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rCSr+WPL31QkahyDYjeI2ZZR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LatoLight-italic.fntdata"/><Relationship Id="rId18" Type="http://schemas.openxmlformats.org/officeDocument/2006/relationships/font" Target="fonts/La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>
  <p:cSld name="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2176173" y="6449811"/>
            <a:ext cx="4504493" cy="4499689"/>
          </a:xfrm>
          <a:custGeom>
            <a:rect b="b" l="l" r="r" t="t"/>
            <a:pathLst>
              <a:path extrusionOk="0" h="4134" w="4135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9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9" y="0"/>
                  <a:pt x="4134" y="924"/>
                  <a:pt x="4134" y="20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056116" y="6324953"/>
            <a:ext cx="4744604" cy="4744604"/>
          </a:xfrm>
          <a:custGeom>
            <a:rect b="b" l="l" r="r" t="t"/>
            <a:pathLst>
              <a:path extrusionOk="0" h="4358" w="4359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3" y="4357"/>
                  <a:pt x="2179" y="4357"/>
                </a:cubicBezTo>
                <a:lnTo>
                  <a:pt x="2179" y="4357"/>
                </a:lnTo>
                <a:cubicBezTo>
                  <a:pt x="976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6" y="0"/>
                  <a:pt x="2179" y="0"/>
                </a:cubicBezTo>
                <a:lnTo>
                  <a:pt x="2179" y="0"/>
                </a:lnTo>
                <a:cubicBezTo>
                  <a:pt x="3383" y="0"/>
                  <a:pt x="4358" y="974"/>
                  <a:pt x="4358" y="21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916853" y="6185687"/>
            <a:ext cx="5027934" cy="5027937"/>
          </a:xfrm>
          <a:custGeom>
            <a:rect b="b" l="l" r="r" t="t"/>
            <a:pathLst>
              <a:path extrusionOk="0" h="4615" w="4616">
                <a:moveTo>
                  <a:pt x="4615" y="2307"/>
                </a:moveTo>
                <a:lnTo>
                  <a:pt x="4615" y="2307"/>
                </a:lnTo>
                <a:cubicBezTo>
                  <a:pt x="4615" y="3581"/>
                  <a:pt x="3582" y="4614"/>
                  <a:pt x="2307" y="4614"/>
                </a:cubicBezTo>
                <a:lnTo>
                  <a:pt x="2307" y="4614"/>
                </a:lnTo>
                <a:cubicBezTo>
                  <a:pt x="1033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3" y="0"/>
                  <a:pt x="2307" y="0"/>
                </a:cubicBezTo>
                <a:lnTo>
                  <a:pt x="2307" y="0"/>
                </a:lnTo>
                <a:cubicBezTo>
                  <a:pt x="3582" y="0"/>
                  <a:pt x="4615" y="1032"/>
                  <a:pt x="4615" y="230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405545" y="6449811"/>
            <a:ext cx="2055355" cy="1935298"/>
          </a:xfrm>
          <a:custGeom>
            <a:rect b="b" l="l" r="r" t="t"/>
            <a:pathLst>
              <a:path extrusionOk="0" h="1775" w="1886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6" y="1453"/>
                  <a:pt x="892" y="1458"/>
                </a:cubicBezTo>
                <a:lnTo>
                  <a:pt x="96" y="1754"/>
                </a:lnTo>
                <a:lnTo>
                  <a:pt x="96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1" y="0"/>
                </a:lnTo>
                <a:lnTo>
                  <a:pt x="1811" y="0"/>
                </a:lnTo>
                <a:cubicBezTo>
                  <a:pt x="1852" y="0"/>
                  <a:pt x="1885" y="37"/>
                  <a:pt x="1885" y="83"/>
                </a:cubicBezTo>
                <a:lnTo>
                  <a:pt x="1885" y="1677"/>
                </a:lnTo>
                <a:lnTo>
                  <a:pt x="1885" y="1677"/>
                </a:lnTo>
                <a:cubicBezTo>
                  <a:pt x="1885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352978" y="6449811"/>
            <a:ext cx="4504493" cy="4499689"/>
          </a:xfrm>
          <a:custGeom>
            <a:rect b="b" l="l" r="r" t="t"/>
            <a:pathLst>
              <a:path extrusionOk="0" h="4134" w="4135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9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9" y="0"/>
                  <a:pt x="4134" y="924"/>
                  <a:pt x="4134" y="206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228120" y="6324953"/>
            <a:ext cx="4749405" cy="4744604"/>
          </a:xfrm>
          <a:custGeom>
            <a:rect b="b" l="l" r="r" t="t"/>
            <a:pathLst>
              <a:path extrusionOk="0" h="4358" w="4360">
                <a:moveTo>
                  <a:pt x="4359" y="2178"/>
                </a:moveTo>
                <a:lnTo>
                  <a:pt x="4359" y="2178"/>
                </a:lnTo>
                <a:cubicBezTo>
                  <a:pt x="4359" y="3381"/>
                  <a:pt x="3383" y="4357"/>
                  <a:pt x="2180" y="4357"/>
                </a:cubicBezTo>
                <a:lnTo>
                  <a:pt x="2180" y="4357"/>
                </a:lnTo>
                <a:cubicBezTo>
                  <a:pt x="977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7" y="0"/>
                  <a:pt x="2180" y="0"/>
                </a:cubicBezTo>
                <a:lnTo>
                  <a:pt x="2180" y="0"/>
                </a:lnTo>
                <a:cubicBezTo>
                  <a:pt x="3383" y="0"/>
                  <a:pt x="4359" y="974"/>
                  <a:pt x="4359" y="21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7088854" y="6185687"/>
            <a:ext cx="5027937" cy="5027937"/>
          </a:xfrm>
          <a:custGeom>
            <a:rect b="b" l="l" r="r" t="t"/>
            <a:pathLst>
              <a:path extrusionOk="0" h="4615" w="4617">
                <a:moveTo>
                  <a:pt x="4616" y="2307"/>
                </a:moveTo>
                <a:lnTo>
                  <a:pt x="4616" y="2307"/>
                </a:lnTo>
                <a:cubicBezTo>
                  <a:pt x="4616" y="3581"/>
                  <a:pt x="3582" y="4614"/>
                  <a:pt x="2308" y="4614"/>
                </a:cubicBezTo>
                <a:lnTo>
                  <a:pt x="2308" y="4614"/>
                </a:lnTo>
                <a:cubicBezTo>
                  <a:pt x="1033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3" y="0"/>
                  <a:pt x="2308" y="0"/>
                </a:cubicBezTo>
                <a:lnTo>
                  <a:pt x="2308" y="0"/>
                </a:lnTo>
                <a:cubicBezTo>
                  <a:pt x="3582" y="0"/>
                  <a:pt x="4616" y="1032"/>
                  <a:pt x="4616" y="230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8572745" y="6449811"/>
            <a:ext cx="2055355" cy="1935298"/>
          </a:xfrm>
          <a:custGeom>
            <a:rect b="b" l="l" r="r" t="t"/>
            <a:pathLst>
              <a:path extrusionOk="0" h="1775" w="1887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7" y="1754"/>
                </a:lnTo>
                <a:lnTo>
                  <a:pt x="97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2" y="0"/>
                  <a:pt x="1886" y="37"/>
                  <a:pt x="1886" y="83"/>
                </a:cubicBezTo>
                <a:lnTo>
                  <a:pt x="1886" y="1677"/>
                </a:lnTo>
                <a:lnTo>
                  <a:pt x="1886" y="1677"/>
                </a:lnTo>
                <a:cubicBezTo>
                  <a:pt x="1886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2520179" y="6449811"/>
            <a:ext cx="4504493" cy="4499689"/>
          </a:xfrm>
          <a:custGeom>
            <a:rect b="b" l="l" r="r" t="t"/>
            <a:pathLst>
              <a:path extrusionOk="0" h="4134" w="4136">
                <a:moveTo>
                  <a:pt x="4135" y="2066"/>
                </a:moveTo>
                <a:lnTo>
                  <a:pt x="4135" y="2066"/>
                </a:lnTo>
                <a:cubicBezTo>
                  <a:pt x="4135" y="3207"/>
                  <a:pt x="3209" y="4133"/>
                  <a:pt x="2068" y="4133"/>
                </a:cubicBezTo>
                <a:lnTo>
                  <a:pt x="2068" y="4133"/>
                </a:lnTo>
                <a:cubicBezTo>
                  <a:pt x="926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6" y="0"/>
                  <a:pt x="2068" y="0"/>
                </a:cubicBezTo>
                <a:lnTo>
                  <a:pt x="2068" y="0"/>
                </a:lnTo>
                <a:cubicBezTo>
                  <a:pt x="3209" y="0"/>
                  <a:pt x="4135" y="924"/>
                  <a:pt x="4135" y="206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2400122" y="6324953"/>
            <a:ext cx="4744604" cy="4744604"/>
          </a:xfrm>
          <a:custGeom>
            <a:rect b="b" l="l" r="r" t="t"/>
            <a:pathLst>
              <a:path extrusionOk="0" h="4358" w="4359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2" y="4357"/>
                  <a:pt x="2179" y="4357"/>
                </a:cubicBezTo>
                <a:lnTo>
                  <a:pt x="2179" y="4357"/>
                </a:lnTo>
                <a:cubicBezTo>
                  <a:pt x="975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5" y="0"/>
                  <a:pt x="2179" y="0"/>
                </a:cubicBezTo>
                <a:lnTo>
                  <a:pt x="2179" y="0"/>
                </a:lnTo>
                <a:cubicBezTo>
                  <a:pt x="3382" y="0"/>
                  <a:pt x="4358" y="974"/>
                  <a:pt x="4358" y="21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2260858" y="6185687"/>
            <a:ext cx="5027934" cy="5027937"/>
          </a:xfrm>
          <a:custGeom>
            <a:rect b="b" l="l" r="r" t="t"/>
            <a:pathLst>
              <a:path extrusionOk="0" h="4615" w="4615">
                <a:moveTo>
                  <a:pt x="4614" y="2307"/>
                </a:moveTo>
                <a:lnTo>
                  <a:pt x="4614" y="2307"/>
                </a:lnTo>
                <a:cubicBezTo>
                  <a:pt x="4614" y="3581"/>
                  <a:pt x="3580" y="4614"/>
                  <a:pt x="2307" y="4614"/>
                </a:cubicBezTo>
                <a:lnTo>
                  <a:pt x="2307" y="4614"/>
                </a:lnTo>
                <a:cubicBezTo>
                  <a:pt x="1032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2" y="0"/>
                  <a:pt x="2307" y="0"/>
                </a:cubicBezTo>
                <a:lnTo>
                  <a:pt x="2307" y="0"/>
                </a:lnTo>
                <a:cubicBezTo>
                  <a:pt x="3580" y="0"/>
                  <a:pt x="4614" y="1032"/>
                  <a:pt x="4614" y="230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3744745" y="6449811"/>
            <a:ext cx="2055355" cy="1935298"/>
          </a:xfrm>
          <a:custGeom>
            <a:rect b="b" l="l" r="r" t="t"/>
            <a:pathLst>
              <a:path extrusionOk="0" h="1775" w="1886">
                <a:moveTo>
                  <a:pt x="1790" y="1757"/>
                </a:moveTo>
                <a:lnTo>
                  <a:pt x="936" y="1458"/>
                </a:lnTo>
                <a:lnTo>
                  <a:pt x="936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6" y="1754"/>
                </a:lnTo>
                <a:lnTo>
                  <a:pt x="96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2" y="0"/>
                  <a:pt x="1885" y="37"/>
                  <a:pt x="1885" y="83"/>
                </a:cubicBezTo>
                <a:lnTo>
                  <a:pt x="1885" y="1677"/>
                </a:lnTo>
                <a:lnTo>
                  <a:pt x="1885" y="1677"/>
                </a:lnTo>
                <a:cubicBezTo>
                  <a:pt x="1885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7692180" y="6449811"/>
            <a:ext cx="4504493" cy="4499689"/>
          </a:xfrm>
          <a:custGeom>
            <a:rect b="b" l="l" r="r" t="t"/>
            <a:pathLst>
              <a:path extrusionOk="0" h="4134" w="4135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8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8" y="0"/>
                  <a:pt x="4134" y="924"/>
                  <a:pt x="4134" y="206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7572127" y="6324953"/>
            <a:ext cx="4744604" cy="4744604"/>
          </a:xfrm>
          <a:custGeom>
            <a:rect b="b" l="l" r="r" t="t"/>
            <a:pathLst>
              <a:path extrusionOk="0" h="4358" w="4359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3" y="4357"/>
                  <a:pt x="2179" y="4357"/>
                </a:cubicBezTo>
                <a:lnTo>
                  <a:pt x="2179" y="4357"/>
                </a:lnTo>
                <a:cubicBezTo>
                  <a:pt x="976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6" y="0"/>
                  <a:pt x="2179" y="0"/>
                </a:cubicBezTo>
                <a:lnTo>
                  <a:pt x="2179" y="0"/>
                </a:lnTo>
                <a:cubicBezTo>
                  <a:pt x="3383" y="0"/>
                  <a:pt x="4358" y="974"/>
                  <a:pt x="4358" y="217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432859" y="6185687"/>
            <a:ext cx="5027937" cy="5027937"/>
          </a:xfrm>
          <a:custGeom>
            <a:rect b="b" l="l" r="r" t="t"/>
            <a:pathLst>
              <a:path extrusionOk="0" h="4615" w="4616">
                <a:moveTo>
                  <a:pt x="4615" y="2307"/>
                </a:moveTo>
                <a:lnTo>
                  <a:pt x="4615" y="2307"/>
                </a:lnTo>
                <a:cubicBezTo>
                  <a:pt x="4615" y="3581"/>
                  <a:pt x="3583" y="4614"/>
                  <a:pt x="2308" y="4614"/>
                </a:cubicBezTo>
                <a:lnTo>
                  <a:pt x="2308" y="4614"/>
                </a:lnTo>
                <a:cubicBezTo>
                  <a:pt x="1034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4" y="0"/>
                  <a:pt x="2308" y="0"/>
                </a:cubicBezTo>
                <a:lnTo>
                  <a:pt x="2308" y="0"/>
                </a:lnTo>
                <a:cubicBezTo>
                  <a:pt x="3583" y="0"/>
                  <a:pt x="4615" y="1032"/>
                  <a:pt x="4615" y="230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8916752" y="6449811"/>
            <a:ext cx="2055355" cy="1935298"/>
          </a:xfrm>
          <a:custGeom>
            <a:rect b="b" l="l" r="r" t="t"/>
            <a:pathLst>
              <a:path extrusionOk="0" h="1775" w="1887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7" y="1754"/>
                </a:lnTo>
                <a:lnTo>
                  <a:pt x="97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4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3" y="0"/>
                  <a:pt x="1886" y="37"/>
                  <a:pt x="1886" y="83"/>
                </a:cubicBezTo>
                <a:lnTo>
                  <a:pt x="1886" y="1677"/>
                </a:lnTo>
                <a:lnTo>
                  <a:pt x="1886" y="1677"/>
                </a:lnTo>
                <a:cubicBezTo>
                  <a:pt x="1886" y="1734"/>
                  <a:pt x="1838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9297880" y="7333421"/>
            <a:ext cx="633894" cy="163276"/>
          </a:xfrm>
          <a:custGeom>
            <a:rect b="b" l="l" r="r" t="t"/>
            <a:pathLst>
              <a:path extrusionOk="0" h="152" w="584">
                <a:moveTo>
                  <a:pt x="43" y="108"/>
                </a:moveTo>
                <a:lnTo>
                  <a:pt x="541" y="108"/>
                </a:lnTo>
                <a:lnTo>
                  <a:pt x="541" y="42"/>
                </a:lnTo>
                <a:lnTo>
                  <a:pt x="43" y="42"/>
                </a:lnTo>
                <a:lnTo>
                  <a:pt x="43" y="108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5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5"/>
                  <a:pt x="568" y="151"/>
                  <a:pt x="550" y="1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9417938" y="7343026"/>
            <a:ext cx="48022" cy="139263"/>
          </a:xfrm>
          <a:custGeom>
            <a:rect b="b" l="l" r="r" t="t"/>
            <a:pathLst>
              <a:path extrusionOk="0" h="127" w="44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9533191" y="7343026"/>
            <a:ext cx="48022" cy="139263"/>
          </a:xfrm>
          <a:custGeom>
            <a:rect b="b" l="l" r="r" t="t"/>
            <a:pathLst>
              <a:path extrusionOk="0" h="127" w="44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648445" y="7343026"/>
            <a:ext cx="48022" cy="139263"/>
          </a:xfrm>
          <a:custGeom>
            <a:rect b="b" l="l" r="r" t="t"/>
            <a:pathLst>
              <a:path extrusionOk="0" h="127" w="44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9773303" y="7343026"/>
            <a:ext cx="48022" cy="139263"/>
          </a:xfrm>
          <a:custGeom>
            <a:rect b="b" l="l" r="r" t="t"/>
            <a:pathLst>
              <a:path extrusionOk="0" h="127" w="44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9211440" y="7213364"/>
            <a:ext cx="633894" cy="163276"/>
          </a:xfrm>
          <a:custGeom>
            <a:rect b="b" l="l" r="r" t="t"/>
            <a:pathLst>
              <a:path extrusionOk="0" h="150" w="584">
                <a:moveTo>
                  <a:pt x="42" y="108"/>
                </a:moveTo>
                <a:lnTo>
                  <a:pt x="541" y="108"/>
                </a:lnTo>
                <a:lnTo>
                  <a:pt x="541" y="41"/>
                </a:lnTo>
                <a:lnTo>
                  <a:pt x="42" y="41"/>
                </a:lnTo>
                <a:lnTo>
                  <a:pt x="42" y="108"/>
                </a:lnTo>
                <a:close/>
                <a:moveTo>
                  <a:pt x="549" y="149"/>
                </a:moveTo>
                <a:lnTo>
                  <a:pt x="33" y="149"/>
                </a:lnTo>
                <a:lnTo>
                  <a:pt x="33" y="149"/>
                </a:lnTo>
                <a:cubicBezTo>
                  <a:pt x="14" y="149"/>
                  <a:pt x="0" y="135"/>
                  <a:pt x="0" y="116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3" y="14"/>
                  <a:pt x="583" y="32"/>
                </a:cubicBezTo>
                <a:lnTo>
                  <a:pt x="583" y="116"/>
                </a:lnTo>
                <a:lnTo>
                  <a:pt x="583" y="116"/>
                </a:lnTo>
                <a:cubicBezTo>
                  <a:pt x="583" y="135"/>
                  <a:pt x="568" y="149"/>
                  <a:pt x="549" y="1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9326694" y="7222969"/>
            <a:ext cx="48022" cy="139266"/>
          </a:xfrm>
          <a:custGeom>
            <a:rect b="b" l="l" r="r" t="t"/>
            <a:pathLst>
              <a:path extrusionOk="0" h="127" w="45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6"/>
                  <a:pt x="2" y="105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8"/>
                  <a:pt x="43" y="20"/>
                </a:cubicBezTo>
                <a:lnTo>
                  <a:pt x="44" y="104"/>
                </a:lnTo>
                <a:lnTo>
                  <a:pt x="44" y="104"/>
                </a:lnTo>
                <a:cubicBezTo>
                  <a:pt x="44" y="116"/>
                  <a:pt x="35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9446751" y="7222969"/>
            <a:ext cx="48022" cy="139266"/>
          </a:xfrm>
          <a:custGeom>
            <a:rect b="b" l="l" r="r" t="t"/>
            <a:pathLst>
              <a:path extrusionOk="0" h="127" w="44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6"/>
                  <a:pt x="1" y="105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8"/>
                  <a:pt x="42" y="20"/>
                </a:cubicBezTo>
                <a:lnTo>
                  <a:pt x="43" y="104"/>
                </a:lnTo>
                <a:lnTo>
                  <a:pt x="43" y="104"/>
                </a:lnTo>
                <a:cubicBezTo>
                  <a:pt x="43" y="116"/>
                  <a:pt x="34" y="126"/>
                  <a:pt x="22" y="1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9562005" y="7222969"/>
            <a:ext cx="48022" cy="139266"/>
          </a:xfrm>
          <a:custGeom>
            <a:rect b="b" l="l" r="r" t="t"/>
            <a:pathLst>
              <a:path extrusionOk="0" h="127" w="45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5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9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9"/>
                  <a:pt x="43" y="20"/>
                </a:cubicBezTo>
                <a:lnTo>
                  <a:pt x="44" y="104"/>
                </a:lnTo>
                <a:lnTo>
                  <a:pt x="44" y="104"/>
                </a:lnTo>
                <a:cubicBezTo>
                  <a:pt x="44" y="116"/>
                  <a:pt x="35" y="126"/>
                  <a:pt x="23" y="1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9682059" y="7222969"/>
            <a:ext cx="48022" cy="139266"/>
          </a:xfrm>
          <a:custGeom>
            <a:rect b="b" l="l" r="r" t="t"/>
            <a:pathLst>
              <a:path extrusionOk="0" h="127" w="44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4"/>
                </a:lnTo>
                <a:lnTo>
                  <a:pt x="43" y="104"/>
                </a:lnTo>
                <a:cubicBezTo>
                  <a:pt x="43" y="116"/>
                  <a:pt x="34" y="126"/>
                  <a:pt x="23" y="12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55507" y="7098111"/>
            <a:ext cx="633894" cy="163276"/>
          </a:xfrm>
          <a:custGeom>
            <a:rect b="b" l="l" r="r" t="t"/>
            <a:pathLst>
              <a:path extrusionOk="0" h="151" w="584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5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5"/>
                  <a:pt x="568" y="150"/>
                  <a:pt x="550" y="1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475565" y="7107715"/>
            <a:ext cx="48022" cy="139266"/>
          </a:xfrm>
          <a:custGeom>
            <a:rect b="b" l="l" r="r" t="t"/>
            <a:pathLst>
              <a:path extrusionOk="0" h="128" w="45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4" y="126"/>
                  <a:pt x="23" y="12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590818" y="7107715"/>
            <a:ext cx="48022" cy="139266"/>
          </a:xfrm>
          <a:custGeom>
            <a:rect b="b" l="l" r="r" t="t"/>
            <a:pathLst>
              <a:path extrusionOk="0" h="128" w="44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6"/>
                  <a:pt x="22" y="12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9710872" y="7107715"/>
            <a:ext cx="48022" cy="139266"/>
          </a:xfrm>
          <a:custGeom>
            <a:rect b="b" l="l" r="r" t="t"/>
            <a:pathLst>
              <a:path extrusionOk="0" h="126" w="44">
                <a:moveTo>
                  <a:pt x="22" y="125"/>
                </a:moveTo>
                <a:lnTo>
                  <a:pt x="22" y="125"/>
                </a:lnTo>
                <a:cubicBezTo>
                  <a:pt x="10" y="125"/>
                  <a:pt x="1" y="116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6"/>
                  <a:pt x="34" y="125"/>
                  <a:pt x="22" y="12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9826126" y="7107715"/>
            <a:ext cx="48022" cy="139266"/>
          </a:xfrm>
          <a:custGeom>
            <a:rect b="b" l="l" r="r" t="t"/>
            <a:pathLst>
              <a:path extrusionOk="0" h="126" w="45">
                <a:moveTo>
                  <a:pt x="22" y="125"/>
                </a:moveTo>
                <a:lnTo>
                  <a:pt x="22" y="125"/>
                </a:lnTo>
                <a:cubicBezTo>
                  <a:pt x="11" y="125"/>
                  <a:pt x="1" y="116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6"/>
                  <a:pt x="34" y="125"/>
                  <a:pt x="23" y="125"/>
                </a:cubicBezTo>
                <a:lnTo>
                  <a:pt x="22" y="12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4106670" y="7026079"/>
            <a:ext cx="105649" cy="105649"/>
          </a:xfrm>
          <a:custGeom>
            <a:rect b="b" l="l" r="r" t="t"/>
            <a:pathLst>
              <a:path extrusionOk="0" h="99" w="99">
                <a:moveTo>
                  <a:pt x="98" y="48"/>
                </a:moveTo>
                <a:lnTo>
                  <a:pt x="98" y="48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8"/>
                </a:cubicBezTo>
                <a:lnTo>
                  <a:pt x="0" y="48"/>
                </a:lnTo>
                <a:cubicBezTo>
                  <a:pt x="0" y="21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1"/>
                  <a:pt x="98" y="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4106670" y="7242177"/>
            <a:ext cx="110450" cy="110453"/>
          </a:xfrm>
          <a:custGeom>
            <a:rect b="b" l="l" r="r" t="t"/>
            <a:pathLst>
              <a:path extrusionOk="0" h="100" w="100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6" y="99"/>
                  <a:pt x="50" y="99"/>
                </a:cubicBezTo>
                <a:lnTo>
                  <a:pt x="50" y="99"/>
                </a:lnTo>
                <a:cubicBezTo>
                  <a:pt x="23" y="99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3" y="0"/>
                  <a:pt x="50" y="0"/>
                </a:cubicBezTo>
                <a:lnTo>
                  <a:pt x="50" y="0"/>
                </a:lnTo>
                <a:cubicBezTo>
                  <a:pt x="76" y="0"/>
                  <a:pt x="99" y="22"/>
                  <a:pt x="99" y="4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106670" y="7458279"/>
            <a:ext cx="105649" cy="105649"/>
          </a:xfrm>
          <a:custGeom>
            <a:rect b="b" l="l" r="r" t="t"/>
            <a:pathLst>
              <a:path extrusionOk="0" h="99" w="99">
                <a:moveTo>
                  <a:pt x="98" y="49"/>
                </a:moveTo>
                <a:lnTo>
                  <a:pt x="98" y="49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322769" y="7054892"/>
            <a:ext cx="432201" cy="52823"/>
          </a:xfrm>
          <a:custGeom>
            <a:rect b="b" l="l" r="r" t="t"/>
            <a:pathLst>
              <a:path extrusionOk="0" h="49" w="395">
                <a:moveTo>
                  <a:pt x="369" y="48"/>
                </a:moveTo>
                <a:lnTo>
                  <a:pt x="25" y="48"/>
                </a:lnTo>
                <a:lnTo>
                  <a:pt x="25" y="48"/>
                </a:lnTo>
                <a:cubicBezTo>
                  <a:pt x="11" y="48"/>
                  <a:pt x="0" y="37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3"/>
                </a:cubicBezTo>
                <a:lnTo>
                  <a:pt x="394" y="23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322769" y="7270991"/>
            <a:ext cx="432201" cy="52826"/>
          </a:xfrm>
          <a:custGeom>
            <a:rect b="b" l="l" r="r" t="t"/>
            <a:pathLst>
              <a:path extrusionOk="0" h="50" w="395">
                <a:moveTo>
                  <a:pt x="369" y="49"/>
                </a:moveTo>
                <a:lnTo>
                  <a:pt x="25" y="49"/>
                </a:lnTo>
                <a:lnTo>
                  <a:pt x="25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4322769" y="7487093"/>
            <a:ext cx="432201" cy="52823"/>
          </a:xfrm>
          <a:custGeom>
            <a:rect b="b" l="l" r="r" t="t"/>
            <a:pathLst>
              <a:path extrusionOk="0" h="49" w="395">
                <a:moveTo>
                  <a:pt x="369" y="48"/>
                </a:moveTo>
                <a:lnTo>
                  <a:pt x="25" y="48"/>
                </a:lnTo>
                <a:lnTo>
                  <a:pt x="25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9637084" y="7391048"/>
            <a:ext cx="163276" cy="273726"/>
          </a:xfrm>
          <a:custGeom>
            <a:rect b="b" l="l" r="r" t="t"/>
            <a:pathLst>
              <a:path extrusionOk="0" h="250" w="148">
                <a:moveTo>
                  <a:pt x="41" y="208"/>
                </a:moveTo>
                <a:lnTo>
                  <a:pt x="106" y="208"/>
                </a:lnTo>
                <a:lnTo>
                  <a:pt x="106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6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10" y="249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7" y="9"/>
                  <a:pt x="147" y="20"/>
                </a:cubicBezTo>
                <a:lnTo>
                  <a:pt x="147" y="228"/>
                </a:lnTo>
                <a:lnTo>
                  <a:pt x="147" y="228"/>
                </a:lnTo>
                <a:cubicBezTo>
                  <a:pt x="147" y="239"/>
                  <a:pt x="137" y="249"/>
                  <a:pt x="126" y="2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9867592" y="7160541"/>
            <a:ext cx="158472" cy="504233"/>
          </a:xfrm>
          <a:custGeom>
            <a:rect b="b" l="l" r="r" t="t"/>
            <a:pathLst>
              <a:path extrusionOk="0" h="461" w="147">
                <a:moveTo>
                  <a:pt x="41" y="419"/>
                </a:moveTo>
                <a:lnTo>
                  <a:pt x="105" y="419"/>
                </a:lnTo>
                <a:lnTo>
                  <a:pt x="105" y="41"/>
                </a:lnTo>
                <a:lnTo>
                  <a:pt x="41" y="41"/>
                </a:lnTo>
                <a:lnTo>
                  <a:pt x="41" y="419"/>
                </a:lnTo>
                <a:close/>
                <a:moveTo>
                  <a:pt x="126" y="460"/>
                </a:moveTo>
                <a:lnTo>
                  <a:pt x="20" y="460"/>
                </a:lnTo>
                <a:lnTo>
                  <a:pt x="20" y="460"/>
                </a:lnTo>
                <a:cubicBezTo>
                  <a:pt x="9" y="460"/>
                  <a:pt x="0" y="450"/>
                  <a:pt x="0" y="43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39"/>
                </a:lnTo>
                <a:lnTo>
                  <a:pt x="146" y="439"/>
                </a:lnTo>
                <a:cubicBezTo>
                  <a:pt x="146" y="450"/>
                  <a:pt x="137" y="460"/>
                  <a:pt x="126" y="4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0093295" y="6930034"/>
            <a:ext cx="163276" cy="729939"/>
          </a:xfrm>
          <a:custGeom>
            <a:rect b="b" l="l" r="r" t="t"/>
            <a:pathLst>
              <a:path extrusionOk="0" h="670" w="149">
                <a:moveTo>
                  <a:pt x="40" y="628"/>
                </a:moveTo>
                <a:lnTo>
                  <a:pt x="107" y="628"/>
                </a:lnTo>
                <a:lnTo>
                  <a:pt x="107" y="41"/>
                </a:lnTo>
                <a:lnTo>
                  <a:pt x="40" y="41"/>
                </a:lnTo>
                <a:lnTo>
                  <a:pt x="40" y="628"/>
                </a:lnTo>
                <a:close/>
                <a:moveTo>
                  <a:pt x="128" y="669"/>
                </a:moveTo>
                <a:lnTo>
                  <a:pt x="20" y="669"/>
                </a:lnTo>
                <a:lnTo>
                  <a:pt x="20" y="669"/>
                </a:lnTo>
                <a:cubicBezTo>
                  <a:pt x="8" y="669"/>
                  <a:pt x="0" y="659"/>
                  <a:pt x="0" y="64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8" y="0"/>
                  <a:pt x="20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8" y="9"/>
                  <a:pt x="148" y="20"/>
                </a:cubicBezTo>
                <a:lnTo>
                  <a:pt x="148" y="648"/>
                </a:lnTo>
                <a:lnTo>
                  <a:pt x="148" y="648"/>
                </a:lnTo>
                <a:cubicBezTo>
                  <a:pt x="148" y="659"/>
                  <a:pt x="139" y="669"/>
                  <a:pt x="128" y="6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4407455" y="6992461"/>
            <a:ext cx="734743" cy="499432"/>
          </a:xfrm>
          <a:custGeom>
            <a:rect b="b" l="l" r="r" t="t"/>
            <a:pathLst>
              <a:path extrusionOk="0" h="457" w="674">
                <a:moveTo>
                  <a:pt x="41" y="415"/>
                </a:moveTo>
                <a:lnTo>
                  <a:pt x="631" y="415"/>
                </a:lnTo>
                <a:lnTo>
                  <a:pt x="631" y="41"/>
                </a:lnTo>
                <a:lnTo>
                  <a:pt x="41" y="41"/>
                </a:lnTo>
                <a:lnTo>
                  <a:pt x="41" y="415"/>
                </a:lnTo>
                <a:close/>
                <a:moveTo>
                  <a:pt x="641" y="456"/>
                </a:moveTo>
                <a:lnTo>
                  <a:pt x="33" y="456"/>
                </a:lnTo>
                <a:lnTo>
                  <a:pt x="33" y="456"/>
                </a:lnTo>
                <a:cubicBezTo>
                  <a:pt x="14" y="456"/>
                  <a:pt x="0" y="441"/>
                  <a:pt x="0" y="423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8" y="0"/>
                  <a:pt x="673" y="14"/>
                  <a:pt x="673" y="32"/>
                </a:cubicBezTo>
                <a:lnTo>
                  <a:pt x="673" y="423"/>
                </a:lnTo>
                <a:lnTo>
                  <a:pt x="673" y="423"/>
                </a:lnTo>
                <a:cubicBezTo>
                  <a:pt x="673" y="441"/>
                  <a:pt x="658" y="456"/>
                  <a:pt x="641" y="4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4407455" y="7367035"/>
            <a:ext cx="729939" cy="48022"/>
          </a:xfrm>
          <a:custGeom>
            <a:rect b="b" l="l" r="r" t="t"/>
            <a:pathLst>
              <a:path extrusionOk="0" h="42" w="670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0" y="0"/>
                  <a:pt x="669" y="10"/>
                  <a:pt x="669" y="21"/>
                </a:cubicBezTo>
                <a:lnTo>
                  <a:pt x="669" y="21"/>
                </a:lnTo>
                <a:cubicBezTo>
                  <a:pt x="669" y="32"/>
                  <a:pt x="660" y="41"/>
                  <a:pt x="649" y="4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4585138" y="7568729"/>
            <a:ext cx="379375" cy="33617"/>
          </a:xfrm>
          <a:custGeom>
            <a:rect b="b" l="l" r="r" t="t"/>
            <a:pathLst>
              <a:path extrusionOk="0" h="32" w="349">
                <a:moveTo>
                  <a:pt x="333" y="31"/>
                </a:moveTo>
                <a:lnTo>
                  <a:pt x="16" y="31"/>
                </a:lnTo>
                <a:lnTo>
                  <a:pt x="16" y="31"/>
                </a:lnTo>
                <a:cubicBezTo>
                  <a:pt x="7" y="31"/>
                  <a:pt x="0" y="24"/>
                  <a:pt x="0" y="15"/>
                </a:cubicBez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5"/>
                </a:cubicBezTo>
                <a:lnTo>
                  <a:pt x="348" y="15"/>
                </a:lnTo>
                <a:cubicBezTo>
                  <a:pt x="348" y="24"/>
                  <a:pt x="341" y="31"/>
                  <a:pt x="333" y="3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4637961" y="7448675"/>
            <a:ext cx="268925" cy="158472"/>
          </a:xfrm>
          <a:custGeom>
            <a:rect b="b" l="l" r="r" t="t"/>
            <a:pathLst>
              <a:path extrusionOk="0" h="144" w="246">
                <a:moveTo>
                  <a:pt x="38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8" y="112"/>
                </a:lnTo>
                <a:close/>
                <a:moveTo>
                  <a:pt x="229" y="143"/>
                </a:moveTo>
                <a:lnTo>
                  <a:pt x="16" y="143"/>
                </a:lnTo>
                <a:lnTo>
                  <a:pt x="16" y="143"/>
                </a:lnTo>
                <a:cubicBezTo>
                  <a:pt x="11" y="143"/>
                  <a:pt x="6" y="141"/>
                  <a:pt x="3" y="136"/>
                </a:cubicBezTo>
                <a:lnTo>
                  <a:pt x="3" y="136"/>
                </a:lnTo>
                <a:cubicBezTo>
                  <a:pt x="0" y="132"/>
                  <a:pt x="0" y="127"/>
                  <a:pt x="2" y="122"/>
                </a:cubicBezTo>
                <a:lnTo>
                  <a:pt x="44" y="10"/>
                </a:lnTo>
                <a:lnTo>
                  <a:pt x="44" y="10"/>
                </a:lnTo>
                <a:cubicBezTo>
                  <a:pt x="46" y="4"/>
                  <a:pt x="52" y="0"/>
                  <a:pt x="58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94" y="0"/>
                  <a:pt x="200" y="4"/>
                  <a:pt x="202" y="10"/>
                </a:cubicBezTo>
                <a:lnTo>
                  <a:pt x="243" y="122"/>
                </a:lnTo>
                <a:lnTo>
                  <a:pt x="243" y="122"/>
                </a:lnTo>
                <a:cubicBezTo>
                  <a:pt x="245" y="127"/>
                  <a:pt x="244" y="132"/>
                  <a:pt x="241" y="136"/>
                </a:cubicBezTo>
                <a:lnTo>
                  <a:pt x="241" y="136"/>
                </a:lnTo>
                <a:cubicBezTo>
                  <a:pt x="238" y="141"/>
                  <a:pt x="234" y="143"/>
                  <a:pt x="229" y="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4657170" y="7237377"/>
            <a:ext cx="62431" cy="105649"/>
          </a:xfrm>
          <a:custGeom>
            <a:rect b="b" l="l" r="r" t="t"/>
            <a:pathLst>
              <a:path extrusionOk="0" h="95" w="56">
                <a:moveTo>
                  <a:pt x="15" y="78"/>
                </a:moveTo>
                <a:lnTo>
                  <a:pt x="40" y="78"/>
                </a:lnTo>
                <a:lnTo>
                  <a:pt x="40" y="15"/>
                </a:lnTo>
                <a:lnTo>
                  <a:pt x="15" y="15"/>
                </a:lnTo>
                <a:lnTo>
                  <a:pt x="15" y="78"/>
                </a:lnTo>
                <a:close/>
                <a:moveTo>
                  <a:pt x="48" y="94"/>
                </a:moveTo>
                <a:lnTo>
                  <a:pt x="8" y="94"/>
                </a:lnTo>
                <a:lnTo>
                  <a:pt x="8" y="94"/>
                </a:lnTo>
                <a:cubicBezTo>
                  <a:pt x="3" y="94"/>
                  <a:pt x="0" y="91"/>
                  <a:pt x="0" y="87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8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4743609" y="7155737"/>
            <a:ext cx="62431" cy="187289"/>
          </a:xfrm>
          <a:custGeom>
            <a:rect b="b" l="l" r="r" t="t"/>
            <a:pathLst>
              <a:path extrusionOk="0" h="174" w="57">
                <a:moveTo>
                  <a:pt x="15" y="157"/>
                </a:moveTo>
                <a:lnTo>
                  <a:pt x="40" y="157"/>
                </a:lnTo>
                <a:lnTo>
                  <a:pt x="40" y="15"/>
                </a:lnTo>
                <a:lnTo>
                  <a:pt x="15" y="15"/>
                </a:lnTo>
                <a:lnTo>
                  <a:pt x="15" y="157"/>
                </a:lnTo>
                <a:close/>
                <a:moveTo>
                  <a:pt x="48" y="173"/>
                </a:moveTo>
                <a:lnTo>
                  <a:pt x="8" y="173"/>
                </a:lnTo>
                <a:lnTo>
                  <a:pt x="8" y="173"/>
                </a:lnTo>
                <a:cubicBezTo>
                  <a:pt x="4" y="173"/>
                  <a:pt x="0" y="170"/>
                  <a:pt x="0" y="16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4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7"/>
                </a:cubicBezTo>
                <a:lnTo>
                  <a:pt x="56" y="166"/>
                </a:lnTo>
                <a:lnTo>
                  <a:pt x="56" y="166"/>
                </a:lnTo>
                <a:cubicBezTo>
                  <a:pt x="56" y="170"/>
                  <a:pt x="52" y="173"/>
                  <a:pt x="48" y="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4830052" y="7064496"/>
            <a:ext cx="62431" cy="278529"/>
          </a:xfrm>
          <a:custGeom>
            <a:rect b="b" l="l" r="r" t="t"/>
            <a:pathLst>
              <a:path extrusionOk="0" h="254" w="57">
                <a:moveTo>
                  <a:pt x="16" y="237"/>
                </a:moveTo>
                <a:lnTo>
                  <a:pt x="41" y="237"/>
                </a:lnTo>
                <a:lnTo>
                  <a:pt x="41" y="15"/>
                </a:lnTo>
                <a:lnTo>
                  <a:pt x="16" y="15"/>
                </a:lnTo>
                <a:lnTo>
                  <a:pt x="16" y="237"/>
                </a:lnTo>
                <a:close/>
                <a:moveTo>
                  <a:pt x="49" y="253"/>
                </a:moveTo>
                <a:lnTo>
                  <a:pt x="8" y="253"/>
                </a:lnTo>
                <a:lnTo>
                  <a:pt x="8" y="253"/>
                </a:lnTo>
                <a:cubicBezTo>
                  <a:pt x="3" y="253"/>
                  <a:pt x="0" y="250"/>
                  <a:pt x="0" y="24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8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3" y="0"/>
                  <a:pt x="56" y="3"/>
                  <a:pt x="56" y="7"/>
                </a:cubicBezTo>
                <a:lnTo>
                  <a:pt x="56" y="246"/>
                </a:lnTo>
                <a:lnTo>
                  <a:pt x="56" y="246"/>
                </a:lnTo>
                <a:cubicBezTo>
                  <a:pt x="56" y="250"/>
                  <a:pt x="53" y="253"/>
                  <a:pt x="49" y="2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7261839" y="155334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2032436" y="307368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3337832" y="8495786"/>
            <a:ext cx="2163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3032168" y="9069564"/>
            <a:ext cx="27751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8528111" y="8499972"/>
            <a:ext cx="2163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8222447" y="9073750"/>
            <a:ext cx="27751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3758833" y="8524375"/>
            <a:ext cx="2163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70" name="Google Shape;70;p1"/>
          <p:cNvSpPr/>
          <p:nvPr/>
        </p:nvSpPr>
        <p:spPr>
          <a:xfrm>
            <a:off x="13473686" y="9096403"/>
            <a:ext cx="27751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18923631" y="8513813"/>
            <a:ext cx="2163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8638484" y="9085841"/>
            <a:ext cx="27751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104819" y="7041166"/>
            <a:ext cx="4064296" cy="3643509"/>
          </a:xfrm>
          <a:custGeom>
            <a:rect b="b" l="l" r="r" t="t"/>
            <a:pathLst>
              <a:path extrusionOk="0" h="3244" w="3619">
                <a:moveTo>
                  <a:pt x="2407" y="0"/>
                </a:moveTo>
                <a:lnTo>
                  <a:pt x="1210" y="0"/>
                </a:lnTo>
                <a:lnTo>
                  <a:pt x="1210" y="0"/>
                </a:lnTo>
                <a:cubicBezTo>
                  <a:pt x="1001" y="0"/>
                  <a:pt x="807" y="110"/>
                  <a:pt x="703" y="292"/>
                </a:cubicBezTo>
                <a:lnTo>
                  <a:pt x="104" y="1328"/>
                </a:lnTo>
                <a:lnTo>
                  <a:pt x="104" y="1328"/>
                </a:lnTo>
                <a:cubicBezTo>
                  <a:pt x="0" y="1509"/>
                  <a:pt x="0" y="1732"/>
                  <a:pt x="104" y="1914"/>
                </a:cubicBezTo>
                <a:lnTo>
                  <a:pt x="703" y="2950"/>
                </a:lnTo>
                <a:lnTo>
                  <a:pt x="703" y="2950"/>
                </a:lnTo>
                <a:cubicBezTo>
                  <a:pt x="807" y="3132"/>
                  <a:pt x="1001" y="3243"/>
                  <a:pt x="1210" y="3243"/>
                </a:cubicBezTo>
                <a:lnTo>
                  <a:pt x="2407" y="3243"/>
                </a:lnTo>
                <a:lnTo>
                  <a:pt x="2407" y="3243"/>
                </a:lnTo>
                <a:cubicBezTo>
                  <a:pt x="2616" y="3243"/>
                  <a:pt x="2810" y="3132"/>
                  <a:pt x="2914" y="2950"/>
                </a:cubicBezTo>
                <a:lnTo>
                  <a:pt x="3512" y="1914"/>
                </a:lnTo>
                <a:lnTo>
                  <a:pt x="3512" y="1914"/>
                </a:lnTo>
                <a:cubicBezTo>
                  <a:pt x="3618" y="1732"/>
                  <a:pt x="3618" y="1509"/>
                  <a:pt x="3512" y="1328"/>
                </a:cubicBezTo>
                <a:lnTo>
                  <a:pt x="2914" y="292"/>
                </a:lnTo>
                <a:lnTo>
                  <a:pt x="2914" y="292"/>
                </a:lnTo>
                <a:cubicBezTo>
                  <a:pt x="2810" y="110"/>
                  <a:pt x="2616" y="0"/>
                  <a:pt x="2407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693936" y="6689684"/>
            <a:ext cx="4881113" cy="4351420"/>
          </a:xfrm>
          <a:custGeom>
            <a:rect b="b" l="l" r="r" t="t"/>
            <a:pathLst>
              <a:path extrusionOk="0" h="3876" w="4348">
                <a:moveTo>
                  <a:pt x="2954" y="0"/>
                </a:moveTo>
                <a:lnTo>
                  <a:pt x="1393" y="0"/>
                </a:lnTo>
                <a:lnTo>
                  <a:pt x="1393" y="0"/>
                </a:lnTo>
                <a:cubicBezTo>
                  <a:pt x="1183" y="0"/>
                  <a:pt x="990" y="111"/>
                  <a:pt x="886" y="293"/>
                </a:cubicBezTo>
                <a:lnTo>
                  <a:pt x="105" y="1644"/>
                </a:lnTo>
                <a:lnTo>
                  <a:pt x="105" y="1644"/>
                </a:lnTo>
                <a:cubicBezTo>
                  <a:pt x="0" y="1825"/>
                  <a:pt x="0" y="2048"/>
                  <a:pt x="105" y="2230"/>
                </a:cubicBezTo>
                <a:lnTo>
                  <a:pt x="886" y="3582"/>
                </a:lnTo>
                <a:lnTo>
                  <a:pt x="886" y="3582"/>
                </a:lnTo>
                <a:cubicBezTo>
                  <a:pt x="990" y="3763"/>
                  <a:pt x="1183" y="3875"/>
                  <a:pt x="1393" y="3875"/>
                </a:cubicBezTo>
                <a:lnTo>
                  <a:pt x="2954" y="3875"/>
                </a:lnTo>
                <a:lnTo>
                  <a:pt x="2954" y="3875"/>
                </a:lnTo>
                <a:cubicBezTo>
                  <a:pt x="3164" y="3875"/>
                  <a:pt x="3357" y="3763"/>
                  <a:pt x="3461" y="3582"/>
                </a:cubicBezTo>
                <a:lnTo>
                  <a:pt x="4242" y="2230"/>
                </a:lnTo>
                <a:lnTo>
                  <a:pt x="4242" y="2230"/>
                </a:lnTo>
                <a:cubicBezTo>
                  <a:pt x="4347" y="2048"/>
                  <a:pt x="4347" y="1825"/>
                  <a:pt x="4242" y="1644"/>
                </a:cubicBezTo>
                <a:lnTo>
                  <a:pt x="3461" y="293"/>
                </a:lnTo>
                <a:lnTo>
                  <a:pt x="3461" y="293"/>
                </a:lnTo>
                <a:cubicBezTo>
                  <a:pt x="3357" y="111"/>
                  <a:pt x="3164" y="0"/>
                  <a:pt x="2954" y="0"/>
                </a:cubicBezTo>
              </a:path>
            </a:pathLst>
          </a:custGeom>
          <a:noFill/>
          <a:ln cap="flat" cmpd="sng" w="11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5080023" y="9021333"/>
            <a:ext cx="1841556" cy="1841556"/>
          </a:xfrm>
          <a:custGeom>
            <a:rect b="b" l="l" r="r" t="t"/>
            <a:pathLst>
              <a:path extrusionOk="0" h="1642" w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4" y="1641"/>
                  <a:pt x="821" y="1641"/>
                </a:cubicBezTo>
                <a:lnTo>
                  <a:pt x="821" y="1641"/>
                </a:lnTo>
                <a:cubicBezTo>
                  <a:pt x="368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7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7"/>
                  <a:pt x="1641" y="82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4882006" y="8828265"/>
            <a:ext cx="2232638" cy="2232641"/>
          </a:xfrm>
          <a:custGeom>
            <a:rect b="b" l="l" r="r" t="t"/>
            <a:pathLst>
              <a:path extrusionOk="0" h="1990" w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9"/>
                  <a:pt x="995" y="1989"/>
                </a:cubicBezTo>
                <a:lnTo>
                  <a:pt x="995" y="1989"/>
                </a:lnTo>
                <a:cubicBezTo>
                  <a:pt x="446" y="1989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6" y="0"/>
                  <a:pt x="995" y="0"/>
                </a:cubicBezTo>
                <a:lnTo>
                  <a:pt x="995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7084941" y="6204543"/>
            <a:ext cx="4059344" cy="3643509"/>
          </a:xfrm>
          <a:custGeom>
            <a:rect b="b" l="l" r="r" t="t"/>
            <a:pathLst>
              <a:path extrusionOk="0" h="3245" w="3618">
                <a:moveTo>
                  <a:pt x="2407" y="0"/>
                </a:moveTo>
                <a:lnTo>
                  <a:pt x="1210" y="0"/>
                </a:lnTo>
                <a:lnTo>
                  <a:pt x="1210" y="0"/>
                </a:lnTo>
                <a:cubicBezTo>
                  <a:pt x="1001" y="0"/>
                  <a:pt x="808" y="111"/>
                  <a:pt x="703" y="293"/>
                </a:cubicBezTo>
                <a:lnTo>
                  <a:pt x="105" y="1329"/>
                </a:lnTo>
                <a:lnTo>
                  <a:pt x="105" y="1329"/>
                </a:lnTo>
                <a:cubicBezTo>
                  <a:pt x="0" y="1510"/>
                  <a:pt x="0" y="1733"/>
                  <a:pt x="105" y="1914"/>
                </a:cubicBezTo>
                <a:lnTo>
                  <a:pt x="703" y="2951"/>
                </a:lnTo>
                <a:lnTo>
                  <a:pt x="703" y="2951"/>
                </a:lnTo>
                <a:cubicBezTo>
                  <a:pt x="808" y="3132"/>
                  <a:pt x="1001" y="3244"/>
                  <a:pt x="1210" y="3244"/>
                </a:cubicBezTo>
                <a:lnTo>
                  <a:pt x="2407" y="3244"/>
                </a:lnTo>
                <a:lnTo>
                  <a:pt x="2407" y="3244"/>
                </a:lnTo>
                <a:cubicBezTo>
                  <a:pt x="2616" y="3244"/>
                  <a:pt x="2810" y="3132"/>
                  <a:pt x="2915" y="2951"/>
                </a:cubicBezTo>
                <a:lnTo>
                  <a:pt x="3513" y="1914"/>
                </a:lnTo>
                <a:lnTo>
                  <a:pt x="3513" y="1914"/>
                </a:lnTo>
                <a:cubicBezTo>
                  <a:pt x="3617" y="1733"/>
                  <a:pt x="3617" y="1510"/>
                  <a:pt x="3513" y="1329"/>
                </a:cubicBezTo>
                <a:lnTo>
                  <a:pt x="2915" y="293"/>
                </a:lnTo>
                <a:lnTo>
                  <a:pt x="2915" y="293"/>
                </a:lnTo>
                <a:cubicBezTo>
                  <a:pt x="2810" y="111"/>
                  <a:pt x="2616" y="0"/>
                  <a:pt x="2407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74058" y="5853065"/>
            <a:ext cx="4881113" cy="4351417"/>
          </a:xfrm>
          <a:custGeom>
            <a:rect b="b" l="l" r="r" t="t"/>
            <a:pathLst>
              <a:path extrusionOk="0" h="3877" w="4348">
                <a:moveTo>
                  <a:pt x="2954" y="0"/>
                </a:moveTo>
                <a:lnTo>
                  <a:pt x="1393" y="0"/>
                </a:lnTo>
                <a:lnTo>
                  <a:pt x="1393" y="0"/>
                </a:lnTo>
                <a:cubicBezTo>
                  <a:pt x="1184" y="0"/>
                  <a:pt x="990" y="112"/>
                  <a:pt x="886" y="293"/>
                </a:cubicBezTo>
                <a:lnTo>
                  <a:pt x="105" y="1645"/>
                </a:lnTo>
                <a:lnTo>
                  <a:pt x="105" y="1645"/>
                </a:lnTo>
                <a:cubicBezTo>
                  <a:pt x="0" y="1826"/>
                  <a:pt x="0" y="2049"/>
                  <a:pt x="105" y="2230"/>
                </a:cubicBezTo>
                <a:lnTo>
                  <a:pt x="886" y="3583"/>
                </a:lnTo>
                <a:lnTo>
                  <a:pt x="886" y="3583"/>
                </a:lnTo>
                <a:cubicBezTo>
                  <a:pt x="990" y="3764"/>
                  <a:pt x="1184" y="3876"/>
                  <a:pt x="1393" y="3876"/>
                </a:cubicBezTo>
                <a:lnTo>
                  <a:pt x="2954" y="3876"/>
                </a:lnTo>
                <a:lnTo>
                  <a:pt x="2954" y="3876"/>
                </a:lnTo>
                <a:cubicBezTo>
                  <a:pt x="3164" y="3876"/>
                  <a:pt x="3357" y="3764"/>
                  <a:pt x="3462" y="3583"/>
                </a:cubicBezTo>
                <a:lnTo>
                  <a:pt x="4243" y="2230"/>
                </a:lnTo>
                <a:lnTo>
                  <a:pt x="4243" y="2230"/>
                </a:lnTo>
                <a:cubicBezTo>
                  <a:pt x="4347" y="2049"/>
                  <a:pt x="4347" y="1826"/>
                  <a:pt x="4243" y="1645"/>
                </a:cubicBezTo>
                <a:lnTo>
                  <a:pt x="3462" y="293"/>
                </a:lnTo>
                <a:lnTo>
                  <a:pt x="3462" y="293"/>
                </a:lnTo>
                <a:cubicBezTo>
                  <a:pt x="3357" y="112"/>
                  <a:pt x="3164" y="0"/>
                  <a:pt x="2954" y="0"/>
                </a:cubicBezTo>
              </a:path>
            </a:pathLst>
          </a:custGeom>
          <a:noFill/>
          <a:ln cap="flat" cmpd="sng" w="11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0055193" y="8184711"/>
            <a:ext cx="1846508" cy="1846508"/>
          </a:xfrm>
          <a:custGeom>
            <a:rect b="b" l="l" r="r" t="t"/>
            <a:pathLst>
              <a:path extrusionOk="0" h="1643" w="1643">
                <a:moveTo>
                  <a:pt x="1642" y="821"/>
                </a:moveTo>
                <a:lnTo>
                  <a:pt x="1642" y="821"/>
                </a:lnTo>
                <a:cubicBezTo>
                  <a:pt x="1642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8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2" y="368"/>
                  <a:pt x="1642" y="82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862128" y="7991646"/>
            <a:ext cx="2232638" cy="2232638"/>
          </a:xfrm>
          <a:custGeom>
            <a:rect b="b" l="l" r="r" t="t"/>
            <a:pathLst>
              <a:path extrusionOk="0" h="1989" w="1988">
                <a:moveTo>
                  <a:pt x="1987" y="994"/>
                </a:moveTo>
                <a:lnTo>
                  <a:pt x="1987" y="994"/>
                </a:lnTo>
                <a:cubicBezTo>
                  <a:pt x="1987" y="1543"/>
                  <a:pt x="1543" y="1988"/>
                  <a:pt x="994" y="1988"/>
                </a:cubicBezTo>
                <a:lnTo>
                  <a:pt x="994" y="1988"/>
                </a:lnTo>
                <a:cubicBezTo>
                  <a:pt x="445" y="1988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4" y="0"/>
                </a:cubicBezTo>
                <a:lnTo>
                  <a:pt x="994" y="0"/>
                </a:lnTo>
                <a:cubicBezTo>
                  <a:pt x="1543" y="0"/>
                  <a:pt x="1987" y="445"/>
                  <a:pt x="1987" y="994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2688816" y="7041166"/>
            <a:ext cx="4064296" cy="3643509"/>
          </a:xfrm>
          <a:custGeom>
            <a:rect b="b" l="l" r="r" t="t"/>
            <a:pathLst>
              <a:path extrusionOk="0" h="3244" w="3619">
                <a:moveTo>
                  <a:pt x="2407" y="0"/>
                </a:moveTo>
                <a:lnTo>
                  <a:pt x="1211" y="0"/>
                </a:lnTo>
                <a:lnTo>
                  <a:pt x="1211" y="0"/>
                </a:lnTo>
                <a:cubicBezTo>
                  <a:pt x="1001" y="0"/>
                  <a:pt x="808" y="110"/>
                  <a:pt x="703" y="292"/>
                </a:cubicBezTo>
                <a:lnTo>
                  <a:pt x="105" y="1328"/>
                </a:lnTo>
                <a:lnTo>
                  <a:pt x="105" y="1328"/>
                </a:lnTo>
                <a:cubicBezTo>
                  <a:pt x="0" y="1509"/>
                  <a:pt x="0" y="1732"/>
                  <a:pt x="105" y="1914"/>
                </a:cubicBezTo>
                <a:lnTo>
                  <a:pt x="703" y="2950"/>
                </a:lnTo>
                <a:lnTo>
                  <a:pt x="703" y="2950"/>
                </a:lnTo>
                <a:cubicBezTo>
                  <a:pt x="808" y="3132"/>
                  <a:pt x="1001" y="3243"/>
                  <a:pt x="1211" y="3243"/>
                </a:cubicBezTo>
                <a:lnTo>
                  <a:pt x="2407" y="3243"/>
                </a:lnTo>
                <a:lnTo>
                  <a:pt x="2407" y="3243"/>
                </a:lnTo>
                <a:cubicBezTo>
                  <a:pt x="2617" y="3243"/>
                  <a:pt x="2810" y="3132"/>
                  <a:pt x="2915" y="2950"/>
                </a:cubicBezTo>
                <a:lnTo>
                  <a:pt x="3514" y="1914"/>
                </a:lnTo>
                <a:lnTo>
                  <a:pt x="3514" y="1914"/>
                </a:lnTo>
                <a:cubicBezTo>
                  <a:pt x="3618" y="1732"/>
                  <a:pt x="3618" y="1509"/>
                  <a:pt x="3514" y="1328"/>
                </a:cubicBezTo>
                <a:lnTo>
                  <a:pt x="2915" y="292"/>
                </a:lnTo>
                <a:lnTo>
                  <a:pt x="2915" y="292"/>
                </a:lnTo>
                <a:cubicBezTo>
                  <a:pt x="2810" y="110"/>
                  <a:pt x="2617" y="0"/>
                  <a:pt x="2407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2277933" y="6689684"/>
            <a:ext cx="4881113" cy="4351420"/>
          </a:xfrm>
          <a:custGeom>
            <a:rect b="b" l="l" r="r" t="t"/>
            <a:pathLst>
              <a:path extrusionOk="0" h="3876" w="4348">
                <a:moveTo>
                  <a:pt x="2954" y="0"/>
                </a:moveTo>
                <a:lnTo>
                  <a:pt x="1392" y="0"/>
                </a:lnTo>
                <a:lnTo>
                  <a:pt x="1392" y="0"/>
                </a:lnTo>
                <a:cubicBezTo>
                  <a:pt x="1183" y="0"/>
                  <a:pt x="990" y="111"/>
                  <a:pt x="885" y="293"/>
                </a:cubicBezTo>
                <a:lnTo>
                  <a:pt x="104" y="1644"/>
                </a:lnTo>
                <a:lnTo>
                  <a:pt x="104" y="1644"/>
                </a:lnTo>
                <a:cubicBezTo>
                  <a:pt x="0" y="1825"/>
                  <a:pt x="0" y="2048"/>
                  <a:pt x="104" y="2230"/>
                </a:cubicBezTo>
                <a:lnTo>
                  <a:pt x="885" y="3582"/>
                </a:lnTo>
                <a:lnTo>
                  <a:pt x="885" y="3582"/>
                </a:lnTo>
                <a:cubicBezTo>
                  <a:pt x="990" y="3763"/>
                  <a:pt x="1183" y="3875"/>
                  <a:pt x="1392" y="3875"/>
                </a:cubicBezTo>
                <a:lnTo>
                  <a:pt x="2954" y="3875"/>
                </a:lnTo>
                <a:lnTo>
                  <a:pt x="2954" y="3875"/>
                </a:lnTo>
                <a:cubicBezTo>
                  <a:pt x="3163" y="3875"/>
                  <a:pt x="3357" y="3763"/>
                  <a:pt x="3461" y="3582"/>
                </a:cubicBezTo>
                <a:lnTo>
                  <a:pt x="4242" y="2230"/>
                </a:lnTo>
                <a:lnTo>
                  <a:pt x="4242" y="2230"/>
                </a:lnTo>
                <a:cubicBezTo>
                  <a:pt x="4347" y="2048"/>
                  <a:pt x="4347" y="1825"/>
                  <a:pt x="4242" y="1644"/>
                </a:cubicBezTo>
                <a:lnTo>
                  <a:pt x="3461" y="293"/>
                </a:lnTo>
                <a:lnTo>
                  <a:pt x="3461" y="293"/>
                </a:lnTo>
                <a:cubicBezTo>
                  <a:pt x="3357" y="111"/>
                  <a:pt x="3163" y="0"/>
                  <a:pt x="2954" y="0"/>
                </a:cubicBezTo>
              </a:path>
            </a:pathLst>
          </a:custGeom>
          <a:noFill/>
          <a:ln cap="flat" cmpd="sng" w="111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5664019" y="9021333"/>
            <a:ext cx="1841556" cy="1841556"/>
          </a:xfrm>
          <a:custGeom>
            <a:rect b="b" l="l" r="r" t="t"/>
            <a:pathLst>
              <a:path extrusionOk="0" h="1642" w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3" y="1641"/>
                  <a:pt x="820" y="1641"/>
                </a:cubicBezTo>
                <a:lnTo>
                  <a:pt x="820" y="1641"/>
                </a:lnTo>
                <a:cubicBezTo>
                  <a:pt x="367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7"/>
                  <a:pt x="367" y="0"/>
                  <a:pt x="820" y="0"/>
                </a:cubicBezTo>
                <a:lnTo>
                  <a:pt x="820" y="0"/>
                </a:lnTo>
                <a:cubicBezTo>
                  <a:pt x="1273" y="0"/>
                  <a:pt x="1641" y="367"/>
                  <a:pt x="1641" y="82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5470952" y="8828265"/>
            <a:ext cx="2232641" cy="2232641"/>
          </a:xfrm>
          <a:custGeom>
            <a:rect b="b" l="l" r="r" t="t"/>
            <a:pathLst>
              <a:path extrusionOk="0" h="1990" w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9"/>
                  <a:pt x="994" y="1989"/>
                </a:cubicBezTo>
                <a:lnTo>
                  <a:pt x="994" y="1989"/>
                </a:lnTo>
                <a:cubicBezTo>
                  <a:pt x="445" y="1989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4" y="0"/>
                </a:cubicBezTo>
                <a:lnTo>
                  <a:pt x="994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17668938" y="6204543"/>
            <a:ext cx="4064296" cy="3643509"/>
          </a:xfrm>
          <a:custGeom>
            <a:rect b="b" l="l" r="r" t="t"/>
            <a:pathLst>
              <a:path extrusionOk="0" h="3245" w="3620">
                <a:moveTo>
                  <a:pt x="2408" y="0"/>
                </a:moveTo>
                <a:lnTo>
                  <a:pt x="1211" y="0"/>
                </a:lnTo>
                <a:lnTo>
                  <a:pt x="1211" y="0"/>
                </a:lnTo>
                <a:cubicBezTo>
                  <a:pt x="1002" y="0"/>
                  <a:pt x="808" y="111"/>
                  <a:pt x="704" y="293"/>
                </a:cubicBezTo>
                <a:lnTo>
                  <a:pt x="105" y="1329"/>
                </a:lnTo>
                <a:lnTo>
                  <a:pt x="105" y="1329"/>
                </a:lnTo>
                <a:cubicBezTo>
                  <a:pt x="0" y="1510"/>
                  <a:pt x="0" y="1733"/>
                  <a:pt x="105" y="1914"/>
                </a:cubicBezTo>
                <a:lnTo>
                  <a:pt x="704" y="2951"/>
                </a:lnTo>
                <a:lnTo>
                  <a:pt x="704" y="2951"/>
                </a:lnTo>
                <a:cubicBezTo>
                  <a:pt x="808" y="3132"/>
                  <a:pt x="1002" y="3244"/>
                  <a:pt x="1211" y="3244"/>
                </a:cubicBezTo>
                <a:lnTo>
                  <a:pt x="2408" y="3244"/>
                </a:lnTo>
                <a:lnTo>
                  <a:pt x="2408" y="3244"/>
                </a:lnTo>
                <a:cubicBezTo>
                  <a:pt x="2617" y="3244"/>
                  <a:pt x="2811" y="3132"/>
                  <a:pt x="2915" y="2951"/>
                </a:cubicBezTo>
                <a:lnTo>
                  <a:pt x="3514" y="1914"/>
                </a:lnTo>
                <a:lnTo>
                  <a:pt x="3514" y="1914"/>
                </a:lnTo>
                <a:cubicBezTo>
                  <a:pt x="3619" y="1733"/>
                  <a:pt x="3619" y="1510"/>
                  <a:pt x="3514" y="1329"/>
                </a:cubicBezTo>
                <a:lnTo>
                  <a:pt x="2915" y="293"/>
                </a:lnTo>
                <a:lnTo>
                  <a:pt x="2915" y="293"/>
                </a:lnTo>
                <a:cubicBezTo>
                  <a:pt x="2811" y="111"/>
                  <a:pt x="2617" y="0"/>
                  <a:pt x="2408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7258055" y="5853065"/>
            <a:ext cx="4881113" cy="4351417"/>
          </a:xfrm>
          <a:custGeom>
            <a:rect b="b" l="l" r="r" t="t"/>
            <a:pathLst>
              <a:path extrusionOk="0" h="3877" w="4348">
                <a:moveTo>
                  <a:pt x="2954" y="0"/>
                </a:moveTo>
                <a:lnTo>
                  <a:pt x="1392" y="0"/>
                </a:lnTo>
                <a:lnTo>
                  <a:pt x="1392" y="0"/>
                </a:lnTo>
                <a:cubicBezTo>
                  <a:pt x="1183" y="0"/>
                  <a:pt x="990" y="112"/>
                  <a:pt x="885" y="293"/>
                </a:cubicBezTo>
                <a:lnTo>
                  <a:pt x="105" y="1645"/>
                </a:lnTo>
                <a:lnTo>
                  <a:pt x="105" y="1645"/>
                </a:lnTo>
                <a:cubicBezTo>
                  <a:pt x="0" y="1826"/>
                  <a:pt x="0" y="2049"/>
                  <a:pt x="105" y="2230"/>
                </a:cubicBezTo>
                <a:lnTo>
                  <a:pt x="885" y="3583"/>
                </a:lnTo>
                <a:lnTo>
                  <a:pt x="885" y="3583"/>
                </a:lnTo>
                <a:cubicBezTo>
                  <a:pt x="990" y="3764"/>
                  <a:pt x="1183" y="3876"/>
                  <a:pt x="1392" y="3876"/>
                </a:cubicBezTo>
                <a:lnTo>
                  <a:pt x="2954" y="3876"/>
                </a:lnTo>
                <a:lnTo>
                  <a:pt x="2954" y="3876"/>
                </a:lnTo>
                <a:cubicBezTo>
                  <a:pt x="3164" y="3876"/>
                  <a:pt x="3357" y="3764"/>
                  <a:pt x="3462" y="3583"/>
                </a:cubicBezTo>
                <a:lnTo>
                  <a:pt x="4243" y="2230"/>
                </a:lnTo>
                <a:lnTo>
                  <a:pt x="4243" y="2230"/>
                </a:lnTo>
                <a:cubicBezTo>
                  <a:pt x="4347" y="2049"/>
                  <a:pt x="4347" y="1826"/>
                  <a:pt x="4243" y="1645"/>
                </a:cubicBezTo>
                <a:lnTo>
                  <a:pt x="3462" y="293"/>
                </a:lnTo>
                <a:lnTo>
                  <a:pt x="3462" y="293"/>
                </a:lnTo>
                <a:cubicBezTo>
                  <a:pt x="3357" y="112"/>
                  <a:pt x="3164" y="0"/>
                  <a:pt x="2954" y="0"/>
                </a:cubicBezTo>
              </a:path>
            </a:pathLst>
          </a:custGeom>
          <a:noFill/>
          <a:ln cap="flat" cmpd="sng" w="11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0644141" y="8184711"/>
            <a:ext cx="1841556" cy="1846508"/>
          </a:xfrm>
          <a:custGeom>
            <a:rect b="b" l="l" r="r" t="t"/>
            <a:pathLst>
              <a:path extrusionOk="0" h="1643" w="1642">
                <a:moveTo>
                  <a:pt x="1641" y="821"/>
                </a:moveTo>
                <a:lnTo>
                  <a:pt x="1641" y="821"/>
                </a:lnTo>
                <a:cubicBezTo>
                  <a:pt x="1641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8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8"/>
                  <a:pt x="1641" y="82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0451073" y="7991646"/>
            <a:ext cx="2232641" cy="2232638"/>
          </a:xfrm>
          <a:custGeom>
            <a:rect b="b" l="l" r="r" t="t"/>
            <a:pathLst>
              <a:path extrusionOk="0" h="1989" w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8"/>
                  <a:pt x="995" y="1988"/>
                </a:cubicBezTo>
                <a:lnTo>
                  <a:pt x="995" y="1988"/>
                </a:lnTo>
                <a:cubicBezTo>
                  <a:pt x="445" y="1988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5" y="0"/>
                </a:cubicBezTo>
                <a:lnTo>
                  <a:pt x="995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44371" y="9590630"/>
            <a:ext cx="707908" cy="702960"/>
          </a:xfrm>
          <a:custGeom>
            <a:rect b="b" l="l" r="r" t="t"/>
            <a:pathLst>
              <a:path extrusionOk="0" h="627" w="630">
                <a:moveTo>
                  <a:pt x="126" y="529"/>
                </a:moveTo>
                <a:lnTo>
                  <a:pt x="66" y="589"/>
                </a:lnTo>
                <a:lnTo>
                  <a:pt x="590" y="589"/>
                </a:lnTo>
                <a:lnTo>
                  <a:pt x="590" y="346"/>
                </a:lnTo>
                <a:lnTo>
                  <a:pt x="520" y="382"/>
                </a:lnTo>
                <a:lnTo>
                  <a:pt x="520" y="382"/>
                </a:lnTo>
                <a:lnTo>
                  <a:pt x="520" y="382"/>
                </a:lnTo>
                <a:lnTo>
                  <a:pt x="426" y="430"/>
                </a:lnTo>
                <a:lnTo>
                  <a:pt x="328" y="527"/>
                </a:lnTo>
                <a:lnTo>
                  <a:pt x="328" y="527"/>
                </a:lnTo>
                <a:cubicBezTo>
                  <a:pt x="322" y="533"/>
                  <a:pt x="314" y="534"/>
                  <a:pt x="306" y="530"/>
                </a:cubicBezTo>
                <a:lnTo>
                  <a:pt x="217" y="488"/>
                </a:lnTo>
                <a:lnTo>
                  <a:pt x="126" y="529"/>
                </a:lnTo>
                <a:close/>
                <a:moveTo>
                  <a:pt x="21" y="626"/>
                </a:moveTo>
                <a:lnTo>
                  <a:pt x="21" y="626"/>
                </a:lnTo>
                <a:cubicBezTo>
                  <a:pt x="13" y="626"/>
                  <a:pt x="5" y="622"/>
                  <a:pt x="3" y="615"/>
                </a:cubicBezTo>
                <a:lnTo>
                  <a:pt x="3" y="615"/>
                </a:lnTo>
                <a:cubicBezTo>
                  <a:pt x="0" y="608"/>
                  <a:pt x="2" y="600"/>
                  <a:pt x="7" y="594"/>
                </a:cubicBezTo>
                <a:lnTo>
                  <a:pt x="102" y="500"/>
                </a:lnTo>
                <a:lnTo>
                  <a:pt x="102" y="500"/>
                </a:lnTo>
                <a:cubicBezTo>
                  <a:pt x="103" y="498"/>
                  <a:pt x="105" y="497"/>
                  <a:pt x="107" y="496"/>
                </a:cubicBezTo>
                <a:lnTo>
                  <a:pt x="209" y="449"/>
                </a:lnTo>
                <a:lnTo>
                  <a:pt x="209" y="449"/>
                </a:lnTo>
                <a:cubicBezTo>
                  <a:pt x="215" y="447"/>
                  <a:pt x="221" y="447"/>
                  <a:pt x="226" y="449"/>
                </a:cubicBezTo>
                <a:lnTo>
                  <a:pt x="311" y="490"/>
                </a:lnTo>
                <a:lnTo>
                  <a:pt x="401" y="400"/>
                </a:lnTo>
                <a:lnTo>
                  <a:pt x="401" y="400"/>
                </a:lnTo>
                <a:cubicBezTo>
                  <a:pt x="403" y="399"/>
                  <a:pt x="404" y="398"/>
                  <a:pt x="406" y="396"/>
                </a:cubicBezTo>
                <a:lnTo>
                  <a:pt x="503" y="348"/>
                </a:lnTo>
                <a:lnTo>
                  <a:pt x="590" y="302"/>
                </a:lnTo>
                <a:lnTo>
                  <a:pt x="590" y="18"/>
                </a:lnTo>
                <a:lnTo>
                  <a:pt x="590" y="18"/>
                </a:lnTo>
                <a:cubicBezTo>
                  <a:pt x="590" y="8"/>
                  <a:pt x="599" y="0"/>
                  <a:pt x="609" y="0"/>
                </a:cubicBezTo>
                <a:lnTo>
                  <a:pt x="609" y="0"/>
                </a:lnTo>
                <a:cubicBezTo>
                  <a:pt x="620" y="0"/>
                  <a:pt x="629" y="8"/>
                  <a:pt x="629" y="18"/>
                </a:cubicBezTo>
                <a:lnTo>
                  <a:pt x="629" y="313"/>
                </a:lnTo>
                <a:lnTo>
                  <a:pt x="629" y="313"/>
                </a:lnTo>
                <a:cubicBezTo>
                  <a:pt x="629" y="314"/>
                  <a:pt x="629" y="314"/>
                  <a:pt x="629" y="315"/>
                </a:cubicBezTo>
                <a:lnTo>
                  <a:pt x="629" y="608"/>
                </a:lnTo>
                <a:lnTo>
                  <a:pt x="629" y="608"/>
                </a:lnTo>
                <a:cubicBezTo>
                  <a:pt x="629" y="613"/>
                  <a:pt x="626" y="617"/>
                  <a:pt x="622" y="621"/>
                </a:cubicBezTo>
                <a:lnTo>
                  <a:pt x="622" y="621"/>
                </a:lnTo>
                <a:cubicBezTo>
                  <a:pt x="619" y="625"/>
                  <a:pt x="615" y="626"/>
                  <a:pt x="609" y="626"/>
                </a:cubicBezTo>
                <a:lnTo>
                  <a:pt x="21" y="6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753280" y="9734194"/>
            <a:ext cx="603951" cy="455439"/>
          </a:xfrm>
          <a:custGeom>
            <a:rect b="b" l="l" r="r" t="t"/>
            <a:pathLst>
              <a:path extrusionOk="0" h="405" w="537">
                <a:moveTo>
                  <a:pt x="22" y="404"/>
                </a:moveTo>
                <a:lnTo>
                  <a:pt x="22" y="404"/>
                </a:lnTo>
                <a:cubicBezTo>
                  <a:pt x="17" y="404"/>
                  <a:pt x="12" y="402"/>
                  <a:pt x="8" y="399"/>
                </a:cubicBezTo>
                <a:lnTo>
                  <a:pt x="8" y="399"/>
                </a:lnTo>
                <a:cubicBezTo>
                  <a:pt x="1" y="393"/>
                  <a:pt x="0" y="382"/>
                  <a:pt x="6" y="374"/>
                </a:cubicBezTo>
                <a:lnTo>
                  <a:pt x="106" y="226"/>
                </a:lnTo>
                <a:lnTo>
                  <a:pt x="106" y="226"/>
                </a:lnTo>
                <a:cubicBezTo>
                  <a:pt x="107" y="226"/>
                  <a:pt x="107" y="225"/>
                  <a:pt x="108" y="224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9" y="100"/>
                  <a:pt x="213" y="97"/>
                  <a:pt x="217" y="96"/>
                </a:cubicBezTo>
                <a:lnTo>
                  <a:pt x="341" y="70"/>
                </a:lnTo>
                <a:lnTo>
                  <a:pt x="404" y="5"/>
                </a:lnTo>
                <a:lnTo>
                  <a:pt x="404" y="5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5" y="9"/>
                  <a:pt x="535" y="19"/>
                </a:cubicBezTo>
                <a:lnTo>
                  <a:pt x="535" y="19"/>
                </a:lnTo>
                <a:cubicBezTo>
                  <a:pt x="535" y="29"/>
                  <a:pt x="526" y="38"/>
                  <a:pt x="515" y="38"/>
                </a:cubicBezTo>
                <a:lnTo>
                  <a:pt x="426" y="38"/>
                </a:lnTo>
                <a:lnTo>
                  <a:pt x="364" y="102"/>
                </a:lnTo>
                <a:lnTo>
                  <a:pt x="364" y="102"/>
                </a:lnTo>
                <a:cubicBezTo>
                  <a:pt x="362" y="104"/>
                  <a:pt x="358" y="106"/>
                  <a:pt x="355" y="107"/>
                </a:cubicBezTo>
                <a:lnTo>
                  <a:pt x="232" y="132"/>
                </a:lnTo>
                <a:lnTo>
                  <a:pt x="138" y="248"/>
                </a:lnTo>
                <a:lnTo>
                  <a:pt x="99" y="305"/>
                </a:lnTo>
                <a:lnTo>
                  <a:pt x="147" y="270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3"/>
                  <a:pt x="213" y="191"/>
                  <a:pt x="218" y="190"/>
                </a:cubicBezTo>
                <a:lnTo>
                  <a:pt x="357" y="167"/>
                </a:lnTo>
                <a:lnTo>
                  <a:pt x="357" y="167"/>
                </a:lnTo>
                <a:cubicBezTo>
                  <a:pt x="358" y="167"/>
                  <a:pt x="358" y="167"/>
                  <a:pt x="360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9" y="67"/>
                  <a:pt x="521" y="67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5" y="199"/>
                </a:lnTo>
                <a:lnTo>
                  <a:pt x="435" y="199"/>
                </a:lnTo>
                <a:cubicBezTo>
                  <a:pt x="431" y="203"/>
                  <a:pt x="426" y="205"/>
                  <a:pt x="421" y="205"/>
                </a:cubicBezTo>
                <a:lnTo>
                  <a:pt x="362" y="205"/>
                </a:lnTo>
                <a:lnTo>
                  <a:pt x="231" y="227"/>
                </a:lnTo>
                <a:lnTo>
                  <a:pt x="175" y="296"/>
                </a:lnTo>
                <a:lnTo>
                  <a:pt x="175" y="296"/>
                </a:lnTo>
                <a:cubicBezTo>
                  <a:pt x="174" y="297"/>
                  <a:pt x="173" y="298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4"/>
                  <a:pt x="22" y="4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6396681" y="9585681"/>
            <a:ext cx="49504" cy="133660"/>
          </a:xfrm>
          <a:custGeom>
            <a:rect b="b" l="l" r="r" t="t"/>
            <a:pathLst>
              <a:path extrusionOk="0" h="118" w="42">
                <a:moveTo>
                  <a:pt x="21" y="117"/>
                </a:moveTo>
                <a:lnTo>
                  <a:pt x="21" y="117"/>
                </a:lnTo>
                <a:cubicBezTo>
                  <a:pt x="32" y="117"/>
                  <a:pt x="41" y="108"/>
                  <a:pt x="41" y="97"/>
                </a:cubicBezTo>
                <a:lnTo>
                  <a:pt x="41" y="21"/>
                </a:lnTo>
                <a:lnTo>
                  <a:pt x="41" y="21"/>
                </a:lnTo>
                <a:cubicBezTo>
                  <a:pt x="41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108"/>
                  <a:pt x="9" y="117"/>
                  <a:pt x="21" y="11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6396681" y="9838151"/>
            <a:ext cx="301974" cy="297025"/>
          </a:xfrm>
          <a:custGeom>
            <a:rect b="b" l="l" r="r" t="t"/>
            <a:pathLst>
              <a:path extrusionOk="0" h="264" w="269">
                <a:moveTo>
                  <a:pt x="247" y="222"/>
                </a:moveTo>
                <a:lnTo>
                  <a:pt x="41" y="222"/>
                </a:lnTo>
                <a:lnTo>
                  <a:pt x="41" y="21"/>
                </a:lnTo>
                <a:lnTo>
                  <a:pt x="41" y="21"/>
                </a:lnTo>
                <a:cubicBezTo>
                  <a:pt x="41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243"/>
                </a:lnTo>
                <a:lnTo>
                  <a:pt x="0" y="243"/>
                </a:lnTo>
                <a:cubicBezTo>
                  <a:pt x="0" y="254"/>
                  <a:pt x="9" y="263"/>
                  <a:pt x="21" y="263"/>
                </a:cubicBezTo>
                <a:lnTo>
                  <a:pt x="247" y="263"/>
                </a:lnTo>
                <a:lnTo>
                  <a:pt x="247" y="263"/>
                </a:lnTo>
                <a:cubicBezTo>
                  <a:pt x="259" y="263"/>
                  <a:pt x="268" y="254"/>
                  <a:pt x="268" y="243"/>
                </a:cubicBezTo>
                <a:lnTo>
                  <a:pt x="268" y="243"/>
                </a:lnTo>
                <a:cubicBezTo>
                  <a:pt x="268" y="231"/>
                  <a:pt x="259" y="222"/>
                  <a:pt x="247" y="22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812517" y="10090624"/>
            <a:ext cx="133660" cy="49504"/>
          </a:xfrm>
          <a:custGeom>
            <a:rect b="b" l="l" r="r" t="t"/>
            <a:pathLst>
              <a:path extrusionOk="0" h="42" w="117">
                <a:moveTo>
                  <a:pt x="95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2"/>
                  <a:pt x="10" y="41"/>
                  <a:pt x="21" y="41"/>
                </a:cubicBezTo>
                <a:lnTo>
                  <a:pt x="95" y="41"/>
                </a:lnTo>
                <a:lnTo>
                  <a:pt x="95" y="41"/>
                </a:lnTo>
                <a:cubicBezTo>
                  <a:pt x="106" y="41"/>
                  <a:pt x="116" y="32"/>
                  <a:pt x="116" y="21"/>
                </a:cubicBezTo>
                <a:lnTo>
                  <a:pt x="116" y="21"/>
                </a:lnTo>
                <a:cubicBezTo>
                  <a:pt x="116" y="9"/>
                  <a:pt x="106" y="0"/>
                  <a:pt x="95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6228367" y="9753995"/>
            <a:ext cx="549495" cy="549495"/>
          </a:xfrm>
          <a:custGeom>
            <a:rect b="b" l="l" r="r" t="t"/>
            <a:pathLst>
              <a:path extrusionOk="0" h="490" w="490">
                <a:moveTo>
                  <a:pt x="468" y="0"/>
                </a:moveTo>
                <a:lnTo>
                  <a:pt x="468" y="0"/>
                </a:lnTo>
                <a:cubicBezTo>
                  <a:pt x="466" y="0"/>
                  <a:pt x="464" y="0"/>
                  <a:pt x="462" y="1"/>
                </a:cubicBezTo>
                <a:lnTo>
                  <a:pt x="20" y="1"/>
                </a:lnTo>
                <a:lnTo>
                  <a:pt x="20" y="1"/>
                </a:lnTo>
                <a:cubicBezTo>
                  <a:pt x="9" y="1"/>
                  <a:pt x="0" y="11"/>
                  <a:pt x="0" y="22"/>
                </a:cubicBezTo>
                <a:lnTo>
                  <a:pt x="0" y="22"/>
                </a:lnTo>
                <a:cubicBezTo>
                  <a:pt x="0" y="33"/>
                  <a:pt x="9" y="42"/>
                  <a:pt x="20" y="42"/>
                </a:cubicBezTo>
                <a:lnTo>
                  <a:pt x="448" y="42"/>
                </a:lnTo>
                <a:lnTo>
                  <a:pt x="448" y="469"/>
                </a:lnTo>
                <a:lnTo>
                  <a:pt x="448" y="469"/>
                </a:lnTo>
                <a:cubicBezTo>
                  <a:pt x="448" y="480"/>
                  <a:pt x="457" y="489"/>
                  <a:pt x="468" y="489"/>
                </a:cubicBezTo>
                <a:lnTo>
                  <a:pt x="468" y="489"/>
                </a:lnTo>
                <a:cubicBezTo>
                  <a:pt x="480" y="489"/>
                  <a:pt x="489" y="480"/>
                  <a:pt x="489" y="469"/>
                </a:cubicBezTo>
                <a:lnTo>
                  <a:pt x="489" y="21"/>
                </a:lnTo>
                <a:lnTo>
                  <a:pt x="489" y="21"/>
                </a:lnTo>
                <a:cubicBezTo>
                  <a:pt x="489" y="10"/>
                  <a:pt x="480" y="0"/>
                  <a:pt x="468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0649243" y="8877770"/>
            <a:ext cx="663356" cy="376232"/>
          </a:xfrm>
          <a:custGeom>
            <a:rect b="b" l="l" r="r" t="t"/>
            <a:pathLst>
              <a:path extrusionOk="0" h="333" w="589">
                <a:moveTo>
                  <a:pt x="588" y="97"/>
                </a:moveTo>
                <a:lnTo>
                  <a:pt x="588" y="97"/>
                </a:lnTo>
                <a:lnTo>
                  <a:pt x="588" y="97"/>
                </a:lnTo>
                <a:lnTo>
                  <a:pt x="588" y="97"/>
                </a:lnTo>
                <a:cubicBezTo>
                  <a:pt x="588" y="96"/>
                  <a:pt x="588" y="95"/>
                  <a:pt x="588" y="93"/>
                </a:cubicBezTo>
                <a:lnTo>
                  <a:pt x="588" y="93"/>
                </a:lnTo>
                <a:cubicBezTo>
                  <a:pt x="588" y="89"/>
                  <a:pt x="587" y="85"/>
                  <a:pt x="584" y="81"/>
                </a:cubicBezTo>
                <a:lnTo>
                  <a:pt x="584" y="81"/>
                </a:lnTo>
                <a:cubicBezTo>
                  <a:pt x="583" y="81"/>
                  <a:pt x="583" y="80"/>
                  <a:pt x="583" y="80"/>
                </a:cubicBezTo>
                <a:lnTo>
                  <a:pt x="511" y="7"/>
                </a:lnTo>
                <a:lnTo>
                  <a:pt x="511" y="7"/>
                </a:lnTo>
                <a:cubicBezTo>
                  <a:pt x="503" y="0"/>
                  <a:pt x="491" y="0"/>
                  <a:pt x="483" y="7"/>
                </a:cubicBezTo>
                <a:lnTo>
                  <a:pt x="483" y="7"/>
                </a:lnTo>
                <a:cubicBezTo>
                  <a:pt x="476" y="15"/>
                  <a:pt x="476" y="27"/>
                  <a:pt x="483" y="35"/>
                </a:cubicBezTo>
                <a:lnTo>
                  <a:pt x="523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4" y="74"/>
                </a:lnTo>
                <a:lnTo>
                  <a:pt x="404" y="74"/>
                </a:lnTo>
                <a:cubicBezTo>
                  <a:pt x="403" y="74"/>
                  <a:pt x="403" y="74"/>
                  <a:pt x="403" y="74"/>
                </a:cubicBezTo>
                <a:lnTo>
                  <a:pt x="403" y="74"/>
                </a:lnTo>
                <a:lnTo>
                  <a:pt x="402" y="74"/>
                </a:lnTo>
                <a:lnTo>
                  <a:pt x="402" y="74"/>
                </a:lnTo>
                <a:cubicBezTo>
                  <a:pt x="402" y="74"/>
                  <a:pt x="402" y="74"/>
                  <a:pt x="401" y="74"/>
                </a:cubicBezTo>
                <a:lnTo>
                  <a:pt x="401" y="74"/>
                </a:lnTo>
                <a:lnTo>
                  <a:pt x="401" y="74"/>
                </a:lnTo>
                <a:lnTo>
                  <a:pt x="401" y="74"/>
                </a:lnTo>
                <a:cubicBezTo>
                  <a:pt x="400" y="74"/>
                  <a:pt x="400" y="74"/>
                  <a:pt x="399" y="74"/>
                </a:cubicBezTo>
                <a:lnTo>
                  <a:pt x="399" y="74"/>
                </a:lnTo>
                <a:lnTo>
                  <a:pt x="399" y="75"/>
                </a:lnTo>
                <a:lnTo>
                  <a:pt x="399" y="75"/>
                </a:lnTo>
                <a:cubicBezTo>
                  <a:pt x="398" y="75"/>
                  <a:pt x="398" y="75"/>
                  <a:pt x="397" y="75"/>
                </a:cubicBezTo>
                <a:lnTo>
                  <a:pt x="397" y="75"/>
                </a:lnTo>
                <a:cubicBezTo>
                  <a:pt x="397" y="76"/>
                  <a:pt x="397" y="76"/>
                  <a:pt x="397" y="76"/>
                </a:cubicBezTo>
                <a:lnTo>
                  <a:pt x="397" y="76"/>
                </a:lnTo>
                <a:cubicBezTo>
                  <a:pt x="396" y="76"/>
                  <a:pt x="396" y="76"/>
                  <a:pt x="396" y="76"/>
                </a:cubicBezTo>
                <a:lnTo>
                  <a:pt x="396" y="76"/>
                </a:lnTo>
                <a:cubicBezTo>
                  <a:pt x="396" y="76"/>
                  <a:pt x="396" y="76"/>
                  <a:pt x="395" y="76"/>
                </a:cubicBezTo>
                <a:lnTo>
                  <a:pt x="395" y="76"/>
                </a:lnTo>
                <a:cubicBezTo>
                  <a:pt x="395" y="77"/>
                  <a:pt x="395" y="77"/>
                  <a:pt x="395" y="77"/>
                </a:cubicBezTo>
                <a:lnTo>
                  <a:pt x="395" y="77"/>
                </a:lnTo>
                <a:cubicBezTo>
                  <a:pt x="394" y="77"/>
                  <a:pt x="394" y="77"/>
                  <a:pt x="393" y="77"/>
                </a:cubicBezTo>
                <a:lnTo>
                  <a:pt x="393" y="77"/>
                </a:lnTo>
                <a:lnTo>
                  <a:pt x="393" y="78"/>
                </a:lnTo>
                <a:lnTo>
                  <a:pt x="122" y="294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cubicBezTo>
                  <a:pt x="8" y="294"/>
                  <a:pt x="0" y="302"/>
                  <a:pt x="0" y="313"/>
                </a:cubicBezTo>
                <a:lnTo>
                  <a:pt x="0" y="313"/>
                </a:lnTo>
                <a:cubicBezTo>
                  <a:pt x="0" y="323"/>
                  <a:pt x="8" y="332"/>
                  <a:pt x="19" y="332"/>
                </a:cubicBez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cubicBezTo>
                  <a:pt x="129" y="332"/>
                  <a:pt x="130" y="332"/>
                  <a:pt x="130" y="332"/>
                </a:cubicBezTo>
                <a:lnTo>
                  <a:pt x="130" y="332"/>
                </a:lnTo>
                <a:lnTo>
                  <a:pt x="130" y="332"/>
                </a:lnTo>
                <a:lnTo>
                  <a:pt x="130" y="332"/>
                </a:lnTo>
                <a:cubicBezTo>
                  <a:pt x="131" y="332"/>
                  <a:pt x="132" y="332"/>
                  <a:pt x="132" y="332"/>
                </a:cubicBezTo>
                <a:lnTo>
                  <a:pt x="132" y="332"/>
                </a:lnTo>
                <a:cubicBezTo>
                  <a:pt x="132" y="332"/>
                  <a:pt x="132" y="332"/>
                  <a:pt x="133" y="332"/>
                </a:cubicBezTo>
                <a:lnTo>
                  <a:pt x="133" y="332"/>
                </a:lnTo>
                <a:cubicBezTo>
                  <a:pt x="133" y="331"/>
                  <a:pt x="133" y="331"/>
                  <a:pt x="133" y="331"/>
                </a:cubicBezTo>
                <a:lnTo>
                  <a:pt x="133" y="331"/>
                </a:lnTo>
                <a:cubicBezTo>
                  <a:pt x="134" y="331"/>
                  <a:pt x="134" y="331"/>
                  <a:pt x="134" y="331"/>
                </a:cubicBezTo>
                <a:lnTo>
                  <a:pt x="134" y="331"/>
                </a:lnTo>
                <a:lnTo>
                  <a:pt x="135" y="331"/>
                </a:lnTo>
                <a:lnTo>
                  <a:pt x="135" y="331"/>
                </a:lnTo>
                <a:lnTo>
                  <a:pt x="136" y="331"/>
                </a:lnTo>
                <a:lnTo>
                  <a:pt x="136" y="331"/>
                </a:lnTo>
                <a:cubicBezTo>
                  <a:pt x="136" y="331"/>
                  <a:pt x="136" y="330"/>
                  <a:pt x="137" y="330"/>
                </a:cubicBezTo>
                <a:lnTo>
                  <a:pt x="137" y="330"/>
                </a:lnTo>
                <a:cubicBezTo>
                  <a:pt x="137" y="330"/>
                  <a:pt x="137" y="330"/>
                  <a:pt x="138" y="330"/>
                </a:cubicBezTo>
                <a:lnTo>
                  <a:pt x="138" y="330"/>
                </a:lnTo>
                <a:cubicBezTo>
                  <a:pt x="138" y="329"/>
                  <a:pt x="138" y="329"/>
                  <a:pt x="139" y="329"/>
                </a:cubicBezTo>
                <a:lnTo>
                  <a:pt x="139" y="329"/>
                </a:lnTo>
                <a:cubicBezTo>
                  <a:pt x="139" y="329"/>
                  <a:pt x="139" y="329"/>
                  <a:pt x="139" y="328"/>
                </a:cubicBezTo>
                <a:lnTo>
                  <a:pt x="139" y="328"/>
                </a:lnTo>
                <a:lnTo>
                  <a:pt x="140" y="328"/>
                </a:lnTo>
                <a:lnTo>
                  <a:pt x="412" y="112"/>
                </a:lnTo>
                <a:lnTo>
                  <a:pt x="523" y="112"/>
                </a:lnTo>
                <a:lnTo>
                  <a:pt x="483" y="152"/>
                </a:lnTo>
                <a:lnTo>
                  <a:pt x="483" y="152"/>
                </a:lnTo>
                <a:cubicBezTo>
                  <a:pt x="476" y="159"/>
                  <a:pt x="476" y="172"/>
                  <a:pt x="483" y="179"/>
                </a:cubicBezTo>
                <a:lnTo>
                  <a:pt x="483" y="179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1" y="179"/>
                </a:cubicBezTo>
                <a:lnTo>
                  <a:pt x="583" y="107"/>
                </a:lnTo>
                <a:lnTo>
                  <a:pt x="583" y="107"/>
                </a:lnTo>
                <a:cubicBezTo>
                  <a:pt x="583" y="106"/>
                  <a:pt x="583" y="106"/>
                  <a:pt x="583" y="106"/>
                </a:cubicBezTo>
                <a:lnTo>
                  <a:pt x="583" y="106"/>
                </a:lnTo>
                <a:cubicBezTo>
                  <a:pt x="583" y="106"/>
                  <a:pt x="583" y="106"/>
                  <a:pt x="584" y="106"/>
                </a:cubicBezTo>
                <a:lnTo>
                  <a:pt x="584" y="106"/>
                </a:lnTo>
                <a:cubicBezTo>
                  <a:pt x="584" y="105"/>
                  <a:pt x="585" y="104"/>
                  <a:pt x="585" y="104"/>
                </a:cubicBezTo>
                <a:lnTo>
                  <a:pt x="585" y="104"/>
                </a:lnTo>
                <a:lnTo>
                  <a:pt x="585" y="104"/>
                </a:lnTo>
                <a:lnTo>
                  <a:pt x="585" y="104"/>
                </a:lnTo>
                <a:cubicBezTo>
                  <a:pt x="585" y="103"/>
                  <a:pt x="585" y="103"/>
                  <a:pt x="586" y="102"/>
                </a:cubicBezTo>
                <a:lnTo>
                  <a:pt x="586" y="102"/>
                </a:lnTo>
                <a:lnTo>
                  <a:pt x="586" y="102"/>
                </a:lnTo>
                <a:lnTo>
                  <a:pt x="586" y="102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cubicBezTo>
                  <a:pt x="587" y="100"/>
                  <a:pt x="587" y="100"/>
                  <a:pt x="587" y="99"/>
                </a:cubicBezTo>
                <a:lnTo>
                  <a:pt x="587" y="99"/>
                </a:lnTo>
                <a:cubicBezTo>
                  <a:pt x="587" y="99"/>
                  <a:pt x="587" y="99"/>
                  <a:pt x="588" y="99"/>
                </a:cubicBezTo>
                <a:lnTo>
                  <a:pt x="588" y="99"/>
                </a:lnTo>
                <a:cubicBezTo>
                  <a:pt x="588" y="98"/>
                  <a:pt x="588" y="98"/>
                  <a:pt x="588" y="9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0971022" y="9120342"/>
            <a:ext cx="336629" cy="212866"/>
          </a:xfrm>
          <a:custGeom>
            <a:rect b="b" l="l" r="r" t="t"/>
            <a:pathLst>
              <a:path extrusionOk="0" h="191" w="302">
                <a:moveTo>
                  <a:pt x="296" y="109"/>
                </a:moveTo>
                <a:lnTo>
                  <a:pt x="296" y="109"/>
                </a:lnTo>
                <a:lnTo>
                  <a:pt x="297" y="109"/>
                </a:lnTo>
                <a:lnTo>
                  <a:pt x="297" y="109"/>
                </a:lnTo>
                <a:lnTo>
                  <a:pt x="298" y="108"/>
                </a:lnTo>
                <a:lnTo>
                  <a:pt x="298" y="108"/>
                </a:lnTo>
                <a:lnTo>
                  <a:pt x="298" y="108"/>
                </a:lnTo>
                <a:lnTo>
                  <a:pt x="298" y="108"/>
                </a:lnTo>
                <a:cubicBezTo>
                  <a:pt x="298" y="107"/>
                  <a:pt x="298" y="106"/>
                  <a:pt x="298" y="106"/>
                </a:cubicBezTo>
                <a:lnTo>
                  <a:pt x="298" y="106"/>
                </a:lnTo>
                <a:lnTo>
                  <a:pt x="299" y="106"/>
                </a:lnTo>
                <a:lnTo>
                  <a:pt x="299" y="106"/>
                </a:lnTo>
                <a:cubicBezTo>
                  <a:pt x="299" y="105"/>
                  <a:pt x="299" y="104"/>
                  <a:pt x="299" y="104"/>
                </a:cubicBezTo>
                <a:lnTo>
                  <a:pt x="299" y="104"/>
                </a:lnTo>
                <a:lnTo>
                  <a:pt x="299" y="104"/>
                </a:lnTo>
                <a:lnTo>
                  <a:pt x="299" y="104"/>
                </a:lnTo>
                <a:cubicBezTo>
                  <a:pt x="299" y="103"/>
                  <a:pt x="299" y="103"/>
                  <a:pt x="299" y="102"/>
                </a:cubicBezTo>
                <a:lnTo>
                  <a:pt x="299" y="102"/>
                </a:lnTo>
                <a:lnTo>
                  <a:pt x="299" y="102"/>
                </a:lnTo>
                <a:lnTo>
                  <a:pt x="299" y="102"/>
                </a:lnTo>
                <a:cubicBezTo>
                  <a:pt x="301" y="96"/>
                  <a:pt x="299" y="89"/>
                  <a:pt x="294" y="85"/>
                </a:cubicBezTo>
                <a:lnTo>
                  <a:pt x="222" y="12"/>
                </a:lnTo>
                <a:lnTo>
                  <a:pt x="222" y="12"/>
                </a:lnTo>
                <a:cubicBezTo>
                  <a:pt x="215" y="5"/>
                  <a:pt x="203" y="5"/>
                  <a:pt x="196" y="12"/>
                </a:cubicBezTo>
                <a:lnTo>
                  <a:pt x="196" y="12"/>
                </a:lnTo>
                <a:cubicBezTo>
                  <a:pt x="188" y="20"/>
                  <a:pt x="188" y="32"/>
                  <a:pt x="196" y="40"/>
                </a:cubicBezTo>
                <a:lnTo>
                  <a:pt x="235" y="79"/>
                </a:lnTo>
                <a:lnTo>
                  <a:pt x="125" y="79"/>
                </a:lnTo>
                <a:lnTo>
                  <a:pt x="34" y="7"/>
                </a:lnTo>
                <a:lnTo>
                  <a:pt x="34" y="7"/>
                </a:lnTo>
                <a:cubicBezTo>
                  <a:pt x="25" y="0"/>
                  <a:pt x="13" y="1"/>
                  <a:pt x="7" y="10"/>
                </a:cubicBezTo>
                <a:lnTo>
                  <a:pt x="7" y="10"/>
                </a:lnTo>
                <a:cubicBezTo>
                  <a:pt x="0" y="18"/>
                  <a:pt x="2" y="30"/>
                  <a:pt x="10" y="36"/>
                </a:cubicBezTo>
                <a:lnTo>
                  <a:pt x="106" y="113"/>
                </a:lnTo>
                <a:lnTo>
                  <a:pt x="106" y="113"/>
                </a:lnTo>
                <a:cubicBezTo>
                  <a:pt x="107" y="113"/>
                  <a:pt x="107" y="113"/>
                  <a:pt x="107" y="114"/>
                </a:cubicBezTo>
                <a:lnTo>
                  <a:pt x="107" y="114"/>
                </a:lnTo>
                <a:cubicBezTo>
                  <a:pt x="108" y="114"/>
                  <a:pt x="108" y="114"/>
                  <a:pt x="108" y="114"/>
                </a:cubicBezTo>
                <a:lnTo>
                  <a:pt x="108" y="114"/>
                </a:lnTo>
                <a:cubicBezTo>
                  <a:pt x="108" y="114"/>
                  <a:pt x="109" y="114"/>
                  <a:pt x="109" y="115"/>
                </a:cubicBezTo>
                <a:lnTo>
                  <a:pt x="109" y="115"/>
                </a:lnTo>
                <a:lnTo>
                  <a:pt x="109" y="115"/>
                </a:lnTo>
                <a:lnTo>
                  <a:pt x="109" y="115"/>
                </a:lnTo>
                <a:cubicBezTo>
                  <a:pt x="110" y="115"/>
                  <a:pt x="110" y="115"/>
                  <a:pt x="110" y="115"/>
                </a:cubicBezTo>
                <a:lnTo>
                  <a:pt x="110" y="115"/>
                </a:lnTo>
                <a:cubicBezTo>
                  <a:pt x="111" y="115"/>
                  <a:pt x="111" y="115"/>
                  <a:pt x="111" y="115"/>
                </a:cubicBezTo>
                <a:lnTo>
                  <a:pt x="111" y="115"/>
                </a:lnTo>
                <a:cubicBezTo>
                  <a:pt x="112" y="116"/>
                  <a:pt x="112" y="116"/>
                  <a:pt x="112" y="116"/>
                </a:cubicBezTo>
                <a:lnTo>
                  <a:pt x="112" y="116"/>
                </a:lnTo>
                <a:lnTo>
                  <a:pt x="113" y="116"/>
                </a:lnTo>
                <a:lnTo>
                  <a:pt x="113" y="116"/>
                </a:lnTo>
                <a:cubicBezTo>
                  <a:pt x="114" y="117"/>
                  <a:pt x="114" y="117"/>
                  <a:pt x="114" y="117"/>
                </a:cubicBezTo>
                <a:lnTo>
                  <a:pt x="114" y="117"/>
                </a:lnTo>
                <a:lnTo>
                  <a:pt x="115" y="117"/>
                </a:lnTo>
                <a:lnTo>
                  <a:pt x="115" y="117"/>
                </a:lnTo>
                <a:cubicBezTo>
                  <a:pt x="115" y="117"/>
                  <a:pt x="115" y="117"/>
                  <a:pt x="116" y="117"/>
                </a:cubicBezTo>
                <a:lnTo>
                  <a:pt x="116" y="117"/>
                </a:lnTo>
                <a:lnTo>
                  <a:pt x="116" y="117"/>
                </a:lnTo>
                <a:lnTo>
                  <a:pt x="116" y="117"/>
                </a:lnTo>
                <a:cubicBezTo>
                  <a:pt x="117" y="117"/>
                  <a:pt x="118" y="117"/>
                  <a:pt x="118" y="117"/>
                </a:cubicBezTo>
                <a:lnTo>
                  <a:pt x="118" y="117"/>
                </a:lnTo>
                <a:lnTo>
                  <a:pt x="235" y="117"/>
                </a:lnTo>
                <a:lnTo>
                  <a:pt x="196" y="157"/>
                </a:lnTo>
                <a:lnTo>
                  <a:pt x="196" y="157"/>
                </a:lnTo>
                <a:cubicBezTo>
                  <a:pt x="188" y="164"/>
                  <a:pt x="188" y="177"/>
                  <a:pt x="196" y="184"/>
                </a:cubicBezTo>
                <a:lnTo>
                  <a:pt x="196" y="184"/>
                </a:lnTo>
                <a:cubicBezTo>
                  <a:pt x="199" y="188"/>
                  <a:pt x="204" y="190"/>
                  <a:pt x="209" y="190"/>
                </a:cubicBezTo>
                <a:lnTo>
                  <a:pt x="209" y="190"/>
                </a:lnTo>
                <a:cubicBezTo>
                  <a:pt x="214" y="190"/>
                  <a:pt x="219" y="188"/>
                  <a:pt x="222" y="184"/>
                </a:cubicBezTo>
                <a:lnTo>
                  <a:pt x="294" y="112"/>
                </a:lnTo>
                <a:lnTo>
                  <a:pt x="294" y="112"/>
                </a:lnTo>
                <a:cubicBezTo>
                  <a:pt x="294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5" y="110"/>
                  <a:pt x="296" y="110"/>
                  <a:pt x="296" y="110"/>
                </a:cubicBezTo>
                <a:lnTo>
                  <a:pt x="296" y="110"/>
                </a:lnTo>
                <a:lnTo>
                  <a:pt x="296" y="109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0649243" y="8961928"/>
            <a:ext cx="277223" cy="128711"/>
          </a:xfrm>
          <a:custGeom>
            <a:rect b="b" l="l" r="r" t="t"/>
            <a:pathLst>
              <a:path extrusionOk="0" h="116" w="249">
                <a:moveTo>
                  <a:pt x="19" y="38"/>
                </a:moveTo>
                <a:lnTo>
                  <a:pt x="122" y="38"/>
                </a:lnTo>
                <a:lnTo>
                  <a:pt x="214" y="111"/>
                </a:lnTo>
                <a:lnTo>
                  <a:pt x="214" y="111"/>
                </a:lnTo>
                <a:cubicBezTo>
                  <a:pt x="218" y="114"/>
                  <a:pt x="222" y="115"/>
                  <a:pt x="226" y="115"/>
                </a:cubicBezTo>
                <a:lnTo>
                  <a:pt x="226" y="115"/>
                </a:lnTo>
                <a:cubicBezTo>
                  <a:pt x="232" y="115"/>
                  <a:pt x="237" y="113"/>
                  <a:pt x="241" y="108"/>
                </a:cubicBezTo>
                <a:lnTo>
                  <a:pt x="241" y="108"/>
                </a:lnTo>
                <a:cubicBezTo>
                  <a:pt x="248" y="100"/>
                  <a:pt x="246" y="88"/>
                  <a:pt x="238" y="81"/>
                </a:cubicBezTo>
                <a:lnTo>
                  <a:pt x="141" y="4"/>
                </a:lnTo>
                <a:lnTo>
                  <a:pt x="141" y="4"/>
                </a:lnTo>
                <a:cubicBezTo>
                  <a:pt x="140" y="4"/>
                  <a:pt x="140" y="4"/>
                  <a:pt x="140" y="4"/>
                </a:cubicBezTo>
                <a:lnTo>
                  <a:pt x="140" y="4"/>
                </a:lnTo>
                <a:cubicBezTo>
                  <a:pt x="139" y="3"/>
                  <a:pt x="139" y="3"/>
                  <a:pt x="139" y="3"/>
                </a:cubicBezTo>
                <a:lnTo>
                  <a:pt x="139" y="3"/>
                </a:lnTo>
                <a:cubicBezTo>
                  <a:pt x="139" y="3"/>
                  <a:pt x="139" y="3"/>
                  <a:pt x="138" y="3"/>
                </a:cubicBezTo>
                <a:lnTo>
                  <a:pt x="138" y="3"/>
                </a:lnTo>
                <a:lnTo>
                  <a:pt x="138" y="2"/>
                </a:lnTo>
                <a:lnTo>
                  <a:pt x="138" y="2"/>
                </a:lnTo>
                <a:cubicBezTo>
                  <a:pt x="137" y="2"/>
                  <a:pt x="137" y="2"/>
                  <a:pt x="136" y="2"/>
                </a:cubicBezTo>
                <a:lnTo>
                  <a:pt x="136" y="2"/>
                </a:lnTo>
                <a:lnTo>
                  <a:pt x="136" y="2"/>
                </a:lnTo>
                <a:lnTo>
                  <a:pt x="136" y="2"/>
                </a:lnTo>
                <a:cubicBezTo>
                  <a:pt x="135" y="2"/>
                  <a:pt x="135" y="1"/>
                  <a:pt x="135" y="1"/>
                </a:cubicBezTo>
                <a:lnTo>
                  <a:pt x="135" y="1"/>
                </a:lnTo>
                <a:cubicBezTo>
                  <a:pt x="134" y="1"/>
                  <a:pt x="134" y="1"/>
                  <a:pt x="134" y="1"/>
                </a:cubicBezTo>
                <a:lnTo>
                  <a:pt x="134" y="1"/>
                </a:lnTo>
                <a:lnTo>
                  <a:pt x="133" y="0"/>
                </a:lnTo>
                <a:lnTo>
                  <a:pt x="133" y="0"/>
                </a:lnTo>
                <a:cubicBezTo>
                  <a:pt x="133" y="0"/>
                  <a:pt x="133" y="0"/>
                  <a:pt x="132" y="0"/>
                </a:cubicBezTo>
                <a:lnTo>
                  <a:pt x="132" y="0"/>
                </a:lnTo>
                <a:cubicBezTo>
                  <a:pt x="132" y="0"/>
                  <a:pt x="132" y="0"/>
                  <a:pt x="131" y="0"/>
                </a:cubicBezTo>
                <a:lnTo>
                  <a:pt x="131" y="0"/>
                </a:lnTo>
                <a:cubicBezTo>
                  <a:pt x="131" y="0"/>
                  <a:pt x="131" y="0"/>
                  <a:pt x="130" y="0"/>
                </a:cubicBezTo>
                <a:lnTo>
                  <a:pt x="130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cubicBezTo>
                  <a:pt x="129" y="0"/>
                  <a:pt x="129" y="0"/>
                  <a:pt x="128" y="0"/>
                </a:cubicBez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8" y="38"/>
                  <a:pt x="19" y="3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1233241" y="8773812"/>
            <a:ext cx="673257" cy="668305"/>
          </a:xfrm>
          <a:custGeom>
            <a:rect b="b" l="l" r="r" t="t"/>
            <a:pathLst>
              <a:path extrusionOk="0" h="596" w="598">
                <a:moveTo>
                  <a:pt x="51" y="544"/>
                </a:moveTo>
                <a:lnTo>
                  <a:pt x="51" y="412"/>
                </a:lnTo>
                <a:lnTo>
                  <a:pt x="184" y="412"/>
                </a:lnTo>
                <a:lnTo>
                  <a:pt x="184" y="412"/>
                </a:lnTo>
                <a:cubicBezTo>
                  <a:pt x="185" y="422"/>
                  <a:pt x="189" y="434"/>
                  <a:pt x="195" y="446"/>
                </a:cubicBezTo>
                <a:lnTo>
                  <a:pt x="195" y="446"/>
                </a:lnTo>
                <a:cubicBezTo>
                  <a:pt x="216" y="486"/>
                  <a:pt x="252" y="508"/>
                  <a:pt x="300" y="508"/>
                </a:cubicBezTo>
                <a:lnTo>
                  <a:pt x="300" y="508"/>
                </a:lnTo>
                <a:cubicBezTo>
                  <a:pt x="333" y="508"/>
                  <a:pt x="361" y="497"/>
                  <a:pt x="381" y="477"/>
                </a:cubicBezTo>
                <a:lnTo>
                  <a:pt x="381" y="477"/>
                </a:lnTo>
                <a:cubicBezTo>
                  <a:pt x="401" y="457"/>
                  <a:pt x="409" y="431"/>
                  <a:pt x="413" y="412"/>
                </a:cubicBezTo>
                <a:lnTo>
                  <a:pt x="546" y="412"/>
                </a:lnTo>
                <a:lnTo>
                  <a:pt x="546" y="544"/>
                </a:lnTo>
                <a:lnTo>
                  <a:pt x="51" y="544"/>
                </a:lnTo>
                <a:close/>
                <a:moveTo>
                  <a:pt x="546" y="51"/>
                </a:moveTo>
                <a:lnTo>
                  <a:pt x="546" y="361"/>
                </a:lnTo>
                <a:lnTo>
                  <a:pt x="390" y="361"/>
                </a:lnTo>
                <a:lnTo>
                  <a:pt x="390" y="361"/>
                </a:lnTo>
                <a:cubicBezTo>
                  <a:pt x="384" y="361"/>
                  <a:pt x="377" y="364"/>
                  <a:pt x="372" y="369"/>
                </a:cubicBezTo>
                <a:lnTo>
                  <a:pt x="372" y="369"/>
                </a:lnTo>
                <a:cubicBezTo>
                  <a:pt x="368" y="374"/>
                  <a:pt x="365" y="380"/>
                  <a:pt x="366" y="387"/>
                </a:cubicBezTo>
                <a:lnTo>
                  <a:pt x="366" y="387"/>
                </a:lnTo>
                <a:cubicBezTo>
                  <a:pt x="366" y="388"/>
                  <a:pt x="365" y="407"/>
                  <a:pt x="356" y="425"/>
                </a:cubicBezTo>
                <a:lnTo>
                  <a:pt x="356" y="425"/>
                </a:lnTo>
                <a:cubicBezTo>
                  <a:pt x="345" y="447"/>
                  <a:pt x="327" y="457"/>
                  <a:pt x="300" y="457"/>
                </a:cubicBezTo>
                <a:lnTo>
                  <a:pt x="300" y="457"/>
                </a:lnTo>
                <a:cubicBezTo>
                  <a:pt x="272" y="457"/>
                  <a:pt x="253" y="447"/>
                  <a:pt x="241" y="424"/>
                </a:cubicBezTo>
                <a:lnTo>
                  <a:pt x="241" y="424"/>
                </a:lnTo>
                <a:cubicBezTo>
                  <a:pt x="232" y="407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2"/>
                  <a:pt x="220" y="361"/>
                  <a:pt x="206" y="361"/>
                </a:cubicBezTo>
                <a:lnTo>
                  <a:pt x="51" y="361"/>
                </a:lnTo>
                <a:lnTo>
                  <a:pt x="51" y="51"/>
                </a:lnTo>
                <a:lnTo>
                  <a:pt x="546" y="51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560"/>
                </a:lnTo>
                <a:lnTo>
                  <a:pt x="0" y="560"/>
                </a:lnTo>
                <a:cubicBezTo>
                  <a:pt x="0" y="579"/>
                  <a:pt x="16" y="595"/>
                  <a:pt x="36" y="595"/>
                </a:cubicBezTo>
                <a:lnTo>
                  <a:pt x="562" y="595"/>
                </a:lnTo>
                <a:lnTo>
                  <a:pt x="562" y="595"/>
                </a:lnTo>
                <a:cubicBezTo>
                  <a:pt x="581" y="595"/>
                  <a:pt x="597" y="579"/>
                  <a:pt x="597" y="560"/>
                </a:cubicBezTo>
                <a:lnTo>
                  <a:pt x="597" y="35"/>
                </a:lnTo>
                <a:lnTo>
                  <a:pt x="597" y="35"/>
                </a:lnTo>
                <a:cubicBezTo>
                  <a:pt x="597" y="16"/>
                  <a:pt x="581" y="0"/>
                  <a:pt x="5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261839" y="180734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032436" y="332768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3184370" y="7612145"/>
            <a:ext cx="18956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878706" y="8185923"/>
            <a:ext cx="22013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197875" y="6754509"/>
            <a:ext cx="19946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892211" y="7328287"/>
            <a:ext cx="22013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3717891" y="7610933"/>
            <a:ext cx="2306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3451138" y="8184711"/>
            <a:ext cx="22013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8640369" y="6754509"/>
            <a:ext cx="20979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8373614" y="7328287"/>
            <a:ext cx="22013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152706" y="7252124"/>
            <a:ext cx="3763746" cy="4771237"/>
          </a:xfrm>
          <a:custGeom>
            <a:rect b="b" l="l" r="r" t="t"/>
            <a:pathLst>
              <a:path extrusionOk="0" h="4031" w="318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5" y="0"/>
                  <a:pt x="1420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3" y="559"/>
                  <a:pt x="1103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2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2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9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9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8" y="559"/>
                  <a:pt x="1851" y="53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3638183" y="5127512"/>
            <a:ext cx="2557884" cy="2432600"/>
          </a:xfrm>
          <a:custGeom>
            <a:rect b="b" l="l" r="r" t="t"/>
            <a:pathLst>
              <a:path extrusionOk="0" h="2055" w="2162">
                <a:moveTo>
                  <a:pt x="1080" y="0"/>
                </a:moveTo>
                <a:lnTo>
                  <a:pt x="0" y="785"/>
                </a:lnTo>
                <a:lnTo>
                  <a:pt x="412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8278915" y="5127512"/>
            <a:ext cx="2557884" cy="2432600"/>
          </a:xfrm>
          <a:custGeom>
            <a:rect b="b" l="l" r="r" t="t"/>
            <a:pathLst>
              <a:path extrusionOk="0" h="2055" w="2162">
                <a:moveTo>
                  <a:pt x="1080" y="0"/>
                </a:moveTo>
                <a:lnTo>
                  <a:pt x="0" y="785"/>
                </a:lnTo>
                <a:lnTo>
                  <a:pt x="412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798659" y="7252124"/>
            <a:ext cx="3763746" cy="4771237"/>
          </a:xfrm>
          <a:custGeom>
            <a:rect b="b" l="l" r="r" t="t"/>
            <a:pathLst>
              <a:path extrusionOk="0" h="4031" w="318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6" y="0"/>
                  <a:pt x="1420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3" y="559"/>
                  <a:pt x="1102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1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1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8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8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8" y="559"/>
                  <a:pt x="1851" y="53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2924868" y="5127512"/>
            <a:ext cx="2557884" cy="2432600"/>
          </a:xfrm>
          <a:custGeom>
            <a:rect b="b" l="l" r="r" t="t"/>
            <a:pathLst>
              <a:path extrusionOk="0" h="2055" w="2162">
                <a:moveTo>
                  <a:pt x="1081" y="0"/>
                </a:moveTo>
                <a:lnTo>
                  <a:pt x="0" y="785"/>
                </a:lnTo>
                <a:lnTo>
                  <a:pt x="413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1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2444612" y="7252124"/>
            <a:ext cx="3763746" cy="4771237"/>
          </a:xfrm>
          <a:custGeom>
            <a:rect b="b" l="l" r="r" t="t"/>
            <a:pathLst>
              <a:path extrusionOk="0" h="4031" w="318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5" y="0"/>
                  <a:pt x="1420" y="62"/>
                </a:cubicBezTo>
                <a:lnTo>
                  <a:pt x="1149" y="530"/>
                </a:lnTo>
                <a:lnTo>
                  <a:pt x="1149" y="530"/>
                </a:lnTo>
                <a:cubicBezTo>
                  <a:pt x="1133" y="559"/>
                  <a:pt x="1102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1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1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8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8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7" y="559"/>
                  <a:pt x="1851" y="53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7570820" y="5127512"/>
            <a:ext cx="2557884" cy="2432600"/>
          </a:xfrm>
          <a:custGeom>
            <a:rect b="b" l="l" r="r" t="t"/>
            <a:pathLst>
              <a:path extrusionOk="0" h="2055" w="2162">
                <a:moveTo>
                  <a:pt x="1080" y="0"/>
                </a:moveTo>
                <a:lnTo>
                  <a:pt x="0" y="785"/>
                </a:lnTo>
                <a:lnTo>
                  <a:pt x="413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7085345" y="7252124"/>
            <a:ext cx="3768964" cy="4771237"/>
          </a:xfrm>
          <a:custGeom>
            <a:rect b="b" l="l" r="r" t="t"/>
            <a:pathLst>
              <a:path extrusionOk="0" h="4031" w="3182">
                <a:moveTo>
                  <a:pt x="1852" y="530"/>
                </a:moveTo>
                <a:lnTo>
                  <a:pt x="1582" y="62"/>
                </a:lnTo>
                <a:lnTo>
                  <a:pt x="1582" y="62"/>
                </a:lnTo>
                <a:cubicBezTo>
                  <a:pt x="1545" y="0"/>
                  <a:pt x="1456" y="0"/>
                  <a:pt x="1421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4" y="559"/>
                  <a:pt x="1103" y="577"/>
                  <a:pt x="1070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2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2" y="4030"/>
                  <a:pt x="93" y="4030"/>
                </a:cubicBezTo>
                <a:lnTo>
                  <a:pt x="3088" y="4030"/>
                </a:lnTo>
                <a:lnTo>
                  <a:pt x="3088" y="4030"/>
                </a:lnTo>
                <a:cubicBezTo>
                  <a:pt x="3139" y="4030"/>
                  <a:pt x="3181" y="3989"/>
                  <a:pt x="3181" y="3937"/>
                </a:cubicBezTo>
                <a:lnTo>
                  <a:pt x="3181" y="874"/>
                </a:lnTo>
                <a:lnTo>
                  <a:pt x="3181" y="874"/>
                </a:lnTo>
                <a:cubicBezTo>
                  <a:pt x="3181" y="822"/>
                  <a:pt x="3139" y="780"/>
                  <a:pt x="3088" y="780"/>
                </a:cubicBezTo>
                <a:lnTo>
                  <a:pt x="1932" y="577"/>
                </a:lnTo>
                <a:lnTo>
                  <a:pt x="1932" y="577"/>
                </a:lnTo>
                <a:cubicBezTo>
                  <a:pt x="1899" y="577"/>
                  <a:pt x="1868" y="559"/>
                  <a:pt x="1852" y="53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248942" y="5910538"/>
            <a:ext cx="1315483" cy="741264"/>
          </a:xfrm>
          <a:custGeom>
            <a:rect b="b" l="l" r="r" t="t"/>
            <a:pathLst>
              <a:path extrusionOk="0" h="626" w="1112">
                <a:moveTo>
                  <a:pt x="1036" y="178"/>
                </a:moveTo>
                <a:lnTo>
                  <a:pt x="1036" y="178"/>
                </a:lnTo>
                <a:cubicBezTo>
                  <a:pt x="1010" y="150"/>
                  <a:pt x="980" y="129"/>
                  <a:pt x="945" y="114"/>
                </a:cubicBezTo>
                <a:lnTo>
                  <a:pt x="945" y="114"/>
                </a:lnTo>
                <a:cubicBezTo>
                  <a:pt x="908" y="98"/>
                  <a:pt x="867" y="89"/>
                  <a:pt x="823" y="89"/>
                </a:cubicBezTo>
                <a:lnTo>
                  <a:pt x="823" y="89"/>
                </a:lnTo>
                <a:cubicBezTo>
                  <a:pt x="814" y="88"/>
                  <a:pt x="805" y="89"/>
                  <a:pt x="796" y="90"/>
                </a:cubicBezTo>
                <a:lnTo>
                  <a:pt x="796" y="90"/>
                </a:lnTo>
                <a:cubicBezTo>
                  <a:pt x="748" y="33"/>
                  <a:pt x="678" y="0"/>
                  <a:pt x="604" y="0"/>
                </a:cubicBezTo>
                <a:lnTo>
                  <a:pt x="604" y="0"/>
                </a:lnTo>
                <a:cubicBezTo>
                  <a:pt x="490" y="0"/>
                  <a:pt x="393" y="76"/>
                  <a:pt x="363" y="184"/>
                </a:cubicBezTo>
                <a:lnTo>
                  <a:pt x="363" y="184"/>
                </a:lnTo>
                <a:cubicBezTo>
                  <a:pt x="343" y="178"/>
                  <a:pt x="321" y="176"/>
                  <a:pt x="300" y="175"/>
                </a:cubicBezTo>
                <a:lnTo>
                  <a:pt x="300" y="175"/>
                </a:lnTo>
                <a:cubicBezTo>
                  <a:pt x="181" y="174"/>
                  <a:pt x="87" y="220"/>
                  <a:pt x="39" y="302"/>
                </a:cubicBezTo>
                <a:lnTo>
                  <a:pt x="39" y="302"/>
                </a:lnTo>
                <a:cubicBezTo>
                  <a:pt x="1" y="368"/>
                  <a:pt x="0" y="449"/>
                  <a:pt x="37" y="513"/>
                </a:cubicBezTo>
                <a:lnTo>
                  <a:pt x="37" y="513"/>
                </a:lnTo>
                <a:cubicBezTo>
                  <a:pt x="78" y="584"/>
                  <a:pt x="157" y="625"/>
                  <a:pt x="255" y="625"/>
                </a:cubicBezTo>
                <a:lnTo>
                  <a:pt x="256" y="625"/>
                </a:lnTo>
                <a:lnTo>
                  <a:pt x="340" y="623"/>
                </a:lnTo>
                <a:lnTo>
                  <a:pt x="340" y="623"/>
                </a:lnTo>
                <a:cubicBezTo>
                  <a:pt x="358" y="623"/>
                  <a:pt x="371" y="609"/>
                  <a:pt x="371" y="591"/>
                </a:cubicBezTo>
                <a:lnTo>
                  <a:pt x="371" y="591"/>
                </a:lnTo>
                <a:cubicBezTo>
                  <a:pt x="370" y="574"/>
                  <a:pt x="357" y="561"/>
                  <a:pt x="340" y="561"/>
                </a:cubicBezTo>
                <a:lnTo>
                  <a:pt x="340" y="561"/>
                </a:lnTo>
                <a:lnTo>
                  <a:pt x="339" y="561"/>
                </a:lnTo>
                <a:lnTo>
                  <a:pt x="255" y="562"/>
                </a:lnTo>
                <a:lnTo>
                  <a:pt x="255" y="562"/>
                </a:lnTo>
                <a:cubicBezTo>
                  <a:pt x="178" y="562"/>
                  <a:pt x="120" y="533"/>
                  <a:pt x="91" y="482"/>
                </a:cubicBezTo>
                <a:lnTo>
                  <a:pt x="91" y="482"/>
                </a:lnTo>
                <a:cubicBezTo>
                  <a:pt x="65" y="437"/>
                  <a:pt x="66" y="380"/>
                  <a:pt x="93" y="333"/>
                </a:cubicBezTo>
                <a:lnTo>
                  <a:pt x="93" y="333"/>
                </a:lnTo>
                <a:cubicBezTo>
                  <a:pt x="109" y="305"/>
                  <a:pt x="135" y="282"/>
                  <a:pt x="166" y="265"/>
                </a:cubicBezTo>
                <a:lnTo>
                  <a:pt x="166" y="265"/>
                </a:lnTo>
                <a:cubicBezTo>
                  <a:pt x="204" y="247"/>
                  <a:pt x="248" y="237"/>
                  <a:pt x="299" y="238"/>
                </a:cubicBezTo>
                <a:lnTo>
                  <a:pt x="299" y="238"/>
                </a:lnTo>
                <a:cubicBezTo>
                  <a:pt x="326" y="238"/>
                  <a:pt x="351" y="243"/>
                  <a:pt x="374" y="253"/>
                </a:cubicBezTo>
                <a:lnTo>
                  <a:pt x="374" y="253"/>
                </a:lnTo>
                <a:cubicBezTo>
                  <a:pt x="383" y="258"/>
                  <a:pt x="394" y="257"/>
                  <a:pt x="402" y="252"/>
                </a:cubicBezTo>
                <a:lnTo>
                  <a:pt x="402" y="252"/>
                </a:lnTo>
                <a:cubicBezTo>
                  <a:pt x="411" y="247"/>
                  <a:pt x="417" y="238"/>
                  <a:pt x="417" y="228"/>
                </a:cubicBezTo>
                <a:lnTo>
                  <a:pt x="417" y="228"/>
                </a:lnTo>
                <a:cubicBezTo>
                  <a:pt x="429" y="134"/>
                  <a:pt x="509" y="62"/>
                  <a:pt x="604" y="62"/>
                </a:cubicBezTo>
                <a:lnTo>
                  <a:pt x="604" y="62"/>
                </a:lnTo>
                <a:cubicBezTo>
                  <a:pt x="665" y="62"/>
                  <a:pt x="722" y="92"/>
                  <a:pt x="757" y="141"/>
                </a:cubicBezTo>
                <a:lnTo>
                  <a:pt x="757" y="141"/>
                </a:lnTo>
                <a:cubicBezTo>
                  <a:pt x="764" y="151"/>
                  <a:pt x="777" y="156"/>
                  <a:pt x="788" y="154"/>
                </a:cubicBezTo>
                <a:lnTo>
                  <a:pt x="788" y="154"/>
                </a:lnTo>
                <a:cubicBezTo>
                  <a:pt x="800" y="152"/>
                  <a:pt x="812" y="150"/>
                  <a:pt x="822" y="151"/>
                </a:cubicBezTo>
                <a:lnTo>
                  <a:pt x="822" y="151"/>
                </a:lnTo>
                <a:cubicBezTo>
                  <a:pt x="970" y="153"/>
                  <a:pt x="1049" y="264"/>
                  <a:pt x="1049" y="367"/>
                </a:cubicBezTo>
                <a:lnTo>
                  <a:pt x="1049" y="367"/>
                </a:lnTo>
                <a:cubicBezTo>
                  <a:pt x="1048" y="419"/>
                  <a:pt x="1028" y="466"/>
                  <a:pt x="991" y="500"/>
                </a:cubicBezTo>
                <a:lnTo>
                  <a:pt x="991" y="500"/>
                </a:lnTo>
                <a:cubicBezTo>
                  <a:pt x="948" y="540"/>
                  <a:pt x="883" y="561"/>
                  <a:pt x="803" y="561"/>
                </a:cubicBezTo>
                <a:lnTo>
                  <a:pt x="803" y="561"/>
                </a:lnTo>
                <a:cubicBezTo>
                  <a:pt x="786" y="561"/>
                  <a:pt x="772" y="575"/>
                  <a:pt x="772" y="592"/>
                </a:cubicBezTo>
                <a:lnTo>
                  <a:pt x="772" y="592"/>
                </a:lnTo>
                <a:cubicBezTo>
                  <a:pt x="772" y="609"/>
                  <a:pt x="786" y="623"/>
                  <a:pt x="803" y="623"/>
                </a:cubicBezTo>
                <a:lnTo>
                  <a:pt x="803" y="623"/>
                </a:lnTo>
                <a:cubicBezTo>
                  <a:pt x="1014" y="623"/>
                  <a:pt x="1110" y="495"/>
                  <a:pt x="1111" y="368"/>
                </a:cubicBezTo>
                <a:lnTo>
                  <a:pt x="1111" y="368"/>
                </a:lnTo>
                <a:cubicBezTo>
                  <a:pt x="1111" y="298"/>
                  <a:pt x="1084" y="229"/>
                  <a:pt x="1036" y="17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713539" y="6302053"/>
            <a:ext cx="433273" cy="475034"/>
          </a:xfrm>
          <a:custGeom>
            <a:rect b="b" l="l" r="r" t="t"/>
            <a:pathLst>
              <a:path extrusionOk="0" h="402" w="365">
                <a:moveTo>
                  <a:pt x="204" y="11"/>
                </a:moveTo>
                <a:lnTo>
                  <a:pt x="204" y="11"/>
                </a:lnTo>
                <a:cubicBezTo>
                  <a:pt x="203" y="10"/>
                  <a:pt x="203" y="10"/>
                  <a:pt x="203" y="10"/>
                </a:cubicBezTo>
                <a:lnTo>
                  <a:pt x="203" y="10"/>
                </a:lnTo>
                <a:cubicBezTo>
                  <a:pt x="202" y="10"/>
                  <a:pt x="202" y="9"/>
                  <a:pt x="201" y="9"/>
                </a:cubicBezTo>
                <a:lnTo>
                  <a:pt x="201" y="9"/>
                </a:lnTo>
                <a:cubicBezTo>
                  <a:pt x="201" y="9"/>
                  <a:pt x="200" y="8"/>
                  <a:pt x="200" y="7"/>
                </a:cubicBezTo>
                <a:lnTo>
                  <a:pt x="200" y="7"/>
                </a:lnTo>
                <a:cubicBezTo>
                  <a:pt x="200" y="7"/>
                  <a:pt x="200" y="7"/>
                  <a:pt x="199" y="7"/>
                </a:cubicBezTo>
                <a:lnTo>
                  <a:pt x="199" y="7"/>
                </a:lnTo>
                <a:cubicBezTo>
                  <a:pt x="199" y="7"/>
                  <a:pt x="198" y="6"/>
                  <a:pt x="197" y="6"/>
                </a:cubicBezTo>
                <a:lnTo>
                  <a:pt x="197" y="6"/>
                </a:lnTo>
                <a:cubicBezTo>
                  <a:pt x="197" y="6"/>
                  <a:pt x="197" y="6"/>
                  <a:pt x="197" y="5"/>
                </a:cubicBezTo>
                <a:lnTo>
                  <a:pt x="197" y="5"/>
                </a:lnTo>
                <a:cubicBezTo>
                  <a:pt x="196" y="5"/>
                  <a:pt x="195" y="5"/>
                  <a:pt x="194" y="5"/>
                </a:cubicBezTo>
                <a:lnTo>
                  <a:pt x="194" y="5"/>
                </a:lnTo>
                <a:cubicBezTo>
                  <a:pt x="194" y="4"/>
                  <a:pt x="194" y="4"/>
                  <a:pt x="194" y="4"/>
                </a:cubicBezTo>
                <a:lnTo>
                  <a:pt x="194" y="4"/>
                </a:lnTo>
                <a:cubicBezTo>
                  <a:pt x="193" y="4"/>
                  <a:pt x="193" y="4"/>
                  <a:pt x="191" y="4"/>
                </a:cubicBezTo>
                <a:lnTo>
                  <a:pt x="191" y="4"/>
                </a:lnTo>
                <a:lnTo>
                  <a:pt x="191" y="4"/>
                </a:lnTo>
                <a:lnTo>
                  <a:pt x="191" y="4"/>
                </a:lnTo>
                <a:cubicBezTo>
                  <a:pt x="180" y="0"/>
                  <a:pt x="169" y="3"/>
                  <a:pt x="160" y="11"/>
                </a:cubicBezTo>
                <a:lnTo>
                  <a:pt x="12" y="159"/>
                </a:lnTo>
                <a:lnTo>
                  <a:pt x="12" y="159"/>
                </a:lnTo>
                <a:cubicBezTo>
                  <a:pt x="0" y="171"/>
                  <a:pt x="0" y="191"/>
                  <a:pt x="12" y="203"/>
                </a:cubicBezTo>
                <a:lnTo>
                  <a:pt x="12" y="203"/>
                </a:lnTo>
                <a:cubicBezTo>
                  <a:pt x="18" y="209"/>
                  <a:pt x="26" y="212"/>
                  <a:pt x="34" y="212"/>
                </a:cubicBezTo>
                <a:lnTo>
                  <a:pt x="34" y="212"/>
                </a:lnTo>
                <a:cubicBezTo>
                  <a:pt x="43" y="212"/>
                  <a:pt x="51" y="209"/>
                  <a:pt x="57" y="203"/>
                </a:cubicBezTo>
                <a:lnTo>
                  <a:pt x="151" y="108"/>
                </a:lnTo>
                <a:lnTo>
                  <a:pt x="151" y="369"/>
                </a:lnTo>
                <a:lnTo>
                  <a:pt x="151" y="369"/>
                </a:lnTo>
                <a:cubicBezTo>
                  <a:pt x="151" y="386"/>
                  <a:pt x="165" y="401"/>
                  <a:pt x="182" y="401"/>
                </a:cubicBezTo>
                <a:lnTo>
                  <a:pt x="182" y="401"/>
                </a:lnTo>
                <a:lnTo>
                  <a:pt x="182" y="401"/>
                </a:lnTo>
                <a:cubicBezTo>
                  <a:pt x="200" y="401"/>
                  <a:pt x="213" y="386"/>
                  <a:pt x="213" y="369"/>
                </a:cubicBezTo>
                <a:lnTo>
                  <a:pt x="213" y="109"/>
                </a:lnTo>
                <a:lnTo>
                  <a:pt x="308" y="203"/>
                </a:lnTo>
                <a:lnTo>
                  <a:pt x="308" y="203"/>
                </a:lnTo>
                <a:cubicBezTo>
                  <a:pt x="314" y="209"/>
                  <a:pt x="321" y="212"/>
                  <a:pt x="329" y="212"/>
                </a:cubicBezTo>
                <a:lnTo>
                  <a:pt x="329" y="212"/>
                </a:lnTo>
                <a:cubicBezTo>
                  <a:pt x="337" y="212"/>
                  <a:pt x="345" y="209"/>
                  <a:pt x="351" y="203"/>
                </a:cubicBezTo>
                <a:lnTo>
                  <a:pt x="351" y="203"/>
                </a:lnTo>
                <a:cubicBezTo>
                  <a:pt x="364" y="191"/>
                  <a:pt x="364" y="171"/>
                  <a:pt x="351" y="159"/>
                </a:cubicBezTo>
                <a:lnTo>
                  <a:pt x="204" y="1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9140245" y="5764373"/>
            <a:ext cx="840446" cy="1158878"/>
          </a:xfrm>
          <a:custGeom>
            <a:rect b="b" l="l" r="r" t="t"/>
            <a:pathLst>
              <a:path extrusionOk="0" h="981" w="711">
                <a:moveTo>
                  <a:pt x="39" y="942"/>
                </a:moveTo>
                <a:lnTo>
                  <a:pt x="672" y="942"/>
                </a:lnTo>
                <a:lnTo>
                  <a:pt x="672" y="39"/>
                </a:lnTo>
                <a:lnTo>
                  <a:pt x="39" y="39"/>
                </a:lnTo>
                <a:lnTo>
                  <a:pt x="39" y="942"/>
                </a:lnTo>
                <a:close/>
                <a:moveTo>
                  <a:pt x="680" y="980"/>
                </a:moveTo>
                <a:lnTo>
                  <a:pt x="30" y="980"/>
                </a:lnTo>
                <a:lnTo>
                  <a:pt x="30" y="980"/>
                </a:lnTo>
                <a:cubicBezTo>
                  <a:pt x="14" y="980"/>
                  <a:pt x="0" y="967"/>
                  <a:pt x="0" y="950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4" y="0"/>
                  <a:pt x="30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697" y="0"/>
                  <a:pt x="710" y="14"/>
                  <a:pt x="710" y="30"/>
                </a:cubicBezTo>
                <a:lnTo>
                  <a:pt x="710" y="950"/>
                </a:lnTo>
                <a:lnTo>
                  <a:pt x="710" y="950"/>
                </a:lnTo>
                <a:cubicBezTo>
                  <a:pt x="710" y="967"/>
                  <a:pt x="697" y="980"/>
                  <a:pt x="680" y="9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9651821" y="6730107"/>
            <a:ext cx="46980" cy="46980"/>
          </a:xfrm>
          <a:custGeom>
            <a:rect b="b" l="l" r="r" t="t"/>
            <a:pathLst>
              <a:path extrusionOk="0" h="39" w="40">
                <a:moveTo>
                  <a:pt x="21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39" y="8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1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9714463" y="6730107"/>
            <a:ext cx="46980" cy="46980"/>
          </a:xfrm>
          <a:custGeom>
            <a:rect b="b" l="l" r="r" t="t"/>
            <a:pathLst>
              <a:path extrusionOk="0" h="39" w="41">
                <a:moveTo>
                  <a:pt x="21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2" y="0"/>
                  <a:pt x="40" y="8"/>
                  <a:pt x="40" y="19"/>
                </a:cubicBezTo>
                <a:lnTo>
                  <a:pt x="40" y="19"/>
                </a:lnTo>
                <a:cubicBezTo>
                  <a:pt x="40" y="30"/>
                  <a:pt x="32" y="38"/>
                  <a:pt x="21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9771884" y="6730107"/>
            <a:ext cx="46983" cy="46980"/>
          </a:xfrm>
          <a:custGeom>
            <a:rect b="b" l="l" r="r" t="t"/>
            <a:pathLst>
              <a:path extrusionOk="0" h="39" w="40">
                <a:moveTo>
                  <a:pt x="20" y="38"/>
                </a:move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30" y="0"/>
                  <a:pt x="39" y="8"/>
                  <a:pt x="39" y="19"/>
                </a:cubicBezTo>
                <a:lnTo>
                  <a:pt x="39" y="19"/>
                </a:lnTo>
                <a:cubicBezTo>
                  <a:pt x="39" y="30"/>
                  <a:pt x="30" y="38"/>
                  <a:pt x="20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9307290" y="5900098"/>
            <a:ext cx="271449" cy="67864"/>
          </a:xfrm>
          <a:custGeom>
            <a:rect b="b" l="l" r="r" t="t"/>
            <a:pathLst>
              <a:path extrusionOk="0" h="56" w="228">
                <a:moveTo>
                  <a:pt x="186" y="54"/>
                </a:moveTo>
                <a:lnTo>
                  <a:pt x="186" y="54"/>
                </a:lnTo>
                <a:cubicBezTo>
                  <a:pt x="183" y="54"/>
                  <a:pt x="180" y="53"/>
                  <a:pt x="177" y="50"/>
                </a:cubicBezTo>
                <a:lnTo>
                  <a:pt x="157" y="31"/>
                </a:lnTo>
                <a:lnTo>
                  <a:pt x="137" y="50"/>
                </a:lnTo>
                <a:lnTo>
                  <a:pt x="137" y="50"/>
                </a:lnTo>
                <a:cubicBezTo>
                  <a:pt x="132" y="55"/>
                  <a:pt x="125" y="55"/>
                  <a:pt x="120" y="50"/>
                </a:cubicBezTo>
                <a:lnTo>
                  <a:pt x="100" y="31"/>
                </a:lnTo>
                <a:lnTo>
                  <a:pt x="80" y="50"/>
                </a:lnTo>
                <a:lnTo>
                  <a:pt x="80" y="50"/>
                </a:lnTo>
                <a:cubicBezTo>
                  <a:pt x="76" y="55"/>
                  <a:pt x="68" y="55"/>
                  <a:pt x="63" y="50"/>
                </a:cubicBezTo>
                <a:lnTo>
                  <a:pt x="43" y="31"/>
                </a:lnTo>
                <a:lnTo>
                  <a:pt x="23" y="50"/>
                </a:lnTo>
                <a:lnTo>
                  <a:pt x="23" y="50"/>
                </a:lnTo>
                <a:cubicBezTo>
                  <a:pt x="18" y="55"/>
                  <a:pt x="10" y="55"/>
                  <a:pt x="5" y="50"/>
                </a:cubicBezTo>
                <a:lnTo>
                  <a:pt x="5" y="50"/>
                </a:lnTo>
                <a:cubicBezTo>
                  <a:pt x="0" y="45"/>
                  <a:pt x="0" y="37"/>
                  <a:pt x="5" y="32"/>
                </a:cubicBezTo>
                <a:lnTo>
                  <a:pt x="34" y="4"/>
                </a:lnTo>
                <a:lnTo>
                  <a:pt x="34" y="4"/>
                </a:lnTo>
                <a:cubicBezTo>
                  <a:pt x="39" y="0"/>
                  <a:pt x="47" y="0"/>
                  <a:pt x="52" y="4"/>
                </a:cubicBezTo>
                <a:lnTo>
                  <a:pt x="71" y="24"/>
                </a:lnTo>
                <a:lnTo>
                  <a:pt x="91" y="4"/>
                </a:lnTo>
                <a:lnTo>
                  <a:pt x="91" y="4"/>
                </a:lnTo>
                <a:cubicBezTo>
                  <a:pt x="96" y="0"/>
                  <a:pt x="104" y="0"/>
                  <a:pt x="109" y="4"/>
                </a:cubicBezTo>
                <a:lnTo>
                  <a:pt x="129" y="24"/>
                </a:lnTo>
                <a:lnTo>
                  <a:pt x="148" y="4"/>
                </a:lnTo>
                <a:lnTo>
                  <a:pt x="148" y="4"/>
                </a:lnTo>
                <a:cubicBezTo>
                  <a:pt x="153" y="0"/>
                  <a:pt x="161" y="0"/>
                  <a:pt x="166" y="4"/>
                </a:cubicBezTo>
                <a:lnTo>
                  <a:pt x="186" y="24"/>
                </a:lnTo>
                <a:lnTo>
                  <a:pt x="205" y="4"/>
                </a:lnTo>
                <a:lnTo>
                  <a:pt x="205" y="4"/>
                </a:lnTo>
                <a:cubicBezTo>
                  <a:pt x="210" y="0"/>
                  <a:pt x="217" y="0"/>
                  <a:pt x="222" y="4"/>
                </a:cubicBezTo>
                <a:lnTo>
                  <a:pt x="222" y="4"/>
                </a:lnTo>
                <a:cubicBezTo>
                  <a:pt x="227" y="9"/>
                  <a:pt x="227" y="17"/>
                  <a:pt x="222" y="22"/>
                </a:cubicBezTo>
                <a:lnTo>
                  <a:pt x="194" y="50"/>
                </a:lnTo>
                <a:lnTo>
                  <a:pt x="194" y="50"/>
                </a:lnTo>
                <a:cubicBezTo>
                  <a:pt x="192" y="53"/>
                  <a:pt x="189" y="54"/>
                  <a:pt x="186" y="5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302068" y="6082805"/>
            <a:ext cx="161827" cy="46980"/>
          </a:xfrm>
          <a:custGeom>
            <a:rect b="b" l="l" r="r" t="t"/>
            <a:pathLst>
              <a:path extrusionOk="0" h="41" w="138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1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7" y="39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9657040" y="6317711"/>
            <a:ext cx="161827" cy="46983"/>
          </a:xfrm>
          <a:custGeom>
            <a:rect b="b" l="l" r="r" t="t"/>
            <a:pathLst>
              <a:path extrusionOk="0" h="41" w="138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8"/>
                  <a:pt x="117" y="38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657040" y="6437777"/>
            <a:ext cx="161827" cy="46980"/>
          </a:xfrm>
          <a:custGeom>
            <a:rect b="b" l="l" r="r" t="t"/>
            <a:pathLst>
              <a:path extrusionOk="0" h="41" w="137">
                <a:moveTo>
                  <a:pt x="19" y="40"/>
                </a:moveTo>
                <a:lnTo>
                  <a:pt x="19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8" y="1"/>
                  <a:pt x="18" y="1"/>
                </a:cubicBezTo>
                <a:lnTo>
                  <a:pt x="116" y="0"/>
                </a:ln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6" y="8"/>
                  <a:pt x="136" y="19"/>
                </a:cubicBezTo>
                <a:lnTo>
                  <a:pt x="136" y="19"/>
                </a:lnTo>
                <a:cubicBezTo>
                  <a:pt x="136" y="29"/>
                  <a:pt x="127" y="38"/>
                  <a:pt x="117" y="39"/>
                </a:cubicBezTo>
                <a:lnTo>
                  <a:pt x="19" y="4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9657040" y="6552621"/>
            <a:ext cx="161827" cy="46980"/>
          </a:xfrm>
          <a:custGeom>
            <a:rect b="b" l="l" r="r" t="t"/>
            <a:pathLst>
              <a:path extrusionOk="0" h="41" w="138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2"/>
                  <a:pt x="0" y="21"/>
                </a:cubicBezTo>
                <a:lnTo>
                  <a:pt x="0" y="21"/>
                </a:lnTo>
                <a:cubicBezTo>
                  <a:pt x="0" y="11"/>
                  <a:pt x="9" y="2"/>
                  <a:pt x="19" y="1"/>
                </a:cubicBez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7" y="39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9302068" y="6317711"/>
            <a:ext cx="281889" cy="46983"/>
          </a:xfrm>
          <a:custGeom>
            <a:rect b="b" l="l" r="r" t="t"/>
            <a:pathLst>
              <a:path extrusionOk="0" h="39" w="2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30" y="0"/>
                  <a:pt x="238" y="9"/>
                  <a:pt x="238" y="19"/>
                </a:cubicBezTo>
                <a:lnTo>
                  <a:pt x="238" y="19"/>
                </a:lnTo>
                <a:cubicBezTo>
                  <a:pt x="238" y="30"/>
                  <a:pt x="230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9302068" y="6437777"/>
            <a:ext cx="281889" cy="46980"/>
          </a:xfrm>
          <a:custGeom>
            <a:rect b="b" l="l" r="r" t="t"/>
            <a:pathLst>
              <a:path extrusionOk="0" h="39" w="2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8"/>
                  <a:pt x="238" y="19"/>
                </a:cubicBezTo>
                <a:lnTo>
                  <a:pt x="238" y="19"/>
                </a:lnTo>
                <a:cubicBezTo>
                  <a:pt x="238" y="30"/>
                  <a:pt x="229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9302068" y="6563061"/>
            <a:ext cx="281889" cy="46980"/>
          </a:xfrm>
          <a:custGeom>
            <a:rect b="b" l="l" r="r" t="t"/>
            <a:pathLst>
              <a:path extrusionOk="0" h="39" w="2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29"/>
                  <a:pt x="0" y="18"/>
                </a:cubicBezTo>
                <a:lnTo>
                  <a:pt x="0" y="18"/>
                </a:lnTo>
                <a:cubicBezTo>
                  <a:pt x="0" y="8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8"/>
                  <a:pt x="238" y="18"/>
                </a:cubicBezTo>
                <a:lnTo>
                  <a:pt x="238" y="18"/>
                </a:lnTo>
                <a:cubicBezTo>
                  <a:pt x="238" y="29"/>
                  <a:pt x="229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9307290" y="6677905"/>
            <a:ext cx="146165" cy="146165"/>
          </a:xfrm>
          <a:custGeom>
            <a:rect b="b" l="l" r="r" t="t"/>
            <a:pathLst>
              <a:path extrusionOk="0" h="125" w="125">
                <a:moveTo>
                  <a:pt x="25" y="100"/>
                </a:moveTo>
                <a:lnTo>
                  <a:pt x="99" y="100"/>
                </a:lnTo>
                <a:lnTo>
                  <a:pt x="99" y="25"/>
                </a:lnTo>
                <a:lnTo>
                  <a:pt x="25" y="25"/>
                </a:lnTo>
                <a:lnTo>
                  <a:pt x="25" y="100"/>
                </a:lnTo>
                <a:close/>
                <a:moveTo>
                  <a:pt x="112" y="124"/>
                </a:moveTo>
                <a:lnTo>
                  <a:pt x="13" y="124"/>
                </a:lnTo>
                <a:lnTo>
                  <a:pt x="13" y="124"/>
                </a:lnTo>
                <a:cubicBezTo>
                  <a:pt x="6" y="124"/>
                  <a:pt x="0" y="119"/>
                  <a:pt x="0" y="112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19" y="0"/>
                  <a:pt x="124" y="6"/>
                  <a:pt x="124" y="12"/>
                </a:cubicBezTo>
                <a:lnTo>
                  <a:pt x="124" y="112"/>
                </a:lnTo>
                <a:lnTo>
                  <a:pt x="124" y="112"/>
                </a:lnTo>
                <a:cubicBezTo>
                  <a:pt x="124" y="119"/>
                  <a:pt x="119" y="124"/>
                  <a:pt x="112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9657040" y="5847896"/>
            <a:ext cx="167046" cy="167046"/>
          </a:xfrm>
          <a:custGeom>
            <a:rect b="b" l="l" r="r" t="t"/>
            <a:pathLst>
              <a:path extrusionOk="0" h="140" w="141">
                <a:moveTo>
                  <a:pt x="70" y="38"/>
                </a:moveTo>
                <a:lnTo>
                  <a:pt x="70" y="38"/>
                </a:lnTo>
                <a:cubicBezTo>
                  <a:pt x="53" y="38"/>
                  <a:pt x="39" y="53"/>
                  <a:pt x="39" y="70"/>
                </a:cubicBezTo>
                <a:lnTo>
                  <a:pt x="39" y="70"/>
                </a:lnTo>
                <a:cubicBezTo>
                  <a:pt x="39" y="87"/>
                  <a:pt x="53" y="100"/>
                  <a:pt x="70" y="100"/>
                </a:cubicBezTo>
                <a:lnTo>
                  <a:pt x="70" y="100"/>
                </a:lnTo>
                <a:cubicBezTo>
                  <a:pt x="87" y="100"/>
                  <a:pt x="101" y="87"/>
                  <a:pt x="101" y="70"/>
                </a:cubicBezTo>
                <a:lnTo>
                  <a:pt x="101" y="70"/>
                </a:lnTo>
                <a:cubicBezTo>
                  <a:pt x="101" y="53"/>
                  <a:pt x="87" y="38"/>
                  <a:pt x="70" y="38"/>
                </a:cubicBezTo>
                <a:close/>
                <a:moveTo>
                  <a:pt x="70" y="139"/>
                </a:moveTo>
                <a:lnTo>
                  <a:pt x="70" y="139"/>
                </a:lnTo>
                <a:cubicBezTo>
                  <a:pt x="32" y="139"/>
                  <a:pt x="0" y="108"/>
                  <a:pt x="0" y="70"/>
                </a:cubicBezTo>
                <a:lnTo>
                  <a:pt x="0" y="70"/>
                </a:lnTo>
                <a:cubicBezTo>
                  <a:pt x="0" y="31"/>
                  <a:pt x="32" y="0"/>
                  <a:pt x="70" y="0"/>
                </a:cubicBezTo>
                <a:lnTo>
                  <a:pt x="70" y="0"/>
                </a:lnTo>
                <a:cubicBezTo>
                  <a:pt x="108" y="0"/>
                  <a:pt x="140" y="31"/>
                  <a:pt x="140" y="70"/>
                </a:cubicBezTo>
                <a:lnTo>
                  <a:pt x="140" y="70"/>
                </a:lnTo>
                <a:cubicBezTo>
                  <a:pt x="140" y="108"/>
                  <a:pt x="108" y="139"/>
                  <a:pt x="70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8332966" y="5790476"/>
            <a:ext cx="1028376" cy="1101455"/>
          </a:xfrm>
          <a:custGeom>
            <a:rect b="b" l="l" r="r" t="t"/>
            <a:pathLst>
              <a:path extrusionOk="0" h="931" w="869">
                <a:moveTo>
                  <a:pt x="807" y="870"/>
                </a:moveTo>
                <a:lnTo>
                  <a:pt x="60" y="870"/>
                </a:lnTo>
                <a:lnTo>
                  <a:pt x="60" y="367"/>
                </a:lnTo>
                <a:lnTo>
                  <a:pt x="807" y="367"/>
                </a:lnTo>
                <a:lnTo>
                  <a:pt x="807" y="870"/>
                </a:lnTo>
                <a:close/>
                <a:moveTo>
                  <a:pt x="60" y="126"/>
                </a:moveTo>
                <a:lnTo>
                  <a:pt x="131" y="126"/>
                </a:lnTo>
                <a:lnTo>
                  <a:pt x="131" y="163"/>
                </a:lnTo>
                <a:lnTo>
                  <a:pt x="131" y="163"/>
                </a:lnTo>
                <a:cubicBezTo>
                  <a:pt x="131" y="179"/>
                  <a:pt x="145" y="193"/>
                  <a:pt x="161" y="193"/>
                </a:cubicBezTo>
                <a:lnTo>
                  <a:pt x="161" y="193"/>
                </a:lnTo>
                <a:cubicBezTo>
                  <a:pt x="178" y="193"/>
                  <a:pt x="192" y="179"/>
                  <a:pt x="192" y="163"/>
                </a:cubicBezTo>
                <a:lnTo>
                  <a:pt x="192" y="126"/>
                </a:lnTo>
                <a:lnTo>
                  <a:pt x="673" y="126"/>
                </a:lnTo>
                <a:lnTo>
                  <a:pt x="673" y="163"/>
                </a:lnTo>
                <a:lnTo>
                  <a:pt x="673" y="163"/>
                </a:lnTo>
                <a:cubicBezTo>
                  <a:pt x="673" y="179"/>
                  <a:pt x="686" y="193"/>
                  <a:pt x="702" y="193"/>
                </a:cubicBezTo>
                <a:lnTo>
                  <a:pt x="702" y="193"/>
                </a:lnTo>
                <a:cubicBezTo>
                  <a:pt x="720" y="193"/>
                  <a:pt x="733" y="179"/>
                  <a:pt x="733" y="163"/>
                </a:cubicBezTo>
                <a:lnTo>
                  <a:pt x="733" y="126"/>
                </a:lnTo>
                <a:lnTo>
                  <a:pt x="807" y="126"/>
                </a:lnTo>
                <a:lnTo>
                  <a:pt x="807" y="306"/>
                </a:lnTo>
                <a:lnTo>
                  <a:pt x="60" y="306"/>
                </a:lnTo>
                <a:lnTo>
                  <a:pt x="60" y="126"/>
                </a:lnTo>
                <a:close/>
                <a:moveTo>
                  <a:pt x="868" y="103"/>
                </a:moveTo>
                <a:lnTo>
                  <a:pt x="868" y="103"/>
                </a:lnTo>
                <a:cubicBezTo>
                  <a:pt x="868" y="79"/>
                  <a:pt x="844" y="66"/>
                  <a:pt x="822" y="66"/>
                </a:cubicBezTo>
                <a:lnTo>
                  <a:pt x="733" y="66"/>
                </a:lnTo>
                <a:lnTo>
                  <a:pt x="733" y="30"/>
                </a:lnTo>
                <a:lnTo>
                  <a:pt x="733" y="30"/>
                </a:lnTo>
                <a:cubicBezTo>
                  <a:pt x="733" y="13"/>
                  <a:pt x="720" y="0"/>
                  <a:pt x="702" y="0"/>
                </a:cubicBezTo>
                <a:lnTo>
                  <a:pt x="702" y="0"/>
                </a:lnTo>
                <a:cubicBezTo>
                  <a:pt x="686" y="0"/>
                  <a:pt x="673" y="13"/>
                  <a:pt x="673" y="30"/>
                </a:cubicBezTo>
                <a:lnTo>
                  <a:pt x="673" y="66"/>
                </a:lnTo>
                <a:lnTo>
                  <a:pt x="192" y="66"/>
                </a:lnTo>
                <a:lnTo>
                  <a:pt x="192" y="30"/>
                </a:lnTo>
                <a:lnTo>
                  <a:pt x="192" y="30"/>
                </a:lnTo>
                <a:cubicBezTo>
                  <a:pt x="192" y="13"/>
                  <a:pt x="178" y="0"/>
                  <a:pt x="161" y="0"/>
                </a:cubicBezTo>
                <a:lnTo>
                  <a:pt x="161" y="0"/>
                </a:lnTo>
                <a:cubicBezTo>
                  <a:pt x="145" y="0"/>
                  <a:pt x="131" y="13"/>
                  <a:pt x="131" y="30"/>
                </a:cubicBezTo>
                <a:lnTo>
                  <a:pt x="131" y="66"/>
                </a:lnTo>
                <a:lnTo>
                  <a:pt x="45" y="66"/>
                </a:lnTo>
                <a:lnTo>
                  <a:pt x="45" y="66"/>
                </a:lnTo>
                <a:cubicBezTo>
                  <a:pt x="15" y="66"/>
                  <a:pt x="0" y="85"/>
                  <a:pt x="0" y="103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33"/>
                  <a:pt x="1" y="337"/>
                  <a:pt x="2" y="340"/>
                </a:cubicBezTo>
                <a:lnTo>
                  <a:pt x="2" y="340"/>
                </a:lnTo>
                <a:cubicBezTo>
                  <a:pt x="1" y="344"/>
                  <a:pt x="0" y="348"/>
                  <a:pt x="0" y="352"/>
                </a:cubicBezTo>
                <a:lnTo>
                  <a:pt x="0" y="885"/>
                </a:lnTo>
                <a:lnTo>
                  <a:pt x="0" y="885"/>
                </a:lnTo>
                <a:cubicBezTo>
                  <a:pt x="0" y="910"/>
                  <a:pt x="20" y="930"/>
                  <a:pt x="45" y="930"/>
                </a:cubicBezTo>
                <a:lnTo>
                  <a:pt x="822" y="930"/>
                </a:lnTo>
                <a:lnTo>
                  <a:pt x="822" y="930"/>
                </a:lnTo>
                <a:cubicBezTo>
                  <a:pt x="847" y="930"/>
                  <a:pt x="868" y="910"/>
                  <a:pt x="868" y="885"/>
                </a:cubicBezTo>
                <a:lnTo>
                  <a:pt x="868" y="352"/>
                </a:lnTo>
                <a:lnTo>
                  <a:pt x="868" y="352"/>
                </a:lnTo>
                <a:cubicBezTo>
                  <a:pt x="868" y="348"/>
                  <a:pt x="867" y="343"/>
                  <a:pt x="866" y="340"/>
                </a:cubicBezTo>
                <a:lnTo>
                  <a:pt x="866" y="340"/>
                </a:lnTo>
                <a:cubicBezTo>
                  <a:pt x="867" y="337"/>
                  <a:pt x="868" y="333"/>
                  <a:pt x="868" y="329"/>
                </a:cubicBezTo>
                <a:lnTo>
                  <a:pt x="868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8656616" y="6014941"/>
            <a:ext cx="386293" cy="73082"/>
          </a:xfrm>
          <a:custGeom>
            <a:rect b="b" l="l" r="r" t="t"/>
            <a:pathLst>
              <a:path extrusionOk="0" h="62" w="327">
                <a:moveTo>
                  <a:pt x="296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4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  <a:lnTo>
                  <a:pt x="296" y="61"/>
                </a:lnTo>
                <a:lnTo>
                  <a:pt x="296" y="61"/>
                </a:lnTo>
                <a:cubicBezTo>
                  <a:pt x="312" y="61"/>
                  <a:pt x="326" y="47"/>
                  <a:pt x="326" y="30"/>
                </a:cubicBezTo>
                <a:lnTo>
                  <a:pt x="326" y="30"/>
                </a:lnTo>
                <a:cubicBezTo>
                  <a:pt x="326" y="14"/>
                  <a:pt x="312" y="0"/>
                  <a:pt x="296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8588756" y="6385575"/>
            <a:ext cx="240128" cy="318429"/>
          </a:xfrm>
          <a:custGeom>
            <a:rect b="b" l="l" r="r" t="t"/>
            <a:pathLst>
              <a:path extrusionOk="0" h="269" w="201">
                <a:moveTo>
                  <a:pt x="90" y="150"/>
                </a:moveTo>
                <a:lnTo>
                  <a:pt x="15" y="211"/>
                </a:lnTo>
                <a:lnTo>
                  <a:pt x="15" y="211"/>
                </a:lnTo>
                <a:cubicBezTo>
                  <a:pt x="5" y="219"/>
                  <a:pt x="0" y="229"/>
                  <a:pt x="0" y="240"/>
                </a:cubicBezTo>
                <a:lnTo>
                  <a:pt x="0" y="240"/>
                </a:lnTo>
                <a:cubicBezTo>
                  <a:pt x="0" y="257"/>
                  <a:pt x="13" y="268"/>
                  <a:pt x="31" y="268"/>
                </a:cubicBezTo>
                <a:lnTo>
                  <a:pt x="175" y="268"/>
                </a:lnTo>
                <a:lnTo>
                  <a:pt x="175" y="268"/>
                </a:lnTo>
                <a:cubicBezTo>
                  <a:pt x="189" y="268"/>
                  <a:pt x="200" y="257"/>
                  <a:pt x="200" y="243"/>
                </a:cubicBezTo>
                <a:lnTo>
                  <a:pt x="200" y="243"/>
                </a:lnTo>
                <a:cubicBezTo>
                  <a:pt x="200" y="229"/>
                  <a:pt x="189" y="218"/>
                  <a:pt x="175" y="218"/>
                </a:cubicBezTo>
                <a:lnTo>
                  <a:pt x="82" y="218"/>
                </a:lnTo>
                <a:lnTo>
                  <a:pt x="126" y="184"/>
                </a:lnTo>
                <a:lnTo>
                  <a:pt x="126" y="184"/>
                </a:lnTo>
                <a:cubicBezTo>
                  <a:pt x="172" y="148"/>
                  <a:pt x="195" y="126"/>
                  <a:pt x="195" y="82"/>
                </a:cubicBezTo>
                <a:lnTo>
                  <a:pt x="195" y="81"/>
                </a:lnTo>
                <a:lnTo>
                  <a:pt x="195" y="81"/>
                </a:lnTo>
                <a:cubicBezTo>
                  <a:pt x="195" y="32"/>
                  <a:pt x="159" y="0"/>
                  <a:pt x="104" y="0"/>
                </a:cubicBezTo>
                <a:lnTo>
                  <a:pt x="104" y="0"/>
                </a:lnTo>
                <a:cubicBezTo>
                  <a:pt x="64" y="0"/>
                  <a:pt x="39" y="14"/>
                  <a:pt x="18" y="39"/>
                </a:cubicBezTo>
                <a:lnTo>
                  <a:pt x="18" y="39"/>
                </a:lnTo>
                <a:cubicBezTo>
                  <a:pt x="14" y="43"/>
                  <a:pt x="11" y="50"/>
                  <a:pt x="11" y="57"/>
                </a:cubicBezTo>
                <a:lnTo>
                  <a:pt x="11" y="57"/>
                </a:lnTo>
                <a:cubicBezTo>
                  <a:pt x="11" y="71"/>
                  <a:pt x="23" y="83"/>
                  <a:pt x="38" y="83"/>
                </a:cubicBezTo>
                <a:lnTo>
                  <a:pt x="38" y="83"/>
                </a:lnTo>
                <a:cubicBezTo>
                  <a:pt x="47" y="83"/>
                  <a:pt x="54" y="79"/>
                  <a:pt x="57" y="74"/>
                </a:cubicBezTo>
                <a:lnTo>
                  <a:pt x="57" y="74"/>
                </a:lnTo>
                <a:cubicBezTo>
                  <a:pt x="72" y="59"/>
                  <a:pt x="84" y="52"/>
                  <a:pt x="100" y="52"/>
                </a:cubicBezTo>
                <a:lnTo>
                  <a:pt x="100" y="52"/>
                </a:lnTo>
                <a:cubicBezTo>
                  <a:pt x="121" y="52"/>
                  <a:pt x="135" y="64"/>
                  <a:pt x="135" y="86"/>
                </a:cubicBezTo>
                <a:lnTo>
                  <a:pt x="135" y="86"/>
                </a:lnTo>
                <a:cubicBezTo>
                  <a:pt x="135" y="108"/>
                  <a:pt x="123" y="123"/>
                  <a:pt x="90" y="1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8875864" y="6390794"/>
            <a:ext cx="229688" cy="318432"/>
          </a:xfrm>
          <a:custGeom>
            <a:rect b="b" l="l" r="r" t="t"/>
            <a:pathLst>
              <a:path extrusionOk="0" h="267" w="196">
                <a:moveTo>
                  <a:pt x="26" y="50"/>
                </a:moveTo>
                <a:lnTo>
                  <a:pt x="127" y="50"/>
                </a:lnTo>
                <a:lnTo>
                  <a:pt x="29" y="221"/>
                </a:lnTo>
                <a:lnTo>
                  <a:pt x="29" y="221"/>
                </a:lnTo>
                <a:cubicBezTo>
                  <a:pt x="26" y="227"/>
                  <a:pt x="23" y="235"/>
                  <a:pt x="23" y="240"/>
                </a:cubicBezTo>
                <a:lnTo>
                  <a:pt x="23" y="240"/>
                </a:lnTo>
                <a:cubicBezTo>
                  <a:pt x="23" y="256"/>
                  <a:pt x="38" y="266"/>
                  <a:pt x="53" y="266"/>
                </a:cubicBezTo>
                <a:lnTo>
                  <a:pt x="53" y="266"/>
                </a:lnTo>
                <a:cubicBezTo>
                  <a:pt x="64" y="266"/>
                  <a:pt x="73" y="260"/>
                  <a:pt x="81" y="247"/>
                </a:cubicBezTo>
                <a:lnTo>
                  <a:pt x="187" y="54"/>
                </a:lnTo>
                <a:lnTo>
                  <a:pt x="187" y="54"/>
                </a:lnTo>
                <a:cubicBezTo>
                  <a:pt x="192" y="45"/>
                  <a:pt x="195" y="35"/>
                  <a:pt x="195" y="25"/>
                </a:cubicBezTo>
                <a:lnTo>
                  <a:pt x="195" y="25"/>
                </a:lnTo>
                <a:cubicBezTo>
                  <a:pt x="195" y="9"/>
                  <a:pt x="186" y="0"/>
                  <a:pt x="169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13713116" y="5790476"/>
            <a:ext cx="981392" cy="1101455"/>
          </a:xfrm>
          <a:custGeom>
            <a:rect b="b" l="l" r="r" t="t"/>
            <a:pathLst>
              <a:path extrusionOk="0" h="931" w="830">
                <a:moveTo>
                  <a:pt x="767" y="870"/>
                </a:moveTo>
                <a:lnTo>
                  <a:pt x="683" y="870"/>
                </a:lnTo>
                <a:lnTo>
                  <a:pt x="683" y="542"/>
                </a:lnTo>
                <a:lnTo>
                  <a:pt x="683" y="542"/>
                </a:lnTo>
                <a:cubicBezTo>
                  <a:pt x="683" y="521"/>
                  <a:pt x="664" y="505"/>
                  <a:pt x="639" y="505"/>
                </a:cubicBezTo>
                <a:lnTo>
                  <a:pt x="177" y="505"/>
                </a:lnTo>
                <a:lnTo>
                  <a:pt x="177" y="505"/>
                </a:lnTo>
                <a:cubicBezTo>
                  <a:pt x="152" y="505"/>
                  <a:pt x="133" y="521"/>
                  <a:pt x="133" y="542"/>
                </a:cubicBezTo>
                <a:lnTo>
                  <a:pt x="133" y="870"/>
                </a:lnTo>
                <a:lnTo>
                  <a:pt x="61" y="870"/>
                </a:lnTo>
                <a:lnTo>
                  <a:pt x="61" y="60"/>
                </a:lnTo>
                <a:lnTo>
                  <a:pt x="219" y="60"/>
                </a:lnTo>
                <a:lnTo>
                  <a:pt x="219" y="255"/>
                </a:lnTo>
                <a:lnTo>
                  <a:pt x="219" y="255"/>
                </a:lnTo>
                <a:cubicBezTo>
                  <a:pt x="219" y="275"/>
                  <a:pt x="235" y="289"/>
                  <a:pt x="257" y="289"/>
                </a:cubicBezTo>
                <a:lnTo>
                  <a:pt x="531" y="289"/>
                </a:lnTo>
                <a:lnTo>
                  <a:pt x="531" y="289"/>
                </a:lnTo>
                <a:cubicBezTo>
                  <a:pt x="552" y="289"/>
                  <a:pt x="569" y="275"/>
                  <a:pt x="569" y="255"/>
                </a:cubicBezTo>
                <a:lnTo>
                  <a:pt x="569" y="69"/>
                </a:lnTo>
                <a:lnTo>
                  <a:pt x="767" y="259"/>
                </a:lnTo>
                <a:lnTo>
                  <a:pt x="767" y="259"/>
                </a:lnTo>
                <a:cubicBezTo>
                  <a:pt x="767" y="260"/>
                  <a:pt x="767" y="261"/>
                  <a:pt x="767" y="262"/>
                </a:cubicBezTo>
                <a:lnTo>
                  <a:pt x="767" y="870"/>
                </a:lnTo>
                <a:close/>
                <a:moveTo>
                  <a:pt x="194" y="565"/>
                </a:moveTo>
                <a:lnTo>
                  <a:pt x="622" y="565"/>
                </a:lnTo>
                <a:lnTo>
                  <a:pt x="622" y="870"/>
                </a:lnTo>
                <a:lnTo>
                  <a:pt x="194" y="870"/>
                </a:lnTo>
                <a:lnTo>
                  <a:pt x="194" y="565"/>
                </a:lnTo>
                <a:close/>
                <a:moveTo>
                  <a:pt x="509" y="230"/>
                </a:moveTo>
                <a:lnTo>
                  <a:pt x="279" y="230"/>
                </a:lnTo>
                <a:lnTo>
                  <a:pt x="279" y="62"/>
                </a:lnTo>
                <a:lnTo>
                  <a:pt x="509" y="62"/>
                </a:lnTo>
                <a:lnTo>
                  <a:pt x="509" y="230"/>
                </a:lnTo>
                <a:close/>
                <a:moveTo>
                  <a:pt x="827" y="255"/>
                </a:moveTo>
                <a:lnTo>
                  <a:pt x="827" y="255"/>
                </a:lnTo>
                <a:cubicBezTo>
                  <a:pt x="829" y="244"/>
                  <a:pt x="827" y="233"/>
                  <a:pt x="818" y="225"/>
                </a:cubicBezTo>
                <a:lnTo>
                  <a:pt x="593" y="8"/>
                </a:lnTo>
                <a:lnTo>
                  <a:pt x="593" y="8"/>
                </a:lnTo>
                <a:cubicBezTo>
                  <a:pt x="593" y="8"/>
                  <a:pt x="593" y="7"/>
                  <a:pt x="592" y="7"/>
                </a:cubicBezTo>
                <a:lnTo>
                  <a:pt x="592" y="7"/>
                </a:lnTo>
                <a:cubicBezTo>
                  <a:pt x="592" y="7"/>
                  <a:pt x="592" y="7"/>
                  <a:pt x="591" y="6"/>
                </a:cubicBezTo>
                <a:lnTo>
                  <a:pt x="591" y="6"/>
                </a:lnTo>
                <a:cubicBezTo>
                  <a:pt x="591" y="6"/>
                  <a:pt x="591" y="6"/>
                  <a:pt x="590" y="6"/>
                </a:cubicBezTo>
                <a:lnTo>
                  <a:pt x="590" y="6"/>
                </a:lnTo>
                <a:cubicBezTo>
                  <a:pt x="590" y="5"/>
                  <a:pt x="589" y="5"/>
                  <a:pt x="588" y="5"/>
                </a:cubicBezTo>
                <a:lnTo>
                  <a:pt x="588" y="5"/>
                </a:lnTo>
                <a:cubicBezTo>
                  <a:pt x="588" y="5"/>
                  <a:pt x="588" y="4"/>
                  <a:pt x="587" y="4"/>
                </a:cubicBezTo>
                <a:lnTo>
                  <a:pt x="587" y="4"/>
                </a:lnTo>
                <a:cubicBezTo>
                  <a:pt x="587" y="4"/>
                  <a:pt x="587" y="3"/>
                  <a:pt x="586" y="3"/>
                </a:cubicBezTo>
                <a:lnTo>
                  <a:pt x="586" y="3"/>
                </a:lnTo>
                <a:cubicBezTo>
                  <a:pt x="586" y="3"/>
                  <a:pt x="586" y="3"/>
                  <a:pt x="585" y="3"/>
                </a:cubicBezTo>
                <a:lnTo>
                  <a:pt x="585" y="3"/>
                </a:lnTo>
                <a:cubicBezTo>
                  <a:pt x="584" y="3"/>
                  <a:pt x="584" y="2"/>
                  <a:pt x="584" y="2"/>
                </a:cubicBezTo>
                <a:lnTo>
                  <a:pt x="584" y="2"/>
                </a:lnTo>
                <a:cubicBezTo>
                  <a:pt x="583" y="2"/>
                  <a:pt x="582" y="1"/>
                  <a:pt x="582" y="1"/>
                </a:cubicBezTo>
                <a:lnTo>
                  <a:pt x="582" y="1"/>
                </a:lnTo>
                <a:lnTo>
                  <a:pt x="581" y="1"/>
                </a:lnTo>
                <a:lnTo>
                  <a:pt x="581" y="1"/>
                </a:lnTo>
                <a:lnTo>
                  <a:pt x="580" y="1"/>
                </a:lnTo>
                <a:lnTo>
                  <a:pt x="580" y="1"/>
                </a:lnTo>
                <a:cubicBezTo>
                  <a:pt x="579" y="1"/>
                  <a:pt x="578" y="0"/>
                  <a:pt x="578" y="0"/>
                </a:cubicBezTo>
                <a:lnTo>
                  <a:pt x="578" y="0"/>
                </a:lnTo>
                <a:cubicBezTo>
                  <a:pt x="578" y="0"/>
                  <a:pt x="577" y="0"/>
                  <a:pt x="576" y="0"/>
                </a:cubicBezTo>
                <a:lnTo>
                  <a:pt x="576" y="0"/>
                </a:lnTo>
                <a:cubicBezTo>
                  <a:pt x="576" y="0"/>
                  <a:pt x="576" y="0"/>
                  <a:pt x="575" y="0"/>
                </a:cubicBezTo>
                <a:lnTo>
                  <a:pt x="575" y="0"/>
                </a:lnTo>
                <a:cubicBezTo>
                  <a:pt x="575" y="0"/>
                  <a:pt x="574" y="0"/>
                  <a:pt x="573" y="0"/>
                </a:cubicBezTo>
                <a:lnTo>
                  <a:pt x="573" y="0"/>
                </a:lnTo>
                <a:cubicBezTo>
                  <a:pt x="573" y="0"/>
                  <a:pt x="573" y="0"/>
                  <a:pt x="572" y="0"/>
                </a:cubicBezTo>
                <a:lnTo>
                  <a:pt x="52" y="0"/>
                </a:lnTo>
                <a:lnTo>
                  <a:pt x="52" y="0"/>
                </a:lnTo>
                <a:cubicBezTo>
                  <a:pt x="28" y="0"/>
                  <a:pt x="0" y="25"/>
                  <a:pt x="0" y="57"/>
                </a:cubicBezTo>
                <a:lnTo>
                  <a:pt x="0" y="901"/>
                </a:lnTo>
                <a:lnTo>
                  <a:pt x="0" y="901"/>
                </a:lnTo>
                <a:cubicBezTo>
                  <a:pt x="0" y="917"/>
                  <a:pt x="14" y="930"/>
                  <a:pt x="30" y="930"/>
                </a:cubicBezTo>
                <a:lnTo>
                  <a:pt x="177" y="930"/>
                </a:lnTo>
                <a:lnTo>
                  <a:pt x="639" y="930"/>
                </a:lnTo>
                <a:lnTo>
                  <a:pt x="797" y="930"/>
                </a:lnTo>
                <a:lnTo>
                  <a:pt x="797" y="930"/>
                </a:lnTo>
                <a:cubicBezTo>
                  <a:pt x="814" y="930"/>
                  <a:pt x="828" y="917"/>
                  <a:pt x="828" y="901"/>
                </a:cubicBezTo>
                <a:lnTo>
                  <a:pt x="828" y="262"/>
                </a:lnTo>
                <a:lnTo>
                  <a:pt x="828" y="262"/>
                </a:lnTo>
                <a:cubicBezTo>
                  <a:pt x="828" y="259"/>
                  <a:pt x="827" y="257"/>
                  <a:pt x="827" y="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261839" y="180734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2032436" y="332768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3818824" y="8457504"/>
            <a:ext cx="245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3615881" y="9151544"/>
            <a:ext cx="28367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8470324" y="8511738"/>
            <a:ext cx="245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8233451" y="9208865"/>
            <a:ext cx="28367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12906383" y="8526247"/>
            <a:ext cx="27845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2924868" y="9219624"/>
            <a:ext cx="28367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7650658" y="8505488"/>
            <a:ext cx="27845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7582244" y="9219624"/>
            <a:ext cx="283674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11322212" y="6906714"/>
            <a:ext cx="5066367" cy="5066367"/>
          </a:xfrm>
          <a:custGeom>
            <a:rect b="b" l="l" r="r" t="t"/>
            <a:pathLst>
              <a:path extrusionOk="0" h="4357" w="4356">
                <a:moveTo>
                  <a:pt x="4116" y="4356"/>
                </a:move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49"/>
                  <a:pt x="0" y="4117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  <a:lnTo>
                  <a:pt x="4116" y="0"/>
                </a:lnTo>
                <a:lnTo>
                  <a:pt x="4116" y="0"/>
                </a:lnTo>
                <a:cubicBezTo>
                  <a:pt x="4248" y="0"/>
                  <a:pt x="4355" y="107"/>
                  <a:pt x="4355" y="239"/>
                </a:cubicBezTo>
                <a:lnTo>
                  <a:pt x="4355" y="4117"/>
                </a:lnTo>
                <a:lnTo>
                  <a:pt x="4355" y="4117"/>
                </a:lnTo>
                <a:cubicBezTo>
                  <a:pt x="4355" y="4249"/>
                  <a:pt x="4248" y="4356"/>
                  <a:pt x="4116" y="435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13850266" y="6906714"/>
            <a:ext cx="2533183" cy="2533183"/>
          </a:xfrm>
          <a:custGeom>
            <a:rect b="b" l="l" r="r" t="t"/>
            <a:pathLst>
              <a:path extrusionOk="0" h="2179" w="2179">
                <a:moveTo>
                  <a:pt x="239" y="2178"/>
                </a:moveTo>
                <a:lnTo>
                  <a:pt x="1939" y="2178"/>
                </a:lnTo>
                <a:lnTo>
                  <a:pt x="1939" y="2178"/>
                </a:lnTo>
                <a:cubicBezTo>
                  <a:pt x="2071" y="2178"/>
                  <a:pt x="2178" y="2071"/>
                  <a:pt x="2178" y="1939"/>
                </a:cubicBez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9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8"/>
                  <a:pt x="239" y="217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11347850" y="1742919"/>
            <a:ext cx="5066367" cy="5066367"/>
          </a:xfrm>
          <a:custGeom>
            <a:rect b="b" l="l" r="r" t="t"/>
            <a:pathLst>
              <a:path extrusionOk="0" h="4357" w="4357">
                <a:moveTo>
                  <a:pt x="0" y="4118"/>
                </a:move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8" y="0"/>
                  <a:pt x="240" y="0"/>
                </a:cubicBezTo>
                <a:lnTo>
                  <a:pt x="4117" y="0"/>
                </a:lnTo>
                <a:lnTo>
                  <a:pt x="4117" y="0"/>
                </a:lnTo>
                <a:cubicBezTo>
                  <a:pt x="4249" y="0"/>
                  <a:pt x="4356" y="107"/>
                  <a:pt x="4356" y="239"/>
                </a:cubicBezTo>
                <a:lnTo>
                  <a:pt x="4356" y="4118"/>
                </a:lnTo>
                <a:lnTo>
                  <a:pt x="4356" y="4118"/>
                </a:lnTo>
                <a:cubicBezTo>
                  <a:pt x="4356" y="4250"/>
                  <a:pt x="4249" y="4356"/>
                  <a:pt x="4117" y="4356"/>
                </a:cubicBezTo>
                <a:lnTo>
                  <a:pt x="240" y="4356"/>
                </a:lnTo>
                <a:lnTo>
                  <a:pt x="240" y="4356"/>
                </a:lnTo>
                <a:cubicBezTo>
                  <a:pt x="108" y="4356"/>
                  <a:pt x="0" y="4250"/>
                  <a:pt x="0" y="41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3881033" y="4281229"/>
            <a:ext cx="2533183" cy="2533183"/>
          </a:xfrm>
          <a:custGeom>
            <a:rect b="b" l="l" r="r" t="t"/>
            <a:pathLst>
              <a:path extrusionOk="0" h="2178" w="2179">
                <a:moveTo>
                  <a:pt x="0" y="239"/>
                </a:move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7"/>
                  <a:pt x="239" y="2177"/>
                </a:cubicBezTo>
                <a:lnTo>
                  <a:pt x="1939" y="2177"/>
                </a:lnTo>
                <a:lnTo>
                  <a:pt x="1939" y="2177"/>
                </a:lnTo>
                <a:cubicBezTo>
                  <a:pt x="2071" y="2177"/>
                  <a:pt x="2178" y="2071"/>
                  <a:pt x="2178" y="1939"/>
                </a:cubicBez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9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6537286" y="6906714"/>
            <a:ext cx="5066367" cy="5066367"/>
          </a:xfrm>
          <a:custGeom>
            <a:rect b="b" l="l" r="r" t="t"/>
            <a:pathLst>
              <a:path extrusionOk="0" h="4357" w="4357">
                <a:moveTo>
                  <a:pt x="4356" y="239"/>
                </a:moveTo>
                <a:lnTo>
                  <a:pt x="4356" y="4117"/>
                </a:lnTo>
                <a:lnTo>
                  <a:pt x="4356" y="4117"/>
                </a:lnTo>
                <a:cubicBezTo>
                  <a:pt x="4356" y="4249"/>
                  <a:pt x="4249" y="4356"/>
                  <a:pt x="4117" y="4356"/>
                </a:cubicBez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49"/>
                  <a:pt x="0" y="4117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  <a:lnTo>
                  <a:pt x="4117" y="0"/>
                </a:lnTo>
                <a:lnTo>
                  <a:pt x="4117" y="0"/>
                </a:lnTo>
                <a:cubicBezTo>
                  <a:pt x="4249" y="0"/>
                  <a:pt x="4356" y="107"/>
                  <a:pt x="4356" y="23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16537286" y="6906714"/>
            <a:ext cx="2533183" cy="2533183"/>
          </a:xfrm>
          <a:custGeom>
            <a:rect b="b" l="l" r="r" t="t"/>
            <a:pathLst>
              <a:path extrusionOk="0" h="2179" w="2179">
                <a:moveTo>
                  <a:pt x="2178" y="1939"/>
                </a:move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8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8"/>
                  <a:pt x="239" y="2178"/>
                </a:cubicBezTo>
                <a:lnTo>
                  <a:pt x="1938" y="2178"/>
                </a:lnTo>
                <a:lnTo>
                  <a:pt x="1938" y="2178"/>
                </a:lnTo>
                <a:cubicBezTo>
                  <a:pt x="2071" y="2178"/>
                  <a:pt x="2178" y="2071"/>
                  <a:pt x="2178" y="193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6511648" y="1758301"/>
            <a:ext cx="5066367" cy="5066367"/>
          </a:xfrm>
          <a:custGeom>
            <a:rect b="b" l="l" r="r" t="t"/>
            <a:pathLst>
              <a:path extrusionOk="0" h="4357" w="4358">
                <a:moveTo>
                  <a:pt x="239" y="0"/>
                </a:moveTo>
                <a:lnTo>
                  <a:pt x="4118" y="0"/>
                </a:lnTo>
                <a:lnTo>
                  <a:pt x="4118" y="0"/>
                </a:lnTo>
                <a:cubicBezTo>
                  <a:pt x="4250" y="0"/>
                  <a:pt x="4357" y="107"/>
                  <a:pt x="4357" y="239"/>
                </a:cubicBezTo>
                <a:lnTo>
                  <a:pt x="4357" y="4118"/>
                </a:lnTo>
                <a:lnTo>
                  <a:pt x="4357" y="4118"/>
                </a:lnTo>
                <a:cubicBezTo>
                  <a:pt x="4357" y="4250"/>
                  <a:pt x="4250" y="4356"/>
                  <a:pt x="4118" y="4356"/>
                </a:cubicBez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50"/>
                  <a:pt x="0" y="4118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6511648" y="4291484"/>
            <a:ext cx="2533183" cy="2533183"/>
          </a:xfrm>
          <a:custGeom>
            <a:rect b="b" l="l" r="r" t="t"/>
            <a:pathLst>
              <a:path extrusionOk="0" h="2179" w="2180">
                <a:moveTo>
                  <a:pt x="1939" y="0"/>
                </a:move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40"/>
                </a:cubicBezTo>
                <a:lnTo>
                  <a:pt x="0" y="1940"/>
                </a:lnTo>
                <a:lnTo>
                  <a:pt x="0" y="1940"/>
                </a:lnTo>
                <a:cubicBezTo>
                  <a:pt x="0" y="2072"/>
                  <a:pt x="107" y="2178"/>
                  <a:pt x="239" y="2178"/>
                </a:cubicBezTo>
                <a:lnTo>
                  <a:pt x="1939" y="2178"/>
                </a:lnTo>
                <a:lnTo>
                  <a:pt x="1939" y="2178"/>
                </a:lnTo>
                <a:cubicBezTo>
                  <a:pt x="2071" y="2178"/>
                  <a:pt x="2179" y="2072"/>
                  <a:pt x="2179" y="1940"/>
                </a:cubicBezTo>
                <a:lnTo>
                  <a:pt x="2179" y="240"/>
                </a:lnTo>
                <a:lnTo>
                  <a:pt x="2179" y="240"/>
                </a:lnTo>
                <a:cubicBezTo>
                  <a:pt x="2179" y="107"/>
                  <a:pt x="2071" y="0"/>
                  <a:pt x="1939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14639963" y="7660517"/>
            <a:ext cx="958919" cy="1025580"/>
          </a:xfrm>
          <a:custGeom>
            <a:rect b="b" l="l" r="r" t="t"/>
            <a:pathLst>
              <a:path extrusionOk="0" h="883" w="825">
                <a:moveTo>
                  <a:pt x="819" y="685"/>
                </a:moveTo>
                <a:lnTo>
                  <a:pt x="819" y="685"/>
                </a:lnTo>
                <a:cubicBezTo>
                  <a:pt x="819" y="684"/>
                  <a:pt x="819" y="684"/>
                  <a:pt x="819" y="684"/>
                </a:cubicBezTo>
                <a:lnTo>
                  <a:pt x="819" y="684"/>
                </a:lnTo>
                <a:cubicBezTo>
                  <a:pt x="820" y="683"/>
                  <a:pt x="820" y="682"/>
                  <a:pt x="820" y="682"/>
                </a:cubicBezTo>
                <a:lnTo>
                  <a:pt x="820" y="682"/>
                </a:lnTo>
                <a:cubicBezTo>
                  <a:pt x="821" y="682"/>
                  <a:pt x="821" y="681"/>
                  <a:pt x="821" y="680"/>
                </a:cubicBezTo>
                <a:lnTo>
                  <a:pt x="821" y="680"/>
                </a:lnTo>
                <a:cubicBezTo>
                  <a:pt x="821" y="680"/>
                  <a:pt x="821" y="679"/>
                  <a:pt x="822" y="679"/>
                </a:cubicBezTo>
                <a:lnTo>
                  <a:pt x="822" y="679"/>
                </a:lnTo>
                <a:cubicBezTo>
                  <a:pt x="822" y="679"/>
                  <a:pt x="822" y="678"/>
                  <a:pt x="823" y="677"/>
                </a:cubicBezTo>
                <a:lnTo>
                  <a:pt x="823" y="677"/>
                </a:lnTo>
                <a:lnTo>
                  <a:pt x="823" y="676"/>
                </a:lnTo>
                <a:lnTo>
                  <a:pt x="823" y="676"/>
                </a:lnTo>
                <a:cubicBezTo>
                  <a:pt x="823" y="676"/>
                  <a:pt x="823" y="675"/>
                  <a:pt x="823" y="674"/>
                </a:cubicBezTo>
                <a:lnTo>
                  <a:pt x="823" y="674"/>
                </a:lnTo>
                <a:lnTo>
                  <a:pt x="824" y="673"/>
                </a:lnTo>
                <a:lnTo>
                  <a:pt x="824" y="673"/>
                </a:lnTo>
                <a:cubicBezTo>
                  <a:pt x="824" y="672"/>
                  <a:pt x="824" y="671"/>
                  <a:pt x="824" y="671"/>
                </a:cubicBezTo>
                <a:lnTo>
                  <a:pt x="824" y="671"/>
                </a:lnTo>
                <a:cubicBezTo>
                  <a:pt x="824" y="670"/>
                  <a:pt x="824" y="670"/>
                  <a:pt x="824" y="669"/>
                </a:cubicBezTo>
                <a:lnTo>
                  <a:pt x="824" y="669"/>
                </a:lnTo>
                <a:cubicBezTo>
                  <a:pt x="824" y="668"/>
                  <a:pt x="824" y="667"/>
                  <a:pt x="824" y="666"/>
                </a:cubicBezTo>
                <a:lnTo>
                  <a:pt x="824" y="666"/>
                </a:lnTo>
                <a:lnTo>
                  <a:pt x="824" y="666"/>
                </a:lnTo>
                <a:cubicBezTo>
                  <a:pt x="824" y="665"/>
                  <a:pt x="824" y="664"/>
                  <a:pt x="824" y="663"/>
                </a:cubicBezTo>
                <a:lnTo>
                  <a:pt x="824" y="663"/>
                </a:lnTo>
                <a:cubicBezTo>
                  <a:pt x="824" y="662"/>
                  <a:pt x="824" y="661"/>
                  <a:pt x="824" y="661"/>
                </a:cubicBezTo>
                <a:lnTo>
                  <a:pt x="824" y="661"/>
                </a:lnTo>
                <a:lnTo>
                  <a:pt x="824" y="660"/>
                </a:lnTo>
                <a:lnTo>
                  <a:pt x="824" y="660"/>
                </a:lnTo>
                <a:cubicBezTo>
                  <a:pt x="824" y="659"/>
                  <a:pt x="823" y="659"/>
                  <a:pt x="823" y="658"/>
                </a:cubicBezTo>
                <a:lnTo>
                  <a:pt x="823" y="658"/>
                </a:lnTo>
                <a:cubicBezTo>
                  <a:pt x="823" y="657"/>
                  <a:pt x="823" y="657"/>
                  <a:pt x="823" y="656"/>
                </a:cubicBezTo>
                <a:lnTo>
                  <a:pt x="823" y="656"/>
                </a:lnTo>
                <a:lnTo>
                  <a:pt x="823" y="655"/>
                </a:lnTo>
                <a:lnTo>
                  <a:pt x="823" y="655"/>
                </a:lnTo>
                <a:cubicBezTo>
                  <a:pt x="822" y="654"/>
                  <a:pt x="822" y="654"/>
                  <a:pt x="822" y="653"/>
                </a:cubicBezTo>
                <a:lnTo>
                  <a:pt x="822" y="653"/>
                </a:lnTo>
                <a:cubicBezTo>
                  <a:pt x="821" y="653"/>
                  <a:pt x="821" y="652"/>
                  <a:pt x="821" y="652"/>
                </a:cubicBezTo>
                <a:lnTo>
                  <a:pt x="821" y="652"/>
                </a:lnTo>
                <a:cubicBezTo>
                  <a:pt x="821" y="651"/>
                  <a:pt x="821" y="650"/>
                  <a:pt x="820" y="650"/>
                </a:cubicBezTo>
                <a:lnTo>
                  <a:pt x="820" y="650"/>
                </a:lnTo>
                <a:cubicBezTo>
                  <a:pt x="820" y="650"/>
                  <a:pt x="820" y="649"/>
                  <a:pt x="819" y="649"/>
                </a:cubicBezTo>
                <a:lnTo>
                  <a:pt x="819" y="649"/>
                </a:lnTo>
                <a:lnTo>
                  <a:pt x="819" y="648"/>
                </a:lnTo>
                <a:lnTo>
                  <a:pt x="819" y="648"/>
                </a:lnTo>
                <a:cubicBezTo>
                  <a:pt x="818" y="647"/>
                  <a:pt x="818" y="646"/>
                  <a:pt x="818" y="646"/>
                </a:cubicBezTo>
                <a:lnTo>
                  <a:pt x="818" y="646"/>
                </a:lnTo>
                <a:cubicBezTo>
                  <a:pt x="817" y="646"/>
                  <a:pt x="817" y="645"/>
                  <a:pt x="817" y="645"/>
                </a:cubicBezTo>
                <a:lnTo>
                  <a:pt x="817" y="645"/>
                </a:lnTo>
                <a:cubicBezTo>
                  <a:pt x="816" y="644"/>
                  <a:pt x="815" y="643"/>
                  <a:pt x="815" y="643"/>
                </a:cubicBezTo>
                <a:lnTo>
                  <a:pt x="815" y="643"/>
                </a:lnTo>
                <a:lnTo>
                  <a:pt x="815" y="643"/>
                </a:lnTo>
                <a:lnTo>
                  <a:pt x="632" y="460"/>
                </a:lnTo>
                <a:lnTo>
                  <a:pt x="632" y="460"/>
                </a:lnTo>
                <a:cubicBezTo>
                  <a:pt x="619" y="448"/>
                  <a:pt x="598" y="448"/>
                  <a:pt x="585" y="460"/>
                </a:cubicBezTo>
                <a:lnTo>
                  <a:pt x="585" y="460"/>
                </a:lnTo>
                <a:cubicBezTo>
                  <a:pt x="572" y="474"/>
                  <a:pt x="572" y="495"/>
                  <a:pt x="585" y="508"/>
                </a:cubicBezTo>
                <a:lnTo>
                  <a:pt x="709" y="632"/>
                </a:lnTo>
                <a:lnTo>
                  <a:pt x="383" y="632"/>
                </a:lnTo>
                <a:lnTo>
                  <a:pt x="383" y="632"/>
                </a:lnTo>
                <a:cubicBezTo>
                  <a:pt x="209" y="632"/>
                  <a:pt x="67" y="506"/>
                  <a:pt x="67" y="350"/>
                </a:cubicBezTo>
                <a:lnTo>
                  <a:pt x="67" y="350"/>
                </a:lnTo>
                <a:cubicBezTo>
                  <a:pt x="67" y="194"/>
                  <a:pt x="209" y="68"/>
                  <a:pt x="383" y="68"/>
                </a:cubicBezTo>
                <a:lnTo>
                  <a:pt x="609" y="67"/>
                </a:lnTo>
                <a:lnTo>
                  <a:pt x="609" y="67"/>
                </a:lnTo>
                <a:cubicBezTo>
                  <a:pt x="628" y="67"/>
                  <a:pt x="643" y="52"/>
                  <a:pt x="643" y="34"/>
                </a:cubicBezTo>
                <a:lnTo>
                  <a:pt x="643" y="34"/>
                </a:lnTo>
                <a:cubicBezTo>
                  <a:pt x="642" y="14"/>
                  <a:pt x="628" y="0"/>
                  <a:pt x="609" y="0"/>
                </a:cubicBezTo>
                <a:lnTo>
                  <a:pt x="608" y="0"/>
                </a:lnTo>
                <a:lnTo>
                  <a:pt x="383" y="0"/>
                </a:lnTo>
                <a:lnTo>
                  <a:pt x="383" y="0"/>
                </a:lnTo>
                <a:cubicBezTo>
                  <a:pt x="281" y="0"/>
                  <a:pt x="185" y="36"/>
                  <a:pt x="113" y="102"/>
                </a:cubicBezTo>
                <a:lnTo>
                  <a:pt x="113" y="102"/>
                </a:lnTo>
                <a:cubicBezTo>
                  <a:pt x="40" y="168"/>
                  <a:pt x="0" y="256"/>
                  <a:pt x="0" y="350"/>
                </a:cubicBezTo>
                <a:lnTo>
                  <a:pt x="0" y="350"/>
                </a:lnTo>
                <a:cubicBezTo>
                  <a:pt x="0" y="444"/>
                  <a:pt x="40" y="533"/>
                  <a:pt x="113" y="598"/>
                </a:cubicBezTo>
                <a:lnTo>
                  <a:pt x="113" y="598"/>
                </a:lnTo>
                <a:cubicBezTo>
                  <a:pt x="185" y="664"/>
                  <a:pt x="281" y="700"/>
                  <a:pt x="383" y="700"/>
                </a:cubicBezTo>
                <a:lnTo>
                  <a:pt x="709" y="700"/>
                </a:lnTo>
                <a:lnTo>
                  <a:pt x="585" y="824"/>
                </a:lnTo>
                <a:lnTo>
                  <a:pt x="585" y="824"/>
                </a:lnTo>
                <a:cubicBezTo>
                  <a:pt x="572" y="837"/>
                  <a:pt x="572" y="858"/>
                  <a:pt x="585" y="872"/>
                </a:cubicBezTo>
                <a:lnTo>
                  <a:pt x="585" y="872"/>
                </a:lnTo>
                <a:cubicBezTo>
                  <a:pt x="592" y="878"/>
                  <a:pt x="601" y="882"/>
                  <a:pt x="609" y="882"/>
                </a:cubicBezTo>
                <a:lnTo>
                  <a:pt x="609" y="882"/>
                </a:lnTo>
                <a:cubicBezTo>
                  <a:pt x="618" y="882"/>
                  <a:pt x="626" y="878"/>
                  <a:pt x="633" y="872"/>
                </a:cubicBezTo>
                <a:lnTo>
                  <a:pt x="815" y="690"/>
                </a:lnTo>
                <a:lnTo>
                  <a:pt x="815" y="690"/>
                </a:lnTo>
                <a:cubicBezTo>
                  <a:pt x="815" y="689"/>
                  <a:pt x="816" y="689"/>
                  <a:pt x="817" y="687"/>
                </a:cubicBezTo>
                <a:lnTo>
                  <a:pt x="817" y="687"/>
                </a:lnTo>
                <a:cubicBezTo>
                  <a:pt x="817" y="687"/>
                  <a:pt x="817" y="687"/>
                  <a:pt x="818" y="686"/>
                </a:cubicBezTo>
                <a:lnTo>
                  <a:pt x="818" y="686"/>
                </a:lnTo>
                <a:cubicBezTo>
                  <a:pt x="818" y="686"/>
                  <a:pt x="818" y="685"/>
                  <a:pt x="819" y="68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17214169" y="7983574"/>
            <a:ext cx="1179417" cy="820464"/>
          </a:xfrm>
          <a:custGeom>
            <a:rect b="b" l="l" r="r" t="t"/>
            <a:pathLst>
              <a:path extrusionOk="0" h="707" w="1014">
                <a:moveTo>
                  <a:pt x="953" y="0"/>
                </a:moveTo>
                <a:lnTo>
                  <a:pt x="661" y="0"/>
                </a:lnTo>
                <a:lnTo>
                  <a:pt x="661" y="0"/>
                </a:lnTo>
                <a:cubicBezTo>
                  <a:pt x="637" y="0"/>
                  <a:pt x="618" y="19"/>
                  <a:pt x="618" y="43"/>
                </a:cubicBezTo>
                <a:lnTo>
                  <a:pt x="618" y="43"/>
                </a:lnTo>
                <a:cubicBezTo>
                  <a:pt x="618" y="67"/>
                  <a:pt x="637" y="86"/>
                  <a:pt x="661" y="86"/>
                </a:cubicBezTo>
                <a:lnTo>
                  <a:pt x="927" y="86"/>
                </a:lnTo>
                <a:lnTo>
                  <a:pt x="927" y="620"/>
                </a:lnTo>
                <a:lnTo>
                  <a:pt x="86" y="620"/>
                </a:lnTo>
                <a:lnTo>
                  <a:pt x="86" y="86"/>
                </a:lnTo>
                <a:lnTo>
                  <a:pt x="351" y="86"/>
                </a:lnTo>
                <a:lnTo>
                  <a:pt x="351" y="86"/>
                </a:lnTo>
                <a:cubicBezTo>
                  <a:pt x="374" y="86"/>
                  <a:pt x="393" y="67"/>
                  <a:pt x="393" y="43"/>
                </a:cubicBezTo>
                <a:lnTo>
                  <a:pt x="393" y="43"/>
                </a:lnTo>
                <a:cubicBezTo>
                  <a:pt x="393" y="19"/>
                  <a:pt x="374" y="0"/>
                  <a:pt x="351" y="0"/>
                </a:cubicBezTo>
                <a:lnTo>
                  <a:pt x="60" y="0"/>
                </a:lnTo>
                <a:lnTo>
                  <a:pt x="60" y="0"/>
                </a:lnTo>
                <a:cubicBezTo>
                  <a:pt x="28" y="0"/>
                  <a:pt x="0" y="27"/>
                  <a:pt x="0" y="60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80"/>
                  <a:pt x="28" y="706"/>
                  <a:pt x="60" y="706"/>
                </a:cubicBezTo>
                <a:lnTo>
                  <a:pt x="953" y="706"/>
                </a:lnTo>
                <a:lnTo>
                  <a:pt x="953" y="706"/>
                </a:lnTo>
                <a:cubicBezTo>
                  <a:pt x="986" y="706"/>
                  <a:pt x="1013" y="680"/>
                  <a:pt x="1013" y="647"/>
                </a:cubicBezTo>
                <a:lnTo>
                  <a:pt x="1013" y="60"/>
                </a:lnTo>
                <a:lnTo>
                  <a:pt x="1013" y="60"/>
                </a:lnTo>
                <a:cubicBezTo>
                  <a:pt x="1013" y="27"/>
                  <a:pt x="986" y="0"/>
                  <a:pt x="953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7511588" y="7542574"/>
            <a:ext cx="584581" cy="861487"/>
          </a:xfrm>
          <a:custGeom>
            <a:rect b="b" l="l" r="r" t="t"/>
            <a:pathLst>
              <a:path extrusionOk="0" h="742" w="502">
                <a:moveTo>
                  <a:pt x="47" y="289"/>
                </a:moveTo>
                <a:lnTo>
                  <a:pt x="47" y="289"/>
                </a:lnTo>
                <a:cubicBezTo>
                  <a:pt x="58" y="289"/>
                  <a:pt x="69" y="285"/>
                  <a:pt x="78" y="277"/>
                </a:cubicBezTo>
                <a:lnTo>
                  <a:pt x="208" y="147"/>
                </a:lnTo>
                <a:lnTo>
                  <a:pt x="207" y="698"/>
                </a:lnTo>
                <a:lnTo>
                  <a:pt x="207" y="698"/>
                </a:lnTo>
                <a:cubicBezTo>
                  <a:pt x="207" y="722"/>
                  <a:pt x="226" y="741"/>
                  <a:pt x="250" y="741"/>
                </a:cubicBezTo>
                <a:lnTo>
                  <a:pt x="250" y="741"/>
                </a:lnTo>
                <a:lnTo>
                  <a:pt x="250" y="741"/>
                </a:lnTo>
                <a:cubicBezTo>
                  <a:pt x="274" y="741"/>
                  <a:pt x="293" y="722"/>
                  <a:pt x="293" y="699"/>
                </a:cubicBezTo>
                <a:lnTo>
                  <a:pt x="293" y="147"/>
                </a:lnTo>
                <a:lnTo>
                  <a:pt x="424" y="277"/>
                </a:lnTo>
                <a:lnTo>
                  <a:pt x="424" y="277"/>
                </a:lnTo>
                <a:cubicBezTo>
                  <a:pt x="432" y="285"/>
                  <a:pt x="443" y="289"/>
                  <a:pt x="454" y="289"/>
                </a:cubicBezTo>
                <a:lnTo>
                  <a:pt x="454" y="289"/>
                </a:lnTo>
                <a:cubicBezTo>
                  <a:pt x="465" y="289"/>
                  <a:pt x="476" y="285"/>
                  <a:pt x="485" y="277"/>
                </a:cubicBezTo>
                <a:lnTo>
                  <a:pt x="485" y="277"/>
                </a:lnTo>
                <a:cubicBezTo>
                  <a:pt x="501" y="260"/>
                  <a:pt x="501" y="233"/>
                  <a:pt x="485" y="216"/>
                </a:cubicBezTo>
                <a:lnTo>
                  <a:pt x="281" y="12"/>
                </a:lnTo>
                <a:lnTo>
                  <a:pt x="281" y="12"/>
                </a:lnTo>
                <a:lnTo>
                  <a:pt x="280" y="11"/>
                </a:lnTo>
                <a:lnTo>
                  <a:pt x="280" y="11"/>
                </a:lnTo>
                <a:cubicBezTo>
                  <a:pt x="279" y="11"/>
                  <a:pt x="279" y="10"/>
                  <a:pt x="278" y="10"/>
                </a:cubicBezTo>
                <a:lnTo>
                  <a:pt x="278" y="10"/>
                </a:lnTo>
                <a:cubicBezTo>
                  <a:pt x="278" y="9"/>
                  <a:pt x="276" y="8"/>
                  <a:pt x="276" y="7"/>
                </a:cubicBezTo>
                <a:lnTo>
                  <a:pt x="276" y="7"/>
                </a:lnTo>
                <a:cubicBezTo>
                  <a:pt x="275" y="7"/>
                  <a:pt x="275" y="7"/>
                  <a:pt x="275" y="7"/>
                </a:cubicBezTo>
                <a:lnTo>
                  <a:pt x="275" y="7"/>
                </a:lnTo>
                <a:cubicBezTo>
                  <a:pt x="274" y="7"/>
                  <a:pt x="273" y="6"/>
                  <a:pt x="272" y="6"/>
                </a:cubicBezTo>
                <a:lnTo>
                  <a:pt x="272" y="6"/>
                </a:lnTo>
                <a:cubicBezTo>
                  <a:pt x="271" y="5"/>
                  <a:pt x="271" y="5"/>
                  <a:pt x="271" y="5"/>
                </a:cubicBezTo>
                <a:lnTo>
                  <a:pt x="271" y="5"/>
                </a:lnTo>
                <a:lnTo>
                  <a:pt x="270" y="4"/>
                </a:lnTo>
                <a:lnTo>
                  <a:pt x="270" y="4"/>
                </a:lnTo>
                <a:cubicBezTo>
                  <a:pt x="269" y="4"/>
                  <a:pt x="269" y="4"/>
                  <a:pt x="269" y="4"/>
                </a:cubicBezTo>
                <a:lnTo>
                  <a:pt x="269" y="4"/>
                </a:lnTo>
                <a:cubicBezTo>
                  <a:pt x="268" y="3"/>
                  <a:pt x="268" y="3"/>
                  <a:pt x="268" y="3"/>
                </a:cubicBezTo>
                <a:lnTo>
                  <a:pt x="268" y="3"/>
                </a:lnTo>
                <a:cubicBezTo>
                  <a:pt x="267" y="3"/>
                  <a:pt x="265" y="3"/>
                  <a:pt x="264" y="2"/>
                </a:cubicBezTo>
                <a:lnTo>
                  <a:pt x="264" y="2"/>
                </a:lnTo>
                <a:lnTo>
                  <a:pt x="264" y="2"/>
                </a:lnTo>
                <a:lnTo>
                  <a:pt x="264" y="2"/>
                </a:lnTo>
                <a:cubicBezTo>
                  <a:pt x="262" y="1"/>
                  <a:pt x="261" y="1"/>
                  <a:pt x="260" y="1"/>
                </a:cubicBezTo>
                <a:lnTo>
                  <a:pt x="260" y="1"/>
                </a:lnTo>
                <a:cubicBezTo>
                  <a:pt x="260" y="1"/>
                  <a:pt x="260" y="1"/>
                  <a:pt x="259" y="1"/>
                </a:cubicBezTo>
                <a:lnTo>
                  <a:pt x="259" y="1"/>
                </a:lnTo>
                <a:cubicBezTo>
                  <a:pt x="257" y="0"/>
                  <a:pt x="254" y="0"/>
                  <a:pt x="251" y="0"/>
                </a:cubicBezTo>
                <a:lnTo>
                  <a:pt x="251" y="0"/>
                </a:lnTo>
                <a:cubicBezTo>
                  <a:pt x="241" y="0"/>
                  <a:pt x="232" y="3"/>
                  <a:pt x="225" y="9"/>
                </a:cubicBezTo>
                <a:lnTo>
                  <a:pt x="225" y="9"/>
                </a:lnTo>
                <a:cubicBezTo>
                  <a:pt x="223" y="10"/>
                  <a:pt x="222" y="11"/>
                  <a:pt x="220" y="12"/>
                </a:cubicBezTo>
                <a:lnTo>
                  <a:pt x="17" y="216"/>
                </a:lnTo>
                <a:lnTo>
                  <a:pt x="17" y="216"/>
                </a:lnTo>
                <a:cubicBezTo>
                  <a:pt x="0" y="233"/>
                  <a:pt x="0" y="260"/>
                  <a:pt x="17" y="277"/>
                </a:cubicBezTo>
                <a:lnTo>
                  <a:pt x="17" y="277"/>
                </a:lnTo>
                <a:cubicBezTo>
                  <a:pt x="25" y="285"/>
                  <a:pt x="36" y="289"/>
                  <a:pt x="47" y="28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14732266" y="4891451"/>
            <a:ext cx="830720" cy="1312743"/>
          </a:xfrm>
          <a:custGeom>
            <a:rect b="b" l="l" r="r" t="t"/>
            <a:pathLst>
              <a:path extrusionOk="0" h="1127" w="713">
                <a:moveTo>
                  <a:pt x="356" y="73"/>
                </a:moveTo>
                <a:lnTo>
                  <a:pt x="356" y="73"/>
                </a:lnTo>
                <a:cubicBezTo>
                  <a:pt x="200" y="73"/>
                  <a:pt x="73" y="200"/>
                  <a:pt x="73" y="356"/>
                </a:cubicBezTo>
                <a:lnTo>
                  <a:pt x="73" y="356"/>
                </a:lnTo>
                <a:cubicBezTo>
                  <a:pt x="73" y="411"/>
                  <a:pt x="100" y="530"/>
                  <a:pt x="231" y="783"/>
                </a:cubicBezTo>
                <a:lnTo>
                  <a:pt x="231" y="783"/>
                </a:lnTo>
                <a:cubicBezTo>
                  <a:pt x="280" y="878"/>
                  <a:pt x="330" y="965"/>
                  <a:pt x="361" y="1018"/>
                </a:cubicBezTo>
                <a:lnTo>
                  <a:pt x="361" y="1018"/>
                </a:lnTo>
                <a:cubicBezTo>
                  <a:pt x="391" y="965"/>
                  <a:pt x="438" y="879"/>
                  <a:pt x="486" y="784"/>
                </a:cubicBezTo>
                <a:lnTo>
                  <a:pt x="486" y="784"/>
                </a:lnTo>
                <a:cubicBezTo>
                  <a:pt x="613" y="530"/>
                  <a:pt x="639" y="411"/>
                  <a:pt x="639" y="356"/>
                </a:cubicBezTo>
                <a:lnTo>
                  <a:pt x="639" y="356"/>
                </a:lnTo>
                <a:cubicBezTo>
                  <a:pt x="639" y="200"/>
                  <a:pt x="512" y="73"/>
                  <a:pt x="356" y="73"/>
                </a:cubicBezTo>
                <a:close/>
                <a:moveTo>
                  <a:pt x="361" y="1126"/>
                </a:moveTo>
                <a:lnTo>
                  <a:pt x="361" y="1126"/>
                </a:lnTo>
                <a:cubicBezTo>
                  <a:pt x="349" y="1126"/>
                  <a:pt x="337" y="1119"/>
                  <a:pt x="330" y="1109"/>
                </a:cubicBezTo>
                <a:lnTo>
                  <a:pt x="330" y="1109"/>
                </a:lnTo>
                <a:cubicBezTo>
                  <a:pt x="330" y="1107"/>
                  <a:pt x="247" y="974"/>
                  <a:pt x="166" y="817"/>
                </a:cubicBezTo>
                <a:lnTo>
                  <a:pt x="166" y="817"/>
                </a:lnTo>
                <a:cubicBezTo>
                  <a:pt x="56" y="603"/>
                  <a:pt x="0" y="448"/>
                  <a:pt x="0" y="356"/>
                </a:cubicBezTo>
                <a:lnTo>
                  <a:pt x="0" y="356"/>
                </a:lnTo>
                <a:cubicBezTo>
                  <a:pt x="0" y="160"/>
                  <a:pt x="160" y="0"/>
                  <a:pt x="356" y="0"/>
                </a:cubicBezTo>
                <a:lnTo>
                  <a:pt x="356" y="0"/>
                </a:lnTo>
                <a:cubicBezTo>
                  <a:pt x="552" y="0"/>
                  <a:pt x="712" y="160"/>
                  <a:pt x="712" y="356"/>
                </a:cubicBezTo>
                <a:lnTo>
                  <a:pt x="712" y="356"/>
                </a:lnTo>
                <a:cubicBezTo>
                  <a:pt x="712" y="448"/>
                  <a:pt x="658" y="603"/>
                  <a:pt x="551" y="817"/>
                </a:cubicBezTo>
                <a:lnTo>
                  <a:pt x="551" y="817"/>
                </a:lnTo>
                <a:cubicBezTo>
                  <a:pt x="473" y="974"/>
                  <a:pt x="393" y="1107"/>
                  <a:pt x="393" y="1108"/>
                </a:cubicBezTo>
                <a:lnTo>
                  <a:pt x="393" y="1108"/>
                </a:lnTo>
                <a:cubicBezTo>
                  <a:pt x="386" y="1119"/>
                  <a:pt x="374" y="1126"/>
                  <a:pt x="361" y="11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14952766" y="5096567"/>
            <a:ext cx="389721" cy="389721"/>
          </a:xfrm>
          <a:custGeom>
            <a:rect b="b" l="l" r="r" t="t"/>
            <a:pathLst>
              <a:path extrusionOk="0" h="333" w="333">
                <a:moveTo>
                  <a:pt x="166" y="73"/>
                </a:moveTo>
                <a:lnTo>
                  <a:pt x="166" y="73"/>
                </a:lnTo>
                <a:cubicBezTo>
                  <a:pt x="115" y="73"/>
                  <a:pt x="73" y="115"/>
                  <a:pt x="73" y="166"/>
                </a:cubicBezTo>
                <a:lnTo>
                  <a:pt x="73" y="166"/>
                </a:lnTo>
                <a:cubicBezTo>
                  <a:pt x="73" y="217"/>
                  <a:pt x="115" y="259"/>
                  <a:pt x="166" y="259"/>
                </a:cubicBezTo>
                <a:lnTo>
                  <a:pt x="166" y="259"/>
                </a:lnTo>
                <a:cubicBezTo>
                  <a:pt x="217" y="259"/>
                  <a:pt x="259" y="217"/>
                  <a:pt x="259" y="166"/>
                </a:cubicBezTo>
                <a:lnTo>
                  <a:pt x="259" y="166"/>
                </a:lnTo>
                <a:cubicBezTo>
                  <a:pt x="259" y="115"/>
                  <a:pt x="217" y="73"/>
                  <a:pt x="166" y="73"/>
                </a:cubicBezTo>
                <a:close/>
                <a:moveTo>
                  <a:pt x="166" y="332"/>
                </a:moveTo>
                <a:lnTo>
                  <a:pt x="166" y="332"/>
                </a:lnTo>
                <a:cubicBezTo>
                  <a:pt x="75" y="332"/>
                  <a:pt x="0" y="257"/>
                  <a:pt x="0" y="166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166" y="0"/>
                </a:lnTo>
                <a:cubicBezTo>
                  <a:pt x="257" y="0"/>
                  <a:pt x="332" y="74"/>
                  <a:pt x="332" y="166"/>
                </a:cubicBezTo>
                <a:lnTo>
                  <a:pt x="332" y="166"/>
                </a:lnTo>
                <a:cubicBezTo>
                  <a:pt x="332" y="257"/>
                  <a:pt x="257" y="332"/>
                  <a:pt x="166" y="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7311602" y="5137590"/>
            <a:ext cx="933278" cy="887125"/>
          </a:xfrm>
          <a:custGeom>
            <a:rect b="b" l="l" r="r" t="t"/>
            <a:pathLst>
              <a:path extrusionOk="0" h="761" w="804">
                <a:moveTo>
                  <a:pt x="401" y="760"/>
                </a:moveTo>
                <a:lnTo>
                  <a:pt x="401" y="760"/>
                </a:lnTo>
                <a:cubicBezTo>
                  <a:pt x="294" y="760"/>
                  <a:pt x="193" y="718"/>
                  <a:pt x="118" y="642"/>
                </a:cubicBezTo>
                <a:lnTo>
                  <a:pt x="118" y="642"/>
                </a:lnTo>
                <a:cubicBezTo>
                  <a:pt x="42" y="566"/>
                  <a:pt x="0" y="466"/>
                  <a:pt x="0" y="359"/>
                </a:cubicBezTo>
                <a:lnTo>
                  <a:pt x="0" y="359"/>
                </a:lnTo>
                <a:cubicBezTo>
                  <a:pt x="0" y="287"/>
                  <a:pt x="18" y="217"/>
                  <a:pt x="55" y="155"/>
                </a:cubicBezTo>
                <a:lnTo>
                  <a:pt x="55" y="155"/>
                </a:lnTo>
                <a:cubicBezTo>
                  <a:pt x="90" y="96"/>
                  <a:pt x="139" y="45"/>
                  <a:pt x="200" y="11"/>
                </a:cubicBezTo>
                <a:lnTo>
                  <a:pt x="200" y="11"/>
                </a:lnTo>
                <a:cubicBezTo>
                  <a:pt x="216" y="2"/>
                  <a:pt x="237" y="7"/>
                  <a:pt x="246" y="23"/>
                </a:cubicBezTo>
                <a:lnTo>
                  <a:pt x="246" y="23"/>
                </a:lnTo>
                <a:cubicBezTo>
                  <a:pt x="256" y="39"/>
                  <a:pt x="250" y="60"/>
                  <a:pt x="234" y="70"/>
                </a:cubicBezTo>
                <a:lnTo>
                  <a:pt x="234" y="70"/>
                </a:lnTo>
                <a:cubicBezTo>
                  <a:pt x="184" y="99"/>
                  <a:pt x="143" y="140"/>
                  <a:pt x="114" y="190"/>
                </a:cubicBezTo>
                <a:lnTo>
                  <a:pt x="114" y="190"/>
                </a:lnTo>
                <a:cubicBezTo>
                  <a:pt x="84" y="240"/>
                  <a:pt x="68" y="299"/>
                  <a:pt x="68" y="359"/>
                </a:cubicBezTo>
                <a:lnTo>
                  <a:pt x="68" y="359"/>
                </a:lnTo>
                <a:cubicBezTo>
                  <a:pt x="68" y="542"/>
                  <a:pt x="218" y="692"/>
                  <a:pt x="401" y="692"/>
                </a:cubicBezTo>
                <a:lnTo>
                  <a:pt x="401" y="692"/>
                </a:lnTo>
                <a:cubicBezTo>
                  <a:pt x="585" y="692"/>
                  <a:pt x="735" y="542"/>
                  <a:pt x="735" y="359"/>
                </a:cubicBezTo>
                <a:lnTo>
                  <a:pt x="735" y="359"/>
                </a:lnTo>
                <a:cubicBezTo>
                  <a:pt x="735" y="298"/>
                  <a:pt x="719" y="239"/>
                  <a:pt x="689" y="188"/>
                </a:cubicBezTo>
                <a:lnTo>
                  <a:pt x="689" y="188"/>
                </a:lnTo>
                <a:cubicBezTo>
                  <a:pt x="659" y="138"/>
                  <a:pt x="617" y="97"/>
                  <a:pt x="566" y="68"/>
                </a:cubicBezTo>
                <a:lnTo>
                  <a:pt x="566" y="68"/>
                </a:lnTo>
                <a:cubicBezTo>
                  <a:pt x="550" y="59"/>
                  <a:pt x="544" y="38"/>
                  <a:pt x="553" y="22"/>
                </a:cubicBezTo>
                <a:lnTo>
                  <a:pt x="553" y="22"/>
                </a:lnTo>
                <a:cubicBezTo>
                  <a:pt x="563" y="5"/>
                  <a:pt x="584" y="0"/>
                  <a:pt x="600" y="9"/>
                </a:cubicBezTo>
                <a:lnTo>
                  <a:pt x="600" y="9"/>
                </a:lnTo>
                <a:cubicBezTo>
                  <a:pt x="661" y="43"/>
                  <a:pt x="711" y="93"/>
                  <a:pt x="747" y="153"/>
                </a:cubicBezTo>
                <a:lnTo>
                  <a:pt x="747" y="153"/>
                </a:lnTo>
                <a:cubicBezTo>
                  <a:pt x="784" y="215"/>
                  <a:pt x="803" y="286"/>
                  <a:pt x="803" y="359"/>
                </a:cubicBezTo>
                <a:lnTo>
                  <a:pt x="803" y="359"/>
                </a:lnTo>
                <a:cubicBezTo>
                  <a:pt x="803" y="466"/>
                  <a:pt x="762" y="566"/>
                  <a:pt x="686" y="642"/>
                </a:cubicBezTo>
                <a:lnTo>
                  <a:pt x="686" y="642"/>
                </a:lnTo>
                <a:cubicBezTo>
                  <a:pt x="610" y="718"/>
                  <a:pt x="509" y="760"/>
                  <a:pt x="401" y="76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7737216" y="5091437"/>
            <a:ext cx="82046" cy="441000"/>
          </a:xfrm>
          <a:custGeom>
            <a:rect b="b" l="l" r="r" t="t"/>
            <a:pathLst>
              <a:path extrusionOk="0" h="378" w="70">
                <a:moveTo>
                  <a:pt x="35" y="377"/>
                </a:moveTo>
                <a:lnTo>
                  <a:pt x="35" y="377"/>
                </a:lnTo>
                <a:lnTo>
                  <a:pt x="35" y="377"/>
                </a:lnTo>
                <a:cubicBezTo>
                  <a:pt x="16" y="377"/>
                  <a:pt x="0" y="361"/>
                  <a:pt x="0" y="342"/>
                </a:cubicBezTo>
                <a:lnTo>
                  <a:pt x="1" y="34"/>
                </a:lnTo>
                <a:lnTo>
                  <a:pt x="1" y="34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4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4" y="377"/>
                  <a:pt x="35" y="37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3043536" y="4014205"/>
            <a:ext cx="477727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Infographic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3043536" y="6486595"/>
            <a:ext cx="574549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12673704" y="2047073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11811247" y="2675349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17837502" y="2047073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16975045" y="2675349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12617555" y="9848266"/>
            <a:ext cx="26431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11836885" y="10476542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17837502" y="9848266"/>
            <a:ext cx="24962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>
            <a:off x="17000683" y="10476542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/>
          <p:nvPr/>
        </p:nvSpPr>
        <p:spPr>
          <a:xfrm>
            <a:off x="2674557" y="6543915"/>
            <a:ext cx="4855717" cy="3237144"/>
          </a:xfrm>
          <a:custGeom>
            <a:rect b="b" l="l" r="r" t="t"/>
            <a:pathLst>
              <a:path extrusionOk="0" h="3115" w="4671">
                <a:moveTo>
                  <a:pt x="0" y="766"/>
                </a:moveTo>
                <a:lnTo>
                  <a:pt x="0" y="766"/>
                </a:lnTo>
                <a:cubicBezTo>
                  <a:pt x="0" y="2033"/>
                  <a:pt x="1014" y="3063"/>
                  <a:pt x="2276" y="3088"/>
                </a:cubicBezTo>
                <a:lnTo>
                  <a:pt x="2276" y="3088"/>
                </a:lnTo>
                <a:cubicBezTo>
                  <a:pt x="3589" y="3114"/>
                  <a:pt x="4670" y="2036"/>
                  <a:pt x="4646" y="722"/>
                </a:cubicBezTo>
                <a:lnTo>
                  <a:pt x="4646" y="722"/>
                </a:lnTo>
                <a:cubicBezTo>
                  <a:pt x="4641" y="470"/>
                  <a:pt x="4596" y="229"/>
                  <a:pt x="4517" y="4"/>
                </a:cubicBezTo>
                <a:lnTo>
                  <a:pt x="4517" y="4"/>
                </a:lnTo>
                <a:cubicBezTo>
                  <a:pt x="4516" y="1"/>
                  <a:pt x="4515" y="0"/>
                  <a:pt x="4512" y="0"/>
                </a:cubicBezTo>
                <a:lnTo>
                  <a:pt x="134" y="0"/>
                </a:lnTo>
                <a:lnTo>
                  <a:pt x="134" y="0"/>
                </a:lnTo>
                <a:cubicBezTo>
                  <a:pt x="131" y="0"/>
                  <a:pt x="129" y="1"/>
                  <a:pt x="128" y="4"/>
                </a:cubicBezTo>
                <a:lnTo>
                  <a:pt x="128" y="4"/>
                </a:lnTo>
                <a:cubicBezTo>
                  <a:pt x="45" y="242"/>
                  <a:pt x="0" y="499"/>
                  <a:pt x="0" y="7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7401889" y="8726466"/>
            <a:ext cx="4832790" cy="3214216"/>
          </a:xfrm>
          <a:custGeom>
            <a:rect b="b" l="l" r="r" t="t"/>
            <a:pathLst>
              <a:path extrusionOk="0" h="3091" w="4647">
                <a:moveTo>
                  <a:pt x="0" y="768"/>
                </a:moveTo>
                <a:lnTo>
                  <a:pt x="0" y="768"/>
                </a:lnTo>
                <a:cubicBezTo>
                  <a:pt x="0" y="2050"/>
                  <a:pt x="1041" y="3090"/>
                  <a:pt x="2324" y="3090"/>
                </a:cubicBezTo>
                <a:lnTo>
                  <a:pt x="2324" y="3090"/>
                </a:lnTo>
                <a:cubicBezTo>
                  <a:pt x="3607" y="3090"/>
                  <a:pt x="4646" y="2050"/>
                  <a:pt x="4646" y="768"/>
                </a:cubicBezTo>
                <a:lnTo>
                  <a:pt x="4646" y="768"/>
                </a:lnTo>
                <a:cubicBezTo>
                  <a:pt x="4646" y="498"/>
                  <a:pt x="4600" y="240"/>
                  <a:pt x="4516" y="0"/>
                </a:cubicBezTo>
                <a:lnTo>
                  <a:pt x="131" y="0"/>
                </a:lnTo>
                <a:lnTo>
                  <a:pt x="131" y="0"/>
                </a:lnTo>
                <a:cubicBezTo>
                  <a:pt x="46" y="240"/>
                  <a:pt x="0" y="498"/>
                  <a:pt x="0" y="7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2812113" y="4925342"/>
            <a:ext cx="4562265" cy="1618573"/>
          </a:xfrm>
          <a:custGeom>
            <a:rect b="b" l="l" r="r" t="t"/>
            <a:pathLst>
              <a:path extrusionOk="0" h="1557" w="438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6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2138388" y="6543915"/>
            <a:ext cx="4832790" cy="3214216"/>
          </a:xfrm>
          <a:custGeom>
            <a:rect b="b" l="l" r="r" t="t"/>
            <a:pathLst>
              <a:path extrusionOk="0" h="3090" w="4647">
                <a:moveTo>
                  <a:pt x="0" y="766"/>
                </a:moveTo>
                <a:lnTo>
                  <a:pt x="0" y="766"/>
                </a:lnTo>
                <a:cubicBezTo>
                  <a:pt x="0" y="2049"/>
                  <a:pt x="1040" y="3089"/>
                  <a:pt x="2323" y="3089"/>
                </a:cubicBezTo>
                <a:lnTo>
                  <a:pt x="2323" y="3089"/>
                </a:lnTo>
                <a:cubicBezTo>
                  <a:pt x="3606" y="3089"/>
                  <a:pt x="4646" y="2049"/>
                  <a:pt x="4646" y="766"/>
                </a:cubicBezTo>
                <a:lnTo>
                  <a:pt x="4646" y="766"/>
                </a:lnTo>
                <a:cubicBezTo>
                  <a:pt x="4646" y="497"/>
                  <a:pt x="4600" y="239"/>
                  <a:pt x="4516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46" y="239"/>
                  <a:pt x="0" y="497"/>
                  <a:pt x="0" y="76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7539445" y="7107892"/>
            <a:ext cx="4562262" cy="1618573"/>
          </a:xfrm>
          <a:custGeom>
            <a:rect b="b" l="l" r="r" t="t"/>
            <a:pathLst>
              <a:path extrusionOk="0" h="1557" w="4386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6" y="650"/>
                  <a:pt x="0" y="1556"/>
                </a:cubicBezTo>
                <a:lnTo>
                  <a:pt x="4385" y="1556"/>
                </a:lnTo>
                <a:lnTo>
                  <a:pt x="4385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6870305" y="8726466"/>
            <a:ext cx="4832790" cy="3214216"/>
          </a:xfrm>
          <a:custGeom>
            <a:rect b="b" l="l" r="r" t="t"/>
            <a:pathLst>
              <a:path extrusionOk="0" h="3091" w="4647">
                <a:moveTo>
                  <a:pt x="0" y="768"/>
                </a:moveTo>
                <a:lnTo>
                  <a:pt x="0" y="768"/>
                </a:lnTo>
                <a:cubicBezTo>
                  <a:pt x="0" y="2050"/>
                  <a:pt x="1040" y="3090"/>
                  <a:pt x="2323" y="3090"/>
                </a:cubicBezTo>
                <a:lnTo>
                  <a:pt x="2323" y="3090"/>
                </a:lnTo>
                <a:cubicBezTo>
                  <a:pt x="3606" y="3090"/>
                  <a:pt x="4646" y="2050"/>
                  <a:pt x="4646" y="768"/>
                </a:cubicBezTo>
                <a:lnTo>
                  <a:pt x="4646" y="768"/>
                </a:lnTo>
                <a:cubicBezTo>
                  <a:pt x="4646" y="498"/>
                  <a:pt x="4600" y="240"/>
                  <a:pt x="4516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45" y="240"/>
                  <a:pt x="0" y="498"/>
                  <a:pt x="0" y="76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12275944" y="4925342"/>
            <a:ext cx="4562265" cy="1618573"/>
          </a:xfrm>
          <a:custGeom>
            <a:rect b="b" l="l" r="r" t="t"/>
            <a:pathLst>
              <a:path extrusionOk="0" h="1557" w="438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7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7003277" y="7107892"/>
            <a:ext cx="4562262" cy="1618573"/>
          </a:xfrm>
          <a:custGeom>
            <a:rect b="b" l="l" r="r" t="t"/>
            <a:pathLst>
              <a:path extrusionOk="0" h="1557" w="438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7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4760820" y="5328839"/>
            <a:ext cx="664851" cy="816164"/>
          </a:xfrm>
          <a:custGeom>
            <a:rect b="b" l="l" r="r" t="t"/>
            <a:pathLst>
              <a:path extrusionOk="0" h="784" w="641">
                <a:moveTo>
                  <a:pt x="527" y="619"/>
                </a:moveTo>
                <a:lnTo>
                  <a:pt x="527" y="619"/>
                </a:lnTo>
                <a:lnTo>
                  <a:pt x="320" y="619"/>
                </a:lnTo>
                <a:lnTo>
                  <a:pt x="68" y="619"/>
                </a:lnTo>
                <a:lnTo>
                  <a:pt x="68" y="619"/>
                </a:lnTo>
                <a:cubicBezTo>
                  <a:pt x="92" y="580"/>
                  <a:pt x="109" y="528"/>
                  <a:pt x="118" y="465"/>
                </a:cubicBezTo>
                <a:lnTo>
                  <a:pt x="118" y="465"/>
                </a:lnTo>
                <a:cubicBezTo>
                  <a:pt x="128" y="399"/>
                  <a:pt x="128" y="333"/>
                  <a:pt x="126" y="289"/>
                </a:cubicBezTo>
                <a:lnTo>
                  <a:pt x="125" y="279"/>
                </a:lnTo>
                <a:lnTo>
                  <a:pt x="125" y="279"/>
                </a:lnTo>
                <a:lnTo>
                  <a:pt x="125" y="279"/>
                </a:lnTo>
                <a:cubicBezTo>
                  <a:pt x="125" y="260"/>
                  <a:pt x="123" y="245"/>
                  <a:pt x="123" y="237"/>
                </a:cubicBezTo>
                <a:lnTo>
                  <a:pt x="123" y="237"/>
                </a:lnTo>
                <a:cubicBezTo>
                  <a:pt x="122" y="224"/>
                  <a:pt x="122" y="212"/>
                  <a:pt x="125" y="201"/>
                </a:cubicBezTo>
                <a:lnTo>
                  <a:pt x="125" y="201"/>
                </a:lnTo>
                <a:cubicBezTo>
                  <a:pt x="134" y="159"/>
                  <a:pt x="158" y="121"/>
                  <a:pt x="193" y="94"/>
                </a:cubicBezTo>
                <a:lnTo>
                  <a:pt x="193" y="94"/>
                </a:lnTo>
                <a:cubicBezTo>
                  <a:pt x="228" y="67"/>
                  <a:pt x="272" y="51"/>
                  <a:pt x="317" y="51"/>
                </a:cubicBezTo>
                <a:lnTo>
                  <a:pt x="317" y="51"/>
                </a:lnTo>
                <a:cubicBezTo>
                  <a:pt x="412" y="51"/>
                  <a:pt x="493" y="117"/>
                  <a:pt x="510" y="207"/>
                </a:cubicBezTo>
                <a:lnTo>
                  <a:pt x="510" y="207"/>
                </a:lnTo>
                <a:cubicBezTo>
                  <a:pt x="512" y="216"/>
                  <a:pt x="512" y="225"/>
                  <a:pt x="512" y="235"/>
                </a:cubicBezTo>
                <a:lnTo>
                  <a:pt x="512" y="235"/>
                </a:lnTo>
                <a:cubicBezTo>
                  <a:pt x="511" y="248"/>
                  <a:pt x="510" y="267"/>
                  <a:pt x="509" y="284"/>
                </a:cubicBezTo>
                <a:lnTo>
                  <a:pt x="509" y="284"/>
                </a:lnTo>
                <a:cubicBezTo>
                  <a:pt x="508" y="328"/>
                  <a:pt x="508" y="395"/>
                  <a:pt x="518" y="460"/>
                </a:cubicBezTo>
                <a:lnTo>
                  <a:pt x="518" y="460"/>
                </a:lnTo>
                <a:cubicBezTo>
                  <a:pt x="528" y="525"/>
                  <a:pt x="547" y="579"/>
                  <a:pt x="572" y="619"/>
                </a:cubicBezTo>
                <a:lnTo>
                  <a:pt x="527" y="619"/>
                </a:lnTo>
                <a:close/>
                <a:moveTo>
                  <a:pt x="410" y="705"/>
                </a:moveTo>
                <a:lnTo>
                  <a:pt x="410" y="705"/>
                </a:lnTo>
                <a:cubicBezTo>
                  <a:pt x="383" y="723"/>
                  <a:pt x="352" y="732"/>
                  <a:pt x="320" y="732"/>
                </a:cubicBezTo>
                <a:lnTo>
                  <a:pt x="320" y="732"/>
                </a:lnTo>
                <a:cubicBezTo>
                  <a:pt x="287" y="732"/>
                  <a:pt x="256" y="723"/>
                  <a:pt x="230" y="705"/>
                </a:cubicBezTo>
                <a:lnTo>
                  <a:pt x="230" y="705"/>
                </a:lnTo>
                <a:cubicBezTo>
                  <a:pt x="216" y="695"/>
                  <a:pt x="204" y="684"/>
                  <a:pt x="193" y="670"/>
                </a:cubicBezTo>
                <a:lnTo>
                  <a:pt x="320" y="670"/>
                </a:lnTo>
                <a:lnTo>
                  <a:pt x="446" y="670"/>
                </a:lnTo>
                <a:lnTo>
                  <a:pt x="446" y="670"/>
                </a:lnTo>
                <a:cubicBezTo>
                  <a:pt x="436" y="684"/>
                  <a:pt x="424" y="695"/>
                  <a:pt x="410" y="705"/>
                </a:cubicBezTo>
                <a:close/>
                <a:moveTo>
                  <a:pt x="630" y="613"/>
                </a:moveTo>
                <a:lnTo>
                  <a:pt x="630" y="613"/>
                </a:lnTo>
                <a:cubicBezTo>
                  <a:pt x="600" y="577"/>
                  <a:pt x="579" y="522"/>
                  <a:pt x="568" y="453"/>
                </a:cubicBezTo>
                <a:lnTo>
                  <a:pt x="568" y="453"/>
                </a:lnTo>
                <a:cubicBezTo>
                  <a:pt x="558" y="390"/>
                  <a:pt x="558" y="328"/>
                  <a:pt x="560" y="287"/>
                </a:cubicBezTo>
                <a:lnTo>
                  <a:pt x="560" y="287"/>
                </a:lnTo>
                <a:cubicBezTo>
                  <a:pt x="560" y="270"/>
                  <a:pt x="561" y="251"/>
                  <a:pt x="562" y="239"/>
                </a:cubicBezTo>
                <a:lnTo>
                  <a:pt x="562" y="239"/>
                </a:lnTo>
                <a:cubicBezTo>
                  <a:pt x="563" y="224"/>
                  <a:pt x="562" y="210"/>
                  <a:pt x="560" y="198"/>
                </a:cubicBezTo>
                <a:lnTo>
                  <a:pt x="560" y="198"/>
                </a:lnTo>
                <a:cubicBezTo>
                  <a:pt x="539" y="84"/>
                  <a:pt x="436" y="0"/>
                  <a:pt x="317" y="0"/>
                </a:cubicBezTo>
                <a:lnTo>
                  <a:pt x="317" y="0"/>
                </a:lnTo>
                <a:cubicBezTo>
                  <a:pt x="260" y="0"/>
                  <a:pt x="205" y="20"/>
                  <a:pt x="161" y="55"/>
                </a:cubicBezTo>
                <a:lnTo>
                  <a:pt x="161" y="55"/>
                </a:lnTo>
                <a:cubicBezTo>
                  <a:pt x="118" y="89"/>
                  <a:pt x="87" y="136"/>
                  <a:pt x="76" y="189"/>
                </a:cubicBezTo>
                <a:lnTo>
                  <a:pt x="76" y="189"/>
                </a:lnTo>
                <a:cubicBezTo>
                  <a:pt x="72" y="205"/>
                  <a:pt x="71" y="223"/>
                  <a:pt x="72" y="241"/>
                </a:cubicBezTo>
                <a:lnTo>
                  <a:pt x="72" y="241"/>
                </a:lnTo>
                <a:cubicBezTo>
                  <a:pt x="73" y="250"/>
                  <a:pt x="74" y="268"/>
                  <a:pt x="75" y="291"/>
                </a:cubicBezTo>
                <a:lnTo>
                  <a:pt x="75" y="301"/>
                </a:lnTo>
                <a:lnTo>
                  <a:pt x="76" y="302"/>
                </a:lnTo>
                <a:lnTo>
                  <a:pt x="76" y="302"/>
                </a:lnTo>
                <a:cubicBezTo>
                  <a:pt x="78" y="343"/>
                  <a:pt x="77" y="400"/>
                  <a:pt x="68" y="458"/>
                </a:cubicBezTo>
                <a:lnTo>
                  <a:pt x="68" y="458"/>
                </a:lnTo>
                <a:cubicBezTo>
                  <a:pt x="58" y="527"/>
                  <a:pt x="38" y="579"/>
                  <a:pt x="10" y="613"/>
                </a:cubicBezTo>
                <a:lnTo>
                  <a:pt x="10" y="613"/>
                </a:lnTo>
                <a:cubicBezTo>
                  <a:pt x="2" y="623"/>
                  <a:pt x="0" y="637"/>
                  <a:pt x="5" y="650"/>
                </a:cubicBezTo>
                <a:lnTo>
                  <a:pt x="5" y="650"/>
                </a:lnTo>
                <a:cubicBezTo>
                  <a:pt x="11" y="662"/>
                  <a:pt x="24" y="670"/>
                  <a:pt x="37" y="670"/>
                </a:cubicBezTo>
                <a:lnTo>
                  <a:pt x="38" y="670"/>
                </a:lnTo>
                <a:lnTo>
                  <a:pt x="134" y="670"/>
                </a:lnTo>
                <a:lnTo>
                  <a:pt x="134" y="670"/>
                </a:lnTo>
                <a:cubicBezTo>
                  <a:pt x="149" y="701"/>
                  <a:pt x="172" y="727"/>
                  <a:pt x="202" y="747"/>
                </a:cubicBezTo>
                <a:lnTo>
                  <a:pt x="202" y="747"/>
                </a:lnTo>
                <a:cubicBezTo>
                  <a:pt x="237" y="770"/>
                  <a:pt x="278" y="783"/>
                  <a:pt x="320" y="783"/>
                </a:cubicBezTo>
                <a:lnTo>
                  <a:pt x="320" y="783"/>
                </a:lnTo>
                <a:cubicBezTo>
                  <a:pt x="363" y="783"/>
                  <a:pt x="403" y="770"/>
                  <a:pt x="438" y="747"/>
                </a:cubicBezTo>
                <a:lnTo>
                  <a:pt x="438" y="747"/>
                </a:lnTo>
                <a:cubicBezTo>
                  <a:pt x="467" y="727"/>
                  <a:pt x="490" y="701"/>
                  <a:pt x="506" y="670"/>
                </a:cubicBezTo>
                <a:lnTo>
                  <a:pt x="602" y="670"/>
                </a:lnTo>
                <a:lnTo>
                  <a:pt x="602" y="670"/>
                </a:lnTo>
                <a:lnTo>
                  <a:pt x="602" y="670"/>
                </a:lnTo>
                <a:cubicBezTo>
                  <a:pt x="616" y="670"/>
                  <a:pt x="628" y="662"/>
                  <a:pt x="634" y="650"/>
                </a:cubicBezTo>
                <a:lnTo>
                  <a:pt x="634" y="650"/>
                </a:lnTo>
                <a:cubicBezTo>
                  <a:pt x="640" y="638"/>
                  <a:pt x="638" y="624"/>
                  <a:pt x="630" y="6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19259189" y="7607679"/>
            <a:ext cx="50436" cy="187991"/>
          </a:xfrm>
          <a:custGeom>
            <a:rect b="b" l="l" r="r" t="t"/>
            <a:pathLst>
              <a:path extrusionOk="0" h="180" w="49">
                <a:moveTo>
                  <a:pt x="24" y="179"/>
                </a:moveTo>
                <a:lnTo>
                  <a:pt x="23" y="179"/>
                </a:lnTo>
                <a:lnTo>
                  <a:pt x="23" y="179"/>
                </a:lnTo>
                <a:cubicBezTo>
                  <a:pt x="10" y="179"/>
                  <a:pt x="0" y="168"/>
                  <a:pt x="0" y="15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7" y="0"/>
                  <a:pt x="48" y="11"/>
                  <a:pt x="48" y="24"/>
                </a:cubicBezTo>
                <a:lnTo>
                  <a:pt x="48" y="155"/>
                </a:lnTo>
                <a:lnTo>
                  <a:pt x="48" y="155"/>
                </a:lnTo>
                <a:cubicBezTo>
                  <a:pt x="48" y="168"/>
                  <a:pt x="37" y="179"/>
                  <a:pt x="24" y="1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18736478" y="7415101"/>
            <a:ext cx="1095859" cy="275111"/>
          </a:xfrm>
          <a:custGeom>
            <a:rect b="b" l="l" r="r" t="t"/>
            <a:pathLst>
              <a:path extrusionOk="0" h="266" w="1055">
                <a:moveTo>
                  <a:pt x="526" y="171"/>
                </a:moveTo>
                <a:lnTo>
                  <a:pt x="526" y="171"/>
                </a:lnTo>
                <a:cubicBezTo>
                  <a:pt x="629" y="171"/>
                  <a:pt x="783" y="201"/>
                  <a:pt x="844" y="214"/>
                </a:cubicBezTo>
                <a:lnTo>
                  <a:pt x="844" y="214"/>
                </a:lnTo>
                <a:cubicBezTo>
                  <a:pt x="847" y="215"/>
                  <a:pt x="849" y="213"/>
                  <a:pt x="851" y="212"/>
                </a:cubicBezTo>
                <a:lnTo>
                  <a:pt x="874" y="188"/>
                </a:lnTo>
                <a:lnTo>
                  <a:pt x="874" y="188"/>
                </a:lnTo>
                <a:cubicBezTo>
                  <a:pt x="884" y="177"/>
                  <a:pt x="899" y="171"/>
                  <a:pt x="913" y="171"/>
                </a:cubicBezTo>
                <a:lnTo>
                  <a:pt x="940" y="171"/>
                </a:lnTo>
                <a:lnTo>
                  <a:pt x="940" y="171"/>
                </a:lnTo>
                <a:cubicBezTo>
                  <a:pt x="918" y="159"/>
                  <a:pt x="891" y="146"/>
                  <a:pt x="861" y="132"/>
                </a:cubicBezTo>
                <a:lnTo>
                  <a:pt x="861" y="132"/>
                </a:lnTo>
                <a:cubicBezTo>
                  <a:pt x="779" y="94"/>
                  <a:pt x="654" y="49"/>
                  <a:pt x="527" y="49"/>
                </a:cubicBezTo>
                <a:lnTo>
                  <a:pt x="527" y="49"/>
                </a:lnTo>
                <a:cubicBezTo>
                  <a:pt x="403" y="49"/>
                  <a:pt x="278" y="94"/>
                  <a:pt x="194" y="132"/>
                </a:cubicBezTo>
                <a:lnTo>
                  <a:pt x="194" y="132"/>
                </a:lnTo>
                <a:cubicBezTo>
                  <a:pt x="165" y="146"/>
                  <a:pt x="138" y="159"/>
                  <a:pt x="115" y="171"/>
                </a:cubicBezTo>
                <a:lnTo>
                  <a:pt x="140" y="171"/>
                </a:lnTo>
                <a:lnTo>
                  <a:pt x="140" y="171"/>
                </a:lnTo>
                <a:cubicBezTo>
                  <a:pt x="155" y="171"/>
                  <a:pt x="169" y="177"/>
                  <a:pt x="179" y="188"/>
                </a:cubicBezTo>
                <a:lnTo>
                  <a:pt x="203" y="212"/>
                </a:lnTo>
                <a:lnTo>
                  <a:pt x="203" y="212"/>
                </a:lnTo>
                <a:cubicBezTo>
                  <a:pt x="205" y="213"/>
                  <a:pt x="207" y="215"/>
                  <a:pt x="210" y="214"/>
                </a:cubicBezTo>
                <a:lnTo>
                  <a:pt x="210" y="214"/>
                </a:lnTo>
                <a:cubicBezTo>
                  <a:pt x="270" y="201"/>
                  <a:pt x="422" y="171"/>
                  <a:pt x="526" y="171"/>
                </a:cubicBezTo>
                <a:close/>
                <a:moveTo>
                  <a:pt x="846" y="262"/>
                </a:moveTo>
                <a:lnTo>
                  <a:pt x="846" y="262"/>
                </a:lnTo>
                <a:cubicBezTo>
                  <a:pt x="842" y="262"/>
                  <a:pt x="838" y="262"/>
                  <a:pt x="834" y="262"/>
                </a:cubicBezTo>
                <a:lnTo>
                  <a:pt x="834" y="262"/>
                </a:lnTo>
                <a:cubicBezTo>
                  <a:pt x="787" y="252"/>
                  <a:pt x="627" y="220"/>
                  <a:pt x="526" y="220"/>
                </a:cubicBezTo>
                <a:lnTo>
                  <a:pt x="526" y="220"/>
                </a:lnTo>
                <a:lnTo>
                  <a:pt x="526" y="220"/>
                </a:lnTo>
                <a:cubicBezTo>
                  <a:pt x="424" y="220"/>
                  <a:pt x="266" y="252"/>
                  <a:pt x="220" y="261"/>
                </a:cubicBezTo>
                <a:lnTo>
                  <a:pt x="220" y="261"/>
                </a:lnTo>
                <a:cubicBezTo>
                  <a:pt x="201" y="265"/>
                  <a:pt x="182" y="259"/>
                  <a:pt x="168" y="246"/>
                </a:cubicBezTo>
                <a:lnTo>
                  <a:pt x="145" y="222"/>
                </a:lnTo>
                <a:lnTo>
                  <a:pt x="145" y="222"/>
                </a:lnTo>
                <a:cubicBezTo>
                  <a:pt x="144" y="221"/>
                  <a:pt x="142" y="220"/>
                  <a:pt x="140" y="220"/>
                </a:cubicBezTo>
                <a:lnTo>
                  <a:pt x="27" y="220"/>
                </a:lnTo>
                <a:lnTo>
                  <a:pt x="27" y="220"/>
                </a:lnTo>
                <a:cubicBezTo>
                  <a:pt x="16" y="220"/>
                  <a:pt x="6" y="213"/>
                  <a:pt x="4" y="203"/>
                </a:cubicBezTo>
                <a:lnTo>
                  <a:pt x="4" y="203"/>
                </a:lnTo>
                <a:cubicBezTo>
                  <a:pt x="0" y="193"/>
                  <a:pt x="4" y="182"/>
                  <a:pt x="13" y="175"/>
                </a:cubicBezTo>
                <a:lnTo>
                  <a:pt x="13" y="175"/>
                </a:lnTo>
                <a:cubicBezTo>
                  <a:pt x="16" y="174"/>
                  <a:pt x="79" y="131"/>
                  <a:pt x="173" y="88"/>
                </a:cubicBezTo>
                <a:lnTo>
                  <a:pt x="173" y="88"/>
                </a:lnTo>
                <a:cubicBezTo>
                  <a:pt x="262" y="48"/>
                  <a:pt x="394" y="0"/>
                  <a:pt x="527" y="0"/>
                </a:cubicBezTo>
                <a:lnTo>
                  <a:pt x="527" y="0"/>
                </a:lnTo>
                <a:cubicBezTo>
                  <a:pt x="663" y="0"/>
                  <a:pt x="795" y="48"/>
                  <a:pt x="883" y="88"/>
                </a:cubicBezTo>
                <a:lnTo>
                  <a:pt x="883" y="88"/>
                </a:lnTo>
                <a:cubicBezTo>
                  <a:pt x="976" y="131"/>
                  <a:pt x="1038" y="174"/>
                  <a:pt x="1041" y="175"/>
                </a:cubicBezTo>
                <a:lnTo>
                  <a:pt x="1041" y="175"/>
                </a:lnTo>
                <a:cubicBezTo>
                  <a:pt x="1050" y="182"/>
                  <a:pt x="1054" y="193"/>
                  <a:pt x="1050" y="203"/>
                </a:cubicBezTo>
                <a:lnTo>
                  <a:pt x="1050" y="203"/>
                </a:lnTo>
                <a:cubicBezTo>
                  <a:pt x="1047" y="213"/>
                  <a:pt x="1038" y="220"/>
                  <a:pt x="1027" y="220"/>
                </a:cubicBezTo>
                <a:lnTo>
                  <a:pt x="913" y="220"/>
                </a:lnTo>
                <a:lnTo>
                  <a:pt x="913" y="220"/>
                </a:lnTo>
                <a:cubicBezTo>
                  <a:pt x="912" y="220"/>
                  <a:pt x="910" y="221"/>
                  <a:pt x="908" y="222"/>
                </a:cubicBezTo>
                <a:lnTo>
                  <a:pt x="886" y="246"/>
                </a:lnTo>
                <a:lnTo>
                  <a:pt x="886" y="246"/>
                </a:lnTo>
                <a:cubicBezTo>
                  <a:pt x="875" y="257"/>
                  <a:pt x="861" y="262"/>
                  <a:pt x="846" y="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19259189" y="7378420"/>
            <a:ext cx="50436" cy="87117"/>
          </a:xfrm>
          <a:custGeom>
            <a:rect b="b" l="l" r="r" t="t"/>
            <a:pathLst>
              <a:path extrusionOk="0" h="83" w="49">
                <a:moveTo>
                  <a:pt x="24" y="82"/>
                </a:moveTo>
                <a:lnTo>
                  <a:pt x="24" y="82"/>
                </a:lnTo>
                <a:lnTo>
                  <a:pt x="24" y="82"/>
                </a:lnTo>
                <a:cubicBezTo>
                  <a:pt x="10" y="82"/>
                  <a:pt x="0" y="71"/>
                  <a:pt x="0" y="58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cubicBezTo>
                  <a:pt x="37" y="0"/>
                  <a:pt x="48" y="11"/>
                  <a:pt x="48" y="24"/>
                </a:cubicBezTo>
                <a:lnTo>
                  <a:pt x="48" y="58"/>
                </a:lnTo>
                <a:lnTo>
                  <a:pt x="48" y="58"/>
                </a:lnTo>
                <a:cubicBezTo>
                  <a:pt x="48" y="71"/>
                  <a:pt x="37" y="82"/>
                  <a:pt x="24" y="8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19057441" y="7919472"/>
            <a:ext cx="449349" cy="541052"/>
          </a:xfrm>
          <a:custGeom>
            <a:rect b="b" l="l" r="r" t="t"/>
            <a:pathLst>
              <a:path extrusionOk="0" h="520" w="433">
                <a:moveTo>
                  <a:pt x="216" y="519"/>
                </a:moveTo>
                <a:lnTo>
                  <a:pt x="216" y="519"/>
                </a:lnTo>
                <a:cubicBezTo>
                  <a:pt x="97" y="519"/>
                  <a:pt x="0" y="422"/>
                  <a:pt x="0" y="303"/>
                </a:cubicBezTo>
                <a:lnTo>
                  <a:pt x="0" y="303"/>
                </a:lnTo>
                <a:cubicBezTo>
                  <a:pt x="0" y="230"/>
                  <a:pt x="37" y="108"/>
                  <a:pt x="98" y="28"/>
                </a:cubicBezTo>
                <a:lnTo>
                  <a:pt x="98" y="28"/>
                </a:lnTo>
                <a:cubicBezTo>
                  <a:pt x="103" y="22"/>
                  <a:pt x="108" y="16"/>
                  <a:pt x="114" y="11"/>
                </a:cubicBezTo>
                <a:lnTo>
                  <a:pt x="114" y="11"/>
                </a:lnTo>
                <a:cubicBezTo>
                  <a:pt x="123" y="0"/>
                  <a:pt x="138" y="0"/>
                  <a:pt x="148" y="9"/>
                </a:cubicBezTo>
                <a:lnTo>
                  <a:pt x="148" y="9"/>
                </a:lnTo>
                <a:cubicBezTo>
                  <a:pt x="158" y="18"/>
                  <a:pt x="158" y="33"/>
                  <a:pt x="149" y="43"/>
                </a:cubicBezTo>
                <a:lnTo>
                  <a:pt x="149" y="43"/>
                </a:lnTo>
                <a:cubicBezTo>
                  <a:pt x="145" y="48"/>
                  <a:pt x="140" y="53"/>
                  <a:pt x="137" y="58"/>
                </a:cubicBezTo>
                <a:lnTo>
                  <a:pt x="137" y="58"/>
                </a:lnTo>
                <a:cubicBezTo>
                  <a:pt x="84" y="126"/>
                  <a:pt x="49" y="240"/>
                  <a:pt x="49" y="303"/>
                </a:cubicBezTo>
                <a:lnTo>
                  <a:pt x="49" y="303"/>
                </a:lnTo>
                <a:cubicBezTo>
                  <a:pt x="49" y="395"/>
                  <a:pt x="124" y="470"/>
                  <a:pt x="216" y="470"/>
                </a:cubicBezTo>
                <a:lnTo>
                  <a:pt x="216" y="470"/>
                </a:lnTo>
                <a:cubicBezTo>
                  <a:pt x="309" y="470"/>
                  <a:pt x="384" y="395"/>
                  <a:pt x="384" y="303"/>
                </a:cubicBezTo>
                <a:lnTo>
                  <a:pt x="384" y="303"/>
                </a:lnTo>
                <a:cubicBezTo>
                  <a:pt x="384" y="240"/>
                  <a:pt x="349" y="126"/>
                  <a:pt x="295" y="58"/>
                </a:cubicBezTo>
                <a:lnTo>
                  <a:pt x="295" y="58"/>
                </a:lnTo>
                <a:cubicBezTo>
                  <a:pt x="292" y="53"/>
                  <a:pt x="287" y="48"/>
                  <a:pt x="284" y="44"/>
                </a:cubicBezTo>
                <a:lnTo>
                  <a:pt x="284" y="44"/>
                </a:lnTo>
                <a:cubicBezTo>
                  <a:pt x="274" y="34"/>
                  <a:pt x="275" y="19"/>
                  <a:pt x="285" y="10"/>
                </a:cubicBezTo>
                <a:lnTo>
                  <a:pt x="285" y="10"/>
                </a:lnTo>
                <a:cubicBezTo>
                  <a:pt x="294" y="0"/>
                  <a:pt x="310" y="1"/>
                  <a:pt x="319" y="11"/>
                </a:cubicBezTo>
                <a:lnTo>
                  <a:pt x="319" y="11"/>
                </a:lnTo>
                <a:cubicBezTo>
                  <a:pt x="324" y="16"/>
                  <a:pt x="329" y="22"/>
                  <a:pt x="334" y="28"/>
                </a:cubicBezTo>
                <a:lnTo>
                  <a:pt x="334" y="28"/>
                </a:lnTo>
                <a:cubicBezTo>
                  <a:pt x="396" y="107"/>
                  <a:pt x="432" y="230"/>
                  <a:pt x="432" y="303"/>
                </a:cubicBezTo>
                <a:lnTo>
                  <a:pt x="432" y="303"/>
                </a:lnTo>
                <a:cubicBezTo>
                  <a:pt x="432" y="422"/>
                  <a:pt x="336" y="519"/>
                  <a:pt x="216" y="51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19139973" y="7740648"/>
            <a:ext cx="284282" cy="155896"/>
          </a:xfrm>
          <a:custGeom>
            <a:rect b="b" l="l" r="r" t="t"/>
            <a:pathLst>
              <a:path extrusionOk="0" h="149" w="274">
                <a:moveTo>
                  <a:pt x="213" y="146"/>
                </a:moveTo>
                <a:lnTo>
                  <a:pt x="213" y="146"/>
                </a:lnTo>
                <a:cubicBezTo>
                  <a:pt x="210" y="146"/>
                  <a:pt x="207" y="145"/>
                  <a:pt x="203" y="143"/>
                </a:cubicBezTo>
                <a:lnTo>
                  <a:pt x="203" y="143"/>
                </a:lnTo>
                <a:cubicBezTo>
                  <a:pt x="191" y="137"/>
                  <a:pt x="186" y="123"/>
                  <a:pt x="192" y="111"/>
                </a:cubicBezTo>
                <a:lnTo>
                  <a:pt x="221" y="50"/>
                </a:lnTo>
                <a:lnTo>
                  <a:pt x="221" y="50"/>
                </a:lnTo>
                <a:lnTo>
                  <a:pt x="221" y="50"/>
                </a:lnTo>
                <a:lnTo>
                  <a:pt x="221" y="50"/>
                </a:lnTo>
                <a:cubicBezTo>
                  <a:pt x="221" y="49"/>
                  <a:pt x="221" y="49"/>
                  <a:pt x="221" y="49"/>
                </a:cubicBezTo>
                <a:lnTo>
                  <a:pt x="52" y="49"/>
                </a:lnTo>
                <a:lnTo>
                  <a:pt x="52" y="49"/>
                </a:lnTo>
                <a:cubicBezTo>
                  <a:pt x="51" y="49"/>
                  <a:pt x="51" y="49"/>
                  <a:pt x="51" y="50"/>
                </a:cubicBezTo>
                <a:lnTo>
                  <a:pt x="51" y="50"/>
                </a:lnTo>
                <a:lnTo>
                  <a:pt x="51" y="50"/>
                </a:lnTo>
                <a:lnTo>
                  <a:pt x="80" y="109"/>
                </a:lnTo>
                <a:lnTo>
                  <a:pt x="80" y="109"/>
                </a:lnTo>
                <a:cubicBezTo>
                  <a:pt x="86" y="121"/>
                  <a:pt x="81" y="136"/>
                  <a:pt x="69" y="142"/>
                </a:cubicBezTo>
                <a:lnTo>
                  <a:pt x="69" y="142"/>
                </a:lnTo>
                <a:cubicBezTo>
                  <a:pt x="57" y="148"/>
                  <a:pt x="42" y="143"/>
                  <a:pt x="37" y="131"/>
                </a:cubicBezTo>
                <a:lnTo>
                  <a:pt x="7" y="71"/>
                </a:lnTo>
                <a:lnTo>
                  <a:pt x="7" y="71"/>
                </a:lnTo>
                <a:cubicBezTo>
                  <a:pt x="0" y="56"/>
                  <a:pt x="1" y="38"/>
                  <a:pt x="10" y="24"/>
                </a:cubicBezTo>
                <a:lnTo>
                  <a:pt x="10" y="24"/>
                </a:lnTo>
                <a:cubicBezTo>
                  <a:pt x="19" y="9"/>
                  <a:pt x="35" y="0"/>
                  <a:pt x="52" y="0"/>
                </a:cubicBezTo>
                <a:lnTo>
                  <a:pt x="221" y="0"/>
                </a:lnTo>
                <a:lnTo>
                  <a:pt x="221" y="0"/>
                </a:lnTo>
                <a:cubicBezTo>
                  <a:pt x="238" y="0"/>
                  <a:pt x="253" y="9"/>
                  <a:pt x="262" y="24"/>
                </a:cubicBezTo>
                <a:lnTo>
                  <a:pt x="262" y="24"/>
                </a:lnTo>
                <a:cubicBezTo>
                  <a:pt x="271" y="38"/>
                  <a:pt x="273" y="56"/>
                  <a:pt x="265" y="71"/>
                </a:cubicBezTo>
                <a:lnTo>
                  <a:pt x="235" y="132"/>
                </a:lnTo>
                <a:lnTo>
                  <a:pt x="235" y="132"/>
                </a:lnTo>
                <a:cubicBezTo>
                  <a:pt x="231" y="141"/>
                  <a:pt x="223" y="146"/>
                  <a:pt x="213" y="14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9199580" y="7891961"/>
            <a:ext cx="165067" cy="32095"/>
          </a:xfrm>
          <a:custGeom>
            <a:rect b="b" l="l" r="r" t="t"/>
            <a:pathLst>
              <a:path extrusionOk="0" h="33" w="160">
                <a:moveTo>
                  <a:pt x="144" y="32"/>
                </a:moveTo>
                <a:lnTo>
                  <a:pt x="15" y="32"/>
                </a:lnTo>
                <a:lnTo>
                  <a:pt x="15" y="32"/>
                </a:lnTo>
                <a:cubicBezTo>
                  <a:pt x="7" y="32"/>
                  <a:pt x="0" y="25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44" y="0"/>
                </a:lnTo>
                <a:lnTo>
                  <a:pt x="144" y="0"/>
                </a:lnTo>
                <a:cubicBezTo>
                  <a:pt x="152" y="0"/>
                  <a:pt x="159" y="7"/>
                  <a:pt x="159" y="16"/>
                </a:cubicBezTo>
                <a:lnTo>
                  <a:pt x="159" y="16"/>
                </a:lnTo>
                <a:cubicBezTo>
                  <a:pt x="159" y="25"/>
                  <a:pt x="152" y="32"/>
                  <a:pt x="144" y="3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9208752" y="8052441"/>
            <a:ext cx="146726" cy="238430"/>
          </a:xfrm>
          <a:custGeom>
            <a:rect b="b" l="l" r="r" t="t"/>
            <a:pathLst>
              <a:path extrusionOk="0" h="228" w="143">
                <a:moveTo>
                  <a:pt x="66" y="227"/>
                </a:moveTo>
                <a:lnTo>
                  <a:pt x="66" y="227"/>
                </a:lnTo>
                <a:cubicBezTo>
                  <a:pt x="49" y="227"/>
                  <a:pt x="30" y="224"/>
                  <a:pt x="12" y="216"/>
                </a:cubicBezTo>
                <a:lnTo>
                  <a:pt x="12" y="216"/>
                </a:lnTo>
                <a:cubicBezTo>
                  <a:pt x="4" y="212"/>
                  <a:pt x="0" y="203"/>
                  <a:pt x="3" y="195"/>
                </a:cubicBezTo>
                <a:lnTo>
                  <a:pt x="3" y="195"/>
                </a:lnTo>
                <a:cubicBezTo>
                  <a:pt x="7" y="187"/>
                  <a:pt x="16" y="184"/>
                  <a:pt x="24" y="187"/>
                </a:cubicBezTo>
                <a:lnTo>
                  <a:pt x="24" y="187"/>
                </a:lnTo>
                <a:cubicBezTo>
                  <a:pt x="51" y="199"/>
                  <a:pt x="80" y="199"/>
                  <a:pt x="96" y="188"/>
                </a:cubicBezTo>
                <a:lnTo>
                  <a:pt x="96" y="188"/>
                </a:lnTo>
                <a:cubicBezTo>
                  <a:pt x="105" y="183"/>
                  <a:pt x="109" y="175"/>
                  <a:pt x="109" y="164"/>
                </a:cubicBezTo>
                <a:lnTo>
                  <a:pt x="109" y="164"/>
                </a:lnTo>
                <a:cubicBezTo>
                  <a:pt x="109" y="152"/>
                  <a:pt x="85" y="140"/>
                  <a:pt x="64" y="129"/>
                </a:cubicBezTo>
                <a:lnTo>
                  <a:pt x="64" y="129"/>
                </a:lnTo>
                <a:cubicBezTo>
                  <a:pt x="35" y="116"/>
                  <a:pt x="2" y="99"/>
                  <a:pt x="2" y="68"/>
                </a:cubicBezTo>
                <a:lnTo>
                  <a:pt x="2" y="68"/>
                </a:lnTo>
                <a:cubicBezTo>
                  <a:pt x="2" y="47"/>
                  <a:pt x="12" y="29"/>
                  <a:pt x="30" y="18"/>
                </a:cubicBezTo>
                <a:lnTo>
                  <a:pt x="30" y="18"/>
                </a:lnTo>
                <a:cubicBezTo>
                  <a:pt x="55" y="1"/>
                  <a:pt x="93" y="0"/>
                  <a:pt x="130" y="15"/>
                </a:cubicBezTo>
                <a:lnTo>
                  <a:pt x="130" y="15"/>
                </a:lnTo>
                <a:cubicBezTo>
                  <a:pt x="138" y="18"/>
                  <a:pt x="142" y="27"/>
                  <a:pt x="138" y="35"/>
                </a:cubicBezTo>
                <a:lnTo>
                  <a:pt x="138" y="35"/>
                </a:lnTo>
                <a:cubicBezTo>
                  <a:pt x="135" y="43"/>
                  <a:pt x="126" y="47"/>
                  <a:pt x="118" y="44"/>
                </a:cubicBezTo>
                <a:lnTo>
                  <a:pt x="118" y="44"/>
                </a:lnTo>
                <a:cubicBezTo>
                  <a:pt x="91" y="32"/>
                  <a:pt x="63" y="32"/>
                  <a:pt x="47" y="43"/>
                </a:cubicBezTo>
                <a:lnTo>
                  <a:pt x="47" y="43"/>
                </a:lnTo>
                <a:cubicBezTo>
                  <a:pt x="38" y="49"/>
                  <a:pt x="33" y="58"/>
                  <a:pt x="33" y="68"/>
                </a:cubicBezTo>
                <a:lnTo>
                  <a:pt x="33" y="68"/>
                </a:lnTo>
                <a:cubicBezTo>
                  <a:pt x="33" y="79"/>
                  <a:pt x="58" y="92"/>
                  <a:pt x="78" y="102"/>
                </a:cubicBezTo>
                <a:lnTo>
                  <a:pt x="78" y="102"/>
                </a:lnTo>
                <a:cubicBezTo>
                  <a:pt x="107" y="116"/>
                  <a:pt x="141" y="133"/>
                  <a:pt x="141" y="164"/>
                </a:cubicBezTo>
                <a:lnTo>
                  <a:pt x="141" y="164"/>
                </a:lnTo>
                <a:cubicBezTo>
                  <a:pt x="141" y="185"/>
                  <a:pt x="131" y="203"/>
                  <a:pt x="113" y="215"/>
                </a:cubicBezTo>
                <a:lnTo>
                  <a:pt x="113" y="215"/>
                </a:lnTo>
                <a:cubicBezTo>
                  <a:pt x="100" y="223"/>
                  <a:pt x="84" y="227"/>
                  <a:pt x="66" y="22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9268359" y="8002006"/>
            <a:ext cx="32095" cy="55022"/>
          </a:xfrm>
          <a:custGeom>
            <a:rect b="b" l="l" r="r" t="t"/>
            <a:pathLst>
              <a:path extrusionOk="0" h="53" w="32">
                <a:moveTo>
                  <a:pt x="16" y="52"/>
                </a:moveTo>
                <a:lnTo>
                  <a:pt x="16" y="52"/>
                </a:lnTo>
                <a:cubicBezTo>
                  <a:pt x="7" y="52"/>
                  <a:pt x="0" y="45"/>
                  <a:pt x="0" y="36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6"/>
                  <a:pt x="31" y="15"/>
                </a:cubicBezTo>
                <a:lnTo>
                  <a:pt x="31" y="36"/>
                </a:lnTo>
                <a:lnTo>
                  <a:pt x="31" y="36"/>
                </a:lnTo>
                <a:cubicBezTo>
                  <a:pt x="31" y="45"/>
                  <a:pt x="24" y="52"/>
                  <a:pt x="16" y="5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19268359" y="8290871"/>
            <a:ext cx="32095" cy="55022"/>
          </a:xfrm>
          <a:custGeom>
            <a:rect b="b" l="l" r="r" t="t"/>
            <a:pathLst>
              <a:path extrusionOk="0" h="54" w="32">
                <a:moveTo>
                  <a:pt x="16" y="53"/>
                </a:moveTo>
                <a:lnTo>
                  <a:pt x="16" y="53"/>
                </a:lnTo>
                <a:cubicBezTo>
                  <a:pt x="7" y="53"/>
                  <a:pt x="0" y="46"/>
                  <a:pt x="0" y="37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7"/>
                  <a:pt x="31" y="15"/>
                </a:cubicBezTo>
                <a:lnTo>
                  <a:pt x="31" y="37"/>
                </a:lnTo>
                <a:lnTo>
                  <a:pt x="31" y="37"/>
                </a:lnTo>
                <a:cubicBezTo>
                  <a:pt x="31" y="46"/>
                  <a:pt x="24" y="53"/>
                  <a:pt x="16" y="5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9332252" y="7882791"/>
            <a:ext cx="531882" cy="508955"/>
          </a:xfrm>
          <a:custGeom>
            <a:rect b="b" l="l" r="r" t="t"/>
            <a:pathLst>
              <a:path extrusionOk="0" h="490" w="511">
                <a:moveTo>
                  <a:pt x="249" y="489"/>
                </a:moveTo>
                <a:lnTo>
                  <a:pt x="249" y="489"/>
                </a:lnTo>
                <a:cubicBezTo>
                  <a:pt x="188" y="489"/>
                  <a:pt x="131" y="465"/>
                  <a:pt x="89" y="422"/>
                </a:cubicBezTo>
                <a:lnTo>
                  <a:pt x="89" y="422"/>
                </a:lnTo>
                <a:cubicBezTo>
                  <a:pt x="0" y="334"/>
                  <a:pt x="0" y="190"/>
                  <a:pt x="89" y="102"/>
                </a:cubicBezTo>
                <a:lnTo>
                  <a:pt x="175" y="15"/>
                </a:lnTo>
                <a:lnTo>
                  <a:pt x="175" y="15"/>
                </a:lnTo>
                <a:cubicBezTo>
                  <a:pt x="189" y="0"/>
                  <a:pt x="213" y="0"/>
                  <a:pt x="228" y="15"/>
                </a:cubicBezTo>
                <a:lnTo>
                  <a:pt x="228" y="15"/>
                </a:lnTo>
                <a:cubicBezTo>
                  <a:pt x="242" y="29"/>
                  <a:pt x="242" y="53"/>
                  <a:pt x="228" y="68"/>
                </a:cubicBezTo>
                <a:lnTo>
                  <a:pt x="142" y="154"/>
                </a:lnTo>
                <a:lnTo>
                  <a:pt x="142" y="154"/>
                </a:lnTo>
                <a:cubicBezTo>
                  <a:pt x="113" y="183"/>
                  <a:pt x="97" y="222"/>
                  <a:pt x="97" y="262"/>
                </a:cubicBezTo>
                <a:lnTo>
                  <a:pt x="97" y="262"/>
                </a:lnTo>
                <a:cubicBezTo>
                  <a:pt x="97" y="302"/>
                  <a:pt x="113" y="341"/>
                  <a:pt x="141" y="369"/>
                </a:cubicBezTo>
                <a:lnTo>
                  <a:pt x="141" y="369"/>
                </a:lnTo>
                <a:cubicBezTo>
                  <a:pt x="170" y="398"/>
                  <a:pt x="209" y="414"/>
                  <a:pt x="249" y="414"/>
                </a:cubicBezTo>
                <a:lnTo>
                  <a:pt x="249" y="414"/>
                </a:lnTo>
                <a:cubicBezTo>
                  <a:pt x="289" y="414"/>
                  <a:pt x="328" y="398"/>
                  <a:pt x="356" y="369"/>
                </a:cubicBezTo>
                <a:lnTo>
                  <a:pt x="442" y="282"/>
                </a:lnTo>
                <a:lnTo>
                  <a:pt x="442" y="282"/>
                </a:lnTo>
                <a:cubicBezTo>
                  <a:pt x="457" y="268"/>
                  <a:pt x="481" y="268"/>
                  <a:pt x="495" y="282"/>
                </a:cubicBezTo>
                <a:lnTo>
                  <a:pt x="495" y="282"/>
                </a:lnTo>
                <a:cubicBezTo>
                  <a:pt x="510" y="297"/>
                  <a:pt x="510" y="321"/>
                  <a:pt x="495" y="336"/>
                </a:cubicBezTo>
                <a:lnTo>
                  <a:pt x="409" y="422"/>
                </a:lnTo>
                <a:lnTo>
                  <a:pt x="409" y="422"/>
                </a:lnTo>
                <a:cubicBezTo>
                  <a:pt x="366" y="465"/>
                  <a:pt x="309" y="489"/>
                  <a:pt x="249" y="48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9777017" y="7419685"/>
            <a:ext cx="513541" cy="527298"/>
          </a:xfrm>
          <a:custGeom>
            <a:rect b="b" l="l" r="r" t="t"/>
            <a:pathLst>
              <a:path extrusionOk="0" h="509" w="492">
                <a:moveTo>
                  <a:pt x="317" y="508"/>
                </a:moveTo>
                <a:lnTo>
                  <a:pt x="317" y="508"/>
                </a:lnTo>
                <a:cubicBezTo>
                  <a:pt x="308" y="508"/>
                  <a:pt x="299" y="504"/>
                  <a:pt x="292" y="498"/>
                </a:cubicBezTo>
                <a:lnTo>
                  <a:pt x="292" y="498"/>
                </a:lnTo>
                <a:cubicBezTo>
                  <a:pt x="277" y="483"/>
                  <a:pt x="276" y="460"/>
                  <a:pt x="290" y="445"/>
                </a:cubicBezTo>
                <a:lnTo>
                  <a:pt x="373" y="355"/>
                </a:lnTo>
                <a:lnTo>
                  <a:pt x="373" y="355"/>
                </a:lnTo>
                <a:cubicBezTo>
                  <a:pt x="401" y="325"/>
                  <a:pt x="415" y="287"/>
                  <a:pt x="414" y="246"/>
                </a:cubicBezTo>
                <a:lnTo>
                  <a:pt x="414" y="246"/>
                </a:lnTo>
                <a:cubicBezTo>
                  <a:pt x="412" y="206"/>
                  <a:pt x="395" y="168"/>
                  <a:pt x="366" y="141"/>
                </a:cubicBezTo>
                <a:lnTo>
                  <a:pt x="366" y="141"/>
                </a:lnTo>
                <a:cubicBezTo>
                  <a:pt x="305" y="84"/>
                  <a:pt x="209" y="86"/>
                  <a:pt x="151" y="148"/>
                </a:cubicBezTo>
                <a:lnTo>
                  <a:pt x="68" y="238"/>
                </a:lnTo>
                <a:lnTo>
                  <a:pt x="68" y="238"/>
                </a:lnTo>
                <a:cubicBezTo>
                  <a:pt x="54" y="252"/>
                  <a:pt x="31" y="253"/>
                  <a:pt x="15" y="240"/>
                </a:cubicBezTo>
                <a:lnTo>
                  <a:pt x="15" y="240"/>
                </a:lnTo>
                <a:cubicBezTo>
                  <a:pt x="0" y="225"/>
                  <a:pt x="0" y="201"/>
                  <a:pt x="13" y="186"/>
                </a:cubicBezTo>
                <a:lnTo>
                  <a:pt x="97" y="97"/>
                </a:lnTo>
                <a:lnTo>
                  <a:pt x="97" y="97"/>
                </a:lnTo>
                <a:cubicBezTo>
                  <a:pt x="182" y="5"/>
                  <a:pt x="326" y="0"/>
                  <a:pt x="417" y="86"/>
                </a:cubicBezTo>
                <a:lnTo>
                  <a:pt x="417" y="86"/>
                </a:lnTo>
                <a:cubicBezTo>
                  <a:pt x="461" y="127"/>
                  <a:pt x="486" y="183"/>
                  <a:pt x="489" y="244"/>
                </a:cubicBezTo>
                <a:lnTo>
                  <a:pt x="489" y="244"/>
                </a:lnTo>
                <a:cubicBezTo>
                  <a:pt x="491" y="304"/>
                  <a:pt x="469" y="362"/>
                  <a:pt x="428" y="406"/>
                </a:cubicBezTo>
                <a:lnTo>
                  <a:pt x="345" y="496"/>
                </a:lnTo>
                <a:lnTo>
                  <a:pt x="345" y="496"/>
                </a:lnTo>
                <a:cubicBezTo>
                  <a:pt x="337" y="504"/>
                  <a:pt x="327" y="508"/>
                  <a:pt x="317" y="50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9648632" y="7777330"/>
            <a:ext cx="330134" cy="325550"/>
          </a:xfrm>
          <a:custGeom>
            <a:rect b="b" l="l" r="r" t="t"/>
            <a:pathLst>
              <a:path extrusionOk="0" h="311" w="316">
                <a:moveTo>
                  <a:pt x="42" y="310"/>
                </a:moveTo>
                <a:lnTo>
                  <a:pt x="42" y="310"/>
                </a:lnTo>
                <a:cubicBezTo>
                  <a:pt x="32" y="310"/>
                  <a:pt x="22" y="307"/>
                  <a:pt x="15" y="299"/>
                </a:cubicBezTo>
                <a:lnTo>
                  <a:pt x="15" y="299"/>
                </a:lnTo>
                <a:cubicBezTo>
                  <a:pt x="0" y="285"/>
                  <a:pt x="0" y="262"/>
                  <a:pt x="15" y="247"/>
                </a:cubicBezTo>
                <a:lnTo>
                  <a:pt x="247" y="15"/>
                </a:lnTo>
                <a:lnTo>
                  <a:pt x="247" y="15"/>
                </a:lnTo>
                <a:cubicBezTo>
                  <a:pt x="262" y="0"/>
                  <a:pt x="286" y="0"/>
                  <a:pt x="301" y="15"/>
                </a:cubicBezTo>
                <a:lnTo>
                  <a:pt x="301" y="15"/>
                </a:lnTo>
                <a:cubicBezTo>
                  <a:pt x="315" y="29"/>
                  <a:pt x="315" y="52"/>
                  <a:pt x="301" y="67"/>
                </a:cubicBezTo>
                <a:lnTo>
                  <a:pt x="68" y="299"/>
                </a:lnTo>
                <a:lnTo>
                  <a:pt x="68" y="299"/>
                </a:lnTo>
                <a:cubicBezTo>
                  <a:pt x="61" y="307"/>
                  <a:pt x="51" y="310"/>
                  <a:pt x="42" y="31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14054998" y="5342596"/>
            <a:ext cx="1008742" cy="784066"/>
          </a:xfrm>
          <a:custGeom>
            <a:rect b="b" l="l" r="r" t="t"/>
            <a:pathLst>
              <a:path extrusionOk="0" h="754" w="968">
                <a:moveTo>
                  <a:pt x="467" y="312"/>
                </a:moveTo>
                <a:lnTo>
                  <a:pt x="527" y="312"/>
                </a:lnTo>
                <a:lnTo>
                  <a:pt x="527" y="475"/>
                </a:lnTo>
                <a:lnTo>
                  <a:pt x="467" y="475"/>
                </a:lnTo>
                <a:lnTo>
                  <a:pt x="467" y="312"/>
                </a:lnTo>
                <a:close/>
                <a:moveTo>
                  <a:pt x="408" y="544"/>
                </a:moveTo>
                <a:lnTo>
                  <a:pt x="336" y="544"/>
                </a:lnTo>
                <a:lnTo>
                  <a:pt x="336" y="209"/>
                </a:lnTo>
                <a:lnTo>
                  <a:pt x="408" y="209"/>
                </a:lnTo>
                <a:lnTo>
                  <a:pt x="408" y="544"/>
                </a:lnTo>
                <a:close/>
                <a:moveTo>
                  <a:pt x="63" y="694"/>
                </a:moveTo>
                <a:lnTo>
                  <a:pt x="145" y="60"/>
                </a:lnTo>
                <a:lnTo>
                  <a:pt x="277" y="60"/>
                </a:lnTo>
                <a:lnTo>
                  <a:pt x="277" y="694"/>
                </a:lnTo>
                <a:lnTo>
                  <a:pt x="63" y="694"/>
                </a:lnTo>
                <a:close/>
                <a:moveTo>
                  <a:pt x="863" y="253"/>
                </a:moveTo>
                <a:lnTo>
                  <a:pt x="907" y="253"/>
                </a:lnTo>
                <a:lnTo>
                  <a:pt x="907" y="540"/>
                </a:lnTo>
                <a:lnTo>
                  <a:pt x="863" y="540"/>
                </a:lnTo>
                <a:lnTo>
                  <a:pt x="863" y="253"/>
                </a:lnTo>
                <a:close/>
                <a:moveTo>
                  <a:pt x="586" y="305"/>
                </a:moveTo>
                <a:lnTo>
                  <a:pt x="803" y="260"/>
                </a:lnTo>
                <a:lnTo>
                  <a:pt x="803" y="532"/>
                </a:lnTo>
                <a:lnTo>
                  <a:pt x="586" y="481"/>
                </a:lnTo>
                <a:lnTo>
                  <a:pt x="586" y="305"/>
                </a:lnTo>
                <a:close/>
                <a:moveTo>
                  <a:pt x="937" y="194"/>
                </a:moveTo>
                <a:lnTo>
                  <a:pt x="833" y="194"/>
                </a:lnTo>
                <a:lnTo>
                  <a:pt x="833" y="194"/>
                </a:lnTo>
                <a:cubicBezTo>
                  <a:pt x="832" y="194"/>
                  <a:pt x="831" y="194"/>
                  <a:pt x="830" y="194"/>
                </a:cubicBezTo>
                <a:lnTo>
                  <a:pt x="830" y="194"/>
                </a:lnTo>
                <a:lnTo>
                  <a:pt x="830" y="194"/>
                </a:lnTo>
                <a:lnTo>
                  <a:pt x="830" y="194"/>
                </a:lnTo>
                <a:cubicBezTo>
                  <a:pt x="829" y="194"/>
                  <a:pt x="829" y="194"/>
                  <a:pt x="829" y="194"/>
                </a:cubicBezTo>
                <a:lnTo>
                  <a:pt x="829" y="194"/>
                </a:lnTo>
                <a:cubicBezTo>
                  <a:pt x="828" y="194"/>
                  <a:pt x="828" y="195"/>
                  <a:pt x="827" y="195"/>
                </a:cubicBezTo>
                <a:lnTo>
                  <a:pt x="553" y="252"/>
                </a:lnTo>
                <a:lnTo>
                  <a:pt x="467" y="252"/>
                </a:lnTo>
                <a:lnTo>
                  <a:pt x="467" y="187"/>
                </a:lnTo>
                <a:lnTo>
                  <a:pt x="467" y="187"/>
                </a:lnTo>
                <a:cubicBezTo>
                  <a:pt x="467" y="166"/>
                  <a:pt x="453" y="150"/>
                  <a:pt x="434" y="150"/>
                </a:cubicBezTo>
                <a:lnTo>
                  <a:pt x="336" y="150"/>
                </a:lnTo>
                <a:lnTo>
                  <a:pt x="336" y="43"/>
                </a:lnTo>
                <a:lnTo>
                  <a:pt x="336" y="43"/>
                </a:lnTo>
                <a:cubicBezTo>
                  <a:pt x="336" y="36"/>
                  <a:pt x="335" y="29"/>
                  <a:pt x="332" y="23"/>
                </a:cubicBezTo>
                <a:lnTo>
                  <a:pt x="332" y="23"/>
                </a:lnTo>
                <a:cubicBezTo>
                  <a:pt x="327" y="9"/>
                  <a:pt x="314" y="0"/>
                  <a:pt x="301" y="0"/>
                </a:cubicBezTo>
                <a:lnTo>
                  <a:pt x="122" y="0"/>
                </a:lnTo>
                <a:lnTo>
                  <a:pt x="122" y="0"/>
                </a:lnTo>
                <a:cubicBezTo>
                  <a:pt x="108" y="0"/>
                  <a:pt x="97" y="9"/>
                  <a:pt x="91" y="23"/>
                </a:cubicBezTo>
                <a:lnTo>
                  <a:pt x="91" y="23"/>
                </a:lnTo>
                <a:cubicBezTo>
                  <a:pt x="89" y="28"/>
                  <a:pt x="88" y="35"/>
                  <a:pt x="87" y="41"/>
                </a:cubicBezTo>
                <a:lnTo>
                  <a:pt x="2" y="706"/>
                </a:lnTo>
                <a:lnTo>
                  <a:pt x="2" y="706"/>
                </a:lnTo>
                <a:cubicBezTo>
                  <a:pt x="0" y="718"/>
                  <a:pt x="4" y="730"/>
                  <a:pt x="12" y="739"/>
                </a:cubicBezTo>
                <a:lnTo>
                  <a:pt x="12" y="739"/>
                </a:lnTo>
                <a:cubicBezTo>
                  <a:pt x="20" y="748"/>
                  <a:pt x="31" y="753"/>
                  <a:pt x="43" y="753"/>
                </a:cubicBezTo>
                <a:lnTo>
                  <a:pt x="301" y="753"/>
                </a:lnTo>
                <a:lnTo>
                  <a:pt x="301" y="753"/>
                </a:lnTo>
                <a:cubicBezTo>
                  <a:pt x="314" y="753"/>
                  <a:pt x="327" y="744"/>
                  <a:pt x="332" y="731"/>
                </a:cubicBezTo>
                <a:lnTo>
                  <a:pt x="332" y="731"/>
                </a:lnTo>
                <a:cubicBezTo>
                  <a:pt x="335" y="725"/>
                  <a:pt x="336" y="718"/>
                  <a:pt x="336" y="710"/>
                </a:cubicBezTo>
                <a:lnTo>
                  <a:pt x="336" y="603"/>
                </a:lnTo>
                <a:lnTo>
                  <a:pt x="434" y="603"/>
                </a:lnTo>
                <a:lnTo>
                  <a:pt x="434" y="603"/>
                </a:lnTo>
                <a:cubicBezTo>
                  <a:pt x="453" y="603"/>
                  <a:pt x="467" y="587"/>
                  <a:pt x="467" y="566"/>
                </a:cubicBezTo>
                <a:lnTo>
                  <a:pt x="467" y="534"/>
                </a:lnTo>
                <a:lnTo>
                  <a:pt x="553" y="534"/>
                </a:lnTo>
                <a:lnTo>
                  <a:pt x="826" y="598"/>
                </a:lnTo>
                <a:lnTo>
                  <a:pt x="826" y="598"/>
                </a:lnTo>
                <a:lnTo>
                  <a:pt x="826" y="598"/>
                </a:lnTo>
                <a:lnTo>
                  <a:pt x="826" y="598"/>
                </a:lnTo>
                <a:cubicBezTo>
                  <a:pt x="827" y="599"/>
                  <a:pt x="827" y="599"/>
                  <a:pt x="828" y="599"/>
                </a:cubicBezTo>
                <a:lnTo>
                  <a:pt x="828" y="599"/>
                </a:lnTo>
                <a:cubicBezTo>
                  <a:pt x="828" y="599"/>
                  <a:pt x="829" y="599"/>
                  <a:pt x="830" y="599"/>
                </a:cubicBezTo>
                <a:lnTo>
                  <a:pt x="830" y="599"/>
                </a:lnTo>
                <a:lnTo>
                  <a:pt x="830" y="599"/>
                </a:lnTo>
                <a:lnTo>
                  <a:pt x="830" y="599"/>
                </a:lnTo>
                <a:cubicBezTo>
                  <a:pt x="831" y="600"/>
                  <a:pt x="832" y="600"/>
                  <a:pt x="833" y="600"/>
                </a:cubicBezTo>
                <a:lnTo>
                  <a:pt x="833" y="600"/>
                </a:lnTo>
                <a:lnTo>
                  <a:pt x="937" y="600"/>
                </a:lnTo>
                <a:lnTo>
                  <a:pt x="937" y="600"/>
                </a:lnTo>
                <a:cubicBezTo>
                  <a:pt x="953" y="600"/>
                  <a:pt x="967" y="586"/>
                  <a:pt x="967" y="570"/>
                </a:cubicBezTo>
                <a:lnTo>
                  <a:pt x="967" y="224"/>
                </a:lnTo>
                <a:lnTo>
                  <a:pt x="967" y="224"/>
                </a:lnTo>
                <a:cubicBezTo>
                  <a:pt x="967" y="207"/>
                  <a:pt x="953" y="194"/>
                  <a:pt x="937" y="1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7261839" y="162446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2032436" y="314480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17" name="Google Shape;217;p5"/>
          <p:cNvSpPr txBox="1"/>
          <p:nvPr/>
        </p:nvSpPr>
        <p:spPr>
          <a:xfrm>
            <a:off x="3918439" y="6969905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3055982" y="7598181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8721042" y="9178198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7826446" y="9802031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12496450" y="6969900"/>
            <a:ext cx="41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2496461" y="7598307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18134434" y="9164838"/>
            <a:ext cx="2353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7239839" y="9788671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3521869" y="3587173"/>
            <a:ext cx="4845306" cy="4299356"/>
          </a:xfrm>
          <a:custGeom>
            <a:rect b="b" l="l" r="r" t="t"/>
            <a:pathLst>
              <a:path extrusionOk="0" h="3888" w="4384">
                <a:moveTo>
                  <a:pt x="3034" y="0"/>
                </a:moveTo>
                <a:lnTo>
                  <a:pt x="1350" y="0"/>
                </a:lnTo>
                <a:lnTo>
                  <a:pt x="1350" y="0"/>
                </a:lnTo>
                <a:cubicBezTo>
                  <a:pt x="1176" y="0"/>
                  <a:pt x="1016" y="93"/>
                  <a:pt x="929" y="243"/>
                </a:cubicBezTo>
                <a:lnTo>
                  <a:pt x="87" y="1701"/>
                </a:lnTo>
                <a:lnTo>
                  <a:pt x="87" y="1701"/>
                </a:lnTo>
                <a:cubicBezTo>
                  <a:pt x="0" y="1852"/>
                  <a:pt x="0" y="2037"/>
                  <a:pt x="87" y="2188"/>
                </a:cubicBezTo>
                <a:lnTo>
                  <a:pt x="929" y="3645"/>
                </a:lnTo>
                <a:lnTo>
                  <a:pt x="929" y="3645"/>
                </a:lnTo>
                <a:cubicBezTo>
                  <a:pt x="1016" y="3795"/>
                  <a:pt x="1176" y="3887"/>
                  <a:pt x="1350" y="3887"/>
                </a:cubicBezTo>
                <a:lnTo>
                  <a:pt x="3034" y="3887"/>
                </a:lnTo>
                <a:lnTo>
                  <a:pt x="3034" y="3887"/>
                </a:lnTo>
                <a:cubicBezTo>
                  <a:pt x="3208" y="3887"/>
                  <a:pt x="3368" y="3795"/>
                  <a:pt x="3455" y="3645"/>
                </a:cubicBezTo>
                <a:lnTo>
                  <a:pt x="4297" y="2188"/>
                </a:lnTo>
                <a:lnTo>
                  <a:pt x="4297" y="2188"/>
                </a:lnTo>
                <a:cubicBezTo>
                  <a:pt x="4383" y="2037"/>
                  <a:pt x="4383" y="1852"/>
                  <a:pt x="4297" y="1701"/>
                </a:cubicBezTo>
                <a:lnTo>
                  <a:pt x="3455" y="243"/>
                </a:lnTo>
                <a:lnTo>
                  <a:pt x="3455" y="243"/>
                </a:lnTo>
                <a:cubicBezTo>
                  <a:pt x="3368" y="93"/>
                  <a:pt x="3208" y="0"/>
                  <a:pt x="3034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4262801" y="3570548"/>
            <a:ext cx="3358566" cy="1515988"/>
          </a:xfrm>
          <a:custGeom>
            <a:rect b="b" l="l" r="r" t="t"/>
            <a:pathLst>
              <a:path extrusionOk="0" h="1372" w="3037">
                <a:moveTo>
                  <a:pt x="2640" y="1371"/>
                </a:moveTo>
                <a:lnTo>
                  <a:pt x="3036" y="685"/>
                </a:lnTo>
                <a:lnTo>
                  <a:pt x="2640" y="0"/>
                </a:lnTo>
                <a:lnTo>
                  <a:pt x="395" y="0"/>
                </a:lnTo>
                <a:lnTo>
                  <a:pt x="0" y="685"/>
                </a:lnTo>
                <a:lnTo>
                  <a:pt x="395" y="1371"/>
                </a:lnTo>
                <a:lnTo>
                  <a:pt x="2640" y="1371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7514127" y="1174271"/>
            <a:ext cx="4845306" cy="4299356"/>
          </a:xfrm>
          <a:custGeom>
            <a:rect b="b" l="l" r="r" t="t"/>
            <a:pathLst>
              <a:path extrusionOk="0" h="3890" w="4384">
                <a:moveTo>
                  <a:pt x="3034" y="0"/>
                </a:moveTo>
                <a:lnTo>
                  <a:pt x="1350" y="0"/>
                </a:lnTo>
                <a:lnTo>
                  <a:pt x="1350" y="0"/>
                </a:lnTo>
                <a:cubicBezTo>
                  <a:pt x="1176" y="0"/>
                  <a:pt x="1016" y="93"/>
                  <a:pt x="929" y="243"/>
                </a:cubicBezTo>
                <a:lnTo>
                  <a:pt x="87" y="1701"/>
                </a:lnTo>
                <a:lnTo>
                  <a:pt x="87" y="1701"/>
                </a:lnTo>
                <a:cubicBezTo>
                  <a:pt x="0" y="1851"/>
                  <a:pt x="0" y="2037"/>
                  <a:pt x="87" y="2188"/>
                </a:cubicBezTo>
                <a:lnTo>
                  <a:pt x="929" y="3646"/>
                </a:lnTo>
                <a:lnTo>
                  <a:pt x="929" y="3646"/>
                </a:lnTo>
                <a:cubicBezTo>
                  <a:pt x="1016" y="3796"/>
                  <a:pt x="1176" y="3889"/>
                  <a:pt x="1350" y="3889"/>
                </a:cubicBezTo>
                <a:lnTo>
                  <a:pt x="3034" y="3889"/>
                </a:lnTo>
                <a:lnTo>
                  <a:pt x="3034" y="3889"/>
                </a:lnTo>
                <a:cubicBezTo>
                  <a:pt x="3207" y="3889"/>
                  <a:pt x="3368" y="3796"/>
                  <a:pt x="3455" y="3646"/>
                </a:cubicBezTo>
                <a:lnTo>
                  <a:pt x="4296" y="2188"/>
                </a:lnTo>
                <a:lnTo>
                  <a:pt x="4296" y="2188"/>
                </a:lnTo>
                <a:cubicBezTo>
                  <a:pt x="4383" y="2037"/>
                  <a:pt x="4383" y="1851"/>
                  <a:pt x="4296" y="1701"/>
                </a:cubicBezTo>
                <a:lnTo>
                  <a:pt x="3455" y="243"/>
                </a:lnTo>
                <a:lnTo>
                  <a:pt x="3455" y="243"/>
                </a:lnTo>
                <a:cubicBezTo>
                  <a:pt x="3368" y="93"/>
                  <a:pt x="3207" y="0"/>
                  <a:pt x="303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3526742" y="8242374"/>
            <a:ext cx="4845306" cy="4299356"/>
          </a:xfrm>
          <a:custGeom>
            <a:rect b="b" l="l" r="r" t="t"/>
            <a:pathLst>
              <a:path extrusionOk="0" h="3890" w="4384">
                <a:moveTo>
                  <a:pt x="3033" y="0"/>
                </a:moveTo>
                <a:lnTo>
                  <a:pt x="1349" y="0"/>
                </a:lnTo>
                <a:lnTo>
                  <a:pt x="1349" y="0"/>
                </a:lnTo>
                <a:cubicBezTo>
                  <a:pt x="1176" y="0"/>
                  <a:pt x="1015" y="93"/>
                  <a:pt x="928" y="244"/>
                </a:cubicBezTo>
                <a:lnTo>
                  <a:pt x="86" y="1702"/>
                </a:lnTo>
                <a:lnTo>
                  <a:pt x="86" y="1702"/>
                </a:lnTo>
                <a:cubicBezTo>
                  <a:pt x="0" y="1852"/>
                  <a:pt x="0" y="2038"/>
                  <a:pt x="86" y="2188"/>
                </a:cubicBezTo>
                <a:lnTo>
                  <a:pt x="928" y="3646"/>
                </a:lnTo>
                <a:lnTo>
                  <a:pt x="928" y="3646"/>
                </a:lnTo>
                <a:cubicBezTo>
                  <a:pt x="1015" y="3796"/>
                  <a:pt x="1176" y="3889"/>
                  <a:pt x="1349" y="3889"/>
                </a:cubicBezTo>
                <a:lnTo>
                  <a:pt x="3033" y="3889"/>
                </a:lnTo>
                <a:lnTo>
                  <a:pt x="3033" y="3889"/>
                </a:lnTo>
                <a:cubicBezTo>
                  <a:pt x="3207" y="3889"/>
                  <a:pt x="3368" y="3796"/>
                  <a:pt x="3454" y="3646"/>
                </a:cubicBezTo>
                <a:lnTo>
                  <a:pt x="4296" y="2188"/>
                </a:lnTo>
                <a:lnTo>
                  <a:pt x="4296" y="2188"/>
                </a:lnTo>
                <a:cubicBezTo>
                  <a:pt x="4383" y="2038"/>
                  <a:pt x="4383" y="1852"/>
                  <a:pt x="4296" y="1702"/>
                </a:cubicBezTo>
                <a:lnTo>
                  <a:pt x="3454" y="244"/>
                </a:lnTo>
                <a:lnTo>
                  <a:pt x="3454" y="244"/>
                </a:lnTo>
                <a:cubicBezTo>
                  <a:pt x="3368" y="93"/>
                  <a:pt x="3207" y="0"/>
                  <a:pt x="303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4272550" y="8242374"/>
            <a:ext cx="3358566" cy="1515985"/>
          </a:xfrm>
          <a:custGeom>
            <a:rect b="b" l="l" r="r" t="t"/>
            <a:pathLst>
              <a:path extrusionOk="0" h="1372" w="3037">
                <a:moveTo>
                  <a:pt x="2641" y="1371"/>
                </a:moveTo>
                <a:lnTo>
                  <a:pt x="3036" y="685"/>
                </a:lnTo>
                <a:lnTo>
                  <a:pt x="2641" y="0"/>
                </a:lnTo>
                <a:lnTo>
                  <a:pt x="396" y="0"/>
                </a:lnTo>
                <a:lnTo>
                  <a:pt x="0" y="685"/>
                </a:lnTo>
                <a:lnTo>
                  <a:pt x="396" y="1371"/>
                </a:lnTo>
                <a:lnTo>
                  <a:pt x="2641" y="1371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7523876" y="5795348"/>
            <a:ext cx="4845306" cy="4299356"/>
          </a:xfrm>
          <a:custGeom>
            <a:rect b="b" l="l" r="r" t="t"/>
            <a:pathLst>
              <a:path extrusionOk="0" h="3889" w="4383">
                <a:moveTo>
                  <a:pt x="3033" y="0"/>
                </a:moveTo>
                <a:lnTo>
                  <a:pt x="1349" y="0"/>
                </a:lnTo>
                <a:lnTo>
                  <a:pt x="1349" y="0"/>
                </a:lnTo>
                <a:cubicBezTo>
                  <a:pt x="1176" y="0"/>
                  <a:pt x="1015" y="93"/>
                  <a:pt x="928" y="244"/>
                </a:cubicBezTo>
                <a:lnTo>
                  <a:pt x="86" y="1701"/>
                </a:lnTo>
                <a:lnTo>
                  <a:pt x="86" y="1701"/>
                </a:lnTo>
                <a:cubicBezTo>
                  <a:pt x="0" y="1851"/>
                  <a:pt x="0" y="2036"/>
                  <a:pt x="86" y="2187"/>
                </a:cubicBezTo>
                <a:lnTo>
                  <a:pt x="928" y="3645"/>
                </a:lnTo>
                <a:lnTo>
                  <a:pt x="928" y="3645"/>
                </a:lnTo>
                <a:cubicBezTo>
                  <a:pt x="1015" y="3795"/>
                  <a:pt x="1176" y="3888"/>
                  <a:pt x="1349" y="3888"/>
                </a:cubicBezTo>
                <a:lnTo>
                  <a:pt x="3033" y="3888"/>
                </a:lnTo>
                <a:lnTo>
                  <a:pt x="3033" y="3888"/>
                </a:lnTo>
                <a:cubicBezTo>
                  <a:pt x="3206" y="3888"/>
                  <a:pt x="3367" y="3795"/>
                  <a:pt x="3454" y="3645"/>
                </a:cubicBezTo>
                <a:lnTo>
                  <a:pt x="4296" y="2187"/>
                </a:lnTo>
                <a:lnTo>
                  <a:pt x="4296" y="2187"/>
                </a:lnTo>
                <a:cubicBezTo>
                  <a:pt x="4382" y="2036"/>
                  <a:pt x="4382" y="1851"/>
                  <a:pt x="4296" y="1701"/>
                </a:cubicBezTo>
                <a:lnTo>
                  <a:pt x="3454" y="244"/>
                </a:lnTo>
                <a:lnTo>
                  <a:pt x="3454" y="244"/>
                </a:lnTo>
                <a:cubicBezTo>
                  <a:pt x="3367" y="93"/>
                  <a:pt x="3206" y="0"/>
                  <a:pt x="3033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8269684" y="5795348"/>
            <a:ext cx="3358566" cy="1515985"/>
          </a:xfrm>
          <a:custGeom>
            <a:rect b="b" l="l" r="r" t="t"/>
            <a:pathLst>
              <a:path extrusionOk="0" h="1371" w="3037">
                <a:moveTo>
                  <a:pt x="2641" y="1370"/>
                </a:moveTo>
                <a:lnTo>
                  <a:pt x="3036" y="686"/>
                </a:lnTo>
                <a:lnTo>
                  <a:pt x="2641" y="0"/>
                </a:lnTo>
                <a:lnTo>
                  <a:pt x="395" y="0"/>
                </a:lnTo>
                <a:lnTo>
                  <a:pt x="0" y="686"/>
                </a:lnTo>
                <a:lnTo>
                  <a:pt x="395" y="1370"/>
                </a:lnTo>
                <a:lnTo>
                  <a:pt x="2641" y="137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9527319" y="6136567"/>
            <a:ext cx="838423" cy="838423"/>
          </a:xfrm>
          <a:custGeom>
            <a:rect b="b" l="l" r="r" t="t"/>
            <a:pathLst>
              <a:path extrusionOk="0" h="757" w="758">
                <a:moveTo>
                  <a:pt x="634" y="584"/>
                </a:moveTo>
                <a:lnTo>
                  <a:pt x="634" y="584"/>
                </a:lnTo>
                <a:cubicBezTo>
                  <a:pt x="632" y="582"/>
                  <a:pt x="630" y="579"/>
                  <a:pt x="628" y="577"/>
                </a:cubicBezTo>
                <a:lnTo>
                  <a:pt x="628" y="577"/>
                </a:lnTo>
                <a:cubicBezTo>
                  <a:pt x="599" y="551"/>
                  <a:pt x="560" y="529"/>
                  <a:pt x="517" y="514"/>
                </a:cubicBezTo>
                <a:lnTo>
                  <a:pt x="517" y="514"/>
                </a:lnTo>
                <a:cubicBezTo>
                  <a:pt x="473" y="499"/>
                  <a:pt x="425" y="491"/>
                  <a:pt x="375" y="491"/>
                </a:cubicBezTo>
                <a:lnTo>
                  <a:pt x="375" y="491"/>
                </a:lnTo>
                <a:cubicBezTo>
                  <a:pt x="277" y="491"/>
                  <a:pt x="186" y="521"/>
                  <a:pt x="126" y="573"/>
                </a:cubicBezTo>
                <a:lnTo>
                  <a:pt x="126" y="573"/>
                </a:lnTo>
                <a:cubicBezTo>
                  <a:pt x="123" y="575"/>
                  <a:pt x="121" y="578"/>
                  <a:pt x="119" y="580"/>
                </a:cubicBezTo>
                <a:lnTo>
                  <a:pt x="119" y="580"/>
                </a:lnTo>
                <a:cubicBezTo>
                  <a:pt x="74" y="523"/>
                  <a:pt x="49" y="453"/>
                  <a:pt x="49" y="379"/>
                </a:cubicBezTo>
                <a:lnTo>
                  <a:pt x="49" y="379"/>
                </a:lnTo>
                <a:cubicBezTo>
                  <a:pt x="49" y="291"/>
                  <a:pt x="83" y="208"/>
                  <a:pt x="146" y="146"/>
                </a:cubicBezTo>
                <a:lnTo>
                  <a:pt x="146" y="146"/>
                </a:lnTo>
                <a:cubicBezTo>
                  <a:pt x="208" y="84"/>
                  <a:pt x="290" y="50"/>
                  <a:pt x="378" y="50"/>
                </a:cubicBezTo>
                <a:lnTo>
                  <a:pt x="378" y="50"/>
                </a:lnTo>
                <a:cubicBezTo>
                  <a:pt x="466" y="50"/>
                  <a:pt x="548" y="84"/>
                  <a:pt x="610" y="146"/>
                </a:cubicBezTo>
                <a:lnTo>
                  <a:pt x="610" y="146"/>
                </a:lnTo>
                <a:cubicBezTo>
                  <a:pt x="673" y="208"/>
                  <a:pt x="707" y="291"/>
                  <a:pt x="707" y="379"/>
                </a:cubicBezTo>
                <a:lnTo>
                  <a:pt x="707" y="379"/>
                </a:lnTo>
                <a:cubicBezTo>
                  <a:pt x="707" y="454"/>
                  <a:pt x="681" y="526"/>
                  <a:pt x="634" y="584"/>
                </a:cubicBezTo>
                <a:close/>
                <a:moveTo>
                  <a:pt x="159" y="615"/>
                </a:moveTo>
                <a:lnTo>
                  <a:pt x="159" y="615"/>
                </a:lnTo>
                <a:cubicBezTo>
                  <a:pt x="158" y="614"/>
                  <a:pt x="158" y="614"/>
                  <a:pt x="158" y="612"/>
                </a:cubicBezTo>
                <a:lnTo>
                  <a:pt x="158" y="612"/>
                </a:lnTo>
                <a:lnTo>
                  <a:pt x="159" y="611"/>
                </a:lnTo>
                <a:lnTo>
                  <a:pt x="159" y="611"/>
                </a:lnTo>
                <a:cubicBezTo>
                  <a:pt x="209" y="567"/>
                  <a:pt x="290" y="541"/>
                  <a:pt x="375" y="541"/>
                </a:cubicBezTo>
                <a:lnTo>
                  <a:pt x="375" y="541"/>
                </a:lnTo>
                <a:cubicBezTo>
                  <a:pt x="461" y="541"/>
                  <a:pt x="543" y="568"/>
                  <a:pt x="594" y="614"/>
                </a:cubicBezTo>
                <a:lnTo>
                  <a:pt x="594" y="614"/>
                </a:lnTo>
                <a:cubicBezTo>
                  <a:pt x="594" y="614"/>
                  <a:pt x="595" y="615"/>
                  <a:pt x="595" y="616"/>
                </a:cubicBezTo>
                <a:lnTo>
                  <a:pt x="595" y="616"/>
                </a:lnTo>
                <a:cubicBezTo>
                  <a:pt x="595" y="616"/>
                  <a:pt x="595" y="617"/>
                  <a:pt x="594" y="618"/>
                </a:cubicBezTo>
                <a:lnTo>
                  <a:pt x="594" y="618"/>
                </a:lnTo>
                <a:cubicBezTo>
                  <a:pt x="536" y="674"/>
                  <a:pt x="460" y="706"/>
                  <a:pt x="378" y="706"/>
                </a:cubicBezTo>
                <a:lnTo>
                  <a:pt x="378" y="706"/>
                </a:lnTo>
                <a:cubicBezTo>
                  <a:pt x="375" y="706"/>
                  <a:pt x="373" y="706"/>
                  <a:pt x="370" y="705"/>
                </a:cubicBezTo>
                <a:lnTo>
                  <a:pt x="370" y="705"/>
                </a:lnTo>
                <a:cubicBezTo>
                  <a:pt x="290" y="704"/>
                  <a:pt x="215" y="671"/>
                  <a:pt x="159" y="615"/>
                </a:cubicBezTo>
                <a:close/>
                <a:moveTo>
                  <a:pt x="646" y="111"/>
                </a:moveTo>
                <a:lnTo>
                  <a:pt x="646" y="111"/>
                </a:lnTo>
                <a:cubicBezTo>
                  <a:pt x="574" y="39"/>
                  <a:pt x="479" y="0"/>
                  <a:pt x="378" y="0"/>
                </a:cubicBezTo>
                <a:lnTo>
                  <a:pt x="378" y="0"/>
                </a:lnTo>
                <a:cubicBezTo>
                  <a:pt x="277" y="0"/>
                  <a:pt x="182" y="39"/>
                  <a:pt x="111" y="111"/>
                </a:cubicBezTo>
                <a:lnTo>
                  <a:pt x="111" y="111"/>
                </a:lnTo>
                <a:cubicBezTo>
                  <a:pt x="39" y="182"/>
                  <a:pt x="0" y="277"/>
                  <a:pt x="0" y="379"/>
                </a:cubicBezTo>
                <a:lnTo>
                  <a:pt x="0" y="379"/>
                </a:lnTo>
                <a:cubicBezTo>
                  <a:pt x="0" y="480"/>
                  <a:pt x="39" y="574"/>
                  <a:pt x="111" y="646"/>
                </a:cubicBezTo>
                <a:lnTo>
                  <a:pt x="111" y="646"/>
                </a:lnTo>
                <a:cubicBezTo>
                  <a:pt x="181" y="715"/>
                  <a:pt x="274" y="755"/>
                  <a:pt x="374" y="756"/>
                </a:cubicBezTo>
                <a:lnTo>
                  <a:pt x="374" y="756"/>
                </a:lnTo>
                <a:cubicBezTo>
                  <a:pt x="375" y="756"/>
                  <a:pt x="376" y="756"/>
                  <a:pt x="378" y="756"/>
                </a:cubicBezTo>
                <a:lnTo>
                  <a:pt x="378" y="756"/>
                </a:lnTo>
                <a:lnTo>
                  <a:pt x="378" y="756"/>
                </a:lnTo>
                <a:lnTo>
                  <a:pt x="378" y="756"/>
                </a:lnTo>
                <a:cubicBezTo>
                  <a:pt x="479" y="756"/>
                  <a:pt x="574" y="717"/>
                  <a:pt x="646" y="646"/>
                </a:cubicBezTo>
                <a:lnTo>
                  <a:pt x="646" y="646"/>
                </a:lnTo>
                <a:cubicBezTo>
                  <a:pt x="717" y="574"/>
                  <a:pt x="757" y="480"/>
                  <a:pt x="757" y="379"/>
                </a:cubicBezTo>
                <a:lnTo>
                  <a:pt x="757" y="379"/>
                </a:lnTo>
                <a:cubicBezTo>
                  <a:pt x="757" y="277"/>
                  <a:pt x="717" y="182"/>
                  <a:pt x="646" y="1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9727174" y="6224309"/>
            <a:ext cx="433837" cy="433834"/>
          </a:xfrm>
          <a:custGeom>
            <a:rect b="b" l="l" r="r" t="t"/>
            <a:pathLst>
              <a:path extrusionOk="0" h="393" w="392">
                <a:moveTo>
                  <a:pt x="196" y="341"/>
                </a:moveTo>
                <a:lnTo>
                  <a:pt x="196" y="341"/>
                </a:lnTo>
                <a:cubicBezTo>
                  <a:pt x="116" y="341"/>
                  <a:pt x="50" y="276"/>
                  <a:pt x="50" y="196"/>
                </a:cubicBezTo>
                <a:lnTo>
                  <a:pt x="50" y="196"/>
                </a:lnTo>
                <a:cubicBezTo>
                  <a:pt x="50" y="116"/>
                  <a:pt x="116" y="51"/>
                  <a:pt x="196" y="51"/>
                </a:cubicBezTo>
                <a:lnTo>
                  <a:pt x="196" y="51"/>
                </a:lnTo>
                <a:cubicBezTo>
                  <a:pt x="276" y="51"/>
                  <a:pt x="341" y="116"/>
                  <a:pt x="341" y="196"/>
                </a:cubicBezTo>
                <a:lnTo>
                  <a:pt x="341" y="196"/>
                </a:lnTo>
                <a:cubicBezTo>
                  <a:pt x="341" y="276"/>
                  <a:pt x="276" y="341"/>
                  <a:pt x="196" y="341"/>
                </a:cubicBezTo>
                <a:close/>
                <a:moveTo>
                  <a:pt x="196" y="0"/>
                </a:moveTo>
                <a:lnTo>
                  <a:pt x="196" y="0"/>
                </a:lnTo>
                <a:cubicBezTo>
                  <a:pt x="88" y="0"/>
                  <a:pt x="0" y="88"/>
                  <a:pt x="0" y="196"/>
                </a:cubicBezTo>
                <a:lnTo>
                  <a:pt x="0" y="196"/>
                </a:lnTo>
                <a:cubicBezTo>
                  <a:pt x="0" y="304"/>
                  <a:pt x="88" y="392"/>
                  <a:pt x="196" y="392"/>
                </a:cubicBezTo>
                <a:lnTo>
                  <a:pt x="196" y="392"/>
                </a:lnTo>
                <a:cubicBezTo>
                  <a:pt x="303" y="392"/>
                  <a:pt x="391" y="304"/>
                  <a:pt x="391" y="196"/>
                </a:cubicBezTo>
                <a:lnTo>
                  <a:pt x="391" y="196"/>
                </a:lnTo>
                <a:cubicBezTo>
                  <a:pt x="391" y="88"/>
                  <a:pt x="303" y="0"/>
                  <a:pt x="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525309" y="8573843"/>
            <a:ext cx="853048" cy="853045"/>
          </a:xfrm>
          <a:custGeom>
            <a:rect b="b" l="l" r="r" t="t"/>
            <a:pathLst>
              <a:path extrusionOk="0" h="772" w="772">
                <a:moveTo>
                  <a:pt x="385" y="50"/>
                </a:moveTo>
                <a:lnTo>
                  <a:pt x="385" y="50"/>
                </a:lnTo>
                <a:cubicBezTo>
                  <a:pt x="296" y="50"/>
                  <a:pt x="211" y="85"/>
                  <a:pt x="148" y="149"/>
                </a:cubicBezTo>
                <a:lnTo>
                  <a:pt x="148" y="149"/>
                </a:lnTo>
                <a:cubicBezTo>
                  <a:pt x="85" y="212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60"/>
                  <a:pt x="148" y="623"/>
                </a:cubicBezTo>
                <a:lnTo>
                  <a:pt x="148" y="623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3"/>
                </a:cubicBezTo>
                <a:lnTo>
                  <a:pt x="622" y="623"/>
                </a:lnTo>
                <a:cubicBezTo>
                  <a:pt x="686" y="560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2"/>
                  <a:pt x="622" y="149"/>
                </a:cubicBezTo>
                <a:lnTo>
                  <a:pt x="622" y="149"/>
                </a:lnTo>
                <a:cubicBezTo>
                  <a:pt x="559" y="85"/>
                  <a:pt x="475" y="50"/>
                  <a:pt x="385" y="50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5" y="731"/>
                  <a:pt x="113" y="658"/>
                </a:cubicBezTo>
                <a:lnTo>
                  <a:pt x="113" y="658"/>
                </a:lnTo>
                <a:cubicBezTo>
                  <a:pt x="40" y="585"/>
                  <a:pt x="0" y="489"/>
                  <a:pt x="0" y="385"/>
                </a:cubicBezTo>
                <a:lnTo>
                  <a:pt x="0" y="385"/>
                </a:lnTo>
                <a:cubicBezTo>
                  <a:pt x="0" y="283"/>
                  <a:pt x="40" y="186"/>
                  <a:pt x="113" y="113"/>
                </a:cubicBezTo>
                <a:lnTo>
                  <a:pt x="113" y="113"/>
                </a:lnTo>
                <a:cubicBezTo>
                  <a:pt x="185" y="40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0"/>
                  <a:pt x="658" y="113"/>
                </a:cubicBezTo>
                <a:lnTo>
                  <a:pt x="658" y="113"/>
                </a:lnTo>
                <a:cubicBezTo>
                  <a:pt x="730" y="186"/>
                  <a:pt x="771" y="283"/>
                  <a:pt x="771" y="385"/>
                </a:cubicBezTo>
                <a:lnTo>
                  <a:pt x="771" y="385"/>
                </a:lnTo>
                <a:cubicBezTo>
                  <a:pt x="771" y="489"/>
                  <a:pt x="730" y="585"/>
                  <a:pt x="658" y="658"/>
                </a:cubicBezTo>
                <a:lnTo>
                  <a:pt x="658" y="658"/>
                </a:lnTo>
                <a:cubicBezTo>
                  <a:pt x="585" y="731"/>
                  <a:pt x="488" y="771"/>
                  <a:pt x="385" y="77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5759287" y="8754200"/>
            <a:ext cx="438710" cy="277851"/>
          </a:xfrm>
          <a:custGeom>
            <a:rect b="b" l="l" r="r" t="t"/>
            <a:pathLst>
              <a:path extrusionOk="0" h="250" w="395">
                <a:moveTo>
                  <a:pt x="384" y="45"/>
                </a:moveTo>
                <a:lnTo>
                  <a:pt x="191" y="237"/>
                </a:lnTo>
                <a:lnTo>
                  <a:pt x="191" y="237"/>
                </a:lnTo>
                <a:cubicBezTo>
                  <a:pt x="186" y="244"/>
                  <a:pt x="178" y="249"/>
                  <a:pt x="170" y="249"/>
                </a:cubicBezTo>
                <a:lnTo>
                  <a:pt x="25" y="249"/>
                </a:lnTo>
                <a:lnTo>
                  <a:pt x="25" y="249"/>
                </a:lnTo>
                <a:cubicBezTo>
                  <a:pt x="11" y="249"/>
                  <a:pt x="0" y="238"/>
                  <a:pt x="0" y="223"/>
                </a:cubicBezTo>
                <a:lnTo>
                  <a:pt x="0" y="223"/>
                </a:lnTo>
                <a:cubicBezTo>
                  <a:pt x="0" y="210"/>
                  <a:pt x="11" y="198"/>
                  <a:pt x="25" y="198"/>
                </a:cubicBezTo>
                <a:lnTo>
                  <a:pt x="158" y="198"/>
                </a:lnTo>
                <a:lnTo>
                  <a:pt x="349" y="9"/>
                </a:lnTo>
                <a:lnTo>
                  <a:pt x="349" y="9"/>
                </a:lnTo>
                <a:cubicBezTo>
                  <a:pt x="359" y="0"/>
                  <a:pt x="375" y="0"/>
                  <a:pt x="385" y="9"/>
                </a:cubicBezTo>
                <a:lnTo>
                  <a:pt x="385" y="9"/>
                </a:lnTo>
                <a:cubicBezTo>
                  <a:pt x="394" y="19"/>
                  <a:pt x="394" y="35"/>
                  <a:pt x="384" y="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5515560" y="3918643"/>
            <a:ext cx="853048" cy="853048"/>
          </a:xfrm>
          <a:custGeom>
            <a:rect b="b" l="l" r="r" t="t"/>
            <a:pathLst>
              <a:path extrusionOk="0" h="772" w="773">
                <a:moveTo>
                  <a:pt x="386" y="50"/>
                </a:moveTo>
                <a:lnTo>
                  <a:pt x="386" y="50"/>
                </a:lnTo>
                <a:cubicBezTo>
                  <a:pt x="296" y="50"/>
                  <a:pt x="212" y="85"/>
                  <a:pt x="149" y="148"/>
                </a:cubicBezTo>
                <a:lnTo>
                  <a:pt x="149" y="148"/>
                </a:lnTo>
                <a:cubicBezTo>
                  <a:pt x="85" y="211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59"/>
                  <a:pt x="149" y="622"/>
                </a:cubicBezTo>
                <a:lnTo>
                  <a:pt x="149" y="622"/>
                </a:lnTo>
                <a:cubicBezTo>
                  <a:pt x="212" y="686"/>
                  <a:pt x="296" y="721"/>
                  <a:pt x="386" y="721"/>
                </a:cubicBezTo>
                <a:lnTo>
                  <a:pt x="386" y="721"/>
                </a:lnTo>
                <a:cubicBezTo>
                  <a:pt x="475" y="721"/>
                  <a:pt x="560" y="686"/>
                  <a:pt x="623" y="622"/>
                </a:cubicBezTo>
                <a:lnTo>
                  <a:pt x="623" y="622"/>
                </a:lnTo>
                <a:cubicBezTo>
                  <a:pt x="686" y="559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1"/>
                  <a:pt x="623" y="148"/>
                </a:cubicBezTo>
                <a:lnTo>
                  <a:pt x="623" y="148"/>
                </a:lnTo>
                <a:cubicBezTo>
                  <a:pt x="560" y="85"/>
                  <a:pt x="475" y="50"/>
                  <a:pt x="386" y="50"/>
                </a:cubicBezTo>
                <a:close/>
                <a:moveTo>
                  <a:pt x="386" y="771"/>
                </a:moveTo>
                <a:lnTo>
                  <a:pt x="386" y="771"/>
                </a:lnTo>
                <a:cubicBezTo>
                  <a:pt x="283" y="771"/>
                  <a:pt x="186" y="730"/>
                  <a:pt x="113" y="658"/>
                </a:cubicBezTo>
                <a:lnTo>
                  <a:pt x="113" y="658"/>
                </a:lnTo>
                <a:cubicBezTo>
                  <a:pt x="41" y="585"/>
                  <a:pt x="0" y="488"/>
                  <a:pt x="0" y="385"/>
                </a:cubicBezTo>
                <a:lnTo>
                  <a:pt x="0" y="385"/>
                </a:lnTo>
                <a:cubicBezTo>
                  <a:pt x="0" y="282"/>
                  <a:pt x="41" y="186"/>
                  <a:pt x="113" y="113"/>
                </a:cubicBezTo>
                <a:lnTo>
                  <a:pt x="113" y="113"/>
                </a:lnTo>
                <a:cubicBezTo>
                  <a:pt x="186" y="40"/>
                  <a:pt x="283" y="0"/>
                  <a:pt x="386" y="0"/>
                </a:cubicBezTo>
                <a:lnTo>
                  <a:pt x="386" y="0"/>
                </a:lnTo>
                <a:cubicBezTo>
                  <a:pt x="489" y="0"/>
                  <a:pt x="586" y="40"/>
                  <a:pt x="658" y="113"/>
                </a:cubicBezTo>
                <a:lnTo>
                  <a:pt x="658" y="113"/>
                </a:lnTo>
                <a:cubicBezTo>
                  <a:pt x="732" y="186"/>
                  <a:pt x="772" y="282"/>
                  <a:pt x="772" y="385"/>
                </a:cubicBezTo>
                <a:lnTo>
                  <a:pt x="772" y="385"/>
                </a:lnTo>
                <a:cubicBezTo>
                  <a:pt x="772" y="488"/>
                  <a:pt x="732" y="585"/>
                  <a:pt x="658" y="658"/>
                </a:cubicBezTo>
                <a:lnTo>
                  <a:pt x="658" y="658"/>
                </a:lnTo>
                <a:cubicBezTo>
                  <a:pt x="586" y="730"/>
                  <a:pt x="489" y="771"/>
                  <a:pt x="386" y="77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676422" y="4079505"/>
            <a:ext cx="526452" cy="448459"/>
          </a:xfrm>
          <a:custGeom>
            <a:rect b="b" l="l" r="r" t="t"/>
            <a:pathLst>
              <a:path extrusionOk="0" h="405" w="478">
                <a:moveTo>
                  <a:pt x="470" y="38"/>
                </a:moveTo>
                <a:lnTo>
                  <a:pt x="182" y="395"/>
                </a:lnTo>
                <a:lnTo>
                  <a:pt x="182" y="395"/>
                </a:lnTo>
                <a:cubicBezTo>
                  <a:pt x="180" y="397"/>
                  <a:pt x="180" y="397"/>
                  <a:pt x="179" y="398"/>
                </a:cubicBezTo>
                <a:lnTo>
                  <a:pt x="179" y="398"/>
                </a:lnTo>
                <a:cubicBezTo>
                  <a:pt x="179" y="398"/>
                  <a:pt x="179" y="398"/>
                  <a:pt x="178" y="399"/>
                </a:cubicBezTo>
                <a:lnTo>
                  <a:pt x="178" y="399"/>
                </a:lnTo>
                <a:lnTo>
                  <a:pt x="177" y="399"/>
                </a:lnTo>
                <a:lnTo>
                  <a:pt x="177" y="399"/>
                </a:lnTo>
                <a:cubicBezTo>
                  <a:pt x="177" y="399"/>
                  <a:pt x="177" y="399"/>
                  <a:pt x="177" y="400"/>
                </a:cubicBezTo>
                <a:lnTo>
                  <a:pt x="177" y="400"/>
                </a:lnTo>
                <a:cubicBezTo>
                  <a:pt x="176" y="400"/>
                  <a:pt x="176" y="400"/>
                  <a:pt x="176" y="400"/>
                </a:cubicBezTo>
                <a:lnTo>
                  <a:pt x="176" y="400"/>
                </a:lnTo>
                <a:cubicBezTo>
                  <a:pt x="175" y="401"/>
                  <a:pt x="174" y="401"/>
                  <a:pt x="174" y="401"/>
                </a:cubicBezTo>
                <a:lnTo>
                  <a:pt x="174" y="401"/>
                </a:lnTo>
                <a:cubicBezTo>
                  <a:pt x="173" y="402"/>
                  <a:pt x="173" y="402"/>
                  <a:pt x="171" y="403"/>
                </a:cubicBezTo>
                <a:lnTo>
                  <a:pt x="171" y="403"/>
                </a:lnTo>
                <a:cubicBezTo>
                  <a:pt x="171" y="403"/>
                  <a:pt x="171" y="403"/>
                  <a:pt x="170" y="403"/>
                </a:cubicBezTo>
                <a:lnTo>
                  <a:pt x="170" y="403"/>
                </a:lnTo>
                <a:lnTo>
                  <a:pt x="169" y="403"/>
                </a:lnTo>
                <a:lnTo>
                  <a:pt x="169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cubicBezTo>
                  <a:pt x="167" y="403"/>
                  <a:pt x="167" y="403"/>
                  <a:pt x="166" y="403"/>
                </a:cubicBezTo>
                <a:lnTo>
                  <a:pt x="166" y="403"/>
                </a:lnTo>
                <a:cubicBezTo>
                  <a:pt x="166" y="404"/>
                  <a:pt x="166" y="404"/>
                  <a:pt x="166" y="404"/>
                </a:cubicBezTo>
                <a:lnTo>
                  <a:pt x="166" y="404"/>
                </a:lnTo>
                <a:cubicBezTo>
                  <a:pt x="165" y="404"/>
                  <a:pt x="164" y="404"/>
                  <a:pt x="164" y="404"/>
                </a:cubicBezTo>
                <a:lnTo>
                  <a:pt x="164" y="404"/>
                </a:lnTo>
                <a:lnTo>
                  <a:pt x="164" y="404"/>
                </a:lnTo>
                <a:cubicBezTo>
                  <a:pt x="164" y="404"/>
                  <a:pt x="164" y="404"/>
                  <a:pt x="163" y="404"/>
                </a:cubicBezTo>
                <a:lnTo>
                  <a:pt x="163" y="404"/>
                </a:lnTo>
                <a:lnTo>
                  <a:pt x="163" y="404"/>
                </a:lnTo>
                <a:lnTo>
                  <a:pt x="163" y="404"/>
                </a:lnTo>
                <a:cubicBezTo>
                  <a:pt x="162" y="403"/>
                  <a:pt x="162" y="403"/>
                  <a:pt x="162" y="403"/>
                </a:cubicBezTo>
                <a:lnTo>
                  <a:pt x="162" y="403"/>
                </a:lnTo>
                <a:cubicBezTo>
                  <a:pt x="161" y="403"/>
                  <a:pt x="161" y="403"/>
                  <a:pt x="160" y="403"/>
                </a:cubicBezTo>
                <a:lnTo>
                  <a:pt x="160" y="403"/>
                </a:lnTo>
                <a:cubicBezTo>
                  <a:pt x="159" y="403"/>
                  <a:pt x="158" y="403"/>
                  <a:pt x="157" y="402"/>
                </a:cubicBezTo>
                <a:lnTo>
                  <a:pt x="157" y="402"/>
                </a:lnTo>
                <a:cubicBezTo>
                  <a:pt x="156" y="402"/>
                  <a:pt x="156" y="402"/>
                  <a:pt x="156" y="402"/>
                </a:cubicBezTo>
                <a:lnTo>
                  <a:pt x="156" y="402"/>
                </a:lnTo>
                <a:cubicBezTo>
                  <a:pt x="155" y="402"/>
                  <a:pt x="155" y="401"/>
                  <a:pt x="155" y="401"/>
                </a:cubicBezTo>
                <a:lnTo>
                  <a:pt x="155" y="401"/>
                </a:lnTo>
                <a:lnTo>
                  <a:pt x="154" y="401"/>
                </a:lnTo>
                <a:lnTo>
                  <a:pt x="154" y="401"/>
                </a:lnTo>
                <a:lnTo>
                  <a:pt x="153" y="401"/>
                </a:lnTo>
                <a:lnTo>
                  <a:pt x="153" y="401"/>
                </a:lnTo>
                <a:cubicBezTo>
                  <a:pt x="152" y="400"/>
                  <a:pt x="152" y="399"/>
                  <a:pt x="151" y="399"/>
                </a:cubicBezTo>
                <a:lnTo>
                  <a:pt x="151" y="399"/>
                </a:lnTo>
                <a:cubicBezTo>
                  <a:pt x="151" y="398"/>
                  <a:pt x="150" y="398"/>
                  <a:pt x="150" y="398"/>
                </a:cubicBezTo>
                <a:lnTo>
                  <a:pt x="150" y="398"/>
                </a:lnTo>
                <a:cubicBezTo>
                  <a:pt x="149" y="398"/>
                  <a:pt x="149" y="397"/>
                  <a:pt x="149" y="397"/>
                </a:cubicBezTo>
                <a:lnTo>
                  <a:pt x="9" y="254"/>
                </a:lnTo>
                <a:lnTo>
                  <a:pt x="9" y="254"/>
                </a:lnTo>
                <a:cubicBezTo>
                  <a:pt x="0" y="245"/>
                  <a:pt x="0" y="232"/>
                  <a:pt x="9" y="223"/>
                </a:cubicBezTo>
                <a:lnTo>
                  <a:pt x="9" y="223"/>
                </a:lnTo>
                <a:cubicBezTo>
                  <a:pt x="18" y="215"/>
                  <a:pt x="31" y="215"/>
                  <a:pt x="40" y="223"/>
                </a:cubicBezTo>
                <a:lnTo>
                  <a:pt x="163" y="349"/>
                </a:lnTo>
                <a:lnTo>
                  <a:pt x="435" y="11"/>
                </a:lnTo>
                <a:lnTo>
                  <a:pt x="435" y="11"/>
                </a:lnTo>
                <a:cubicBezTo>
                  <a:pt x="444" y="1"/>
                  <a:pt x="457" y="0"/>
                  <a:pt x="467" y="8"/>
                </a:cubicBezTo>
                <a:lnTo>
                  <a:pt x="467" y="8"/>
                </a:lnTo>
                <a:cubicBezTo>
                  <a:pt x="476" y="15"/>
                  <a:pt x="477" y="29"/>
                  <a:pt x="470" y="3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8259935" y="1174271"/>
            <a:ext cx="3358566" cy="1515985"/>
          </a:xfrm>
          <a:custGeom>
            <a:rect b="b" l="l" r="r" t="t"/>
            <a:pathLst>
              <a:path extrusionOk="0" h="1372" w="3037">
                <a:moveTo>
                  <a:pt x="2640" y="1371"/>
                </a:moveTo>
                <a:lnTo>
                  <a:pt x="3036" y="685"/>
                </a:lnTo>
                <a:lnTo>
                  <a:pt x="2640" y="0"/>
                </a:lnTo>
                <a:lnTo>
                  <a:pt x="395" y="0"/>
                </a:lnTo>
                <a:lnTo>
                  <a:pt x="0" y="685"/>
                </a:lnTo>
                <a:lnTo>
                  <a:pt x="395" y="1371"/>
                </a:lnTo>
                <a:lnTo>
                  <a:pt x="2640" y="1371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9595563" y="1491115"/>
            <a:ext cx="687310" cy="877420"/>
          </a:xfrm>
          <a:custGeom>
            <a:rect b="b" l="l" r="r" t="t"/>
            <a:pathLst>
              <a:path extrusionOk="0" h="794" w="621">
                <a:moveTo>
                  <a:pt x="560" y="659"/>
                </a:moveTo>
                <a:lnTo>
                  <a:pt x="560" y="659"/>
                </a:lnTo>
                <a:cubicBezTo>
                  <a:pt x="549" y="698"/>
                  <a:pt x="520" y="729"/>
                  <a:pt x="483" y="740"/>
                </a:cubicBezTo>
                <a:lnTo>
                  <a:pt x="483" y="740"/>
                </a:lnTo>
                <a:cubicBezTo>
                  <a:pt x="472" y="737"/>
                  <a:pt x="449" y="726"/>
                  <a:pt x="434" y="718"/>
                </a:cubicBezTo>
                <a:lnTo>
                  <a:pt x="502" y="536"/>
                </a:lnTo>
                <a:lnTo>
                  <a:pt x="502" y="536"/>
                </a:lnTo>
                <a:cubicBezTo>
                  <a:pt x="513" y="540"/>
                  <a:pt x="526" y="545"/>
                  <a:pt x="531" y="548"/>
                </a:cubicBezTo>
                <a:lnTo>
                  <a:pt x="531" y="548"/>
                </a:lnTo>
                <a:cubicBezTo>
                  <a:pt x="560" y="577"/>
                  <a:pt x="570" y="619"/>
                  <a:pt x="560" y="659"/>
                </a:cubicBezTo>
                <a:close/>
                <a:moveTo>
                  <a:pt x="123" y="536"/>
                </a:moveTo>
                <a:lnTo>
                  <a:pt x="191" y="718"/>
                </a:lnTo>
                <a:lnTo>
                  <a:pt x="191" y="718"/>
                </a:lnTo>
                <a:cubicBezTo>
                  <a:pt x="177" y="726"/>
                  <a:pt x="153" y="737"/>
                  <a:pt x="143" y="740"/>
                </a:cubicBezTo>
                <a:lnTo>
                  <a:pt x="143" y="740"/>
                </a:lnTo>
                <a:cubicBezTo>
                  <a:pt x="105" y="729"/>
                  <a:pt x="76" y="698"/>
                  <a:pt x="66" y="659"/>
                </a:cubicBezTo>
                <a:lnTo>
                  <a:pt x="66" y="659"/>
                </a:lnTo>
                <a:cubicBezTo>
                  <a:pt x="64" y="651"/>
                  <a:pt x="63" y="643"/>
                  <a:pt x="62" y="635"/>
                </a:cubicBezTo>
                <a:lnTo>
                  <a:pt x="62" y="635"/>
                </a:lnTo>
                <a:cubicBezTo>
                  <a:pt x="62" y="628"/>
                  <a:pt x="63" y="619"/>
                  <a:pt x="63" y="610"/>
                </a:cubicBezTo>
                <a:lnTo>
                  <a:pt x="63" y="610"/>
                </a:lnTo>
                <a:cubicBezTo>
                  <a:pt x="67" y="587"/>
                  <a:pt x="78" y="566"/>
                  <a:pt x="94" y="548"/>
                </a:cubicBezTo>
                <a:lnTo>
                  <a:pt x="94" y="548"/>
                </a:lnTo>
                <a:cubicBezTo>
                  <a:pt x="100" y="545"/>
                  <a:pt x="113" y="540"/>
                  <a:pt x="123" y="536"/>
                </a:cubicBezTo>
                <a:close/>
                <a:moveTo>
                  <a:pt x="609" y="556"/>
                </a:moveTo>
                <a:lnTo>
                  <a:pt x="609" y="556"/>
                </a:lnTo>
                <a:cubicBezTo>
                  <a:pt x="602" y="509"/>
                  <a:pt x="595" y="455"/>
                  <a:pt x="606" y="408"/>
                </a:cubicBezTo>
                <a:lnTo>
                  <a:pt x="606" y="408"/>
                </a:lnTo>
                <a:cubicBezTo>
                  <a:pt x="618" y="355"/>
                  <a:pt x="620" y="299"/>
                  <a:pt x="611" y="248"/>
                </a:cubicBezTo>
                <a:lnTo>
                  <a:pt x="611" y="248"/>
                </a:lnTo>
                <a:cubicBezTo>
                  <a:pt x="601" y="197"/>
                  <a:pt x="580" y="150"/>
                  <a:pt x="551" y="111"/>
                </a:cubicBezTo>
                <a:lnTo>
                  <a:pt x="551" y="111"/>
                </a:lnTo>
                <a:cubicBezTo>
                  <a:pt x="524" y="78"/>
                  <a:pt x="491" y="51"/>
                  <a:pt x="453" y="32"/>
                </a:cubicBezTo>
                <a:lnTo>
                  <a:pt x="453" y="32"/>
                </a:lnTo>
                <a:cubicBezTo>
                  <a:pt x="413" y="12"/>
                  <a:pt x="368" y="1"/>
                  <a:pt x="318" y="0"/>
                </a:cubicBezTo>
                <a:lnTo>
                  <a:pt x="318" y="0"/>
                </a:lnTo>
                <a:cubicBezTo>
                  <a:pt x="316" y="0"/>
                  <a:pt x="313" y="0"/>
                  <a:pt x="311" y="0"/>
                </a:cubicBezTo>
                <a:lnTo>
                  <a:pt x="311" y="0"/>
                </a:lnTo>
                <a:cubicBezTo>
                  <a:pt x="273" y="0"/>
                  <a:pt x="235" y="6"/>
                  <a:pt x="199" y="18"/>
                </a:cubicBezTo>
                <a:lnTo>
                  <a:pt x="199" y="18"/>
                </a:lnTo>
                <a:cubicBezTo>
                  <a:pt x="119" y="43"/>
                  <a:pt x="61" y="95"/>
                  <a:pt x="31" y="170"/>
                </a:cubicBezTo>
                <a:lnTo>
                  <a:pt x="31" y="170"/>
                </a:lnTo>
                <a:cubicBezTo>
                  <a:pt x="4" y="235"/>
                  <a:pt x="0" y="315"/>
                  <a:pt x="18" y="401"/>
                </a:cubicBezTo>
                <a:lnTo>
                  <a:pt x="18" y="401"/>
                </a:lnTo>
                <a:cubicBezTo>
                  <a:pt x="28" y="448"/>
                  <a:pt x="22" y="512"/>
                  <a:pt x="16" y="564"/>
                </a:cubicBezTo>
                <a:lnTo>
                  <a:pt x="16" y="564"/>
                </a:lnTo>
                <a:cubicBezTo>
                  <a:pt x="15" y="579"/>
                  <a:pt x="13" y="592"/>
                  <a:pt x="12" y="605"/>
                </a:cubicBezTo>
                <a:lnTo>
                  <a:pt x="12" y="605"/>
                </a:lnTo>
                <a:cubicBezTo>
                  <a:pt x="11" y="615"/>
                  <a:pt x="10" y="626"/>
                  <a:pt x="11" y="637"/>
                </a:cubicBezTo>
                <a:lnTo>
                  <a:pt x="11" y="637"/>
                </a:lnTo>
                <a:lnTo>
                  <a:pt x="11" y="637"/>
                </a:lnTo>
                <a:lnTo>
                  <a:pt x="11" y="638"/>
                </a:lnTo>
                <a:lnTo>
                  <a:pt x="11" y="638"/>
                </a:lnTo>
                <a:cubicBezTo>
                  <a:pt x="11" y="650"/>
                  <a:pt x="13" y="661"/>
                  <a:pt x="16" y="673"/>
                </a:cubicBezTo>
                <a:lnTo>
                  <a:pt x="16" y="673"/>
                </a:lnTo>
                <a:cubicBezTo>
                  <a:pt x="32" y="731"/>
                  <a:pt x="77" y="776"/>
                  <a:pt x="135" y="791"/>
                </a:cubicBezTo>
                <a:lnTo>
                  <a:pt x="135" y="791"/>
                </a:lnTo>
                <a:cubicBezTo>
                  <a:pt x="137" y="792"/>
                  <a:pt x="139" y="793"/>
                  <a:pt x="142" y="793"/>
                </a:cubicBezTo>
                <a:lnTo>
                  <a:pt x="142" y="793"/>
                </a:lnTo>
                <a:cubicBezTo>
                  <a:pt x="149" y="793"/>
                  <a:pt x="162" y="789"/>
                  <a:pt x="190" y="776"/>
                </a:cubicBezTo>
                <a:lnTo>
                  <a:pt x="190" y="776"/>
                </a:lnTo>
                <a:cubicBezTo>
                  <a:pt x="215" y="765"/>
                  <a:pt x="232" y="756"/>
                  <a:pt x="239" y="748"/>
                </a:cubicBezTo>
                <a:lnTo>
                  <a:pt x="239" y="748"/>
                </a:lnTo>
                <a:cubicBezTo>
                  <a:pt x="250" y="737"/>
                  <a:pt x="248" y="725"/>
                  <a:pt x="247" y="720"/>
                </a:cubicBezTo>
                <a:lnTo>
                  <a:pt x="247" y="719"/>
                </a:lnTo>
                <a:lnTo>
                  <a:pt x="165" y="500"/>
                </a:lnTo>
                <a:lnTo>
                  <a:pt x="165" y="500"/>
                </a:lnTo>
                <a:cubicBezTo>
                  <a:pt x="162" y="492"/>
                  <a:pt x="155" y="485"/>
                  <a:pt x="146" y="482"/>
                </a:cubicBezTo>
                <a:lnTo>
                  <a:pt x="146" y="482"/>
                </a:lnTo>
                <a:cubicBezTo>
                  <a:pt x="138" y="481"/>
                  <a:pt x="128" y="479"/>
                  <a:pt x="97" y="491"/>
                </a:cubicBezTo>
                <a:lnTo>
                  <a:pt x="97" y="491"/>
                </a:lnTo>
                <a:cubicBezTo>
                  <a:pt x="87" y="495"/>
                  <a:pt x="80" y="498"/>
                  <a:pt x="74" y="501"/>
                </a:cubicBezTo>
                <a:lnTo>
                  <a:pt x="74" y="501"/>
                </a:lnTo>
                <a:cubicBezTo>
                  <a:pt x="76" y="464"/>
                  <a:pt x="76" y="424"/>
                  <a:pt x="68" y="390"/>
                </a:cubicBezTo>
                <a:lnTo>
                  <a:pt x="68" y="390"/>
                </a:lnTo>
                <a:cubicBezTo>
                  <a:pt x="52" y="314"/>
                  <a:pt x="56" y="245"/>
                  <a:pt x="78" y="189"/>
                </a:cubicBezTo>
                <a:lnTo>
                  <a:pt x="78" y="189"/>
                </a:lnTo>
                <a:cubicBezTo>
                  <a:pt x="103" y="129"/>
                  <a:pt x="149" y="87"/>
                  <a:pt x="214" y="67"/>
                </a:cubicBezTo>
                <a:lnTo>
                  <a:pt x="214" y="67"/>
                </a:lnTo>
                <a:cubicBezTo>
                  <a:pt x="245" y="57"/>
                  <a:pt x="278" y="52"/>
                  <a:pt x="311" y="52"/>
                </a:cubicBezTo>
                <a:lnTo>
                  <a:pt x="311" y="52"/>
                </a:lnTo>
                <a:cubicBezTo>
                  <a:pt x="313" y="52"/>
                  <a:pt x="315" y="52"/>
                  <a:pt x="317" y="52"/>
                </a:cubicBezTo>
                <a:lnTo>
                  <a:pt x="317" y="52"/>
                </a:lnTo>
                <a:cubicBezTo>
                  <a:pt x="398" y="54"/>
                  <a:pt x="465" y="85"/>
                  <a:pt x="510" y="143"/>
                </a:cubicBezTo>
                <a:lnTo>
                  <a:pt x="510" y="143"/>
                </a:lnTo>
                <a:cubicBezTo>
                  <a:pt x="535" y="175"/>
                  <a:pt x="552" y="215"/>
                  <a:pt x="560" y="257"/>
                </a:cubicBezTo>
                <a:lnTo>
                  <a:pt x="560" y="257"/>
                </a:lnTo>
                <a:cubicBezTo>
                  <a:pt x="568" y="301"/>
                  <a:pt x="567" y="350"/>
                  <a:pt x="556" y="396"/>
                </a:cubicBezTo>
                <a:lnTo>
                  <a:pt x="556" y="396"/>
                </a:lnTo>
                <a:cubicBezTo>
                  <a:pt x="547" y="430"/>
                  <a:pt x="547" y="466"/>
                  <a:pt x="551" y="501"/>
                </a:cubicBezTo>
                <a:lnTo>
                  <a:pt x="551" y="501"/>
                </a:lnTo>
                <a:cubicBezTo>
                  <a:pt x="545" y="498"/>
                  <a:pt x="537" y="495"/>
                  <a:pt x="528" y="491"/>
                </a:cubicBezTo>
                <a:lnTo>
                  <a:pt x="528" y="491"/>
                </a:lnTo>
                <a:cubicBezTo>
                  <a:pt x="497" y="479"/>
                  <a:pt x="487" y="481"/>
                  <a:pt x="480" y="482"/>
                </a:cubicBezTo>
                <a:lnTo>
                  <a:pt x="480" y="482"/>
                </a:lnTo>
                <a:cubicBezTo>
                  <a:pt x="471" y="485"/>
                  <a:pt x="464" y="492"/>
                  <a:pt x="461" y="500"/>
                </a:cubicBezTo>
                <a:lnTo>
                  <a:pt x="379" y="718"/>
                </a:lnTo>
                <a:lnTo>
                  <a:pt x="379" y="719"/>
                </a:lnTo>
                <a:lnTo>
                  <a:pt x="379" y="720"/>
                </a:lnTo>
                <a:lnTo>
                  <a:pt x="379" y="720"/>
                </a:lnTo>
                <a:cubicBezTo>
                  <a:pt x="378" y="725"/>
                  <a:pt x="375" y="737"/>
                  <a:pt x="386" y="748"/>
                </a:cubicBezTo>
                <a:lnTo>
                  <a:pt x="386" y="748"/>
                </a:lnTo>
                <a:cubicBezTo>
                  <a:pt x="394" y="756"/>
                  <a:pt x="410" y="765"/>
                  <a:pt x="436" y="776"/>
                </a:cubicBezTo>
                <a:lnTo>
                  <a:pt x="436" y="776"/>
                </a:lnTo>
                <a:cubicBezTo>
                  <a:pt x="464" y="789"/>
                  <a:pt x="477" y="793"/>
                  <a:pt x="484" y="793"/>
                </a:cubicBezTo>
                <a:lnTo>
                  <a:pt x="484" y="793"/>
                </a:lnTo>
                <a:cubicBezTo>
                  <a:pt x="487" y="793"/>
                  <a:pt x="489" y="792"/>
                  <a:pt x="490" y="791"/>
                </a:cubicBezTo>
                <a:lnTo>
                  <a:pt x="490" y="791"/>
                </a:lnTo>
                <a:cubicBezTo>
                  <a:pt x="548" y="776"/>
                  <a:pt x="594" y="731"/>
                  <a:pt x="609" y="673"/>
                </a:cubicBezTo>
                <a:lnTo>
                  <a:pt x="609" y="673"/>
                </a:lnTo>
                <a:cubicBezTo>
                  <a:pt x="614" y="657"/>
                  <a:pt x="615" y="642"/>
                  <a:pt x="615" y="627"/>
                </a:cubicBezTo>
                <a:lnTo>
                  <a:pt x="615" y="627"/>
                </a:lnTo>
                <a:cubicBezTo>
                  <a:pt x="615" y="627"/>
                  <a:pt x="615" y="627"/>
                  <a:pt x="615" y="626"/>
                </a:cubicBezTo>
                <a:lnTo>
                  <a:pt x="615" y="626"/>
                </a:lnTo>
                <a:cubicBezTo>
                  <a:pt x="615" y="606"/>
                  <a:pt x="612" y="582"/>
                  <a:pt x="609" y="5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14767463" y="4143274"/>
            <a:ext cx="477727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Infographic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14767463" y="6615664"/>
            <a:ext cx="574549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4758006" y="5288237"/>
            <a:ext cx="2382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4457180" y="5909820"/>
            <a:ext cx="30569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8741199" y="2870270"/>
            <a:ext cx="23827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8404113" y="3516601"/>
            <a:ext cx="30569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8633218" y="7469585"/>
            <a:ext cx="26794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444487" y="8115916"/>
            <a:ext cx="30569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4859056" y="9996008"/>
            <a:ext cx="24142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4450168" y="10631549"/>
            <a:ext cx="30569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/>
          <p:nvPr/>
        </p:nvSpPr>
        <p:spPr>
          <a:xfrm>
            <a:off x="4263654" y="4607443"/>
            <a:ext cx="7239287" cy="3729491"/>
          </a:xfrm>
          <a:custGeom>
            <a:rect b="b" l="l" r="r" t="t"/>
            <a:pathLst>
              <a:path extrusionOk="0" h="3068" w="5959">
                <a:moveTo>
                  <a:pt x="5854" y="0"/>
                </a:moveTo>
                <a:lnTo>
                  <a:pt x="0" y="0"/>
                </a:lnTo>
                <a:lnTo>
                  <a:pt x="1810" y="936"/>
                </a:lnTo>
                <a:lnTo>
                  <a:pt x="1810" y="936"/>
                </a:lnTo>
                <a:cubicBezTo>
                  <a:pt x="1943" y="1005"/>
                  <a:pt x="2017" y="1151"/>
                  <a:pt x="1993" y="1299"/>
                </a:cubicBezTo>
                <a:lnTo>
                  <a:pt x="1702" y="3067"/>
                </a:lnTo>
                <a:lnTo>
                  <a:pt x="5854" y="3067"/>
                </a:lnTo>
                <a:lnTo>
                  <a:pt x="5854" y="3067"/>
                </a:lnTo>
                <a:cubicBezTo>
                  <a:pt x="5911" y="3067"/>
                  <a:pt x="5958" y="3021"/>
                  <a:pt x="5958" y="2964"/>
                </a:cubicBezTo>
                <a:lnTo>
                  <a:pt x="5958" y="103"/>
                </a:lnTo>
                <a:lnTo>
                  <a:pt x="5958" y="103"/>
                </a:lnTo>
                <a:cubicBezTo>
                  <a:pt x="5958" y="47"/>
                  <a:pt x="5911" y="0"/>
                  <a:pt x="5854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3336642" y="4580653"/>
            <a:ext cx="3413340" cy="3788433"/>
          </a:xfrm>
          <a:custGeom>
            <a:rect b="b" l="l" r="r" t="t"/>
            <a:pathLst>
              <a:path extrusionOk="0" h="3119" w="2810">
                <a:moveTo>
                  <a:pt x="129" y="3118"/>
                </a:moveTo>
                <a:lnTo>
                  <a:pt x="129" y="3118"/>
                </a:lnTo>
                <a:cubicBezTo>
                  <a:pt x="58" y="3118"/>
                  <a:pt x="0" y="3060"/>
                  <a:pt x="0" y="2989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7"/>
                  <a:pt x="58" y="0"/>
                  <a:pt x="129" y="0"/>
                </a:cubicBezTo>
                <a:lnTo>
                  <a:pt x="771" y="0"/>
                </a:lnTo>
                <a:lnTo>
                  <a:pt x="2587" y="938"/>
                </a:lnTo>
                <a:lnTo>
                  <a:pt x="2587" y="938"/>
                </a:lnTo>
                <a:cubicBezTo>
                  <a:pt x="2730" y="1012"/>
                  <a:pt x="2809" y="1169"/>
                  <a:pt x="2783" y="1328"/>
                </a:cubicBezTo>
                <a:lnTo>
                  <a:pt x="2488" y="3118"/>
                </a:lnTo>
                <a:lnTo>
                  <a:pt x="129" y="3118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4263654" y="8883498"/>
            <a:ext cx="7239287" cy="3729491"/>
          </a:xfrm>
          <a:custGeom>
            <a:rect b="b" l="l" r="r" t="t"/>
            <a:pathLst>
              <a:path extrusionOk="0" h="3069" w="5959">
                <a:moveTo>
                  <a:pt x="5854" y="0"/>
                </a:moveTo>
                <a:lnTo>
                  <a:pt x="0" y="0"/>
                </a:lnTo>
                <a:lnTo>
                  <a:pt x="1810" y="935"/>
                </a:lnTo>
                <a:lnTo>
                  <a:pt x="1810" y="935"/>
                </a:lnTo>
                <a:cubicBezTo>
                  <a:pt x="1943" y="1004"/>
                  <a:pt x="2017" y="1150"/>
                  <a:pt x="1993" y="1298"/>
                </a:cubicBezTo>
                <a:lnTo>
                  <a:pt x="1702" y="3068"/>
                </a:lnTo>
                <a:lnTo>
                  <a:pt x="5854" y="3068"/>
                </a:lnTo>
                <a:lnTo>
                  <a:pt x="5854" y="3068"/>
                </a:lnTo>
                <a:cubicBezTo>
                  <a:pt x="5911" y="3068"/>
                  <a:pt x="5958" y="3021"/>
                  <a:pt x="5958" y="2964"/>
                </a:cubicBezTo>
                <a:lnTo>
                  <a:pt x="5958" y="103"/>
                </a:lnTo>
                <a:lnTo>
                  <a:pt x="5958" y="103"/>
                </a:lnTo>
                <a:cubicBezTo>
                  <a:pt x="5958" y="45"/>
                  <a:pt x="5911" y="0"/>
                  <a:pt x="5854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3336642" y="8851347"/>
            <a:ext cx="3413340" cy="3793793"/>
          </a:xfrm>
          <a:custGeom>
            <a:rect b="b" l="l" r="r" t="t"/>
            <a:pathLst>
              <a:path extrusionOk="0" h="3120" w="2810">
                <a:moveTo>
                  <a:pt x="129" y="3119"/>
                </a:moveTo>
                <a:lnTo>
                  <a:pt x="129" y="3119"/>
                </a:lnTo>
                <a:cubicBezTo>
                  <a:pt x="58" y="3119"/>
                  <a:pt x="0" y="3061"/>
                  <a:pt x="0" y="2990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58"/>
                  <a:pt x="58" y="0"/>
                  <a:pt x="129" y="0"/>
                </a:cubicBezTo>
                <a:lnTo>
                  <a:pt x="771" y="0"/>
                </a:lnTo>
                <a:lnTo>
                  <a:pt x="2587" y="939"/>
                </a:lnTo>
                <a:lnTo>
                  <a:pt x="2587" y="939"/>
                </a:lnTo>
                <a:cubicBezTo>
                  <a:pt x="2730" y="1013"/>
                  <a:pt x="2809" y="1169"/>
                  <a:pt x="2783" y="1329"/>
                </a:cubicBezTo>
                <a:lnTo>
                  <a:pt x="2488" y="3119"/>
                </a:lnTo>
                <a:lnTo>
                  <a:pt x="129" y="311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12521050" y="4607443"/>
            <a:ext cx="7239284" cy="3729491"/>
          </a:xfrm>
          <a:custGeom>
            <a:rect b="b" l="l" r="r" t="t"/>
            <a:pathLst>
              <a:path extrusionOk="0" h="3068" w="5959">
                <a:moveTo>
                  <a:pt x="104" y="0"/>
                </a:moveTo>
                <a:lnTo>
                  <a:pt x="5958" y="0"/>
                </a:lnTo>
                <a:lnTo>
                  <a:pt x="4147" y="936"/>
                </a:lnTo>
                <a:lnTo>
                  <a:pt x="4147" y="936"/>
                </a:lnTo>
                <a:cubicBezTo>
                  <a:pt x="4015" y="1005"/>
                  <a:pt x="3941" y="1151"/>
                  <a:pt x="3965" y="1299"/>
                </a:cubicBezTo>
                <a:lnTo>
                  <a:pt x="4256" y="3067"/>
                </a:lnTo>
                <a:lnTo>
                  <a:pt x="104" y="3067"/>
                </a:lnTo>
                <a:lnTo>
                  <a:pt x="104" y="3067"/>
                </a:lnTo>
                <a:cubicBezTo>
                  <a:pt x="47" y="3067"/>
                  <a:pt x="0" y="3021"/>
                  <a:pt x="0" y="296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7" y="0"/>
                  <a:pt x="104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17279366" y="4580653"/>
            <a:ext cx="3413340" cy="3788433"/>
          </a:xfrm>
          <a:custGeom>
            <a:rect b="b" l="l" r="r" t="t"/>
            <a:pathLst>
              <a:path extrusionOk="0" h="3119" w="2810">
                <a:moveTo>
                  <a:pt x="321" y="3118"/>
                </a:moveTo>
                <a:lnTo>
                  <a:pt x="26" y="1328"/>
                </a:lnTo>
                <a:lnTo>
                  <a:pt x="26" y="1328"/>
                </a:lnTo>
                <a:cubicBezTo>
                  <a:pt x="0" y="1169"/>
                  <a:pt x="79" y="1012"/>
                  <a:pt x="222" y="938"/>
                </a:cubicBezTo>
                <a:lnTo>
                  <a:pt x="2037" y="0"/>
                </a:lnTo>
                <a:lnTo>
                  <a:pt x="2680" y="0"/>
                </a:lnTo>
                <a:lnTo>
                  <a:pt x="2680" y="0"/>
                </a:lnTo>
                <a:cubicBezTo>
                  <a:pt x="2751" y="0"/>
                  <a:pt x="2809" y="57"/>
                  <a:pt x="2809" y="128"/>
                </a:cubicBezTo>
                <a:lnTo>
                  <a:pt x="2809" y="2989"/>
                </a:lnTo>
                <a:lnTo>
                  <a:pt x="2809" y="2989"/>
                </a:lnTo>
                <a:cubicBezTo>
                  <a:pt x="2809" y="3060"/>
                  <a:pt x="2751" y="3118"/>
                  <a:pt x="2680" y="3118"/>
                </a:cubicBezTo>
                <a:lnTo>
                  <a:pt x="321" y="3118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2521050" y="8883498"/>
            <a:ext cx="7239284" cy="3729491"/>
          </a:xfrm>
          <a:custGeom>
            <a:rect b="b" l="l" r="r" t="t"/>
            <a:pathLst>
              <a:path extrusionOk="0" h="3069" w="5959">
                <a:moveTo>
                  <a:pt x="104" y="0"/>
                </a:moveTo>
                <a:lnTo>
                  <a:pt x="5958" y="0"/>
                </a:lnTo>
                <a:lnTo>
                  <a:pt x="4147" y="935"/>
                </a:lnTo>
                <a:lnTo>
                  <a:pt x="4147" y="935"/>
                </a:lnTo>
                <a:cubicBezTo>
                  <a:pt x="4015" y="1004"/>
                  <a:pt x="3941" y="1150"/>
                  <a:pt x="3965" y="1298"/>
                </a:cubicBezTo>
                <a:lnTo>
                  <a:pt x="4256" y="3068"/>
                </a:lnTo>
                <a:lnTo>
                  <a:pt x="104" y="3068"/>
                </a:lnTo>
                <a:lnTo>
                  <a:pt x="104" y="3068"/>
                </a:lnTo>
                <a:cubicBezTo>
                  <a:pt x="47" y="3068"/>
                  <a:pt x="0" y="3021"/>
                  <a:pt x="0" y="296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5"/>
                  <a:pt x="47" y="0"/>
                  <a:pt x="10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7279366" y="8851347"/>
            <a:ext cx="3413340" cy="3793793"/>
          </a:xfrm>
          <a:custGeom>
            <a:rect b="b" l="l" r="r" t="t"/>
            <a:pathLst>
              <a:path extrusionOk="0" h="3120" w="2810">
                <a:moveTo>
                  <a:pt x="321" y="3119"/>
                </a:moveTo>
                <a:lnTo>
                  <a:pt x="26" y="1329"/>
                </a:lnTo>
                <a:lnTo>
                  <a:pt x="26" y="1329"/>
                </a:lnTo>
                <a:cubicBezTo>
                  <a:pt x="0" y="1169"/>
                  <a:pt x="79" y="1013"/>
                  <a:pt x="222" y="939"/>
                </a:cubicBezTo>
                <a:lnTo>
                  <a:pt x="2037" y="0"/>
                </a:lnTo>
                <a:lnTo>
                  <a:pt x="2680" y="0"/>
                </a:lnTo>
                <a:lnTo>
                  <a:pt x="2680" y="0"/>
                </a:lnTo>
                <a:cubicBezTo>
                  <a:pt x="2751" y="0"/>
                  <a:pt x="2809" y="58"/>
                  <a:pt x="2809" y="129"/>
                </a:cubicBezTo>
                <a:lnTo>
                  <a:pt x="2809" y="2990"/>
                </a:lnTo>
                <a:lnTo>
                  <a:pt x="2809" y="2990"/>
                </a:lnTo>
                <a:cubicBezTo>
                  <a:pt x="2809" y="3061"/>
                  <a:pt x="2751" y="3119"/>
                  <a:pt x="2680" y="3119"/>
                </a:cubicBezTo>
                <a:lnTo>
                  <a:pt x="321" y="311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4274371" y="10319566"/>
            <a:ext cx="1269958" cy="310791"/>
          </a:xfrm>
          <a:custGeom>
            <a:rect b="b" l="l" r="r" t="t"/>
            <a:pathLst>
              <a:path extrusionOk="0" h="254" w="1047">
                <a:moveTo>
                  <a:pt x="38" y="253"/>
                </a:moveTo>
                <a:lnTo>
                  <a:pt x="38" y="253"/>
                </a:lnTo>
                <a:cubicBezTo>
                  <a:pt x="29" y="253"/>
                  <a:pt x="20" y="249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3"/>
                </a:cubicBezTo>
                <a:lnTo>
                  <a:pt x="14" y="193"/>
                </a:lnTo>
                <a:cubicBezTo>
                  <a:pt x="141" y="70"/>
                  <a:pt x="328" y="0"/>
                  <a:pt x="525" y="0"/>
                </a:cubicBezTo>
                <a:lnTo>
                  <a:pt x="525" y="0"/>
                </a:lnTo>
                <a:cubicBezTo>
                  <a:pt x="720" y="0"/>
                  <a:pt x="904" y="68"/>
                  <a:pt x="1031" y="187"/>
                </a:cubicBezTo>
                <a:lnTo>
                  <a:pt x="1031" y="187"/>
                </a:lnTo>
                <a:cubicBezTo>
                  <a:pt x="1045" y="200"/>
                  <a:pt x="1046" y="223"/>
                  <a:pt x="1033" y="237"/>
                </a:cubicBezTo>
                <a:lnTo>
                  <a:pt x="1033" y="237"/>
                </a:lnTo>
                <a:cubicBezTo>
                  <a:pt x="1019" y="251"/>
                  <a:pt x="997" y="251"/>
                  <a:pt x="983" y="238"/>
                </a:cubicBezTo>
                <a:lnTo>
                  <a:pt x="983" y="238"/>
                </a:lnTo>
                <a:cubicBezTo>
                  <a:pt x="870" y="131"/>
                  <a:pt x="703" y="70"/>
                  <a:pt x="525" y="70"/>
                </a:cubicBezTo>
                <a:lnTo>
                  <a:pt x="525" y="70"/>
                </a:lnTo>
                <a:cubicBezTo>
                  <a:pt x="345" y="70"/>
                  <a:pt x="177" y="133"/>
                  <a:pt x="62" y="243"/>
                </a:cubicBezTo>
                <a:lnTo>
                  <a:pt x="62" y="243"/>
                </a:lnTo>
                <a:cubicBezTo>
                  <a:pt x="56" y="250"/>
                  <a:pt x="47" y="253"/>
                  <a:pt x="38" y="25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4767350" y="11123336"/>
            <a:ext cx="300074" cy="300074"/>
          </a:xfrm>
          <a:custGeom>
            <a:rect b="b" l="l" r="r" t="t"/>
            <a:pathLst>
              <a:path extrusionOk="0" h="248" w="247">
                <a:moveTo>
                  <a:pt x="123" y="0"/>
                </a:moveTo>
                <a:lnTo>
                  <a:pt x="123" y="0"/>
                </a:lnTo>
                <a:cubicBezTo>
                  <a:pt x="54" y="0"/>
                  <a:pt x="0" y="55"/>
                  <a:pt x="0" y="123"/>
                </a:cubicBezTo>
                <a:lnTo>
                  <a:pt x="0" y="123"/>
                </a:lnTo>
                <a:cubicBezTo>
                  <a:pt x="0" y="191"/>
                  <a:pt x="54" y="247"/>
                  <a:pt x="123" y="247"/>
                </a:cubicBezTo>
                <a:lnTo>
                  <a:pt x="123" y="247"/>
                </a:lnTo>
                <a:cubicBezTo>
                  <a:pt x="191" y="247"/>
                  <a:pt x="246" y="191"/>
                  <a:pt x="246" y="123"/>
                </a:cubicBezTo>
                <a:lnTo>
                  <a:pt x="246" y="123"/>
                </a:lnTo>
                <a:cubicBezTo>
                  <a:pt x="246" y="55"/>
                  <a:pt x="191" y="0"/>
                  <a:pt x="123" y="0"/>
                </a:cubicBezTo>
                <a:close/>
                <a:moveTo>
                  <a:pt x="123" y="70"/>
                </a:moveTo>
                <a:lnTo>
                  <a:pt x="123" y="70"/>
                </a:lnTo>
                <a:cubicBezTo>
                  <a:pt x="152" y="70"/>
                  <a:pt x="176" y="94"/>
                  <a:pt x="176" y="123"/>
                </a:cubicBezTo>
                <a:lnTo>
                  <a:pt x="176" y="123"/>
                </a:lnTo>
                <a:cubicBezTo>
                  <a:pt x="176" y="153"/>
                  <a:pt x="152" y="177"/>
                  <a:pt x="123" y="177"/>
                </a:cubicBezTo>
                <a:lnTo>
                  <a:pt x="123" y="177"/>
                </a:lnTo>
                <a:cubicBezTo>
                  <a:pt x="93" y="177"/>
                  <a:pt x="69" y="153"/>
                  <a:pt x="69" y="123"/>
                </a:cubicBezTo>
                <a:lnTo>
                  <a:pt x="69" y="123"/>
                </a:lnTo>
                <a:cubicBezTo>
                  <a:pt x="69" y="94"/>
                  <a:pt x="93" y="70"/>
                  <a:pt x="123" y="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4402975" y="10560699"/>
            <a:ext cx="1007391" cy="257206"/>
          </a:xfrm>
          <a:custGeom>
            <a:rect b="b" l="l" r="r" t="t"/>
            <a:pathLst>
              <a:path extrusionOk="0" h="213" w="828">
                <a:moveTo>
                  <a:pt x="39" y="212"/>
                </a:moveTo>
                <a:lnTo>
                  <a:pt x="39" y="212"/>
                </a:lnTo>
                <a:cubicBezTo>
                  <a:pt x="30" y="212"/>
                  <a:pt x="21" y="208"/>
                  <a:pt x="14" y="201"/>
                </a:cubicBezTo>
                <a:lnTo>
                  <a:pt x="14" y="201"/>
                </a:lnTo>
                <a:cubicBezTo>
                  <a:pt x="0" y="187"/>
                  <a:pt x="1" y="165"/>
                  <a:pt x="15" y="152"/>
                </a:cubicBezTo>
                <a:lnTo>
                  <a:pt x="15" y="152"/>
                </a:lnTo>
                <a:cubicBezTo>
                  <a:pt x="114" y="56"/>
                  <a:pt x="260" y="0"/>
                  <a:pt x="416" y="0"/>
                </a:cubicBezTo>
                <a:lnTo>
                  <a:pt x="416" y="0"/>
                </a:lnTo>
                <a:cubicBezTo>
                  <a:pt x="569" y="0"/>
                  <a:pt x="713" y="54"/>
                  <a:pt x="813" y="147"/>
                </a:cubicBezTo>
                <a:lnTo>
                  <a:pt x="813" y="147"/>
                </a:lnTo>
                <a:cubicBezTo>
                  <a:pt x="827" y="161"/>
                  <a:pt x="827" y="183"/>
                  <a:pt x="814" y="197"/>
                </a:cubicBezTo>
                <a:lnTo>
                  <a:pt x="814" y="197"/>
                </a:lnTo>
                <a:cubicBezTo>
                  <a:pt x="801" y="211"/>
                  <a:pt x="779" y="212"/>
                  <a:pt x="765" y="198"/>
                </a:cubicBezTo>
                <a:lnTo>
                  <a:pt x="765" y="198"/>
                </a:lnTo>
                <a:cubicBezTo>
                  <a:pt x="678" y="117"/>
                  <a:pt x="551" y="70"/>
                  <a:pt x="416" y="70"/>
                </a:cubicBezTo>
                <a:lnTo>
                  <a:pt x="416" y="70"/>
                </a:lnTo>
                <a:cubicBezTo>
                  <a:pt x="279" y="70"/>
                  <a:pt x="150" y="118"/>
                  <a:pt x="63" y="202"/>
                </a:cubicBezTo>
                <a:lnTo>
                  <a:pt x="63" y="202"/>
                </a:lnTo>
                <a:cubicBezTo>
                  <a:pt x="56" y="209"/>
                  <a:pt x="47" y="212"/>
                  <a:pt x="39" y="21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558372" y="10807188"/>
            <a:ext cx="701957" cy="203622"/>
          </a:xfrm>
          <a:custGeom>
            <a:rect b="b" l="l" r="r" t="t"/>
            <a:pathLst>
              <a:path extrusionOk="0" h="166" w="578">
                <a:moveTo>
                  <a:pt x="38" y="164"/>
                </a:moveTo>
                <a:lnTo>
                  <a:pt x="38" y="164"/>
                </a:lnTo>
                <a:cubicBezTo>
                  <a:pt x="29" y="164"/>
                  <a:pt x="20" y="161"/>
                  <a:pt x="13" y="153"/>
                </a:cubicBezTo>
                <a:lnTo>
                  <a:pt x="13" y="153"/>
                </a:lnTo>
                <a:cubicBezTo>
                  <a:pt x="0" y="139"/>
                  <a:pt x="0" y="117"/>
                  <a:pt x="14" y="104"/>
                </a:cubicBezTo>
                <a:lnTo>
                  <a:pt x="14" y="104"/>
                </a:lnTo>
                <a:cubicBezTo>
                  <a:pt x="83" y="38"/>
                  <a:pt x="183" y="0"/>
                  <a:pt x="289" y="0"/>
                </a:cubicBezTo>
                <a:lnTo>
                  <a:pt x="289" y="0"/>
                </a:lnTo>
                <a:cubicBezTo>
                  <a:pt x="394" y="0"/>
                  <a:pt x="494" y="36"/>
                  <a:pt x="562" y="101"/>
                </a:cubicBezTo>
                <a:lnTo>
                  <a:pt x="562" y="101"/>
                </a:lnTo>
                <a:cubicBezTo>
                  <a:pt x="576" y="114"/>
                  <a:pt x="577" y="136"/>
                  <a:pt x="563" y="150"/>
                </a:cubicBezTo>
                <a:lnTo>
                  <a:pt x="563" y="150"/>
                </a:lnTo>
                <a:cubicBezTo>
                  <a:pt x="551" y="164"/>
                  <a:pt x="528" y="165"/>
                  <a:pt x="515" y="152"/>
                </a:cubicBezTo>
                <a:lnTo>
                  <a:pt x="515" y="152"/>
                </a:lnTo>
                <a:cubicBezTo>
                  <a:pt x="459" y="99"/>
                  <a:pt x="377" y="70"/>
                  <a:pt x="289" y="70"/>
                </a:cubicBezTo>
                <a:lnTo>
                  <a:pt x="289" y="70"/>
                </a:lnTo>
                <a:cubicBezTo>
                  <a:pt x="201" y="70"/>
                  <a:pt x="118" y="100"/>
                  <a:pt x="62" y="155"/>
                </a:cubicBezTo>
                <a:lnTo>
                  <a:pt x="62" y="155"/>
                </a:lnTo>
                <a:cubicBezTo>
                  <a:pt x="55" y="161"/>
                  <a:pt x="46" y="164"/>
                  <a:pt x="38" y="16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19095884" y="6707961"/>
            <a:ext cx="530490" cy="514413"/>
          </a:xfrm>
          <a:custGeom>
            <a:rect b="b" l="l" r="r" t="t"/>
            <a:pathLst>
              <a:path extrusionOk="0" h="423" w="437">
                <a:moveTo>
                  <a:pt x="112" y="66"/>
                </a:moveTo>
                <a:lnTo>
                  <a:pt x="112" y="66"/>
                </a:lnTo>
                <a:lnTo>
                  <a:pt x="112" y="66"/>
                </a:lnTo>
                <a:cubicBezTo>
                  <a:pt x="102" y="66"/>
                  <a:pt x="93" y="70"/>
                  <a:pt x="87" y="77"/>
                </a:cubicBezTo>
                <a:lnTo>
                  <a:pt x="87" y="77"/>
                </a:lnTo>
                <a:cubicBezTo>
                  <a:pt x="73" y="91"/>
                  <a:pt x="73" y="113"/>
                  <a:pt x="87" y="127"/>
                </a:cubicBezTo>
                <a:lnTo>
                  <a:pt x="305" y="342"/>
                </a:lnTo>
                <a:lnTo>
                  <a:pt x="355" y="296"/>
                </a:lnTo>
                <a:lnTo>
                  <a:pt x="137" y="77"/>
                </a:lnTo>
                <a:lnTo>
                  <a:pt x="137" y="77"/>
                </a:lnTo>
                <a:cubicBezTo>
                  <a:pt x="130" y="70"/>
                  <a:pt x="121" y="66"/>
                  <a:pt x="112" y="66"/>
                </a:cubicBezTo>
                <a:close/>
                <a:moveTo>
                  <a:pt x="305" y="422"/>
                </a:moveTo>
                <a:lnTo>
                  <a:pt x="305" y="422"/>
                </a:lnTo>
                <a:cubicBezTo>
                  <a:pt x="297" y="422"/>
                  <a:pt x="288" y="419"/>
                  <a:pt x="281" y="412"/>
                </a:cubicBezTo>
                <a:lnTo>
                  <a:pt x="40" y="174"/>
                </a:lnTo>
                <a:lnTo>
                  <a:pt x="40" y="174"/>
                </a:lnTo>
                <a:cubicBezTo>
                  <a:pt x="0" y="135"/>
                  <a:pt x="0" y="71"/>
                  <a:pt x="39" y="30"/>
                </a:cubicBezTo>
                <a:lnTo>
                  <a:pt x="39" y="30"/>
                </a:lnTo>
                <a:cubicBezTo>
                  <a:pt x="58" y="11"/>
                  <a:pt x="84" y="0"/>
                  <a:pt x="111" y="0"/>
                </a:cubicBezTo>
                <a:lnTo>
                  <a:pt x="111" y="0"/>
                </a:lnTo>
                <a:cubicBezTo>
                  <a:pt x="139" y="0"/>
                  <a:pt x="164" y="10"/>
                  <a:pt x="184" y="30"/>
                </a:cubicBezTo>
                <a:lnTo>
                  <a:pt x="425" y="272"/>
                </a:lnTo>
                <a:lnTo>
                  <a:pt x="425" y="272"/>
                </a:lnTo>
                <a:cubicBezTo>
                  <a:pt x="432" y="279"/>
                  <a:pt x="436" y="288"/>
                  <a:pt x="435" y="296"/>
                </a:cubicBezTo>
                <a:lnTo>
                  <a:pt x="435" y="296"/>
                </a:lnTo>
                <a:cubicBezTo>
                  <a:pt x="435" y="306"/>
                  <a:pt x="432" y="314"/>
                  <a:pt x="425" y="320"/>
                </a:cubicBezTo>
                <a:lnTo>
                  <a:pt x="328" y="413"/>
                </a:lnTo>
                <a:lnTo>
                  <a:pt x="328" y="413"/>
                </a:lnTo>
                <a:cubicBezTo>
                  <a:pt x="321" y="419"/>
                  <a:pt x="313" y="422"/>
                  <a:pt x="305" y="4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8442152" y="6043512"/>
            <a:ext cx="793053" cy="793053"/>
          </a:xfrm>
          <a:custGeom>
            <a:rect b="b" l="l" r="r" t="t"/>
            <a:pathLst>
              <a:path extrusionOk="0" h="652" w="653">
                <a:moveTo>
                  <a:pt x="326" y="67"/>
                </a:moveTo>
                <a:lnTo>
                  <a:pt x="326" y="67"/>
                </a:lnTo>
                <a:cubicBezTo>
                  <a:pt x="183" y="67"/>
                  <a:pt x="67" y="183"/>
                  <a:pt x="67" y="325"/>
                </a:cubicBezTo>
                <a:lnTo>
                  <a:pt x="67" y="325"/>
                </a:lnTo>
                <a:cubicBezTo>
                  <a:pt x="67" y="469"/>
                  <a:pt x="183" y="583"/>
                  <a:pt x="326" y="583"/>
                </a:cubicBezTo>
                <a:lnTo>
                  <a:pt x="326" y="583"/>
                </a:lnTo>
                <a:cubicBezTo>
                  <a:pt x="469" y="583"/>
                  <a:pt x="585" y="469"/>
                  <a:pt x="585" y="325"/>
                </a:cubicBezTo>
                <a:lnTo>
                  <a:pt x="585" y="325"/>
                </a:lnTo>
                <a:cubicBezTo>
                  <a:pt x="585" y="183"/>
                  <a:pt x="469" y="67"/>
                  <a:pt x="326" y="67"/>
                </a:cubicBezTo>
                <a:close/>
                <a:moveTo>
                  <a:pt x="326" y="651"/>
                </a:moveTo>
                <a:lnTo>
                  <a:pt x="326" y="651"/>
                </a:lnTo>
                <a:cubicBezTo>
                  <a:pt x="147" y="651"/>
                  <a:pt x="0" y="505"/>
                  <a:pt x="0" y="325"/>
                </a:cubicBezTo>
                <a:lnTo>
                  <a:pt x="0" y="325"/>
                </a:lnTo>
                <a:cubicBezTo>
                  <a:pt x="0" y="146"/>
                  <a:pt x="147" y="0"/>
                  <a:pt x="326" y="0"/>
                </a:cubicBezTo>
                <a:lnTo>
                  <a:pt x="326" y="0"/>
                </a:lnTo>
                <a:cubicBezTo>
                  <a:pt x="505" y="0"/>
                  <a:pt x="652" y="146"/>
                  <a:pt x="652" y="325"/>
                </a:cubicBezTo>
                <a:lnTo>
                  <a:pt x="652" y="325"/>
                </a:lnTo>
                <a:cubicBezTo>
                  <a:pt x="652" y="505"/>
                  <a:pt x="505" y="651"/>
                  <a:pt x="326" y="6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18586831" y="10378511"/>
            <a:ext cx="878788" cy="980597"/>
          </a:xfrm>
          <a:custGeom>
            <a:rect b="b" l="l" r="r" t="t"/>
            <a:pathLst>
              <a:path extrusionOk="0" h="808" w="725">
                <a:moveTo>
                  <a:pt x="663" y="632"/>
                </a:moveTo>
                <a:lnTo>
                  <a:pt x="620" y="632"/>
                </a:lnTo>
                <a:lnTo>
                  <a:pt x="620" y="504"/>
                </a:lnTo>
                <a:lnTo>
                  <a:pt x="620" y="504"/>
                </a:lnTo>
                <a:cubicBezTo>
                  <a:pt x="620" y="483"/>
                  <a:pt x="603" y="466"/>
                  <a:pt x="581" y="466"/>
                </a:cubicBezTo>
                <a:lnTo>
                  <a:pt x="150" y="466"/>
                </a:lnTo>
                <a:lnTo>
                  <a:pt x="150" y="466"/>
                </a:lnTo>
                <a:cubicBezTo>
                  <a:pt x="128" y="466"/>
                  <a:pt x="111" y="483"/>
                  <a:pt x="111" y="504"/>
                </a:cubicBezTo>
                <a:lnTo>
                  <a:pt x="111" y="632"/>
                </a:lnTo>
                <a:lnTo>
                  <a:pt x="62" y="632"/>
                </a:lnTo>
                <a:lnTo>
                  <a:pt x="62" y="251"/>
                </a:lnTo>
                <a:lnTo>
                  <a:pt x="150" y="251"/>
                </a:lnTo>
                <a:lnTo>
                  <a:pt x="581" y="251"/>
                </a:lnTo>
                <a:lnTo>
                  <a:pt x="663" y="251"/>
                </a:lnTo>
                <a:lnTo>
                  <a:pt x="663" y="632"/>
                </a:lnTo>
                <a:close/>
                <a:moveTo>
                  <a:pt x="559" y="745"/>
                </a:moveTo>
                <a:lnTo>
                  <a:pt x="172" y="745"/>
                </a:lnTo>
                <a:lnTo>
                  <a:pt x="172" y="527"/>
                </a:lnTo>
                <a:lnTo>
                  <a:pt x="559" y="527"/>
                </a:lnTo>
                <a:lnTo>
                  <a:pt x="559" y="745"/>
                </a:lnTo>
                <a:close/>
                <a:moveTo>
                  <a:pt x="172" y="62"/>
                </a:moveTo>
                <a:lnTo>
                  <a:pt x="559" y="62"/>
                </a:lnTo>
                <a:lnTo>
                  <a:pt x="559" y="189"/>
                </a:lnTo>
                <a:lnTo>
                  <a:pt x="172" y="189"/>
                </a:lnTo>
                <a:lnTo>
                  <a:pt x="172" y="62"/>
                </a:lnTo>
                <a:close/>
                <a:moveTo>
                  <a:pt x="681" y="189"/>
                </a:moveTo>
                <a:lnTo>
                  <a:pt x="620" y="189"/>
                </a:lnTo>
                <a:lnTo>
                  <a:pt x="620" y="37"/>
                </a:lnTo>
                <a:lnTo>
                  <a:pt x="620" y="37"/>
                </a:lnTo>
                <a:cubicBezTo>
                  <a:pt x="620" y="16"/>
                  <a:pt x="603" y="0"/>
                  <a:pt x="581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28" y="0"/>
                  <a:pt x="111" y="16"/>
                  <a:pt x="111" y="37"/>
                </a:cubicBezTo>
                <a:lnTo>
                  <a:pt x="111" y="189"/>
                </a:lnTo>
                <a:lnTo>
                  <a:pt x="43" y="189"/>
                </a:lnTo>
                <a:lnTo>
                  <a:pt x="43" y="189"/>
                </a:lnTo>
                <a:cubicBezTo>
                  <a:pt x="20" y="189"/>
                  <a:pt x="0" y="208"/>
                  <a:pt x="0" y="232"/>
                </a:cubicBezTo>
                <a:lnTo>
                  <a:pt x="0" y="651"/>
                </a:lnTo>
                <a:lnTo>
                  <a:pt x="0" y="651"/>
                </a:lnTo>
                <a:cubicBezTo>
                  <a:pt x="0" y="674"/>
                  <a:pt x="20" y="694"/>
                  <a:pt x="43" y="694"/>
                </a:cubicBezTo>
                <a:lnTo>
                  <a:pt x="111" y="694"/>
                </a:lnTo>
                <a:lnTo>
                  <a:pt x="111" y="768"/>
                </a:lnTo>
                <a:lnTo>
                  <a:pt x="111" y="768"/>
                </a:lnTo>
                <a:cubicBezTo>
                  <a:pt x="111" y="789"/>
                  <a:pt x="128" y="807"/>
                  <a:pt x="150" y="807"/>
                </a:cubicBezTo>
                <a:lnTo>
                  <a:pt x="581" y="807"/>
                </a:lnTo>
                <a:lnTo>
                  <a:pt x="581" y="807"/>
                </a:lnTo>
                <a:cubicBezTo>
                  <a:pt x="603" y="807"/>
                  <a:pt x="620" y="789"/>
                  <a:pt x="620" y="768"/>
                </a:cubicBezTo>
                <a:lnTo>
                  <a:pt x="620" y="694"/>
                </a:lnTo>
                <a:lnTo>
                  <a:pt x="681" y="694"/>
                </a:lnTo>
                <a:lnTo>
                  <a:pt x="681" y="694"/>
                </a:lnTo>
                <a:cubicBezTo>
                  <a:pt x="705" y="694"/>
                  <a:pt x="724" y="674"/>
                  <a:pt x="724" y="651"/>
                </a:cubicBezTo>
                <a:lnTo>
                  <a:pt x="724" y="232"/>
                </a:lnTo>
                <a:lnTo>
                  <a:pt x="724" y="232"/>
                </a:lnTo>
                <a:cubicBezTo>
                  <a:pt x="724" y="208"/>
                  <a:pt x="705" y="189"/>
                  <a:pt x="681" y="1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18929773" y="10748244"/>
            <a:ext cx="208978" cy="75019"/>
          </a:xfrm>
          <a:custGeom>
            <a:rect b="b" l="l" r="r" t="t"/>
            <a:pathLst>
              <a:path extrusionOk="0" h="63" w="172">
                <a:moveTo>
                  <a:pt x="141" y="0"/>
                </a:move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3" y="62"/>
                  <a:pt x="30" y="62"/>
                </a:cubicBezTo>
                <a:lnTo>
                  <a:pt x="141" y="62"/>
                </a:lnTo>
                <a:lnTo>
                  <a:pt x="141" y="62"/>
                </a:lnTo>
                <a:cubicBezTo>
                  <a:pt x="158" y="62"/>
                  <a:pt x="171" y="48"/>
                  <a:pt x="171" y="31"/>
                </a:cubicBezTo>
                <a:lnTo>
                  <a:pt x="171" y="31"/>
                </a:lnTo>
                <a:cubicBezTo>
                  <a:pt x="171" y="14"/>
                  <a:pt x="158" y="0"/>
                  <a:pt x="141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4483353" y="6043512"/>
            <a:ext cx="851994" cy="1109204"/>
          </a:xfrm>
          <a:custGeom>
            <a:rect b="b" l="l" r="r" t="t"/>
            <a:pathLst>
              <a:path extrusionOk="0" h="915" w="699">
                <a:moveTo>
                  <a:pt x="349" y="699"/>
                </a:moveTo>
                <a:lnTo>
                  <a:pt x="349" y="699"/>
                </a:lnTo>
                <a:cubicBezTo>
                  <a:pt x="353" y="699"/>
                  <a:pt x="357" y="699"/>
                  <a:pt x="362" y="702"/>
                </a:cubicBezTo>
                <a:lnTo>
                  <a:pt x="639" y="836"/>
                </a:lnTo>
                <a:lnTo>
                  <a:pt x="639" y="59"/>
                </a:lnTo>
                <a:lnTo>
                  <a:pt x="59" y="59"/>
                </a:lnTo>
                <a:lnTo>
                  <a:pt x="59" y="836"/>
                </a:lnTo>
                <a:lnTo>
                  <a:pt x="336" y="702"/>
                </a:lnTo>
                <a:lnTo>
                  <a:pt x="336" y="702"/>
                </a:lnTo>
                <a:cubicBezTo>
                  <a:pt x="339" y="699"/>
                  <a:pt x="344" y="699"/>
                  <a:pt x="349" y="699"/>
                </a:cubicBezTo>
                <a:close/>
                <a:moveTo>
                  <a:pt x="30" y="913"/>
                </a:moveTo>
                <a:lnTo>
                  <a:pt x="30" y="913"/>
                </a:lnTo>
                <a:cubicBezTo>
                  <a:pt x="25" y="913"/>
                  <a:pt x="19" y="912"/>
                  <a:pt x="14" y="908"/>
                </a:cubicBezTo>
                <a:lnTo>
                  <a:pt x="14" y="908"/>
                </a:lnTo>
                <a:cubicBezTo>
                  <a:pt x="6" y="903"/>
                  <a:pt x="0" y="894"/>
                  <a:pt x="0" y="883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3"/>
                  <a:pt x="17" y="0"/>
                  <a:pt x="42" y="0"/>
                </a:cubicBezTo>
                <a:lnTo>
                  <a:pt x="656" y="0"/>
                </a:lnTo>
                <a:lnTo>
                  <a:pt x="656" y="0"/>
                </a:lnTo>
                <a:cubicBezTo>
                  <a:pt x="681" y="0"/>
                  <a:pt x="698" y="23"/>
                  <a:pt x="698" y="56"/>
                </a:cubicBezTo>
                <a:lnTo>
                  <a:pt x="698" y="883"/>
                </a:lnTo>
                <a:lnTo>
                  <a:pt x="698" y="883"/>
                </a:lnTo>
                <a:cubicBezTo>
                  <a:pt x="698" y="894"/>
                  <a:pt x="693" y="903"/>
                  <a:pt x="684" y="908"/>
                </a:cubicBezTo>
                <a:lnTo>
                  <a:pt x="684" y="908"/>
                </a:lnTo>
                <a:cubicBezTo>
                  <a:pt x="675" y="914"/>
                  <a:pt x="664" y="914"/>
                  <a:pt x="655" y="910"/>
                </a:cubicBezTo>
                <a:lnTo>
                  <a:pt x="349" y="761"/>
                </a:lnTo>
                <a:lnTo>
                  <a:pt x="43" y="910"/>
                </a:lnTo>
                <a:lnTo>
                  <a:pt x="43" y="910"/>
                </a:lnTo>
                <a:cubicBezTo>
                  <a:pt x="39" y="912"/>
                  <a:pt x="34" y="913"/>
                  <a:pt x="30" y="9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7261839" y="1243464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2032436" y="2763807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7056675" y="5062039"/>
            <a:ext cx="252719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7056675" y="5863632"/>
            <a:ext cx="413957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81" name="Google Shape;281;p7"/>
          <p:cNvSpPr txBox="1"/>
          <p:nvPr/>
        </p:nvSpPr>
        <p:spPr>
          <a:xfrm>
            <a:off x="7056675" y="9290691"/>
            <a:ext cx="27169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7056675" y="10092284"/>
            <a:ext cx="413957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14325691" y="5057283"/>
            <a:ext cx="29067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3047856" y="5863632"/>
            <a:ext cx="413957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285" name="Google Shape;285;p7"/>
          <p:cNvSpPr txBox="1"/>
          <p:nvPr/>
        </p:nvSpPr>
        <p:spPr>
          <a:xfrm>
            <a:off x="14348177" y="9285935"/>
            <a:ext cx="29067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13070342" y="10092284"/>
            <a:ext cx="413957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/>
          <p:nvPr/>
        </p:nvSpPr>
        <p:spPr>
          <a:xfrm>
            <a:off x="3019383" y="5119584"/>
            <a:ext cx="8548463" cy="2503944"/>
          </a:xfrm>
          <a:custGeom>
            <a:rect b="b" l="l" r="r" t="t"/>
            <a:pathLst>
              <a:path extrusionOk="0" h="2206" w="7526">
                <a:moveTo>
                  <a:pt x="6990" y="2205"/>
                </a:moveTo>
                <a:lnTo>
                  <a:pt x="536" y="2205"/>
                </a:lnTo>
                <a:lnTo>
                  <a:pt x="536" y="2205"/>
                </a:lnTo>
                <a:cubicBezTo>
                  <a:pt x="240" y="2205"/>
                  <a:pt x="0" y="1965"/>
                  <a:pt x="0" y="1670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240"/>
                  <a:pt x="240" y="0"/>
                  <a:pt x="536" y="0"/>
                </a:cubicBezTo>
                <a:lnTo>
                  <a:pt x="6990" y="0"/>
                </a:lnTo>
                <a:lnTo>
                  <a:pt x="6990" y="0"/>
                </a:lnTo>
                <a:cubicBezTo>
                  <a:pt x="7285" y="0"/>
                  <a:pt x="7525" y="240"/>
                  <a:pt x="7525" y="535"/>
                </a:cubicBezTo>
                <a:lnTo>
                  <a:pt x="7525" y="1670"/>
                </a:lnTo>
                <a:lnTo>
                  <a:pt x="7525" y="1670"/>
                </a:lnTo>
                <a:cubicBezTo>
                  <a:pt x="7525" y="1965"/>
                  <a:pt x="7285" y="2205"/>
                  <a:pt x="6990" y="220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3730503" y="4618795"/>
            <a:ext cx="3505521" cy="3505521"/>
          </a:xfrm>
          <a:custGeom>
            <a:rect b="b" l="l" r="r" t="t"/>
            <a:pathLst>
              <a:path extrusionOk="0" h="3088" w="3089">
                <a:moveTo>
                  <a:pt x="3088" y="1543"/>
                </a:moveTo>
                <a:lnTo>
                  <a:pt x="3088" y="1543"/>
                </a:lnTo>
                <a:cubicBezTo>
                  <a:pt x="3088" y="2396"/>
                  <a:pt x="2397" y="3087"/>
                  <a:pt x="1544" y="3087"/>
                </a:cubicBezTo>
                <a:lnTo>
                  <a:pt x="1544" y="3087"/>
                </a:lnTo>
                <a:cubicBezTo>
                  <a:pt x="691" y="3087"/>
                  <a:pt x="0" y="2396"/>
                  <a:pt x="0" y="1543"/>
                </a:cubicBezTo>
                <a:lnTo>
                  <a:pt x="0" y="1543"/>
                </a:lnTo>
                <a:cubicBezTo>
                  <a:pt x="0" y="691"/>
                  <a:pt x="691" y="0"/>
                  <a:pt x="1544" y="0"/>
                </a:cubicBezTo>
                <a:lnTo>
                  <a:pt x="1544" y="0"/>
                </a:lnTo>
                <a:cubicBezTo>
                  <a:pt x="2397" y="0"/>
                  <a:pt x="3088" y="691"/>
                  <a:pt x="3088" y="154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3394973" y="4283265"/>
            <a:ext cx="4176578" cy="4176578"/>
          </a:xfrm>
          <a:custGeom>
            <a:rect b="b" l="l" r="r" t="t"/>
            <a:pathLst>
              <a:path extrusionOk="0" h="3676" w="3677">
                <a:moveTo>
                  <a:pt x="3676" y="1837"/>
                </a:moveTo>
                <a:lnTo>
                  <a:pt x="3676" y="1837"/>
                </a:lnTo>
                <a:cubicBezTo>
                  <a:pt x="3676" y="2852"/>
                  <a:pt x="2853" y="3675"/>
                  <a:pt x="1838" y="3675"/>
                </a:cubicBezTo>
                <a:lnTo>
                  <a:pt x="1838" y="3675"/>
                </a:lnTo>
                <a:cubicBezTo>
                  <a:pt x="823" y="3675"/>
                  <a:pt x="0" y="2852"/>
                  <a:pt x="0" y="1837"/>
                </a:cubicBezTo>
                <a:lnTo>
                  <a:pt x="0" y="1837"/>
                </a:lnTo>
                <a:cubicBezTo>
                  <a:pt x="0" y="823"/>
                  <a:pt x="823" y="0"/>
                  <a:pt x="1838" y="0"/>
                </a:cubicBezTo>
                <a:lnTo>
                  <a:pt x="1838" y="0"/>
                </a:lnTo>
                <a:cubicBezTo>
                  <a:pt x="2853" y="0"/>
                  <a:pt x="3676" y="823"/>
                  <a:pt x="3676" y="1837"/>
                </a:cubicBezTo>
              </a:path>
            </a:pathLst>
          </a:custGeom>
          <a:noFill/>
          <a:ln cap="flat" cmpd="sng" w="36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3019383" y="9491468"/>
            <a:ext cx="8548463" cy="2503944"/>
          </a:xfrm>
          <a:custGeom>
            <a:rect b="b" l="l" r="r" t="t"/>
            <a:pathLst>
              <a:path extrusionOk="0" h="2207" w="7526">
                <a:moveTo>
                  <a:pt x="6990" y="2206"/>
                </a:moveTo>
                <a:lnTo>
                  <a:pt x="536" y="2206"/>
                </a:lnTo>
                <a:lnTo>
                  <a:pt x="536" y="2206"/>
                </a:lnTo>
                <a:cubicBezTo>
                  <a:pt x="240" y="2206"/>
                  <a:pt x="0" y="1966"/>
                  <a:pt x="0" y="1671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239"/>
                  <a:pt x="240" y="0"/>
                  <a:pt x="536" y="0"/>
                </a:cubicBezTo>
                <a:lnTo>
                  <a:pt x="6990" y="0"/>
                </a:lnTo>
                <a:lnTo>
                  <a:pt x="6990" y="0"/>
                </a:lnTo>
                <a:cubicBezTo>
                  <a:pt x="7285" y="0"/>
                  <a:pt x="7525" y="239"/>
                  <a:pt x="7525" y="535"/>
                </a:cubicBezTo>
                <a:lnTo>
                  <a:pt x="7525" y="1671"/>
                </a:lnTo>
                <a:lnTo>
                  <a:pt x="7525" y="1671"/>
                </a:lnTo>
                <a:cubicBezTo>
                  <a:pt x="7525" y="1966"/>
                  <a:pt x="7285" y="2206"/>
                  <a:pt x="6990" y="22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3730503" y="8990679"/>
            <a:ext cx="3505521" cy="3505521"/>
          </a:xfrm>
          <a:custGeom>
            <a:rect b="b" l="l" r="r" t="t"/>
            <a:pathLst>
              <a:path extrusionOk="0" h="3089" w="3089">
                <a:moveTo>
                  <a:pt x="3088" y="1544"/>
                </a:moveTo>
                <a:lnTo>
                  <a:pt x="3088" y="1544"/>
                </a:lnTo>
                <a:cubicBezTo>
                  <a:pt x="3088" y="2397"/>
                  <a:pt x="2397" y="3088"/>
                  <a:pt x="1544" y="3088"/>
                </a:cubicBezTo>
                <a:lnTo>
                  <a:pt x="1544" y="3088"/>
                </a:lnTo>
                <a:cubicBezTo>
                  <a:pt x="691" y="3088"/>
                  <a:pt x="0" y="2397"/>
                  <a:pt x="0" y="1544"/>
                </a:cubicBezTo>
                <a:lnTo>
                  <a:pt x="0" y="1544"/>
                </a:lnTo>
                <a:cubicBezTo>
                  <a:pt x="0" y="691"/>
                  <a:pt x="691" y="0"/>
                  <a:pt x="1544" y="0"/>
                </a:cubicBezTo>
                <a:lnTo>
                  <a:pt x="1544" y="0"/>
                </a:lnTo>
                <a:cubicBezTo>
                  <a:pt x="2397" y="0"/>
                  <a:pt x="3088" y="691"/>
                  <a:pt x="3088" y="154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3394973" y="8655153"/>
            <a:ext cx="4176578" cy="4176578"/>
          </a:xfrm>
          <a:custGeom>
            <a:rect b="b" l="l" r="r" t="t"/>
            <a:pathLst>
              <a:path extrusionOk="0" h="3677" w="3677">
                <a:moveTo>
                  <a:pt x="3676" y="1838"/>
                </a:moveTo>
                <a:lnTo>
                  <a:pt x="3676" y="1838"/>
                </a:lnTo>
                <a:cubicBezTo>
                  <a:pt x="3676" y="2853"/>
                  <a:pt x="2853" y="3676"/>
                  <a:pt x="1838" y="3676"/>
                </a:cubicBezTo>
                <a:lnTo>
                  <a:pt x="1838" y="3676"/>
                </a:lnTo>
                <a:cubicBezTo>
                  <a:pt x="823" y="3676"/>
                  <a:pt x="0" y="2853"/>
                  <a:pt x="0" y="1838"/>
                </a:cubicBezTo>
                <a:lnTo>
                  <a:pt x="0" y="1838"/>
                </a:lnTo>
                <a:cubicBezTo>
                  <a:pt x="0" y="823"/>
                  <a:pt x="823" y="0"/>
                  <a:pt x="1838" y="0"/>
                </a:cubicBezTo>
                <a:lnTo>
                  <a:pt x="1838" y="0"/>
                </a:lnTo>
                <a:cubicBezTo>
                  <a:pt x="2853" y="0"/>
                  <a:pt x="3676" y="823"/>
                  <a:pt x="3676" y="1838"/>
                </a:cubicBezTo>
              </a:path>
            </a:pathLst>
          </a:custGeom>
          <a:noFill/>
          <a:ln cap="flat" cmpd="sng" w="36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12894938" y="5119584"/>
            <a:ext cx="8543456" cy="2503944"/>
          </a:xfrm>
          <a:custGeom>
            <a:rect b="b" l="l" r="r" t="t"/>
            <a:pathLst>
              <a:path extrusionOk="0" h="2206" w="7525">
                <a:moveTo>
                  <a:pt x="535" y="2205"/>
                </a:moveTo>
                <a:lnTo>
                  <a:pt x="6988" y="2205"/>
                </a:lnTo>
                <a:lnTo>
                  <a:pt x="6988" y="2205"/>
                </a:lnTo>
                <a:cubicBezTo>
                  <a:pt x="7284" y="2205"/>
                  <a:pt x="7524" y="1965"/>
                  <a:pt x="7524" y="1670"/>
                </a:cubicBezTo>
                <a:lnTo>
                  <a:pt x="7524" y="535"/>
                </a:lnTo>
                <a:lnTo>
                  <a:pt x="7524" y="535"/>
                </a:lnTo>
                <a:cubicBezTo>
                  <a:pt x="7524" y="240"/>
                  <a:pt x="7284" y="0"/>
                  <a:pt x="6988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240" y="0"/>
                  <a:pt x="0" y="240"/>
                  <a:pt x="0" y="535"/>
                </a:cubicBezTo>
                <a:lnTo>
                  <a:pt x="0" y="1670"/>
                </a:lnTo>
                <a:lnTo>
                  <a:pt x="0" y="1670"/>
                </a:lnTo>
                <a:cubicBezTo>
                  <a:pt x="0" y="1965"/>
                  <a:pt x="240" y="2205"/>
                  <a:pt x="535" y="220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17221753" y="4618795"/>
            <a:ext cx="3510528" cy="3505521"/>
          </a:xfrm>
          <a:custGeom>
            <a:rect b="b" l="l" r="r" t="t"/>
            <a:pathLst>
              <a:path extrusionOk="0" h="3088" w="3090">
                <a:moveTo>
                  <a:pt x="0" y="1543"/>
                </a:moveTo>
                <a:lnTo>
                  <a:pt x="0" y="1543"/>
                </a:lnTo>
                <a:cubicBezTo>
                  <a:pt x="0" y="2396"/>
                  <a:pt x="692" y="3087"/>
                  <a:pt x="1545" y="3087"/>
                </a:cubicBezTo>
                <a:lnTo>
                  <a:pt x="1545" y="3087"/>
                </a:lnTo>
                <a:cubicBezTo>
                  <a:pt x="2397" y="3087"/>
                  <a:pt x="3089" y="2396"/>
                  <a:pt x="3089" y="1543"/>
                </a:cubicBezTo>
                <a:lnTo>
                  <a:pt x="3089" y="1543"/>
                </a:lnTo>
                <a:cubicBezTo>
                  <a:pt x="3089" y="691"/>
                  <a:pt x="2397" y="0"/>
                  <a:pt x="1545" y="0"/>
                </a:cubicBezTo>
                <a:lnTo>
                  <a:pt x="1545" y="0"/>
                </a:lnTo>
                <a:cubicBezTo>
                  <a:pt x="692" y="0"/>
                  <a:pt x="0" y="691"/>
                  <a:pt x="0" y="154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16886223" y="4283265"/>
            <a:ext cx="4176578" cy="4176578"/>
          </a:xfrm>
          <a:custGeom>
            <a:rect b="b" l="l" r="r" t="t"/>
            <a:pathLst>
              <a:path extrusionOk="0" h="3676" w="3677">
                <a:moveTo>
                  <a:pt x="0" y="1837"/>
                </a:moveTo>
                <a:lnTo>
                  <a:pt x="0" y="1837"/>
                </a:lnTo>
                <a:cubicBezTo>
                  <a:pt x="0" y="2852"/>
                  <a:pt x="823" y="3675"/>
                  <a:pt x="1839" y="3675"/>
                </a:cubicBezTo>
                <a:lnTo>
                  <a:pt x="1839" y="3675"/>
                </a:lnTo>
                <a:cubicBezTo>
                  <a:pt x="2854" y="3675"/>
                  <a:pt x="3676" y="2852"/>
                  <a:pt x="3676" y="1837"/>
                </a:cubicBezTo>
                <a:lnTo>
                  <a:pt x="3676" y="1837"/>
                </a:lnTo>
                <a:cubicBezTo>
                  <a:pt x="3676" y="823"/>
                  <a:pt x="2854" y="0"/>
                  <a:pt x="1839" y="0"/>
                </a:cubicBezTo>
                <a:lnTo>
                  <a:pt x="1839" y="0"/>
                </a:lnTo>
                <a:cubicBezTo>
                  <a:pt x="823" y="0"/>
                  <a:pt x="0" y="823"/>
                  <a:pt x="0" y="1837"/>
                </a:cubicBezTo>
              </a:path>
            </a:pathLst>
          </a:custGeom>
          <a:noFill/>
          <a:ln cap="flat" cmpd="sng" w="36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12894938" y="9491468"/>
            <a:ext cx="8543456" cy="2503944"/>
          </a:xfrm>
          <a:custGeom>
            <a:rect b="b" l="l" r="r" t="t"/>
            <a:pathLst>
              <a:path extrusionOk="0" h="2207" w="7525">
                <a:moveTo>
                  <a:pt x="535" y="2206"/>
                </a:moveTo>
                <a:lnTo>
                  <a:pt x="6988" y="2206"/>
                </a:lnTo>
                <a:lnTo>
                  <a:pt x="6988" y="2206"/>
                </a:lnTo>
                <a:cubicBezTo>
                  <a:pt x="7284" y="2206"/>
                  <a:pt x="7524" y="1966"/>
                  <a:pt x="7524" y="1671"/>
                </a:cubicBezTo>
                <a:lnTo>
                  <a:pt x="7524" y="535"/>
                </a:lnTo>
                <a:lnTo>
                  <a:pt x="7524" y="535"/>
                </a:lnTo>
                <a:cubicBezTo>
                  <a:pt x="7524" y="239"/>
                  <a:pt x="7284" y="0"/>
                  <a:pt x="6988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240" y="0"/>
                  <a:pt x="0" y="239"/>
                  <a:pt x="0" y="535"/>
                </a:cubicBezTo>
                <a:lnTo>
                  <a:pt x="0" y="1671"/>
                </a:lnTo>
                <a:lnTo>
                  <a:pt x="0" y="1671"/>
                </a:lnTo>
                <a:cubicBezTo>
                  <a:pt x="0" y="1966"/>
                  <a:pt x="240" y="2206"/>
                  <a:pt x="535" y="220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17221753" y="8990679"/>
            <a:ext cx="3510528" cy="3505521"/>
          </a:xfrm>
          <a:custGeom>
            <a:rect b="b" l="l" r="r" t="t"/>
            <a:pathLst>
              <a:path extrusionOk="0" h="3089" w="3090">
                <a:moveTo>
                  <a:pt x="0" y="1544"/>
                </a:moveTo>
                <a:lnTo>
                  <a:pt x="0" y="1544"/>
                </a:lnTo>
                <a:cubicBezTo>
                  <a:pt x="0" y="2397"/>
                  <a:pt x="692" y="3088"/>
                  <a:pt x="1545" y="3088"/>
                </a:cubicBezTo>
                <a:lnTo>
                  <a:pt x="1545" y="3088"/>
                </a:lnTo>
                <a:cubicBezTo>
                  <a:pt x="2397" y="3088"/>
                  <a:pt x="3089" y="2397"/>
                  <a:pt x="3089" y="1544"/>
                </a:cubicBezTo>
                <a:lnTo>
                  <a:pt x="3089" y="1544"/>
                </a:lnTo>
                <a:cubicBezTo>
                  <a:pt x="3089" y="691"/>
                  <a:pt x="2397" y="0"/>
                  <a:pt x="1545" y="0"/>
                </a:cubicBezTo>
                <a:lnTo>
                  <a:pt x="1545" y="0"/>
                </a:lnTo>
                <a:cubicBezTo>
                  <a:pt x="692" y="0"/>
                  <a:pt x="0" y="691"/>
                  <a:pt x="0" y="15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6886223" y="8655153"/>
            <a:ext cx="4176578" cy="4176578"/>
          </a:xfrm>
          <a:custGeom>
            <a:rect b="b" l="l" r="r" t="t"/>
            <a:pathLst>
              <a:path extrusionOk="0" h="3677" w="3677">
                <a:moveTo>
                  <a:pt x="0" y="1838"/>
                </a:moveTo>
                <a:lnTo>
                  <a:pt x="0" y="1838"/>
                </a:lnTo>
                <a:cubicBezTo>
                  <a:pt x="0" y="2853"/>
                  <a:pt x="823" y="3676"/>
                  <a:pt x="1839" y="3676"/>
                </a:cubicBezTo>
                <a:lnTo>
                  <a:pt x="1839" y="3676"/>
                </a:lnTo>
                <a:cubicBezTo>
                  <a:pt x="2854" y="3676"/>
                  <a:pt x="3676" y="2853"/>
                  <a:pt x="3676" y="1838"/>
                </a:cubicBezTo>
                <a:lnTo>
                  <a:pt x="3676" y="1838"/>
                </a:lnTo>
                <a:cubicBezTo>
                  <a:pt x="3676" y="823"/>
                  <a:pt x="2854" y="0"/>
                  <a:pt x="1839" y="0"/>
                </a:cubicBezTo>
                <a:lnTo>
                  <a:pt x="1839" y="0"/>
                </a:lnTo>
                <a:cubicBezTo>
                  <a:pt x="823" y="0"/>
                  <a:pt x="0" y="823"/>
                  <a:pt x="0" y="1838"/>
                </a:cubicBezTo>
              </a:path>
            </a:pathLst>
          </a:custGeom>
          <a:noFill/>
          <a:ln cap="flat" cmpd="sng" w="36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4842254" y="5960909"/>
            <a:ext cx="1282019" cy="821294"/>
          </a:xfrm>
          <a:custGeom>
            <a:rect b="b" l="l" r="r" t="t"/>
            <a:pathLst>
              <a:path extrusionOk="0" h="723" w="1127">
                <a:moveTo>
                  <a:pt x="73" y="648"/>
                </a:moveTo>
                <a:lnTo>
                  <a:pt x="73" y="10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cubicBezTo>
                  <a:pt x="546" y="349"/>
                  <a:pt x="547" y="349"/>
                  <a:pt x="547" y="349"/>
                </a:cubicBezTo>
                <a:lnTo>
                  <a:pt x="547" y="349"/>
                </a:lnTo>
                <a:lnTo>
                  <a:pt x="548" y="349"/>
                </a:lnTo>
                <a:lnTo>
                  <a:pt x="548" y="349"/>
                </a:lnTo>
                <a:cubicBezTo>
                  <a:pt x="548" y="350"/>
                  <a:pt x="549" y="350"/>
                  <a:pt x="550" y="350"/>
                </a:cubicBezTo>
                <a:lnTo>
                  <a:pt x="550" y="350"/>
                </a:lnTo>
                <a:cubicBezTo>
                  <a:pt x="550" y="351"/>
                  <a:pt x="550" y="351"/>
                  <a:pt x="550" y="351"/>
                </a:cubicBezTo>
                <a:lnTo>
                  <a:pt x="550" y="351"/>
                </a:lnTo>
                <a:cubicBezTo>
                  <a:pt x="550" y="351"/>
                  <a:pt x="551" y="351"/>
                  <a:pt x="552" y="351"/>
                </a:cubicBezTo>
                <a:lnTo>
                  <a:pt x="552" y="351"/>
                </a:lnTo>
                <a:lnTo>
                  <a:pt x="552" y="351"/>
                </a:lnTo>
                <a:lnTo>
                  <a:pt x="552" y="351"/>
                </a:lnTo>
                <a:cubicBezTo>
                  <a:pt x="553" y="351"/>
                  <a:pt x="553" y="351"/>
                  <a:pt x="554" y="352"/>
                </a:cubicBezTo>
                <a:lnTo>
                  <a:pt x="554" y="352"/>
                </a:lnTo>
                <a:cubicBezTo>
                  <a:pt x="555" y="352"/>
                  <a:pt x="555" y="352"/>
                  <a:pt x="555" y="352"/>
                </a:cubicBezTo>
                <a:lnTo>
                  <a:pt x="555" y="352"/>
                </a:lnTo>
                <a:lnTo>
                  <a:pt x="556" y="352"/>
                </a:lnTo>
                <a:lnTo>
                  <a:pt x="556" y="352"/>
                </a:lnTo>
                <a:lnTo>
                  <a:pt x="557" y="352"/>
                </a:lnTo>
                <a:lnTo>
                  <a:pt x="557" y="352"/>
                </a:lnTo>
                <a:cubicBezTo>
                  <a:pt x="558" y="353"/>
                  <a:pt x="558" y="353"/>
                  <a:pt x="559" y="353"/>
                </a:cubicBezTo>
                <a:lnTo>
                  <a:pt x="559" y="353"/>
                </a:lnTo>
                <a:lnTo>
                  <a:pt x="559" y="353"/>
                </a:lnTo>
                <a:cubicBezTo>
                  <a:pt x="560" y="353"/>
                  <a:pt x="561" y="353"/>
                  <a:pt x="562" y="353"/>
                </a:cubicBezTo>
                <a:lnTo>
                  <a:pt x="562" y="353"/>
                </a:lnTo>
                <a:lnTo>
                  <a:pt x="562" y="353"/>
                </a:lnTo>
                <a:lnTo>
                  <a:pt x="562" y="353"/>
                </a:lnTo>
                <a:cubicBezTo>
                  <a:pt x="563" y="353"/>
                  <a:pt x="563" y="353"/>
                  <a:pt x="564" y="353"/>
                </a:cubicBezTo>
                <a:lnTo>
                  <a:pt x="564" y="353"/>
                </a:lnTo>
                <a:lnTo>
                  <a:pt x="564" y="353"/>
                </a:lnTo>
                <a:cubicBezTo>
                  <a:pt x="565" y="353"/>
                  <a:pt x="565" y="353"/>
                  <a:pt x="566" y="352"/>
                </a:cubicBezTo>
                <a:lnTo>
                  <a:pt x="567" y="352"/>
                </a:lnTo>
                <a:lnTo>
                  <a:pt x="567" y="352"/>
                </a:lnTo>
                <a:cubicBezTo>
                  <a:pt x="568" y="352"/>
                  <a:pt x="568" y="352"/>
                  <a:pt x="569" y="352"/>
                </a:cubicBezTo>
                <a:lnTo>
                  <a:pt x="569" y="352"/>
                </a:lnTo>
                <a:lnTo>
                  <a:pt x="569" y="352"/>
                </a:lnTo>
                <a:cubicBezTo>
                  <a:pt x="570" y="351"/>
                  <a:pt x="570" y="351"/>
                  <a:pt x="571" y="351"/>
                </a:cubicBezTo>
                <a:lnTo>
                  <a:pt x="571" y="351"/>
                </a:lnTo>
                <a:lnTo>
                  <a:pt x="572" y="351"/>
                </a:lnTo>
                <a:lnTo>
                  <a:pt x="572" y="351"/>
                </a:lnTo>
                <a:cubicBezTo>
                  <a:pt x="572" y="351"/>
                  <a:pt x="573" y="351"/>
                  <a:pt x="574" y="351"/>
                </a:cubicBezTo>
                <a:lnTo>
                  <a:pt x="574" y="351"/>
                </a:lnTo>
                <a:cubicBezTo>
                  <a:pt x="574" y="351"/>
                  <a:pt x="574" y="351"/>
                  <a:pt x="574" y="350"/>
                </a:cubicBezTo>
                <a:lnTo>
                  <a:pt x="574" y="350"/>
                </a:lnTo>
                <a:cubicBezTo>
                  <a:pt x="575" y="350"/>
                  <a:pt x="575" y="350"/>
                  <a:pt x="576" y="349"/>
                </a:cubicBezTo>
                <a:lnTo>
                  <a:pt x="576" y="349"/>
                </a:lnTo>
                <a:lnTo>
                  <a:pt x="576" y="349"/>
                </a:lnTo>
                <a:lnTo>
                  <a:pt x="576" y="349"/>
                </a:lnTo>
                <a:cubicBezTo>
                  <a:pt x="577" y="349"/>
                  <a:pt x="578" y="349"/>
                  <a:pt x="578" y="348"/>
                </a:cubicBezTo>
                <a:lnTo>
                  <a:pt x="578" y="348"/>
                </a:lnTo>
                <a:lnTo>
                  <a:pt x="578" y="348"/>
                </a:lnTo>
                <a:lnTo>
                  <a:pt x="578" y="348"/>
                </a:lnTo>
                <a:lnTo>
                  <a:pt x="1053" y="108"/>
                </a:lnTo>
                <a:lnTo>
                  <a:pt x="1053" y="648"/>
                </a:lnTo>
                <a:lnTo>
                  <a:pt x="73" y="648"/>
                </a:lnTo>
                <a:close/>
                <a:moveTo>
                  <a:pt x="562" y="275"/>
                </a:moveTo>
                <a:lnTo>
                  <a:pt x="165" y="72"/>
                </a:lnTo>
                <a:lnTo>
                  <a:pt x="961" y="72"/>
                </a:lnTo>
                <a:lnTo>
                  <a:pt x="562" y="275"/>
                </a:lnTo>
                <a:close/>
                <a:moveTo>
                  <a:pt x="1126" y="50"/>
                </a:moveTo>
                <a:lnTo>
                  <a:pt x="1126" y="50"/>
                </a:lnTo>
                <a:cubicBezTo>
                  <a:pt x="1126" y="44"/>
                  <a:pt x="1125" y="38"/>
                  <a:pt x="1122" y="32"/>
                </a:cubicBezTo>
                <a:lnTo>
                  <a:pt x="1122" y="32"/>
                </a:lnTo>
                <a:cubicBezTo>
                  <a:pt x="1120" y="28"/>
                  <a:pt x="1119" y="25"/>
                  <a:pt x="1116" y="23"/>
                </a:cubicBezTo>
                <a:lnTo>
                  <a:pt x="1116" y="23"/>
                </a:lnTo>
                <a:cubicBezTo>
                  <a:pt x="1106" y="9"/>
                  <a:pt x="1089" y="0"/>
                  <a:pt x="1069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37" y="0"/>
                  <a:pt x="21" y="9"/>
                  <a:pt x="10" y="23"/>
                </a:cubicBezTo>
                <a:lnTo>
                  <a:pt x="10" y="23"/>
                </a:lnTo>
                <a:cubicBezTo>
                  <a:pt x="8" y="25"/>
                  <a:pt x="6" y="28"/>
                  <a:pt x="4" y="32"/>
                </a:cubicBezTo>
                <a:lnTo>
                  <a:pt x="4" y="32"/>
                </a:lnTo>
                <a:cubicBezTo>
                  <a:pt x="1" y="38"/>
                  <a:pt x="0" y="44"/>
                  <a:pt x="0" y="50"/>
                </a:cubicBezTo>
                <a:lnTo>
                  <a:pt x="0" y="50"/>
                </a:lnTo>
                <a:cubicBezTo>
                  <a:pt x="0" y="51"/>
                  <a:pt x="0" y="53"/>
                  <a:pt x="0" y="54"/>
                </a:cubicBezTo>
                <a:lnTo>
                  <a:pt x="0" y="667"/>
                </a:lnTo>
                <a:lnTo>
                  <a:pt x="0" y="667"/>
                </a:lnTo>
                <a:cubicBezTo>
                  <a:pt x="0" y="698"/>
                  <a:pt x="25" y="722"/>
                  <a:pt x="56" y="722"/>
                </a:cubicBezTo>
                <a:lnTo>
                  <a:pt x="1069" y="722"/>
                </a:lnTo>
                <a:lnTo>
                  <a:pt x="1069" y="722"/>
                </a:lnTo>
                <a:cubicBezTo>
                  <a:pt x="1101" y="722"/>
                  <a:pt x="1126" y="698"/>
                  <a:pt x="1126" y="667"/>
                </a:cubicBezTo>
                <a:lnTo>
                  <a:pt x="1126" y="54"/>
                </a:lnTo>
                <a:lnTo>
                  <a:pt x="1126" y="54"/>
                </a:lnTo>
                <a:cubicBezTo>
                  <a:pt x="1126" y="53"/>
                  <a:pt x="1126" y="51"/>
                  <a:pt x="1126" y="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18448683" y="10182557"/>
            <a:ext cx="1051656" cy="1126776"/>
          </a:xfrm>
          <a:custGeom>
            <a:rect b="b" l="l" r="r" t="t"/>
            <a:pathLst>
              <a:path extrusionOk="0" h="992" w="927">
                <a:moveTo>
                  <a:pt x="920" y="769"/>
                </a:moveTo>
                <a:lnTo>
                  <a:pt x="920" y="769"/>
                </a:lnTo>
                <a:cubicBezTo>
                  <a:pt x="920" y="768"/>
                  <a:pt x="921" y="768"/>
                  <a:pt x="922" y="767"/>
                </a:cubicBezTo>
                <a:lnTo>
                  <a:pt x="922" y="767"/>
                </a:lnTo>
                <a:cubicBezTo>
                  <a:pt x="922" y="767"/>
                  <a:pt x="922" y="767"/>
                  <a:pt x="922" y="766"/>
                </a:cubicBezTo>
                <a:lnTo>
                  <a:pt x="922" y="766"/>
                </a:lnTo>
                <a:cubicBezTo>
                  <a:pt x="923" y="765"/>
                  <a:pt x="923" y="765"/>
                  <a:pt x="923" y="764"/>
                </a:cubicBezTo>
                <a:lnTo>
                  <a:pt x="923" y="764"/>
                </a:lnTo>
                <a:cubicBezTo>
                  <a:pt x="923" y="763"/>
                  <a:pt x="923" y="763"/>
                  <a:pt x="924" y="762"/>
                </a:cubicBezTo>
                <a:lnTo>
                  <a:pt x="924" y="762"/>
                </a:lnTo>
                <a:cubicBezTo>
                  <a:pt x="924" y="762"/>
                  <a:pt x="924" y="762"/>
                  <a:pt x="925" y="761"/>
                </a:cubicBezTo>
                <a:lnTo>
                  <a:pt x="925" y="761"/>
                </a:lnTo>
                <a:cubicBezTo>
                  <a:pt x="925" y="761"/>
                  <a:pt x="925" y="760"/>
                  <a:pt x="925" y="759"/>
                </a:cubicBezTo>
                <a:lnTo>
                  <a:pt x="925" y="759"/>
                </a:lnTo>
                <a:cubicBezTo>
                  <a:pt x="925" y="759"/>
                  <a:pt x="925" y="758"/>
                  <a:pt x="925" y="757"/>
                </a:cubicBezTo>
                <a:lnTo>
                  <a:pt x="925" y="757"/>
                </a:lnTo>
                <a:cubicBezTo>
                  <a:pt x="926" y="757"/>
                  <a:pt x="926" y="756"/>
                  <a:pt x="926" y="756"/>
                </a:cubicBezTo>
                <a:lnTo>
                  <a:pt x="926" y="756"/>
                </a:lnTo>
                <a:cubicBezTo>
                  <a:pt x="926" y="755"/>
                  <a:pt x="926" y="754"/>
                  <a:pt x="926" y="754"/>
                </a:cubicBezTo>
                <a:lnTo>
                  <a:pt x="926" y="754"/>
                </a:lnTo>
                <a:cubicBezTo>
                  <a:pt x="926" y="753"/>
                  <a:pt x="926" y="752"/>
                  <a:pt x="926" y="752"/>
                </a:cubicBezTo>
                <a:lnTo>
                  <a:pt x="926" y="752"/>
                </a:lnTo>
                <a:cubicBezTo>
                  <a:pt x="926" y="751"/>
                  <a:pt x="926" y="750"/>
                  <a:pt x="926" y="748"/>
                </a:cubicBezTo>
                <a:lnTo>
                  <a:pt x="926" y="748"/>
                </a:lnTo>
                <a:lnTo>
                  <a:pt x="926" y="748"/>
                </a:lnTo>
                <a:cubicBezTo>
                  <a:pt x="926" y="747"/>
                  <a:pt x="926" y="746"/>
                  <a:pt x="926" y="745"/>
                </a:cubicBezTo>
                <a:lnTo>
                  <a:pt x="926" y="745"/>
                </a:lnTo>
                <a:cubicBezTo>
                  <a:pt x="926" y="744"/>
                  <a:pt x="926" y="743"/>
                  <a:pt x="926" y="743"/>
                </a:cubicBezTo>
                <a:lnTo>
                  <a:pt x="926" y="743"/>
                </a:lnTo>
                <a:cubicBezTo>
                  <a:pt x="926" y="742"/>
                  <a:pt x="926" y="741"/>
                  <a:pt x="926" y="741"/>
                </a:cubicBezTo>
                <a:lnTo>
                  <a:pt x="926" y="741"/>
                </a:lnTo>
                <a:cubicBezTo>
                  <a:pt x="926" y="740"/>
                  <a:pt x="926" y="740"/>
                  <a:pt x="925" y="739"/>
                </a:cubicBezTo>
                <a:lnTo>
                  <a:pt x="925" y="739"/>
                </a:lnTo>
                <a:cubicBezTo>
                  <a:pt x="925" y="739"/>
                  <a:pt x="925" y="738"/>
                  <a:pt x="925" y="737"/>
                </a:cubicBezTo>
                <a:lnTo>
                  <a:pt x="925" y="737"/>
                </a:lnTo>
                <a:cubicBezTo>
                  <a:pt x="925" y="737"/>
                  <a:pt x="925" y="736"/>
                  <a:pt x="925" y="735"/>
                </a:cubicBezTo>
                <a:lnTo>
                  <a:pt x="925" y="735"/>
                </a:lnTo>
                <a:cubicBezTo>
                  <a:pt x="924" y="735"/>
                  <a:pt x="924" y="734"/>
                  <a:pt x="924" y="734"/>
                </a:cubicBezTo>
                <a:lnTo>
                  <a:pt x="924" y="734"/>
                </a:lnTo>
                <a:cubicBezTo>
                  <a:pt x="923" y="733"/>
                  <a:pt x="923" y="732"/>
                  <a:pt x="923" y="732"/>
                </a:cubicBezTo>
                <a:lnTo>
                  <a:pt x="923" y="732"/>
                </a:lnTo>
                <a:cubicBezTo>
                  <a:pt x="923" y="732"/>
                  <a:pt x="923" y="731"/>
                  <a:pt x="922" y="730"/>
                </a:cubicBezTo>
                <a:lnTo>
                  <a:pt x="922" y="730"/>
                </a:lnTo>
                <a:lnTo>
                  <a:pt x="922" y="729"/>
                </a:lnTo>
                <a:lnTo>
                  <a:pt x="922" y="729"/>
                </a:lnTo>
                <a:cubicBezTo>
                  <a:pt x="921" y="728"/>
                  <a:pt x="921" y="728"/>
                  <a:pt x="920" y="728"/>
                </a:cubicBezTo>
                <a:lnTo>
                  <a:pt x="920" y="728"/>
                </a:lnTo>
                <a:cubicBezTo>
                  <a:pt x="920" y="727"/>
                  <a:pt x="920" y="726"/>
                  <a:pt x="919" y="726"/>
                </a:cubicBezTo>
                <a:lnTo>
                  <a:pt x="919" y="726"/>
                </a:lnTo>
                <a:cubicBezTo>
                  <a:pt x="918" y="725"/>
                  <a:pt x="918" y="724"/>
                  <a:pt x="918" y="724"/>
                </a:cubicBezTo>
                <a:lnTo>
                  <a:pt x="918" y="724"/>
                </a:lnTo>
                <a:cubicBezTo>
                  <a:pt x="917" y="723"/>
                  <a:pt x="917" y="723"/>
                  <a:pt x="916" y="722"/>
                </a:cubicBezTo>
                <a:lnTo>
                  <a:pt x="916" y="722"/>
                </a:lnTo>
                <a:lnTo>
                  <a:pt x="916" y="721"/>
                </a:lnTo>
                <a:lnTo>
                  <a:pt x="711" y="517"/>
                </a:lnTo>
                <a:lnTo>
                  <a:pt x="711" y="517"/>
                </a:lnTo>
                <a:cubicBezTo>
                  <a:pt x="697" y="503"/>
                  <a:pt x="673" y="503"/>
                  <a:pt x="658" y="517"/>
                </a:cubicBezTo>
                <a:lnTo>
                  <a:pt x="658" y="517"/>
                </a:lnTo>
                <a:cubicBezTo>
                  <a:pt x="643" y="532"/>
                  <a:pt x="643" y="556"/>
                  <a:pt x="658" y="571"/>
                </a:cubicBezTo>
                <a:lnTo>
                  <a:pt x="797" y="710"/>
                </a:lnTo>
                <a:lnTo>
                  <a:pt x="430" y="710"/>
                </a:lnTo>
                <a:lnTo>
                  <a:pt x="430" y="710"/>
                </a:lnTo>
                <a:cubicBezTo>
                  <a:pt x="235" y="710"/>
                  <a:pt x="76" y="568"/>
                  <a:pt x="76" y="393"/>
                </a:cubicBezTo>
                <a:lnTo>
                  <a:pt x="76" y="393"/>
                </a:lnTo>
                <a:cubicBezTo>
                  <a:pt x="76" y="219"/>
                  <a:pt x="235" y="76"/>
                  <a:pt x="430" y="76"/>
                </a:cubicBezTo>
                <a:lnTo>
                  <a:pt x="685" y="75"/>
                </a:lnTo>
                <a:lnTo>
                  <a:pt x="685" y="75"/>
                </a:lnTo>
                <a:cubicBezTo>
                  <a:pt x="706" y="75"/>
                  <a:pt x="722" y="58"/>
                  <a:pt x="722" y="37"/>
                </a:cubicBezTo>
                <a:lnTo>
                  <a:pt x="722" y="37"/>
                </a:lnTo>
                <a:cubicBezTo>
                  <a:pt x="722" y="16"/>
                  <a:pt x="706" y="0"/>
                  <a:pt x="685" y="0"/>
                </a:cubicBezTo>
                <a:lnTo>
                  <a:pt x="684" y="0"/>
                </a:lnTo>
                <a:lnTo>
                  <a:pt x="430" y="0"/>
                </a:lnTo>
                <a:lnTo>
                  <a:pt x="430" y="0"/>
                </a:lnTo>
                <a:cubicBezTo>
                  <a:pt x="316" y="0"/>
                  <a:pt x="208" y="41"/>
                  <a:pt x="128" y="114"/>
                </a:cubicBezTo>
                <a:lnTo>
                  <a:pt x="128" y="114"/>
                </a:lnTo>
                <a:cubicBezTo>
                  <a:pt x="45" y="189"/>
                  <a:pt x="0" y="288"/>
                  <a:pt x="0" y="393"/>
                </a:cubicBezTo>
                <a:lnTo>
                  <a:pt x="0" y="393"/>
                </a:lnTo>
                <a:cubicBezTo>
                  <a:pt x="0" y="499"/>
                  <a:pt x="45" y="598"/>
                  <a:pt x="128" y="672"/>
                </a:cubicBezTo>
                <a:lnTo>
                  <a:pt x="128" y="672"/>
                </a:lnTo>
                <a:cubicBezTo>
                  <a:pt x="208" y="746"/>
                  <a:pt x="316" y="786"/>
                  <a:pt x="430" y="786"/>
                </a:cubicBezTo>
                <a:lnTo>
                  <a:pt x="797" y="786"/>
                </a:lnTo>
                <a:lnTo>
                  <a:pt x="658" y="925"/>
                </a:lnTo>
                <a:lnTo>
                  <a:pt x="658" y="925"/>
                </a:lnTo>
                <a:cubicBezTo>
                  <a:pt x="643" y="940"/>
                  <a:pt x="643" y="964"/>
                  <a:pt x="658" y="980"/>
                </a:cubicBezTo>
                <a:lnTo>
                  <a:pt x="658" y="980"/>
                </a:lnTo>
                <a:cubicBezTo>
                  <a:pt x="665" y="987"/>
                  <a:pt x="675" y="991"/>
                  <a:pt x="685" y="991"/>
                </a:cubicBezTo>
                <a:lnTo>
                  <a:pt x="685" y="991"/>
                </a:lnTo>
                <a:cubicBezTo>
                  <a:pt x="694" y="991"/>
                  <a:pt x="704" y="987"/>
                  <a:pt x="711" y="980"/>
                </a:cubicBezTo>
                <a:lnTo>
                  <a:pt x="916" y="775"/>
                </a:lnTo>
                <a:lnTo>
                  <a:pt x="916" y="775"/>
                </a:lnTo>
                <a:cubicBezTo>
                  <a:pt x="917" y="774"/>
                  <a:pt x="917" y="773"/>
                  <a:pt x="918" y="772"/>
                </a:cubicBezTo>
                <a:lnTo>
                  <a:pt x="918" y="772"/>
                </a:lnTo>
                <a:cubicBezTo>
                  <a:pt x="918" y="771"/>
                  <a:pt x="918" y="771"/>
                  <a:pt x="919" y="771"/>
                </a:cubicBezTo>
                <a:lnTo>
                  <a:pt x="919" y="771"/>
                </a:lnTo>
                <a:cubicBezTo>
                  <a:pt x="920" y="770"/>
                  <a:pt x="920" y="770"/>
                  <a:pt x="920" y="7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18498763" y="5830704"/>
            <a:ext cx="961514" cy="1081704"/>
          </a:xfrm>
          <a:custGeom>
            <a:rect b="b" l="l" r="r" t="t"/>
            <a:pathLst>
              <a:path extrusionOk="0" h="952" w="847">
                <a:moveTo>
                  <a:pt x="783" y="889"/>
                </a:moveTo>
                <a:lnTo>
                  <a:pt x="697" y="889"/>
                </a:lnTo>
                <a:lnTo>
                  <a:pt x="697" y="554"/>
                </a:lnTo>
                <a:lnTo>
                  <a:pt x="697" y="554"/>
                </a:lnTo>
                <a:cubicBezTo>
                  <a:pt x="697" y="533"/>
                  <a:pt x="678" y="516"/>
                  <a:pt x="652" y="516"/>
                </a:cubicBezTo>
                <a:lnTo>
                  <a:pt x="180" y="516"/>
                </a:lnTo>
                <a:lnTo>
                  <a:pt x="180" y="516"/>
                </a:lnTo>
                <a:cubicBezTo>
                  <a:pt x="155" y="516"/>
                  <a:pt x="136" y="533"/>
                  <a:pt x="136" y="554"/>
                </a:cubicBezTo>
                <a:lnTo>
                  <a:pt x="136" y="889"/>
                </a:lnTo>
                <a:lnTo>
                  <a:pt x="62" y="889"/>
                </a:lnTo>
                <a:lnTo>
                  <a:pt x="62" y="62"/>
                </a:lnTo>
                <a:lnTo>
                  <a:pt x="223" y="62"/>
                </a:lnTo>
                <a:lnTo>
                  <a:pt x="223" y="262"/>
                </a:lnTo>
                <a:lnTo>
                  <a:pt x="223" y="262"/>
                </a:lnTo>
                <a:cubicBezTo>
                  <a:pt x="223" y="281"/>
                  <a:pt x="240" y="296"/>
                  <a:pt x="262" y="296"/>
                </a:cubicBezTo>
                <a:lnTo>
                  <a:pt x="542" y="296"/>
                </a:lnTo>
                <a:lnTo>
                  <a:pt x="542" y="296"/>
                </a:lnTo>
                <a:cubicBezTo>
                  <a:pt x="564" y="296"/>
                  <a:pt x="581" y="281"/>
                  <a:pt x="581" y="262"/>
                </a:cubicBezTo>
                <a:lnTo>
                  <a:pt x="581" y="71"/>
                </a:lnTo>
                <a:lnTo>
                  <a:pt x="783" y="266"/>
                </a:lnTo>
                <a:lnTo>
                  <a:pt x="783" y="266"/>
                </a:lnTo>
                <a:lnTo>
                  <a:pt x="783" y="268"/>
                </a:lnTo>
                <a:lnTo>
                  <a:pt x="783" y="889"/>
                </a:lnTo>
                <a:close/>
                <a:moveTo>
                  <a:pt x="197" y="578"/>
                </a:moveTo>
                <a:lnTo>
                  <a:pt x="635" y="578"/>
                </a:lnTo>
                <a:lnTo>
                  <a:pt x="635" y="889"/>
                </a:lnTo>
                <a:lnTo>
                  <a:pt x="197" y="889"/>
                </a:lnTo>
                <a:lnTo>
                  <a:pt x="197" y="578"/>
                </a:lnTo>
                <a:close/>
                <a:moveTo>
                  <a:pt x="520" y="235"/>
                </a:moveTo>
                <a:lnTo>
                  <a:pt x="285" y="235"/>
                </a:lnTo>
                <a:lnTo>
                  <a:pt x="285" y="64"/>
                </a:lnTo>
                <a:lnTo>
                  <a:pt x="520" y="64"/>
                </a:lnTo>
                <a:lnTo>
                  <a:pt x="520" y="235"/>
                </a:lnTo>
                <a:close/>
                <a:moveTo>
                  <a:pt x="844" y="260"/>
                </a:moveTo>
                <a:lnTo>
                  <a:pt x="844" y="260"/>
                </a:lnTo>
                <a:cubicBezTo>
                  <a:pt x="846" y="250"/>
                  <a:pt x="844" y="238"/>
                  <a:pt x="835" y="230"/>
                </a:cubicBezTo>
                <a:lnTo>
                  <a:pt x="606" y="9"/>
                </a:lnTo>
                <a:lnTo>
                  <a:pt x="606" y="9"/>
                </a:lnTo>
                <a:cubicBezTo>
                  <a:pt x="605" y="9"/>
                  <a:pt x="605" y="8"/>
                  <a:pt x="605" y="8"/>
                </a:cubicBezTo>
                <a:lnTo>
                  <a:pt x="605" y="8"/>
                </a:lnTo>
                <a:cubicBezTo>
                  <a:pt x="605" y="8"/>
                  <a:pt x="604" y="8"/>
                  <a:pt x="603" y="7"/>
                </a:cubicBezTo>
                <a:lnTo>
                  <a:pt x="603" y="7"/>
                </a:lnTo>
                <a:cubicBezTo>
                  <a:pt x="603" y="7"/>
                  <a:pt x="603" y="6"/>
                  <a:pt x="602" y="6"/>
                </a:cubicBezTo>
                <a:lnTo>
                  <a:pt x="602" y="6"/>
                </a:lnTo>
                <a:cubicBezTo>
                  <a:pt x="602" y="6"/>
                  <a:pt x="602" y="6"/>
                  <a:pt x="601" y="5"/>
                </a:cubicBezTo>
                <a:lnTo>
                  <a:pt x="601" y="5"/>
                </a:lnTo>
                <a:cubicBezTo>
                  <a:pt x="601" y="5"/>
                  <a:pt x="601" y="5"/>
                  <a:pt x="600" y="5"/>
                </a:cubicBezTo>
                <a:lnTo>
                  <a:pt x="600" y="5"/>
                </a:lnTo>
                <a:cubicBezTo>
                  <a:pt x="599" y="5"/>
                  <a:pt x="599" y="4"/>
                  <a:pt x="599" y="4"/>
                </a:cubicBezTo>
                <a:lnTo>
                  <a:pt x="599" y="4"/>
                </a:lnTo>
                <a:cubicBezTo>
                  <a:pt x="598" y="3"/>
                  <a:pt x="597" y="3"/>
                  <a:pt x="597" y="3"/>
                </a:cubicBezTo>
                <a:lnTo>
                  <a:pt x="597" y="3"/>
                </a:lnTo>
                <a:lnTo>
                  <a:pt x="596" y="3"/>
                </a:lnTo>
                <a:lnTo>
                  <a:pt x="596" y="3"/>
                </a:lnTo>
                <a:cubicBezTo>
                  <a:pt x="596" y="2"/>
                  <a:pt x="595" y="2"/>
                  <a:pt x="594" y="2"/>
                </a:cubicBezTo>
                <a:lnTo>
                  <a:pt x="594" y="2"/>
                </a:lnTo>
                <a:cubicBezTo>
                  <a:pt x="594" y="2"/>
                  <a:pt x="594" y="2"/>
                  <a:pt x="593" y="2"/>
                </a:cubicBezTo>
                <a:lnTo>
                  <a:pt x="593" y="2"/>
                </a:lnTo>
                <a:cubicBezTo>
                  <a:pt x="593" y="2"/>
                  <a:pt x="592" y="2"/>
                  <a:pt x="591" y="2"/>
                </a:cubicBezTo>
                <a:lnTo>
                  <a:pt x="591" y="2"/>
                </a:lnTo>
                <a:cubicBezTo>
                  <a:pt x="591" y="1"/>
                  <a:pt x="591" y="1"/>
                  <a:pt x="590" y="1"/>
                </a:cubicBezTo>
                <a:lnTo>
                  <a:pt x="590" y="1"/>
                </a:lnTo>
                <a:cubicBezTo>
                  <a:pt x="589" y="1"/>
                  <a:pt x="589" y="1"/>
                  <a:pt x="588" y="1"/>
                </a:cubicBezTo>
                <a:lnTo>
                  <a:pt x="588" y="1"/>
                </a:lnTo>
                <a:cubicBezTo>
                  <a:pt x="588" y="0"/>
                  <a:pt x="588" y="0"/>
                  <a:pt x="587" y="0"/>
                </a:cubicBezTo>
                <a:lnTo>
                  <a:pt x="587" y="0"/>
                </a:lnTo>
                <a:cubicBezTo>
                  <a:pt x="586" y="0"/>
                  <a:pt x="586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lnTo>
                  <a:pt x="53" y="0"/>
                </a:lnTo>
                <a:lnTo>
                  <a:pt x="53" y="0"/>
                </a:lnTo>
                <a:cubicBezTo>
                  <a:pt x="29" y="0"/>
                  <a:pt x="0" y="26"/>
                  <a:pt x="0" y="59"/>
                </a:cubicBezTo>
                <a:lnTo>
                  <a:pt x="0" y="920"/>
                </a:lnTo>
                <a:lnTo>
                  <a:pt x="0" y="920"/>
                </a:lnTo>
                <a:cubicBezTo>
                  <a:pt x="0" y="937"/>
                  <a:pt x="14" y="951"/>
                  <a:pt x="31" y="951"/>
                </a:cubicBezTo>
                <a:lnTo>
                  <a:pt x="180" y="951"/>
                </a:lnTo>
                <a:lnTo>
                  <a:pt x="652" y="951"/>
                </a:lnTo>
                <a:lnTo>
                  <a:pt x="814" y="951"/>
                </a:lnTo>
                <a:lnTo>
                  <a:pt x="814" y="951"/>
                </a:lnTo>
                <a:cubicBezTo>
                  <a:pt x="831" y="951"/>
                  <a:pt x="845" y="937"/>
                  <a:pt x="845" y="920"/>
                </a:cubicBezTo>
                <a:lnTo>
                  <a:pt x="845" y="268"/>
                </a:lnTo>
                <a:lnTo>
                  <a:pt x="845" y="268"/>
                </a:lnTo>
                <a:cubicBezTo>
                  <a:pt x="845" y="266"/>
                  <a:pt x="844" y="263"/>
                  <a:pt x="844" y="2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4897339" y="10117456"/>
            <a:ext cx="1186871" cy="1307057"/>
          </a:xfrm>
          <a:custGeom>
            <a:rect b="b" l="l" r="r" t="t"/>
            <a:pathLst>
              <a:path extrusionOk="0" h="1152" w="1044">
                <a:moveTo>
                  <a:pt x="209" y="833"/>
                </a:moveTo>
                <a:lnTo>
                  <a:pt x="209" y="833"/>
                </a:lnTo>
                <a:cubicBezTo>
                  <a:pt x="126" y="750"/>
                  <a:pt x="81" y="640"/>
                  <a:pt x="81" y="521"/>
                </a:cubicBezTo>
                <a:lnTo>
                  <a:pt x="81" y="521"/>
                </a:lnTo>
                <a:cubicBezTo>
                  <a:pt x="81" y="404"/>
                  <a:pt x="126" y="293"/>
                  <a:pt x="209" y="210"/>
                </a:cubicBezTo>
                <a:lnTo>
                  <a:pt x="209" y="210"/>
                </a:lnTo>
                <a:cubicBezTo>
                  <a:pt x="293" y="126"/>
                  <a:pt x="403" y="80"/>
                  <a:pt x="522" y="80"/>
                </a:cubicBezTo>
                <a:lnTo>
                  <a:pt x="522" y="80"/>
                </a:lnTo>
                <a:cubicBezTo>
                  <a:pt x="639" y="80"/>
                  <a:pt x="750" y="126"/>
                  <a:pt x="833" y="210"/>
                </a:cubicBezTo>
                <a:lnTo>
                  <a:pt x="833" y="210"/>
                </a:lnTo>
                <a:cubicBezTo>
                  <a:pt x="916" y="293"/>
                  <a:pt x="963" y="404"/>
                  <a:pt x="963" y="521"/>
                </a:cubicBezTo>
                <a:lnTo>
                  <a:pt x="963" y="521"/>
                </a:lnTo>
                <a:cubicBezTo>
                  <a:pt x="963" y="640"/>
                  <a:pt x="916" y="750"/>
                  <a:pt x="833" y="833"/>
                </a:cubicBezTo>
                <a:lnTo>
                  <a:pt x="833" y="833"/>
                </a:lnTo>
                <a:cubicBezTo>
                  <a:pt x="750" y="917"/>
                  <a:pt x="639" y="963"/>
                  <a:pt x="522" y="963"/>
                </a:cubicBezTo>
                <a:lnTo>
                  <a:pt x="522" y="963"/>
                </a:lnTo>
                <a:cubicBezTo>
                  <a:pt x="403" y="963"/>
                  <a:pt x="293" y="917"/>
                  <a:pt x="209" y="833"/>
                </a:cubicBezTo>
                <a:close/>
                <a:moveTo>
                  <a:pt x="1043" y="521"/>
                </a:moveTo>
                <a:lnTo>
                  <a:pt x="1043" y="521"/>
                </a:lnTo>
                <a:cubicBezTo>
                  <a:pt x="1043" y="382"/>
                  <a:pt x="989" y="251"/>
                  <a:pt x="890" y="153"/>
                </a:cubicBezTo>
                <a:lnTo>
                  <a:pt x="890" y="153"/>
                </a:lnTo>
                <a:cubicBezTo>
                  <a:pt x="792" y="54"/>
                  <a:pt x="661" y="0"/>
                  <a:pt x="522" y="0"/>
                </a:cubicBezTo>
                <a:lnTo>
                  <a:pt x="522" y="0"/>
                </a:lnTo>
                <a:cubicBezTo>
                  <a:pt x="382" y="0"/>
                  <a:pt x="251" y="54"/>
                  <a:pt x="153" y="153"/>
                </a:cubicBezTo>
                <a:lnTo>
                  <a:pt x="153" y="153"/>
                </a:lnTo>
                <a:cubicBezTo>
                  <a:pt x="54" y="251"/>
                  <a:pt x="0" y="382"/>
                  <a:pt x="0" y="521"/>
                </a:cubicBezTo>
                <a:lnTo>
                  <a:pt x="0" y="521"/>
                </a:lnTo>
                <a:cubicBezTo>
                  <a:pt x="0" y="661"/>
                  <a:pt x="54" y="792"/>
                  <a:pt x="153" y="891"/>
                </a:cubicBezTo>
                <a:lnTo>
                  <a:pt x="153" y="891"/>
                </a:lnTo>
                <a:cubicBezTo>
                  <a:pt x="162" y="900"/>
                  <a:pt x="172" y="909"/>
                  <a:pt x="182" y="918"/>
                </a:cubicBezTo>
                <a:lnTo>
                  <a:pt x="114" y="1096"/>
                </a:lnTo>
                <a:lnTo>
                  <a:pt x="114" y="1096"/>
                </a:lnTo>
                <a:cubicBezTo>
                  <a:pt x="106" y="1117"/>
                  <a:pt x="116" y="1140"/>
                  <a:pt x="137" y="1148"/>
                </a:cubicBezTo>
                <a:lnTo>
                  <a:pt x="137" y="1148"/>
                </a:lnTo>
                <a:cubicBezTo>
                  <a:pt x="142" y="1149"/>
                  <a:pt x="146" y="1151"/>
                  <a:pt x="151" y="1151"/>
                </a:cubicBezTo>
                <a:lnTo>
                  <a:pt x="151" y="1151"/>
                </a:lnTo>
                <a:cubicBezTo>
                  <a:pt x="168" y="1151"/>
                  <a:pt x="183" y="1141"/>
                  <a:pt x="189" y="1124"/>
                </a:cubicBezTo>
                <a:lnTo>
                  <a:pt x="249" y="967"/>
                </a:lnTo>
                <a:lnTo>
                  <a:pt x="249" y="967"/>
                </a:lnTo>
                <a:cubicBezTo>
                  <a:pt x="331" y="1017"/>
                  <a:pt x="424" y="1043"/>
                  <a:pt x="522" y="1043"/>
                </a:cubicBezTo>
                <a:lnTo>
                  <a:pt x="522" y="1043"/>
                </a:lnTo>
                <a:cubicBezTo>
                  <a:pt x="618" y="1043"/>
                  <a:pt x="710" y="1017"/>
                  <a:pt x="791" y="969"/>
                </a:cubicBezTo>
                <a:lnTo>
                  <a:pt x="850" y="1124"/>
                </a:lnTo>
                <a:lnTo>
                  <a:pt x="850" y="1124"/>
                </a:lnTo>
                <a:cubicBezTo>
                  <a:pt x="856" y="1141"/>
                  <a:pt x="872" y="1151"/>
                  <a:pt x="888" y="1151"/>
                </a:cubicBezTo>
                <a:lnTo>
                  <a:pt x="888" y="1151"/>
                </a:lnTo>
                <a:cubicBezTo>
                  <a:pt x="893" y="1151"/>
                  <a:pt x="897" y="1149"/>
                  <a:pt x="902" y="1148"/>
                </a:cubicBezTo>
                <a:lnTo>
                  <a:pt x="902" y="1148"/>
                </a:lnTo>
                <a:cubicBezTo>
                  <a:pt x="923" y="1140"/>
                  <a:pt x="934" y="1117"/>
                  <a:pt x="926" y="1096"/>
                </a:cubicBezTo>
                <a:lnTo>
                  <a:pt x="858" y="920"/>
                </a:lnTo>
                <a:lnTo>
                  <a:pt x="858" y="920"/>
                </a:lnTo>
                <a:cubicBezTo>
                  <a:pt x="869" y="911"/>
                  <a:pt x="880" y="901"/>
                  <a:pt x="890" y="891"/>
                </a:cubicBezTo>
                <a:lnTo>
                  <a:pt x="890" y="891"/>
                </a:lnTo>
                <a:cubicBezTo>
                  <a:pt x="989" y="792"/>
                  <a:pt x="1043" y="661"/>
                  <a:pt x="1043" y="5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5217844" y="10357834"/>
            <a:ext cx="615972" cy="395622"/>
          </a:xfrm>
          <a:custGeom>
            <a:rect b="b" l="l" r="r" t="t"/>
            <a:pathLst>
              <a:path extrusionOk="0" h="347" w="542">
                <a:moveTo>
                  <a:pt x="468" y="15"/>
                </a:moveTo>
                <a:lnTo>
                  <a:pt x="216" y="266"/>
                </a:lnTo>
                <a:lnTo>
                  <a:pt x="40" y="266"/>
                </a:lnTo>
                <a:lnTo>
                  <a:pt x="40" y="266"/>
                </a:lnTo>
                <a:cubicBezTo>
                  <a:pt x="18" y="266"/>
                  <a:pt x="0" y="284"/>
                  <a:pt x="0" y="306"/>
                </a:cubicBezTo>
                <a:lnTo>
                  <a:pt x="0" y="306"/>
                </a:lnTo>
                <a:cubicBezTo>
                  <a:pt x="0" y="328"/>
                  <a:pt x="18" y="346"/>
                  <a:pt x="40" y="346"/>
                </a:cubicBezTo>
                <a:lnTo>
                  <a:pt x="234" y="346"/>
                </a:lnTo>
                <a:lnTo>
                  <a:pt x="234" y="346"/>
                </a:lnTo>
                <a:cubicBezTo>
                  <a:pt x="247" y="346"/>
                  <a:pt x="260" y="339"/>
                  <a:pt x="267" y="328"/>
                </a:cubicBezTo>
                <a:lnTo>
                  <a:pt x="525" y="72"/>
                </a:lnTo>
                <a:lnTo>
                  <a:pt x="525" y="72"/>
                </a:lnTo>
                <a:cubicBezTo>
                  <a:pt x="541" y="56"/>
                  <a:pt x="541" y="31"/>
                  <a:pt x="525" y="16"/>
                </a:cubicBezTo>
                <a:lnTo>
                  <a:pt x="525" y="16"/>
                </a:lnTo>
                <a:cubicBezTo>
                  <a:pt x="509" y="0"/>
                  <a:pt x="484" y="0"/>
                  <a:pt x="468" y="1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5888901" y="10057361"/>
            <a:ext cx="250394" cy="250394"/>
          </a:xfrm>
          <a:custGeom>
            <a:rect b="b" l="l" r="r" t="t"/>
            <a:pathLst>
              <a:path extrusionOk="0" h="220" w="220">
                <a:moveTo>
                  <a:pt x="197" y="180"/>
                </a:moveTo>
                <a:lnTo>
                  <a:pt x="197" y="180"/>
                </a:lnTo>
                <a:lnTo>
                  <a:pt x="197" y="180"/>
                </a:lnTo>
                <a:cubicBezTo>
                  <a:pt x="185" y="199"/>
                  <a:pt x="166" y="213"/>
                  <a:pt x="143" y="217"/>
                </a:cubicBezTo>
                <a:lnTo>
                  <a:pt x="143" y="217"/>
                </a:lnTo>
                <a:cubicBezTo>
                  <a:pt x="137" y="218"/>
                  <a:pt x="131" y="219"/>
                  <a:pt x="126" y="219"/>
                </a:cubicBezTo>
                <a:lnTo>
                  <a:pt x="126" y="219"/>
                </a:lnTo>
                <a:cubicBezTo>
                  <a:pt x="108" y="219"/>
                  <a:pt x="92" y="215"/>
                  <a:pt x="78" y="205"/>
                </a:cubicBezTo>
                <a:lnTo>
                  <a:pt x="78" y="205"/>
                </a:lnTo>
                <a:lnTo>
                  <a:pt x="78" y="205"/>
                </a:lnTo>
                <a:lnTo>
                  <a:pt x="78" y="205"/>
                </a:lnTo>
                <a:cubicBezTo>
                  <a:pt x="75" y="202"/>
                  <a:pt x="71" y="200"/>
                  <a:pt x="68" y="197"/>
                </a:cubicBezTo>
                <a:lnTo>
                  <a:pt x="68" y="197"/>
                </a:lnTo>
                <a:cubicBezTo>
                  <a:pt x="67" y="196"/>
                  <a:pt x="65" y="195"/>
                  <a:pt x="64" y="194"/>
                </a:cubicBezTo>
                <a:lnTo>
                  <a:pt x="23" y="153"/>
                </a:lnTo>
                <a:lnTo>
                  <a:pt x="23" y="153"/>
                </a:lnTo>
                <a:cubicBezTo>
                  <a:pt x="8" y="138"/>
                  <a:pt x="0" y="117"/>
                  <a:pt x="0" y="96"/>
                </a:cubicBezTo>
                <a:lnTo>
                  <a:pt x="0" y="96"/>
                </a:lnTo>
                <a:cubicBezTo>
                  <a:pt x="0" y="75"/>
                  <a:pt x="8" y="54"/>
                  <a:pt x="23" y="39"/>
                </a:cubicBezTo>
                <a:lnTo>
                  <a:pt x="31" y="30"/>
                </a:lnTo>
                <a:lnTo>
                  <a:pt x="31" y="30"/>
                </a:lnTo>
                <a:cubicBezTo>
                  <a:pt x="63" y="0"/>
                  <a:pt x="114" y="0"/>
                  <a:pt x="145" y="30"/>
                </a:cubicBezTo>
                <a:lnTo>
                  <a:pt x="187" y="72"/>
                </a:lnTo>
                <a:lnTo>
                  <a:pt x="187" y="72"/>
                </a:lnTo>
                <a:cubicBezTo>
                  <a:pt x="215" y="101"/>
                  <a:pt x="219" y="146"/>
                  <a:pt x="197" y="18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4827229" y="10062367"/>
            <a:ext cx="250394" cy="240379"/>
          </a:xfrm>
          <a:custGeom>
            <a:rect b="b" l="l" r="r" t="t"/>
            <a:pathLst>
              <a:path extrusionOk="0" h="213" w="221">
                <a:moveTo>
                  <a:pt x="220" y="89"/>
                </a:moveTo>
                <a:lnTo>
                  <a:pt x="220" y="89"/>
                </a:lnTo>
                <a:cubicBezTo>
                  <a:pt x="220" y="110"/>
                  <a:pt x="212" y="131"/>
                  <a:pt x="197" y="146"/>
                </a:cubicBezTo>
                <a:lnTo>
                  <a:pt x="156" y="187"/>
                </a:lnTo>
                <a:lnTo>
                  <a:pt x="156" y="187"/>
                </a:lnTo>
                <a:cubicBezTo>
                  <a:pt x="152" y="190"/>
                  <a:pt x="147" y="194"/>
                  <a:pt x="142" y="198"/>
                </a:cubicBezTo>
                <a:lnTo>
                  <a:pt x="142" y="198"/>
                </a:lnTo>
                <a:lnTo>
                  <a:pt x="142" y="198"/>
                </a:lnTo>
                <a:lnTo>
                  <a:pt x="142" y="198"/>
                </a:lnTo>
                <a:cubicBezTo>
                  <a:pt x="128" y="208"/>
                  <a:pt x="111" y="212"/>
                  <a:pt x="95" y="212"/>
                </a:cubicBezTo>
                <a:lnTo>
                  <a:pt x="95" y="212"/>
                </a:lnTo>
                <a:cubicBezTo>
                  <a:pt x="89" y="212"/>
                  <a:pt x="83" y="211"/>
                  <a:pt x="77" y="210"/>
                </a:cubicBezTo>
                <a:lnTo>
                  <a:pt x="77" y="210"/>
                </a:lnTo>
                <a:cubicBezTo>
                  <a:pt x="54" y="206"/>
                  <a:pt x="35" y="192"/>
                  <a:pt x="23" y="173"/>
                </a:cubicBezTo>
                <a:lnTo>
                  <a:pt x="23" y="173"/>
                </a:lnTo>
                <a:cubicBezTo>
                  <a:pt x="0" y="138"/>
                  <a:pt x="5" y="93"/>
                  <a:pt x="34" y="64"/>
                </a:cubicBezTo>
                <a:lnTo>
                  <a:pt x="34" y="64"/>
                </a:lnTo>
                <a:lnTo>
                  <a:pt x="75" y="23"/>
                </a:lnTo>
                <a:lnTo>
                  <a:pt x="75" y="23"/>
                </a:lnTo>
                <a:cubicBezTo>
                  <a:pt x="83" y="16"/>
                  <a:pt x="91" y="10"/>
                  <a:pt x="101" y="6"/>
                </a:cubicBezTo>
                <a:lnTo>
                  <a:pt x="101" y="6"/>
                </a:lnTo>
                <a:cubicBezTo>
                  <a:pt x="111" y="2"/>
                  <a:pt x="121" y="0"/>
                  <a:pt x="132" y="0"/>
                </a:cubicBezTo>
                <a:lnTo>
                  <a:pt x="132" y="0"/>
                </a:lnTo>
                <a:cubicBezTo>
                  <a:pt x="153" y="0"/>
                  <a:pt x="174" y="9"/>
                  <a:pt x="189" y="23"/>
                </a:cubicBezTo>
                <a:lnTo>
                  <a:pt x="197" y="32"/>
                </a:lnTo>
                <a:lnTo>
                  <a:pt x="197" y="32"/>
                </a:lnTo>
                <a:cubicBezTo>
                  <a:pt x="212" y="47"/>
                  <a:pt x="220" y="68"/>
                  <a:pt x="220" y="8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7231140" y="5400623"/>
            <a:ext cx="2187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312" name="Google Shape;312;p8"/>
          <p:cNvSpPr/>
          <p:nvPr/>
        </p:nvSpPr>
        <p:spPr>
          <a:xfrm>
            <a:off x="7231140" y="6081193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13" name="Google Shape;313;p8"/>
          <p:cNvSpPr txBox="1"/>
          <p:nvPr/>
        </p:nvSpPr>
        <p:spPr>
          <a:xfrm>
            <a:off x="15147655" y="5373577"/>
            <a:ext cx="2187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314" name="Google Shape;314;p8"/>
          <p:cNvSpPr/>
          <p:nvPr/>
        </p:nvSpPr>
        <p:spPr>
          <a:xfrm>
            <a:off x="13226200" y="6073418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15" name="Google Shape;315;p8"/>
          <p:cNvSpPr txBox="1"/>
          <p:nvPr/>
        </p:nvSpPr>
        <p:spPr>
          <a:xfrm>
            <a:off x="7210983" y="9773197"/>
            <a:ext cx="2433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7210983" y="10453767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17" name="Google Shape;317;p8"/>
          <p:cNvSpPr txBox="1"/>
          <p:nvPr/>
        </p:nvSpPr>
        <p:spPr>
          <a:xfrm>
            <a:off x="15158878" y="9693047"/>
            <a:ext cx="2187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318" name="Google Shape;318;p8"/>
          <p:cNvSpPr/>
          <p:nvPr/>
        </p:nvSpPr>
        <p:spPr>
          <a:xfrm>
            <a:off x="13237423" y="10392888"/>
            <a:ext cx="4139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Marketers must link the price to the real and perceived value of the product</a:t>
            </a:r>
            <a:endParaRPr/>
          </a:p>
        </p:txBody>
      </p:sp>
      <p:sp>
        <p:nvSpPr>
          <p:cNvPr id="319" name="Google Shape;319;p8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Banner Infographic</a:t>
            </a:r>
            <a:endParaRPr/>
          </a:p>
        </p:txBody>
      </p:sp>
      <p:sp>
        <p:nvSpPr>
          <p:cNvPr id="320" name="Google Shape;320;p8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rsonalizar 144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18BEBB"/>
      </a:accent1>
      <a:accent2>
        <a:srgbClr val="49BDF2"/>
      </a:accent2>
      <a:accent3>
        <a:srgbClr val="FF9D1C"/>
      </a:accent3>
      <a:accent4>
        <a:srgbClr val="EF5247"/>
      </a:accent4>
      <a:accent5>
        <a:srgbClr val="6555A5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