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13716000" cx="24377650"/>
  <p:notesSz cx="6858000" cy="9144000"/>
  <p:embeddedFontLst>
    <p:embeddedFont>
      <p:font typeface="Poppins"/>
      <p:regular r:id="rId30"/>
      <p:bold r:id="rId31"/>
      <p:italic r:id="rId32"/>
      <p:boldItalic r:id="rId33"/>
    </p:embeddedFont>
    <p:embeddedFont>
      <p:font typeface="Lato Light"/>
      <p:regular r:id="rId34"/>
      <p:bold r:id="rId35"/>
      <p:italic r:id="rId36"/>
      <p:boldItalic r:id="rId37"/>
    </p:embeddedFont>
    <p:embeddedFont>
      <p:font typeface="Montserrat Light"/>
      <p:regular r:id="rId38"/>
      <p:bold r:id="rId39"/>
      <p:italic r:id="rId40"/>
      <p:boldItalic r:id="rId41"/>
    </p:embeddedFont>
    <p:embeddedFont>
      <p:font typeface="Poppins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8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8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italic.fntdata"/><Relationship Id="rId20" Type="http://schemas.openxmlformats.org/officeDocument/2006/relationships/slide" Target="slides/slide15.xml"/><Relationship Id="rId42" Type="http://schemas.openxmlformats.org/officeDocument/2006/relationships/font" Target="fonts/PoppinsMedium-regular.fntdata"/><Relationship Id="rId41" Type="http://schemas.openxmlformats.org/officeDocument/2006/relationships/font" Target="fonts/MontserratLight-boldItalic.fntdata"/><Relationship Id="rId22" Type="http://schemas.openxmlformats.org/officeDocument/2006/relationships/slide" Target="slides/slide17.xml"/><Relationship Id="rId44" Type="http://schemas.openxmlformats.org/officeDocument/2006/relationships/font" Target="fonts/PoppinsMedium-italic.fntdata"/><Relationship Id="rId21" Type="http://schemas.openxmlformats.org/officeDocument/2006/relationships/slide" Target="slides/slide16.xml"/><Relationship Id="rId43" Type="http://schemas.openxmlformats.org/officeDocument/2006/relationships/font" Target="fonts/Poppins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Poppi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-italic.fntdata"/><Relationship Id="rId13" Type="http://schemas.openxmlformats.org/officeDocument/2006/relationships/slide" Target="slides/slide8.xml"/><Relationship Id="rId35" Type="http://schemas.openxmlformats.org/officeDocument/2006/relationships/font" Target="fonts/LatoLight-bold.fntdata"/><Relationship Id="rId12" Type="http://schemas.openxmlformats.org/officeDocument/2006/relationships/slide" Target="slides/slide7.xml"/><Relationship Id="rId34" Type="http://schemas.openxmlformats.org/officeDocument/2006/relationships/font" Target="fonts/La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La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LatoLigh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4" name="Google Shape;10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6" name="Google Shape;10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3" name="Google Shape;11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688123" y="4263512"/>
            <a:ext cx="3962400" cy="6096000"/>
          </a:xfrm>
          <a:prstGeom prst="roundRect">
            <a:avLst>
              <a:gd fmla="val 305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978769" y="4263512"/>
            <a:ext cx="3962400" cy="3165230"/>
          </a:xfrm>
          <a:prstGeom prst="roundRect">
            <a:avLst>
              <a:gd fmla="val 305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978769" y="7624509"/>
            <a:ext cx="3962400" cy="2735003"/>
          </a:xfrm>
          <a:prstGeom prst="roundRect">
            <a:avLst>
              <a:gd fmla="val 305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0269415" y="4263512"/>
            <a:ext cx="3962400" cy="6096000"/>
          </a:xfrm>
          <a:prstGeom prst="roundRect">
            <a:avLst>
              <a:gd fmla="val 305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4560061" y="4263512"/>
            <a:ext cx="3962400" cy="3165230"/>
          </a:xfrm>
          <a:prstGeom prst="roundRect">
            <a:avLst>
              <a:gd fmla="val 305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4560061" y="7624509"/>
            <a:ext cx="3962400" cy="2735003"/>
          </a:xfrm>
          <a:prstGeom prst="roundRect">
            <a:avLst>
              <a:gd fmla="val 305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8850706" y="4263512"/>
            <a:ext cx="3962400" cy="6096000"/>
          </a:xfrm>
          <a:prstGeom prst="roundRect">
            <a:avLst>
              <a:gd fmla="val 305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88123" y="10742847"/>
            <a:ext cx="10316308" cy="1950963"/>
          </a:xfrm>
          <a:prstGeom prst="roundRect">
            <a:avLst>
              <a:gd fmla="val 305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2496799" y="10742847"/>
            <a:ext cx="10316308" cy="1950963"/>
          </a:xfrm>
          <a:prstGeom prst="roundRect">
            <a:avLst>
              <a:gd fmla="val 305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10800000">
            <a:off x="1688123" y="4263513"/>
            <a:ext cx="3962400" cy="695981"/>
          </a:xfrm>
          <a:custGeom>
            <a:rect b="b" l="l" r="r" t="t"/>
            <a:pathLst>
              <a:path extrusionOk="0" h="695981" w="3962400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10800000">
            <a:off x="5978769" y="4263513"/>
            <a:ext cx="3962400" cy="695981"/>
          </a:xfrm>
          <a:custGeom>
            <a:rect b="b" l="l" r="r" t="t"/>
            <a:pathLst>
              <a:path extrusionOk="0" h="695981" w="3962400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 flipH="1" rot="10800000">
            <a:off x="5978769" y="7624509"/>
            <a:ext cx="3962400" cy="695981"/>
          </a:xfrm>
          <a:custGeom>
            <a:rect b="b" l="l" r="r" t="t"/>
            <a:pathLst>
              <a:path extrusionOk="0" h="695981" w="3962400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 flipH="1" rot="10800000">
            <a:off x="10269415" y="4263513"/>
            <a:ext cx="3962400" cy="695981"/>
          </a:xfrm>
          <a:custGeom>
            <a:rect b="b" l="l" r="r" t="t"/>
            <a:pathLst>
              <a:path extrusionOk="0" h="695981" w="3962400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 flipH="1" rot="10800000">
            <a:off x="14560061" y="4263513"/>
            <a:ext cx="3962400" cy="695981"/>
          </a:xfrm>
          <a:custGeom>
            <a:rect b="b" l="l" r="r" t="t"/>
            <a:pathLst>
              <a:path extrusionOk="0" h="695981" w="3962400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 flipH="1" rot="10800000">
            <a:off x="14560061" y="7624509"/>
            <a:ext cx="3962400" cy="695981"/>
          </a:xfrm>
          <a:custGeom>
            <a:rect b="b" l="l" r="r" t="t"/>
            <a:pathLst>
              <a:path extrusionOk="0" h="695981" w="3962400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 flipH="1" rot="10800000">
            <a:off x="18850706" y="4263513"/>
            <a:ext cx="3962400" cy="695981"/>
          </a:xfrm>
          <a:custGeom>
            <a:rect b="b" l="l" r="r" t="t"/>
            <a:pathLst>
              <a:path extrusionOk="0" h="695981" w="3962400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2496799" y="10775881"/>
            <a:ext cx="10316309" cy="851187"/>
          </a:xfrm>
          <a:custGeom>
            <a:rect b="b" l="l" r="r" t="t"/>
            <a:pathLst>
              <a:path extrusionOk="0" h="851187" w="10316309">
                <a:moveTo>
                  <a:pt x="59660" y="0"/>
                </a:moveTo>
                <a:lnTo>
                  <a:pt x="10256649" y="0"/>
                </a:lnTo>
                <a:cubicBezTo>
                  <a:pt x="10289597" y="0"/>
                  <a:pt x="10316309" y="26711"/>
                  <a:pt x="10316309" y="59660"/>
                </a:cubicBezTo>
                <a:lnTo>
                  <a:pt x="10316309" y="851187"/>
                </a:lnTo>
                <a:lnTo>
                  <a:pt x="0" y="851187"/>
                </a:lnTo>
                <a:lnTo>
                  <a:pt x="0" y="59660"/>
                </a:lnTo>
                <a:cubicBezTo>
                  <a:pt x="0" y="26711"/>
                  <a:pt x="26711" y="0"/>
                  <a:pt x="596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688123" y="10775881"/>
            <a:ext cx="10316308" cy="851187"/>
          </a:xfrm>
          <a:custGeom>
            <a:rect b="b" l="l" r="r" t="t"/>
            <a:pathLst>
              <a:path extrusionOk="0" h="851187" w="10316308">
                <a:moveTo>
                  <a:pt x="59661" y="0"/>
                </a:moveTo>
                <a:lnTo>
                  <a:pt x="10256648" y="0"/>
                </a:lnTo>
                <a:cubicBezTo>
                  <a:pt x="10289597" y="0"/>
                  <a:pt x="10316308" y="26711"/>
                  <a:pt x="10316308" y="59660"/>
                </a:cubicBezTo>
                <a:lnTo>
                  <a:pt x="10316308" y="851187"/>
                </a:lnTo>
                <a:lnTo>
                  <a:pt x="0" y="851187"/>
                </a:lnTo>
                <a:lnTo>
                  <a:pt x="0" y="59660"/>
                </a:lnTo>
                <a:cubicBezTo>
                  <a:pt x="0" y="26711"/>
                  <a:pt x="26711" y="0"/>
                  <a:pt x="596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2280100" y="43842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6521900" y="43842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10839900" y="43842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15152038" y="43842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Relationships</a:t>
            </a:r>
            <a:endParaRPr/>
          </a:p>
        </p:txBody>
      </p:sp>
      <p:sp>
        <p:nvSpPr>
          <p:cNvPr id="45" name="Google Shape;45;p3"/>
          <p:cNvSpPr txBox="1"/>
          <p:nvPr/>
        </p:nvSpPr>
        <p:spPr>
          <a:xfrm>
            <a:off x="19442684" y="43842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46" name="Google Shape;46;p3"/>
          <p:cNvSpPr txBox="1"/>
          <p:nvPr/>
        </p:nvSpPr>
        <p:spPr>
          <a:xfrm>
            <a:off x="6521900" y="77116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15152038" y="77116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4726354" y="10939864"/>
            <a:ext cx="42398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15535030" y="10939864"/>
            <a:ext cx="42398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2160513" y="5291752"/>
            <a:ext cx="30176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6475338" y="5291752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6475338" y="8635027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0704438" y="5291752"/>
            <a:ext cx="301761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334088" y="5291752"/>
            <a:ext cx="301761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5047838" y="5291752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5047838" y="8635027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3317630" y="11929606"/>
            <a:ext cx="70572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4126306" y="11929606"/>
            <a:ext cx="70572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2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508" name="Google Shape;508;p1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09" name="Google Shape;509;p12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12"/>
          <p:cNvGrpSpPr/>
          <p:nvPr/>
        </p:nvGrpSpPr>
        <p:grpSpPr>
          <a:xfrm>
            <a:off x="1180710" y="4702629"/>
            <a:ext cx="21944467" cy="7956156"/>
            <a:chOff x="1180710" y="4702629"/>
            <a:chExt cx="21944467" cy="7956156"/>
          </a:xfrm>
        </p:grpSpPr>
        <p:sp>
          <p:nvSpPr>
            <p:cNvPr id="511" name="Google Shape;511;p12"/>
            <p:cNvSpPr/>
            <p:nvPr/>
          </p:nvSpPr>
          <p:spPr>
            <a:xfrm>
              <a:off x="1180710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5609080" y="4702629"/>
              <a:ext cx="4230986" cy="3075442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5609080" y="7915532"/>
              <a:ext cx="4230986" cy="271017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10037450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14465820" y="4702629"/>
              <a:ext cx="4230986" cy="3075442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14465820" y="7915532"/>
              <a:ext cx="4230986" cy="271017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8894191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12"/>
            <p:cNvGrpSpPr/>
            <p:nvPr/>
          </p:nvGrpSpPr>
          <p:grpSpPr>
            <a:xfrm>
              <a:off x="1180710" y="10763165"/>
              <a:ext cx="21944466" cy="1895620"/>
              <a:chOff x="1831515" y="10547027"/>
              <a:chExt cx="20260088" cy="1950963"/>
            </a:xfrm>
          </p:grpSpPr>
          <p:sp>
            <p:nvSpPr>
              <p:cNvPr id="519" name="Google Shape;519;p12"/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2"/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1" name="Google Shape;521;p12"/>
            <p:cNvSpPr txBox="1"/>
            <p:nvPr/>
          </p:nvSpPr>
          <p:spPr>
            <a:xfrm>
              <a:off x="1488082" y="4942525"/>
              <a:ext cx="167421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Partners</a:t>
              </a:r>
              <a:endParaRPr/>
            </a:p>
          </p:txBody>
        </p:sp>
        <p:sp>
          <p:nvSpPr>
            <p:cNvPr id="522" name="Google Shape;522;p12"/>
            <p:cNvSpPr txBox="1"/>
            <p:nvPr/>
          </p:nvSpPr>
          <p:spPr>
            <a:xfrm>
              <a:off x="5827057" y="4942525"/>
              <a:ext cx="1663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Activities</a:t>
              </a:r>
              <a:endParaRPr/>
            </a:p>
          </p:txBody>
        </p:sp>
        <p:sp>
          <p:nvSpPr>
            <p:cNvPr id="523" name="Google Shape;523;p12"/>
            <p:cNvSpPr txBox="1"/>
            <p:nvPr/>
          </p:nvSpPr>
          <p:spPr>
            <a:xfrm>
              <a:off x="10315083" y="4946767"/>
              <a:ext cx="2188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Value</a:t>
              </a:r>
              <a:endParaRPr/>
            </a:p>
          </p:txBody>
        </p:sp>
        <p:sp>
          <p:nvSpPr>
            <p:cNvPr id="524" name="Google Shape;524;p12"/>
            <p:cNvSpPr txBox="1"/>
            <p:nvPr/>
          </p:nvSpPr>
          <p:spPr>
            <a:xfrm>
              <a:off x="14705778" y="4942525"/>
              <a:ext cx="1663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Relation Ships</a:t>
              </a:r>
              <a:endParaRPr/>
            </a:p>
          </p:txBody>
        </p:sp>
        <p:sp>
          <p:nvSpPr>
            <p:cNvPr id="525" name="Google Shape;525;p12"/>
            <p:cNvSpPr txBox="1"/>
            <p:nvPr/>
          </p:nvSpPr>
          <p:spPr>
            <a:xfrm>
              <a:off x="19164733" y="4942525"/>
              <a:ext cx="2188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Segments</a:t>
              </a:r>
              <a:endParaRPr/>
            </a:p>
          </p:txBody>
        </p:sp>
        <p:sp>
          <p:nvSpPr>
            <p:cNvPr id="526" name="Google Shape;526;p12"/>
            <p:cNvSpPr txBox="1"/>
            <p:nvPr/>
          </p:nvSpPr>
          <p:spPr>
            <a:xfrm>
              <a:off x="5827057" y="8213270"/>
              <a:ext cx="1995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Resources</a:t>
              </a:r>
              <a:endParaRPr/>
            </a:p>
          </p:txBody>
        </p:sp>
        <p:sp>
          <p:nvSpPr>
            <p:cNvPr id="527" name="Google Shape;527;p12"/>
            <p:cNvSpPr txBox="1"/>
            <p:nvPr/>
          </p:nvSpPr>
          <p:spPr>
            <a:xfrm>
              <a:off x="14678656" y="8213270"/>
              <a:ext cx="2207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Channels</a:t>
              </a:r>
              <a:endParaRPr/>
            </a:p>
          </p:txBody>
        </p:sp>
        <p:sp>
          <p:nvSpPr>
            <p:cNvPr id="528" name="Google Shape;528;p12"/>
            <p:cNvSpPr txBox="1"/>
            <p:nvPr/>
          </p:nvSpPr>
          <p:spPr>
            <a:xfrm>
              <a:off x="1488083" y="10951849"/>
              <a:ext cx="18324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Cost Structures</a:t>
              </a:r>
              <a:endParaRPr/>
            </a:p>
          </p:txBody>
        </p:sp>
        <p:sp>
          <p:nvSpPr>
            <p:cNvPr id="529" name="Google Shape;529;p12"/>
            <p:cNvSpPr txBox="1"/>
            <p:nvPr/>
          </p:nvSpPr>
          <p:spPr>
            <a:xfrm>
              <a:off x="12503628" y="10951849"/>
              <a:ext cx="18324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Revenue Strems</a:t>
              </a:r>
              <a:endParaRPr/>
            </a:p>
          </p:txBody>
        </p:sp>
      </p:grpSp>
      <p:grpSp>
        <p:nvGrpSpPr>
          <p:cNvPr id="530" name="Google Shape;530;p12"/>
          <p:cNvGrpSpPr/>
          <p:nvPr/>
        </p:nvGrpSpPr>
        <p:grpSpPr>
          <a:xfrm>
            <a:off x="2385816" y="6892512"/>
            <a:ext cx="1887832" cy="2076022"/>
            <a:chOff x="3545389" y="5438539"/>
            <a:chExt cx="3910620" cy="4300454"/>
          </a:xfrm>
        </p:grpSpPr>
        <p:sp>
          <p:nvSpPr>
            <p:cNvPr id="531" name="Google Shape;531;p12"/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2"/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533" name="Google Shape;533;p12"/>
          <p:cNvGrpSpPr/>
          <p:nvPr/>
        </p:nvGrpSpPr>
        <p:grpSpPr>
          <a:xfrm>
            <a:off x="7597896" y="5398992"/>
            <a:ext cx="1887832" cy="2076022"/>
            <a:chOff x="3545389" y="5438539"/>
            <a:chExt cx="3910620" cy="4300454"/>
          </a:xfrm>
        </p:grpSpPr>
        <p:sp>
          <p:nvSpPr>
            <p:cNvPr id="534" name="Google Shape;534;p12"/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2"/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536" name="Google Shape;536;p12"/>
          <p:cNvGrpSpPr/>
          <p:nvPr/>
        </p:nvGrpSpPr>
        <p:grpSpPr>
          <a:xfrm>
            <a:off x="16406616" y="5398992"/>
            <a:ext cx="1887832" cy="2076022"/>
            <a:chOff x="3545389" y="5438539"/>
            <a:chExt cx="3910620" cy="4300454"/>
          </a:xfrm>
        </p:grpSpPr>
        <p:sp>
          <p:nvSpPr>
            <p:cNvPr id="537" name="Google Shape;537;p12"/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2"/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539" name="Google Shape;539;p12"/>
          <p:cNvGrpSpPr/>
          <p:nvPr/>
        </p:nvGrpSpPr>
        <p:grpSpPr>
          <a:xfrm>
            <a:off x="7597896" y="8355552"/>
            <a:ext cx="1887832" cy="2076022"/>
            <a:chOff x="3545389" y="5438539"/>
            <a:chExt cx="3910620" cy="4300454"/>
          </a:xfrm>
        </p:grpSpPr>
        <p:sp>
          <p:nvSpPr>
            <p:cNvPr id="540" name="Google Shape;540;p12"/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2"/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542" name="Google Shape;542;p12"/>
          <p:cNvGrpSpPr/>
          <p:nvPr/>
        </p:nvGrpSpPr>
        <p:grpSpPr>
          <a:xfrm>
            <a:off x="16406616" y="8355552"/>
            <a:ext cx="1887832" cy="2076022"/>
            <a:chOff x="3545389" y="5438539"/>
            <a:chExt cx="3910620" cy="4300454"/>
          </a:xfrm>
        </p:grpSpPr>
        <p:sp>
          <p:nvSpPr>
            <p:cNvPr id="543" name="Google Shape;543;p12"/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2"/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545" name="Google Shape;545;p12"/>
          <p:cNvGrpSpPr/>
          <p:nvPr/>
        </p:nvGrpSpPr>
        <p:grpSpPr>
          <a:xfrm>
            <a:off x="20065767" y="6892512"/>
            <a:ext cx="1887832" cy="2076022"/>
            <a:chOff x="3545389" y="5438539"/>
            <a:chExt cx="3910620" cy="4300454"/>
          </a:xfrm>
        </p:grpSpPr>
        <p:sp>
          <p:nvSpPr>
            <p:cNvPr id="546" name="Google Shape;546;p12"/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2"/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sp>
        <p:nvSpPr>
          <p:cNvPr id="548" name="Google Shape;548;p12"/>
          <p:cNvSpPr/>
          <p:nvPr/>
        </p:nvSpPr>
        <p:spPr>
          <a:xfrm>
            <a:off x="10680015" y="6084963"/>
            <a:ext cx="301761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3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554" name="Google Shape;554;p1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55" name="Google Shape;555;p13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3"/>
          <p:cNvSpPr/>
          <p:nvPr/>
        </p:nvSpPr>
        <p:spPr>
          <a:xfrm>
            <a:off x="1688123" y="4263512"/>
            <a:ext cx="3962400" cy="6096000"/>
          </a:xfrm>
          <a:prstGeom prst="roundRect">
            <a:avLst>
              <a:gd fmla="val 237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3"/>
          <p:cNvSpPr/>
          <p:nvPr/>
        </p:nvSpPr>
        <p:spPr>
          <a:xfrm>
            <a:off x="5978769" y="4263512"/>
            <a:ext cx="3962400" cy="3165230"/>
          </a:xfrm>
          <a:prstGeom prst="roundRect">
            <a:avLst>
              <a:gd fmla="val 2866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3"/>
          <p:cNvSpPr/>
          <p:nvPr/>
        </p:nvSpPr>
        <p:spPr>
          <a:xfrm>
            <a:off x="5978769" y="7624509"/>
            <a:ext cx="3962400" cy="2735003"/>
          </a:xfrm>
          <a:prstGeom prst="roundRect">
            <a:avLst>
              <a:gd fmla="val 311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3"/>
          <p:cNvSpPr/>
          <p:nvPr/>
        </p:nvSpPr>
        <p:spPr>
          <a:xfrm>
            <a:off x="10269415" y="4263512"/>
            <a:ext cx="3962400" cy="6096000"/>
          </a:xfrm>
          <a:prstGeom prst="roundRect">
            <a:avLst>
              <a:gd fmla="val 22464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3"/>
          <p:cNvSpPr/>
          <p:nvPr/>
        </p:nvSpPr>
        <p:spPr>
          <a:xfrm>
            <a:off x="14560061" y="4263512"/>
            <a:ext cx="3962400" cy="3165230"/>
          </a:xfrm>
          <a:prstGeom prst="roundRect">
            <a:avLst>
              <a:gd fmla="val 2603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3"/>
          <p:cNvSpPr/>
          <p:nvPr/>
        </p:nvSpPr>
        <p:spPr>
          <a:xfrm>
            <a:off x="14560061" y="7624509"/>
            <a:ext cx="3962400" cy="2735003"/>
          </a:xfrm>
          <a:prstGeom prst="roundRect">
            <a:avLst>
              <a:gd fmla="val 3345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3"/>
          <p:cNvSpPr/>
          <p:nvPr/>
        </p:nvSpPr>
        <p:spPr>
          <a:xfrm>
            <a:off x="18850706" y="4263512"/>
            <a:ext cx="3962400" cy="6096000"/>
          </a:xfrm>
          <a:prstGeom prst="roundRect">
            <a:avLst>
              <a:gd fmla="val 235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3"/>
          <p:cNvSpPr/>
          <p:nvPr/>
        </p:nvSpPr>
        <p:spPr>
          <a:xfrm>
            <a:off x="1688123" y="10742847"/>
            <a:ext cx="10316308" cy="1950963"/>
          </a:xfrm>
          <a:prstGeom prst="roundRect">
            <a:avLst>
              <a:gd fmla="val 328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3"/>
          <p:cNvSpPr/>
          <p:nvPr/>
        </p:nvSpPr>
        <p:spPr>
          <a:xfrm>
            <a:off x="12496799" y="10742847"/>
            <a:ext cx="10316308" cy="1950963"/>
          </a:xfrm>
          <a:prstGeom prst="roundRect">
            <a:avLst>
              <a:gd fmla="val 36079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3"/>
          <p:cNvSpPr txBox="1"/>
          <p:nvPr/>
        </p:nvSpPr>
        <p:spPr>
          <a:xfrm>
            <a:off x="2280100" y="462998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566" name="Google Shape;566;p13"/>
          <p:cNvSpPr txBox="1"/>
          <p:nvPr/>
        </p:nvSpPr>
        <p:spPr>
          <a:xfrm>
            <a:off x="6521900" y="462998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567" name="Google Shape;567;p13"/>
          <p:cNvSpPr txBox="1"/>
          <p:nvPr/>
        </p:nvSpPr>
        <p:spPr>
          <a:xfrm>
            <a:off x="10839900" y="462998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568" name="Google Shape;568;p13"/>
          <p:cNvSpPr txBox="1"/>
          <p:nvPr/>
        </p:nvSpPr>
        <p:spPr>
          <a:xfrm>
            <a:off x="15152038" y="462998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Relationships</a:t>
            </a:r>
            <a:endParaRPr/>
          </a:p>
        </p:txBody>
      </p:sp>
      <p:sp>
        <p:nvSpPr>
          <p:cNvPr id="569" name="Google Shape;569;p13"/>
          <p:cNvSpPr txBox="1"/>
          <p:nvPr/>
        </p:nvSpPr>
        <p:spPr>
          <a:xfrm>
            <a:off x="19442684" y="462998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570" name="Google Shape;570;p13"/>
          <p:cNvSpPr txBox="1"/>
          <p:nvPr/>
        </p:nvSpPr>
        <p:spPr>
          <a:xfrm>
            <a:off x="6521900" y="795548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571" name="Google Shape;571;p13"/>
          <p:cNvSpPr txBox="1"/>
          <p:nvPr/>
        </p:nvSpPr>
        <p:spPr>
          <a:xfrm>
            <a:off x="15152038" y="795548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572" name="Google Shape;572;p13"/>
          <p:cNvSpPr txBox="1"/>
          <p:nvPr/>
        </p:nvSpPr>
        <p:spPr>
          <a:xfrm>
            <a:off x="4726354" y="11153224"/>
            <a:ext cx="42398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573" name="Google Shape;573;p13"/>
          <p:cNvSpPr txBox="1"/>
          <p:nvPr/>
        </p:nvSpPr>
        <p:spPr>
          <a:xfrm>
            <a:off x="15535030" y="11153224"/>
            <a:ext cx="42398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574" name="Google Shape;574;p13"/>
          <p:cNvSpPr/>
          <p:nvPr/>
        </p:nvSpPr>
        <p:spPr>
          <a:xfrm>
            <a:off x="2160513" y="5291752"/>
            <a:ext cx="30176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  <p:sp>
        <p:nvSpPr>
          <p:cNvPr id="575" name="Google Shape;575;p13"/>
          <p:cNvSpPr/>
          <p:nvPr/>
        </p:nvSpPr>
        <p:spPr>
          <a:xfrm>
            <a:off x="6475338" y="5291752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6" name="Google Shape;576;p13"/>
          <p:cNvSpPr/>
          <p:nvPr/>
        </p:nvSpPr>
        <p:spPr>
          <a:xfrm>
            <a:off x="6475338" y="8635027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7" name="Google Shape;577;p13"/>
          <p:cNvSpPr/>
          <p:nvPr/>
        </p:nvSpPr>
        <p:spPr>
          <a:xfrm>
            <a:off x="10704438" y="5291752"/>
            <a:ext cx="301761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8" name="Google Shape;578;p13"/>
          <p:cNvSpPr/>
          <p:nvPr/>
        </p:nvSpPr>
        <p:spPr>
          <a:xfrm>
            <a:off x="19334088" y="5291752"/>
            <a:ext cx="301761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every. There are people who have a significant number.</a:t>
            </a:r>
            <a:endParaRPr/>
          </a:p>
        </p:txBody>
      </p:sp>
      <p:sp>
        <p:nvSpPr>
          <p:cNvPr id="579" name="Google Shape;579;p13"/>
          <p:cNvSpPr/>
          <p:nvPr/>
        </p:nvSpPr>
        <p:spPr>
          <a:xfrm>
            <a:off x="15047838" y="5291752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80" name="Google Shape;580;p13"/>
          <p:cNvSpPr/>
          <p:nvPr/>
        </p:nvSpPr>
        <p:spPr>
          <a:xfrm>
            <a:off x="15047838" y="8635027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81" name="Google Shape;581;p13"/>
          <p:cNvSpPr/>
          <p:nvPr/>
        </p:nvSpPr>
        <p:spPr>
          <a:xfrm>
            <a:off x="3317630" y="11746726"/>
            <a:ext cx="70572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82" name="Google Shape;582;p13"/>
          <p:cNvSpPr/>
          <p:nvPr/>
        </p:nvSpPr>
        <p:spPr>
          <a:xfrm>
            <a:off x="14126306" y="11746726"/>
            <a:ext cx="70572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4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589" name="Google Shape;589;p1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90" name="Google Shape;590;p14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4"/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4"/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4"/>
          <p:cNvSpPr/>
          <p:nvPr/>
        </p:nvSpPr>
        <p:spPr>
          <a:xfrm>
            <a:off x="5609080" y="7946013"/>
            <a:ext cx="4230986" cy="267969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4"/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4"/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4"/>
          <p:cNvSpPr/>
          <p:nvPr/>
        </p:nvSpPr>
        <p:spPr>
          <a:xfrm>
            <a:off x="14465820" y="7946013"/>
            <a:ext cx="4230986" cy="267969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4"/>
          <p:cNvSpPr/>
          <p:nvPr/>
        </p:nvSpPr>
        <p:spPr>
          <a:xfrm>
            <a:off x="18894191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8" name="Google Shape;598;p14"/>
          <p:cNvGrpSpPr/>
          <p:nvPr/>
        </p:nvGrpSpPr>
        <p:grpSpPr>
          <a:xfrm>
            <a:off x="1180710" y="10824125"/>
            <a:ext cx="21944466" cy="1895620"/>
            <a:chOff x="1831515" y="10547027"/>
            <a:chExt cx="20260088" cy="1950963"/>
          </a:xfrm>
        </p:grpSpPr>
        <p:sp>
          <p:nvSpPr>
            <p:cNvPr id="599" name="Google Shape;599;p14"/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Google Shape;601;p14"/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602" name="Google Shape;602;p14"/>
          <p:cNvSpPr txBox="1"/>
          <p:nvPr/>
        </p:nvSpPr>
        <p:spPr>
          <a:xfrm>
            <a:off x="5918497" y="49425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603" name="Google Shape;603;p14"/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604" name="Google Shape;604;p14"/>
          <p:cNvSpPr txBox="1"/>
          <p:nvPr/>
        </p:nvSpPr>
        <p:spPr>
          <a:xfrm>
            <a:off x="14705778" y="49425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605" name="Google Shape;605;p14"/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606" name="Google Shape;606;p14"/>
          <p:cNvSpPr txBox="1"/>
          <p:nvPr/>
        </p:nvSpPr>
        <p:spPr>
          <a:xfrm>
            <a:off x="5918497" y="8243750"/>
            <a:ext cx="19957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607" name="Google Shape;607;p14"/>
          <p:cNvSpPr txBox="1"/>
          <p:nvPr/>
        </p:nvSpPr>
        <p:spPr>
          <a:xfrm>
            <a:off x="14678656" y="8243750"/>
            <a:ext cx="220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608" name="Google Shape;608;p14"/>
          <p:cNvSpPr txBox="1"/>
          <p:nvPr/>
        </p:nvSpPr>
        <p:spPr>
          <a:xfrm>
            <a:off x="1488083" y="11012809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609" name="Google Shape;609;p14"/>
          <p:cNvSpPr txBox="1"/>
          <p:nvPr/>
        </p:nvSpPr>
        <p:spPr>
          <a:xfrm>
            <a:off x="12503628" y="11012809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grpSp>
        <p:nvGrpSpPr>
          <p:cNvPr id="610" name="Google Shape;610;p14"/>
          <p:cNvGrpSpPr/>
          <p:nvPr/>
        </p:nvGrpSpPr>
        <p:grpSpPr>
          <a:xfrm>
            <a:off x="7455164" y="6117069"/>
            <a:ext cx="740934" cy="740931"/>
            <a:chOff x="1876443" y="5905870"/>
            <a:chExt cx="526098" cy="526096"/>
          </a:xfrm>
        </p:grpSpPr>
        <p:sp>
          <p:nvSpPr>
            <p:cNvPr id="611" name="Google Shape;611;p14"/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 rot="-2958478">
              <a:off x="1995291" y="6074952"/>
              <a:ext cx="288401" cy="144600"/>
            </a:xfrm>
            <a:custGeom>
              <a:rect b="b" l="l" r="r" t="t"/>
              <a:pathLst>
                <a:path extrusionOk="0" h="494061" w="985393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3" name="Google Shape;613;p14"/>
          <p:cNvGrpSpPr/>
          <p:nvPr/>
        </p:nvGrpSpPr>
        <p:grpSpPr>
          <a:xfrm>
            <a:off x="3022013" y="7462168"/>
            <a:ext cx="740934" cy="740931"/>
            <a:chOff x="1876443" y="5905870"/>
            <a:chExt cx="526098" cy="526096"/>
          </a:xfrm>
        </p:grpSpPr>
        <p:sp>
          <p:nvSpPr>
            <p:cNvPr id="614" name="Google Shape;614;p14"/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 rot="-2958478">
              <a:off x="1995291" y="6074952"/>
              <a:ext cx="288401" cy="144600"/>
            </a:xfrm>
            <a:custGeom>
              <a:rect b="b" l="l" r="r" t="t"/>
              <a:pathLst>
                <a:path extrusionOk="0" h="494061" w="985393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6" name="Google Shape;616;p14"/>
          <p:cNvGrpSpPr/>
          <p:nvPr/>
        </p:nvGrpSpPr>
        <p:grpSpPr>
          <a:xfrm>
            <a:off x="7455164" y="9471122"/>
            <a:ext cx="740934" cy="740931"/>
            <a:chOff x="1876443" y="5905870"/>
            <a:chExt cx="526098" cy="526096"/>
          </a:xfrm>
        </p:grpSpPr>
        <p:sp>
          <p:nvSpPr>
            <p:cNvPr id="617" name="Google Shape;617;p14"/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 rot="-2958478">
              <a:off x="1995291" y="6074952"/>
              <a:ext cx="288401" cy="144600"/>
            </a:xfrm>
            <a:custGeom>
              <a:rect b="b" l="l" r="r" t="t"/>
              <a:pathLst>
                <a:path extrusionOk="0" h="494061" w="985393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14"/>
          <p:cNvGrpSpPr/>
          <p:nvPr/>
        </p:nvGrpSpPr>
        <p:grpSpPr>
          <a:xfrm>
            <a:off x="11876222" y="7431654"/>
            <a:ext cx="740934" cy="740931"/>
            <a:chOff x="1876443" y="5905870"/>
            <a:chExt cx="526098" cy="526096"/>
          </a:xfrm>
        </p:grpSpPr>
        <p:sp>
          <p:nvSpPr>
            <p:cNvPr id="620" name="Google Shape;620;p14"/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 rot="-2958478">
              <a:off x="1995291" y="6074952"/>
              <a:ext cx="288401" cy="144600"/>
            </a:xfrm>
            <a:custGeom>
              <a:rect b="b" l="l" r="r" t="t"/>
              <a:pathLst>
                <a:path extrusionOk="0" h="494061" w="985393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p14"/>
          <p:cNvGrpSpPr/>
          <p:nvPr/>
        </p:nvGrpSpPr>
        <p:grpSpPr>
          <a:xfrm>
            <a:off x="16409977" y="6117069"/>
            <a:ext cx="740934" cy="740931"/>
            <a:chOff x="1876443" y="5905870"/>
            <a:chExt cx="526098" cy="526096"/>
          </a:xfrm>
        </p:grpSpPr>
        <p:sp>
          <p:nvSpPr>
            <p:cNvPr id="623" name="Google Shape;623;p14"/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 rot="-2958478">
              <a:off x="1995291" y="6074952"/>
              <a:ext cx="288401" cy="144600"/>
            </a:xfrm>
            <a:custGeom>
              <a:rect b="b" l="l" r="r" t="t"/>
              <a:pathLst>
                <a:path extrusionOk="0" h="494061" w="985393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14"/>
          <p:cNvGrpSpPr/>
          <p:nvPr/>
        </p:nvGrpSpPr>
        <p:grpSpPr>
          <a:xfrm>
            <a:off x="16409977" y="9440608"/>
            <a:ext cx="740934" cy="740931"/>
            <a:chOff x="1876443" y="5905870"/>
            <a:chExt cx="526098" cy="526096"/>
          </a:xfrm>
        </p:grpSpPr>
        <p:sp>
          <p:nvSpPr>
            <p:cNvPr id="626" name="Google Shape;626;p14"/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 rot="-2958478">
              <a:off x="1995291" y="6074952"/>
              <a:ext cx="288401" cy="144600"/>
            </a:xfrm>
            <a:custGeom>
              <a:rect b="b" l="l" r="r" t="t"/>
              <a:pathLst>
                <a:path extrusionOk="0" h="494061" w="985393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14"/>
          <p:cNvGrpSpPr/>
          <p:nvPr/>
        </p:nvGrpSpPr>
        <p:grpSpPr>
          <a:xfrm>
            <a:off x="20578788" y="7431654"/>
            <a:ext cx="740934" cy="740931"/>
            <a:chOff x="1876443" y="5905870"/>
            <a:chExt cx="526098" cy="526096"/>
          </a:xfrm>
        </p:grpSpPr>
        <p:sp>
          <p:nvSpPr>
            <p:cNvPr id="629" name="Google Shape;629;p14"/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 rot="-2958478">
              <a:off x="1995291" y="6074952"/>
              <a:ext cx="288401" cy="144600"/>
            </a:xfrm>
            <a:custGeom>
              <a:rect b="b" l="l" r="r" t="t"/>
              <a:pathLst>
                <a:path extrusionOk="0" h="494061" w="985393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14"/>
          <p:cNvGrpSpPr/>
          <p:nvPr/>
        </p:nvGrpSpPr>
        <p:grpSpPr>
          <a:xfrm>
            <a:off x="10315083" y="11372016"/>
            <a:ext cx="740934" cy="740931"/>
            <a:chOff x="1876443" y="5905870"/>
            <a:chExt cx="526098" cy="526096"/>
          </a:xfrm>
        </p:grpSpPr>
        <p:sp>
          <p:nvSpPr>
            <p:cNvPr id="632" name="Google Shape;632;p14"/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 rot="-2958478">
              <a:off x="1995291" y="6074952"/>
              <a:ext cx="288401" cy="144600"/>
            </a:xfrm>
            <a:custGeom>
              <a:rect b="b" l="l" r="r" t="t"/>
              <a:pathLst>
                <a:path extrusionOk="0" h="494061" w="985393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14"/>
          <p:cNvGrpSpPr/>
          <p:nvPr/>
        </p:nvGrpSpPr>
        <p:grpSpPr>
          <a:xfrm>
            <a:off x="21353277" y="11372015"/>
            <a:ext cx="740934" cy="740931"/>
            <a:chOff x="1876443" y="5905870"/>
            <a:chExt cx="526098" cy="526096"/>
          </a:xfrm>
        </p:grpSpPr>
        <p:sp>
          <p:nvSpPr>
            <p:cNvPr id="635" name="Google Shape;635;p14"/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 rot="-2958478">
              <a:off x="1995291" y="6074952"/>
              <a:ext cx="288401" cy="144600"/>
            </a:xfrm>
            <a:custGeom>
              <a:rect b="b" l="l" r="r" t="t"/>
              <a:pathLst>
                <a:path extrusionOk="0" h="494061" w="985393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5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643" name="Google Shape;643;p1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44" name="Google Shape;644;p15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5"/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5"/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5"/>
          <p:cNvSpPr/>
          <p:nvPr/>
        </p:nvSpPr>
        <p:spPr>
          <a:xfrm>
            <a:off x="5609080" y="7946013"/>
            <a:ext cx="4230986" cy="267969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5"/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5"/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5"/>
          <p:cNvSpPr/>
          <p:nvPr/>
        </p:nvSpPr>
        <p:spPr>
          <a:xfrm>
            <a:off x="14465820" y="7946013"/>
            <a:ext cx="4230986" cy="267969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5"/>
          <p:cNvSpPr/>
          <p:nvPr/>
        </p:nvSpPr>
        <p:spPr>
          <a:xfrm>
            <a:off x="18894191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15"/>
          <p:cNvGrpSpPr/>
          <p:nvPr/>
        </p:nvGrpSpPr>
        <p:grpSpPr>
          <a:xfrm>
            <a:off x="1180710" y="10824125"/>
            <a:ext cx="21944466" cy="1895620"/>
            <a:chOff x="1831515" y="10547027"/>
            <a:chExt cx="20260088" cy="1950963"/>
          </a:xfrm>
        </p:grpSpPr>
        <p:sp>
          <p:nvSpPr>
            <p:cNvPr id="653" name="Google Shape;653;p15"/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5" name="Google Shape;655;p15"/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656" name="Google Shape;656;p15"/>
          <p:cNvSpPr txBox="1"/>
          <p:nvPr/>
        </p:nvSpPr>
        <p:spPr>
          <a:xfrm>
            <a:off x="5918497" y="49425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657" name="Google Shape;657;p15"/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658" name="Google Shape;658;p15"/>
          <p:cNvSpPr txBox="1"/>
          <p:nvPr/>
        </p:nvSpPr>
        <p:spPr>
          <a:xfrm>
            <a:off x="14705778" y="49425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659" name="Google Shape;659;p15"/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660" name="Google Shape;660;p15"/>
          <p:cNvSpPr txBox="1"/>
          <p:nvPr/>
        </p:nvSpPr>
        <p:spPr>
          <a:xfrm>
            <a:off x="5918497" y="8243750"/>
            <a:ext cx="19957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661" name="Google Shape;661;p15"/>
          <p:cNvSpPr txBox="1"/>
          <p:nvPr/>
        </p:nvSpPr>
        <p:spPr>
          <a:xfrm>
            <a:off x="14678656" y="8243750"/>
            <a:ext cx="220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662" name="Google Shape;662;p15"/>
          <p:cNvSpPr txBox="1"/>
          <p:nvPr/>
        </p:nvSpPr>
        <p:spPr>
          <a:xfrm>
            <a:off x="1488083" y="11012809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663" name="Google Shape;663;p15"/>
          <p:cNvSpPr txBox="1"/>
          <p:nvPr/>
        </p:nvSpPr>
        <p:spPr>
          <a:xfrm>
            <a:off x="12503628" y="11012809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grpSp>
        <p:nvGrpSpPr>
          <p:cNvPr id="664" name="Google Shape;664;p15"/>
          <p:cNvGrpSpPr/>
          <p:nvPr/>
        </p:nvGrpSpPr>
        <p:grpSpPr>
          <a:xfrm>
            <a:off x="2282027" y="7356150"/>
            <a:ext cx="1825416" cy="1699617"/>
            <a:chOff x="3516982" y="7561348"/>
            <a:chExt cx="2028352" cy="1888568"/>
          </a:xfrm>
        </p:grpSpPr>
        <p:sp>
          <p:nvSpPr>
            <p:cNvPr id="665" name="Google Shape;665;p15"/>
            <p:cNvSpPr/>
            <p:nvPr/>
          </p:nvSpPr>
          <p:spPr>
            <a:xfrm>
              <a:off x="3586874" y="7561348"/>
              <a:ext cx="1888568" cy="188856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6" name="Google Shape;666;p15"/>
            <p:cNvGrpSpPr/>
            <p:nvPr/>
          </p:nvGrpSpPr>
          <p:grpSpPr>
            <a:xfrm>
              <a:off x="3516982" y="7902419"/>
              <a:ext cx="2028352" cy="1282370"/>
              <a:chOff x="3248474" y="6093481"/>
              <a:chExt cx="2028352" cy="1282370"/>
            </a:xfrm>
          </p:grpSpPr>
          <p:sp>
            <p:nvSpPr>
              <p:cNvPr id="667" name="Google Shape;667;p15"/>
              <p:cNvSpPr txBox="1"/>
              <p:nvPr/>
            </p:nvSpPr>
            <p:spPr>
              <a:xfrm>
                <a:off x="3382110" y="6093481"/>
                <a:ext cx="1761078" cy="10248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200"/>
                  <a:buFont typeface="Poppins Medium"/>
                  <a:buNone/>
                </a:pPr>
                <a:r>
                  <a:rPr lang="en-US" sz="72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</a:t>
                </a:r>
                <a:endParaRPr/>
              </a:p>
            </p:txBody>
          </p:sp>
          <p:sp>
            <p:nvSpPr>
              <p:cNvPr id="668" name="Google Shape;668;p15"/>
              <p:cNvSpPr txBox="1"/>
              <p:nvPr/>
            </p:nvSpPr>
            <p:spPr>
              <a:xfrm>
                <a:off x="3248474" y="7034219"/>
                <a:ext cx="2028352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Poppins Medium"/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Your Title</a:t>
                </a:r>
                <a:endParaRPr/>
              </a:p>
            </p:txBody>
          </p:sp>
        </p:grpSp>
      </p:grpSp>
      <p:grpSp>
        <p:nvGrpSpPr>
          <p:cNvPr id="669" name="Google Shape;669;p15"/>
          <p:cNvGrpSpPr/>
          <p:nvPr/>
        </p:nvGrpSpPr>
        <p:grpSpPr>
          <a:xfrm>
            <a:off x="9033683" y="10906770"/>
            <a:ext cx="1825416" cy="1699617"/>
            <a:chOff x="3516982" y="7561348"/>
            <a:chExt cx="2028352" cy="1888568"/>
          </a:xfrm>
        </p:grpSpPr>
        <p:sp>
          <p:nvSpPr>
            <p:cNvPr id="670" name="Google Shape;670;p15"/>
            <p:cNvSpPr/>
            <p:nvPr/>
          </p:nvSpPr>
          <p:spPr>
            <a:xfrm>
              <a:off x="3586874" y="7561348"/>
              <a:ext cx="1888568" cy="1888568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15"/>
            <p:cNvGrpSpPr/>
            <p:nvPr/>
          </p:nvGrpSpPr>
          <p:grpSpPr>
            <a:xfrm>
              <a:off x="3516982" y="7845449"/>
              <a:ext cx="2028352" cy="1339340"/>
              <a:chOff x="3248474" y="6036511"/>
              <a:chExt cx="2028352" cy="1339340"/>
            </a:xfrm>
          </p:grpSpPr>
          <p:sp>
            <p:nvSpPr>
              <p:cNvPr id="672" name="Google Shape;672;p15"/>
              <p:cNvSpPr txBox="1"/>
              <p:nvPr/>
            </p:nvSpPr>
            <p:spPr>
              <a:xfrm>
                <a:off x="3382110" y="6036511"/>
                <a:ext cx="1761078" cy="11388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200"/>
                  <a:buFont typeface="Poppins Medium"/>
                  <a:buNone/>
                </a:pPr>
                <a:r>
                  <a:rPr lang="en-US" sz="72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B</a:t>
                </a:r>
                <a:endParaRPr/>
              </a:p>
            </p:txBody>
          </p:sp>
          <p:sp>
            <p:nvSpPr>
              <p:cNvPr id="673" name="Google Shape;673;p15"/>
              <p:cNvSpPr txBox="1"/>
              <p:nvPr/>
            </p:nvSpPr>
            <p:spPr>
              <a:xfrm>
                <a:off x="3248474" y="7034219"/>
                <a:ext cx="2028352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Poppins Medium"/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Your Title</a:t>
                </a:r>
                <a:endParaRPr/>
              </a:p>
            </p:txBody>
          </p:sp>
        </p:grpSp>
      </p:grpSp>
      <p:grpSp>
        <p:nvGrpSpPr>
          <p:cNvPr id="674" name="Google Shape;674;p15"/>
          <p:cNvGrpSpPr/>
          <p:nvPr/>
        </p:nvGrpSpPr>
        <p:grpSpPr>
          <a:xfrm>
            <a:off x="16523495" y="5485204"/>
            <a:ext cx="1825416" cy="1699617"/>
            <a:chOff x="3516982" y="7561348"/>
            <a:chExt cx="2028352" cy="1888568"/>
          </a:xfrm>
        </p:grpSpPr>
        <p:sp>
          <p:nvSpPr>
            <p:cNvPr id="675" name="Google Shape;675;p15"/>
            <p:cNvSpPr/>
            <p:nvPr/>
          </p:nvSpPr>
          <p:spPr>
            <a:xfrm>
              <a:off x="3586874" y="7561348"/>
              <a:ext cx="1888568" cy="1888568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6" name="Google Shape;676;p15"/>
            <p:cNvGrpSpPr/>
            <p:nvPr/>
          </p:nvGrpSpPr>
          <p:grpSpPr>
            <a:xfrm>
              <a:off x="3516982" y="7845449"/>
              <a:ext cx="2028352" cy="1339340"/>
              <a:chOff x="3248474" y="6036511"/>
              <a:chExt cx="2028352" cy="1339340"/>
            </a:xfrm>
          </p:grpSpPr>
          <p:sp>
            <p:nvSpPr>
              <p:cNvPr id="677" name="Google Shape;677;p15"/>
              <p:cNvSpPr txBox="1"/>
              <p:nvPr/>
            </p:nvSpPr>
            <p:spPr>
              <a:xfrm>
                <a:off x="3382110" y="6036511"/>
                <a:ext cx="1761078" cy="11388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200"/>
                  <a:buFont typeface="Poppins Medium"/>
                  <a:buNone/>
                </a:pPr>
                <a:r>
                  <a:rPr lang="en-US" sz="72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</a:t>
                </a:r>
                <a:endParaRPr/>
              </a:p>
            </p:txBody>
          </p:sp>
          <p:sp>
            <p:nvSpPr>
              <p:cNvPr id="678" name="Google Shape;678;p15"/>
              <p:cNvSpPr txBox="1"/>
              <p:nvPr/>
            </p:nvSpPr>
            <p:spPr>
              <a:xfrm>
                <a:off x="3248474" y="7034219"/>
                <a:ext cx="2028352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Poppins Medium"/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Your Title</a:t>
                </a:r>
                <a:endParaRPr/>
              </a:p>
            </p:txBody>
          </p:sp>
        </p:grpSp>
      </p:grpSp>
      <p:grpSp>
        <p:nvGrpSpPr>
          <p:cNvPr id="679" name="Google Shape;679;p15"/>
          <p:cNvGrpSpPr/>
          <p:nvPr/>
        </p:nvGrpSpPr>
        <p:grpSpPr>
          <a:xfrm>
            <a:off x="16523495" y="8493875"/>
            <a:ext cx="1825416" cy="1699617"/>
            <a:chOff x="3516982" y="7561348"/>
            <a:chExt cx="2028352" cy="1888568"/>
          </a:xfrm>
        </p:grpSpPr>
        <p:sp>
          <p:nvSpPr>
            <p:cNvPr id="680" name="Google Shape;680;p15"/>
            <p:cNvSpPr/>
            <p:nvPr/>
          </p:nvSpPr>
          <p:spPr>
            <a:xfrm>
              <a:off x="3586874" y="7561348"/>
              <a:ext cx="1888568" cy="1888568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5"/>
            <p:cNvGrpSpPr/>
            <p:nvPr/>
          </p:nvGrpSpPr>
          <p:grpSpPr>
            <a:xfrm>
              <a:off x="3516982" y="7845449"/>
              <a:ext cx="2028352" cy="1339340"/>
              <a:chOff x="3248474" y="6036511"/>
              <a:chExt cx="2028352" cy="1339340"/>
            </a:xfrm>
          </p:grpSpPr>
          <p:sp>
            <p:nvSpPr>
              <p:cNvPr id="682" name="Google Shape;682;p15"/>
              <p:cNvSpPr txBox="1"/>
              <p:nvPr/>
            </p:nvSpPr>
            <p:spPr>
              <a:xfrm>
                <a:off x="3382110" y="6036511"/>
                <a:ext cx="1761078" cy="11388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7200"/>
                  <a:buFont typeface="Poppins Medium"/>
                  <a:buNone/>
                </a:pPr>
                <a:r>
                  <a:rPr lang="en-US" sz="72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D</a:t>
                </a:r>
                <a:endParaRPr/>
              </a:p>
            </p:txBody>
          </p:sp>
          <p:sp>
            <p:nvSpPr>
              <p:cNvPr id="683" name="Google Shape;683;p15"/>
              <p:cNvSpPr txBox="1"/>
              <p:nvPr/>
            </p:nvSpPr>
            <p:spPr>
              <a:xfrm>
                <a:off x="3248474" y="7034219"/>
                <a:ext cx="2028352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Poppins Medium"/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Your Title</a:t>
                </a:r>
                <a:endParaRPr/>
              </a:p>
            </p:txBody>
          </p:sp>
        </p:grpSp>
      </p:grpSp>
      <p:sp>
        <p:nvSpPr>
          <p:cNvPr id="684" name="Google Shape;684;p15"/>
          <p:cNvSpPr/>
          <p:nvPr/>
        </p:nvSpPr>
        <p:spPr>
          <a:xfrm>
            <a:off x="10809133" y="6253328"/>
            <a:ext cx="275938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6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16"/>
          <p:cNvSpPr/>
          <p:nvPr/>
        </p:nvSpPr>
        <p:spPr>
          <a:xfrm>
            <a:off x="1081649" y="1870149"/>
            <a:ext cx="4337668" cy="5931646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6"/>
          <p:cNvSpPr/>
          <p:nvPr/>
        </p:nvSpPr>
        <p:spPr>
          <a:xfrm>
            <a:off x="5563360" y="1870149"/>
            <a:ext cx="4230986" cy="307989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6"/>
          <p:cNvSpPr/>
          <p:nvPr/>
        </p:nvSpPr>
        <p:spPr>
          <a:xfrm>
            <a:off x="5563360" y="5087701"/>
            <a:ext cx="4230986" cy="271409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6"/>
          <p:cNvSpPr/>
          <p:nvPr/>
        </p:nvSpPr>
        <p:spPr>
          <a:xfrm>
            <a:off x="9938389" y="1870149"/>
            <a:ext cx="4337668" cy="5931646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6"/>
          <p:cNvSpPr/>
          <p:nvPr/>
        </p:nvSpPr>
        <p:spPr>
          <a:xfrm>
            <a:off x="14420100" y="1870149"/>
            <a:ext cx="4230986" cy="307989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6"/>
          <p:cNvSpPr/>
          <p:nvPr/>
        </p:nvSpPr>
        <p:spPr>
          <a:xfrm>
            <a:off x="14420100" y="5087701"/>
            <a:ext cx="4230986" cy="271409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16"/>
          <p:cNvSpPr/>
          <p:nvPr/>
        </p:nvSpPr>
        <p:spPr>
          <a:xfrm>
            <a:off x="18795130" y="1870149"/>
            <a:ext cx="4337668" cy="5931646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6"/>
          <p:cNvSpPr/>
          <p:nvPr/>
        </p:nvSpPr>
        <p:spPr>
          <a:xfrm>
            <a:off x="1081650" y="7939455"/>
            <a:ext cx="10931828" cy="189836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6"/>
          <p:cNvSpPr/>
          <p:nvPr/>
        </p:nvSpPr>
        <p:spPr>
          <a:xfrm>
            <a:off x="12200969" y="7939455"/>
            <a:ext cx="10931828" cy="189836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6"/>
          <p:cNvSpPr txBox="1"/>
          <p:nvPr/>
        </p:nvSpPr>
        <p:spPr>
          <a:xfrm>
            <a:off x="1442362" y="2110393"/>
            <a:ext cx="2757033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701" name="Google Shape;701;p16"/>
          <p:cNvSpPr txBox="1"/>
          <p:nvPr/>
        </p:nvSpPr>
        <p:spPr>
          <a:xfrm>
            <a:off x="5872777" y="2110393"/>
            <a:ext cx="3152132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702" name="Google Shape;702;p16"/>
          <p:cNvSpPr txBox="1"/>
          <p:nvPr/>
        </p:nvSpPr>
        <p:spPr>
          <a:xfrm>
            <a:off x="10269363" y="2114641"/>
            <a:ext cx="2188544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703" name="Google Shape;703;p16"/>
          <p:cNvSpPr txBox="1"/>
          <p:nvPr/>
        </p:nvSpPr>
        <p:spPr>
          <a:xfrm>
            <a:off x="14660058" y="2110393"/>
            <a:ext cx="3152132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704" name="Google Shape;704;p16"/>
          <p:cNvSpPr txBox="1"/>
          <p:nvPr/>
        </p:nvSpPr>
        <p:spPr>
          <a:xfrm>
            <a:off x="19119013" y="2110393"/>
            <a:ext cx="2188544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705" name="Google Shape;705;p16"/>
          <p:cNvSpPr txBox="1"/>
          <p:nvPr/>
        </p:nvSpPr>
        <p:spPr>
          <a:xfrm>
            <a:off x="5872777" y="5385870"/>
            <a:ext cx="3178852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706" name="Google Shape;706;p16"/>
          <p:cNvSpPr txBox="1"/>
          <p:nvPr/>
        </p:nvSpPr>
        <p:spPr>
          <a:xfrm>
            <a:off x="14632936" y="5385870"/>
            <a:ext cx="2207096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707" name="Google Shape;707;p16"/>
          <p:cNvSpPr txBox="1"/>
          <p:nvPr/>
        </p:nvSpPr>
        <p:spPr>
          <a:xfrm>
            <a:off x="1442363" y="8128412"/>
            <a:ext cx="3472550" cy="3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708" name="Google Shape;708;p16"/>
          <p:cNvSpPr txBox="1"/>
          <p:nvPr/>
        </p:nvSpPr>
        <p:spPr>
          <a:xfrm>
            <a:off x="12457908" y="8128412"/>
            <a:ext cx="3472550" cy="3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709" name="Google Shape;709;p16"/>
          <p:cNvSpPr/>
          <p:nvPr/>
        </p:nvSpPr>
        <p:spPr>
          <a:xfrm>
            <a:off x="1442363" y="2518675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10" name="Google Shape;710;p16"/>
          <p:cNvSpPr/>
          <p:nvPr/>
        </p:nvSpPr>
        <p:spPr>
          <a:xfrm>
            <a:off x="5872777" y="2518675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11" name="Google Shape;711;p16"/>
          <p:cNvSpPr/>
          <p:nvPr/>
        </p:nvSpPr>
        <p:spPr>
          <a:xfrm>
            <a:off x="5872777" y="5822515"/>
            <a:ext cx="3544228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12" name="Google Shape;712;p16"/>
          <p:cNvSpPr/>
          <p:nvPr/>
        </p:nvSpPr>
        <p:spPr>
          <a:xfrm>
            <a:off x="10269363" y="2493241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13" name="Google Shape;713;p16"/>
          <p:cNvSpPr/>
          <p:nvPr/>
        </p:nvSpPr>
        <p:spPr>
          <a:xfrm>
            <a:off x="14681755" y="2518675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14" name="Google Shape;714;p16"/>
          <p:cNvSpPr/>
          <p:nvPr/>
        </p:nvSpPr>
        <p:spPr>
          <a:xfrm>
            <a:off x="19119013" y="2493241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15" name="Google Shape;715;p16"/>
          <p:cNvSpPr/>
          <p:nvPr/>
        </p:nvSpPr>
        <p:spPr>
          <a:xfrm>
            <a:off x="14632936" y="5791236"/>
            <a:ext cx="3544228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16" name="Google Shape;716;p16"/>
          <p:cNvSpPr/>
          <p:nvPr/>
        </p:nvSpPr>
        <p:spPr>
          <a:xfrm>
            <a:off x="1440277" y="8549488"/>
            <a:ext cx="5748804" cy="29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17" name="Google Shape;717;p16"/>
          <p:cNvSpPr/>
          <p:nvPr/>
        </p:nvSpPr>
        <p:spPr>
          <a:xfrm>
            <a:off x="12447387" y="8546253"/>
            <a:ext cx="5748804" cy="29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18" name="Google Shape;718;p16"/>
          <p:cNvSpPr txBox="1"/>
          <p:nvPr/>
        </p:nvSpPr>
        <p:spPr>
          <a:xfrm flipH="1">
            <a:off x="2185525" y="11129955"/>
            <a:ext cx="45651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Product 1</a:t>
            </a:r>
            <a:endParaRPr/>
          </a:p>
        </p:txBody>
      </p:sp>
      <p:sp>
        <p:nvSpPr>
          <p:cNvPr id="719" name="Google Shape;719;p16"/>
          <p:cNvSpPr/>
          <p:nvPr/>
        </p:nvSpPr>
        <p:spPr>
          <a:xfrm flipH="1">
            <a:off x="2185523" y="11714730"/>
            <a:ext cx="6511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there.</a:t>
            </a:r>
            <a:endParaRPr/>
          </a:p>
        </p:txBody>
      </p:sp>
      <p:sp>
        <p:nvSpPr>
          <p:cNvPr id="720" name="Google Shape;720;p16"/>
          <p:cNvSpPr txBox="1"/>
          <p:nvPr/>
        </p:nvSpPr>
        <p:spPr>
          <a:xfrm flipH="1">
            <a:off x="10830310" y="11129955"/>
            <a:ext cx="45651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Product 2</a:t>
            </a:r>
            <a:endParaRPr/>
          </a:p>
        </p:txBody>
      </p:sp>
      <p:sp>
        <p:nvSpPr>
          <p:cNvPr id="721" name="Google Shape;721;p16"/>
          <p:cNvSpPr/>
          <p:nvPr/>
        </p:nvSpPr>
        <p:spPr>
          <a:xfrm flipH="1">
            <a:off x="10830308" y="11714730"/>
            <a:ext cx="6511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To get your company’s name out there.</a:t>
            </a:r>
            <a:endParaRPr/>
          </a:p>
        </p:txBody>
      </p:sp>
      <p:sp>
        <p:nvSpPr>
          <p:cNvPr id="722" name="Google Shape;722;p16"/>
          <p:cNvSpPr/>
          <p:nvPr/>
        </p:nvSpPr>
        <p:spPr>
          <a:xfrm>
            <a:off x="18229491" y="10920634"/>
            <a:ext cx="506795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domain.</a:t>
            </a:r>
            <a:endParaRPr/>
          </a:p>
        </p:txBody>
      </p:sp>
      <p:grpSp>
        <p:nvGrpSpPr>
          <p:cNvPr id="723" name="Google Shape;723;p16"/>
          <p:cNvGrpSpPr/>
          <p:nvPr/>
        </p:nvGrpSpPr>
        <p:grpSpPr>
          <a:xfrm>
            <a:off x="1654166" y="4294348"/>
            <a:ext cx="3332814" cy="1506139"/>
            <a:chOff x="1654166" y="6629694"/>
            <a:chExt cx="3332814" cy="1506139"/>
          </a:xfrm>
        </p:grpSpPr>
        <p:sp>
          <p:nvSpPr>
            <p:cNvPr id="724" name="Google Shape;724;p16"/>
            <p:cNvSpPr/>
            <p:nvPr/>
          </p:nvSpPr>
          <p:spPr>
            <a:xfrm>
              <a:off x="1654166" y="6629694"/>
              <a:ext cx="3332814" cy="658787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1654166" y="7477045"/>
              <a:ext cx="3332814" cy="658787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6"/>
            <p:cNvSpPr txBox="1"/>
            <p:nvPr/>
          </p:nvSpPr>
          <p:spPr>
            <a:xfrm>
              <a:off x="1944034" y="6715067"/>
              <a:ext cx="2757033" cy="486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727" name="Google Shape;727;p16"/>
            <p:cNvSpPr txBox="1"/>
            <p:nvPr/>
          </p:nvSpPr>
          <p:spPr>
            <a:xfrm>
              <a:off x="1944034" y="7577544"/>
              <a:ext cx="2757033" cy="486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28" name="Google Shape;728;p16"/>
          <p:cNvGrpSpPr/>
          <p:nvPr/>
        </p:nvGrpSpPr>
        <p:grpSpPr>
          <a:xfrm>
            <a:off x="10522418" y="4294348"/>
            <a:ext cx="3332814" cy="1506139"/>
            <a:chOff x="1654166" y="6629694"/>
            <a:chExt cx="3332814" cy="1506139"/>
          </a:xfrm>
        </p:grpSpPr>
        <p:sp>
          <p:nvSpPr>
            <p:cNvPr id="729" name="Google Shape;729;p16"/>
            <p:cNvSpPr/>
            <p:nvPr/>
          </p:nvSpPr>
          <p:spPr>
            <a:xfrm>
              <a:off x="1654166" y="6629694"/>
              <a:ext cx="3332814" cy="658787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654166" y="7477045"/>
              <a:ext cx="3332814" cy="658787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6"/>
            <p:cNvSpPr txBox="1"/>
            <p:nvPr/>
          </p:nvSpPr>
          <p:spPr>
            <a:xfrm>
              <a:off x="1944034" y="6715067"/>
              <a:ext cx="2757033" cy="486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732" name="Google Shape;732;p16"/>
            <p:cNvSpPr txBox="1"/>
            <p:nvPr/>
          </p:nvSpPr>
          <p:spPr>
            <a:xfrm>
              <a:off x="1944034" y="7577544"/>
              <a:ext cx="2757033" cy="486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33" name="Google Shape;733;p16"/>
          <p:cNvGrpSpPr/>
          <p:nvPr/>
        </p:nvGrpSpPr>
        <p:grpSpPr>
          <a:xfrm>
            <a:off x="19343275" y="4294348"/>
            <a:ext cx="3332814" cy="1506139"/>
            <a:chOff x="1654166" y="6629694"/>
            <a:chExt cx="3332814" cy="1506139"/>
          </a:xfrm>
        </p:grpSpPr>
        <p:sp>
          <p:nvSpPr>
            <p:cNvPr id="734" name="Google Shape;734;p16"/>
            <p:cNvSpPr/>
            <p:nvPr/>
          </p:nvSpPr>
          <p:spPr>
            <a:xfrm>
              <a:off x="1654166" y="6629694"/>
              <a:ext cx="3332814" cy="658787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1654166" y="7477045"/>
              <a:ext cx="3332814" cy="658787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6"/>
            <p:cNvSpPr txBox="1"/>
            <p:nvPr/>
          </p:nvSpPr>
          <p:spPr>
            <a:xfrm>
              <a:off x="1944034" y="6715067"/>
              <a:ext cx="2757033" cy="486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737" name="Google Shape;737;p16"/>
            <p:cNvSpPr txBox="1"/>
            <p:nvPr/>
          </p:nvSpPr>
          <p:spPr>
            <a:xfrm>
              <a:off x="1944034" y="7577544"/>
              <a:ext cx="2757033" cy="486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38" name="Google Shape;738;p16"/>
          <p:cNvGrpSpPr/>
          <p:nvPr/>
        </p:nvGrpSpPr>
        <p:grpSpPr>
          <a:xfrm>
            <a:off x="1080209" y="11262775"/>
            <a:ext cx="903590" cy="903588"/>
            <a:chOff x="563824" y="238902"/>
            <a:chExt cx="599676" cy="599676"/>
          </a:xfrm>
        </p:grpSpPr>
        <p:sp>
          <p:nvSpPr>
            <p:cNvPr id="739" name="Google Shape;739;p16"/>
            <p:cNvSpPr/>
            <p:nvPr/>
          </p:nvSpPr>
          <p:spPr>
            <a:xfrm>
              <a:off x="563824" y="238902"/>
              <a:ext cx="517652" cy="517652"/>
            </a:xfrm>
            <a:custGeom>
              <a:rect b="b" l="l" r="r" t="t"/>
              <a:pathLst>
                <a:path extrusionOk="0" h="517651" w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835824" y="510902"/>
              <a:ext cx="327676" cy="327676"/>
            </a:xfrm>
            <a:custGeom>
              <a:rect b="b" l="l" r="r" t="t"/>
              <a:pathLst>
                <a:path extrusionOk="0" h="327676" w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9626355" y="11248260"/>
            <a:ext cx="903594" cy="903589"/>
            <a:chOff x="8609044" y="1513207"/>
            <a:chExt cx="599678" cy="599677"/>
          </a:xfrm>
        </p:grpSpPr>
        <p:sp>
          <p:nvSpPr>
            <p:cNvPr id="742" name="Google Shape;742;p16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7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754" name="Google Shape;754;p1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755" name="Google Shape;755;p17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7"/>
          <p:cNvSpPr/>
          <p:nvPr/>
        </p:nvSpPr>
        <p:spPr>
          <a:xfrm>
            <a:off x="1688123" y="4676468"/>
            <a:ext cx="3962400" cy="6096000"/>
          </a:xfrm>
          <a:prstGeom prst="roundRect">
            <a:avLst>
              <a:gd fmla="val 23748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7"/>
          <p:cNvSpPr/>
          <p:nvPr/>
        </p:nvSpPr>
        <p:spPr>
          <a:xfrm>
            <a:off x="5978769" y="4676468"/>
            <a:ext cx="3962400" cy="3165230"/>
          </a:xfrm>
          <a:prstGeom prst="roundRect">
            <a:avLst>
              <a:gd fmla="val 28664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7"/>
          <p:cNvSpPr/>
          <p:nvPr/>
        </p:nvSpPr>
        <p:spPr>
          <a:xfrm>
            <a:off x="5978769" y="8037465"/>
            <a:ext cx="3962400" cy="2735003"/>
          </a:xfrm>
          <a:prstGeom prst="roundRect">
            <a:avLst>
              <a:gd fmla="val 311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17"/>
          <p:cNvSpPr/>
          <p:nvPr/>
        </p:nvSpPr>
        <p:spPr>
          <a:xfrm>
            <a:off x="10269415" y="4676468"/>
            <a:ext cx="3962400" cy="6096000"/>
          </a:xfrm>
          <a:prstGeom prst="roundRect">
            <a:avLst>
              <a:gd fmla="val 22464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17"/>
          <p:cNvSpPr/>
          <p:nvPr/>
        </p:nvSpPr>
        <p:spPr>
          <a:xfrm>
            <a:off x="14560061" y="4676468"/>
            <a:ext cx="3962400" cy="3165230"/>
          </a:xfrm>
          <a:prstGeom prst="roundRect">
            <a:avLst>
              <a:gd fmla="val 26038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17"/>
          <p:cNvSpPr/>
          <p:nvPr/>
        </p:nvSpPr>
        <p:spPr>
          <a:xfrm>
            <a:off x="14560061" y="8037465"/>
            <a:ext cx="3962400" cy="2735003"/>
          </a:xfrm>
          <a:prstGeom prst="roundRect">
            <a:avLst>
              <a:gd fmla="val 33452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7"/>
          <p:cNvSpPr/>
          <p:nvPr/>
        </p:nvSpPr>
        <p:spPr>
          <a:xfrm>
            <a:off x="18850706" y="4676468"/>
            <a:ext cx="3962400" cy="6096000"/>
          </a:xfrm>
          <a:prstGeom prst="roundRect">
            <a:avLst>
              <a:gd fmla="val 2351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7"/>
          <p:cNvSpPr txBox="1"/>
          <p:nvPr/>
        </p:nvSpPr>
        <p:spPr>
          <a:xfrm>
            <a:off x="2280100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764" name="Google Shape;764;p17"/>
          <p:cNvSpPr txBox="1"/>
          <p:nvPr/>
        </p:nvSpPr>
        <p:spPr>
          <a:xfrm>
            <a:off x="6521900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765" name="Google Shape;765;p17"/>
          <p:cNvSpPr txBox="1"/>
          <p:nvPr/>
        </p:nvSpPr>
        <p:spPr>
          <a:xfrm>
            <a:off x="10839900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766" name="Google Shape;766;p17"/>
          <p:cNvSpPr txBox="1"/>
          <p:nvPr/>
        </p:nvSpPr>
        <p:spPr>
          <a:xfrm>
            <a:off x="15152038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Relationships</a:t>
            </a:r>
            <a:endParaRPr/>
          </a:p>
        </p:txBody>
      </p:sp>
      <p:sp>
        <p:nvSpPr>
          <p:cNvPr id="767" name="Google Shape;767;p17"/>
          <p:cNvSpPr txBox="1"/>
          <p:nvPr/>
        </p:nvSpPr>
        <p:spPr>
          <a:xfrm>
            <a:off x="19442684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768" name="Google Shape;768;p17"/>
          <p:cNvSpPr txBox="1"/>
          <p:nvPr/>
        </p:nvSpPr>
        <p:spPr>
          <a:xfrm>
            <a:off x="6521900" y="8368442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769" name="Google Shape;769;p17"/>
          <p:cNvSpPr txBox="1"/>
          <p:nvPr/>
        </p:nvSpPr>
        <p:spPr>
          <a:xfrm>
            <a:off x="15152038" y="8368442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770" name="Google Shape;770;p17"/>
          <p:cNvSpPr/>
          <p:nvPr/>
        </p:nvSpPr>
        <p:spPr>
          <a:xfrm>
            <a:off x="2160513" y="5704708"/>
            <a:ext cx="30176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  <p:sp>
        <p:nvSpPr>
          <p:cNvPr id="771" name="Google Shape;771;p17"/>
          <p:cNvSpPr/>
          <p:nvPr/>
        </p:nvSpPr>
        <p:spPr>
          <a:xfrm>
            <a:off x="6475338" y="5704708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72" name="Google Shape;772;p17"/>
          <p:cNvSpPr/>
          <p:nvPr/>
        </p:nvSpPr>
        <p:spPr>
          <a:xfrm>
            <a:off x="6475338" y="9047983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73" name="Google Shape;773;p17"/>
          <p:cNvSpPr/>
          <p:nvPr/>
        </p:nvSpPr>
        <p:spPr>
          <a:xfrm>
            <a:off x="10704438" y="5704708"/>
            <a:ext cx="301761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74" name="Google Shape;774;p17"/>
          <p:cNvSpPr/>
          <p:nvPr/>
        </p:nvSpPr>
        <p:spPr>
          <a:xfrm>
            <a:off x="19334088" y="5704708"/>
            <a:ext cx="301761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every. There are people who have a significant number.</a:t>
            </a:r>
            <a:endParaRPr/>
          </a:p>
        </p:txBody>
      </p:sp>
      <p:sp>
        <p:nvSpPr>
          <p:cNvPr id="775" name="Google Shape;775;p17"/>
          <p:cNvSpPr/>
          <p:nvPr/>
        </p:nvSpPr>
        <p:spPr>
          <a:xfrm>
            <a:off x="15047838" y="5704708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76" name="Google Shape;776;p17"/>
          <p:cNvSpPr/>
          <p:nvPr/>
        </p:nvSpPr>
        <p:spPr>
          <a:xfrm>
            <a:off x="15047838" y="9047983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777" name="Google Shape;777;p17"/>
          <p:cNvSpPr/>
          <p:nvPr/>
        </p:nvSpPr>
        <p:spPr>
          <a:xfrm>
            <a:off x="1700535" y="11219871"/>
            <a:ext cx="82406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There are people who have a significant number.</a:t>
            </a:r>
            <a:endParaRPr/>
          </a:p>
        </p:txBody>
      </p:sp>
      <p:sp>
        <p:nvSpPr>
          <p:cNvPr id="778" name="Google Shape;778;p17"/>
          <p:cNvSpPr/>
          <p:nvPr/>
        </p:nvSpPr>
        <p:spPr>
          <a:xfrm>
            <a:off x="14529283" y="11219871"/>
            <a:ext cx="82406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There are people who have a significant number.</a:t>
            </a:r>
            <a:endParaRPr/>
          </a:p>
        </p:txBody>
      </p:sp>
      <p:grpSp>
        <p:nvGrpSpPr>
          <p:cNvPr id="779" name="Google Shape;779;p17"/>
          <p:cNvGrpSpPr/>
          <p:nvPr/>
        </p:nvGrpSpPr>
        <p:grpSpPr>
          <a:xfrm>
            <a:off x="11798659" y="11368081"/>
            <a:ext cx="903594" cy="903589"/>
            <a:chOff x="8609044" y="1513207"/>
            <a:chExt cx="599678" cy="599677"/>
          </a:xfrm>
        </p:grpSpPr>
        <p:sp>
          <p:nvSpPr>
            <p:cNvPr id="780" name="Google Shape;780;p17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8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793" name="Google Shape;793;p1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794" name="Google Shape;794;p18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8"/>
          <p:cNvSpPr/>
          <p:nvPr/>
        </p:nvSpPr>
        <p:spPr>
          <a:xfrm>
            <a:off x="1180710" y="44994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5609080" y="44994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8"/>
          <p:cNvSpPr/>
          <p:nvPr/>
        </p:nvSpPr>
        <p:spPr>
          <a:xfrm>
            <a:off x="5609080" y="7742813"/>
            <a:ext cx="4230986" cy="267969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8"/>
          <p:cNvSpPr/>
          <p:nvPr/>
        </p:nvSpPr>
        <p:spPr>
          <a:xfrm>
            <a:off x="10037450" y="44994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8"/>
          <p:cNvSpPr/>
          <p:nvPr/>
        </p:nvSpPr>
        <p:spPr>
          <a:xfrm>
            <a:off x="14465820" y="44994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8"/>
          <p:cNvSpPr/>
          <p:nvPr/>
        </p:nvSpPr>
        <p:spPr>
          <a:xfrm>
            <a:off x="14465820" y="7742813"/>
            <a:ext cx="4230986" cy="267969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8"/>
          <p:cNvSpPr/>
          <p:nvPr/>
        </p:nvSpPr>
        <p:spPr>
          <a:xfrm>
            <a:off x="18894191" y="44994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2" name="Google Shape;802;p18"/>
          <p:cNvGrpSpPr/>
          <p:nvPr/>
        </p:nvGrpSpPr>
        <p:grpSpPr>
          <a:xfrm>
            <a:off x="1180710" y="10620925"/>
            <a:ext cx="21944466" cy="1895620"/>
            <a:chOff x="1831515" y="10547027"/>
            <a:chExt cx="20260088" cy="1950963"/>
          </a:xfrm>
        </p:grpSpPr>
        <p:sp>
          <p:nvSpPr>
            <p:cNvPr id="803" name="Google Shape;803;p18"/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5" name="Google Shape;805;p18"/>
          <p:cNvSpPr txBox="1"/>
          <p:nvPr/>
        </p:nvSpPr>
        <p:spPr>
          <a:xfrm>
            <a:off x="1488082" y="4739325"/>
            <a:ext cx="16742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806" name="Google Shape;806;p18"/>
          <p:cNvSpPr txBox="1"/>
          <p:nvPr/>
        </p:nvSpPr>
        <p:spPr>
          <a:xfrm>
            <a:off x="5918497" y="47393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807" name="Google Shape;807;p18"/>
          <p:cNvSpPr txBox="1"/>
          <p:nvPr/>
        </p:nvSpPr>
        <p:spPr>
          <a:xfrm>
            <a:off x="10315083" y="4743567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808" name="Google Shape;808;p18"/>
          <p:cNvSpPr txBox="1"/>
          <p:nvPr/>
        </p:nvSpPr>
        <p:spPr>
          <a:xfrm>
            <a:off x="14705778" y="47393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809" name="Google Shape;809;p18"/>
          <p:cNvSpPr txBox="1"/>
          <p:nvPr/>
        </p:nvSpPr>
        <p:spPr>
          <a:xfrm>
            <a:off x="19164733" y="4739325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810" name="Google Shape;810;p18"/>
          <p:cNvSpPr txBox="1"/>
          <p:nvPr/>
        </p:nvSpPr>
        <p:spPr>
          <a:xfrm>
            <a:off x="5918497" y="8040550"/>
            <a:ext cx="19957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811" name="Google Shape;811;p18"/>
          <p:cNvSpPr txBox="1"/>
          <p:nvPr/>
        </p:nvSpPr>
        <p:spPr>
          <a:xfrm>
            <a:off x="14678656" y="8040550"/>
            <a:ext cx="220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812" name="Google Shape;812;p18"/>
          <p:cNvSpPr txBox="1"/>
          <p:nvPr/>
        </p:nvSpPr>
        <p:spPr>
          <a:xfrm>
            <a:off x="1488083" y="10809609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813" name="Google Shape;813;p18"/>
          <p:cNvSpPr txBox="1"/>
          <p:nvPr/>
        </p:nvSpPr>
        <p:spPr>
          <a:xfrm>
            <a:off x="12503628" y="10809609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814" name="Google Shape;814;p18"/>
          <p:cNvSpPr/>
          <p:nvPr/>
        </p:nvSpPr>
        <p:spPr>
          <a:xfrm>
            <a:off x="1904728" y="6550941"/>
            <a:ext cx="2831690" cy="2216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8"/>
          <p:cNvSpPr/>
          <p:nvPr/>
        </p:nvSpPr>
        <p:spPr>
          <a:xfrm>
            <a:off x="6750198" y="5695531"/>
            <a:ext cx="2831690" cy="2216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18"/>
          <p:cNvSpPr/>
          <p:nvPr/>
        </p:nvSpPr>
        <p:spPr>
          <a:xfrm>
            <a:off x="5913616" y="8969673"/>
            <a:ext cx="2831690" cy="2216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8"/>
          <p:cNvSpPr/>
          <p:nvPr/>
        </p:nvSpPr>
        <p:spPr>
          <a:xfrm>
            <a:off x="10772980" y="6550940"/>
            <a:ext cx="2831690" cy="221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18"/>
          <p:cNvSpPr/>
          <p:nvPr/>
        </p:nvSpPr>
        <p:spPr>
          <a:xfrm>
            <a:off x="15602527" y="5695531"/>
            <a:ext cx="2831690" cy="2216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8"/>
          <p:cNvSpPr/>
          <p:nvPr/>
        </p:nvSpPr>
        <p:spPr>
          <a:xfrm>
            <a:off x="14765944" y="8969673"/>
            <a:ext cx="2831690" cy="221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18"/>
          <p:cNvSpPr/>
          <p:nvPr/>
        </p:nvSpPr>
        <p:spPr>
          <a:xfrm>
            <a:off x="19593838" y="6550940"/>
            <a:ext cx="2831690" cy="221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8"/>
          <p:cNvSpPr/>
          <p:nvPr/>
        </p:nvSpPr>
        <p:spPr>
          <a:xfrm>
            <a:off x="1985046" y="7075773"/>
            <a:ext cx="2688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22" name="Google Shape;822;p18"/>
          <p:cNvSpPr/>
          <p:nvPr/>
        </p:nvSpPr>
        <p:spPr>
          <a:xfrm>
            <a:off x="6821636" y="6228684"/>
            <a:ext cx="2688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23" name="Google Shape;823;p18"/>
          <p:cNvSpPr/>
          <p:nvPr/>
        </p:nvSpPr>
        <p:spPr>
          <a:xfrm>
            <a:off x="5973738" y="9454022"/>
            <a:ext cx="2688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24" name="Google Shape;824;p18"/>
          <p:cNvSpPr/>
          <p:nvPr/>
        </p:nvSpPr>
        <p:spPr>
          <a:xfrm>
            <a:off x="8166043" y="10433385"/>
            <a:ext cx="2831690" cy="221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18"/>
          <p:cNvSpPr/>
          <p:nvPr/>
        </p:nvSpPr>
        <p:spPr>
          <a:xfrm>
            <a:off x="8221653" y="11001816"/>
            <a:ext cx="2688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26" name="Google Shape;826;p18"/>
          <p:cNvSpPr/>
          <p:nvPr/>
        </p:nvSpPr>
        <p:spPr>
          <a:xfrm>
            <a:off x="10844540" y="7066255"/>
            <a:ext cx="2688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27" name="Google Shape;827;p18"/>
          <p:cNvSpPr/>
          <p:nvPr/>
        </p:nvSpPr>
        <p:spPr>
          <a:xfrm>
            <a:off x="15673964" y="6179302"/>
            <a:ext cx="2688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28" name="Google Shape;828;p18"/>
          <p:cNvSpPr/>
          <p:nvPr/>
        </p:nvSpPr>
        <p:spPr>
          <a:xfrm>
            <a:off x="14837381" y="9477881"/>
            <a:ext cx="2688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29" name="Google Shape;829;p18"/>
          <p:cNvSpPr/>
          <p:nvPr/>
        </p:nvSpPr>
        <p:spPr>
          <a:xfrm>
            <a:off x="16985075" y="10433385"/>
            <a:ext cx="2831690" cy="2216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18"/>
          <p:cNvSpPr/>
          <p:nvPr/>
        </p:nvSpPr>
        <p:spPr>
          <a:xfrm>
            <a:off x="17048569" y="10974171"/>
            <a:ext cx="2688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31" name="Google Shape;831;p18"/>
          <p:cNvSpPr/>
          <p:nvPr/>
        </p:nvSpPr>
        <p:spPr>
          <a:xfrm>
            <a:off x="19665277" y="7075773"/>
            <a:ext cx="26888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9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837" name="Google Shape;837;p1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838" name="Google Shape;838;p19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19"/>
          <p:cNvSpPr/>
          <p:nvPr/>
        </p:nvSpPr>
        <p:spPr>
          <a:xfrm>
            <a:off x="1688123" y="4676468"/>
            <a:ext cx="3962400" cy="6096000"/>
          </a:xfrm>
          <a:prstGeom prst="roundRect">
            <a:avLst>
              <a:gd fmla="val 23748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9"/>
          <p:cNvSpPr/>
          <p:nvPr/>
        </p:nvSpPr>
        <p:spPr>
          <a:xfrm>
            <a:off x="5978769" y="4676468"/>
            <a:ext cx="3962400" cy="3165230"/>
          </a:xfrm>
          <a:prstGeom prst="roundRect">
            <a:avLst>
              <a:gd fmla="val 28664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9"/>
          <p:cNvSpPr/>
          <p:nvPr/>
        </p:nvSpPr>
        <p:spPr>
          <a:xfrm>
            <a:off x="5978769" y="8037465"/>
            <a:ext cx="3962400" cy="2735003"/>
          </a:xfrm>
          <a:prstGeom prst="roundRect">
            <a:avLst>
              <a:gd fmla="val 3117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9"/>
          <p:cNvSpPr/>
          <p:nvPr/>
        </p:nvSpPr>
        <p:spPr>
          <a:xfrm>
            <a:off x="10269415" y="4676468"/>
            <a:ext cx="3962400" cy="6096000"/>
          </a:xfrm>
          <a:prstGeom prst="roundRect">
            <a:avLst>
              <a:gd fmla="val 22464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9"/>
          <p:cNvSpPr/>
          <p:nvPr/>
        </p:nvSpPr>
        <p:spPr>
          <a:xfrm>
            <a:off x="14560061" y="4676468"/>
            <a:ext cx="3962400" cy="3165230"/>
          </a:xfrm>
          <a:prstGeom prst="roundRect">
            <a:avLst>
              <a:gd fmla="val 26038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19"/>
          <p:cNvSpPr/>
          <p:nvPr/>
        </p:nvSpPr>
        <p:spPr>
          <a:xfrm>
            <a:off x="14560061" y="8037465"/>
            <a:ext cx="3962400" cy="2735003"/>
          </a:xfrm>
          <a:prstGeom prst="roundRect">
            <a:avLst>
              <a:gd fmla="val 33452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9"/>
          <p:cNvSpPr/>
          <p:nvPr/>
        </p:nvSpPr>
        <p:spPr>
          <a:xfrm>
            <a:off x="18850706" y="4676468"/>
            <a:ext cx="3962400" cy="6096000"/>
          </a:xfrm>
          <a:prstGeom prst="roundRect">
            <a:avLst>
              <a:gd fmla="val 2351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9"/>
          <p:cNvSpPr txBox="1"/>
          <p:nvPr/>
        </p:nvSpPr>
        <p:spPr>
          <a:xfrm>
            <a:off x="2280100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847" name="Google Shape;847;p19"/>
          <p:cNvSpPr txBox="1"/>
          <p:nvPr/>
        </p:nvSpPr>
        <p:spPr>
          <a:xfrm>
            <a:off x="6521900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848" name="Google Shape;848;p19"/>
          <p:cNvSpPr txBox="1"/>
          <p:nvPr/>
        </p:nvSpPr>
        <p:spPr>
          <a:xfrm>
            <a:off x="10839900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849" name="Google Shape;849;p19"/>
          <p:cNvSpPr txBox="1"/>
          <p:nvPr/>
        </p:nvSpPr>
        <p:spPr>
          <a:xfrm>
            <a:off x="15152038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Relationships</a:t>
            </a:r>
            <a:endParaRPr/>
          </a:p>
        </p:txBody>
      </p:sp>
      <p:sp>
        <p:nvSpPr>
          <p:cNvPr id="850" name="Google Shape;850;p19"/>
          <p:cNvSpPr txBox="1"/>
          <p:nvPr/>
        </p:nvSpPr>
        <p:spPr>
          <a:xfrm>
            <a:off x="19442684" y="504293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851" name="Google Shape;851;p19"/>
          <p:cNvSpPr txBox="1"/>
          <p:nvPr/>
        </p:nvSpPr>
        <p:spPr>
          <a:xfrm>
            <a:off x="6521900" y="8368442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852" name="Google Shape;852;p19"/>
          <p:cNvSpPr txBox="1"/>
          <p:nvPr/>
        </p:nvSpPr>
        <p:spPr>
          <a:xfrm>
            <a:off x="15152038" y="8368442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853" name="Google Shape;853;p19"/>
          <p:cNvSpPr/>
          <p:nvPr/>
        </p:nvSpPr>
        <p:spPr>
          <a:xfrm>
            <a:off x="2160513" y="5704708"/>
            <a:ext cx="30176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  <p:sp>
        <p:nvSpPr>
          <p:cNvPr id="854" name="Google Shape;854;p19"/>
          <p:cNvSpPr/>
          <p:nvPr/>
        </p:nvSpPr>
        <p:spPr>
          <a:xfrm>
            <a:off x="6475338" y="5704708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55" name="Google Shape;855;p19"/>
          <p:cNvSpPr/>
          <p:nvPr/>
        </p:nvSpPr>
        <p:spPr>
          <a:xfrm>
            <a:off x="6475338" y="9047983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56" name="Google Shape;856;p19"/>
          <p:cNvSpPr/>
          <p:nvPr/>
        </p:nvSpPr>
        <p:spPr>
          <a:xfrm>
            <a:off x="10704438" y="5704708"/>
            <a:ext cx="301761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57" name="Google Shape;857;p19"/>
          <p:cNvSpPr/>
          <p:nvPr/>
        </p:nvSpPr>
        <p:spPr>
          <a:xfrm>
            <a:off x="19334088" y="5704708"/>
            <a:ext cx="301761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every. There are people who have a significant number.</a:t>
            </a:r>
            <a:endParaRPr/>
          </a:p>
        </p:txBody>
      </p:sp>
      <p:sp>
        <p:nvSpPr>
          <p:cNvPr id="858" name="Google Shape;858;p19"/>
          <p:cNvSpPr/>
          <p:nvPr/>
        </p:nvSpPr>
        <p:spPr>
          <a:xfrm>
            <a:off x="15047838" y="5704708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59" name="Google Shape;859;p19"/>
          <p:cNvSpPr/>
          <p:nvPr/>
        </p:nvSpPr>
        <p:spPr>
          <a:xfrm>
            <a:off x="15047838" y="9047983"/>
            <a:ext cx="30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60" name="Google Shape;860;p19"/>
          <p:cNvSpPr/>
          <p:nvPr/>
        </p:nvSpPr>
        <p:spPr>
          <a:xfrm>
            <a:off x="1700535" y="11219871"/>
            <a:ext cx="82406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There are people who have a significant number.</a:t>
            </a:r>
            <a:endParaRPr/>
          </a:p>
        </p:txBody>
      </p:sp>
      <p:sp>
        <p:nvSpPr>
          <p:cNvPr id="861" name="Google Shape;861;p19"/>
          <p:cNvSpPr/>
          <p:nvPr/>
        </p:nvSpPr>
        <p:spPr>
          <a:xfrm>
            <a:off x="14529283" y="11219871"/>
            <a:ext cx="82406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There are people who have a significant number.</a:t>
            </a:r>
            <a:endParaRPr/>
          </a:p>
        </p:txBody>
      </p:sp>
      <p:grpSp>
        <p:nvGrpSpPr>
          <p:cNvPr id="862" name="Google Shape;862;p19"/>
          <p:cNvGrpSpPr/>
          <p:nvPr/>
        </p:nvGrpSpPr>
        <p:grpSpPr>
          <a:xfrm>
            <a:off x="11798659" y="11368081"/>
            <a:ext cx="903594" cy="903589"/>
            <a:chOff x="8609044" y="1513207"/>
            <a:chExt cx="599678" cy="599677"/>
          </a:xfrm>
        </p:grpSpPr>
        <p:sp>
          <p:nvSpPr>
            <p:cNvPr id="863" name="Google Shape;863;p19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0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876" name="Google Shape;876;p2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877" name="Google Shape;877;p20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8" name="Google Shape;878;p20"/>
          <p:cNvGrpSpPr/>
          <p:nvPr/>
        </p:nvGrpSpPr>
        <p:grpSpPr>
          <a:xfrm>
            <a:off x="1180710" y="4702629"/>
            <a:ext cx="21944467" cy="7956156"/>
            <a:chOff x="1180710" y="4702629"/>
            <a:chExt cx="21944467" cy="7956156"/>
          </a:xfrm>
        </p:grpSpPr>
        <p:sp>
          <p:nvSpPr>
            <p:cNvPr id="879" name="Google Shape;879;p20"/>
            <p:cNvSpPr/>
            <p:nvPr/>
          </p:nvSpPr>
          <p:spPr>
            <a:xfrm>
              <a:off x="1180710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5609080" y="4702629"/>
              <a:ext cx="4230986" cy="3075442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5609080" y="7915532"/>
              <a:ext cx="4230986" cy="2710173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10037450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14465820" y="4702629"/>
              <a:ext cx="4230986" cy="3075442"/>
            </a:xfrm>
            <a:prstGeom prst="roundRect">
              <a:avLst>
                <a:gd fmla="val 0" name="adj"/>
              </a:avLst>
            </a:prstGeom>
            <a:solidFill>
              <a:srgbClr val="BEE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14465820" y="7915532"/>
              <a:ext cx="4230986" cy="2710173"/>
            </a:xfrm>
            <a:prstGeom prst="roundRect">
              <a:avLst>
                <a:gd fmla="val 0" name="adj"/>
              </a:avLst>
            </a:prstGeom>
            <a:solidFill>
              <a:srgbClr val="BEE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18894191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BEE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6" name="Google Shape;886;p20"/>
            <p:cNvGrpSpPr/>
            <p:nvPr/>
          </p:nvGrpSpPr>
          <p:grpSpPr>
            <a:xfrm>
              <a:off x="1180710" y="10763165"/>
              <a:ext cx="21944466" cy="1895620"/>
              <a:chOff x="1831515" y="10547027"/>
              <a:chExt cx="20260088" cy="1950963"/>
            </a:xfrm>
          </p:grpSpPr>
          <p:sp>
            <p:nvSpPr>
              <p:cNvPr id="887" name="Google Shape;887;p20"/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rgbClr val="BFF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0"/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rgbClr val="BFF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9" name="Google Shape;889;p20"/>
            <p:cNvSpPr txBox="1"/>
            <p:nvPr/>
          </p:nvSpPr>
          <p:spPr>
            <a:xfrm>
              <a:off x="1488082" y="4942525"/>
              <a:ext cx="167421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Partners</a:t>
              </a:r>
              <a:endParaRPr/>
            </a:p>
          </p:txBody>
        </p:sp>
        <p:sp>
          <p:nvSpPr>
            <p:cNvPr id="890" name="Google Shape;890;p20"/>
            <p:cNvSpPr txBox="1"/>
            <p:nvPr/>
          </p:nvSpPr>
          <p:spPr>
            <a:xfrm>
              <a:off x="5918497" y="4942525"/>
              <a:ext cx="1663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Activities</a:t>
              </a:r>
              <a:endParaRPr/>
            </a:p>
          </p:txBody>
        </p:sp>
        <p:sp>
          <p:nvSpPr>
            <p:cNvPr id="891" name="Google Shape;891;p20"/>
            <p:cNvSpPr txBox="1"/>
            <p:nvPr/>
          </p:nvSpPr>
          <p:spPr>
            <a:xfrm>
              <a:off x="10315083" y="4946767"/>
              <a:ext cx="2188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Value</a:t>
              </a:r>
              <a:endParaRPr/>
            </a:p>
          </p:txBody>
        </p:sp>
        <p:sp>
          <p:nvSpPr>
            <p:cNvPr id="892" name="Google Shape;892;p20"/>
            <p:cNvSpPr txBox="1"/>
            <p:nvPr/>
          </p:nvSpPr>
          <p:spPr>
            <a:xfrm>
              <a:off x="14705778" y="4942525"/>
              <a:ext cx="1663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Relation Ships</a:t>
              </a:r>
              <a:endParaRPr/>
            </a:p>
          </p:txBody>
        </p:sp>
        <p:sp>
          <p:nvSpPr>
            <p:cNvPr id="893" name="Google Shape;893;p20"/>
            <p:cNvSpPr txBox="1"/>
            <p:nvPr/>
          </p:nvSpPr>
          <p:spPr>
            <a:xfrm>
              <a:off x="19164733" y="4942525"/>
              <a:ext cx="2188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Segments</a:t>
              </a:r>
              <a:endParaRPr/>
            </a:p>
          </p:txBody>
        </p:sp>
        <p:sp>
          <p:nvSpPr>
            <p:cNvPr id="894" name="Google Shape;894;p20"/>
            <p:cNvSpPr txBox="1"/>
            <p:nvPr/>
          </p:nvSpPr>
          <p:spPr>
            <a:xfrm>
              <a:off x="5918497" y="8213270"/>
              <a:ext cx="1995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Resources</a:t>
              </a:r>
              <a:endParaRPr/>
            </a:p>
          </p:txBody>
        </p:sp>
        <p:sp>
          <p:nvSpPr>
            <p:cNvPr id="895" name="Google Shape;895;p20"/>
            <p:cNvSpPr txBox="1"/>
            <p:nvPr/>
          </p:nvSpPr>
          <p:spPr>
            <a:xfrm>
              <a:off x="14678656" y="8213270"/>
              <a:ext cx="2207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Channels</a:t>
              </a:r>
              <a:endParaRPr/>
            </a:p>
          </p:txBody>
        </p:sp>
        <p:sp>
          <p:nvSpPr>
            <p:cNvPr id="896" name="Google Shape;896;p20"/>
            <p:cNvSpPr txBox="1"/>
            <p:nvPr/>
          </p:nvSpPr>
          <p:spPr>
            <a:xfrm>
              <a:off x="1488083" y="10951849"/>
              <a:ext cx="18324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Cost Structures</a:t>
              </a:r>
              <a:endParaRPr/>
            </a:p>
          </p:txBody>
        </p:sp>
        <p:sp>
          <p:nvSpPr>
            <p:cNvPr id="897" name="Google Shape;897;p20"/>
            <p:cNvSpPr txBox="1"/>
            <p:nvPr/>
          </p:nvSpPr>
          <p:spPr>
            <a:xfrm>
              <a:off x="12503628" y="10951849"/>
              <a:ext cx="18324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Revenue Strems</a:t>
              </a:r>
              <a:endParaRPr/>
            </a:p>
          </p:txBody>
        </p:sp>
      </p:grpSp>
      <p:sp>
        <p:nvSpPr>
          <p:cNvPr id="898" name="Google Shape;898;p20"/>
          <p:cNvSpPr/>
          <p:nvPr/>
        </p:nvSpPr>
        <p:spPr>
          <a:xfrm>
            <a:off x="1932114" y="6649729"/>
            <a:ext cx="2776918" cy="27769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899" name="Google Shape;899;p20"/>
          <p:cNvSpPr/>
          <p:nvPr/>
        </p:nvSpPr>
        <p:spPr>
          <a:xfrm>
            <a:off x="6758114" y="5709929"/>
            <a:ext cx="2776918" cy="27769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900" name="Google Shape;900;p20"/>
          <p:cNvSpPr/>
          <p:nvPr/>
        </p:nvSpPr>
        <p:spPr>
          <a:xfrm>
            <a:off x="10800366" y="6649729"/>
            <a:ext cx="2776918" cy="27769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901" name="Google Shape;901;p20"/>
          <p:cNvSpPr/>
          <p:nvPr/>
        </p:nvSpPr>
        <p:spPr>
          <a:xfrm>
            <a:off x="15626366" y="5557529"/>
            <a:ext cx="2776918" cy="2776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902" name="Google Shape;902;p20"/>
          <p:cNvSpPr/>
          <p:nvPr/>
        </p:nvSpPr>
        <p:spPr>
          <a:xfrm>
            <a:off x="19617394" y="7000825"/>
            <a:ext cx="2776918" cy="2776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903" name="Google Shape;903;p20"/>
          <p:cNvSpPr/>
          <p:nvPr/>
        </p:nvSpPr>
        <p:spPr>
          <a:xfrm>
            <a:off x="7205363" y="10132361"/>
            <a:ext cx="2776918" cy="27769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904" name="Google Shape;904;p20"/>
          <p:cNvSpPr/>
          <p:nvPr/>
        </p:nvSpPr>
        <p:spPr>
          <a:xfrm>
            <a:off x="18154802" y="10132361"/>
            <a:ext cx="2776918" cy="27769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1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911" name="Google Shape;911;p2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912" name="Google Shape;912;p21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1"/>
          <p:cNvSpPr/>
          <p:nvPr/>
        </p:nvSpPr>
        <p:spPr>
          <a:xfrm>
            <a:off x="1180710" y="4702630"/>
            <a:ext cx="3250193" cy="515926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1"/>
          <p:cNvSpPr/>
          <p:nvPr/>
        </p:nvSpPr>
        <p:spPr>
          <a:xfrm>
            <a:off x="5609080" y="4702629"/>
            <a:ext cx="3250193" cy="227013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1"/>
          <p:cNvSpPr/>
          <p:nvPr/>
        </p:nvSpPr>
        <p:spPr>
          <a:xfrm>
            <a:off x="5609080" y="7883883"/>
            <a:ext cx="3250193" cy="197801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1"/>
          <p:cNvSpPr/>
          <p:nvPr/>
        </p:nvSpPr>
        <p:spPr>
          <a:xfrm>
            <a:off x="10037450" y="4702630"/>
            <a:ext cx="3250193" cy="515926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1"/>
          <p:cNvSpPr/>
          <p:nvPr/>
        </p:nvSpPr>
        <p:spPr>
          <a:xfrm>
            <a:off x="14465820" y="4702629"/>
            <a:ext cx="3250193" cy="227013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1"/>
          <p:cNvSpPr/>
          <p:nvPr/>
        </p:nvSpPr>
        <p:spPr>
          <a:xfrm>
            <a:off x="14465820" y="7883883"/>
            <a:ext cx="3250193" cy="197801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1"/>
          <p:cNvSpPr/>
          <p:nvPr/>
        </p:nvSpPr>
        <p:spPr>
          <a:xfrm>
            <a:off x="18894191" y="4702630"/>
            <a:ext cx="3250193" cy="515926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1"/>
          <p:cNvSpPr/>
          <p:nvPr/>
        </p:nvSpPr>
        <p:spPr>
          <a:xfrm>
            <a:off x="1180710" y="10824125"/>
            <a:ext cx="10024624" cy="189562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1"/>
          <p:cNvSpPr/>
          <p:nvPr/>
        </p:nvSpPr>
        <p:spPr>
          <a:xfrm>
            <a:off x="12119759" y="10824125"/>
            <a:ext cx="10024624" cy="189562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1"/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923" name="Google Shape;923;p21"/>
          <p:cNvSpPr txBox="1"/>
          <p:nvPr/>
        </p:nvSpPr>
        <p:spPr>
          <a:xfrm>
            <a:off x="5918497" y="49425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924" name="Google Shape;924;p21"/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925" name="Google Shape;925;p21"/>
          <p:cNvSpPr txBox="1"/>
          <p:nvPr/>
        </p:nvSpPr>
        <p:spPr>
          <a:xfrm>
            <a:off x="14705778" y="49425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926" name="Google Shape;926;p21"/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927" name="Google Shape;927;p21"/>
          <p:cNvSpPr txBox="1"/>
          <p:nvPr/>
        </p:nvSpPr>
        <p:spPr>
          <a:xfrm>
            <a:off x="5918497" y="8181620"/>
            <a:ext cx="19957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928" name="Google Shape;928;p21"/>
          <p:cNvSpPr txBox="1"/>
          <p:nvPr/>
        </p:nvSpPr>
        <p:spPr>
          <a:xfrm>
            <a:off x="14678656" y="8181620"/>
            <a:ext cx="220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929" name="Google Shape;929;p21"/>
          <p:cNvSpPr txBox="1"/>
          <p:nvPr/>
        </p:nvSpPr>
        <p:spPr>
          <a:xfrm>
            <a:off x="1488083" y="11356970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930" name="Google Shape;930;p21"/>
          <p:cNvSpPr txBox="1"/>
          <p:nvPr/>
        </p:nvSpPr>
        <p:spPr>
          <a:xfrm>
            <a:off x="12476968" y="11356970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931" name="Google Shape;931;p21"/>
          <p:cNvSpPr/>
          <p:nvPr/>
        </p:nvSpPr>
        <p:spPr>
          <a:xfrm>
            <a:off x="4677150" y="5430386"/>
            <a:ext cx="685682" cy="814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1"/>
          <p:cNvSpPr/>
          <p:nvPr/>
        </p:nvSpPr>
        <p:spPr>
          <a:xfrm rot="5400000">
            <a:off x="6891335" y="7027687"/>
            <a:ext cx="685682" cy="814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1"/>
          <p:cNvSpPr/>
          <p:nvPr/>
        </p:nvSpPr>
        <p:spPr>
          <a:xfrm>
            <a:off x="9105520" y="8465578"/>
            <a:ext cx="685682" cy="814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1"/>
          <p:cNvSpPr/>
          <p:nvPr/>
        </p:nvSpPr>
        <p:spPr>
          <a:xfrm rot="5400000">
            <a:off x="2325466" y="9935089"/>
            <a:ext cx="685682" cy="814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1"/>
          <p:cNvSpPr/>
          <p:nvPr/>
        </p:nvSpPr>
        <p:spPr>
          <a:xfrm>
            <a:off x="11319705" y="11364623"/>
            <a:ext cx="685682" cy="814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1"/>
          <p:cNvSpPr/>
          <p:nvPr/>
        </p:nvSpPr>
        <p:spPr>
          <a:xfrm>
            <a:off x="13549302" y="5430386"/>
            <a:ext cx="685682" cy="814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1"/>
          <p:cNvSpPr/>
          <p:nvPr/>
        </p:nvSpPr>
        <p:spPr>
          <a:xfrm rot="5400000">
            <a:off x="15763487" y="7027687"/>
            <a:ext cx="685682" cy="814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1"/>
          <p:cNvSpPr/>
          <p:nvPr/>
        </p:nvSpPr>
        <p:spPr>
          <a:xfrm>
            <a:off x="17977670" y="8465578"/>
            <a:ext cx="685682" cy="814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1"/>
          <p:cNvSpPr/>
          <p:nvPr/>
        </p:nvSpPr>
        <p:spPr>
          <a:xfrm rot="5400000">
            <a:off x="20248802" y="9935092"/>
            <a:ext cx="685682" cy="8146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1"/>
          <p:cNvSpPr/>
          <p:nvPr/>
        </p:nvSpPr>
        <p:spPr>
          <a:xfrm>
            <a:off x="1449150" y="6442721"/>
            <a:ext cx="221240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941" name="Google Shape;941;p21"/>
          <p:cNvSpPr/>
          <p:nvPr/>
        </p:nvSpPr>
        <p:spPr>
          <a:xfrm>
            <a:off x="10325617" y="6442721"/>
            <a:ext cx="221240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942" name="Google Shape;942;p21"/>
          <p:cNvSpPr/>
          <p:nvPr/>
        </p:nvSpPr>
        <p:spPr>
          <a:xfrm>
            <a:off x="19167142" y="6442721"/>
            <a:ext cx="221240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943" name="Google Shape;943;p21"/>
          <p:cNvSpPr/>
          <p:nvPr/>
        </p:nvSpPr>
        <p:spPr>
          <a:xfrm>
            <a:off x="4337970" y="11356970"/>
            <a:ext cx="45680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944" name="Google Shape;944;p21"/>
          <p:cNvSpPr/>
          <p:nvPr/>
        </p:nvSpPr>
        <p:spPr>
          <a:xfrm>
            <a:off x="15223883" y="11356970"/>
            <a:ext cx="45680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688123" y="4263512"/>
            <a:ext cx="3962400" cy="6096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5978769" y="4263512"/>
            <a:ext cx="3962400" cy="316523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5978769" y="7624509"/>
            <a:ext cx="3962400" cy="2735003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10269415" y="4263512"/>
            <a:ext cx="3962400" cy="60960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4560061" y="4263512"/>
            <a:ext cx="3962400" cy="316523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4560061" y="7624509"/>
            <a:ext cx="3962400" cy="2735003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18850706" y="4263512"/>
            <a:ext cx="3962400" cy="60960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688123" y="10703090"/>
            <a:ext cx="10316308" cy="1950963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2496799" y="10703090"/>
            <a:ext cx="10316308" cy="1950963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2280100" y="475572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6521900" y="48414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10839900" y="475572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5152038" y="48414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Relationships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19442684" y="475572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6521900" y="802597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15152038" y="802597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3313601" y="11475710"/>
            <a:ext cx="42398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14122277" y="11475710"/>
            <a:ext cx="42398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3182447" y="5667775"/>
            <a:ext cx="844984" cy="844982"/>
            <a:chOff x="563824" y="238902"/>
            <a:chExt cx="599676" cy="599676"/>
          </a:xfrm>
        </p:grpSpPr>
        <p:sp>
          <p:nvSpPr>
            <p:cNvPr id="85" name="Google Shape;85;p4"/>
            <p:cNvSpPr/>
            <p:nvPr/>
          </p:nvSpPr>
          <p:spPr>
            <a:xfrm>
              <a:off x="563824" y="238902"/>
              <a:ext cx="517652" cy="517652"/>
            </a:xfrm>
            <a:custGeom>
              <a:rect b="b" l="l" r="r" t="t"/>
              <a:pathLst>
                <a:path extrusionOk="0" h="517651" w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35824" y="510902"/>
              <a:ext cx="327676" cy="327676"/>
            </a:xfrm>
            <a:custGeom>
              <a:rect b="b" l="l" r="r" t="t"/>
              <a:pathLst>
                <a:path extrusionOk="0" h="327676" w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4"/>
          <p:cNvSpPr/>
          <p:nvPr/>
        </p:nvSpPr>
        <p:spPr>
          <a:xfrm>
            <a:off x="7488594" y="5611366"/>
            <a:ext cx="844236" cy="844234"/>
          </a:xfrm>
          <a:custGeom>
            <a:rect b="b" l="l" r="r" t="t"/>
            <a:pathLst>
              <a:path extrusionOk="0" h="599144" w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2342359" y="11368072"/>
            <a:ext cx="741218" cy="679089"/>
            <a:chOff x="7486543" y="1561830"/>
            <a:chExt cx="547656" cy="501751"/>
          </a:xfrm>
        </p:grpSpPr>
        <p:sp>
          <p:nvSpPr>
            <p:cNvPr id="89" name="Google Shape;89;p4"/>
            <p:cNvSpPr/>
            <p:nvPr/>
          </p:nvSpPr>
          <p:spPr>
            <a:xfrm>
              <a:off x="7577641" y="1721253"/>
              <a:ext cx="91810" cy="115296"/>
            </a:xfrm>
            <a:custGeom>
              <a:rect b="b" l="l" r="r" t="t"/>
              <a:pathLst>
                <a:path extrusionOk="0" h="115295" w="9180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714288" y="1687091"/>
              <a:ext cx="91810" cy="149458"/>
            </a:xfrm>
            <a:custGeom>
              <a:rect b="b" l="l" r="r" t="t"/>
              <a:pathLst>
                <a:path extrusionOk="0" h="149457" w="9180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850935" y="1652929"/>
              <a:ext cx="91810" cy="183619"/>
            </a:xfrm>
            <a:custGeom>
              <a:rect b="b" l="l" r="r" t="t"/>
              <a:pathLst>
                <a:path extrusionOk="0" h="183619" w="9180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486543" y="1561830"/>
              <a:ext cx="547656" cy="501751"/>
            </a:xfrm>
            <a:custGeom>
              <a:rect b="b" l="l" r="r" t="t"/>
              <a:pathLst>
                <a:path extrusionOk="0" h="501750" w="547655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11766183" y="5573746"/>
            <a:ext cx="844987" cy="844983"/>
            <a:chOff x="8609044" y="1513207"/>
            <a:chExt cx="599678" cy="599677"/>
          </a:xfrm>
        </p:grpSpPr>
        <p:sp>
          <p:nvSpPr>
            <p:cNvPr id="94" name="Google Shape;94;p4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7489697" y="8863360"/>
            <a:ext cx="843545" cy="703310"/>
            <a:chOff x="6278584" y="4236648"/>
            <a:chExt cx="655475" cy="546507"/>
          </a:xfrm>
        </p:grpSpPr>
        <p:sp>
          <p:nvSpPr>
            <p:cNvPr id="102" name="Google Shape;102;p4"/>
            <p:cNvSpPr/>
            <p:nvPr/>
          </p:nvSpPr>
          <p:spPr>
            <a:xfrm>
              <a:off x="6278584" y="4236648"/>
              <a:ext cx="655475" cy="273434"/>
            </a:xfrm>
            <a:custGeom>
              <a:rect b="b" l="l" r="r" t="t"/>
              <a:pathLst>
                <a:path extrusionOk="0" h="273433" w="655474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278584" y="4522498"/>
              <a:ext cx="655475" cy="260657"/>
            </a:xfrm>
            <a:custGeom>
              <a:rect b="b" l="l" r="r" t="t"/>
              <a:pathLst>
                <a:path extrusionOk="0" h="260656" w="655474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13097166" y="11402803"/>
            <a:ext cx="785472" cy="589486"/>
          </a:xfrm>
          <a:custGeom>
            <a:rect b="b" l="l" r="r" t="t"/>
            <a:pathLst>
              <a:path extrusionOk="0" h="491925" w="655474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4"/>
          <p:cNvGrpSpPr/>
          <p:nvPr/>
        </p:nvGrpSpPr>
        <p:grpSpPr>
          <a:xfrm>
            <a:off x="16137914" y="5663768"/>
            <a:ext cx="806435" cy="739404"/>
            <a:chOff x="1757425" y="742428"/>
            <a:chExt cx="572318" cy="524748"/>
          </a:xfrm>
        </p:grpSpPr>
        <p:sp>
          <p:nvSpPr>
            <p:cNvPr id="106" name="Google Shape;106;p4"/>
            <p:cNvSpPr/>
            <p:nvPr/>
          </p:nvSpPr>
          <p:spPr>
            <a:xfrm>
              <a:off x="1757425" y="742428"/>
              <a:ext cx="524005" cy="429238"/>
            </a:xfrm>
            <a:custGeom>
              <a:rect b="b" l="l" r="r" t="t"/>
              <a:pathLst>
                <a:path extrusionOk="0" h="429238" w="524005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066626" y="1004059"/>
              <a:ext cx="263117" cy="263117"/>
            </a:xfrm>
            <a:custGeom>
              <a:rect b="b" l="l" r="r" t="t"/>
              <a:pathLst>
                <a:path extrusionOk="0" h="263117" w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16162039" y="8879047"/>
            <a:ext cx="804344" cy="670281"/>
            <a:chOff x="10963620" y="1469110"/>
            <a:chExt cx="570833" cy="475691"/>
          </a:xfrm>
        </p:grpSpPr>
        <p:sp>
          <p:nvSpPr>
            <p:cNvPr id="109" name="Google Shape;109;p4"/>
            <p:cNvSpPr/>
            <p:nvPr/>
          </p:nvSpPr>
          <p:spPr>
            <a:xfrm>
              <a:off x="10963620" y="1469110"/>
              <a:ext cx="570833" cy="309714"/>
            </a:xfrm>
            <a:custGeom>
              <a:rect b="b" l="l" r="r" t="t"/>
              <a:pathLst>
                <a:path extrusionOk="0" h="309714" w="570833">
                  <a:moveTo>
                    <a:pt x="564398" y="191920"/>
                  </a:moveTo>
                  <a:lnTo>
                    <a:pt x="492709" y="154857"/>
                  </a:lnTo>
                  <a:lnTo>
                    <a:pt x="564398" y="117794"/>
                  </a:lnTo>
                  <a:cubicBezTo>
                    <a:pt x="568324" y="115759"/>
                    <a:pt x="570809" y="111722"/>
                    <a:pt x="570832" y="107290"/>
                  </a:cubicBezTo>
                  <a:cubicBezTo>
                    <a:pt x="570856" y="102858"/>
                    <a:pt x="568440" y="98786"/>
                    <a:pt x="564538" y="96693"/>
                  </a:cubicBezTo>
                  <a:lnTo>
                    <a:pt x="386153" y="1396"/>
                  </a:lnTo>
                  <a:cubicBezTo>
                    <a:pt x="382692" y="-442"/>
                    <a:pt x="378580" y="-465"/>
                    <a:pt x="375096" y="1326"/>
                  </a:cubicBezTo>
                  <a:lnTo>
                    <a:pt x="285417" y="47688"/>
                  </a:lnTo>
                  <a:lnTo>
                    <a:pt x="195736" y="1327"/>
                  </a:lnTo>
                  <a:cubicBezTo>
                    <a:pt x="192252" y="-465"/>
                    <a:pt x="188095" y="-441"/>
                    <a:pt x="184680" y="1397"/>
                  </a:cubicBezTo>
                  <a:lnTo>
                    <a:pt x="6295" y="96694"/>
                  </a:lnTo>
                  <a:cubicBezTo>
                    <a:pt x="2393" y="98788"/>
                    <a:pt x="-23" y="102859"/>
                    <a:pt x="0" y="107291"/>
                  </a:cubicBezTo>
                  <a:cubicBezTo>
                    <a:pt x="24" y="111723"/>
                    <a:pt x="2509" y="115760"/>
                    <a:pt x="6434" y="117796"/>
                  </a:cubicBezTo>
                  <a:lnTo>
                    <a:pt x="78124" y="154858"/>
                  </a:lnTo>
                  <a:lnTo>
                    <a:pt x="6435" y="191920"/>
                  </a:lnTo>
                  <a:cubicBezTo>
                    <a:pt x="2510" y="193956"/>
                    <a:pt x="25" y="197993"/>
                    <a:pt x="1" y="202425"/>
                  </a:cubicBezTo>
                  <a:cubicBezTo>
                    <a:pt x="-22" y="206856"/>
                    <a:pt x="2394" y="210928"/>
                    <a:pt x="6296" y="213022"/>
                  </a:cubicBezTo>
                  <a:lnTo>
                    <a:pt x="184681" y="308318"/>
                  </a:lnTo>
                  <a:cubicBezTo>
                    <a:pt x="186423" y="309249"/>
                    <a:pt x="188351" y="309714"/>
                    <a:pt x="190279" y="309714"/>
                  </a:cubicBezTo>
                  <a:cubicBezTo>
                    <a:pt x="192161" y="309714"/>
                    <a:pt x="194018" y="309273"/>
                    <a:pt x="195737" y="308388"/>
                  </a:cubicBezTo>
                  <a:lnTo>
                    <a:pt x="285417" y="262027"/>
                  </a:lnTo>
                  <a:lnTo>
                    <a:pt x="375097" y="308388"/>
                  </a:lnTo>
                  <a:cubicBezTo>
                    <a:pt x="376817" y="309273"/>
                    <a:pt x="378674" y="309714"/>
                    <a:pt x="380556" y="309714"/>
                  </a:cubicBezTo>
                  <a:cubicBezTo>
                    <a:pt x="382484" y="309714"/>
                    <a:pt x="384411" y="309249"/>
                    <a:pt x="386154" y="308318"/>
                  </a:cubicBezTo>
                  <a:lnTo>
                    <a:pt x="564539" y="213022"/>
                  </a:lnTo>
                  <a:cubicBezTo>
                    <a:pt x="568441" y="210928"/>
                    <a:pt x="570857" y="206856"/>
                    <a:pt x="570833" y="202425"/>
                  </a:cubicBezTo>
                  <a:cubicBezTo>
                    <a:pt x="570809" y="197992"/>
                    <a:pt x="568324" y="193956"/>
                    <a:pt x="564398" y="191920"/>
                  </a:cubicBezTo>
                  <a:close/>
                  <a:moveTo>
                    <a:pt x="285417" y="235211"/>
                  </a:moveTo>
                  <a:lnTo>
                    <a:pt x="129994" y="154858"/>
                  </a:lnTo>
                  <a:lnTo>
                    <a:pt x="285417" y="74505"/>
                  </a:lnTo>
                  <a:lnTo>
                    <a:pt x="440840" y="154857"/>
                  </a:lnTo>
                  <a:lnTo>
                    <a:pt x="285417" y="2352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1058759" y="1764527"/>
              <a:ext cx="178385" cy="180273"/>
            </a:xfrm>
            <a:custGeom>
              <a:rect b="b" l="l" r="r" t="t"/>
              <a:pathLst>
                <a:path extrusionOk="0" h="180273" w="178385">
                  <a:moveTo>
                    <a:pt x="172672" y="8934"/>
                  </a:moveTo>
                  <a:cubicBezTo>
                    <a:pt x="169164" y="6783"/>
                    <a:pt x="164728" y="6631"/>
                    <a:pt x="161035" y="8527"/>
                  </a:cubicBezTo>
                  <a:lnTo>
                    <a:pt x="111490" y="34143"/>
                  </a:lnTo>
                  <a:cubicBezTo>
                    <a:pt x="101294" y="39425"/>
                    <a:pt x="88519" y="39332"/>
                    <a:pt x="78345" y="33910"/>
                  </a:cubicBezTo>
                  <a:lnTo>
                    <a:pt x="17491" y="1397"/>
                  </a:lnTo>
                  <a:cubicBezTo>
                    <a:pt x="13820" y="-558"/>
                    <a:pt x="9384" y="-464"/>
                    <a:pt x="5784" y="1699"/>
                  </a:cubicBezTo>
                  <a:cubicBezTo>
                    <a:pt x="2184" y="3850"/>
                    <a:pt x="0" y="7725"/>
                    <a:pt x="0" y="11912"/>
                  </a:cubicBezTo>
                  <a:lnTo>
                    <a:pt x="0" y="85769"/>
                  </a:lnTo>
                  <a:cubicBezTo>
                    <a:pt x="0" y="90166"/>
                    <a:pt x="2416" y="94215"/>
                    <a:pt x="6295" y="96285"/>
                  </a:cubicBezTo>
                  <a:lnTo>
                    <a:pt x="160895" y="178878"/>
                  </a:lnTo>
                  <a:cubicBezTo>
                    <a:pt x="162638" y="179809"/>
                    <a:pt x="164565" y="180274"/>
                    <a:pt x="166493" y="180274"/>
                  </a:cubicBezTo>
                  <a:cubicBezTo>
                    <a:pt x="168607" y="180274"/>
                    <a:pt x="170721" y="179704"/>
                    <a:pt x="172602" y="178576"/>
                  </a:cubicBezTo>
                  <a:cubicBezTo>
                    <a:pt x="176202" y="176424"/>
                    <a:pt x="178386" y="172550"/>
                    <a:pt x="178386" y="168362"/>
                  </a:cubicBezTo>
                  <a:lnTo>
                    <a:pt x="178386" y="19113"/>
                  </a:lnTo>
                  <a:cubicBezTo>
                    <a:pt x="178386" y="14960"/>
                    <a:pt x="176226" y="11098"/>
                    <a:pt x="172672" y="8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1260930" y="1764526"/>
              <a:ext cx="178384" cy="180275"/>
            </a:xfrm>
            <a:custGeom>
              <a:rect b="b" l="l" r="r" t="t"/>
              <a:pathLst>
                <a:path extrusionOk="0" h="180275" w="178384">
                  <a:moveTo>
                    <a:pt x="172601" y="1699"/>
                  </a:moveTo>
                  <a:cubicBezTo>
                    <a:pt x="169001" y="-465"/>
                    <a:pt x="164541" y="-558"/>
                    <a:pt x="160894" y="1397"/>
                  </a:cubicBezTo>
                  <a:lnTo>
                    <a:pt x="100039" y="33911"/>
                  </a:lnTo>
                  <a:cubicBezTo>
                    <a:pt x="89866" y="39344"/>
                    <a:pt x="77068" y="39436"/>
                    <a:pt x="66894" y="34144"/>
                  </a:cubicBezTo>
                  <a:lnTo>
                    <a:pt x="17351" y="8528"/>
                  </a:lnTo>
                  <a:cubicBezTo>
                    <a:pt x="13658" y="6620"/>
                    <a:pt x="9221" y="6783"/>
                    <a:pt x="5714" y="8935"/>
                  </a:cubicBezTo>
                  <a:cubicBezTo>
                    <a:pt x="2160" y="11099"/>
                    <a:pt x="0" y="14961"/>
                    <a:pt x="0" y="19114"/>
                  </a:cubicBezTo>
                  <a:lnTo>
                    <a:pt x="0" y="168364"/>
                  </a:lnTo>
                  <a:cubicBezTo>
                    <a:pt x="0" y="172551"/>
                    <a:pt x="2183" y="176426"/>
                    <a:pt x="5784" y="178577"/>
                  </a:cubicBezTo>
                  <a:cubicBezTo>
                    <a:pt x="7666" y="179706"/>
                    <a:pt x="9779" y="180276"/>
                    <a:pt x="11893" y="180276"/>
                  </a:cubicBezTo>
                  <a:cubicBezTo>
                    <a:pt x="13820" y="180276"/>
                    <a:pt x="15748" y="179811"/>
                    <a:pt x="17491" y="178880"/>
                  </a:cubicBezTo>
                  <a:lnTo>
                    <a:pt x="172090" y="96286"/>
                  </a:lnTo>
                  <a:cubicBezTo>
                    <a:pt x="175969" y="94216"/>
                    <a:pt x="178385" y="90168"/>
                    <a:pt x="178385" y="85771"/>
                  </a:cubicBezTo>
                  <a:lnTo>
                    <a:pt x="178385" y="11914"/>
                  </a:lnTo>
                  <a:cubicBezTo>
                    <a:pt x="178385" y="7725"/>
                    <a:pt x="176202" y="3852"/>
                    <a:pt x="172601" y="16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20508394" y="5574366"/>
            <a:ext cx="634138" cy="844782"/>
            <a:chOff x="5193564" y="238981"/>
            <a:chExt cx="450041" cy="599534"/>
          </a:xfrm>
        </p:grpSpPr>
        <p:sp>
          <p:nvSpPr>
            <p:cNvPr id="113" name="Google Shape;113;p4"/>
            <p:cNvSpPr/>
            <p:nvPr/>
          </p:nvSpPr>
          <p:spPr>
            <a:xfrm>
              <a:off x="5355517" y="238981"/>
              <a:ext cx="126136" cy="126136"/>
            </a:xfrm>
            <a:custGeom>
              <a:rect b="b" l="l" r="r" t="t"/>
              <a:pathLst>
                <a:path extrusionOk="0" h="126135" w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305685" y="376017"/>
              <a:ext cx="225409" cy="113289"/>
            </a:xfrm>
            <a:custGeom>
              <a:rect b="b" l="l" r="r" t="t"/>
              <a:pathLst>
                <a:path extrusionOk="0" h="113288" w="225409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318140" y="513052"/>
              <a:ext cx="150662" cy="175189"/>
            </a:xfrm>
            <a:custGeom>
              <a:rect b="b" l="l" r="r" t="t"/>
              <a:pathLst>
                <a:path extrusionOk="0" h="175188" w="150662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193564" y="637632"/>
              <a:ext cx="100441" cy="200883"/>
            </a:xfrm>
            <a:custGeom>
              <a:rect b="b" l="l" r="r" t="t"/>
              <a:pathLst>
                <a:path extrusionOk="0" h="200882" w="100441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442722" y="637632"/>
              <a:ext cx="200883" cy="200883"/>
            </a:xfrm>
            <a:custGeom>
              <a:rect b="b" l="l" r="r" t="t"/>
              <a:pathLst>
                <a:path extrusionOk="0" h="200882" w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4"/>
          <p:cNvSpPr/>
          <p:nvPr/>
        </p:nvSpPr>
        <p:spPr>
          <a:xfrm>
            <a:off x="7118065" y="11315994"/>
            <a:ext cx="43645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7930484" y="11315994"/>
            <a:ext cx="43645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2192785" y="8822152"/>
            <a:ext cx="29607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10748765" y="8822152"/>
            <a:ext cx="29607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19351548" y="8822152"/>
            <a:ext cx="29607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2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951" name="Google Shape;951;p2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952" name="Google Shape;952;p22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2"/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EE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2"/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EE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2"/>
          <p:cNvSpPr/>
          <p:nvPr/>
        </p:nvSpPr>
        <p:spPr>
          <a:xfrm>
            <a:off x="5609080" y="7946013"/>
            <a:ext cx="4230986" cy="2679692"/>
          </a:xfrm>
          <a:prstGeom prst="roundRect">
            <a:avLst>
              <a:gd fmla="val 0" name="adj"/>
            </a:avLst>
          </a:prstGeom>
          <a:solidFill>
            <a:srgbClr val="FEE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2"/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EE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2"/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EE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2"/>
          <p:cNvSpPr/>
          <p:nvPr/>
        </p:nvSpPr>
        <p:spPr>
          <a:xfrm>
            <a:off x="14465820" y="7946013"/>
            <a:ext cx="4230986" cy="2679692"/>
          </a:xfrm>
          <a:prstGeom prst="roundRect">
            <a:avLst>
              <a:gd fmla="val 0" name="adj"/>
            </a:avLst>
          </a:prstGeom>
          <a:solidFill>
            <a:srgbClr val="FEE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2"/>
          <p:cNvSpPr/>
          <p:nvPr/>
        </p:nvSpPr>
        <p:spPr>
          <a:xfrm>
            <a:off x="18894191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EE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2"/>
          <p:cNvSpPr/>
          <p:nvPr/>
        </p:nvSpPr>
        <p:spPr>
          <a:xfrm>
            <a:off x="1180710" y="10824125"/>
            <a:ext cx="10878487" cy="1895620"/>
          </a:xfrm>
          <a:prstGeom prst="roundRect">
            <a:avLst>
              <a:gd fmla="val 0" name="adj"/>
            </a:avLst>
          </a:prstGeom>
          <a:solidFill>
            <a:srgbClr val="FEE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2"/>
          <p:cNvSpPr/>
          <p:nvPr/>
        </p:nvSpPr>
        <p:spPr>
          <a:xfrm>
            <a:off x="12246689" y="10824125"/>
            <a:ext cx="10878487" cy="1895620"/>
          </a:xfrm>
          <a:prstGeom prst="roundRect">
            <a:avLst>
              <a:gd fmla="val 0" name="adj"/>
            </a:avLst>
          </a:prstGeom>
          <a:solidFill>
            <a:srgbClr val="FEE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2"/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963" name="Google Shape;963;p22"/>
          <p:cNvSpPr txBox="1"/>
          <p:nvPr/>
        </p:nvSpPr>
        <p:spPr>
          <a:xfrm>
            <a:off x="5918497" y="4942525"/>
            <a:ext cx="26870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964" name="Google Shape;964;p22"/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965" name="Google Shape;965;p22"/>
          <p:cNvSpPr txBox="1"/>
          <p:nvPr/>
        </p:nvSpPr>
        <p:spPr>
          <a:xfrm>
            <a:off x="14705778" y="4942525"/>
            <a:ext cx="26870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966" name="Google Shape;966;p22"/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967" name="Google Shape;967;p22"/>
          <p:cNvSpPr txBox="1"/>
          <p:nvPr/>
        </p:nvSpPr>
        <p:spPr>
          <a:xfrm>
            <a:off x="5918496" y="8243750"/>
            <a:ext cx="32239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968" name="Google Shape;968;p22"/>
          <p:cNvSpPr txBox="1"/>
          <p:nvPr/>
        </p:nvSpPr>
        <p:spPr>
          <a:xfrm>
            <a:off x="14678656" y="8243750"/>
            <a:ext cx="220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969" name="Google Shape;969;p22"/>
          <p:cNvSpPr txBox="1"/>
          <p:nvPr/>
        </p:nvSpPr>
        <p:spPr>
          <a:xfrm>
            <a:off x="1488082" y="11866015"/>
            <a:ext cx="29601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970" name="Google Shape;970;p22"/>
          <p:cNvSpPr txBox="1"/>
          <p:nvPr/>
        </p:nvSpPr>
        <p:spPr>
          <a:xfrm>
            <a:off x="12503627" y="11866015"/>
            <a:ext cx="29601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grpSp>
        <p:nvGrpSpPr>
          <p:cNvPr id="971" name="Google Shape;971;p22"/>
          <p:cNvGrpSpPr/>
          <p:nvPr/>
        </p:nvGrpSpPr>
        <p:grpSpPr>
          <a:xfrm>
            <a:off x="1514061" y="6277232"/>
            <a:ext cx="3564285" cy="4053017"/>
            <a:chOff x="1514061" y="6277232"/>
            <a:chExt cx="3564285" cy="4053017"/>
          </a:xfrm>
        </p:grpSpPr>
        <p:sp>
          <p:nvSpPr>
            <p:cNvPr id="972" name="Google Shape;972;p22"/>
            <p:cNvSpPr/>
            <p:nvPr/>
          </p:nvSpPr>
          <p:spPr>
            <a:xfrm>
              <a:off x="1514061" y="6277232"/>
              <a:ext cx="3564285" cy="4053017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1790795" y="6780246"/>
              <a:ext cx="3017619" cy="304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There are people who have a significant number.</a:t>
              </a:r>
              <a:endParaRPr/>
            </a:p>
          </p:txBody>
        </p:sp>
      </p:grpSp>
      <p:grpSp>
        <p:nvGrpSpPr>
          <p:cNvPr id="974" name="Google Shape;974;p22"/>
          <p:cNvGrpSpPr/>
          <p:nvPr/>
        </p:nvGrpSpPr>
        <p:grpSpPr>
          <a:xfrm>
            <a:off x="5943587" y="5721084"/>
            <a:ext cx="3564285" cy="1742397"/>
            <a:chOff x="1514061" y="6277232"/>
            <a:chExt cx="3564285" cy="1742397"/>
          </a:xfrm>
        </p:grpSpPr>
        <p:sp>
          <p:nvSpPr>
            <p:cNvPr id="975" name="Google Shape;975;p22"/>
            <p:cNvSpPr/>
            <p:nvPr/>
          </p:nvSpPr>
          <p:spPr>
            <a:xfrm>
              <a:off x="1514061" y="6277232"/>
              <a:ext cx="3564285" cy="1742397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1594567" y="6552799"/>
              <a:ext cx="341007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977" name="Google Shape;977;p22"/>
          <p:cNvGrpSpPr/>
          <p:nvPr/>
        </p:nvGrpSpPr>
        <p:grpSpPr>
          <a:xfrm>
            <a:off x="5943587" y="9003152"/>
            <a:ext cx="3564285" cy="1327096"/>
            <a:chOff x="1514061" y="6692533"/>
            <a:chExt cx="3564285" cy="1327096"/>
          </a:xfrm>
        </p:grpSpPr>
        <p:sp>
          <p:nvSpPr>
            <p:cNvPr id="978" name="Google Shape;978;p22"/>
            <p:cNvSpPr/>
            <p:nvPr/>
          </p:nvSpPr>
          <p:spPr>
            <a:xfrm>
              <a:off x="1514061" y="6692533"/>
              <a:ext cx="3564285" cy="1327096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1590009" y="6940582"/>
              <a:ext cx="34100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significant.</a:t>
              </a:r>
              <a:endParaRPr/>
            </a:p>
          </p:txBody>
        </p:sp>
      </p:grpSp>
      <p:grpSp>
        <p:nvGrpSpPr>
          <p:cNvPr id="980" name="Google Shape;980;p22"/>
          <p:cNvGrpSpPr/>
          <p:nvPr/>
        </p:nvGrpSpPr>
        <p:grpSpPr>
          <a:xfrm>
            <a:off x="10370800" y="6277232"/>
            <a:ext cx="3564285" cy="4053017"/>
            <a:chOff x="1514061" y="6277232"/>
            <a:chExt cx="3564285" cy="4053017"/>
          </a:xfrm>
        </p:grpSpPr>
        <p:sp>
          <p:nvSpPr>
            <p:cNvPr id="981" name="Google Shape;981;p22"/>
            <p:cNvSpPr/>
            <p:nvPr/>
          </p:nvSpPr>
          <p:spPr>
            <a:xfrm>
              <a:off x="1514061" y="6277232"/>
              <a:ext cx="3564285" cy="4053017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1790795" y="6780246"/>
              <a:ext cx="3017619" cy="304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There are people who have a significant number.</a:t>
              </a:r>
              <a:endParaRPr/>
            </a:p>
          </p:txBody>
        </p:sp>
      </p:grpSp>
      <p:grpSp>
        <p:nvGrpSpPr>
          <p:cNvPr id="983" name="Google Shape;983;p22"/>
          <p:cNvGrpSpPr/>
          <p:nvPr/>
        </p:nvGrpSpPr>
        <p:grpSpPr>
          <a:xfrm>
            <a:off x="14789877" y="5721084"/>
            <a:ext cx="3564285" cy="1742397"/>
            <a:chOff x="1514061" y="6277232"/>
            <a:chExt cx="3564285" cy="1742397"/>
          </a:xfrm>
        </p:grpSpPr>
        <p:sp>
          <p:nvSpPr>
            <p:cNvPr id="984" name="Google Shape;984;p22"/>
            <p:cNvSpPr/>
            <p:nvPr/>
          </p:nvSpPr>
          <p:spPr>
            <a:xfrm>
              <a:off x="1514061" y="6277232"/>
              <a:ext cx="3564285" cy="1742397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1594567" y="6552799"/>
              <a:ext cx="341007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986" name="Google Shape;986;p22"/>
          <p:cNvGrpSpPr/>
          <p:nvPr/>
        </p:nvGrpSpPr>
        <p:grpSpPr>
          <a:xfrm>
            <a:off x="14789877" y="9003152"/>
            <a:ext cx="3564285" cy="1327096"/>
            <a:chOff x="1514061" y="6692533"/>
            <a:chExt cx="3564285" cy="1327096"/>
          </a:xfrm>
        </p:grpSpPr>
        <p:sp>
          <p:nvSpPr>
            <p:cNvPr id="987" name="Google Shape;987;p22"/>
            <p:cNvSpPr/>
            <p:nvPr/>
          </p:nvSpPr>
          <p:spPr>
            <a:xfrm>
              <a:off x="1514061" y="6692533"/>
              <a:ext cx="3564285" cy="1327096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1590009" y="6940582"/>
              <a:ext cx="34100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significant.</a:t>
              </a:r>
              <a:endParaRPr/>
            </a:p>
          </p:txBody>
        </p:sp>
      </p:grpSp>
      <p:grpSp>
        <p:nvGrpSpPr>
          <p:cNvPr id="989" name="Google Shape;989;p22"/>
          <p:cNvGrpSpPr/>
          <p:nvPr/>
        </p:nvGrpSpPr>
        <p:grpSpPr>
          <a:xfrm>
            <a:off x="19206638" y="6277232"/>
            <a:ext cx="3564285" cy="4053017"/>
            <a:chOff x="1514061" y="6277232"/>
            <a:chExt cx="3564285" cy="4053017"/>
          </a:xfrm>
        </p:grpSpPr>
        <p:sp>
          <p:nvSpPr>
            <p:cNvPr id="990" name="Google Shape;990;p22"/>
            <p:cNvSpPr/>
            <p:nvPr/>
          </p:nvSpPr>
          <p:spPr>
            <a:xfrm>
              <a:off x="1514061" y="6277232"/>
              <a:ext cx="3564285" cy="4053017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1790795" y="6780246"/>
              <a:ext cx="3017619" cy="304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There are people who have a significant number.</a:t>
              </a:r>
              <a:endParaRPr/>
            </a:p>
          </p:txBody>
        </p:sp>
      </p:grpSp>
      <p:grpSp>
        <p:nvGrpSpPr>
          <p:cNvPr id="992" name="Google Shape;992;p22"/>
          <p:cNvGrpSpPr/>
          <p:nvPr/>
        </p:nvGrpSpPr>
        <p:grpSpPr>
          <a:xfrm>
            <a:off x="4448281" y="11128718"/>
            <a:ext cx="7290063" cy="1311375"/>
            <a:chOff x="1514061" y="6277232"/>
            <a:chExt cx="7290063" cy="1311375"/>
          </a:xfrm>
        </p:grpSpPr>
        <p:sp>
          <p:nvSpPr>
            <p:cNvPr id="993" name="Google Shape;993;p22"/>
            <p:cNvSpPr/>
            <p:nvPr/>
          </p:nvSpPr>
          <p:spPr>
            <a:xfrm>
              <a:off x="1514061" y="6277232"/>
              <a:ext cx="7290063" cy="1311375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1952741" y="6522777"/>
              <a:ext cx="6502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domain.</a:t>
              </a:r>
              <a:endParaRPr/>
            </a:p>
          </p:txBody>
        </p:sp>
      </p:grpSp>
      <p:grpSp>
        <p:nvGrpSpPr>
          <p:cNvPr id="995" name="Google Shape;995;p22"/>
          <p:cNvGrpSpPr/>
          <p:nvPr/>
        </p:nvGrpSpPr>
        <p:grpSpPr>
          <a:xfrm>
            <a:off x="15519702" y="11128718"/>
            <a:ext cx="7290063" cy="1311375"/>
            <a:chOff x="1514061" y="6277232"/>
            <a:chExt cx="7290063" cy="1311375"/>
          </a:xfrm>
        </p:grpSpPr>
        <p:sp>
          <p:nvSpPr>
            <p:cNvPr id="996" name="Google Shape;996;p22"/>
            <p:cNvSpPr/>
            <p:nvPr/>
          </p:nvSpPr>
          <p:spPr>
            <a:xfrm>
              <a:off x="1514061" y="6277232"/>
              <a:ext cx="7290063" cy="1311375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1952741" y="6522777"/>
              <a:ext cx="6502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domain.</a:t>
              </a:r>
              <a:endParaRPr/>
            </a:p>
          </p:txBody>
        </p:sp>
      </p:grpSp>
      <p:grpSp>
        <p:nvGrpSpPr>
          <p:cNvPr id="998" name="Google Shape;998;p22"/>
          <p:cNvGrpSpPr/>
          <p:nvPr/>
        </p:nvGrpSpPr>
        <p:grpSpPr>
          <a:xfrm>
            <a:off x="4520518" y="4960396"/>
            <a:ext cx="577463" cy="577461"/>
            <a:chOff x="563824" y="238902"/>
            <a:chExt cx="599676" cy="599676"/>
          </a:xfrm>
        </p:grpSpPr>
        <p:sp>
          <p:nvSpPr>
            <p:cNvPr id="999" name="Google Shape;999;p22"/>
            <p:cNvSpPr/>
            <p:nvPr/>
          </p:nvSpPr>
          <p:spPr>
            <a:xfrm>
              <a:off x="563824" y="238902"/>
              <a:ext cx="517652" cy="517652"/>
            </a:xfrm>
            <a:custGeom>
              <a:rect b="b" l="l" r="r" t="t"/>
              <a:pathLst>
                <a:path extrusionOk="0" h="517651" w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835824" y="510902"/>
              <a:ext cx="327676" cy="327676"/>
            </a:xfrm>
            <a:custGeom>
              <a:rect b="b" l="l" r="r" t="t"/>
              <a:pathLst>
                <a:path extrusionOk="0" h="327676" w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1" name="Google Shape;1001;p22"/>
          <p:cNvSpPr/>
          <p:nvPr/>
        </p:nvSpPr>
        <p:spPr>
          <a:xfrm>
            <a:off x="9006869" y="4915966"/>
            <a:ext cx="576951" cy="576950"/>
          </a:xfrm>
          <a:custGeom>
            <a:rect b="b" l="l" r="r" t="t"/>
            <a:pathLst>
              <a:path extrusionOk="0" h="599144" w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2" name="Google Shape;1002;p22"/>
          <p:cNvGrpSpPr/>
          <p:nvPr/>
        </p:nvGrpSpPr>
        <p:grpSpPr>
          <a:xfrm>
            <a:off x="17863552" y="8205328"/>
            <a:ext cx="506549" cy="464090"/>
            <a:chOff x="7486543" y="1561830"/>
            <a:chExt cx="547656" cy="501751"/>
          </a:xfrm>
        </p:grpSpPr>
        <p:sp>
          <p:nvSpPr>
            <p:cNvPr id="1003" name="Google Shape;1003;p22"/>
            <p:cNvSpPr/>
            <p:nvPr/>
          </p:nvSpPr>
          <p:spPr>
            <a:xfrm>
              <a:off x="7577646" y="1721253"/>
              <a:ext cx="91810" cy="115296"/>
            </a:xfrm>
            <a:custGeom>
              <a:rect b="b" l="l" r="r" t="t"/>
              <a:pathLst>
                <a:path extrusionOk="0" h="115295" w="9180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7714294" y="1687091"/>
              <a:ext cx="91810" cy="149458"/>
            </a:xfrm>
            <a:custGeom>
              <a:rect b="b" l="l" r="r" t="t"/>
              <a:pathLst>
                <a:path extrusionOk="0" h="149457" w="9180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7850940" y="1652929"/>
              <a:ext cx="91810" cy="183619"/>
            </a:xfrm>
            <a:custGeom>
              <a:rect b="b" l="l" r="r" t="t"/>
              <a:pathLst>
                <a:path extrusionOk="0" h="183619" w="9180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7486543" y="1561830"/>
              <a:ext cx="547656" cy="501751"/>
            </a:xfrm>
            <a:custGeom>
              <a:rect b="b" l="l" r="r" t="t"/>
              <a:pathLst>
                <a:path extrusionOk="0" h="501750" w="547655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7" name="Google Shape;1007;p22"/>
          <p:cNvGrpSpPr/>
          <p:nvPr/>
        </p:nvGrpSpPr>
        <p:grpSpPr>
          <a:xfrm>
            <a:off x="13376423" y="4901652"/>
            <a:ext cx="577459" cy="577459"/>
            <a:chOff x="8609042" y="1513211"/>
            <a:chExt cx="599672" cy="599676"/>
          </a:xfrm>
        </p:grpSpPr>
        <p:sp>
          <p:nvSpPr>
            <p:cNvPr id="1008" name="Google Shape;1008;p22"/>
            <p:cNvSpPr/>
            <p:nvPr/>
          </p:nvSpPr>
          <p:spPr>
            <a:xfrm>
              <a:off x="8840239" y="1513211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8785839" y="1662811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63438" y="1839613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8609042" y="1989212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9017043" y="1839611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962638" y="1989211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22"/>
          <p:cNvGrpSpPr/>
          <p:nvPr/>
        </p:nvGrpSpPr>
        <p:grpSpPr>
          <a:xfrm>
            <a:off x="9006869" y="8189886"/>
            <a:ext cx="576481" cy="480639"/>
            <a:chOff x="6278582" y="4236651"/>
            <a:chExt cx="655477" cy="546504"/>
          </a:xfrm>
        </p:grpSpPr>
        <p:sp>
          <p:nvSpPr>
            <p:cNvPr id="1016" name="Google Shape;1016;p22"/>
            <p:cNvSpPr/>
            <p:nvPr/>
          </p:nvSpPr>
          <p:spPr>
            <a:xfrm>
              <a:off x="6278582" y="4236651"/>
              <a:ext cx="655475" cy="273434"/>
            </a:xfrm>
            <a:custGeom>
              <a:rect b="b" l="l" r="r" t="t"/>
              <a:pathLst>
                <a:path extrusionOk="0" h="273433" w="655474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6278584" y="4522498"/>
              <a:ext cx="655475" cy="260657"/>
            </a:xfrm>
            <a:custGeom>
              <a:rect b="b" l="l" r="r" t="t"/>
              <a:pathLst>
                <a:path extrusionOk="0" h="260656" w="655474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8" name="Google Shape;1018;p22"/>
          <p:cNvSpPr/>
          <p:nvPr/>
        </p:nvSpPr>
        <p:spPr>
          <a:xfrm>
            <a:off x="1616886" y="11329798"/>
            <a:ext cx="536792" cy="402855"/>
          </a:xfrm>
          <a:custGeom>
            <a:rect b="b" l="l" r="r" t="t"/>
            <a:pathLst>
              <a:path extrusionOk="0" h="491925" w="655474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9" name="Google Shape;1019;p22"/>
          <p:cNvGrpSpPr/>
          <p:nvPr/>
        </p:nvGrpSpPr>
        <p:grpSpPr>
          <a:xfrm>
            <a:off x="12566491" y="11274945"/>
            <a:ext cx="551119" cy="505309"/>
            <a:chOff x="1757425" y="742428"/>
            <a:chExt cx="572318" cy="524748"/>
          </a:xfrm>
        </p:grpSpPr>
        <p:sp>
          <p:nvSpPr>
            <p:cNvPr id="1020" name="Google Shape;1020;p22"/>
            <p:cNvSpPr/>
            <p:nvPr/>
          </p:nvSpPr>
          <p:spPr>
            <a:xfrm>
              <a:off x="1757425" y="742428"/>
              <a:ext cx="524005" cy="429238"/>
            </a:xfrm>
            <a:custGeom>
              <a:rect b="b" l="l" r="r" t="t"/>
              <a:pathLst>
                <a:path extrusionOk="0" h="429238" w="524005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2066626" y="1004059"/>
              <a:ext cx="263117" cy="263117"/>
            </a:xfrm>
            <a:custGeom>
              <a:rect b="b" l="l" r="r" t="t"/>
              <a:pathLst>
                <a:path extrusionOk="0" h="263117" w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22"/>
          <p:cNvGrpSpPr/>
          <p:nvPr/>
        </p:nvGrpSpPr>
        <p:grpSpPr>
          <a:xfrm>
            <a:off x="22299640" y="4967957"/>
            <a:ext cx="549689" cy="458074"/>
            <a:chOff x="10963599" y="1469107"/>
            <a:chExt cx="570832" cy="475694"/>
          </a:xfrm>
        </p:grpSpPr>
        <p:sp>
          <p:nvSpPr>
            <p:cNvPr id="1023" name="Google Shape;1023;p22"/>
            <p:cNvSpPr/>
            <p:nvPr/>
          </p:nvSpPr>
          <p:spPr>
            <a:xfrm>
              <a:off x="10963599" y="1469107"/>
              <a:ext cx="570832" cy="309713"/>
            </a:xfrm>
            <a:custGeom>
              <a:rect b="b" l="l" r="r" t="t"/>
              <a:pathLst>
                <a:path extrusionOk="0" h="309714" w="570833">
                  <a:moveTo>
                    <a:pt x="564398" y="191920"/>
                  </a:moveTo>
                  <a:lnTo>
                    <a:pt x="492709" y="154857"/>
                  </a:lnTo>
                  <a:lnTo>
                    <a:pt x="564398" y="117794"/>
                  </a:lnTo>
                  <a:cubicBezTo>
                    <a:pt x="568324" y="115759"/>
                    <a:pt x="570809" y="111722"/>
                    <a:pt x="570832" y="107290"/>
                  </a:cubicBezTo>
                  <a:cubicBezTo>
                    <a:pt x="570856" y="102858"/>
                    <a:pt x="568440" y="98786"/>
                    <a:pt x="564538" y="96693"/>
                  </a:cubicBezTo>
                  <a:lnTo>
                    <a:pt x="386153" y="1396"/>
                  </a:lnTo>
                  <a:cubicBezTo>
                    <a:pt x="382692" y="-442"/>
                    <a:pt x="378580" y="-465"/>
                    <a:pt x="375096" y="1326"/>
                  </a:cubicBezTo>
                  <a:lnTo>
                    <a:pt x="285417" y="47688"/>
                  </a:lnTo>
                  <a:lnTo>
                    <a:pt x="195736" y="1327"/>
                  </a:lnTo>
                  <a:cubicBezTo>
                    <a:pt x="192252" y="-465"/>
                    <a:pt x="188095" y="-441"/>
                    <a:pt x="184680" y="1397"/>
                  </a:cubicBezTo>
                  <a:lnTo>
                    <a:pt x="6295" y="96694"/>
                  </a:lnTo>
                  <a:cubicBezTo>
                    <a:pt x="2393" y="98788"/>
                    <a:pt x="-23" y="102859"/>
                    <a:pt x="0" y="107291"/>
                  </a:cubicBezTo>
                  <a:cubicBezTo>
                    <a:pt x="24" y="111723"/>
                    <a:pt x="2509" y="115760"/>
                    <a:pt x="6434" y="117796"/>
                  </a:cubicBezTo>
                  <a:lnTo>
                    <a:pt x="78124" y="154858"/>
                  </a:lnTo>
                  <a:lnTo>
                    <a:pt x="6435" y="191920"/>
                  </a:lnTo>
                  <a:cubicBezTo>
                    <a:pt x="2510" y="193956"/>
                    <a:pt x="25" y="197993"/>
                    <a:pt x="1" y="202425"/>
                  </a:cubicBezTo>
                  <a:cubicBezTo>
                    <a:pt x="-22" y="206856"/>
                    <a:pt x="2394" y="210928"/>
                    <a:pt x="6296" y="213022"/>
                  </a:cubicBezTo>
                  <a:lnTo>
                    <a:pt x="184681" y="308318"/>
                  </a:lnTo>
                  <a:cubicBezTo>
                    <a:pt x="186423" y="309249"/>
                    <a:pt x="188351" y="309714"/>
                    <a:pt x="190279" y="309714"/>
                  </a:cubicBezTo>
                  <a:cubicBezTo>
                    <a:pt x="192161" y="309714"/>
                    <a:pt x="194018" y="309273"/>
                    <a:pt x="195737" y="308388"/>
                  </a:cubicBezTo>
                  <a:lnTo>
                    <a:pt x="285417" y="262027"/>
                  </a:lnTo>
                  <a:lnTo>
                    <a:pt x="375097" y="308388"/>
                  </a:lnTo>
                  <a:cubicBezTo>
                    <a:pt x="376817" y="309273"/>
                    <a:pt x="378674" y="309714"/>
                    <a:pt x="380556" y="309714"/>
                  </a:cubicBezTo>
                  <a:cubicBezTo>
                    <a:pt x="382484" y="309714"/>
                    <a:pt x="384411" y="309249"/>
                    <a:pt x="386154" y="308318"/>
                  </a:cubicBezTo>
                  <a:lnTo>
                    <a:pt x="564539" y="213022"/>
                  </a:lnTo>
                  <a:cubicBezTo>
                    <a:pt x="568441" y="210928"/>
                    <a:pt x="570857" y="206856"/>
                    <a:pt x="570833" y="202425"/>
                  </a:cubicBezTo>
                  <a:cubicBezTo>
                    <a:pt x="570809" y="197992"/>
                    <a:pt x="568324" y="193956"/>
                    <a:pt x="564398" y="191920"/>
                  </a:cubicBezTo>
                  <a:close/>
                  <a:moveTo>
                    <a:pt x="285417" y="235211"/>
                  </a:moveTo>
                  <a:lnTo>
                    <a:pt x="129994" y="154858"/>
                  </a:lnTo>
                  <a:lnTo>
                    <a:pt x="285417" y="74505"/>
                  </a:lnTo>
                  <a:lnTo>
                    <a:pt x="440840" y="154857"/>
                  </a:lnTo>
                  <a:lnTo>
                    <a:pt x="285417" y="2352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11058744" y="1764524"/>
              <a:ext cx="178385" cy="180273"/>
            </a:xfrm>
            <a:custGeom>
              <a:rect b="b" l="l" r="r" t="t"/>
              <a:pathLst>
                <a:path extrusionOk="0" h="180273" w="178385">
                  <a:moveTo>
                    <a:pt x="172672" y="8934"/>
                  </a:moveTo>
                  <a:cubicBezTo>
                    <a:pt x="169164" y="6783"/>
                    <a:pt x="164728" y="6631"/>
                    <a:pt x="161035" y="8527"/>
                  </a:cubicBezTo>
                  <a:lnTo>
                    <a:pt x="111490" y="34143"/>
                  </a:lnTo>
                  <a:cubicBezTo>
                    <a:pt x="101294" y="39425"/>
                    <a:pt x="88519" y="39332"/>
                    <a:pt x="78345" y="33910"/>
                  </a:cubicBezTo>
                  <a:lnTo>
                    <a:pt x="17491" y="1397"/>
                  </a:lnTo>
                  <a:cubicBezTo>
                    <a:pt x="13820" y="-558"/>
                    <a:pt x="9384" y="-464"/>
                    <a:pt x="5784" y="1699"/>
                  </a:cubicBezTo>
                  <a:cubicBezTo>
                    <a:pt x="2184" y="3850"/>
                    <a:pt x="0" y="7725"/>
                    <a:pt x="0" y="11912"/>
                  </a:cubicBezTo>
                  <a:lnTo>
                    <a:pt x="0" y="85769"/>
                  </a:lnTo>
                  <a:cubicBezTo>
                    <a:pt x="0" y="90166"/>
                    <a:pt x="2416" y="94215"/>
                    <a:pt x="6295" y="96285"/>
                  </a:cubicBezTo>
                  <a:lnTo>
                    <a:pt x="160895" y="178878"/>
                  </a:lnTo>
                  <a:cubicBezTo>
                    <a:pt x="162638" y="179809"/>
                    <a:pt x="164565" y="180274"/>
                    <a:pt x="166493" y="180274"/>
                  </a:cubicBezTo>
                  <a:cubicBezTo>
                    <a:pt x="168607" y="180274"/>
                    <a:pt x="170721" y="179704"/>
                    <a:pt x="172602" y="178576"/>
                  </a:cubicBezTo>
                  <a:cubicBezTo>
                    <a:pt x="176202" y="176424"/>
                    <a:pt x="178386" y="172550"/>
                    <a:pt x="178386" y="168362"/>
                  </a:cubicBezTo>
                  <a:lnTo>
                    <a:pt x="178386" y="19113"/>
                  </a:lnTo>
                  <a:cubicBezTo>
                    <a:pt x="178386" y="14960"/>
                    <a:pt x="176226" y="11098"/>
                    <a:pt x="172672" y="89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11260930" y="1764526"/>
              <a:ext cx="178384" cy="180275"/>
            </a:xfrm>
            <a:custGeom>
              <a:rect b="b" l="l" r="r" t="t"/>
              <a:pathLst>
                <a:path extrusionOk="0" h="180275" w="178384">
                  <a:moveTo>
                    <a:pt x="172601" y="1699"/>
                  </a:moveTo>
                  <a:cubicBezTo>
                    <a:pt x="169001" y="-465"/>
                    <a:pt x="164541" y="-558"/>
                    <a:pt x="160894" y="1397"/>
                  </a:cubicBezTo>
                  <a:lnTo>
                    <a:pt x="100039" y="33911"/>
                  </a:lnTo>
                  <a:cubicBezTo>
                    <a:pt x="89866" y="39344"/>
                    <a:pt x="77068" y="39436"/>
                    <a:pt x="66894" y="34144"/>
                  </a:cubicBezTo>
                  <a:lnTo>
                    <a:pt x="17351" y="8528"/>
                  </a:lnTo>
                  <a:cubicBezTo>
                    <a:pt x="13658" y="6620"/>
                    <a:pt x="9221" y="6783"/>
                    <a:pt x="5714" y="8935"/>
                  </a:cubicBezTo>
                  <a:cubicBezTo>
                    <a:pt x="2160" y="11099"/>
                    <a:pt x="0" y="14961"/>
                    <a:pt x="0" y="19114"/>
                  </a:cubicBezTo>
                  <a:lnTo>
                    <a:pt x="0" y="168364"/>
                  </a:lnTo>
                  <a:cubicBezTo>
                    <a:pt x="0" y="172551"/>
                    <a:pt x="2183" y="176426"/>
                    <a:pt x="5784" y="178577"/>
                  </a:cubicBezTo>
                  <a:cubicBezTo>
                    <a:pt x="7666" y="179706"/>
                    <a:pt x="9779" y="180276"/>
                    <a:pt x="11893" y="180276"/>
                  </a:cubicBezTo>
                  <a:cubicBezTo>
                    <a:pt x="13820" y="180276"/>
                    <a:pt x="15748" y="179811"/>
                    <a:pt x="17491" y="178880"/>
                  </a:cubicBezTo>
                  <a:lnTo>
                    <a:pt x="172090" y="96286"/>
                  </a:lnTo>
                  <a:cubicBezTo>
                    <a:pt x="175969" y="94216"/>
                    <a:pt x="178385" y="90168"/>
                    <a:pt x="178385" y="85771"/>
                  </a:cubicBezTo>
                  <a:lnTo>
                    <a:pt x="178385" y="11914"/>
                  </a:lnTo>
                  <a:cubicBezTo>
                    <a:pt x="178385" y="7725"/>
                    <a:pt x="176202" y="3852"/>
                    <a:pt x="172601" y="1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22"/>
          <p:cNvGrpSpPr/>
          <p:nvPr/>
        </p:nvGrpSpPr>
        <p:grpSpPr>
          <a:xfrm>
            <a:off x="17996497" y="4899142"/>
            <a:ext cx="433376" cy="577324"/>
            <a:chOff x="5193559" y="238982"/>
            <a:chExt cx="450046" cy="599534"/>
          </a:xfrm>
        </p:grpSpPr>
        <p:sp>
          <p:nvSpPr>
            <p:cNvPr id="1027" name="Google Shape;1027;p22"/>
            <p:cNvSpPr/>
            <p:nvPr/>
          </p:nvSpPr>
          <p:spPr>
            <a:xfrm>
              <a:off x="5355511" y="238982"/>
              <a:ext cx="126136" cy="126136"/>
            </a:xfrm>
            <a:custGeom>
              <a:rect b="b" l="l" r="r" t="t"/>
              <a:pathLst>
                <a:path extrusionOk="0" h="126135" w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305678" y="376017"/>
              <a:ext cx="225409" cy="113289"/>
            </a:xfrm>
            <a:custGeom>
              <a:rect b="b" l="l" r="r" t="t"/>
              <a:pathLst>
                <a:path extrusionOk="0" h="113288" w="225409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318133" y="513053"/>
              <a:ext cx="150662" cy="175190"/>
            </a:xfrm>
            <a:custGeom>
              <a:rect b="b" l="l" r="r" t="t"/>
              <a:pathLst>
                <a:path extrusionOk="0" h="175188" w="150662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5193559" y="637633"/>
              <a:ext cx="100441" cy="200883"/>
            </a:xfrm>
            <a:custGeom>
              <a:rect b="b" l="l" r="r" t="t"/>
              <a:pathLst>
                <a:path extrusionOk="0" h="200882" w="100441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5442722" y="637632"/>
              <a:ext cx="200883" cy="200883"/>
            </a:xfrm>
            <a:custGeom>
              <a:rect b="b" l="l" r="r" t="t"/>
              <a:pathLst>
                <a:path extrusionOk="0" h="200882" w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3"/>
          <p:cNvSpPr/>
          <p:nvPr/>
        </p:nvSpPr>
        <p:spPr>
          <a:xfrm>
            <a:off x="1163251" y="1895798"/>
            <a:ext cx="4337668" cy="5931646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3"/>
          <p:cNvSpPr/>
          <p:nvPr/>
        </p:nvSpPr>
        <p:spPr>
          <a:xfrm>
            <a:off x="2329667" y="4446094"/>
            <a:ext cx="2089802" cy="208980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3"/>
          <p:cNvSpPr/>
          <p:nvPr/>
        </p:nvSpPr>
        <p:spPr>
          <a:xfrm>
            <a:off x="2329667" y="4446094"/>
            <a:ext cx="2089802" cy="2089802"/>
          </a:xfrm>
          <a:prstGeom prst="pie">
            <a:avLst>
              <a:gd fmla="val 16227090" name="adj1"/>
              <a:gd fmla="val 755473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3"/>
          <p:cNvSpPr/>
          <p:nvPr/>
        </p:nvSpPr>
        <p:spPr>
          <a:xfrm>
            <a:off x="2597255" y="4713682"/>
            <a:ext cx="1554626" cy="155462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3"/>
          <p:cNvSpPr txBox="1"/>
          <p:nvPr/>
        </p:nvSpPr>
        <p:spPr>
          <a:xfrm>
            <a:off x="2659771" y="5193821"/>
            <a:ext cx="141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60%</a:t>
            </a:r>
            <a:endParaRPr/>
          </a:p>
        </p:txBody>
      </p:sp>
      <p:sp>
        <p:nvSpPr>
          <p:cNvPr id="1042" name="Google Shape;1042;p23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3"/>
          <p:cNvSpPr/>
          <p:nvPr/>
        </p:nvSpPr>
        <p:spPr>
          <a:xfrm>
            <a:off x="5644962" y="1895798"/>
            <a:ext cx="4230986" cy="307989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3"/>
          <p:cNvSpPr/>
          <p:nvPr/>
        </p:nvSpPr>
        <p:spPr>
          <a:xfrm>
            <a:off x="5644962" y="5113350"/>
            <a:ext cx="4230986" cy="271409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3"/>
          <p:cNvSpPr/>
          <p:nvPr/>
        </p:nvSpPr>
        <p:spPr>
          <a:xfrm>
            <a:off x="10019991" y="1895798"/>
            <a:ext cx="4337668" cy="5931646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3"/>
          <p:cNvSpPr/>
          <p:nvPr/>
        </p:nvSpPr>
        <p:spPr>
          <a:xfrm>
            <a:off x="14501702" y="1895798"/>
            <a:ext cx="4230986" cy="307989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3"/>
          <p:cNvSpPr/>
          <p:nvPr/>
        </p:nvSpPr>
        <p:spPr>
          <a:xfrm>
            <a:off x="14501702" y="5113350"/>
            <a:ext cx="4230986" cy="271409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3"/>
          <p:cNvSpPr/>
          <p:nvPr/>
        </p:nvSpPr>
        <p:spPr>
          <a:xfrm>
            <a:off x="18876731" y="1895798"/>
            <a:ext cx="4337668" cy="5931646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3"/>
          <p:cNvSpPr/>
          <p:nvPr/>
        </p:nvSpPr>
        <p:spPr>
          <a:xfrm>
            <a:off x="1163252" y="7965104"/>
            <a:ext cx="10931828" cy="189836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3"/>
          <p:cNvSpPr/>
          <p:nvPr/>
        </p:nvSpPr>
        <p:spPr>
          <a:xfrm>
            <a:off x="12282571" y="7965104"/>
            <a:ext cx="10931828" cy="189836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3"/>
          <p:cNvSpPr txBox="1"/>
          <p:nvPr/>
        </p:nvSpPr>
        <p:spPr>
          <a:xfrm>
            <a:off x="1523964" y="2136042"/>
            <a:ext cx="2757033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1052" name="Google Shape;1052;p23"/>
          <p:cNvSpPr txBox="1"/>
          <p:nvPr/>
        </p:nvSpPr>
        <p:spPr>
          <a:xfrm>
            <a:off x="5954379" y="2136042"/>
            <a:ext cx="3152132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1053" name="Google Shape;1053;p23"/>
          <p:cNvSpPr txBox="1"/>
          <p:nvPr/>
        </p:nvSpPr>
        <p:spPr>
          <a:xfrm>
            <a:off x="10350965" y="2140290"/>
            <a:ext cx="2188544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1054" name="Google Shape;1054;p23"/>
          <p:cNvSpPr txBox="1"/>
          <p:nvPr/>
        </p:nvSpPr>
        <p:spPr>
          <a:xfrm>
            <a:off x="14741659" y="2136042"/>
            <a:ext cx="3152132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1055" name="Google Shape;1055;p23"/>
          <p:cNvSpPr txBox="1"/>
          <p:nvPr/>
        </p:nvSpPr>
        <p:spPr>
          <a:xfrm>
            <a:off x="19200616" y="2136042"/>
            <a:ext cx="2188544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1056" name="Google Shape;1056;p23"/>
          <p:cNvSpPr txBox="1"/>
          <p:nvPr/>
        </p:nvSpPr>
        <p:spPr>
          <a:xfrm>
            <a:off x="5954379" y="5411519"/>
            <a:ext cx="3178852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1057" name="Google Shape;1057;p23"/>
          <p:cNvSpPr txBox="1"/>
          <p:nvPr/>
        </p:nvSpPr>
        <p:spPr>
          <a:xfrm>
            <a:off x="14714538" y="5411519"/>
            <a:ext cx="2207096" cy="50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1058" name="Google Shape;1058;p23"/>
          <p:cNvSpPr txBox="1"/>
          <p:nvPr/>
        </p:nvSpPr>
        <p:spPr>
          <a:xfrm>
            <a:off x="1523965" y="8154061"/>
            <a:ext cx="3472550" cy="3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1059" name="Google Shape;1059;p23"/>
          <p:cNvSpPr txBox="1"/>
          <p:nvPr/>
        </p:nvSpPr>
        <p:spPr>
          <a:xfrm>
            <a:off x="12539510" y="8154061"/>
            <a:ext cx="3472550" cy="3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1060" name="Google Shape;1060;p23"/>
          <p:cNvSpPr/>
          <p:nvPr/>
        </p:nvSpPr>
        <p:spPr>
          <a:xfrm>
            <a:off x="1523965" y="2544324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61" name="Google Shape;1061;p23"/>
          <p:cNvSpPr/>
          <p:nvPr/>
        </p:nvSpPr>
        <p:spPr>
          <a:xfrm>
            <a:off x="5954379" y="2544324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62" name="Google Shape;1062;p23"/>
          <p:cNvSpPr/>
          <p:nvPr/>
        </p:nvSpPr>
        <p:spPr>
          <a:xfrm>
            <a:off x="5954379" y="5848164"/>
            <a:ext cx="3544228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63" name="Google Shape;1063;p23"/>
          <p:cNvSpPr/>
          <p:nvPr/>
        </p:nvSpPr>
        <p:spPr>
          <a:xfrm>
            <a:off x="10350965" y="2518890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64" name="Google Shape;1064;p23"/>
          <p:cNvSpPr/>
          <p:nvPr/>
        </p:nvSpPr>
        <p:spPr>
          <a:xfrm>
            <a:off x="14763356" y="2544324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65" name="Google Shape;1065;p23"/>
          <p:cNvSpPr/>
          <p:nvPr/>
        </p:nvSpPr>
        <p:spPr>
          <a:xfrm>
            <a:off x="19200616" y="2518890"/>
            <a:ext cx="3514436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66" name="Google Shape;1066;p23"/>
          <p:cNvSpPr/>
          <p:nvPr/>
        </p:nvSpPr>
        <p:spPr>
          <a:xfrm>
            <a:off x="14714538" y="5816885"/>
            <a:ext cx="3544228" cy="51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67" name="Google Shape;1067;p23"/>
          <p:cNvSpPr/>
          <p:nvPr/>
        </p:nvSpPr>
        <p:spPr>
          <a:xfrm>
            <a:off x="1521879" y="8575137"/>
            <a:ext cx="5748804" cy="29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68" name="Google Shape;1068;p23"/>
          <p:cNvSpPr/>
          <p:nvPr/>
        </p:nvSpPr>
        <p:spPr>
          <a:xfrm>
            <a:off x="12528989" y="8571902"/>
            <a:ext cx="5748804" cy="291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grpSp>
        <p:nvGrpSpPr>
          <p:cNvPr id="1069" name="Google Shape;1069;p23"/>
          <p:cNvGrpSpPr/>
          <p:nvPr/>
        </p:nvGrpSpPr>
        <p:grpSpPr>
          <a:xfrm>
            <a:off x="1163252" y="10001126"/>
            <a:ext cx="22051147" cy="1819076"/>
            <a:chOff x="1081650" y="10026776"/>
            <a:chExt cx="21137415" cy="1819076"/>
          </a:xfrm>
        </p:grpSpPr>
        <p:sp>
          <p:nvSpPr>
            <p:cNvPr id="1070" name="Google Shape;1070;p23"/>
            <p:cNvSpPr/>
            <p:nvPr/>
          </p:nvSpPr>
          <p:spPr>
            <a:xfrm>
              <a:off x="1081650" y="10026776"/>
              <a:ext cx="6947925" cy="1819076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8176490" y="10026776"/>
              <a:ext cx="6947925" cy="1819076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15271141" y="10026776"/>
              <a:ext cx="6947925" cy="1819076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3" name="Google Shape;1073;p23"/>
          <p:cNvSpPr/>
          <p:nvPr/>
        </p:nvSpPr>
        <p:spPr>
          <a:xfrm>
            <a:off x="1853174" y="10310499"/>
            <a:ext cx="5868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  <p:sp>
        <p:nvSpPr>
          <p:cNvPr id="1074" name="Google Shape;1074;p23"/>
          <p:cNvSpPr/>
          <p:nvPr/>
        </p:nvSpPr>
        <p:spPr>
          <a:xfrm>
            <a:off x="9348358" y="10310499"/>
            <a:ext cx="5868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  <p:sp>
        <p:nvSpPr>
          <p:cNvPr id="1075" name="Google Shape;1075;p23"/>
          <p:cNvSpPr/>
          <p:nvPr/>
        </p:nvSpPr>
        <p:spPr>
          <a:xfrm>
            <a:off x="16656050" y="10310499"/>
            <a:ext cx="58684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  <p:sp>
        <p:nvSpPr>
          <p:cNvPr id="1076" name="Google Shape;1076;p23"/>
          <p:cNvSpPr/>
          <p:nvPr/>
        </p:nvSpPr>
        <p:spPr>
          <a:xfrm>
            <a:off x="20000664" y="4446093"/>
            <a:ext cx="2089802" cy="208980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3"/>
          <p:cNvSpPr/>
          <p:nvPr/>
        </p:nvSpPr>
        <p:spPr>
          <a:xfrm>
            <a:off x="20000664" y="4446093"/>
            <a:ext cx="2089802" cy="2089802"/>
          </a:xfrm>
          <a:prstGeom prst="pie">
            <a:avLst>
              <a:gd fmla="val 16227090" name="adj1"/>
              <a:gd fmla="val 1871071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3"/>
          <p:cNvSpPr/>
          <p:nvPr/>
        </p:nvSpPr>
        <p:spPr>
          <a:xfrm>
            <a:off x="20304573" y="4750002"/>
            <a:ext cx="1481983" cy="148198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3"/>
          <p:cNvSpPr txBox="1"/>
          <p:nvPr/>
        </p:nvSpPr>
        <p:spPr>
          <a:xfrm>
            <a:off x="20330769" y="5193820"/>
            <a:ext cx="141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7%</a:t>
            </a:r>
            <a:endParaRPr/>
          </a:p>
        </p:txBody>
      </p:sp>
      <p:sp>
        <p:nvSpPr>
          <p:cNvPr id="1080" name="Google Shape;1080;p23"/>
          <p:cNvSpPr/>
          <p:nvPr/>
        </p:nvSpPr>
        <p:spPr>
          <a:xfrm>
            <a:off x="11143924" y="4446093"/>
            <a:ext cx="2089802" cy="208980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3"/>
          <p:cNvSpPr/>
          <p:nvPr/>
        </p:nvSpPr>
        <p:spPr>
          <a:xfrm>
            <a:off x="11143924" y="4446093"/>
            <a:ext cx="2089802" cy="2089802"/>
          </a:xfrm>
          <a:prstGeom prst="pie">
            <a:avLst>
              <a:gd fmla="val 16227090" name="adj1"/>
              <a:gd fmla="val 29231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3"/>
          <p:cNvSpPr/>
          <p:nvPr/>
        </p:nvSpPr>
        <p:spPr>
          <a:xfrm>
            <a:off x="11447833" y="4750002"/>
            <a:ext cx="1481983" cy="148198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3"/>
          <p:cNvSpPr txBox="1"/>
          <p:nvPr/>
        </p:nvSpPr>
        <p:spPr>
          <a:xfrm>
            <a:off x="11474028" y="5193820"/>
            <a:ext cx="141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45%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4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1090" name="Google Shape;1090;p2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091" name="Google Shape;1091;p24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2" name="Google Shape;1092;p24"/>
          <p:cNvGrpSpPr/>
          <p:nvPr/>
        </p:nvGrpSpPr>
        <p:grpSpPr>
          <a:xfrm>
            <a:off x="1180710" y="4702629"/>
            <a:ext cx="21944467" cy="7956156"/>
            <a:chOff x="1180710" y="4702629"/>
            <a:chExt cx="21944467" cy="7956156"/>
          </a:xfrm>
        </p:grpSpPr>
        <p:sp>
          <p:nvSpPr>
            <p:cNvPr id="1093" name="Google Shape;1093;p24"/>
            <p:cNvSpPr/>
            <p:nvPr/>
          </p:nvSpPr>
          <p:spPr>
            <a:xfrm>
              <a:off x="1180710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609080" y="4702629"/>
              <a:ext cx="4230986" cy="3075442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609080" y="7915532"/>
              <a:ext cx="4230986" cy="2710173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10037450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14465820" y="4702629"/>
              <a:ext cx="4230986" cy="3075442"/>
            </a:xfrm>
            <a:prstGeom prst="roundRect">
              <a:avLst>
                <a:gd fmla="val 0" name="adj"/>
              </a:avLst>
            </a:prstGeom>
            <a:solidFill>
              <a:srgbClr val="BEE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14465820" y="7915532"/>
              <a:ext cx="4230986" cy="2710173"/>
            </a:xfrm>
            <a:prstGeom prst="roundRect">
              <a:avLst>
                <a:gd fmla="val 0" name="adj"/>
              </a:avLst>
            </a:prstGeom>
            <a:solidFill>
              <a:srgbClr val="BEE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18894191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BEE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0" name="Google Shape;1100;p24"/>
            <p:cNvGrpSpPr/>
            <p:nvPr/>
          </p:nvGrpSpPr>
          <p:grpSpPr>
            <a:xfrm>
              <a:off x="1180710" y="10763165"/>
              <a:ext cx="21944466" cy="1895620"/>
              <a:chOff x="1831515" y="10547027"/>
              <a:chExt cx="20260088" cy="1950963"/>
            </a:xfrm>
          </p:grpSpPr>
          <p:sp>
            <p:nvSpPr>
              <p:cNvPr id="1101" name="Google Shape;1101;p24"/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rgbClr val="BFF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rgbClr val="BFF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" name="Google Shape;1103;p24"/>
            <p:cNvSpPr txBox="1"/>
            <p:nvPr/>
          </p:nvSpPr>
          <p:spPr>
            <a:xfrm>
              <a:off x="1488082" y="4942525"/>
              <a:ext cx="167421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Partners</a:t>
              </a:r>
              <a:endParaRPr/>
            </a:p>
          </p:txBody>
        </p:sp>
        <p:sp>
          <p:nvSpPr>
            <p:cNvPr id="1104" name="Google Shape;1104;p24"/>
            <p:cNvSpPr txBox="1"/>
            <p:nvPr/>
          </p:nvSpPr>
          <p:spPr>
            <a:xfrm>
              <a:off x="5918497" y="4942525"/>
              <a:ext cx="25120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Activities</a:t>
              </a:r>
              <a:endParaRPr/>
            </a:p>
          </p:txBody>
        </p:sp>
        <p:sp>
          <p:nvSpPr>
            <p:cNvPr id="1105" name="Google Shape;1105;p24"/>
            <p:cNvSpPr txBox="1"/>
            <p:nvPr/>
          </p:nvSpPr>
          <p:spPr>
            <a:xfrm>
              <a:off x="10315083" y="4946767"/>
              <a:ext cx="2188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Value</a:t>
              </a:r>
              <a:endParaRPr/>
            </a:p>
          </p:txBody>
        </p:sp>
        <p:sp>
          <p:nvSpPr>
            <p:cNvPr id="1106" name="Google Shape;1106;p24"/>
            <p:cNvSpPr txBox="1"/>
            <p:nvPr/>
          </p:nvSpPr>
          <p:spPr>
            <a:xfrm>
              <a:off x="14705778" y="4942525"/>
              <a:ext cx="25120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Relation Ships</a:t>
              </a:r>
              <a:endParaRPr/>
            </a:p>
          </p:txBody>
        </p:sp>
        <p:sp>
          <p:nvSpPr>
            <p:cNvPr id="1107" name="Google Shape;1107;p24"/>
            <p:cNvSpPr txBox="1"/>
            <p:nvPr/>
          </p:nvSpPr>
          <p:spPr>
            <a:xfrm>
              <a:off x="19164733" y="4942525"/>
              <a:ext cx="2188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Segments</a:t>
              </a:r>
              <a:endParaRPr/>
            </a:p>
          </p:txBody>
        </p:sp>
        <p:sp>
          <p:nvSpPr>
            <p:cNvPr id="1108" name="Google Shape;1108;p24"/>
            <p:cNvSpPr txBox="1"/>
            <p:nvPr/>
          </p:nvSpPr>
          <p:spPr>
            <a:xfrm>
              <a:off x="5918496" y="8213270"/>
              <a:ext cx="30139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Resources</a:t>
              </a:r>
              <a:endParaRPr/>
            </a:p>
          </p:txBody>
        </p:sp>
        <p:sp>
          <p:nvSpPr>
            <p:cNvPr id="1109" name="Google Shape;1109;p24"/>
            <p:cNvSpPr txBox="1"/>
            <p:nvPr/>
          </p:nvSpPr>
          <p:spPr>
            <a:xfrm>
              <a:off x="14678656" y="8213270"/>
              <a:ext cx="2207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Channels</a:t>
              </a:r>
              <a:endParaRPr/>
            </a:p>
          </p:txBody>
        </p:sp>
        <p:sp>
          <p:nvSpPr>
            <p:cNvPr id="1110" name="Google Shape;1110;p24"/>
            <p:cNvSpPr txBox="1"/>
            <p:nvPr/>
          </p:nvSpPr>
          <p:spPr>
            <a:xfrm>
              <a:off x="1488083" y="10951849"/>
              <a:ext cx="27673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Cost Structures</a:t>
              </a:r>
              <a:endParaRPr/>
            </a:p>
          </p:txBody>
        </p:sp>
        <p:sp>
          <p:nvSpPr>
            <p:cNvPr id="1111" name="Google Shape;1111;p24"/>
            <p:cNvSpPr txBox="1"/>
            <p:nvPr/>
          </p:nvSpPr>
          <p:spPr>
            <a:xfrm>
              <a:off x="12503628" y="10951849"/>
              <a:ext cx="27673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Revenue Strems</a:t>
              </a:r>
              <a:endParaRPr/>
            </a:p>
          </p:txBody>
        </p:sp>
      </p:grpSp>
      <p:sp>
        <p:nvSpPr>
          <p:cNvPr id="1112" name="Google Shape;1112;p24"/>
          <p:cNvSpPr/>
          <p:nvPr/>
        </p:nvSpPr>
        <p:spPr>
          <a:xfrm>
            <a:off x="2753964" y="7235831"/>
            <a:ext cx="1084479" cy="108447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7182333" y="5980939"/>
            <a:ext cx="1084479" cy="108447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7182333" y="9053680"/>
            <a:ext cx="1084479" cy="108447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11610703" y="7235831"/>
            <a:ext cx="1084479" cy="108447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16039073" y="5980939"/>
            <a:ext cx="1084479" cy="108447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16039073" y="9053680"/>
            <a:ext cx="1084479" cy="108447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20473495" y="7235831"/>
            <a:ext cx="1084479" cy="108447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6340988" y="11133032"/>
            <a:ext cx="1084479" cy="108447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17520345" y="11133032"/>
            <a:ext cx="1084479" cy="108447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5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1127" name="Google Shape;1127;p2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128" name="Google Shape;1128;p25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5"/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5"/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5"/>
          <p:cNvSpPr/>
          <p:nvPr/>
        </p:nvSpPr>
        <p:spPr>
          <a:xfrm>
            <a:off x="5609080" y="7915532"/>
            <a:ext cx="4230986" cy="2710173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5"/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5"/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5"/>
          <p:cNvSpPr/>
          <p:nvPr/>
        </p:nvSpPr>
        <p:spPr>
          <a:xfrm>
            <a:off x="14465820" y="7915532"/>
            <a:ext cx="4230986" cy="2710173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5"/>
          <p:cNvSpPr/>
          <p:nvPr/>
        </p:nvSpPr>
        <p:spPr>
          <a:xfrm>
            <a:off x="18894191" y="4702629"/>
            <a:ext cx="4230986" cy="5923075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6" name="Google Shape;1136;p25"/>
          <p:cNvGrpSpPr/>
          <p:nvPr/>
        </p:nvGrpSpPr>
        <p:grpSpPr>
          <a:xfrm>
            <a:off x="1180710" y="10763165"/>
            <a:ext cx="21944466" cy="1895620"/>
            <a:chOff x="1831515" y="10547027"/>
            <a:chExt cx="20260088" cy="1950963"/>
          </a:xfrm>
        </p:grpSpPr>
        <p:sp>
          <p:nvSpPr>
            <p:cNvPr id="1137" name="Google Shape;1137;p25"/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9" name="Google Shape;1139;p25"/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1140" name="Google Shape;1140;p25"/>
          <p:cNvSpPr txBox="1"/>
          <p:nvPr/>
        </p:nvSpPr>
        <p:spPr>
          <a:xfrm>
            <a:off x="5918497" y="4942525"/>
            <a:ext cx="2512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1141" name="Google Shape;1141;p25"/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1142" name="Google Shape;1142;p25"/>
          <p:cNvSpPr txBox="1"/>
          <p:nvPr/>
        </p:nvSpPr>
        <p:spPr>
          <a:xfrm>
            <a:off x="14705778" y="4942525"/>
            <a:ext cx="2512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1143" name="Google Shape;1143;p25"/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1144" name="Google Shape;1144;p25"/>
          <p:cNvSpPr txBox="1"/>
          <p:nvPr/>
        </p:nvSpPr>
        <p:spPr>
          <a:xfrm>
            <a:off x="5918496" y="8213270"/>
            <a:ext cx="30139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1145" name="Google Shape;1145;p25"/>
          <p:cNvSpPr txBox="1"/>
          <p:nvPr/>
        </p:nvSpPr>
        <p:spPr>
          <a:xfrm>
            <a:off x="14678656" y="8213270"/>
            <a:ext cx="220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1146" name="Google Shape;1146;p25"/>
          <p:cNvSpPr txBox="1"/>
          <p:nvPr/>
        </p:nvSpPr>
        <p:spPr>
          <a:xfrm>
            <a:off x="1488083" y="10951849"/>
            <a:ext cx="27673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1147" name="Google Shape;1147;p25"/>
          <p:cNvSpPr txBox="1"/>
          <p:nvPr/>
        </p:nvSpPr>
        <p:spPr>
          <a:xfrm>
            <a:off x="12503628" y="10951849"/>
            <a:ext cx="27673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1148" name="Google Shape;1148;p25"/>
          <p:cNvSpPr txBox="1"/>
          <p:nvPr/>
        </p:nvSpPr>
        <p:spPr>
          <a:xfrm>
            <a:off x="11406399" y="6432018"/>
            <a:ext cx="156485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/>
          </a:p>
        </p:txBody>
      </p:sp>
      <p:grpSp>
        <p:nvGrpSpPr>
          <p:cNvPr id="1149" name="Google Shape;1149;p25"/>
          <p:cNvGrpSpPr/>
          <p:nvPr/>
        </p:nvGrpSpPr>
        <p:grpSpPr>
          <a:xfrm>
            <a:off x="1488082" y="6599952"/>
            <a:ext cx="3133228" cy="3426169"/>
            <a:chOff x="1488082" y="6013418"/>
            <a:chExt cx="2862744" cy="3426169"/>
          </a:xfrm>
        </p:grpSpPr>
        <p:sp>
          <p:nvSpPr>
            <p:cNvPr id="1150" name="Google Shape;1150;p25"/>
            <p:cNvSpPr/>
            <p:nvPr/>
          </p:nvSpPr>
          <p:spPr>
            <a:xfrm>
              <a:off x="1488082" y="6013418"/>
              <a:ext cx="286274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1488082" y="7869927"/>
              <a:ext cx="286274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1152" name="Google Shape;1152;p25"/>
          <p:cNvGrpSpPr/>
          <p:nvPr/>
        </p:nvGrpSpPr>
        <p:grpSpPr>
          <a:xfrm>
            <a:off x="19164734" y="6599952"/>
            <a:ext cx="3133228" cy="3426169"/>
            <a:chOff x="1488082" y="6013418"/>
            <a:chExt cx="2862744" cy="3426169"/>
          </a:xfrm>
        </p:grpSpPr>
        <p:sp>
          <p:nvSpPr>
            <p:cNvPr id="1153" name="Google Shape;1153;p25"/>
            <p:cNvSpPr/>
            <p:nvPr/>
          </p:nvSpPr>
          <p:spPr>
            <a:xfrm>
              <a:off x="1488082" y="6013418"/>
              <a:ext cx="286274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1488082" y="7869927"/>
              <a:ext cx="286274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sp>
        <p:nvSpPr>
          <p:cNvPr id="1155" name="Google Shape;1155;p25"/>
          <p:cNvSpPr/>
          <p:nvPr/>
        </p:nvSpPr>
        <p:spPr>
          <a:xfrm>
            <a:off x="5918496" y="5935893"/>
            <a:ext cx="31332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56" name="Google Shape;1156;p25"/>
          <p:cNvSpPr/>
          <p:nvPr/>
        </p:nvSpPr>
        <p:spPr>
          <a:xfrm>
            <a:off x="5918496" y="8956184"/>
            <a:ext cx="31332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57" name="Google Shape;1157;p25"/>
          <p:cNvSpPr/>
          <p:nvPr/>
        </p:nvSpPr>
        <p:spPr>
          <a:xfrm>
            <a:off x="14705778" y="5935893"/>
            <a:ext cx="31332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58" name="Google Shape;1158;p25"/>
          <p:cNvSpPr/>
          <p:nvPr/>
        </p:nvSpPr>
        <p:spPr>
          <a:xfrm>
            <a:off x="14705778" y="8956184"/>
            <a:ext cx="31332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59" name="Google Shape;1159;p25"/>
          <p:cNvSpPr/>
          <p:nvPr/>
        </p:nvSpPr>
        <p:spPr>
          <a:xfrm>
            <a:off x="4613972" y="11309436"/>
            <a:ext cx="7013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business.</a:t>
            </a:r>
            <a:endParaRPr/>
          </a:p>
        </p:txBody>
      </p:sp>
      <p:sp>
        <p:nvSpPr>
          <p:cNvPr id="1160" name="Google Shape;1160;p25"/>
          <p:cNvSpPr/>
          <p:nvPr/>
        </p:nvSpPr>
        <p:spPr>
          <a:xfrm>
            <a:off x="15691167" y="11309436"/>
            <a:ext cx="7013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6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1167" name="Google Shape;1167;p2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168" name="Google Shape;1168;p26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9" name="Google Shape;1169;p26"/>
          <p:cNvGrpSpPr/>
          <p:nvPr/>
        </p:nvGrpSpPr>
        <p:grpSpPr>
          <a:xfrm>
            <a:off x="8077200" y="4702629"/>
            <a:ext cx="15047978" cy="7944927"/>
            <a:chOff x="9337964" y="4702629"/>
            <a:chExt cx="13787213" cy="7944927"/>
          </a:xfrm>
        </p:grpSpPr>
        <p:sp>
          <p:nvSpPr>
            <p:cNvPr id="1170" name="Google Shape;1170;p26"/>
            <p:cNvSpPr/>
            <p:nvPr/>
          </p:nvSpPr>
          <p:spPr>
            <a:xfrm>
              <a:off x="9337964" y="4702629"/>
              <a:ext cx="2658233" cy="5923075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12120209" y="4702629"/>
              <a:ext cx="2658233" cy="3075442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12120209" y="7893792"/>
              <a:ext cx="2658233" cy="2731911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14902455" y="4702629"/>
              <a:ext cx="2658233" cy="5923075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17684698" y="4702629"/>
              <a:ext cx="2658233" cy="3075442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17684698" y="7893792"/>
              <a:ext cx="2658233" cy="2731911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20466944" y="4702629"/>
              <a:ext cx="2658233" cy="5923075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7" name="Google Shape;1177;p26"/>
            <p:cNvGrpSpPr/>
            <p:nvPr/>
          </p:nvGrpSpPr>
          <p:grpSpPr>
            <a:xfrm>
              <a:off x="9337964" y="10751936"/>
              <a:ext cx="13787212" cy="1895620"/>
              <a:chOff x="1831515" y="10547027"/>
              <a:chExt cx="20260088" cy="1950963"/>
            </a:xfrm>
          </p:grpSpPr>
          <p:sp>
            <p:nvSpPr>
              <p:cNvPr id="1178" name="Google Shape;1178;p26"/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0" name="Google Shape;1180;p26"/>
            <p:cNvSpPr txBox="1"/>
            <p:nvPr/>
          </p:nvSpPr>
          <p:spPr>
            <a:xfrm>
              <a:off x="9531079" y="4942525"/>
              <a:ext cx="174647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Partners</a:t>
              </a:r>
              <a:endParaRPr/>
            </a:p>
          </p:txBody>
        </p:sp>
        <p:sp>
          <p:nvSpPr>
            <p:cNvPr id="1181" name="Google Shape;1181;p26"/>
            <p:cNvSpPr txBox="1"/>
            <p:nvPr/>
          </p:nvSpPr>
          <p:spPr>
            <a:xfrm>
              <a:off x="12314608" y="4942525"/>
              <a:ext cx="17351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Activities</a:t>
              </a:r>
              <a:endParaRPr/>
            </a:p>
          </p:txBody>
        </p:sp>
        <p:sp>
          <p:nvSpPr>
            <p:cNvPr id="1182" name="Google Shape;1182;p26"/>
            <p:cNvSpPr txBox="1"/>
            <p:nvPr/>
          </p:nvSpPr>
          <p:spPr>
            <a:xfrm>
              <a:off x="15076884" y="4946767"/>
              <a:ext cx="13750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Value</a:t>
              </a:r>
              <a:endParaRPr/>
            </a:p>
          </p:txBody>
        </p:sp>
        <p:sp>
          <p:nvSpPr>
            <p:cNvPr id="1183" name="Google Shape;1183;p26"/>
            <p:cNvSpPr txBox="1"/>
            <p:nvPr/>
          </p:nvSpPr>
          <p:spPr>
            <a:xfrm>
              <a:off x="17835459" y="4942525"/>
              <a:ext cx="17351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Relation Ships</a:t>
              </a:r>
              <a:endParaRPr/>
            </a:p>
          </p:txBody>
        </p:sp>
        <p:sp>
          <p:nvSpPr>
            <p:cNvPr id="1184" name="Google Shape;1184;p26"/>
            <p:cNvSpPr txBox="1"/>
            <p:nvPr/>
          </p:nvSpPr>
          <p:spPr>
            <a:xfrm>
              <a:off x="20636919" y="4942525"/>
              <a:ext cx="22829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Segments</a:t>
              </a:r>
              <a:endParaRPr/>
            </a:p>
          </p:txBody>
        </p:sp>
        <p:sp>
          <p:nvSpPr>
            <p:cNvPr id="1185" name="Google Shape;1185;p26"/>
            <p:cNvSpPr txBox="1"/>
            <p:nvPr/>
          </p:nvSpPr>
          <p:spPr>
            <a:xfrm>
              <a:off x="12314608" y="8191530"/>
              <a:ext cx="20818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Resources</a:t>
              </a:r>
              <a:endParaRPr/>
            </a:p>
          </p:txBody>
        </p:sp>
        <p:sp>
          <p:nvSpPr>
            <p:cNvPr id="1186" name="Google Shape;1186;p26"/>
            <p:cNvSpPr txBox="1"/>
            <p:nvPr/>
          </p:nvSpPr>
          <p:spPr>
            <a:xfrm>
              <a:off x="17818419" y="8191530"/>
              <a:ext cx="23023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Channels</a:t>
              </a:r>
              <a:endParaRPr/>
            </a:p>
          </p:txBody>
        </p:sp>
        <p:sp>
          <p:nvSpPr>
            <p:cNvPr id="1187" name="Google Shape;1187;p26"/>
            <p:cNvSpPr txBox="1"/>
            <p:nvPr/>
          </p:nvSpPr>
          <p:spPr>
            <a:xfrm>
              <a:off x="9531079" y="10940620"/>
              <a:ext cx="19115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Cost Structures</a:t>
              </a:r>
              <a:endParaRPr/>
            </a:p>
          </p:txBody>
        </p:sp>
        <p:sp>
          <p:nvSpPr>
            <p:cNvPr id="1188" name="Google Shape;1188;p26"/>
            <p:cNvSpPr txBox="1"/>
            <p:nvPr/>
          </p:nvSpPr>
          <p:spPr>
            <a:xfrm>
              <a:off x="16451895" y="10940620"/>
              <a:ext cx="191157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Revenue Strems</a:t>
              </a:r>
              <a:endParaRPr/>
            </a:p>
          </p:txBody>
        </p:sp>
      </p:grpSp>
      <p:cxnSp>
        <p:nvCxnSpPr>
          <p:cNvPr id="1189" name="Google Shape;1189;p26"/>
          <p:cNvCxnSpPr/>
          <p:nvPr/>
        </p:nvCxnSpPr>
        <p:spPr>
          <a:xfrm>
            <a:off x="5847347" y="6229936"/>
            <a:ext cx="3540493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90" name="Google Shape;1190;p26"/>
          <p:cNvSpPr/>
          <p:nvPr/>
        </p:nvSpPr>
        <p:spPr>
          <a:xfrm>
            <a:off x="1252473" y="4691414"/>
            <a:ext cx="4594873" cy="7956131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1" name="Google Shape;1191;p26"/>
          <p:cNvGrpSpPr/>
          <p:nvPr/>
        </p:nvGrpSpPr>
        <p:grpSpPr>
          <a:xfrm>
            <a:off x="1687497" y="7531165"/>
            <a:ext cx="3017619" cy="4447423"/>
            <a:chOff x="1687497" y="5057884"/>
            <a:chExt cx="3017619" cy="4447423"/>
          </a:xfrm>
        </p:grpSpPr>
        <p:sp>
          <p:nvSpPr>
            <p:cNvPr id="1192" name="Google Shape;1192;p26"/>
            <p:cNvSpPr txBox="1"/>
            <p:nvPr/>
          </p:nvSpPr>
          <p:spPr>
            <a:xfrm>
              <a:off x="1822959" y="5057884"/>
              <a:ext cx="27784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Value</a:t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1687497" y="5719655"/>
              <a:ext cx="3017619" cy="3785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1194" name="Google Shape;1194;p26"/>
          <p:cNvGrpSpPr/>
          <p:nvPr/>
        </p:nvGrpSpPr>
        <p:grpSpPr>
          <a:xfrm>
            <a:off x="2781718" y="5539707"/>
            <a:ext cx="903594" cy="903589"/>
            <a:chOff x="8609044" y="1513207"/>
            <a:chExt cx="599678" cy="599677"/>
          </a:xfrm>
        </p:grpSpPr>
        <p:sp>
          <p:nvSpPr>
            <p:cNvPr id="1195" name="Google Shape;1195;p26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rgbClr val="B31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rgbClr val="B31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rgbClr val="B31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rgbClr val="B31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rgbClr val="B31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rgbClr val="B31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rgbClr val="B31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02" name="Google Shape;1202;p26"/>
          <p:cNvCxnSpPr/>
          <p:nvPr/>
        </p:nvCxnSpPr>
        <p:spPr>
          <a:xfrm>
            <a:off x="5847347" y="6778576"/>
            <a:ext cx="6341478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03" name="Google Shape;1203;p26"/>
          <p:cNvCxnSpPr/>
          <p:nvPr/>
        </p:nvCxnSpPr>
        <p:spPr>
          <a:xfrm>
            <a:off x="5847347" y="10161856"/>
            <a:ext cx="9917043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04" name="Google Shape;1204;p26"/>
          <p:cNvCxnSpPr/>
          <p:nvPr/>
        </p:nvCxnSpPr>
        <p:spPr>
          <a:xfrm>
            <a:off x="5847347" y="9521776"/>
            <a:ext cx="6341478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05" name="Google Shape;1205;p26"/>
          <p:cNvCxnSpPr/>
          <p:nvPr/>
        </p:nvCxnSpPr>
        <p:spPr>
          <a:xfrm>
            <a:off x="5847347" y="7327216"/>
            <a:ext cx="12855708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688123" y="4263512"/>
            <a:ext cx="3962400" cy="6096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978769" y="4263512"/>
            <a:ext cx="3962400" cy="316523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978769" y="7624509"/>
            <a:ext cx="3962400" cy="2735003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10269415" y="4263512"/>
            <a:ext cx="3962400" cy="6096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4560061" y="4263512"/>
            <a:ext cx="3962400" cy="316523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4560061" y="7802309"/>
            <a:ext cx="3962400" cy="2735003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8850706" y="4263512"/>
            <a:ext cx="3962400" cy="6096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688123" y="10703090"/>
            <a:ext cx="10316308" cy="1950963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12496799" y="10703090"/>
            <a:ext cx="10316308" cy="1950963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6521900" y="51462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10839900" y="645779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5152038" y="5146246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Relationships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9442684" y="6457797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6521900" y="820377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152038" y="8203771"/>
            <a:ext cx="2778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5683952" y="11475710"/>
            <a:ext cx="42398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6492628" y="11475710"/>
            <a:ext cx="42398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2280100" y="6462214"/>
            <a:ext cx="2778446" cy="1757036"/>
            <a:chOff x="2280100" y="4755721"/>
            <a:chExt cx="2778446" cy="1757036"/>
          </a:xfrm>
        </p:grpSpPr>
        <p:sp>
          <p:nvSpPr>
            <p:cNvPr id="148" name="Google Shape;148;p5"/>
            <p:cNvSpPr txBox="1"/>
            <p:nvPr/>
          </p:nvSpPr>
          <p:spPr>
            <a:xfrm>
              <a:off x="2280100" y="4755721"/>
              <a:ext cx="27784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Partners</a:t>
              </a:r>
              <a:endParaRPr/>
            </a:p>
          </p:txBody>
        </p:sp>
        <p:grpSp>
          <p:nvGrpSpPr>
            <p:cNvPr id="149" name="Google Shape;149;p5"/>
            <p:cNvGrpSpPr/>
            <p:nvPr/>
          </p:nvGrpSpPr>
          <p:grpSpPr>
            <a:xfrm>
              <a:off x="3182447" y="5667775"/>
              <a:ext cx="844984" cy="844982"/>
              <a:chOff x="563824" y="238902"/>
              <a:chExt cx="599676" cy="599676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rect b="b" l="l" r="r" t="t"/>
                <a:pathLst>
                  <a:path extrusionOk="0" h="517651" w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rect b="b" l="l" r="r" t="t"/>
                <a:pathLst>
                  <a:path extrusionOk="0" h="327676" w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2" name="Google Shape;152;p5"/>
          <p:cNvSpPr/>
          <p:nvPr/>
        </p:nvSpPr>
        <p:spPr>
          <a:xfrm>
            <a:off x="7488594" y="5916166"/>
            <a:ext cx="844236" cy="844234"/>
          </a:xfrm>
          <a:custGeom>
            <a:rect b="b" l="l" r="r" t="t"/>
            <a:pathLst>
              <a:path extrusionOk="0" h="599144" w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5"/>
          <p:cNvGrpSpPr/>
          <p:nvPr/>
        </p:nvGrpSpPr>
        <p:grpSpPr>
          <a:xfrm>
            <a:off x="4712703" y="11368072"/>
            <a:ext cx="741218" cy="679089"/>
            <a:chOff x="7486543" y="1561830"/>
            <a:chExt cx="547656" cy="501751"/>
          </a:xfrm>
        </p:grpSpPr>
        <p:sp>
          <p:nvSpPr>
            <p:cNvPr id="154" name="Google Shape;154;p5"/>
            <p:cNvSpPr/>
            <p:nvPr/>
          </p:nvSpPr>
          <p:spPr>
            <a:xfrm>
              <a:off x="7577646" y="1721253"/>
              <a:ext cx="91810" cy="115296"/>
            </a:xfrm>
            <a:custGeom>
              <a:rect b="b" l="l" r="r" t="t"/>
              <a:pathLst>
                <a:path extrusionOk="0" h="115295" w="9180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714294" y="1687091"/>
              <a:ext cx="91810" cy="149458"/>
            </a:xfrm>
            <a:custGeom>
              <a:rect b="b" l="l" r="r" t="t"/>
              <a:pathLst>
                <a:path extrusionOk="0" h="149457" w="9180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7850940" y="1652929"/>
              <a:ext cx="91810" cy="183619"/>
            </a:xfrm>
            <a:custGeom>
              <a:rect b="b" l="l" r="r" t="t"/>
              <a:pathLst>
                <a:path extrusionOk="0" h="183619" w="9180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486543" y="1561830"/>
              <a:ext cx="547656" cy="501751"/>
            </a:xfrm>
            <a:custGeom>
              <a:rect b="b" l="l" r="r" t="t"/>
              <a:pathLst>
                <a:path extrusionOk="0" h="501750" w="547655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11766188" y="7275821"/>
            <a:ext cx="844979" cy="844979"/>
            <a:chOff x="8609042" y="1513211"/>
            <a:chExt cx="599672" cy="599676"/>
          </a:xfrm>
        </p:grpSpPr>
        <p:sp>
          <p:nvSpPr>
            <p:cNvPr id="159" name="Google Shape;159;p5"/>
            <p:cNvSpPr/>
            <p:nvPr/>
          </p:nvSpPr>
          <p:spPr>
            <a:xfrm>
              <a:off x="8840239" y="1513211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785839" y="1662811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663438" y="1839613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8609042" y="1989212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017043" y="1839611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8962638" y="1989211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7489702" y="9041156"/>
            <a:ext cx="843548" cy="703305"/>
            <a:chOff x="6278582" y="4236651"/>
            <a:chExt cx="655477" cy="546504"/>
          </a:xfrm>
        </p:grpSpPr>
        <p:sp>
          <p:nvSpPr>
            <p:cNvPr id="167" name="Google Shape;167;p5"/>
            <p:cNvSpPr/>
            <p:nvPr/>
          </p:nvSpPr>
          <p:spPr>
            <a:xfrm>
              <a:off x="6278582" y="4236651"/>
              <a:ext cx="655475" cy="273434"/>
            </a:xfrm>
            <a:custGeom>
              <a:rect b="b" l="l" r="r" t="t"/>
              <a:pathLst>
                <a:path extrusionOk="0" h="273433" w="655474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278584" y="4522498"/>
              <a:ext cx="655475" cy="260657"/>
            </a:xfrm>
            <a:custGeom>
              <a:rect b="b" l="l" r="r" t="t"/>
              <a:pathLst>
                <a:path extrusionOk="0" h="260656" w="655474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/>
          <p:nvPr/>
        </p:nvSpPr>
        <p:spPr>
          <a:xfrm>
            <a:off x="15467509" y="11402799"/>
            <a:ext cx="785472" cy="589486"/>
          </a:xfrm>
          <a:custGeom>
            <a:rect b="b" l="l" r="r" t="t"/>
            <a:pathLst>
              <a:path extrusionOk="0" h="491925" w="655474">
                <a:moveTo>
                  <a:pt x="559751" y="958"/>
                </a:moveTo>
                <a:cubicBezTo>
                  <a:pt x="541652" y="958"/>
                  <a:pt x="526060" y="11971"/>
                  <a:pt x="512949" y="30207"/>
                </a:cubicBezTo>
                <a:lnTo>
                  <a:pt x="78944" y="182688"/>
                </a:lnTo>
                <a:cubicBezTo>
                  <a:pt x="70630" y="170886"/>
                  <a:pt x="60136" y="164508"/>
                  <a:pt x="48660" y="164508"/>
                </a:cubicBezTo>
                <a:cubicBezTo>
                  <a:pt x="21457" y="164508"/>
                  <a:pt x="958" y="199671"/>
                  <a:pt x="958" y="246282"/>
                </a:cubicBezTo>
                <a:cubicBezTo>
                  <a:pt x="958" y="292894"/>
                  <a:pt x="21457" y="328057"/>
                  <a:pt x="48660" y="328057"/>
                </a:cubicBezTo>
                <a:cubicBezTo>
                  <a:pt x="60135" y="328057"/>
                  <a:pt x="70630" y="321678"/>
                  <a:pt x="78943" y="309876"/>
                </a:cubicBezTo>
                <a:lnTo>
                  <a:pt x="161235" y="338797"/>
                </a:lnTo>
                <a:lnTo>
                  <a:pt x="145289" y="365401"/>
                </a:lnTo>
                <a:cubicBezTo>
                  <a:pt x="140029" y="374178"/>
                  <a:pt x="137248" y="384236"/>
                  <a:pt x="137248" y="394458"/>
                </a:cubicBezTo>
                <a:cubicBezTo>
                  <a:pt x="137248" y="417709"/>
                  <a:pt x="151177" y="438289"/>
                  <a:pt x="172739" y="446902"/>
                </a:cubicBezTo>
                <a:lnTo>
                  <a:pt x="273076" y="487027"/>
                </a:lnTo>
                <a:cubicBezTo>
                  <a:pt x="280736" y="490079"/>
                  <a:pt x="288722" y="491551"/>
                  <a:pt x="296600" y="491551"/>
                </a:cubicBezTo>
                <a:cubicBezTo>
                  <a:pt x="320288" y="491551"/>
                  <a:pt x="343130" y="478385"/>
                  <a:pt x="354197" y="456198"/>
                </a:cubicBezTo>
                <a:lnTo>
                  <a:pt x="375294" y="413975"/>
                </a:lnTo>
                <a:lnTo>
                  <a:pt x="512921" y="462331"/>
                </a:lnTo>
                <a:cubicBezTo>
                  <a:pt x="526033" y="480593"/>
                  <a:pt x="541652" y="491606"/>
                  <a:pt x="559751" y="491606"/>
                </a:cubicBezTo>
                <a:cubicBezTo>
                  <a:pt x="621710" y="491606"/>
                  <a:pt x="655155" y="365209"/>
                  <a:pt x="655155" y="246282"/>
                </a:cubicBezTo>
                <a:cubicBezTo>
                  <a:pt x="655155" y="127355"/>
                  <a:pt x="621710" y="958"/>
                  <a:pt x="559751" y="958"/>
                </a:cubicBezTo>
                <a:close/>
                <a:moveTo>
                  <a:pt x="305405" y="431829"/>
                </a:moveTo>
                <a:cubicBezTo>
                  <a:pt x="303361" y="435918"/>
                  <a:pt x="297610" y="438180"/>
                  <a:pt x="293329" y="436381"/>
                </a:cubicBezTo>
                <a:lnTo>
                  <a:pt x="192992" y="396257"/>
                </a:lnTo>
                <a:lnTo>
                  <a:pt x="192037" y="393422"/>
                </a:lnTo>
                <a:lnTo>
                  <a:pt x="213763" y="357222"/>
                </a:lnTo>
                <a:lnTo>
                  <a:pt x="323449" y="395765"/>
                </a:lnTo>
                <a:lnTo>
                  <a:pt x="305405" y="431829"/>
                </a:lnTo>
                <a:close/>
                <a:moveTo>
                  <a:pt x="559751" y="437089"/>
                </a:moveTo>
                <a:cubicBezTo>
                  <a:pt x="547512" y="437089"/>
                  <a:pt x="518864" y="372187"/>
                  <a:pt x="518864" y="246282"/>
                </a:cubicBezTo>
                <a:cubicBezTo>
                  <a:pt x="518864" y="120377"/>
                  <a:pt x="547512" y="55475"/>
                  <a:pt x="559751" y="55475"/>
                </a:cubicBezTo>
                <a:cubicBezTo>
                  <a:pt x="571991" y="55475"/>
                  <a:pt x="600638" y="120377"/>
                  <a:pt x="600638" y="246282"/>
                </a:cubicBezTo>
                <a:cubicBezTo>
                  <a:pt x="600638" y="372187"/>
                  <a:pt x="571991" y="437089"/>
                  <a:pt x="559751" y="4370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16137916" y="5968568"/>
            <a:ext cx="806436" cy="739404"/>
            <a:chOff x="1757425" y="742428"/>
            <a:chExt cx="572318" cy="524748"/>
          </a:xfrm>
        </p:grpSpPr>
        <p:sp>
          <p:nvSpPr>
            <p:cNvPr id="171" name="Google Shape;171;p5"/>
            <p:cNvSpPr/>
            <p:nvPr/>
          </p:nvSpPr>
          <p:spPr>
            <a:xfrm>
              <a:off x="1757425" y="742428"/>
              <a:ext cx="524005" cy="429238"/>
            </a:xfrm>
            <a:custGeom>
              <a:rect b="b" l="l" r="r" t="t"/>
              <a:pathLst>
                <a:path extrusionOk="0" h="429238" w="524005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066626" y="1004059"/>
              <a:ext cx="263117" cy="263117"/>
            </a:xfrm>
            <a:custGeom>
              <a:rect b="b" l="l" r="r" t="t"/>
              <a:pathLst>
                <a:path extrusionOk="0" h="263117" w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16162037" y="9056846"/>
            <a:ext cx="804344" cy="670286"/>
            <a:chOff x="10963599" y="1469107"/>
            <a:chExt cx="570832" cy="475694"/>
          </a:xfrm>
        </p:grpSpPr>
        <p:sp>
          <p:nvSpPr>
            <p:cNvPr id="174" name="Google Shape;174;p5"/>
            <p:cNvSpPr/>
            <p:nvPr/>
          </p:nvSpPr>
          <p:spPr>
            <a:xfrm>
              <a:off x="10963599" y="1469107"/>
              <a:ext cx="570832" cy="309713"/>
            </a:xfrm>
            <a:custGeom>
              <a:rect b="b" l="l" r="r" t="t"/>
              <a:pathLst>
                <a:path extrusionOk="0" h="309714" w="570833">
                  <a:moveTo>
                    <a:pt x="564398" y="191920"/>
                  </a:moveTo>
                  <a:lnTo>
                    <a:pt x="492709" y="154857"/>
                  </a:lnTo>
                  <a:lnTo>
                    <a:pt x="564398" y="117794"/>
                  </a:lnTo>
                  <a:cubicBezTo>
                    <a:pt x="568324" y="115759"/>
                    <a:pt x="570809" y="111722"/>
                    <a:pt x="570832" y="107290"/>
                  </a:cubicBezTo>
                  <a:cubicBezTo>
                    <a:pt x="570856" y="102858"/>
                    <a:pt x="568440" y="98786"/>
                    <a:pt x="564538" y="96693"/>
                  </a:cubicBezTo>
                  <a:lnTo>
                    <a:pt x="386153" y="1396"/>
                  </a:lnTo>
                  <a:cubicBezTo>
                    <a:pt x="382692" y="-442"/>
                    <a:pt x="378580" y="-465"/>
                    <a:pt x="375096" y="1326"/>
                  </a:cubicBezTo>
                  <a:lnTo>
                    <a:pt x="285417" y="47688"/>
                  </a:lnTo>
                  <a:lnTo>
                    <a:pt x="195736" y="1327"/>
                  </a:lnTo>
                  <a:cubicBezTo>
                    <a:pt x="192252" y="-465"/>
                    <a:pt x="188095" y="-441"/>
                    <a:pt x="184680" y="1397"/>
                  </a:cubicBezTo>
                  <a:lnTo>
                    <a:pt x="6295" y="96694"/>
                  </a:lnTo>
                  <a:cubicBezTo>
                    <a:pt x="2393" y="98788"/>
                    <a:pt x="-23" y="102859"/>
                    <a:pt x="0" y="107291"/>
                  </a:cubicBezTo>
                  <a:cubicBezTo>
                    <a:pt x="24" y="111723"/>
                    <a:pt x="2509" y="115760"/>
                    <a:pt x="6434" y="117796"/>
                  </a:cubicBezTo>
                  <a:lnTo>
                    <a:pt x="78124" y="154858"/>
                  </a:lnTo>
                  <a:lnTo>
                    <a:pt x="6435" y="191920"/>
                  </a:lnTo>
                  <a:cubicBezTo>
                    <a:pt x="2510" y="193956"/>
                    <a:pt x="25" y="197993"/>
                    <a:pt x="1" y="202425"/>
                  </a:cubicBezTo>
                  <a:cubicBezTo>
                    <a:pt x="-22" y="206856"/>
                    <a:pt x="2394" y="210928"/>
                    <a:pt x="6296" y="213022"/>
                  </a:cubicBezTo>
                  <a:lnTo>
                    <a:pt x="184681" y="308318"/>
                  </a:lnTo>
                  <a:cubicBezTo>
                    <a:pt x="186423" y="309249"/>
                    <a:pt x="188351" y="309714"/>
                    <a:pt x="190279" y="309714"/>
                  </a:cubicBezTo>
                  <a:cubicBezTo>
                    <a:pt x="192161" y="309714"/>
                    <a:pt x="194018" y="309273"/>
                    <a:pt x="195737" y="308388"/>
                  </a:cubicBezTo>
                  <a:lnTo>
                    <a:pt x="285417" y="262027"/>
                  </a:lnTo>
                  <a:lnTo>
                    <a:pt x="375097" y="308388"/>
                  </a:lnTo>
                  <a:cubicBezTo>
                    <a:pt x="376817" y="309273"/>
                    <a:pt x="378674" y="309714"/>
                    <a:pt x="380556" y="309714"/>
                  </a:cubicBezTo>
                  <a:cubicBezTo>
                    <a:pt x="382484" y="309714"/>
                    <a:pt x="384411" y="309249"/>
                    <a:pt x="386154" y="308318"/>
                  </a:cubicBezTo>
                  <a:lnTo>
                    <a:pt x="564539" y="213022"/>
                  </a:lnTo>
                  <a:cubicBezTo>
                    <a:pt x="568441" y="210928"/>
                    <a:pt x="570857" y="206856"/>
                    <a:pt x="570833" y="202425"/>
                  </a:cubicBezTo>
                  <a:cubicBezTo>
                    <a:pt x="570809" y="197992"/>
                    <a:pt x="568324" y="193956"/>
                    <a:pt x="564398" y="191920"/>
                  </a:cubicBezTo>
                  <a:close/>
                  <a:moveTo>
                    <a:pt x="285417" y="235211"/>
                  </a:moveTo>
                  <a:lnTo>
                    <a:pt x="129994" y="154858"/>
                  </a:lnTo>
                  <a:lnTo>
                    <a:pt x="285417" y="74505"/>
                  </a:lnTo>
                  <a:lnTo>
                    <a:pt x="440840" y="154857"/>
                  </a:lnTo>
                  <a:lnTo>
                    <a:pt x="285417" y="2352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058744" y="1764524"/>
              <a:ext cx="178385" cy="180273"/>
            </a:xfrm>
            <a:custGeom>
              <a:rect b="b" l="l" r="r" t="t"/>
              <a:pathLst>
                <a:path extrusionOk="0" h="180273" w="178385">
                  <a:moveTo>
                    <a:pt x="172672" y="8934"/>
                  </a:moveTo>
                  <a:cubicBezTo>
                    <a:pt x="169164" y="6783"/>
                    <a:pt x="164728" y="6631"/>
                    <a:pt x="161035" y="8527"/>
                  </a:cubicBezTo>
                  <a:lnTo>
                    <a:pt x="111490" y="34143"/>
                  </a:lnTo>
                  <a:cubicBezTo>
                    <a:pt x="101294" y="39425"/>
                    <a:pt x="88519" y="39332"/>
                    <a:pt x="78345" y="33910"/>
                  </a:cubicBezTo>
                  <a:lnTo>
                    <a:pt x="17491" y="1397"/>
                  </a:lnTo>
                  <a:cubicBezTo>
                    <a:pt x="13820" y="-558"/>
                    <a:pt x="9384" y="-464"/>
                    <a:pt x="5784" y="1699"/>
                  </a:cubicBezTo>
                  <a:cubicBezTo>
                    <a:pt x="2184" y="3850"/>
                    <a:pt x="0" y="7725"/>
                    <a:pt x="0" y="11912"/>
                  </a:cubicBezTo>
                  <a:lnTo>
                    <a:pt x="0" y="85769"/>
                  </a:lnTo>
                  <a:cubicBezTo>
                    <a:pt x="0" y="90166"/>
                    <a:pt x="2416" y="94215"/>
                    <a:pt x="6295" y="96285"/>
                  </a:cubicBezTo>
                  <a:lnTo>
                    <a:pt x="160895" y="178878"/>
                  </a:lnTo>
                  <a:cubicBezTo>
                    <a:pt x="162638" y="179809"/>
                    <a:pt x="164565" y="180274"/>
                    <a:pt x="166493" y="180274"/>
                  </a:cubicBezTo>
                  <a:cubicBezTo>
                    <a:pt x="168607" y="180274"/>
                    <a:pt x="170721" y="179704"/>
                    <a:pt x="172602" y="178576"/>
                  </a:cubicBezTo>
                  <a:cubicBezTo>
                    <a:pt x="176202" y="176424"/>
                    <a:pt x="178386" y="172550"/>
                    <a:pt x="178386" y="168362"/>
                  </a:cubicBezTo>
                  <a:lnTo>
                    <a:pt x="178386" y="19113"/>
                  </a:lnTo>
                  <a:cubicBezTo>
                    <a:pt x="178386" y="14960"/>
                    <a:pt x="176226" y="11098"/>
                    <a:pt x="172672" y="89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260930" y="1764526"/>
              <a:ext cx="178384" cy="180275"/>
            </a:xfrm>
            <a:custGeom>
              <a:rect b="b" l="l" r="r" t="t"/>
              <a:pathLst>
                <a:path extrusionOk="0" h="180275" w="178384">
                  <a:moveTo>
                    <a:pt x="172601" y="1699"/>
                  </a:moveTo>
                  <a:cubicBezTo>
                    <a:pt x="169001" y="-465"/>
                    <a:pt x="164541" y="-558"/>
                    <a:pt x="160894" y="1397"/>
                  </a:cubicBezTo>
                  <a:lnTo>
                    <a:pt x="100039" y="33911"/>
                  </a:lnTo>
                  <a:cubicBezTo>
                    <a:pt x="89866" y="39344"/>
                    <a:pt x="77068" y="39436"/>
                    <a:pt x="66894" y="34144"/>
                  </a:cubicBezTo>
                  <a:lnTo>
                    <a:pt x="17351" y="8528"/>
                  </a:lnTo>
                  <a:cubicBezTo>
                    <a:pt x="13658" y="6620"/>
                    <a:pt x="9221" y="6783"/>
                    <a:pt x="5714" y="8935"/>
                  </a:cubicBezTo>
                  <a:cubicBezTo>
                    <a:pt x="2160" y="11099"/>
                    <a:pt x="0" y="14961"/>
                    <a:pt x="0" y="19114"/>
                  </a:cubicBezTo>
                  <a:lnTo>
                    <a:pt x="0" y="168364"/>
                  </a:lnTo>
                  <a:cubicBezTo>
                    <a:pt x="0" y="172551"/>
                    <a:pt x="2183" y="176426"/>
                    <a:pt x="5784" y="178577"/>
                  </a:cubicBezTo>
                  <a:cubicBezTo>
                    <a:pt x="7666" y="179706"/>
                    <a:pt x="9779" y="180276"/>
                    <a:pt x="11893" y="180276"/>
                  </a:cubicBezTo>
                  <a:cubicBezTo>
                    <a:pt x="13820" y="180276"/>
                    <a:pt x="15748" y="179811"/>
                    <a:pt x="17491" y="178880"/>
                  </a:cubicBezTo>
                  <a:lnTo>
                    <a:pt x="172090" y="96286"/>
                  </a:lnTo>
                  <a:cubicBezTo>
                    <a:pt x="175969" y="94216"/>
                    <a:pt x="178385" y="90168"/>
                    <a:pt x="178385" y="85771"/>
                  </a:cubicBezTo>
                  <a:lnTo>
                    <a:pt x="178385" y="11914"/>
                  </a:lnTo>
                  <a:cubicBezTo>
                    <a:pt x="178385" y="7725"/>
                    <a:pt x="176202" y="3852"/>
                    <a:pt x="172601" y="16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20508395" y="7276442"/>
            <a:ext cx="634146" cy="844781"/>
            <a:chOff x="5193559" y="238982"/>
            <a:chExt cx="450046" cy="599534"/>
          </a:xfrm>
        </p:grpSpPr>
        <p:sp>
          <p:nvSpPr>
            <p:cNvPr id="178" name="Google Shape;178;p5"/>
            <p:cNvSpPr/>
            <p:nvPr/>
          </p:nvSpPr>
          <p:spPr>
            <a:xfrm>
              <a:off x="5355511" y="238982"/>
              <a:ext cx="126136" cy="126136"/>
            </a:xfrm>
            <a:custGeom>
              <a:rect b="b" l="l" r="r" t="t"/>
              <a:pathLst>
                <a:path extrusionOk="0" h="126135" w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5305678" y="376017"/>
              <a:ext cx="225409" cy="113289"/>
            </a:xfrm>
            <a:custGeom>
              <a:rect b="b" l="l" r="r" t="t"/>
              <a:pathLst>
                <a:path extrusionOk="0" h="113288" w="225409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5318133" y="513053"/>
              <a:ext cx="150662" cy="175190"/>
            </a:xfrm>
            <a:custGeom>
              <a:rect b="b" l="l" r="r" t="t"/>
              <a:pathLst>
                <a:path extrusionOk="0" h="175188" w="150662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193559" y="637633"/>
              <a:ext cx="100441" cy="200883"/>
            </a:xfrm>
            <a:custGeom>
              <a:rect b="b" l="l" r="r" t="t"/>
              <a:pathLst>
                <a:path extrusionOk="0" h="200882" w="100441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5442722" y="637632"/>
              <a:ext cx="200883" cy="200883"/>
            </a:xfrm>
            <a:custGeom>
              <a:rect b="b" l="l" r="r" t="t"/>
              <a:pathLst>
                <a:path extrusionOk="0" h="200882" w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1216592" y="4767943"/>
            <a:ext cx="4230986" cy="592618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5644962" y="4767943"/>
            <a:ext cx="4230986" cy="307705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5644962" y="8006847"/>
            <a:ext cx="4230986" cy="268728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10073332" y="4767943"/>
            <a:ext cx="4230986" cy="592618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14501702" y="4767943"/>
            <a:ext cx="4230986" cy="307705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4501702" y="8006847"/>
            <a:ext cx="4230986" cy="268728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18930072" y="4767943"/>
            <a:ext cx="4230986" cy="5926188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6"/>
          <p:cNvGrpSpPr/>
          <p:nvPr/>
        </p:nvGrpSpPr>
        <p:grpSpPr>
          <a:xfrm>
            <a:off x="1216592" y="10855976"/>
            <a:ext cx="21944466" cy="1896617"/>
            <a:chOff x="1831515" y="10547027"/>
            <a:chExt cx="20260088" cy="1950963"/>
          </a:xfrm>
        </p:grpSpPr>
        <p:sp>
          <p:nvSpPr>
            <p:cNvPr id="199" name="Google Shape;199;p6"/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6"/>
          <p:cNvSpPr txBox="1"/>
          <p:nvPr/>
        </p:nvSpPr>
        <p:spPr>
          <a:xfrm>
            <a:off x="1523964" y="5007965"/>
            <a:ext cx="2757033" cy="50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5954379" y="5007965"/>
            <a:ext cx="3152132" cy="50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203" name="Google Shape;203;p6"/>
          <p:cNvSpPr txBox="1"/>
          <p:nvPr/>
        </p:nvSpPr>
        <p:spPr>
          <a:xfrm>
            <a:off x="10350965" y="5012210"/>
            <a:ext cx="2188544" cy="50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14741659" y="5007965"/>
            <a:ext cx="3152132" cy="50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19200616" y="5007965"/>
            <a:ext cx="2188544" cy="50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5954379" y="8304742"/>
            <a:ext cx="3178852" cy="50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14714538" y="8304742"/>
            <a:ext cx="2207096" cy="50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1523965" y="11577494"/>
            <a:ext cx="3472550" cy="50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209" name="Google Shape;209;p6"/>
          <p:cNvSpPr txBox="1"/>
          <p:nvPr/>
        </p:nvSpPr>
        <p:spPr>
          <a:xfrm>
            <a:off x="12539510" y="11598768"/>
            <a:ext cx="3472550" cy="508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1523965" y="5534063"/>
            <a:ext cx="3514436" cy="6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10350965" y="5508653"/>
            <a:ext cx="3514436" cy="6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>
            <a:off x="19200616" y="5508653"/>
            <a:ext cx="3514436" cy="6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grpSp>
        <p:nvGrpSpPr>
          <p:cNvPr id="213" name="Google Shape;213;p6"/>
          <p:cNvGrpSpPr/>
          <p:nvPr/>
        </p:nvGrpSpPr>
        <p:grpSpPr>
          <a:xfrm>
            <a:off x="5386029" y="11540287"/>
            <a:ext cx="5930312" cy="671747"/>
            <a:chOff x="16415979" y="11391151"/>
            <a:chExt cx="5930312" cy="721812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16415979" y="11391151"/>
              <a:ext cx="5930312" cy="721812"/>
              <a:chOff x="6154244" y="5803535"/>
              <a:chExt cx="6853120" cy="721812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6154244" y="5817461"/>
                <a:ext cx="3332814" cy="707886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9674550" y="5803535"/>
                <a:ext cx="3332814" cy="707886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6"/>
            <p:cNvSpPr txBox="1"/>
            <p:nvPr/>
          </p:nvSpPr>
          <p:spPr>
            <a:xfrm>
              <a:off x="19524877" y="11494545"/>
              <a:ext cx="27570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16485113" y="11494545"/>
              <a:ext cx="27570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sp>
        <p:nvSpPr>
          <p:cNvPr id="219" name="Google Shape;219;p6"/>
          <p:cNvSpPr/>
          <p:nvPr/>
        </p:nvSpPr>
        <p:spPr>
          <a:xfrm>
            <a:off x="1663701" y="6742947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1663701" y="7590298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1663701" y="8437649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1663701" y="9285000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6094048" y="5927736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6094048" y="6775087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10532587" y="6742947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10532587" y="7590298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10532587" y="8437649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14950788" y="6215919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6"/>
          <p:cNvGrpSpPr/>
          <p:nvPr/>
        </p:nvGrpSpPr>
        <p:grpSpPr>
          <a:xfrm>
            <a:off x="14950788" y="8951578"/>
            <a:ext cx="3332814" cy="1506138"/>
            <a:chOff x="6154244" y="5767882"/>
            <a:chExt cx="3332814" cy="1618389"/>
          </a:xfrm>
        </p:grpSpPr>
        <p:sp>
          <p:nvSpPr>
            <p:cNvPr id="230" name="Google Shape;230;p6"/>
            <p:cNvSpPr/>
            <p:nvPr/>
          </p:nvSpPr>
          <p:spPr>
            <a:xfrm>
              <a:off x="6154244" y="5767882"/>
              <a:ext cx="3332814" cy="707886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154244" y="6678385"/>
              <a:ext cx="3332814" cy="707886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6"/>
          <p:cNvSpPr/>
          <p:nvPr/>
        </p:nvSpPr>
        <p:spPr>
          <a:xfrm>
            <a:off x="19381134" y="6742947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19381134" y="7590298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19381134" y="8437649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19381134" y="9285000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6094048" y="9323231"/>
            <a:ext cx="3332814" cy="65878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 txBox="1"/>
          <p:nvPr/>
        </p:nvSpPr>
        <p:spPr>
          <a:xfrm>
            <a:off x="1953569" y="6828320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1953569" y="7690797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1953569" y="8507276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0" name="Google Shape;240;p6"/>
          <p:cNvSpPr txBox="1"/>
          <p:nvPr/>
        </p:nvSpPr>
        <p:spPr>
          <a:xfrm>
            <a:off x="1953569" y="9369754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1" name="Google Shape;241;p6"/>
          <p:cNvSpPr txBox="1"/>
          <p:nvPr/>
        </p:nvSpPr>
        <p:spPr>
          <a:xfrm>
            <a:off x="6377288" y="6000342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2" name="Google Shape;242;p6"/>
          <p:cNvSpPr txBox="1"/>
          <p:nvPr/>
        </p:nvSpPr>
        <p:spPr>
          <a:xfrm>
            <a:off x="6377288" y="6862819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3" name="Google Shape;243;p6"/>
          <p:cNvSpPr txBox="1"/>
          <p:nvPr/>
        </p:nvSpPr>
        <p:spPr>
          <a:xfrm>
            <a:off x="6377288" y="9428567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10801007" y="6828320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5" name="Google Shape;245;p6"/>
          <p:cNvSpPr txBox="1"/>
          <p:nvPr/>
        </p:nvSpPr>
        <p:spPr>
          <a:xfrm>
            <a:off x="10801007" y="7690797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10801007" y="8507276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15285044" y="6300167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15261795" y="9049076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15261795" y="9911555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50" name="Google Shape;250;p6"/>
          <p:cNvSpPr txBox="1"/>
          <p:nvPr/>
        </p:nvSpPr>
        <p:spPr>
          <a:xfrm>
            <a:off x="19710228" y="6828320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19710228" y="7690797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19710228" y="8507276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19710228" y="9369754"/>
            <a:ext cx="2757033" cy="48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grpSp>
        <p:nvGrpSpPr>
          <p:cNvPr id="254" name="Google Shape;254;p6"/>
          <p:cNvGrpSpPr/>
          <p:nvPr/>
        </p:nvGrpSpPr>
        <p:grpSpPr>
          <a:xfrm>
            <a:off x="16415979" y="11540287"/>
            <a:ext cx="5930312" cy="671747"/>
            <a:chOff x="16415979" y="11391151"/>
            <a:chExt cx="5930312" cy="721812"/>
          </a:xfrm>
        </p:grpSpPr>
        <p:grpSp>
          <p:nvGrpSpPr>
            <p:cNvPr id="255" name="Google Shape;255;p6"/>
            <p:cNvGrpSpPr/>
            <p:nvPr/>
          </p:nvGrpSpPr>
          <p:grpSpPr>
            <a:xfrm>
              <a:off x="16415979" y="11391151"/>
              <a:ext cx="5930312" cy="721812"/>
              <a:chOff x="6154244" y="5803535"/>
              <a:chExt cx="6853120" cy="721812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6154244" y="5817461"/>
                <a:ext cx="3332814" cy="707886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9674550" y="5803535"/>
                <a:ext cx="3332814" cy="707886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" name="Google Shape;258;p6"/>
            <p:cNvSpPr txBox="1"/>
            <p:nvPr/>
          </p:nvSpPr>
          <p:spPr>
            <a:xfrm>
              <a:off x="19524877" y="11494545"/>
              <a:ext cx="27570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16485113" y="11494545"/>
              <a:ext cx="27570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67" name="Google Shape;267;p7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1525693" y="4376057"/>
            <a:ext cx="4230986" cy="5972872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5760744" y="4376057"/>
            <a:ext cx="4230986" cy="3101298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5760744" y="7477355"/>
            <a:ext cx="4230986" cy="2871574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9991730" y="4376057"/>
            <a:ext cx="4230986" cy="5972872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14222716" y="4376057"/>
            <a:ext cx="4230986" cy="3101298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14222716" y="7477355"/>
            <a:ext cx="4230986" cy="2871574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18453702" y="4376057"/>
            <a:ext cx="4230986" cy="5972872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1525692" y="10348929"/>
            <a:ext cx="10579498" cy="2050173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12105190" y="10348929"/>
            <a:ext cx="10579498" cy="2050173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1831516" y="4617970"/>
            <a:ext cx="211936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278" name="Google Shape;278;p7"/>
          <p:cNvSpPr txBox="1"/>
          <p:nvPr/>
        </p:nvSpPr>
        <p:spPr>
          <a:xfrm>
            <a:off x="6025177" y="4617970"/>
            <a:ext cx="24230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279" name="Google Shape;279;p7"/>
          <p:cNvSpPr txBox="1"/>
          <p:nvPr/>
        </p:nvSpPr>
        <p:spPr>
          <a:xfrm>
            <a:off x="10345563" y="4622248"/>
            <a:ext cx="16823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280" name="Google Shape;280;p7"/>
          <p:cNvSpPr txBox="1"/>
          <p:nvPr/>
        </p:nvSpPr>
        <p:spPr>
          <a:xfrm>
            <a:off x="14596023" y="4617970"/>
            <a:ext cx="218122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281" name="Google Shape;281;p7"/>
          <p:cNvSpPr txBox="1"/>
          <p:nvPr/>
        </p:nvSpPr>
        <p:spPr>
          <a:xfrm>
            <a:off x="18921630" y="4617970"/>
            <a:ext cx="23481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282" name="Google Shape;282;p7"/>
          <p:cNvSpPr txBox="1"/>
          <p:nvPr/>
        </p:nvSpPr>
        <p:spPr>
          <a:xfrm>
            <a:off x="6025177" y="7916212"/>
            <a:ext cx="24436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283" name="Google Shape;283;p7"/>
          <p:cNvSpPr txBox="1"/>
          <p:nvPr/>
        </p:nvSpPr>
        <p:spPr>
          <a:xfrm>
            <a:off x="14568902" y="7916212"/>
            <a:ext cx="22083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284" name="Google Shape;284;p7"/>
          <p:cNvSpPr txBox="1"/>
          <p:nvPr/>
        </p:nvSpPr>
        <p:spPr>
          <a:xfrm>
            <a:off x="1918613" y="10677815"/>
            <a:ext cx="2669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285" name="Google Shape;285;p7"/>
          <p:cNvSpPr txBox="1"/>
          <p:nvPr/>
        </p:nvSpPr>
        <p:spPr>
          <a:xfrm>
            <a:off x="12457908" y="10677815"/>
            <a:ext cx="266939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2218225" y="6357390"/>
            <a:ext cx="2841172" cy="2841172"/>
          </a:xfrm>
          <a:prstGeom prst="ellipse">
            <a:avLst/>
          </a:prstGeom>
          <a:solidFill>
            <a:srgbClr val="FF2B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7"/>
          <p:cNvGrpSpPr/>
          <p:nvPr/>
        </p:nvGrpSpPr>
        <p:grpSpPr>
          <a:xfrm>
            <a:off x="2953073" y="7120048"/>
            <a:ext cx="1430487" cy="1430484"/>
            <a:chOff x="563824" y="238902"/>
            <a:chExt cx="599676" cy="599676"/>
          </a:xfrm>
        </p:grpSpPr>
        <p:sp>
          <p:nvSpPr>
            <p:cNvPr id="288" name="Google Shape;288;p7"/>
            <p:cNvSpPr/>
            <p:nvPr/>
          </p:nvSpPr>
          <p:spPr>
            <a:xfrm>
              <a:off x="563824" y="238902"/>
              <a:ext cx="517652" cy="517652"/>
            </a:xfrm>
            <a:custGeom>
              <a:rect b="b" l="l" r="r" t="t"/>
              <a:pathLst>
                <a:path extrusionOk="0" h="517651" w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35824" y="510902"/>
              <a:ext cx="327676" cy="327676"/>
            </a:xfrm>
            <a:custGeom>
              <a:rect b="b" l="l" r="r" t="t"/>
              <a:pathLst>
                <a:path extrusionOk="0" h="327676" w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7"/>
          <p:cNvSpPr/>
          <p:nvPr/>
        </p:nvSpPr>
        <p:spPr>
          <a:xfrm>
            <a:off x="10775433" y="6357390"/>
            <a:ext cx="2841172" cy="2841172"/>
          </a:xfrm>
          <a:prstGeom prst="ellipse">
            <a:avLst/>
          </a:prstGeom>
          <a:solidFill>
            <a:srgbClr val="0166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Google Shape;291;p7"/>
          <p:cNvGrpSpPr/>
          <p:nvPr/>
        </p:nvGrpSpPr>
        <p:grpSpPr>
          <a:xfrm>
            <a:off x="11491000" y="7026019"/>
            <a:ext cx="1430492" cy="1430486"/>
            <a:chOff x="8609044" y="1513207"/>
            <a:chExt cx="599678" cy="599677"/>
          </a:xfrm>
        </p:grpSpPr>
        <p:sp>
          <p:nvSpPr>
            <p:cNvPr id="292" name="Google Shape;292;p7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7"/>
          <p:cNvSpPr/>
          <p:nvPr/>
        </p:nvSpPr>
        <p:spPr>
          <a:xfrm>
            <a:off x="19155075" y="6357390"/>
            <a:ext cx="2841172" cy="2841172"/>
          </a:xfrm>
          <a:prstGeom prst="ellipse">
            <a:avLst/>
          </a:prstGeom>
          <a:solidFill>
            <a:srgbClr val="0166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p7"/>
          <p:cNvGrpSpPr/>
          <p:nvPr/>
        </p:nvGrpSpPr>
        <p:grpSpPr>
          <a:xfrm>
            <a:off x="19921676" y="7165884"/>
            <a:ext cx="1365227" cy="1251749"/>
            <a:chOff x="1757425" y="742428"/>
            <a:chExt cx="572318" cy="524748"/>
          </a:xfrm>
        </p:grpSpPr>
        <p:sp>
          <p:nvSpPr>
            <p:cNvPr id="301" name="Google Shape;301;p7"/>
            <p:cNvSpPr/>
            <p:nvPr/>
          </p:nvSpPr>
          <p:spPr>
            <a:xfrm>
              <a:off x="1757425" y="742428"/>
              <a:ext cx="524005" cy="429238"/>
            </a:xfrm>
            <a:custGeom>
              <a:rect b="b" l="l" r="r" t="t"/>
              <a:pathLst>
                <a:path extrusionOk="0" h="429238" w="524005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066626" y="1004059"/>
              <a:ext cx="263117" cy="263117"/>
            </a:xfrm>
            <a:custGeom>
              <a:rect b="b" l="l" r="r" t="t"/>
              <a:pathLst>
                <a:path extrusionOk="0" h="263117" w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309" name="Google Shape;309;p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310" name="Google Shape;310;p8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5609080" y="7915532"/>
            <a:ext cx="4230986" cy="271017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14465820" y="7915532"/>
            <a:ext cx="4230986" cy="271017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18894191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8"/>
          <p:cNvGrpSpPr/>
          <p:nvPr/>
        </p:nvGrpSpPr>
        <p:grpSpPr>
          <a:xfrm>
            <a:off x="1180710" y="10763165"/>
            <a:ext cx="21944466" cy="1895620"/>
            <a:chOff x="1831515" y="10547027"/>
            <a:chExt cx="20260088" cy="1950963"/>
          </a:xfrm>
        </p:grpSpPr>
        <p:sp>
          <p:nvSpPr>
            <p:cNvPr id="319" name="Google Shape;319;p8"/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8"/>
          <p:cNvSpPr txBox="1"/>
          <p:nvPr/>
        </p:nvSpPr>
        <p:spPr>
          <a:xfrm>
            <a:off x="1488082" y="4942525"/>
            <a:ext cx="2757033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322" name="Google Shape;322;p8"/>
          <p:cNvSpPr txBox="1"/>
          <p:nvPr/>
        </p:nvSpPr>
        <p:spPr>
          <a:xfrm>
            <a:off x="5918497" y="4942525"/>
            <a:ext cx="3152132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323" name="Google Shape;323;p8"/>
          <p:cNvSpPr txBox="1"/>
          <p:nvPr/>
        </p:nvSpPr>
        <p:spPr>
          <a:xfrm>
            <a:off x="10315083" y="4946767"/>
            <a:ext cx="2188544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324" name="Google Shape;324;p8"/>
          <p:cNvSpPr txBox="1"/>
          <p:nvPr/>
        </p:nvSpPr>
        <p:spPr>
          <a:xfrm>
            <a:off x="14705778" y="4942525"/>
            <a:ext cx="3152132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325" name="Google Shape;325;p8"/>
          <p:cNvSpPr txBox="1"/>
          <p:nvPr/>
        </p:nvSpPr>
        <p:spPr>
          <a:xfrm>
            <a:off x="19164733" y="4942525"/>
            <a:ext cx="2188544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326" name="Google Shape;326;p8"/>
          <p:cNvSpPr txBox="1"/>
          <p:nvPr/>
        </p:nvSpPr>
        <p:spPr>
          <a:xfrm>
            <a:off x="5918497" y="8213270"/>
            <a:ext cx="3178852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327" name="Google Shape;327;p8"/>
          <p:cNvSpPr txBox="1"/>
          <p:nvPr/>
        </p:nvSpPr>
        <p:spPr>
          <a:xfrm>
            <a:off x="14678656" y="8213270"/>
            <a:ext cx="2207096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328" name="Google Shape;328;p8"/>
          <p:cNvSpPr txBox="1"/>
          <p:nvPr/>
        </p:nvSpPr>
        <p:spPr>
          <a:xfrm>
            <a:off x="1488083" y="10951849"/>
            <a:ext cx="3472550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329" name="Google Shape;329;p8"/>
          <p:cNvSpPr txBox="1"/>
          <p:nvPr/>
        </p:nvSpPr>
        <p:spPr>
          <a:xfrm>
            <a:off x="12503628" y="10951849"/>
            <a:ext cx="3472550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488083" y="5446470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5918497" y="5446470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>
            <a:off x="5918497" y="8745536"/>
            <a:ext cx="3544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333" name="Google Shape;333;p8"/>
          <p:cNvSpPr/>
          <p:nvPr/>
        </p:nvSpPr>
        <p:spPr>
          <a:xfrm>
            <a:off x="10315083" y="5421072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334" name="Google Shape;334;p8"/>
          <p:cNvSpPr/>
          <p:nvPr/>
        </p:nvSpPr>
        <p:spPr>
          <a:xfrm>
            <a:off x="14727475" y="5446470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335" name="Google Shape;335;p8"/>
          <p:cNvSpPr/>
          <p:nvPr/>
        </p:nvSpPr>
        <p:spPr>
          <a:xfrm>
            <a:off x="19164733" y="5421072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336" name="Google Shape;336;p8"/>
          <p:cNvSpPr/>
          <p:nvPr/>
        </p:nvSpPr>
        <p:spPr>
          <a:xfrm>
            <a:off x="14678656" y="8714303"/>
            <a:ext cx="3544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337" name="Google Shape;337;p8"/>
          <p:cNvSpPr/>
          <p:nvPr/>
        </p:nvSpPr>
        <p:spPr>
          <a:xfrm>
            <a:off x="1485997" y="11468568"/>
            <a:ext cx="39771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338" name="Google Shape;338;p8"/>
          <p:cNvSpPr/>
          <p:nvPr/>
        </p:nvSpPr>
        <p:spPr>
          <a:xfrm>
            <a:off x="12493107" y="11465339"/>
            <a:ext cx="39771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grpSp>
        <p:nvGrpSpPr>
          <p:cNvPr id="339" name="Google Shape;339;p8"/>
          <p:cNvGrpSpPr/>
          <p:nvPr/>
        </p:nvGrpSpPr>
        <p:grpSpPr>
          <a:xfrm>
            <a:off x="2103308" y="6840239"/>
            <a:ext cx="2308239" cy="2339311"/>
            <a:chOff x="10004425" y="4648222"/>
            <a:chExt cx="4364611" cy="4423364"/>
          </a:xfrm>
        </p:grpSpPr>
        <p:sp>
          <p:nvSpPr>
            <p:cNvPr id="340" name="Google Shape;340;p8"/>
            <p:cNvSpPr/>
            <p:nvPr/>
          </p:nvSpPr>
          <p:spPr>
            <a:xfrm>
              <a:off x="10004425" y="4926234"/>
              <a:ext cx="4364611" cy="4145352"/>
            </a:xfrm>
            <a:custGeom>
              <a:rect b="b" l="l" r="r" t="t"/>
              <a:pathLst>
                <a:path extrusionOk="0" h="4145352" w="4364611">
                  <a:moveTo>
                    <a:pt x="-171" y="359223"/>
                  </a:moveTo>
                  <a:lnTo>
                    <a:pt x="135081" y="2463390"/>
                  </a:lnTo>
                  <a:cubicBezTo>
                    <a:pt x="135081" y="2463390"/>
                    <a:pt x="159637" y="3127854"/>
                    <a:pt x="381028" y="3287874"/>
                  </a:cubicBezTo>
                  <a:lnTo>
                    <a:pt x="1351872" y="3755457"/>
                  </a:lnTo>
                  <a:cubicBezTo>
                    <a:pt x="1351872" y="3755457"/>
                    <a:pt x="1819210" y="4050732"/>
                    <a:pt x="2101993" y="4075401"/>
                  </a:cubicBezTo>
                  <a:cubicBezTo>
                    <a:pt x="2101993" y="4075401"/>
                    <a:pt x="2925783" y="4173795"/>
                    <a:pt x="3306982" y="4136933"/>
                  </a:cubicBezTo>
                  <a:cubicBezTo>
                    <a:pt x="3306982" y="4136933"/>
                    <a:pt x="4253841" y="4050732"/>
                    <a:pt x="4364441" y="4038444"/>
                  </a:cubicBezTo>
                  <a:lnTo>
                    <a:pt x="4044729" y="-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0004425" y="4926330"/>
              <a:ext cx="4083733" cy="796861"/>
            </a:xfrm>
            <a:custGeom>
              <a:rect b="b" l="l" r="r" t="t"/>
              <a:pathLst>
                <a:path extrusionOk="0" h="796861" w="4083733">
                  <a:moveTo>
                    <a:pt x="4083733" y="484156"/>
                  </a:moveTo>
                  <a:lnTo>
                    <a:pt x="27983" y="796862"/>
                  </a:lnTo>
                  <a:lnTo>
                    <a:pt x="0" y="359378"/>
                  </a:lnTo>
                  <a:lnTo>
                    <a:pt x="4045376" y="0"/>
                  </a:lnTo>
                  <a:lnTo>
                    <a:pt x="4083733" y="484156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10306909" y="8097107"/>
              <a:ext cx="1757038" cy="898779"/>
            </a:xfrm>
            <a:custGeom>
              <a:rect b="b" l="l" r="r" t="t"/>
              <a:pathLst>
                <a:path extrusionOk="0" h="898779" w="1757038">
                  <a:moveTo>
                    <a:pt x="-171" y="28419"/>
                  </a:moveTo>
                  <a:cubicBezTo>
                    <a:pt x="-171" y="28419"/>
                    <a:pt x="152118" y="276927"/>
                    <a:pt x="564251" y="-156"/>
                  </a:cubicBezTo>
                  <a:cubicBezTo>
                    <a:pt x="564251" y="-156"/>
                    <a:pt x="1135812" y="788324"/>
                    <a:pt x="1756867" y="898623"/>
                  </a:cubicBezTo>
                  <a:cubicBezTo>
                    <a:pt x="1756867" y="898814"/>
                    <a:pt x="861882" y="745842"/>
                    <a:pt x="-171" y="28419"/>
                  </a:cubicBezTo>
                  <a:close/>
                </a:path>
              </a:pathLst>
            </a:custGeom>
            <a:solidFill>
              <a:srgbClr val="FF2B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2080509" y="5230272"/>
              <a:ext cx="106602" cy="149662"/>
            </a:xfrm>
            <a:custGeom>
              <a:rect b="b" l="l" r="r" t="t"/>
              <a:pathLst>
                <a:path extrusionOk="0" h="149662" w="106602">
                  <a:moveTo>
                    <a:pt x="69882" y="-156"/>
                  </a:moveTo>
                  <a:lnTo>
                    <a:pt x="-171" y="136242"/>
                  </a:lnTo>
                  <a:cubicBezTo>
                    <a:pt x="-171" y="136242"/>
                    <a:pt x="12583" y="153768"/>
                    <a:pt x="29049" y="148530"/>
                  </a:cubicBezTo>
                  <a:lnTo>
                    <a:pt x="106431" y="20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12014929" y="4775263"/>
              <a:ext cx="431454" cy="499879"/>
            </a:xfrm>
            <a:custGeom>
              <a:rect b="b" l="l" r="r" t="t"/>
              <a:pathLst>
                <a:path extrusionOk="0" h="499879" w="431454">
                  <a:moveTo>
                    <a:pt x="334580" y="293500"/>
                  </a:moveTo>
                  <a:lnTo>
                    <a:pt x="431283" y="42135"/>
                  </a:lnTo>
                  <a:lnTo>
                    <a:pt x="276519" y="-156"/>
                  </a:lnTo>
                  <a:lnTo>
                    <a:pt x="163635" y="211966"/>
                  </a:lnTo>
                  <a:cubicBezTo>
                    <a:pt x="54558" y="213300"/>
                    <a:pt x="-171" y="316741"/>
                    <a:pt x="-171" y="316741"/>
                  </a:cubicBezTo>
                  <a:cubicBezTo>
                    <a:pt x="-171" y="316741"/>
                    <a:pt x="28383" y="402466"/>
                    <a:pt x="145075" y="466093"/>
                  </a:cubicBezTo>
                  <a:cubicBezTo>
                    <a:pt x="261766" y="529720"/>
                    <a:pt x="346668" y="483524"/>
                    <a:pt x="346668" y="483524"/>
                  </a:cubicBezTo>
                  <a:cubicBezTo>
                    <a:pt x="346668" y="483524"/>
                    <a:pt x="397875" y="377225"/>
                    <a:pt x="334580" y="293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12245070" y="4648222"/>
              <a:ext cx="293775" cy="216206"/>
            </a:xfrm>
            <a:custGeom>
              <a:rect b="b" l="l" r="r" t="t"/>
              <a:pathLst>
                <a:path extrusionOk="0" h="216206" w="293775">
                  <a:moveTo>
                    <a:pt x="288234" y="171272"/>
                  </a:moveTo>
                  <a:cubicBezTo>
                    <a:pt x="266532" y="219659"/>
                    <a:pt x="185724" y="230518"/>
                    <a:pt x="107390" y="195561"/>
                  </a:cubicBezTo>
                  <a:cubicBezTo>
                    <a:pt x="29056" y="160604"/>
                    <a:pt x="-16345" y="93072"/>
                    <a:pt x="5166" y="44685"/>
                  </a:cubicBezTo>
                  <a:cubicBezTo>
                    <a:pt x="26677" y="-3702"/>
                    <a:pt x="107676" y="-14656"/>
                    <a:pt x="186009" y="20301"/>
                  </a:cubicBezTo>
                  <a:cubicBezTo>
                    <a:pt x="264343" y="55258"/>
                    <a:pt x="309840" y="122885"/>
                    <a:pt x="288234" y="171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8"/>
          <p:cNvGrpSpPr/>
          <p:nvPr/>
        </p:nvGrpSpPr>
        <p:grpSpPr>
          <a:xfrm>
            <a:off x="5975735" y="10781669"/>
            <a:ext cx="2308239" cy="2339311"/>
            <a:chOff x="10004425" y="4648222"/>
            <a:chExt cx="4364611" cy="4423364"/>
          </a:xfrm>
        </p:grpSpPr>
        <p:sp>
          <p:nvSpPr>
            <p:cNvPr id="347" name="Google Shape;347;p8"/>
            <p:cNvSpPr/>
            <p:nvPr/>
          </p:nvSpPr>
          <p:spPr>
            <a:xfrm>
              <a:off x="10004425" y="4926234"/>
              <a:ext cx="4364611" cy="4145352"/>
            </a:xfrm>
            <a:custGeom>
              <a:rect b="b" l="l" r="r" t="t"/>
              <a:pathLst>
                <a:path extrusionOk="0" h="4145352" w="4364611">
                  <a:moveTo>
                    <a:pt x="-171" y="359223"/>
                  </a:moveTo>
                  <a:lnTo>
                    <a:pt x="135081" y="2463390"/>
                  </a:lnTo>
                  <a:cubicBezTo>
                    <a:pt x="135081" y="2463390"/>
                    <a:pt x="159637" y="3127854"/>
                    <a:pt x="381028" y="3287874"/>
                  </a:cubicBezTo>
                  <a:lnTo>
                    <a:pt x="1351872" y="3755457"/>
                  </a:lnTo>
                  <a:cubicBezTo>
                    <a:pt x="1351872" y="3755457"/>
                    <a:pt x="1819210" y="4050732"/>
                    <a:pt x="2101993" y="4075401"/>
                  </a:cubicBezTo>
                  <a:cubicBezTo>
                    <a:pt x="2101993" y="4075401"/>
                    <a:pt x="2925783" y="4173795"/>
                    <a:pt x="3306982" y="4136933"/>
                  </a:cubicBezTo>
                  <a:cubicBezTo>
                    <a:pt x="3306982" y="4136933"/>
                    <a:pt x="4253841" y="4050732"/>
                    <a:pt x="4364441" y="4038444"/>
                  </a:cubicBezTo>
                  <a:lnTo>
                    <a:pt x="4044729" y="-1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0004425" y="4926330"/>
              <a:ext cx="4083733" cy="796861"/>
            </a:xfrm>
            <a:custGeom>
              <a:rect b="b" l="l" r="r" t="t"/>
              <a:pathLst>
                <a:path extrusionOk="0" h="796861" w="4083733">
                  <a:moveTo>
                    <a:pt x="4083733" y="484156"/>
                  </a:moveTo>
                  <a:lnTo>
                    <a:pt x="27983" y="796862"/>
                  </a:lnTo>
                  <a:lnTo>
                    <a:pt x="0" y="359378"/>
                  </a:lnTo>
                  <a:lnTo>
                    <a:pt x="4045376" y="0"/>
                  </a:lnTo>
                  <a:lnTo>
                    <a:pt x="4083733" y="484156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0306909" y="8097107"/>
              <a:ext cx="1757038" cy="898779"/>
            </a:xfrm>
            <a:custGeom>
              <a:rect b="b" l="l" r="r" t="t"/>
              <a:pathLst>
                <a:path extrusionOk="0" h="898779" w="1757038">
                  <a:moveTo>
                    <a:pt x="-171" y="28419"/>
                  </a:moveTo>
                  <a:cubicBezTo>
                    <a:pt x="-171" y="28419"/>
                    <a:pt x="152118" y="276927"/>
                    <a:pt x="564251" y="-156"/>
                  </a:cubicBezTo>
                  <a:cubicBezTo>
                    <a:pt x="564251" y="-156"/>
                    <a:pt x="1135812" y="788324"/>
                    <a:pt x="1756867" y="898623"/>
                  </a:cubicBezTo>
                  <a:cubicBezTo>
                    <a:pt x="1756867" y="898814"/>
                    <a:pt x="861882" y="745842"/>
                    <a:pt x="-171" y="28419"/>
                  </a:cubicBezTo>
                  <a:close/>
                </a:path>
              </a:pathLst>
            </a:custGeom>
            <a:solidFill>
              <a:srgbClr val="008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12080509" y="5230272"/>
              <a:ext cx="106602" cy="149662"/>
            </a:xfrm>
            <a:custGeom>
              <a:rect b="b" l="l" r="r" t="t"/>
              <a:pathLst>
                <a:path extrusionOk="0" h="149662" w="106602">
                  <a:moveTo>
                    <a:pt x="69882" y="-156"/>
                  </a:moveTo>
                  <a:lnTo>
                    <a:pt x="-171" y="136242"/>
                  </a:lnTo>
                  <a:cubicBezTo>
                    <a:pt x="-171" y="136242"/>
                    <a:pt x="12583" y="153768"/>
                    <a:pt x="29049" y="148530"/>
                  </a:cubicBezTo>
                  <a:lnTo>
                    <a:pt x="106431" y="20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12014929" y="4775263"/>
              <a:ext cx="431454" cy="499879"/>
            </a:xfrm>
            <a:custGeom>
              <a:rect b="b" l="l" r="r" t="t"/>
              <a:pathLst>
                <a:path extrusionOk="0" h="499879" w="431454">
                  <a:moveTo>
                    <a:pt x="334580" y="293500"/>
                  </a:moveTo>
                  <a:lnTo>
                    <a:pt x="431283" y="42135"/>
                  </a:lnTo>
                  <a:lnTo>
                    <a:pt x="276519" y="-156"/>
                  </a:lnTo>
                  <a:lnTo>
                    <a:pt x="163635" y="211966"/>
                  </a:lnTo>
                  <a:cubicBezTo>
                    <a:pt x="54558" y="213300"/>
                    <a:pt x="-171" y="316741"/>
                    <a:pt x="-171" y="316741"/>
                  </a:cubicBezTo>
                  <a:cubicBezTo>
                    <a:pt x="-171" y="316741"/>
                    <a:pt x="28383" y="402466"/>
                    <a:pt x="145075" y="466093"/>
                  </a:cubicBezTo>
                  <a:cubicBezTo>
                    <a:pt x="261766" y="529720"/>
                    <a:pt x="346668" y="483524"/>
                    <a:pt x="346668" y="483524"/>
                  </a:cubicBezTo>
                  <a:cubicBezTo>
                    <a:pt x="346668" y="483524"/>
                    <a:pt x="397875" y="377225"/>
                    <a:pt x="334580" y="293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12245070" y="4648222"/>
              <a:ext cx="293775" cy="216206"/>
            </a:xfrm>
            <a:custGeom>
              <a:rect b="b" l="l" r="r" t="t"/>
              <a:pathLst>
                <a:path extrusionOk="0" h="216206" w="293775">
                  <a:moveTo>
                    <a:pt x="288234" y="171272"/>
                  </a:moveTo>
                  <a:cubicBezTo>
                    <a:pt x="266532" y="219659"/>
                    <a:pt x="185724" y="230518"/>
                    <a:pt x="107390" y="195561"/>
                  </a:cubicBezTo>
                  <a:cubicBezTo>
                    <a:pt x="29056" y="160604"/>
                    <a:pt x="-16345" y="93072"/>
                    <a:pt x="5166" y="44685"/>
                  </a:cubicBezTo>
                  <a:cubicBezTo>
                    <a:pt x="26677" y="-3702"/>
                    <a:pt x="107676" y="-14656"/>
                    <a:pt x="186009" y="20301"/>
                  </a:cubicBezTo>
                  <a:cubicBezTo>
                    <a:pt x="264343" y="55258"/>
                    <a:pt x="309840" y="122885"/>
                    <a:pt x="288234" y="171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8"/>
          <p:cNvGrpSpPr/>
          <p:nvPr/>
        </p:nvGrpSpPr>
        <p:grpSpPr>
          <a:xfrm>
            <a:off x="8283974" y="6112106"/>
            <a:ext cx="2308239" cy="2339311"/>
            <a:chOff x="10004425" y="4648222"/>
            <a:chExt cx="4364611" cy="4423364"/>
          </a:xfrm>
        </p:grpSpPr>
        <p:sp>
          <p:nvSpPr>
            <p:cNvPr id="354" name="Google Shape;354;p8"/>
            <p:cNvSpPr/>
            <p:nvPr/>
          </p:nvSpPr>
          <p:spPr>
            <a:xfrm>
              <a:off x="10004425" y="4926234"/>
              <a:ext cx="4364611" cy="4145352"/>
            </a:xfrm>
            <a:custGeom>
              <a:rect b="b" l="l" r="r" t="t"/>
              <a:pathLst>
                <a:path extrusionOk="0" h="4145352" w="4364611">
                  <a:moveTo>
                    <a:pt x="-171" y="359223"/>
                  </a:moveTo>
                  <a:lnTo>
                    <a:pt x="135081" y="2463390"/>
                  </a:lnTo>
                  <a:cubicBezTo>
                    <a:pt x="135081" y="2463390"/>
                    <a:pt x="159637" y="3127854"/>
                    <a:pt x="381028" y="3287874"/>
                  </a:cubicBezTo>
                  <a:lnTo>
                    <a:pt x="1351872" y="3755457"/>
                  </a:lnTo>
                  <a:cubicBezTo>
                    <a:pt x="1351872" y="3755457"/>
                    <a:pt x="1819210" y="4050732"/>
                    <a:pt x="2101993" y="4075401"/>
                  </a:cubicBezTo>
                  <a:cubicBezTo>
                    <a:pt x="2101993" y="4075401"/>
                    <a:pt x="2925783" y="4173795"/>
                    <a:pt x="3306982" y="4136933"/>
                  </a:cubicBezTo>
                  <a:cubicBezTo>
                    <a:pt x="3306982" y="4136933"/>
                    <a:pt x="4253841" y="4050732"/>
                    <a:pt x="4364441" y="4038444"/>
                  </a:cubicBezTo>
                  <a:lnTo>
                    <a:pt x="4044729" y="-1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0004425" y="4926330"/>
              <a:ext cx="4083733" cy="796861"/>
            </a:xfrm>
            <a:custGeom>
              <a:rect b="b" l="l" r="r" t="t"/>
              <a:pathLst>
                <a:path extrusionOk="0" h="796861" w="4083733">
                  <a:moveTo>
                    <a:pt x="4083733" y="484156"/>
                  </a:moveTo>
                  <a:lnTo>
                    <a:pt x="27983" y="796862"/>
                  </a:lnTo>
                  <a:lnTo>
                    <a:pt x="0" y="359378"/>
                  </a:lnTo>
                  <a:lnTo>
                    <a:pt x="4045376" y="0"/>
                  </a:lnTo>
                  <a:lnTo>
                    <a:pt x="4083733" y="484156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0306909" y="8097107"/>
              <a:ext cx="1757038" cy="898779"/>
            </a:xfrm>
            <a:custGeom>
              <a:rect b="b" l="l" r="r" t="t"/>
              <a:pathLst>
                <a:path extrusionOk="0" h="898779" w="1757038">
                  <a:moveTo>
                    <a:pt x="-171" y="28419"/>
                  </a:moveTo>
                  <a:cubicBezTo>
                    <a:pt x="-171" y="28419"/>
                    <a:pt x="152118" y="276927"/>
                    <a:pt x="564251" y="-156"/>
                  </a:cubicBezTo>
                  <a:cubicBezTo>
                    <a:pt x="564251" y="-156"/>
                    <a:pt x="1135812" y="788324"/>
                    <a:pt x="1756867" y="898623"/>
                  </a:cubicBezTo>
                  <a:cubicBezTo>
                    <a:pt x="1756867" y="898814"/>
                    <a:pt x="861882" y="745842"/>
                    <a:pt x="-171" y="28419"/>
                  </a:cubicBezTo>
                  <a:close/>
                </a:path>
              </a:pathLst>
            </a:custGeom>
            <a:solidFill>
              <a:srgbClr val="0166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2080509" y="5230272"/>
              <a:ext cx="106602" cy="149662"/>
            </a:xfrm>
            <a:custGeom>
              <a:rect b="b" l="l" r="r" t="t"/>
              <a:pathLst>
                <a:path extrusionOk="0" h="149662" w="106602">
                  <a:moveTo>
                    <a:pt x="69882" y="-156"/>
                  </a:moveTo>
                  <a:lnTo>
                    <a:pt x="-171" y="136242"/>
                  </a:lnTo>
                  <a:cubicBezTo>
                    <a:pt x="-171" y="136242"/>
                    <a:pt x="12583" y="153768"/>
                    <a:pt x="29049" y="148530"/>
                  </a:cubicBezTo>
                  <a:lnTo>
                    <a:pt x="106431" y="20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2014929" y="4775263"/>
              <a:ext cx="431454" cy="499879"/>
            </a:xfrm>
            <a:custGeom>
              <a:rect b="b" l="l" r="r" t="t"/>
              <a:pathLst>
                <a:path extrusionOk="0" h="499879" w="431454">
                  <a:moveTo>
                    <a:pt x="334580" y="293500"/>
                  </a:moveTo>
                  <a:lnTo>
                    <a:pt x="431283" y="42135"/>
                  </a:lnTo>
                  <a:lnTo>
                    <a:pt x="276519" y="-156"/>
                  </a:lnTo>
                  <a:lnTo>
                    <a:pt x="163635" y="211966"/>
                  </a:lnTo>
                  <a:cubicBezTo>
                    <a:pt x="54558" y="213300"/>
                    <a:pt x="-171" y="316741"/>
                    <a:pt x="-171" y="316741"/>
                  </a:cubicBezTo>
                  <a:cubicBezTo>
                    <a:pt x="-171" y="316741"/>
                    <a:pt x="28383" y="402466"/>
                    <a:pt x="145075" y="466093"/>
                  </a:cubicBezTo>
                  <a:cubicBezTo>
                    <a:pt x="261766" y="529720"/>
                    <a:pt x="346668" y="483524"/>
                    <a:pt x="346668" y="483524"/>
                  </a:cubicBezTo>
                  <a:cubicBezTo>
                    <a:pt x="346668" y="483524"/>
                    <a:pt x="397875" y="377225"/>
                    <a:pt x="334580" y="293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2245070" y="4648222"/>
              <a:ext cx="293775" cy="216206"/>
            </a:xfrm>
            <a:custGeom>
              <a:rect b="b" l="l" r="r" t="t"/>
              <a:pathLst>
                <a:path extrusionOk="0" h="216206" w="293775">
                  <a:moveTo>
                    <a:pt x="288234" y="171272"/>
                  </a:moveTo>
                  <a:cubicBezTo>
                    <a:pt x="266532" y="219659"/>
                    <a:pt x="185724" y="230518"/>
                    <a:pt x="107390" y="195561"/>
                  </a:cubicBezTo>
                  <a:cubicBezTo>
                    <a:pt x="29056" y="160604"/>
                    <a:pt x="-16345" y="93072"/>
                    <a:pt x="5166" y="44685"/>
                  </a:cubicBezTo>
                  <a:cubicBezTo>
                    <a:pt x="26677" y="-3702"/>
                    <a:pt x="107676" y="-14656"/>
                    <a:pt x="186009" y="20301"/>
                  </a:cubicBezTo>
                  <a:cubicBezTo>
                    <a:pt x="264343" y="55258"/>
                    <a:pt x="309840" y="122885"/>
                    <a:pt x="288234" y="171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8"/>
          <p:cNvGrpSpPr/>
          <p:nvPr/>
        </p:nvGrpSpPr>
        <p:grpSpPr>
          <a:xfrm>
            <a:off x="19855562" y="7408740"/>
            <a:ext cx="2308239" cy="2339311"/>
            <a:chOff x="10004425" y="4648222"/>
            <a:chExt cx="4364611" cy="4423364"/>
          </a:xfrm>
        </p:grpSpPr>
        <p:sp>
          <p:nvSpPr>
            <p:cNvPr id="361" name="Google Shape;361;p8"/>
            <p:cNvSpPr/>
            <p:nvPr/>
          </p:nvSpPr>
          <p:spPr>
            <a:xfrm>
              <a:off x="10004425" y="4926234"/>
              <a:ext cx="4364611" cy="4145352"/>
            </a:xfrm>
            <a:custGeom>
              <a:rect b="b" l="l" r="r" t="t"/>
              <a:pathLst>
                <a:path extrusionOk="0" h="4145352" w="4364611">
                  <a:moveTo>
                    <a:pt x="-171" y="359223"/>
                  </a:moveTo>
                  <a:lnTo>
                    <a:pt x="135081" y="2463390"/>
                  </a:lnTo>
                  <a:cubicBezTo>
                    <a:pt x="135081" y="2463390"/>
                    <a:pt x="159637" y="3127854"/>
                    <a:pt x="381028" y="3287874"/>
                  </a:cubicBezTo>
                  <a:lnTo>
                    <a:pt x="1351872" y="3755457"/>
                  </a:lnTo>
                  <a:cubicBezTo>
                    <a:pt x="1351872" y="3755457"/>
                    <a:pt x="1819210" y="4050732"/>
                    <a:pt x="2101993" y="4075401"/>
                  </a:cubicBezTo>
                  <a:cubicBezTo>
                    <a:pt x="2101993" y="4075401"/>
                    <a:pt x="2925783" y="4173795"/>
                    <a:pt x="3306982" y="4136933"/>
                  </a:cubicBezTo>
                  <a:cubicBezTo>
                    <a:pt x="3306982" y="4136933"/>
                    <a:pt x="4253841" y="4050732"/>
                    <a:pt x="4364441" y="4038444"/>
                  </a:cubicBezTo>
                  <a:lnTo>
                    <a:pt x="4044729" y="-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10004425" y="4926330"/>
              <a:ext cx="4083733" cy="796861"/>
            </a:xfrm>
            <a:custGeom>
              <a:rect b="b" l="l" r="r" t="t"/>
              <a:pathLst>
                <a:path extrusionOk="0" h="796861" w="4083733">
                  <a:moveTo>
                    <a:pt x="4083733" y="484156"/>
                  </a:moveTo>
                  <a:lnTo>
                    <a:pt x="27983" y="796862"/>
                  </a:lnTo>
                  <a:lnTo>
                    <a:pt x="0" y="359378"/>
                  </a:lnTo>
                  <a:lnTo>
                    <a:pt x="4045376" y="0"/>
                  </a:lnTo>
                  <a:lnTo>
                    <a:pt x="4083733" y="484156"/>
                  </a:lnTo>
                  <a:close/>
                </a:path>
              </a:pathLst>
            </a:custGeom>
            <a:solidFill>
              <a:schemeClr val="l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0306909" y="8097107"/>
              <a:ext cx="1757038" cy="898779"/>
            </a:xfrm>
            <a:custGeom>
              <a:rect b="b" l="l" r="r" t="t"/>
              <a:pathLst>
                <a:path extrusionOk="0" h="898779" w="1757038">
                  <a:moveTo>
                    <a:pt x="-171" y="28419"/>
                  </a:moveTo>
                  <a:cubicBezTo>
                    <a:pt x="-171" y="28419"/>
                    <a:pt x="152118" y="276927"/>
                    <a:pt x="564251" y="-156"/>
                  </a:cubicBezTo>
                  <a:cubicBezTo>
                    <a:pt x="564251" y="-156"/>
                    <a:pt x="1135812" y="788324"/>
                    <a:pt x="1756867" y="898623"/>
                  </a:cubicBezTo>
                  <a:cubicBezTo>
                    <a:pt x="1756867" y="898814"/>
                    <a:pt x="861882" y="745842"/>
                    <a:pt x="-171" y="28419"/>
                  </a:cubicBezTo>
                  <a:close/>
                </a:path>
              </a:pathLst>
            </a:custGeom>
            <a:solidFill>
              <a:srgbClr val="2197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080509" y="5230272"/>
              <a:ext cx="106602" cy="149662"/>
            </a:xfrm>
            <a:custGeom>
              <a:rect b="b" l="l" r="r" t="t"/>
              <a:pathLst>
                <a:path extrusionOk="0" h="149662" w="106602">
                  <a:moveTo>
                    <a:pt x="69882" y="-156"/>
                  </a:moveTo>
                  <a:lnTo>
                    <a:pt x="-171" y="136242"/>
                  </a:lnTo>
                  <a:cubicBezTo>
                    <a:pt x="-171" y="136242"/>
                    <a:pt x="12583" y="153768"/>
                    <a:pt x="29049" y="148530"/>
                  </a:cubicBezTo>
                  <a:lnTo>
                    <a:pt x="106431" y="20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2014929" y="4775263"/>
              <a:ext cx="431454" cy="499879"/>
            </a:xfrm>
            <a:custGeom>
              <a:rect b="b" l="l" r="r" t="t"/>
              <a:pathLst>
                <a:path extrusionOk="0" h="499879" w="431454">
                  <a:moveTo>
                    <a:pt x="334580" y="293500"/>
                  </a:moveTo>
                  <a:lnTo>
                    <a:pt x="431283" y="42135"/>
                  </a:lnTo>
                  <a:lnTo>
                    <a:pt x="276519" y="-156"/>
                  </a:lnTo>
                  <a:lnTo>
                    <a:pt x="163635" y="211966"/>
                  </a:lnTo>
                  <a:cubicBezTo>
                    <a:pt x="54558" y="213300"/>
                    <a:pt x="-171" y="316741"/>
                    <a:pt x="-171" y="316741"/>
                  </a:cubicBezTo>
                  <a:cubicBezTo>
                    <a:pt x="-171" y="316741"/>
                    <a:pt x="28383" y="402466"/>
                    <a:pt x="145075" y="466093"/>
                  </a:cubicBezTo>
                  <a:cubicBezTo>
                    <a:pt x="261766" y="529720"/>
                    <a:pt x="346668" y="483524"/>
                    <a:pt x="346668" y="483524"/>
                  </a:cubicBezTo>
                  <a:cubicBezTo>
                    <a:pt x="346668" y="483524"/>
                    <a:pt x="397875" y="377225"/>
                    <a:pt x="334580" y="293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12245070" y="4648222"/>
              <a:ext cx="293775" cy="216206"/>
            </a:xfrm>
            <a:custGeom>
              <a:rect b="b" l="l" r="r" t="t"/>
              <a:pathLst>
                <a:path extrusionOk="0" h="216206" w="293775">
                  <a:moveTo>
                    <a:pt x="288234" y="171272"/>
                  </a:moveTo>
                  <a:cubicBezTo>
                    <a:pt x="266532" y="219659"/>
                    <a:pt x="185724" y="230518"/>
                    <a:pt x="107390" y="195561"/>
                  </a:cubicBezTo>
                  <a:cubicBezTo>
                    <a:pt x="29056" y="160604"/>
                    <a:pt x="-16345" y="93072"/>
                    <a:pt x="5166" y="44685"/>
                  </a:cubicBezTo>
                  <a:cubicBezTo>
                    <a:pt x="26677" y="-3702"/>
                    <a:pt x="107676" y="-14656"/>
                    <a:pt x="186009" y="20301"/>
                  </a:cubicBezTo>
                  <a:cubicBezTo>
                    <a:pt x="264343" y="55258"/>
                    <a:pt x="309840" y="122885"/>
                    <a:pt x="288234" y="171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8"/>
          <p:cNvGrpSpPr/>
          <p:nvPr/>
        </p:nvGrpSpPr>
        <p:grpSpPr>
          <a:xfrm>
            <a:off x="2875379" y="7776822"/>
            <a:ext cx="783813" cy="783811"/>
            <a:chOff x="563824" y="238902"/>
            <a:chExt cx="599676" cy="599676"/>
          </a:xfrm>
        </p:grpSpPr>
        <p:sp>
          <p:nvSpPr>
            <p:cNvPr id="368" name="Google Shape;368;p8"/>
            <p:cNvSpPr/>
            <p:nvPr/>
          </p:nvSpPr>
          <p:spPr>
            <a:xfrm>
              <a:off x="563824" y="238902"/>
              <a:ext cx="517652" cy="517652"/>
            </a:xfrm>
            <a:custGeom>
              <a:rect b="b" l="l" r="r" t="t"/>
              <a:pathLst>
                <a:path extrusionOk="0" h="517651" w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835824" y="510902"/>
              <a:ext cx="327676" cy="327676"/>
            </a:xfrm>
            <a:custGeom>
              <a:rect b="b" l="l" r="r" t="t"/>
              <a:pathLst>
                <a:path extrusionOk="0" h="327676" w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8"/>
          <p:cNvSpPr/>
          <p:nvPr/>
        </p:nvSpPr>
        <p:spPr>
          <a:xfrm>
            <a:off x="9096259" y="6993755"/>
            <a:ext cx="783119" cy="783117"/>
          </a:xfrm>
          <a:custGeom>
            <a:rect b="b" l="l" r="r" t="t"/>
            <a:pathLst>
              <a:path extrusionOk="0" h="599144" w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8"/>
          <p:cNvGrpSpPr/>
          <p:nvPr/>
        </p:nvGrpSpPr>
        <p:grpSpPr>
          <a:xfrm>
            <a:off x="6768662" y="11643137"/>
            <a:ext cx="783816" cy="783812"/>
            <a:chOff x="8609044" y="1513207"/>
            <a:chExt cx="599678" cy="599677"/>
          </a:xfrm>
        </p:grpSpPr>
        <p:sp>
          <p:nvSpPr>
            <p:cNvPr id="372" name="Google Shape;372;p8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8"/>
          <p:cNvGrpSpPr/>
          <p:nvPr/>
        </p:nvGrpSpPr>
        <p:grpSpPr>
          <a:xfrm>
            <a:off x="20744070" y="8378588"/>
            <a:ext cx="748055" cy="685876"/>
            <a:chOff x="1757425" y="742428"/>
            <a:chExt cx="572318" cy="524748"/>
          </a:xfrm>
        </p:grpSpPr>
        <p:sp>
          <p:nvSpPr>
            <p:cNvPr id="380" name="Google Shape;380;p8"/>
            <p:cNvSpPr/>
            <p:nvPr/>
          </p:nvSpPr>
          <p:spPr>
            <a:xfrm>
              <a:off x="1757425" y="742428"/>
              <a:ext cx="524005" cy="429238"/>
            </a:xfrm>
            <a:custGeom>
              <a:rect b="b" l="l" r="r" t="t"/>
              <a:pathLst>
                <a:path extrusionOk="0" h="429238" w="524005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066626" y="1004059"/>
              <a:ext cx="263117" cy="263117"/>
            </a:xfrm>
            <a:custGeom>
              <a:rect b="b" l="l" r="r" t="t"/>
              <a:pathLst>
                <a:path extrusionOk="0" h="263117" w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388" name="Google Shape;388;p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389" name="Google Shape;389;p9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5609080" y="7915532"/>
            <a:ext cx="4230986" cy="271017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14465820" y="7915532"/>
            <a:ext cx="4230986" cy="271017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18894191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9"/>
          <p:cNvGrpSpPr/>
          <p:nvPr/>
        </p:nvGrpSpPr>
        <p:grpSpPr>
          <a:xfrm>
            <a:off x="1180710" y="10763165"/>
            <a:ext cx="21944466" cy="1895620"/>
            <a:chOff x="1831515" y="10547027"/>
            <a:chExt cx="20260088" cy="1950963"/>
          </a:xfrm>
        </p:grpSpPr>
        <p:sp>
          <p:nvSpPr>
            <p:cNvPr id="398" name="Google Shape;398;p9"/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9"/>
          <p:cNvSpPr txBox="1"/>
          <p:nvPr/>
        </p:nvSpPr>
        <p:spPr>
          <a:xfrm>
            <a:off x="1488082" y="4942525"/>
            <a:ext cx="2757033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401" name="Google Shape;401;p9"/>
          <p:cNvSpPr txBox="1"/>
          <p:nvPr/>
        </p:nvSpPr>
        <p:spPr>
          <a:xfrm>
            <a:off x="5918497" y="4942525"/>
            <a:ext cx="3152132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402" name="Google Shape;402;p9"/>
          <p:cNvSpPr txBox="1"/>
          <p:nvPr/>
        </p:nvSpPr>
        <p:spPr>
          <a:xfrm>
            <a:off x="10315083" y="4946767"/>
            <a:ext cx="2188544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403" name="Google Shape;403;p9"/>
          <p:cNvSpPr txBox="1"/>
          <p:nvPr/>
        </p:nvSpPr>
        <p:spPr>
          <a:xfrm>
            <a:off x="14705778" y="4942525"/>
            <a:ext cx="3152132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404" name="Google Shape;404;p9"/>
          <p:cNvSpPr txBox="1"/>
          <p:nvPr/>
        </p:nvSpPr>
        <p:spPr>
          <a:xfrm>
            <a:off x="19164733" y="4942525"/>
            <a:ext cx="2188544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405" name="Google Shape;405;p9"/>
          <p:cNvSpPr txBox="1"/>
          <p:nvPr/>
        </p:nvSpPr>
        <p:spPr>
          <a:xfrm>
            <a:off x="5918497" y="8213270"/>
            <a:ext cx="3178852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406" name="Google Shape;406;p9"/>
          <p:cNvSpPr txBox="1"/>
          <p:nvPr/>
        </p:nvSpPr>
        <p:spPr>
          <a:xfrm>
            <a:off x="14678656" y="8213270"/>
            <a:ext cx="2207096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407" name="Google Shape;407;p9"/>
          <p:cNvSpPr txBox="1"/>
          <p:nvPr/>
        </p:nvSpPr>
        <p:spPr>
          <a:xfrm>
            <a:off x="1488083" y="10951849"/>
            <a:ext cx="3472550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408" name="Google Shape;408;p9"/>
          <p:cNvSpPr txBox="1"/>
          <p:nvPr/>
        </p:nvSpPr>
        <p:spPr>
          <a:xfrm>
            <a:off x="12503628" y="10951849"/>
            <a:ext cx="3472550" cy="5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409" name="Google Shape;409;p9"/>
          <p:cNvSpPr/>
          <p:nvPr/>
        </p:nvSpPr>
        <p:spPr>
          <a:xfrm>
            <a:off x="1488083" y="5446470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10" name="Google Shape;410;p9"/>
          <p:cNvSpPr/>
          <p:nvPr/>
        </p:nvSpPr>
        <p:spPr>
          <a:xfrm>
            <a:off x="5918497" y="5446470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11" name="Google Shape;411;p9"/>
          <p:cNvSpPr/>
          <p:nvPr/>
        </p:nvSpPr>
        <p:spPr>
          <a:xfrm>
            <a:off x="5918497" y="8745536"/>
            <a:ext cx="3544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10315083" y="5421072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14727475" y="5446470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14" name="Google Shape;414;p9"/>
          <p:cNvSpPr/>
          <p:nvPr/>
        </p:nvSpPr>
        <p:spPr>
          <a:xfrm>
            <a:off x="19164733" y="5421072"/>
            <a:ext cx="3514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15" name="Google Shape;415;p9"/>
          <p:cNvSpPr/>
          <p:nvPr/>
        </p:nvSpPr>
        <p:spPr>
          <a:xfrm>
            <a:off x="14678656" y="8714303"/>
            <a:ext cx="3544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16" name="Google Shape;416;p9"/>
          <p:cNvSpPr/>
          <p:nvPr/>
        </p:nvSpPr>
        <p:spPr>
          <a:xfrm>
            <a:off x="1485997" y="11468568"/>
            <a:ext cx="39771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17" name="Google Shape;417;p9"/>
          <p:cNvSpPr/>
          <p:nvPr/>
        </p:nvSpPr>
        <p:spPr>
          <a:xfrm>
            <a:off x="12493107" y="11465339"/>
            <a:ext cx="39771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18" name="Google Shape;418;p9"/>
          <p:cNvSpPr/>
          <p:nvPr/>
        </p:nvSpPr>
        <p:spPr>
          <a:xfrm>
            <a:off x="4597530" y="6434415"/>
            <a:ext cx="2023100" cy="8135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9025900" y="6434415"/>
            <a:ext cx="2023100" cy="8135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9"/>
          <p:cNvSpPr/>
          <p:nvPr/>
        </p:nvSpPr>
        <p:spPr>
          <a:xfrm>
            <a:off x="13316545" y="9648186"/>
            <a:ext cx="2023100" cy="8135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17857909" y="6542506"/>
            <a:ext cx="2023100" cy="8135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0"/>
          <p:cNvSpPr/>
          <p:nvPr/>
        </p:nvSpPr>
        <p:spPr>
          <a:xfrm>
            <a:off x="14465820" y="7915532"/>
            <a:ext cx="4230986" cy="271017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0"/>
          <p:cNvSpPr/>
          <p:nvPr/>
        </p:nvSpPr>
        <p:spPr>
          <a:xfrm>
            <a:off x="16359836" y="8235132"/>
            <a:ext cx="2089802" cy="208980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0"/>
          <p:cNvSpPr/>
          <p:nvPr/>
        </p:nvSpPr>
        <p:spPr>
          <a:xfrm>
            <a:off x="16359836" y="8235132"/>
            <a:ext cx="2089802" cy="2089802"/>
          </a:xfrm>
          <a:prstGeom prst="pie">
            <a:avLst>
              <a:gd fmla="val 16227090" name="adj1"/>
              <a:gd fmla="val 1410237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0"/>
          <p:cNvSpPr/>
          <p:nvPr/>
        </p:nvSpPr>
        <p:spPr>
          <a:xfrm>
            <a:off x="16663745" y="8539041"/>
            <a:ext cx="1481983" cy="148198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0"/>
          <p:cNvSpPr txBox="1"/>
          <p:nvPr/>
        </p:nvSpPr>
        <p:spPr>
          <a:xfrm>
            <a:off x="16689941" y="8982859"/>
            <a:ext cx="141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95%</a:t>
            </a:r>
            <a:endParaRPr/>
          </a:p>
        </p:txBody>
      </p:sp>
      <p:sp>
        <p:nvSpPr>
          <p:cNvPr id="432" name="Google Shape;432;p10"/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0"/>
          <p:cNvSpPr/>
          <p:nvPr/>
        </p:nvSpPr>
        <p:spPr>
          <a:xfrm>
            <a:off x="11124896" y="6772092"/>
            <a:ext cx="2089802" cy="208980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0"/>
          <p:cNvSpPr/>
          <p:nvPr/>
        </p:nvSpPr>
        <p:spPr>
          <a:xfrm>
            <a:off x="11124896" y="6772092"/>
            <a:ext cx="2089802" cy="2089802"/>
          </a:xfrm>
          <a:prstGeom prst="pie">
            <a:avLst>
              <a:gd fmla="val 16227090" name="adj1"/>
              <a:gd fmla="val 1871071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0"/>
          <p:cNvSpPr/>
          <p:nvPr/>
        </p:nvSpPr>
        <p:spPr>
          <a:xfrm>
            <a:off x="11428805" y="7076001"/>
            <a:ext cx="1481983" cy="148198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0"/>
          <p:cNvSpPr txBox="1"/>
          <p:nvPr/>
        </p:nvSpPr>
        <p:spPr>
          <a:xfrm>
            <a:off x="11455000" y="7519819"/>
            <a:ext cx="141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7%</a:t>
            </a:r>
            <a:endParaRPr/>
          </a:p>
        </p:txBody>
      </p:sp>
      <p:sp>
        <p:nvSpPr>
          <p:cNvPr id="437" name="Google Shape;437;p10"/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0"/>
          <p:cNvSpPr/>
          <p:nvPr/>
        </p:nvSpPr>
        <p:spPr>
          <a:xfrm>
            <a:off x="7548939" y="5237206"/>
            <a:ext cx="2089802" cy="208980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7548939" y="5237206"/>
            <a:ext cx="2089802" cy="2089802"/>
          </a:xfrm>
          <a:prstGeom prst="pie">
            <a:avLst>
              <a:gd fmla="val 16227090" name="adj1"/>
              <a:gd fmla="val 29231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0"/>
          <p:cNvSpPr/>
          <p:nvPr/>
        </p:nvSpPr>
        <p:spPr>
          <a:xfrm>
            <a:off x="7852848" y="5541115"/>
            <a:ext cx="1481983" cy="148198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0"/>
          <p:cNvSpPr txBox="1"/>
          <p:nvPr/>
        </p:nvSpPr>
        <p:spPr>
          <a:xfrm>
            <a:off x="7879043" y="5984933"/>
            <a:ext cx="141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45%</a:t>
            </a:r>
            <a:endParaRPr/>
          </a:p>
        </p:txBody>
      </p:sp>
      <p:sp>
        <p:nvSpPr>
          <p:cNvPr id="442" name="Google Shape;442;p10"/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0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444" name="Google Shape;444;p1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45" name="Google Shape;445;p10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0"/>
          <p:cNvSpPr/>
          <p:nvPr/>
        </p:nvSpPr>
        <p:spPr>
          <a:xfrm>
            <a:off x="5609080" y="7915532"/>
            <a:ext cx="4230986" cy="2710173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0"/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0"/>
          <p:cNvSpPr/>
          <p:nvPr/>
        </p:nvSpPr>
        <p:spPr>
          <a:xfrm>
            <a:off x="18894191" y="4702629"/>
            <a:ext cx="4230986" cy="592307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10"/>
          <p:cNvGrpSpPr/>
          <p:nvPr/>
        </p:nvGrpSpPr>
        <p:grpSpPr>
          <a:xfrm>
            <a:off x="1180710" y="10763165"/>
            <a:ext cx="21944466" cy="1895620"/>
            <a:chOff x="1831515" y="10547027"/>
            <a:chExt cx="20260088" cy="1950963"/>
          </a:xfrm>
        </p:grpSpPr>
        <p:sp>
          <p:nvSpPr>
            <p:cNvPr id="450" name="Google Shape;450;p10"/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10"/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Partners</a:t>
            </a:r>
            <a:endParaRPr/>
          </a:p>
        </p:txBody>
      </p:sp>
      <p:sp>
        <p:nvSpPr>
          <p:cNvPr id="453" name="Google Shape;453;p10"/>
          <p:cNvSpPr txBox="1"/>
          <p:nvPr/>
        </p:nvSpPr>
        <p:spPr>
          <a:xfrm>
            <a:off x="5918497" y="49425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Activities</a:t>
            </a:r>
            <a:endParaRPr/>
          </a:p>
        </p:txBody>
      </p:sp>
      <p:sp>
        <p:nvSpPr>
          <p:cNvPr id="454" name="Google Shape;454;p10"/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/>
          </a:p>
        </p:txBody>
      </p:sp>
      <p:sp>
        <p:nvSpPr>
          <p:cNvPr id="455" name="Google Shape;455;p10"/>
          <p:cNvSpPr txBox="1"/>
          <p:nvPr/>
        </p:nvSpPr>
        <p:spPr>
          <a:xfrm>
            <a:off x="14705778" y="4942525"/>
            <a:ext cx="166340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Relation Ships</a:t>
            </a:r>
            <a:endParaRPr/>
          </a:p>
        </p:txBody>
      </p:sp>
      <p:sp>
        <p:nvSpPr>
          <p:cNvPr id="456" name="Google Shape;456;p10"/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Segments</a:t>
            </a:r>
            <a:endParaRPr/>
          </a:p>
        </p:txBody>
      </p:sp>
      <p:sp>
        <p:nvSpPr>
          <p:cNvPr id="457" name="Google Shape;457;p10"/>
          <p:cNvSpPr txBox="1"/>
          <p:nvPr/>
        </p:nvSpPr>
        <p:spPr>
          <a:xfrm>
            <a:off x="5918497" y="8213270"/>
            <a:ext cx="199574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Resources</a:t>
            </a:r>
            <a:endParaRPr/>
          </a:p>
        </p:txBody>
      </p:sp>
      <p:sp>
        <p:nvSpPr>
          <p:cNvPr id="458" name="Google Shape;458;p10"/>
          <p:cNvSpPr txBox="1"/>
          <p:nvPr/>
        </p:nvSpPr>
        <p:spPr>
          <a:xfrm>
            <a:off x="14678656" y="8213270"/>
            <a:ext cx="220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Channels</a:t>
            </a:r>
            <a:endParaRPr/>
          </a:p>
        </p:txBody>
      </p:sp>
      <p:sp>
        <p:nvSpPr>
          <p:cNvPr id="459" name="Google Shape;459;p10"/>
          <p:cNvSpPr txBox="1"/>
          <p:nvPr/>
        </p:nvSpPr>
        <p:spPr>
          <a:xfrm>
            <a:off x="1488083" y="10951849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Cost Structures</a:t>
            </a:r>
            <a:endParaRPr/>
          </a:p>
        </p:txBody>
      </p:sp>
      <p:sp>
        <p:nvSpPr>
          <p:cNvPr id="460" name="Google Shape;460;p10"/>
          <p:cNvSpPr txBox="1"/>
          <p:nvPr/>
        </p:nvSpPr>
        <p:spPr>
          <a:xfrm>
            <a:off x="12503628" y="10951849"/>
            <a:ext cx="1832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Revenue Strems</a:t>
            </a:r>
            <a:endParaRPr/>
          </a:p>
        </p:txBody>
      </p:sp>
      <p:sp>
        <p:nvSpPr>
          <p:cNvPr id="461" name="Google Shape;461;p10"/>
          <p:cNvSpPr/>
          <p:nvPr/>
        </p:nvSpPr>
        <p:spPr>
          <a:xfrm>
            <a:off x="2257611" y="6773398"/>
            <a:ext cx="2089802" cy="208980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0"/>
          <p:cNvSpPr/>
          <p:nvPr/>
        </p:nvSpPr>
        <p:spPr>
          <a:xfrm>
            <a:off x="2257611" y="6773398"/>
            <a:ext cx="2089802" cy="2089802"/>
          </a:xfrm>
          <a:prstGeom prst="pie">
            <a:avLst>
              <a:gd fmla="val 16227090" name="adj1"/>
              <a:gd fmla="val 755473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0"/>
          <p:cNvSpPr/>
          <p:nvPr/>
        </p:nvSpPr>
        <p:spPr>
          <a:xfrm>
            <a:off x="2561520" y="7077307"/>
            <a:ext cx="1481983" cy="148198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0"/>
          <p:cNvSpPr txBox="1"/>
          <p:nvPr/>
        </p:nvSpPr>
        <p:spPr>
          <a:xfrm>
            <a:off x="2587715" y="7521125"/>
            <a:ext cx="141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60%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"/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Business Model Canva</a:t>
            </a:r>
            <a:endParaRPr/>
          </a:p>
        </p:txBody>
      </p:sp>
      <p:sp>
        <p:nvSpPr>
          <p:cNvPr id="471" name="Google Shape;471;p1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72" name="Google Shape;472;p11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11"/>
          <p:cNvGrpSpPr/>
          <p:nvPr/>
        </p:nvGrpSpPr>
        <p:grpSpPr>
          <a:xfrm>
            <a:off x="1180710" y="4702629"/>
            <a:ext cx="21944467" cy="7956156"/>
            <a:chOff x="1180710" y="4702629"/>
            <a:chExt cx="21944467" cy="7956156"/>
          </a:xfrm>
        </p:grpSpPr>
        <p:sp>
          <p:nvSpPr>
            <p:cNvPr id="474" name="Google Shape;474;p11"/>
            <p:cNvSpPr/>
            <p:nvPr/>
          </p:nvSpPr>
          <p:spPr>
            <a:xfrm>
              <a:off x="1180710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5609080" y="4702629"/>
              <a:ext cx="4230986" cy="3075442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5609080" y="7915532"/>
              <a:ext cx="4230986" cy="2710173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10037450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FEE3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14465820" y="4702629"/>
              <a:ext cx="4230986" cy="3075442"/>
            </a:xfrm>
            <a:prstGeom prst="roundRect">
              <a:avLst>
                <a:gd fmla="val 0" name="adj"/>
              </a:avLst>
            </a:prstGeom>
            <a:solidFill>
              <a:srgbClr val="BEE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14465820" y="7915532"/>
              <a:ext cx="4230986" cy="2710173"/>
            </a:xfrm>
            <a:prstGeom prst="roundRect">
              <a:avLst>
                <a:gd fmla="val 0" name="adj"/>
              </a:avLst>
            </a:prstGeom>
            <a:solidFill>
              <a:srgbClr val="BEE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18894191" y="4702629"/>
              <a:ext cx="4230986" cy="5923075"/>
            </a:xfrm>
            <a:prstGeom prst="roundRect">
              <a:avLst>
                <a:gd fmla="val 0" name="adj"/>
              </a:avLst>
            </a:prstGeom>
            <a:solidFill>
              <a:srgbClr val="BEED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" name="Google Shape;481;p11"/>
            <p:cNvGrpSpPr/>
            <p:nvPr/>
          </p:nvGrpSpPr>
          <p:grpSpPr>
            <a:xfrm>
              <a:off x="1180710" y="10763165"/>
              <a:ext cx="21944466" cy="1895620"/>
              <a:chOff x="1831515" y="10547027"/>
              <a:chExt cx="20260088" cy="1950963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rgbClr val="BFF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fmla="val 0" name="adj"/>
                </a:avLst>
              </a:prstGeom>
              <a:solidFill>
                <a:srgbClr val="BFF9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4" name="Google Shape;484;p11"/>
            <p:cNvSpPr txBox="1"/>
            <p:nvPr/>
          </p:nvSpPr>
          <p:spPr>
            <a:xfrm>
              <a:off x="1488082" y="4942525"/>
              <a:ext cx="167421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Partners</a:t>
              </a:r>
              <a:endParaRPr/>
            </a:p>
          </p:txBody>
        </p:sp>
        <p:sp>
          <p:nvSpPr>
            <p:cNvPr id="485" name="Google Shape;485;p11"/>
            <p:cNvSpPr txBox="1"/>
            <p:nvPr/>
          </p:nvSpPr>
          <p:spPr>
            <a:xfrm>
              <a:off x="5918497" y="4942525"/>
              <a:ext cx="1663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Activities</a:t>
              </a:r>
              <a:endParaRPr/>
            </a:p>
          </p:txBody>
        </p:sp>
        <p:sp>
          <p:nvSpPr>
            <p:cNvPr id="486" name="Google Shape;486;p11"/>
            <p:cNvSpPr txBox="1"/>
            <p:nvPr/>
          </p:nvSpPr>
          <p:spPr>
            <a:xfrm>
              <a:off x="10315083" y="4946767"/>
              <a:ext cx="2188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Value</a:t>
              </a:r>
              <a:endParaRPr/>
            </a:p>
          </p:txBody>
        </p:sp>
        <p:sp>
          <p:nvSpPr>
            <p:cNvPr id="487" name="Google Shape;487;p11"/>
            <p:cNvSpPr txBox="1"/>
            <p:nvPr/>
          </p:nvSpPr>
          <p:spPr>
            <a:xfrm>
              <a:off x="14705778" y="4942525"/>
              <a:ext cx="1663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Relation Ships</a:t>
              </a:r>
              <a:endParaRPr/>
            </a:p>
          </p:txBody>
        </p:sp>
        <p:sp>
          <p:nvSpPr>
            <p:cNvPr id="488" name="Google Shape;488;p11"/>
            <p:cNvSpPr txBox="1"/>
            <p:nvPr/>
          </p:nvSpPr>
          <p:spPr>
            <a:xfrm>
              <a:off x="19164733" y="4942525"/>
              <a:ext cx="2188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Segments</a:t>
              </a:r>
              <a:endParaRPr/>
            </a:p>
          </p:txBody>
        </p:sp>
        <p:sp>
          <p:nvSpPr>
            <p:cNvPr id="489" name="Google Shape;489;p11"/>
            <p:cNvSpPr txBox="1"/>
            <p:nvPr/>
          </p:nvSpPr>
          <p:spPr>
            <a:xfrm>
              <a:off x="5918497" y="8213270"/>
              <a:ext cx="1995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Key Resources</a:t>
              </a:r>
              <a:endParaRPr/>
            </a:p>
          </p:txBody>
        </p:sp>
        <p:sp>
          <p:nvSpPr>
            <p:cNvPr id="490" name="Google Shape;490;p11"/>
            <p:cNvSpPr txBox="1"/>
            <p:nvPr/>
          </p:nvSpPr>
          <p:spPr>
            <a:xfrm>
              <a:off x="14678656" y="8213270"/>
              <a:ext cx="2207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Channels</a:t>
              </a:r>
              <a:endParaRPr/>
            </a:p>
          </p:txBody>
        </p:sp>
        <p:sp>
          <p:nvSpPr>
            <p:cNvPr id="491" name="Google Shape;491;p11"/>
            <p:cNvSpPr txBox="1"/>
            <p:nvPr/>
          </p:nvSpPr>
          <p:spPr>
            <a:xfrm>
              <a:off x="1488083" y="10951849"/>
              <a:ext cx="18324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Cost Structures</a:t>
              </a:r>
              <a:endParaRPr/>
            </a:p>
          </p:txBody>
        </p:sp>
        <p:sp>
          <p:nvSpPr>
            <p:cNvPr id="492" name="Google Shape;492;p11"/>
            <p:cNvSpPr txBox="1"/>
            <p:nvPr/>
          </p:nvSpPr>
          <p:spPr>
            <a:xfrm>
              <a:off x="12503628" y="10951849"/>
              <a:ext cx="18324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Revenue Strems</a:t>
              </a:r>
              <a:endParaRPr/>
            </a:p>
          </p:txBody>
        </p:sp>
      </p:grpSp>
      <p:sp>
        <p:nvSpPr>
          <p:cNvPr id="493" name="Google Shape;493;p11"/>
          <p:cNvSpPr txBox="1"/>
          <p:nvPr/>
        </p:nvSpPr>
        <p:spPr>
          <a:xfrm>
            <a:off x="2483464" y="6946036"/>
            <a:ext cx="16742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/>
          </a:p>
        </p:txBody>
      </p:sp>
      <p:sp>
        <p:nvSpPr>
          <p:cNvPr id="494" name="Google Shape;494;p11"/>
          <p:cNvSpPr txBox="1"/>
          <p:nvPr/>
        </p:nvSpPr>
        <p:spPr>
          <a:xfrm>
            <a:off x="7970471" y="5696356"/>
            <a:ext cx="16742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/>
          </a:p>
        </p:txBody>
      </p:sp>
      <p:sp>
        <p:nvSpPr>
          <p:cNvPr id="495" name="Google Shape;495;p11"/>
          <p:cNvSpPr txBox="1"/>
          <p:nvPr/>
        </p:nvSpPr>
        <p:spPr>
          <a:xfrm>
            <a:off x="7970471" y="8866276"/>
            <a:ext cx="16742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/>
          </a:p>
        </p:txBody>
      </p:sp>
      <p:sp>
        <p:nvSpPr>
          <p:cNvPr id="496" name="Google Shape;496;p11"/>
          <p:cNvSpPr txBox="1"/>
          <p:nvPr/>
        </p:nvSpPr>
        <p:spPr>
          <a:xfrm>
            <a:off x="11139784" y="6671716"/>
            <a:ext cx="16742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/>
          </a:p>
        </p:txBody>
      </p:sp>
      <p:sp>
        <p:nvSpPr>
          <p:cNvPr id="497" name="Google Shape;497;p11"/>
          <p:cNvSpPr txBox="1"/>
          <p:nvPr/>
        </p:nvSpPr>
        <p:spPr>
          <a:xfrm>
            <a:off x="16809670" y="5696356"/>
            <a:ext cx="16742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/>
          </a:p>
        </p:txBody>
      </p:sp>
      <p:sp>
        <p:nvSpPr>
          <p:cNvPr id="498" name="Google Shape;498;p11"/>
          <p:cNvSpPr txBox="1"/>
          <p:nvPr/>
        </p:nvSpPr>
        <p:spPr>
          <a:xfrm>
            <a:off x="16809670" y="8866276"/>
            <a:ext cx="16742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/>
          </a:p>
        </p:txBody>
      </p:sp>
      <p:sp>
        <p:nvSpPr>
          <p:cNvPr id="499" name="Google Shape;499;p11"/>
          <p:cNvSpPr txBox="1"/>
          <p:nvPr/>
        </p:nvSpPr>
        <p:spPr>
          <a:xfrm>
            <a:off x="19978984" y="6671716"/>
            <a:ext cx="16742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/>
          </a:p>
        </p:txBody>
      </p:sp>
      <p:sp>
        <p:nvSpPr>
          <p:cNvPr id="500" name="Google Shape;500;p11"/>
          <p:cNvSpPr txBox="1"/>
          <p:nvPr/>
        </p:nvSpPr>
        <p:spPr>
          <a:xfrm>
            <a:off x="10378391" y="10847476"/>
            <a:ext cx="16742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/>
          </a:p>
        </p:txBody>
      </p:sp>
      <p:sp>
        <p:nvSpPr>
          <p:cNvPr id="501" name="Google Shape;501;p11"/>
          <p:cNvSpPr txBox="1"/>
          <p:nvPr/>
        </p:nvSpPr>
        <p:spPr>
          <a:xfrm>
            <a:off x="21381670" y="10847476"/>
            <a:ext cx="16742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42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F7A67"/>
      </a:accent1>
      <a:accent2>
        <a:srgbClr val="0289BD"/>
      </a:accent2>
      <a:accent3>
        <a:srgbClr val="01B2C0"/>
      </a:accent3>
      <a:accent4>
        <a:srgbClr val="4BBBDF"/>
      </a:accent4>
      <a:accent5>
        <a:srgbClr val="027174"/>
      </a:accent5>
      <a:accent6>
        <a:srgbClr val="FF7A67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