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22" r:id="rId3"/>
    <p:sldId id="4423" r:id="rId4"/>
    <p:sldId id="4425" r:id="rId5"/>
    <p:sldId id="4426" r:id="rId6"/>
    <p:sldId id="4424" r:id="rId7"/>
    <p:sldId id="4427" r:id="rId8"/>
    <p:sldId id="4428" r:id="rId9"/>
    <p:sldId id="4429" r:id="rId10"/>
    <p:sldId id="4430" r:id="rId11"/>
    <p:sldId id="4431" r:id="rId12"/>
    <p:sldId id="4433" r:id="rId13"/>
    <p:sldId id="4432" r:id="rId14"/>
    <p:sldId id="4434" r:id="rId15"/>
    <p:sldId id="4435" r:id="rId16"/>
    <p:sldId id="4436" r:id="rId17"/>
    <p:sldId id="4437" r:id="rId18"/>
    <p:sldId id="4438" r:id="rId19"/>
    <p:sldId id="4439" r:id="rId20"/>
    <p:sldId id="444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6" autoAdjust="0"/>
    <p:restoredTop sz="95964" autoAdjust="0"/>
  </p:normalViewPr>
  <p:slideViewPr>
    <p:cSldViewPr snapToGrid="0" snapToObjects="1">
      <p:cViewPr>
        <p:scale>
          <a:sx n="47" d="100"/>
          <a:sy n="47" d="100"/>
        </p:scale>
        <p:origin x="176" y="59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91A68E-81FA-7B4E-8C51-FDC50E51014C}"/>
              </a:ext>
            </a:extLst>
          </p:cNvPr>
          <p:cNvSpPr/>
          <p:nvPr/>
        </p:nvSpPr>
        <p:spPr>
          <a:xfrm>
            <a:off x="8063344" y="4637303"/>
            <a:ext cx="15090635" cy="7934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6007EDC-9D0B-7B4E-B431-5A57D305A9F4}"/>
              </a:ext>
            </a:extLst>
          </p:cNvPr>
          <p:cNvSpPr txBox="1"/>
          <p:nvPr/>
        </p:nvSpPr>
        <p:spPr>
          <a:xfrm>
            <a:off x="8070393" y="11347791"/>
            <a:ext cx="563124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30</a:t>
            </a:r>
          </a:p>
        </p:txBody>
      </p:sp>
      <p:sp>
        <p:nvSpPr>
          <p:cNvPr id="240" name="object 29">
            <a:extLst>
              <a:ext uri="{FF2B5EF4-FFF2-40B4-BE49-F238E27FC236}">
                <a16:creationId xmlns:a16="http://schemas.microsoft.com/office/drawing/2014/main" id="{B524CEDE-BA35-C54A-8608-6E13FB4770BB}"/>
              </a:ext>
            </a:extLst>
          </p:cNvPr>
          <p:cNvSpPr txBox="1"/>
          <p:nvPr/>
        </p:nvSpPr>
        <p:spPr>
          <a:xfrm>
            <a:off x="8841897" y="1145200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41" name="object 29">
            <a:extLst>
              <a:ext uri="{FF2B5EF4-FFF2-40B4-BE49-F238E27FC236}">
                <a16:creationId xmlns:a16="http://schemas.microsoft.com/office/drawing/2014/main" id="{5FE6F53C-D6D4-D841-9BE1-FC5F19B6403E}"/>
              </a:ext>
            </a:extLst>
          </p:cNvPr>
          <p:cNvSpPr txBox="1"/>
          <p:nvPr/>
        </p:nvSpPr>
        <p:spPr>
          <a:xfrm>
            <a:off x="8183761" y="1186126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6082B5-7C5C-D144-8FAF-2610639E2DC5}"/>
              </a:ext>
            </a:extLst>
          </p:cNvPr>
          <p:cNvSpPr/>
          <p:nvPr/>
        </p:nvSpPr>
        <p:spPr>
          <a:xfrm>
            <a:off x="8063344" y="4652352"/>
            <a:ext cx="2140131" cy="467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99" algn="ctr"/>
            <a:r>
              <a:rPr lang="en-IN" sz="1600" dirty="0">
                <a:latin typeface="Poppins Medium" pitchFamily="2" charset="77"/>
                <a:cs typeface="Poppins Medium" pitchFamily="2" charset="77"/>
              </a:rPr>
              <a:t>Sun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924006-3772-A64E-8650-D856CA1430B6}"/>
              </a:ext>
            </a:extLst>
          </p:cNvPr>
          <p:cNvSpPr/>
          <p:nvPr/>
        </p:nvSpPr>
        <p:spPr>
          <a:xfrm>
            <a:off x="10221761" y="4652352"/>
            <a:ext cx="2140131" cy="467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99" algn="ctr"/>
            <a:r>
              <a:rPr lang="en-IN" sz="1600" spc="14" dirty="0">
                <a:latin typeface="Poppins Medium" pitchFamily="2" charset="77"/>
                <a:cs typeface="Poppins Medium" pitchFamily="2" charset="77"/>
              </a:rPr>
              <a:t>Mon</a:t>
            </a:r>
            <a:endParaRPr lang="en-IN" sz="16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B5FFB6-1DD3-7C49-9756-713A27A9F748}"/>
              </a:ext>
            </a:extLst>
          </p:cNvPr>
          <p:cNvSpPr/>
          <p:nvPr/>
        </p:nvSpPr>
        <p:spPr>
          <a:xfrm>
            <a:off x="12380177" y="4652352"/>
            <a:ext cx="2140131" cy="467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99" algn="ctr"/>
            <a:r>
              <a:rPr lang="en-IN" sz="1600" spc="20" dirty="0">
                <a:latin typeface="Poppins Medium" pitchFamily="2" charset="77"/>
                <a:cs typeface="Poppins Medium" pitchFamily="2" charset="77"/>
              </a:rPr>
              <a:t>Tue</a:t>
            </a:r>
            <a:endParaRPr lang="en-IN" sz="16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4F89FB-2F49-B54D-90D5-B9D2E7C73711}"/>
              </a:ext>
            </a:extLst>
          </p:cNvPr>
          <p:cNvSpPr/>
          <p:nvPr/>
        </p:nvSpPr>
        <p:spPr>
          <a:xfrm>
            <a:off x="14538595" y="4652352"/>
            <a:ext cx="2140131" cy="467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99" algn="ctr"/>
            <a:r>
              <a:rPr lang="en-IN" sz="1600" spc="14" dirty="0">
                <a:latin typeface="Poppins Medium" pitchFamily="2" charset="77"/>
                <a:cs typeface="Poppins Medium" pitchFamily="2" charset="77"/>
              </a:rPr>
              <a:t>Wed</a:t>
            </a:r>
            <a:endParaRPr lang="en-IN" sz="16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C19514-03B9-7147-93FE-FB25CA1CAC44}"/>
              </a:ext>
            </a:extLst>
          </p:cNvPr>
          <p:cNvSpPr/>
          <p:nvPr/>
        </p:nvSpPr>
        <p:spPr>
          <a:xfrm>
            <a:off x="16697011" y="4652352"/>
            <a:ext cx="2140131" cy="467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99" algn="ctr"/>
            <a:r>
              <a:rPr lang="en-IN" sz="1600" spc="4" dirty="0">
                <a:latin typeface="Poppins Medium" pitchFamily="2" charset="77"/>
                <a:cs typeface="Poppins Medium" pitchFamily="2" charset="77"/>
              </a:rPr>
              <a:t>Thu</a:t>
            </a:r>
            <a:endParaRPr lang="en-IN" sz="16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064271-91C6-164E-A694-B47C3A0743DC}"/>
              </a:ext>
            </a:extLst>
          </p:cNvPr>
          <p:cNvSpPr/>
          <p:nvPr/>
        </p:nvSpPr>
        <p:spPr>
          <a:xfrm>
            <a:off x="18855427" y="4652352"/>
            <a:ext cx="2140131" cy="467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99" algn="ctr"/>
            <a:r>
              <a:rPr lang="en-IN" sz="1600" spc="10" dirty="0">
                <a:latin typeface="Poppins Medium" pitchFamily="2" charset="77"/>
                <a:cs typeface="Poppins Medium" pitchFamily="2" charset="77"/>
              </a:rPr>
              <a:t>Fri</a:t>
            </a:r>
            <a:endParaRPr lang="en-IN" sz="16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7235DD6-B623-D244-A8CD-92928F2506BB}"/>
              </a:ext>
            </a:extLst>
          </p:cNvPr>
          <p:cNvSpPr/>
          <p:nvPr/>
        </p:nvSpPr>
        <p:spPr>
          <a:xfrm>
            <a:off x="21013846" y="4652352"/>
            <a:ext cx="2140131" cy="467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99" algn="ctr"/>
            <a:r>
              <a:rPr lang="en-IN" sz="1600" spc="4" dirty="0">
                <a:latin typeface="Poppins Medium" pitchFamily="2" charset="77"/>
                <a:cs typeface="Poppins Medium" pitchFamily="2" charset="77"/>
              </a:rPr>
              <a:t>Sat</a:t>
            </a:r>
            <a:endParaRPr lang="en-IN" sz="16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E7EFD-0AEF-0F42-99CF-A352C27282CB}"/>
              </a:ext>
            </a:extLst>
          </p:cNvPr>
          <p:cNvSpPr/>
          <p:nvPr/>
        </p:nvSpPr>
        <p:spPr>
          <a:xfrm>
            <a:off x="8063344" y="5128309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8" name="object 29">
            <a:extLst>
              <a:ext uri="{FF2B5EF4-FFF2-40B4-BE49-F238E27FC236}">
                <a16:creationId xmlns:a16="http://schemas.microsoft.com/office/drawing/2014/main" id="{F1F94797-12D0-704A-9C53-9BBF5C44D54C}"/>
              </a:ext>
            </a:extLst>
          </p:cNvPr>
          <p:cNvSpPr txBox="1"/>
          <p:nvPr/>
        </p:nvSpPr>
        <p:spPr>
          <a:xfrm>
            <a:off x="8183761" y="565105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E7431F-DE91-9244-8E9C-C6B819921A41}"/>
              </a:ext>
            </a:extLst>
          </p:cNvPr>
          <p:cNvSpPr txBox="1"/>
          <p:nvPr/>
        </p:nvSpPr>
        <p:spPr>
          <a:xfrm>
            <a:off x="8070393" y="5127497"/>
            <a:ext cx="558315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25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312930-95CD-CA44-A36A-5DB51B7A9AD1}"/>
              </a:ext>
            </a:extLst>
          </p:cNvPr>
          <p:cNvSpPr/>
          <p:nvPr/>
        </p:nvSpPr>
        <p:spPr>
          <a:xfrm>
            <a:off x="10221761" y="5128309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3" name="object 29">
            <a:extLst>
              <a:ext uri="{FF2B5EF4-FFF2-40B4-BE49-F238E27FC236}">
                <a16:creationId xmlns:a16="http://schemas.microsoft.com/office/drawing/2014/main" id="{BBB0F8E1-CCC2-8B4E-AD1F-AAA7A5EAB990}"/>
              </a:ext>
            </a:extLst>
          </p:cNvPr>
          <p:cNvSpPr txBox="1"/>
          <p:nvPr/>
        </p:nvSpPr>
        <p:spPr>
          <a:xfrm>
            <a:off x="10343220" y="565105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6D8992-F9C7-B94F-B3AB-EB74B192CE92}"/>
              </a:ext>
            </a:extLst>
          </p:cNvPr>
          <p:cNvSpPr txBox="1"/>
          <p:nvPr/>
        </p:nvSpPr>
        <p:spPr>
          <a:xfrm>
            <a:off x="10228555" y="5127497"/>
            <a:ext cx="558315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26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1E01512-47BC-894D-A6F1-0DB775D8F290}"/>
              </a:ext>
            </a:extLst>
          </p:cNvPr>
          <p:cNvSpPr/>
          <p:nvPr/>
        </p:nvSpPr>
        <p:spPr>
          <a:xfrm>
            <a:off x="12380177" y="5128309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8" name="object 29">
            <a:extLst>
              <a:ext uri="{FF2B5EF4-FFF2-40B4-BE49-F238E27FC236}">
                <a16:creationId xmlns:a16="http://schemas.microsoft.com/office/drawing/2014/main" id="{EC0CEA28-0C07-C049-97E9-9C4B3447AC4F}"/>
              </a:ext>
            </a:extLst>
          </p:cNvPr>
          <p:cNvSpPr txBox="1"/>
          <p:nvPr/>
        </p:nvSpPr>
        <p:spPr>
          <a:xfrm>
            <a:off x="12502678" y="565105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80FD1D-817C-074E-8F33-940363959891}"/>
              </a:ext>
            </a:extLst>
          </p:cNvPr>
          <p:cNvSpPr txBox="1"/>
          <p:nvPr/>
        </p:nvSpPr>
        <p:spPr>
          <a:xfrm>
            <a:off x="12386719" y="5127497"/>
            <a:ext cx="534270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27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C0CF99-C785-894F-9C6F-8429A9F2D544}"/>
              </a:ext>
            </a:extLst>
          </p:cNvPr>
          <p:cNvSpPr/>
          <p:nvPr/>
        </p:nvSpPr>
        <p:spPr>
          <a:xfrm>
            <a:off x="14538595" y="5128309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3" name="object 29">
            <a:extLst>
              <a:ext uri="{FF2B5EF4-FFF2-40B4-BE49-F238E27FC236}">
                <a16:creationId xmlns:a16="http://schemas.microsoft.com/office/drawing/2014/main" id="{A2CCC0AE-8F3B-BA40-BE44-DF8F394FF5A7}"/>
              </a:ext>
            </a:extLst>
          </p:cNvPr>
          <p:cNvSpPr txBox="1"/>
          <p:nvPr/>
        </p:nvSpPr>
        <p:spPr>
          <a:xfrm>
            <a:off x="14662137" y="565105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36B57B-C18B-824E-9E18-3AD4128E9BC2}"/>
              </a:ext>
            </a:extLst>
          </p:cNvPr>
          <p:cNvSpPr txBox="1"/>
          <p:nvPr/>
        </p:nvSpPr>
        <p:spPr>
          <a:xfrm>
            <a:off x="14544882" y="5127497"/>
            <a:ext cx="55671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28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9BF061-9A13-B946-AF9E-881F98A3CACC}"/>
              </a:ext>
            </a:extLst>
          </p:cNvPr>
          <p:cNvSpPr/>
          <p:nvPr/>
        </p:nvSpPr>
        <p:spPr>
          <a:xfrm>
            <a:off x="16697011" y="5128309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8" name="object 29">
            <a:extLst>
              <a:ext uri="{FF2B5EF4-FFF2-40B4-BE49-F238E27FC236}">
                <a16:creationId xmlns:a16="http://schemas.microsoft.com/office/drawing/2014/main" id="{86891B3B-CC76-BD44-87FC-47A03CD624C9}"/>
              </a:ext>
            </a:extLst>
          </p:cNvPr>
          <p:cNvSpPr txBox="1"/>
          <p:nvPr/>
        </p:nvSpPr>
        <p:spPr>
          <a:xfrm>
            <a:off x="16821598" y="565105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C31E7D-7818-374C-8F54-8AAF811B03FE}"/>
              </a:ext>
            </a:extLst>
          </p:cNvPr>
          <p:cNvSpPr txBox="1"/>
          <p:nvPr/>
        </p:nvSpPr>
        <p:spPr>
          <a:xfrm>
            <a:off x="16703046" y="5127497"/>
            <a:ext cx="55671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29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74DEB2-5CAE-FD42-9307-50FE1A6A2F3F}"/>
              </a:ext>
            </a:extLst>
          </p:cNvPr>
          <p:cNvSpPr/>
          <p:nvPr/>
        </p:nvSpPr>
        <p:spPr>
          <a:xfrm>
            <a:off x="18855427" y="5128309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3" name="object 29">
            <a:extLst>
              <a:ext uri="{FF2B5EF4-FFF2-40B4-BE49-F238E27FC236}">
                <a16:creationId xmlns:a16="http://schemas.microsoft.com/office/drawing/2014/main" id="{A62CF576-67AF-934A-9C8E-C5F95255867C}"/>
              </a:ext>
            </a:extLst>
          </p:cNvPr>
          <p:cNvSpPr txBox="1"/>
          <p:nvPr/>
        </p:nvSpPr>
        <p:spPr>
          <a:xfrm>
            <a:off x="18981057" y="565105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062347-C2C9-9140-A597-A076CBCC4F81}"/>
              </a:ext>
            </a:extLst>
          </p:cNvPr>
          <p:cNvSpPr txBox="1"/>
          <p:nvPr/>
        </p:nvSpPr>
        <p:spPr>
          <a:xfrm>
            <a:off x="18861208" y="5127497"/>
            <a:ext cx="563124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30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06368ED-2F4D-FD4F-A6C1-13737B61A90E}"/>
              </a:ext>
            </a:extLst>
          </p:cNvPr>
          <p:cNvSpPr txBox="1"/>
          <p:nvPr/>
        </p:nvSpPr>
        <p:spPr>
          <a:xfrm>
            <a:off x="21019378" y="5127497"/>
            <a:ext cx="48778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4FB3F6-7965-1343-99A0-825E7F92B717}"/>
              </a:ext>
            </a:extLst>
          </p:cNvPr>
          <p:cNvSpPr txBox="1"/>
          <p:nvPr/>
        </p:nvSpPr>
        <p:spPr>
          <a:xfrm>
            <a:off x="8070393" y="6371240"/>
            <a:ext cx="558315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103" name="object 29">
            <a:extLst>
              <a:ext uri="{FF2B5EF4-FFF2-40B4-BE49-F238E27FC236}">
                <a16:creationId xmlns:a16="http://schemas.microsoft.com/office/drawing/2014/main" id="{C9619C8E-E039-6142-8A94-5254C04AA5F6}"/>
              </a:ext>
            </a:extLst>
          </p:cNvPr>
          <p:cNvSpPr txBox="1"/>
          <p:nvPr/>
        </p:nvSpPr>
        <p:spPr>
          <a:xfrm>
            <a:off x="8841897" y="647545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7BCDC2-8149-9C46-A32D-5DDA662B030D}"/>
              </a:ext>
            </a:extLst>
          </p:cNvPr>
          <p:cNvSpPr txBox="1"/>
          <p:nvPr/>
        </p:nvSpPr>
        <p:spPr>
          <a:xfrm>
            <a:off x="10228555" y="6371240"/>
            <a:ext cx="563124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108" name="object 29">
            <a:extLst>
              <a:ext uri="{FF2B5EF4-FFF2-40B4-BE49-F238E27FC236}">
                <a16:creationId xmlns:a16="http://schemas.microsoft.com/office/drawing/2014/main" id="{E273DF09-40AC-D741-9DD4-AF0D392B15EA}"/>
              </a:ext>
            </a:extLst>
          </p:cNvPr>
          <p:cNvSpPr txBox="1"/>
          <p:nvPr/>
        </p:nvSpPr>
        <p:spPr>
          <a:xfrm>
            <a:off x="11001356" y="647545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9" name="object 29">
            <a:extLst>
              <a:ext uri="{FF2B5EF4-FFF2-40B4-BE49-F238E27FC236}">
                <a16:creationId xmlns:a16="http://schemas.microsoft.com/office/drawing/2014/main" id="{226E917B-E720-F54D-9D35-14ABAD029224}"/>
              </a:ext>
            </a:extLst>
          </p:cNvPr>
          <p:cNvSpPr txBox="1"/>
          <p:nvPr/>
        </p:nvSpPr>
        <p:spPr>
          <a:xfrm>
            <a:off x="10343220" y="6884710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AEFDC9-07E5-F348-B200-DB3AA4AE7DB2}"/>
              </a:ext>
            </a:extLst>
          </p:cNvPr>
          <p:cNvSpPr txBox="1"/>
          <p:nvPr/>
        </p:nvSpPr>
        <p:spPr>
          <a:xfrm>
            <a:off x="12386719" y="6371240"/>
            <a:ext cx="579154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04</a:t>
            </a:r>
          </a:p>
        </p:txBody>
      </p:sp>
      <p:sp>
        <p:nvSpPr>
          <p:cNvPr id="113" name="object 29">
            <a:extLst>
              <a:ext uri="{FF2B5EF4-FFF2-40B4-BE49-F238E27FC236}">
                <a16:creationId xmlns:a16="http://schemas.microsoft.com/office/drawing/2014/main" id="{E6D78D58-96DE-234E-9DE4-D726AE65C1AC}"/>
              </a:ext>
            </a:extLst>
          </p:cNvPr>
          <p:cNvSpPr txBox="1"/>
          <p:nvPr/>
        </p:nvSpPr>
        <p:spPr>
          <a:xfrm>
            <a:off x="13160815" y="647545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14" name="object 29">
            <a:extLst>
              <a:ext uri="{FF2B5EF4-FFF2-40B4-BE49-F238E27FC236}">
                <a16:creationId xmlns:a16="http://schemas.microsoft.com/office/drawing/2014/main" id="{9B76E625-D0A9-C64B-A016-99D8B4B5CE75}"/>
              </a:ext>
            </a:extLst>
          </p:cNvPr>
          <p:cNvSpPr txBox="1"/>
          <p:nvPr/>
        </p:nvSpPr>
        <p:spPr>
          <a:xfrm>
            <a:off x="12502678" y="6884710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5ECC5D7-C325-7246-80F8-C1A3D4C374E4}"/>
              </a:ext>
            </a:extLst>
          </p:cNvPr>
          <p:cNvSpPr txBox="1"/>
          <p:nvPr/>
        </p:nvSpPr>
        <p:spPr>
          <a:xfrm>
            <a:off x="14544882" y="6371240"/>
            <a:ext cx="577551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05</a:t>
            </a:r>
          </a:p>
        </p:txBody>
      </p:sp>
      <p:sp>
        <p:nvSpPr>
          <p:cNvPr id="118" name="object 29">
            <a:extLst>
              <a:ext uri="{FF2B5EF4-FFF2-40B4-BE49-F238E27FC236}">
                <a16:creationId xmlns:a16="http://schemas.microsoft.com/office/drawing/2014/main" id="{DC0EEF9C-A72D-4241-8FD4-674997EE22A8}"/>
              </a:ext>
            </a:extLst>
          </p:cNvPr>
          <p:cNvSpPr txBox="1"/>
          <p:nvPr/>
        </p:nvSpPr>
        <p:spPr>
          <a:xfrm>
            <a:off x="15320274" y="647545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F11AAF-1FE2-564F-9C8F-C2D80EDA1876}"/>
              </a:ext>
            </a:extLst>
          </p:cNvPr>
          <p:cNvSpPr txBox="1"/>
          <p:nvPr/>
        </p:nvSpPr>
        <p:spPr>
          <a:xfrm>
            <a:off x="16703046" y="6371240"/>
            <a:ext cx="577551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06</a:t>
            </a:r>
          </a:p>
        </p:txBody>
      </p:sp>
      <p:sp>
        <p:nvSpPr>
          <p:cNvPr id="123" name="object 29">
            <a:extLst>
              <a:ext uri="{FF2B5EF4-FFF2-40B4-BE49-F238E27FC236}">
                <a16:creationId xmlns:a16="http://schemas.microsoft.com/office/drawing/2014/main" id="{00A2AB5C-B75F-D34A-87CE-C747C52B294B}"/>
              </a:ext>
            </a:extLst>
          </p:cNvPr>
          <p:cNvSpPr txBox="1"/>
          <p:nvPr/>
        </p:nvSpPr>
        <p:spPr>
          <a:xfrm>
            <a:off x="17479734" y="647545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4" name="object 29">
            <a:extLst>
              <a:ext uri="{FF2B5EF4-FFF2-40B4-BE49-F238E27FC236}">
                <a16:creationId xmlns:a16="http://schemas.microsoft.com/office/drawing/2014/main" id="{9D2E613C-1A21-2B45-9E8C-998D8F1A28DA}"/>
              </a:ext>
            </a:extLst>
          </p:cNvPr>
          <p:cNvSpPr txBox="1"/>
          <p:nvPr/>
        </p:nvSpPr>
        <p:spPr>
          <a:xfrm>
            <a:off x="16821598" y="6884710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BC28B42-CE57-FE4D-91B2-A9D397A15236}"/>
              </a:ext>
            </a:extLst>
          </p:cNvPr>
          <p:cNvSpPr txBox="1"/>
          <p:nvPr/>
        </p:nvSpPr>
        <p:spPr>
          <a:xfrm>
            <a:off x="18861208" y="6371240"/>
            <a:ext cx="553506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07</a:t>
            </a:r>
          </a:p>
        </p:txBody>
      </p:sp>
      <p:sp>
        <p:nvSpPr>
          <p:cNvPr id="128" name="object 29">
            <a:extLst>
              <a:ext uri="{FF2B5EF4-FFF2-40B4-BE49-F238E27FC236}">
                <a16:creationId xmlns:a16="http://schemas.microsoft.com/office/drawing/2014/main" id="{EA0F603F-1346-4A4A-A33F-69E993F330B1}"/>
              </a:ext>
            </a:extLst>
          </p:cNvPr>
          <p:cNvSpPr txBox="1"/>
          <p:nvPr/>
        </p:nvSpPr>
        <p:spPr>
          <a:xfrm>
            <a:off x="19639193" y="647545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4D49A1-E069-5A4C-8181-E42483130F11}"/>
              </a:ext>
            </a:extLst>
          </p:cNvPr>
          <p:cNvSpPr txBox="1"/>
          <p:nvPr/>
        </p:nvSpPr>
        <p:spPr>
          <a:xfrm>
            <a:off x="21019378" y="6371240"/>
            <a:ext cx="575948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08</a:t>
            </a:r>
          </a:p>
        </p:txBody>
      </p:sp>
      <p:sp>
        <p:nvSpPr>
          <p:cNvPr id="134" name="object 29">
            <a:extLst>
              <a:ext uri="{FF2B5EF4-FFF2-40B4-BE49-F238E27FC236}">
                <a16:creationId xmlns:a16="http://schemas.microsoft.com/office/drawing/2014/main" id="{E343B5A1-5429-D144-963A-C3DC28CA2742}"/>
              </a:ext>
            </a:extLst>
          </p:cNvPr>
          <p:cNvSpPr txBox="1"/>
          <p:nvPr/>
        </p:nvSpPr>
        <p:spPr>
          <a:xfrm>
            <a:off x="21140517" y="6884710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3C40A-9F08-7D47-8B67-8E39074CE3A8}"/>
              </a:ext>
            </a:extLst>
          </p:cNvPr>
          <p:cNvSpPr txBox="1"/>
          <p:nvPr/>
        </p:nvSpPr>
        <p:spPr>
          <a:xfrm>
            <a:off x="8070393" y="7625070"/>
            <a:ext cx="47604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09</a:t>
            </a:r>
          </a:p>
        </p:txBody>
      </p:sp>
      <p:sp>
        <p:nvSpPr>
          <p:cNvPr id="138" name="object 29">
            <a:extLst>
              <a:ext uri="{FF2B5EF4-FFF2-40B4-BE49-F238E27FC236}">
                <a16:creationId xmlns:a16="http://schemas.microsoft.com/office/drawing/2014/main" id="{B8DF87EF-387B-CB46-B1DC-0C4F1FCFC1AF}"/>
              </a:ext>
            </a:extLst>
          </p:cNvPr>
          <p:cNvSpPr txBox="1"/>
          <p:nvPr/>
        </p:nvSpPr>
        <p:spPr>
          <a:xfrm>
            <a:off x="8841897" y="772928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39" name="object 29">
            <a:extLst>
              <a:ext uri="{FF2B5EF4-FFF2-40B4-BE49-F238E27FC236}">
                <a16:creationId xmlns:a16="http://schemas.microsoft.com/office/drawing/2014/main" id="{979135A3-7F89-034A-9D3C-E4525B4C4EB3}"/>
              </a:ext>
            </a:extLst>
          </p:cNvPr>
          <p:cNvSpPr txBox="1"/>
          <p:nvPr/>
        </p:nvSpPr>
        <p:spPr>
          <a:xfrm>
            <a:off x="8183761" y="813854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AB61EBE-78F3-504B-8597-A78D977AD024}"/>
              </a:ext>
            </a:extLst>
          </p:cNvPr>
          <p:cNvSpPr txBox="1"/>
          <p:nvPr/>
        </p:nvSpPr>
        <p:spPr>
          <a:xfrm>
            <a:off x="10228555" y="7625070"/>
            <a:ext cx="48778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143" name="object 29">
            <a:extLst>
              <a:ext uri="{FF2B5EF4-FFF2-40B4-BE49-F238E27FC236}">
                <a16:creationId xmlns:a16="http://schemas.microsoft.com/office/drawing/2014/main" id="{9451D847-F12B-9B4C-A93A-0022A62CADAD}"/>
              </a:ext>
            </a:extLst>
          </p:cNvPr>
          <p:cNvSpPr txBox="1"/>
          <p:nvPr/>
        </p:nvSpPr>
        <p:spPr>
          <a:xfrm>
            <a:off x="11001356" y="772928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4" name="object 29">
            <a:extLst>
              <a:ext uri="{FF2B5EF4-FFF2-40B4-BE49-F238E27FC236}">
                <a16:creationId xmlns:a16="http://schemas.microsoft.com/office/drawing/2014/main" id="{B9A5CC95-C70E-B74D-8AA2-BF9C0564E2DC}"/>
              </a:ext>
            </a:extLst>
          </p:cNvPr>
          <p:cNvSpPr txBox="1"/>
          <p:nvPr/>
        </p:nvSpPr>
        <p:spPr>
          <a:xfrm>
            <a:off x="10343220" y="813854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41C8A7E-0C50-8C48-9320-2BC72314A92B}"/>
              </a:ext>
            </a:extLst>
          </p:cNvPr>
          <p:cNvSpPr txBox="1"/>
          <p:nvPr/>
        </p:nvSpPr>
        <p:spPr>
          <a:xfrm>
            <a:off x="12386719" y="7625070"/>
            <a:ext cx="398014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11</a:t>
            </a:r>
          </a:p>
        </p:txBody>
      </p:sp>
      <p:sp>
        <p:nvSpPr>
          <p:cNvPr id="148" name="object 29">
            <a:extLst>
              <a:ext uri="{FF2B5EF4-FFF2-40B4-BE49-F238E27FC236}">
                <a16:creationId xmlns:a16="http://schemas.microsoft.com/office/drawing/2014/main" id="{12311E6A-ECFC-FA4C-9926-59357D9DBB05}"/>
              </a:ext>
            </a:extLst>
          </p:cNvPr>
          <p:cNvSpPr txBox="1"/>
          <p:nvPr/>
        </p:nvSpPr>
        <p:spPr>
          <a:xfrm>
            <a:off x="13160815" y="772928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821F088-72D7-D148-A3ED-6F3AAB35B237}"/>
              </a:ext>
            </a:extLst>
          </p:cNvPr>
          <p:cNvSpPr txBox="1"/>
          <p:nvPr/>
        </p:nvSpPr>
        <p:spPr>
          <a:xfrm>
            <a:off x="14544882" y="7625070"/>
            <a:ext cx="468546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12</a:t>
            </a:r>
          </a:p>
        </p:txBody>
      </p:sp>
      <p:sp>
        <p:nvSpPr>
          <p:cNvPr id="153" name="object 29">
            <a:extLst>
              <a:ext uri="{FF2B5EF4-FFF2-40B4-BE49-F238E27FC236}">
                <a16:creationId xmlns:a16="http://schemas.microsoft.com/office/drawing/2014/main" id="{5D427785-EEFA-4E4C-88D0-7C1B76007085}"/>
              </a:ext>
            </a:extLst>
          </p:cNvPr>
          <p:cNvSpPr txBox="1"/>
          <p:nvPr/>
        </p:nvSpPr>
        <p:spPr>
          <a:xfrm>
            <a:off x="15320274" y="772928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DD3B66C-8547-CA43-9AC4-35E65BE5151F}"/>
              </a:ext>
            </a:extLst>
          </p:cNvPr>
          <p:cNvSpPr txBox="1"/>
          <p:nvPr/>
        </p:nvSpPr>
        <p:spPr>
          <a:xfrm>
            <a:off x="16703046" y="7625070"/>
            <a:ext cx="473356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13</a:t>
            </a:r>
          </a:p>
        </p:txBody>
      </p:sp>
      <p:sp>
        <p:nvSpPr>
          <p:cNvPr id="158" name="object 29">
            <a:extLst>
              <a:ext uri="{FF2B5EF4-FFF2-40B4-BE49-F238E27FC236}">
                <a16:creationId xmlns:a16="http://schemas.microsoft.com/office/drawing/2014/main" id="{E79EB2E1-C7C5-3043-9AE2-8E44229DF4DA}"/>
              </a:ext>
            </a:extLst>
          </p:cNvPr>
          <p:cNvSpPr txBox="1"/>
          <p:nvPr/>
        </p:nvSpPr>
        <p:spPr>
          <a:xfrm>
            <a:off x="17479734" y="772928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59" name="object 29">
            <a:extLst>
              <a:ext uri="{FF2B5EF4-FFF2-40B4-BE49-F238E27FC236}">
                <a16:creationId xmlns:a16="http://schemas.microsoft.com/office/drawing/2014/main" id="{0524BA67-7725-6C4C-AF6E-2D342EFF4DA2}"/>
              </a:ext>
            </a:extLst>
          </p:cNvPr>
          <p:cNvSpPr txBox="1"/>
          <p:nvPr/>
        </p:nvSpPr>
        <p:spPr>
          <a:xfrm>
            <a:off x="16821598" y="813854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8A6A3CA-0415-5A4C-ABC7-752675E9B46D}"/>
              </a:ext>
            </a:extLst>
          </p:cNvPr>
          <p:cNvSpPr txBox="1"/>
          <p:nvPr/>
        </p:nvSpPr>
        <p:spPr>
          <a:xfrm>
            <a:off x="18861208" y="7625070"/>
            <a:ext cx="489386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14</a:t>
            </a:r>
          </a:p>
        </p:txBody>
      </p:sp>
      <p:sp>
        <p:nvSpPr>
          <p:cNvPr id="163" name="object 29">
            <a:extLst>
              <a:ext uri="{FF2B5EF4-FFF2-40B4-BE49-F238E27FC236}">
                <a16:creationId xmlns:a16="http://schemas.microsoft.com/office/drawing/2014/main" id="{0A7F7EC7-1AC9-EC43-8CCA-2350078143FF}"/>
              </a:ext>
            </a:extLst>
          </p:cNvPr>
          <p:cNvSpPr txBox="1"/>
          <p:nvPr/>
        </p:nvSpPr>
        <p:spPr>
          <a:xfrm>
            <a:off x="19639193" y="772928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94EF8F-1541-9543-A28B-931704D3646A}"/>
              </a:ext>
            </a:extLst>
          </p:cNvPr>
          <p:cNvSpPr txBox="1"/>
          <p:nvPr/>
        </p:nvSpPr>
        <p:spPr>
          <a:xfrm>
            <a:off x="21019378" y="7625070"/>
            <a:ext cx="48778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15</a:t>
            </a:r>
          </a:p>
        </p:txBody>
      </p:sp>
      <p:sp>
        <p:nvSpPr>
          <p:cNvPr id="169" name="object 29">
            <a:extLst>
              <a:ext uri="{FF2B5EF4-FFF2-40B4-BE49-F238E27FC236}">
                <a16:creationId xmlns:a16="http://schemas.microsoft.com/office/drawing/2014/main" id="{03CE7FA6-4842-0841-A734-B1569762EB67}"/>
              </a:ext>
            </a:extLst>
          </p:cNvPr>
          <p:cNvSpPr txBox="1"/>
          <p:nvPr/>
        </p:nvSpPr>
        <p:spPr>
          <a:xfrm>
            <a:off x="21140517" y="813854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9F508C7-B258-8341-ADF9-21984052C9F4}"/>
              </a:ext>
            </a:extLst>
          </p:cNvPr>
          <p:cNvSpPr txBox="1"/>
          <p:nvPr/>
        </p:nvSpPr>
        <p:spPr>
          <a:xfrm>
            <a:off x="10356838" y="7014023"/>
            <a:ext cx="1879800" cy="48557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CDEF40-8D2E-F048-BE1B-3A4304B570EA}"/>
              </a:ext>
            </a:extLst>
          </p:cNvPr>
          <p:cNvSpPr txBox="1"/>
          <p:nvPr/>
        </p:nvSpPr>
        <p:spPr>
          <a:xfrm>
            <a:off x="8070393" y="8871826"/>
            <a:ext cx="48778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16</a:t>
            </a:r>
          </a:p>
        </p:txBody>
      </p:sp>
      <p:sp>
        <p:nvSpPr>
          <p:cNvPr id="174" name="object 29">
            <a:extLst>
              <a:ext uri="{FF2B5EF4-FFF2-40B4-BE49-F238E27FC236}">
                <a16:creationId xmlns:a16="http://schemas.microsoft.com/office/drawing/2014/main" id="{8C56D316-A2D6-5344-86A7-DC1906DF2EA6}"/>
              </a:ext>
            </a:extLst>
          </p:cNvPr>
          <p:cNvSpPr txBox="1"/>
          <p:nvPr/>
        </p:nvSpPr>
        <p:spPr>
          <a:xfrm>
            <a:off x="8841897" y="8976046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75" name="object 29">
            <a:extLst>
              <a:ext uri="{FF2B5EF4-FFF2-40B4-BE49-F238E27FC236}">
                <a16:creationId xmlns:a16="http://schemas.microsoft.com/office/drawing/2014/main" id="{15559C67-5EB6-1E4F-B12E-AFD160F3BFD7}"/>
              </a:ext>
            </a:extLst>
          </p:cNvPr>
          <p:cNvSpPr txBox="1"/>
          <p:nvPr/>
        </p:nvSpPr>
        <p:spPr>
          <a:xfrm>
            <a:off x="8183761" y="938529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3535A7F-8BA3-764B-8D73-51F178191AA5}"/>
              </a:ext>
            </a:extLst>
          </p:cNvPr>
          <p:cNvSpPr txBox="1"/>
          <p:nvPr/>
        </p:nvSpPr>
        <p:spPr>
          <a:xfrm>
            <a:off x="10228555" y="8871826"/>
            <a:ext cx="463738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17</a:t>
            </a:r>
          </a:p>
        </p:txBody>
      </p:sp>
      <p:sp>
        <p:nvSpPr>
          <p:cNvPr id="180" name="object 29">
            <a:extLst>
              <a:ext uri="{FF2B5EF4-FFF2-40B4-BE49-F238E27FC236}">
                <a16:creationId xmlns:a16="http://schemas.microsoft.com/office/drawing/2014/main" id="{0A78773D-A57E-2F4A-86C2-E475233445B0}"/>
              </a:ext>
            </a:extLst>
          </p:cNvPr>
          <p:cNvSpPr txBox="1"/>
          <p:nvPr/>
        </p:nvSpPr>
        <p:spPr>
          <a:xfrm>
            <a:off x="10343220" y="938529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A445375-59CB-D04C-BEA4-842F6EF8D933}"/>
              </a:ext>
            </a:extLst>
          </p:cNvPr>
          <p:cNvSpPr txBox="1"/>
          <p:nvPr/>
        </p:nvSpPr>
        <p:spPr>
          <a:xfrm>
            <a:off x="12386719" y="8871826"/>
            <a:ext cx="486180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18</a:t>
            </a:r>
          </a:p>
        </p:txBody>
      </p:sp>
      <p:sp>
        <p:nvSpPr>
          <p:cNvPr id="184" name="object 29">
            <a:extLst>
              <a:ext uri="{FF2B5EF4-FFF2-40B4-BE49-F238E27FC236}">
                <a16:creationId xmlns:a16="http://schemas.microsoft.com/office/drawing/2014/main" id="{C634229B-9267-4646-9AC1-6BF9B7EB9945}"/>
              </a:ext>
            </a:extLst>
          </p:cNvPr>
          <p:cNvSpPr txBox="1"/>
          <p:nvPr/>
        </p:nvSpPr>
        <p:spPr>
          <a:xfrm>
            <a:off x="13160815" y="8976046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5" name="object 29">
            <a:extLst>
              <a:ext uri="{FF2B5EF4-FFF2-40B4-BE49-F238E27FC236}">
                <a16:creationId xmlns:a16="http://schemas.microsoft.com/office/drawing/2014/main" id="{A3AE5027-4159-7B4A-93A8-AA08832BF668}"/>
              </a:ext>
            </a:extLst>
          </p:cNvPr>
          <p:cNvSpPr txBox="1"/>
          <p:nvPr/>
        </p:nvSpPr>
        <p:spPr>
          <a:xfrm>
            <a:off x="12502678" y="938529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D8D5E54-FF52-AD48-85E0-92D10DBF0D46}"/>
              </a:ext>
            </a:extLst>
          </p:cNvPr>
          <p:cNvSpPr txBox="1"/>
          <p:nvPr/>
        </p:nvSpPr>
        <p:spPr>
          <a:xfrm>
            <a:off x="14544882" y="8871826"/>
            <a:ext cx="486180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19</a:t>
            </a:r>
          </a:p>
        </p:txBody>
      </p:sp>
      <p:sp>
        <p:nvSpPr>
          <p:cNvPr id="189" name="object 29">
            <a:extLst>
              <a:ext uri="{FF2B5EF4-FFF2-40B4-BE49-F238E27FC236}">
                <a16:creationId xmlns:a16="http://schemas.microsoft.com/office/drawing/2014/main" id="{6488E2B3-DDF1-474A-B708-6B9CFA975564}"/>
              </a:ext>
            </a:extLst>
          </p:cNvPr>
          <p:cNvSpPr txBox="1"/>
          <p:nvPr/>
        </p:nvSpPr>
        <p:spPr>
          <a:xfrm>
            <a:off x="15320274" y="8976046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1B725D7-6209-2348-80FF-4A8229714AE3}"/>
              </a:ext>
            </a:extLst>
          </p:cNvPr>
          <p:cNvSpPr txBox="1"/>
          <p:nvPr/>
        </p:nvSpPr>
        <p:spPr>
          <a:xfrm>
            <a:off x="16703046" y="8871826"/>
            <a:ext cx="558315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20</a:t>
            </a:r>
          </a:p>
        </p:txBody>
      </p:sp>
      <p:sp>
        <p:nvSpPr>
          <p:cNvPr id="194" name="object 29">
            <a:extLst>
              <a:ext uri="{FF2B5EF4-FFF2-40B4-BE49-F238E27FC236}">
                <a16:creationId xmlns:a16="http://schemas.microsoft.com/office/drawing/2014/main" id="{B2D18865-FA1B-CA4B-AC45-B40278259774}"/>
              </a:ext>
            </a:extLst>
          </p:cNvPr>
          <p:cNvSpPr txBox="1"/>
          <p:nvPr/>
        </p:nvSpPr>
        <p:spPr>
          <a:xfrm>
            <a:off x="17479734" y="8976046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5" name="object 29">
            <a:extLst>
              <a:ext uri="{FF2B5EF4-FFF2-40B4-BE49-F238E27FC236}">
                <a16:creationId xmlns:a16="http://schemas.microsoft.com/office/drawing/2014/main" id="{985E8F81-EACE-254E-B312-B9B77F98745A}"/>
              </a:ext>
            </a:extLst>
          </p:cNvPr>
          <p:cNvSpPr txBox="1"/>
          <p:nvPr/>
        </p:nvSpPr>
        <p:spPr>
          <a:xfrm>
            <a:off x="16821598" y="938529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CC2BE67-A3CA-F344-951A-05363CB594E2}"/>
              </a:ext>
            </a:extLst>
          </p:cNvPr>
          <p:cNvSpPr txBox="1"/>
          <p:nvPr/>
        </p:nvSpPr>
        <p:spPr>
          <a:xfrm>
            <a:off x="18861208" y="8871826"/>
            <a:ext cx="468546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21</a:t>
            </a:r>
          </a:p>
        </p:txBody>
      </p:sp>
      <p:sp>
        <p:nvSpPr>
          <p:cNvPr id="199" name="object 29">
            <a:extLst>
              <a:ext uri="{FF2B5EF4-FFF2-40B4-BE49-F238E27FC236}">
                <a16:creationId xmlns:a16="http://schemas.microsoft.com/office/drawing/2014/main" id="{409CEA6F-ED33-1944-8C5F-4CCD4E684438}"/>
              </a:ext>
            </a:extLst>
          </p:cNvPr>
          <p:cNvSpPr txBox="1"/>
          <p:nvPr/>
        </p:nvSpPr>
        <p:spPr>
          <a:xfrm>
            <a:off x="19639193" y="8976046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00" name="object 29">
            <a:extLst>
              <a:ext uri="{FF2B5EF4-FFF2-40B4-BE49-F238E27FC236}">
                <a16:creationId xmlns:a16="http://schemas.microsoft.com/office/drawing/2014/main" id="{BB4593FD-2DC6-594C-8B87-C89E3E77935F}"/>
              </a:ext>
            </a:extLst>
          </p:cNvPr>
          <p:cNvSpPr txBox="1"/>
          <p:nvPr/>
        </p:nvSpPr>
        <p:spPr>
          <a:xfrm>
            <a:off x="18981057" y="9385297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A01A2B2-81BF-2546-95C4-D8E33FCDEECF}"/>
              </a:ext>
            </a:extLst>
          </p:cNvPr>
          <p:cNvSpPr txBox="1"/>
          <p:nvPr/>
        </p:nvSpPr>
        <p:spPr>
          <a:xfrm>
            <a:off x="21019378" y="8871826"/>
            <a:ext cx="539079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22</a:t>
            </a:r>
          </a:p>
        </p:txBody>
      </p:sp>
      <p:sp>
        <p:nvSpPr>
          <p:cNvPr id="204" name="object 29">
            <a:extLst>
              <a:ext uri="{FF2B5EF4-FFF2-40B4-BE49-F238E27FC236}">
                <a16:creationId xmlns:a16="http://schemas.microsoft.com/office/drawing/2014/main" id="{A14C392A-7167-2848-9B02-2BD79521339A}"/>
              </a:ext>
            </a:extLst>
          </p:cNvPr>
          <p:cNvSpPr txBox="1"/>
          <p:nvPr/>
        </p:nvSpPr>
        <p:spPr>
          <a:xfrm>
            <a:off x="21798654" y="8976046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10A017E-0BC8-8440-8F92-6457579FAD58}"/>
              </a:ext>
            </a:extLst>
          </p:cNvPr>
          <p:cNvSpPr txBox="1"/>
          <p:nvPr/>
        </p:nvSpPr>
        <p:spPr>
          <a:xfrm>
            <a:off x="8070393" y="10105480"/>
            <a:ext cx="449544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23</a:t>
            </a:r>
          </a:p>
        </p:txBody>
      </p:sp>
      <p:sp>
        <p:nvSpPr>
          <p:cNvPr id="209" name="object 29">
            <a:extLst>
              <a:ext uri="{FF2B5EF4-FFF2-40B4-BE49-F238E27FC236}">
                <a16:creationId xmlns:a16="http://schemas.microsoft.com/office/drawing/2014/main" id="{67DC1BE4-22FE-2F47-A7DB-7ACDFAC6EF18}"/>
              </a:ext>
            </a:extLst>
          </p:cNvPr>
          <p:cNvSpPr txBox="1"/>
          <p:nvPr/>
        </p:nvSpPr>
        <p:spPr>
          <a:xfrm>
            <a:off x="8841897" y="1020969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E23708B-B46E-C047-BE38-9D4B911F5136}"/>
              </a:ext>
            </a:extLst>
          </p:cNvPr>
          <p:cNvSpPr txBox="1"/>
          <p:nvPr/>
        </p:nvSpPr>
        <p:spPr>
          <a:xfrm>
            <a:off x="10228555" y="10105480"/>
            <a:ext cx="559918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24</a:t>
            </a:r>
          </a:p>
        </p:txBody>
      </p:sp>
      <p:sp>
        <p:nvSpPr>
          <p:cNvPr id="214" name="object 29">
            <a:extLst>
              <a:ext uri="{FF2B5EF4-FFF2-40B4-BE49-F238E27FC236}">
                <a16:creationId xmlns:a16="http://schemas.microsoft.com/office/drawing/2014/main" id="{EADEF910-827A-E645-8EC8-71045461A239}"/>
              </a:ext>
            </a:extLst>
          </p:cNvPr>
          <p:cNvSpPr txBox="1"/>
          <p:nvPr/>
        </p:nvSpPr>
        <p:spPr>
          <a:xfrm>
            <a:off x="11001356" y="1020969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B749D6D-2A64-F545-8E86-31A13A79033E}"/>
              </a:ext>
            </a:extLst>
          </p:cNvPr>
          <p:cNvSpPr txBox="1"/>
          <p:nvPr/>
        </p:nvSpPr>
        <p:spPr>
          <a:xfrm>
            <a:off x="12386719" y="10105480"/>
            <a:ext cx="558315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25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F4837F4-7164-3942-BE4A-CEA781B6217D}"/>
              </a:ext>
            </a:extLst>
          </p:cNvPr>
          <p:cNvSpPr txBox="1"/>
          <p:nvPr/>
        </p:nvSpPr>
        <p:spPr>
          <a:xfrm>
            <a:off x="14544882" y="10105480"/>
            <a:ext cx="558315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26</a:t>
            </a:r>
          </a:p>
        </p:txBody>
      </p:sp>
      <p:sp>
        <p:nvSpPr>
          <p:cNvPr id="224" name="object 29">
            <a:extLst>
              <a:ext uri="{FF2B5EF4-FFF2-40B4-BE49-F238E27FC236}">
                <a16:creationId xmlns:a16="http://schemas.microsoft.com/office/drawing/2014/main" id="{A3D4F075-47FD-B343-A600-B373D15AF8A7}"/>
              </a:ext>
            </a:extLst>
          </p:cNvPr>
          <p:cNvSpPr txBox="1"/>
          <p:nvPr/>
        </p:nvSpPr>
        <p:spPr>
          <a:xfrm>
            <a:off x="15320274" y="1020969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25" name="object 29">
            <a:extLst>
              <a:ext uri="{FF2B5EF4-FFF2-40B4-BE49-F238E27FC236}">
                <a16:creationId xmlns:a16="http://schemas.microsoft.com/office/drawing/2014/main" id="{7DFF0990-9F05-B543-80CD-E77DF7FF1494}"/>
              </a:ext>
            </a:extLst>
          </p:cNvPr>
          <p:cNvSpPr txBox="1"/>
          <p:nvPr/>
        </p:nvSpPr>
        <p:spPr>
          <a:xfrm>
            <a:off x="14662137" y="10618950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4E2B6F-64AB-8A45-A092-BC9D0D35388E}"/>
              </a:ext>
            </a:extLst>
          </p:cNvPr>
          <p:cNvSpPr txBox="1"/>
          <p:nvPr/>
        </p:nvSpPr>
        <p:spPr>
          <a:xfrm>
            <a:off x="18861208" y="10105480"/>
            <a:ext cx="55671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28</a:t>
            </a:r>
          </a:p>
        </p:txBody>
      </p:sp>
      <p:sp>
        <p:nvSpPr>
          <p:cNvPr id="229" name="object 29">
            <a:extLst>
              <a:ext uri="{FF2B5EF4-FFF2-40B4-BE49-F238E27FC236}">
                <a16:creationId xmlns:a16="http://schemas.microsoft.com/office/drawing/2014/main" id="{107564B0-08F2-A74A-8979-29656842F254}"/>
              </a:ext>
            </a:extLst>
          </p:cNvPr>
          <p:cNvSpPr txBox="1"/>
          <p:nvPr/>
        </p:nvSpPr>
        <p:spPr>
          <a:xfrm>
            <a:off x="19639193" y="1020969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16D814F-A68F-6B4F-9190-06438966DE0B}"/>
              </a:ext>
            </a:extLst>
          </p:cNvPr>
          <p:cNvSpPr txBox="1"/>
          <p:nvPr/>
        </p:nvSpPr>
        <p:spPr>
          <a:xfrm>
            <a:off x="16703046" y="10105480"/>
            <a:ext cx="534270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27</a:t>
            </a:r>
          </a:p>
        </p:txBody>
      </p:sp>
      <p:sp>
        <p:nvSpPr>
          <p:cNvPr id="234" name="object 29">
            <a:extLst>
              <a:ext uri="{FF2B5EF4-FFF2-40B4-BE49-F238E27FC236}">
                <a16:creationId xmlns:a16="http://schemas.microsoft.com/office/drawing/2014/main" id="{15555D9C-7B31-1241-9FEF-C77C87651DDC}"/>
              </a:ext>
            </a:extLst>
          </p:cNvPr>
          <p:cNvSpPr txBox="1"/>
          <p:nvPr/>
        </p:nvSpPr>
        <p:spPr>
          <a:xfrm>
            <a:off x="17479734" y="1020969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481235B-63FB-C74B-80C2-3C61E678A082}"/>
              </a:ext>
            </a:extLst>
          </p:cNvPr>
          <p:cNvSpPr txBox="1"/>
          <p:nvPr/>
        </p:nvSpPr>
        <p:spPr>
          <a:xfrm>
            <a:off x="12519662" y="10746979"/>
            <a:ext cx="1879800" cy="485573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6FD4644-9D69-624E-93D5-C03A90C27B09}"/>
              </a:ext>
            </a:extLst>
          </p:cNvPr>
          <p:cNvSpPr/>
          <p:nvPr/>
        </p:nvSpPr>
        <p:spPr>
          <a:xfrm>
            <a:off x="21013846" y="11339858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313116D-7DA0-C848-B364-75B5F3B97CA3}"/>
              </a:ext>
            </a:extLst>
          </p:cNvPr>
          <p:cNvSpPr txBox="1"/>
          <p:nvPr/>
        </p:nvSpPr>
        <p:spPr>
          <a:xfrm>
            <a:off x="21019378" y="11347791"/>
            <a:ext cx="577551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05</a:t>
            </a:r>
          </a:p>
        </p:txBody>
      </p:sp>
      <p:sp>
        <p:nvSpPr>
          <p:cNvPr id="245" name="object 29">
            <a:extLst>
              <a:ext uri="{FF2B5EF4-FFF2-40B4-BE49-F238E27FC236}">
                <a16:creationId xmlns:a16="http://schemas.microsoft.com/office/drawing/2014/main" id="{76D9C26B-7C35-E848-BD7D-873D8D76FD40}"/>
              </a:ext>
            </a:extLst>
          </p:cNvPr>
          <p:cNvSpPr txBox="1"/>
          <p:nvPr/>
        </p:nvSpPr>
        <p:spPr>
          <a:xfrm>
            <a:off x="21798654" y="1145200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46" name="object 29">
            <a:extLst>
              <a:ext uri="{FF2B5EF4-FFF2-40B4-BE49-F238E27FC236}">
                <a16:creationId xmlns:a16="http://schemas.microsoft.com/office/drawing/2014/main" id="{7C641C82-D618-D14D-B2F5-51D1884A8F66}"/>
              </a:ext>
            </a:extLst>
          </p:cNvPr>
          <p:cNvSpPr txBox="1"/>
          <p:nvPr/>
        </p:nvSpPr>
        <p:spPr>
          <a:xfrm>
            <a:off x="21140517" y="1186126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B4205A2-1D8A-3349-AC24-449DCFAAD8BD}"/>
              </a:ext>
            </a:extLst>
          </p:cNvPr>
          <p:cNvSpPr/>
          <p:nvPr/>
        </p:nvSpPr>
        <p:spPr>
          <a:xfrm>
            <a:off x="12380177" y="11339858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3D7D9B6-DA8D-B243-8C24-1C2602352C56}"/>
              </a:ext>
            </a:extLst>
          </p:cNvPr>
          <p:cNvSpPr txBox="1"/>
          <p:nvPr/>
        </p:nvSpPr>
        <p:spPr>
          <a:xfrm>
            <a:off x="12386719" y="11347791"/>
            <a:ext cx="48778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250" name="object 29">
            <a:extLst>
              <a:ext uri="{FF2B5EF4-FFF2-40B4-BE49-F238E27FC236}">
                <a16:creationId xmlns:a16="http://schemas.microsoft.com/office/drawing/2014/main" id="{F67120C1-F757-EE47-B295-A595474EA603}"/>
              </a:ext>
            </a:extLst>
          </p:cNvPr>
          <p:cNvSpPr txBox="1"/>
          <p:nvPr/>
        </p:nvSpPr>
        <p:spPr>
          <a:xfrm>
            <a:off x="13160815" y="1145200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accent3">
                  <a:lumMod val="7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51" name="object 29">
            <a:extLst>
              <a:ext uri="{FF2B5EF4-FFF2-40B4-BE49-F238E27FC236}">
                <a16:creationId xmlns:a16="http://schemas.microsoft.com/office/drawing/2014/main" id="{0A790CD4-7AF7-F74F-BBC2-265DE2690F7C}"/>
              </a:ext>
            </a:extLst>
          </p:cNvPr>
          <p:cNvSpPr txBox="1"/>
          <p:nvPr/>
        </p:nvSpPr>
        <p:spPr>
          <a:xfrm>
            <a:off x="12502678" y="1186126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FA0629B-0BB9-8D4C-A555-C867DC1FE79D}"/>
              </a:ext>
            </a:extLst>
          </p:cNvPr>
          <p:cNvSpPr/>
          <p:nvPr/>
        </p:nvSpPr>
        <p:spPr>
          <a:xfrm>
            <a:off x="14538595" y="11339858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FC781FB-89BB-5744-9EB5-4257C516DC11}"/>
              </a:ext>
            </a:extLst>
          </p:cNvPr>
          <p:cNvSpPr txBox="1"/>
          <p:nvPr/>
        </p:nvSpPr>
        <p:spPr>
          <a:xfrm>
            <a:off x="14544882" y="11347791"/>
            <a:ext cx="558315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255" name="object 29">
            <a:extLst>
              <a:ext uri="{FF2B5EF4-FFF2-40B4-BE49-F238E27FC236}">
                <a16:creationId xmlns:a16="http://schemas.microsoft.com/office/drawing/2014/main" id="{2AE614BC-726A-6D41-BF68-65FB2EE93312}"/>
              </a:ext>
            </a:extLst>
          </p:cNvPr>
          <p:cNvSpPr txBox="1"/>
          <p:nvPr/>
        </p:nvSpPr>
        <p:spPr>
          <a:xfrm>
            <a:off x="15320274" y="1145200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56" name="object 29">
            <a:extLst>
              <a:ext uri="{FF2B5EF4-FFF2-40B4-BE49-F238E27FC236}">
                <a16:creationId xmlns:a16="http://schemas.microsoft.com/office/drawing/2014/main" id="{F9D91C35-2AB9-A84F-AAB3-A6BA2B21F2EC}"/>
              </a:ext>
            </a:extLst>
          </p:cNvPr>
          <p:cNvSpPr txBox="1"/>
          <p:nvPr/>
        </p:nvSpPr>
        <p:spPr>
          <a:xfrm>
            <a:off x="14662137" y="1186126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4A20D80-09D8-4D4B-8C70-4EB060DD08AE}"/>
              </a:ext>
            </a:extLst>
          </p:cNvPr>
          <p:cNvSpPr/>
          <p:nvPr/>
        </p:nvSpPr>
        <p:spPr>
          <a:xfrm>
            <a:off x="18855427" y="11339858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4DB514-58CD-D141-950C-614DEB4F2B82}"/>
              </a:ext>
            </a:extLst>
          </p:cNvPr>
          <p:cNvSpPr txBox="1"/>
          <p:nvPr/>
        </p:nvSpPr>
        <p:spPr>
          <a:xfrm>
            <a:off x="18861208" y="11347791"/>
            <a:ext cx="579154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04</a:t>
            </a:r>
          </a:p>
        </p:txBody>
      </p:sp>
      <p:sp>
        <p:nvSpPr>
          <p:cNvPr id="260" name="object 29">
            <a:extLst>
              <a:ext uri="{FF2B5EF4-FFF2-40B4-BE49-F238E27FC236}">
                <a16:creationId xmlns:a16="http://schemas.microsoft.com/office/drawing/2014/main" id="{13BF90A4-140A-8141-BF1C-3310FFD5C36D}"/>
              </a:ext>
            </a:extLst>
          </p:cNvPr>
          <p:cNvSpPr txBox="1"/>
          <p:nvPr/>
        </p:nvSpPr>
        <p:spPr>
          <a:xfrm>
            <a:off x="19639193" y="1145200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accent3">
                  <a:lumMod val="7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1" name="object 29">
            <a:extLst>
              <a:ext uri="{FF2B5EF4-FFF2-40B4-BE49-F238E27FC236}">
                <a16:creationId xmlns:a16="http://schemas.microsoft.com/office/drawing/2014/main" id="{01C4ED64-2714-7E4E-8905-032961600998}"/>
              </a:ext>
            </a:extLst>
          </p:cNvPr>
          <p:cNvSpPr txBox="1"/>
          <p:nvPr/>
        </p:nvSpPr>
        <p:spPr>
          <a:xfrm>
            <a:off x="18981057" y="1186126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E8FFE29-BA7A-0748-80B9-B777467778ED}"/>
              </a:ext>
            </a:extLst>
          </p:cNvPr>
          <p:cNvSpPr/>
          <p:nvPr/>
        </p:nvSpPr>
        <p:spPr>
          <a:xfrm>
            <a:off x="16697011" y="11339858"/>
            <a:ext cx="2140131" cy="123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3C21720-FD79-5647-990A-F74232351A00}"/>
              </a:ext>
            </a:extLst>
          </p:cNvPr>
          <p:cNvSpPr txBox="1"/>
          <p:nvPr/>
        </p:nvSpPr>
        <p:spPr>
          <a:xfrm>
            <a:off x="16703046" y="11347791"/>
            <a:ext cx="563124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265" name="object 29">
            <a:extLst>
              <a:ext uri="{FF2B5EF4-FFF2-40B4-BE49-F238E27FC236}">
                <a16:creationId xmlns:a16="http://schemas.microsoft.com/office/drawing/2014/main" id="{0A077EA4-3A20-CE43-8883-68ACEA549BAA}"/>
              </a:ext>
            </a:extLst>
          </p:cNvPr>
          <p:cNvSpPr txBox="1"/>
          <p:nvPr/>
        </p:nvSpPr>
        <p:spPr>
          <a:xfrm>
            <a:off x="17479734" y="11452008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6" name="object 29">
            <a:extLst>
              <a:ext uri="{FF2B5EF4-FFF2-40B4-BE49-F238E27FC236}">
                <a16:creationId xmlns:a16="http://schemas.microsoft.com/office/drawing/2014/main" id="{56710EC2-335F-A749-8B35-2CE42EC24DAB}"/>
              </a:ext>
            </a:extLst>
          </p:cNvPr>
          <p:cNvSpPr txBox="1"/>
          <p:nvPr/>
        </p:nvSpPr>
        <p:spPr>
          <a:xfrm>
            <a:off x="16821598" y="11861261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E7A052F-F978-4E48-811D-106B172BCDF7}"/>
              </a:ext>
            </a:extLst>
          </p:cNvPr>
          <p:cNvSpPr txBox="1"/>
          <p:nvPr/>
        </p:nvSpPr>
        <p:spPr>
          <a:xfrm>
            <a:off x="21019378" y="10105480"/>
            <a:ext cx="556712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29</a:t>
            </a:r>
          </a:p>
        </p:txBody>
      </p:sp>
      <p:sp>
        <p:nvSpPr>
          <p:cNvPr id="270" name="object 29">
            <a:extLst>
              <a:ext uri="{FF2B5EF4-FFF2-40B4-BE49-F238E27FC236}">
                <a16:creationId xmlns:a16="http://schemas.microsoft.com/office/drawing/2014/main" id="{A44CEF35-2235-8544-BD68-43767AFCD4AD}"/>
              </a:ext>
            </a:extLst>
          </p:cNvPr>
          <p:cNvSpPr txBox="1"/>
          <p:nvPr/>
        </p:nvSpPr>
        <p:spPr>
          <a:xfrm>
            <a:off x="21798654" y="10209697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accent3">
                  <a:lumMod val="7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71" name="object 29">
            <a:extLst>
              <a:ext uri="{FF2B5EF4-FFF2-40B4-BE49-F238E27FC236}">
                <a16:creationId xmlns:a16="http://schemas.microsoft.com/office/drawing/2014/main" id="{6BB903F4-E32C-5640-B20F-FFDE3FEAB393}"/>
              </a:ext>
            </a:extLst>
          </p:cNvPr>
          <p:cNvSpPr txBox="1"/>
          <p:nvPr/>
        </p:nvSpPr>
        <p:spPr>
          <a:xfrm>
            <a:off x="21140517" y="10618950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2B297C6-BDEB-5F45-AEE3-BE3BA694323F}"/>
              </a:ext>
            </a:extLst>
          </p:cNvPr>
          <p:cNvSpPr txBox="1"/>
          <p:nvPr/>
        </p:nvSpPr>
        <p:spPr>
          <a:xfrm>
            <a:off x="21140517" y="8236407"/>
            <a:ext cx="1879800" cy="485573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Reinforcement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9D78308-EBFB-054A-8D44-8F127F432C4A}"/>
              </a:ext>
            </a:extLst>
          </p:cNvPr>
          <p:cNvSpPr txBox="1"/>
          <p:nvPr/>
        </p:nvSpPr>
        <p:spPr>
          <a:xfrm>
            <a:off x="10228555" y="11347791"/>
            <a:ext cx="473356" cy="551090"/>
          </a:xfrm>
          <a:prstGeom prst="rect">
            <a:avLst/>
          </a:prstGeom>
          <a:noFill/>
        </p:spPr>
        <p:txBody>
          <a:bodyPr wrap="none" lIns="90000" tIns="90000" bIns="90000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31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C649722-C59E-AD43-B233-9AF1BD5BAE3D}"/>
              </a:ext>
            </a:extLst>
          </p:cNvPr>
          <p:cNvSpPr txBox="1"/>
          <p:nvPr/>
        </p:nvSpPr>
        <p:spPr>
          <a:xfrm>
            <a:off x="10345874" y="9494369"/>
            <a:ext cx="1879800" cy="485573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7BEC558-E261-DE48-9976-35008E2198B1}"/>
              </a:ext>
            </a:extLst>
          </p:cNvPr>
          <p:cNvSpPr txBox="1"/>
          <p:nvPr/>
        </p:nvSpPr>
        <p:spPr>
          <a:xfrm>
            <a:off x="16853172" y="9499332"/>
            <a:ext cx="1879800" cy="48557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4216BA5-A343-2E4A-8E74-BFB77DF69D1F}"/>
              </a:ext>
            </a:extLst>
          </p:cNvPr>
          <p:cNvSpPr/>
          <p:nvPr/>
        </p:nvSpPr>
        <p:spPr>
          <a:xfrm>
            <a:off x="1191492" y="4637302"/>
            <a:ext cx="6151418" cy="7933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0AFBD4-6EA7-9947-BBAB-0CE4300E9CDC}"/>
              </a:ext>
            </a:extLst>
          </p:cNvPr>
          <p:cNvGrpSpPr/>
          <p:nvPr/>
        </p:nvGrpSpPr>
        <p:grpSpPr>
          <a:xfrm>
            <a:off x="2099054" y="5582284"/>
            <a:ext cx="4324520" cy="6041052"/>
            <a:chOff x="2698395" y="7899287"/>
            <a:chExt cx="4324520" cy="6041052"/>
          </a:xfrm>
        </p:grpSpPr>
        <p:sp>
          <p:nvSpPr>
            <p:cNvPr id="282" name="Title 1">
              <a:extLst>
                <a:ext uri="{FF2B5EF4-FFF2-40B4-BE49-F238E27FC236}">
                  <a16:creationId xmlns:a16="http://schemas.microsoft.com/office/drawing/2014/main" id="{69C87208-BDAB-954A-8C0A-1F8F1E09CE6E}"/>
                </a:ext>
              </a:extLst>
            </p:cNvPr>
            <p:cNvSpPr txBox="1">
              <a:spLocks/>
            </p:cNvSpPr>
            <p:nvPr/>
          </p:nvSpPr>
          <p:spPr>
            <a:xfrm>
              <a:off x="2861530" y="7899287"/>
              <a:ext cx="4000919" cy="136652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96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283" name="Title 1">
              <a:extLst>
                <a:ext uri="{FF2B5EF4-FFF2-40B4-BE49-F238E27FC236}">
                  <a16:creationId xmlns:a16="http://schemas.microsoft.com/office/drawing/2014/main" id="{5D12D22F-361D-3F43-BE35-047CE5C10F98}"/>
                </a:ext>
              </a:extLst>
            </p:cNvPr>
            <p:cNvSpPr txBox="1">
              <a:spLocks/>
            </p:cNvSpPr>
            <p:nvPr/>
          </p:nvSpPr>
          <p:spPr>
            <a:xfrm>
              <a:off x="3311647" y="9265815"/>
              <a:ext cx="3100688" cy="51244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Monday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44563E9-1CC5-9049-A8EA-C97255185C26}"/>
                </a:ext>
              </a:extLst>
            </p:cNvPr>
            <p:cNvSpPr txBox="1"/>
            <p:nvPr/>
          </p:nvSpPr>
          <p:spPr>
            <a:xfrm>
              <a:off x="2698395" y="10831796"/>
              <a:ext cx="432452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algn="ctr"/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6210CB-7D97-E648-9CBB-652CA776D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72885"/>
              </p:ext>
            </p:extLst>
          </p:nvPr>
        </p:nvGraphicFramePr>
        <p:xfrm>
          <a:off x="2019741" y="4322292"/>
          <a:ext cx="9921240" cy="377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57259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July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63286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5163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5163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56E1C6-2A62-D94D-A692-2FE1B9386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81647"/>
              </p:ext>
            </p:extLst>
          </p:nvPr>
        </p:nvGraphicFramePr>
        <p:xfrm>
          <a:off x="12436669" y="4322292"/>
          <a:ext cx="9921240" cy="377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57259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August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63286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5163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5163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127FA8-5699-1F40-BBFA-BC0D963D6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58413"/>
              </p:ext>
            </p:extLst>
          </p:nvPr>
        </p:nvGraphicFramePr>
        <p:xfrm>
          <a:off x="2019741" y="8583848"/>
          <a:ext cx="9921240" cy="377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57259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September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63286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5163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5163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E2455AF-FD5B-5E4D-AF3D-E5190DF70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98495"/>
              </p:ext>
            </p:extLst>
          </p:nvPr>
        </p:nvGraphicFramePr>
        <p:xfrm>
          <a:off x="12450255" y="8583848"/>
          <a:ext cx="9921240" cy="377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57259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October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63286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5163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51333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5163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1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291990-E55F-3349-914A-3C352D473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37029"/>
              </p:ext>
            </p:extLst>
          </p:nvPr>
        </p:nvGraphicFramePr>
        <p:xfrm>
          <a:off x="1845894" y="4466897"/>
          <a:ext cx="20685861" cy="636478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5123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89454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094047"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094047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094047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  <a:b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</a:br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094047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094047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  <a:b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</a:br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1035B1C-FDE0-6541-BFC1-BD10CE99348D}"/>
              </a:ext>
            </a:extLst>
          </p:cNvPr>
          <p:cNvGrpSpPr/>
          <p:nvPr/>
        </p:nvGrpSpPr>
        <p:grpSpPr>
          <a:xfrm>
            <a:off x="3013692" y="6791955"/>
            <a:ext cx="3814442" cy="551007"/>
            <a:chOff x="2392803" y="7422575"/>
            <a:chExt cx="3814442" cy="55100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378816-9B5F-7A4F-B742-CF295CD9B6E5}"/>
                </a:ext>
              </a:extLst>
            </p:cNvPr>
            <p:cNvGrpSpPr/>
            <p:nvPr/>
          </p:nvGrpSpPr>
          <p:grpSpPr>
            <a:xfrm>
              <a:off x="2392803" y="7422575"/>
              <a:ext cx="551009" cy="551007"/>
              <a:chOff x="1876443" y="5905870"/>
              <a:chExt cx="526098" cy="52609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C89AAC1-B84F-B841-954F-075BC482A6C8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54E38E1-8858-B442-8134-D4C1940A2C95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116CB118-72CD-1644-9E6E-2582063BCCCF}"/>
                </a:ext>
              </a:extLst>
            </p:cNvPr>
            <p:cNvSpPr txBox="1">
              <a:spLocks/>
            </p:cNvSpPr>
            <p:nvPr/>
          </p:nvSpPr>
          <p:spPr>
            <a:xfrm>
              <a:off x="3106557" y="7511501"/>
              <a:ext cx="3100688" cy="39857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FC5515-CB08-5046-8F22-0BE6EE471298}"/>
              </a:ext>
            </a:extLst>
          </p:cNvPr>
          <p:cNvGrpSpPr/>
          <p:nvPr/>
        </p:nvGrpSpPr>
        <p:grpSpPr>
          <a:xfrm>
            <a:off x="8932353" y="7942551"/>
            <a:ext cx="3814442" cy="551007"/>
            <a:chOff x="2392803" y="7422575"/>
            <a:chExt cx="3814442" cy="55100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1E189F-AC80-E74F-AA91-947A4CCFBFC0}"/>
                </a:ext>
              </a:extLst>
            </p:cNvPr>
            <p:cNvGrpSpPr/>
            <p:nvPr/>
          </p:nvGrpSpPr>
          <p:grpSpPr>
            <a:xfrm>
              <a:off x="2392803" y="7422575"/>
              <a:ext cx="551009" cy="551007"/>
              <a:chOff x="1876443" y="5905870"/>
              <a:chExt cx="526098" cy="5260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5243CB-9E9C-8945-A1EA-2AA66857A964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8F21295-A94E-564A-899B-3882ECCDAEBD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CDAA060A-8E85-D342-AC4A-6970DC4B2D29}"/>
                </a:ext>
              </a:extLst>
            </p:cNvPr>
            <p:cNvSpPr txBox="1">
              <a:spLocks/>
            </p:cNvSpPr>
            <p:nvPr/>
          </p:nvSpPr>
          <p:spPr>
            <a:xfrm>
              <a:off x="3106557" y="7511501"/>
              <a:ext cx="3100688" cy="39857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Knowledge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146A9B-5428-804B-A2AD-2998232D131A}"/>
              </a:ext>
            </a:extLst>
          </p:cNvPr>
          <p:cNvGrpSpPr/>
          <p:nvPr/>
        </p:nvGrpSpPr>
        <p:grpSpPr>
          <a:xfrm>
            <a:off x="11841808" y="9139584"/>
            <a:ext cx="3814442" cy="551007"/>
            <a:chOff x="2392803" y="7422575"/>
            <a:chExt cx="3814442" cy="5510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18FEA7-97DB-1C41-973A-7465E65FD013}"/>
                </a:ext>
              </a:extLst>
            </p:cNvPr>
            <p:cNvGrpSpPr/>
            <p:nvPr/>
          </p:nvGrpSpPr>
          <p:grpSpPr>
            <a:xfrm>
              <a:off x="2392803" y="7422575"/>
              <a:ext cx="551009" cy="551007"/>
              <a:chOff x="1876443" y="5905870"/>
              <a:chExt cx="526098" cy="52609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9D85D1-8301-7A40-8141-7AA08291083D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1EFCFAF-55B2-654B-93E9-63CEADB04188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F2B8F0B6-7A54-C64B-AD8F-16E59F085CA2}"/>
                </a:ext>
              </a:extLst>
            </p:cNvPr>
            <p:cNvSpPr txBox="1">
              <a:spLocks/>
            </p:cNvSpPr>
            <p:nvPr/>
          </p:nvSpPr>
          <p:spPr>
            <a:xfrm>
              <a:off x="3106557" y="7511501"/>
              <a:ext cx="3100688" cy="39857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Reinforcement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C25302-87D4-E748-BFFA-42A751D2F8E5}"/>
              </a:ext>
            </a:extLst>
          </p:cNvPr>
          <p:cNvGrpSpPr/>
          <p:nvPr/>
        </p:nvGrpSpPr>
        <p:grpSpPr>
          <a:xfrm>
            <a:off x="14900891" y="6791956"/>
            <a:ext cx="3814442" cy="551007"/>
            <a:chOff x="2392803" y="7422575"/>
            <a:chExt cx="3814442" cy="55100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782507-C2B6-6A44-BFF5-E0C3F6D0725B}"/>
                </a:ext>
              </a:extLst>
            </p:cNvPr>
            <p:cNvGrpSpPr/>
            <p:nvPr/>
          </p:nvGrpSpPr>
          <p:grpSpPr>
            <a:xfrm>
              <a:off x="2392803" y="7422575"/>
              <a:ext cx="551009" cy="551007"/>
              <a:chOff x="1876443" y="5905870"/>
              <a:chExt cx="526098" cy="52609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006E076-014D-4E4C-92E7-97407452F1C9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CD979862-A286-994D-B139-907918465AA2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DE4EEFEF-5E29-BB4D-92A7-8CE9E2C5C0BE}"/>
                </a:ext>
              </a:extLst>
            </p:cNvPr>
            <p:cNvSpPr txBox="1">
              <a:spLocks/>
            </p:cNvSpPr>
            <p:nvPr/>
          </p:nvSpPr>
          <p:spPr>
            <a:xfrm>
              <a:off x="3106557" y="7511501"/>
              <a:ext cx="3100688" cy="39857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Desire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92BB3B-00FE-3148-BA08-C66ED955769B}"/>
              </a:ext>
            </a:extLst>
          </p:cNvPr>
          <p:cNvGrpSpPr/>
          <p:nvPr/>
        </p:nvGrpSpPr>
        <p:grpSpPr>
          <a:xfrm>
            <a:off x="1953208" y="11852021"/>
            <a:ext cx="20597357" cy="954107"/>
            <a:chOff x="1613964" y="11915082"/>
            <a:chExt cx="20597357" cy="95410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733CA85-3553-6F47-BB8E-9D55C3ACCBBB}"/>
                </a:ext>
              </a:extLst>
            </p:cNvPr>
            <p:cNvGrpSpPr/>
            <p:nvPr/>
          </p:nvGrpSpPr>
          <p:grpSpPr>
            <a:xfrm>
              <a:off x="1613964" y="11915082"/>
              <a:ext cx="4515903" cy="954107"/>
              <a:chOff x="1867660" y="11981696"/>
              <a:chExt cx="4515903" cy="95410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6090BE-73C2-7849-8895-EEC92C02FECA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 56">
                <a:extLst>
                  <a:ext uri="{FF2B5EF4-FFF2-40B4-BE49-F238E27FC236}">
                    <a16:creationId xmlns:a16="http://schemas.microsoft.com/office/drawing/2014/main" id="{1A8ACC3B-DCD6-9447-A268-FB9680430FAD}"/>
                  </a:ext>
                </a:extLst>
              </p:cNvPr>
              <p:cNvSpPr/>
              <p:nvPr/>
            </p:nvSpPr>
            <p:spPr>
              <a:xfrm>
                <a:off x="2331028" y="11981696"/>
                <a:ext cx="40525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EAFC4D4-E5BA-6442-9316-8EB9C08E0291}"/>
                </a:ext>
              </a:extLst>
            </p:cNvPr>
            <p:cNvGrpSpPr/>
            <p:nvPr/>
          </p:nvGrpSpPr>
          <p:grpSpPr>
            <a:xfrm>
              <a:off x="7011245" y="11915082"/>
              <a:ext cx="4515903" cy="954107"/>
              <a:chOff x="1867660" y="11981696"/>
              <a:chExt cx="4515903" cy="95410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19283BD-CBB7-B54A-9D88-56A88709A90E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F5C5F0CB-8AC2-D94F-8089-14404B4C48E4}"/>
                  </a:ext>
                </a:extLst>
              </p:cNvPr>
              <p:cNvSpPr/>
              <p:nvPr/>
            </p:nvSpPr>
            <p:spPr>
              <a:xfrm>
                <a:off x="2331028" y="11981696"/>
                <a:ext cx="40525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B4A9615-ABCA-0748-BF00-E3C5A49A8998}"/>
                </a:ext>
              </a:extLst>
            </p:cNvPr>
            <p:cNvGrpSpPr/>
            <p:nvPr/>
          </p:nvGrpSpPr>
          <p:grpSpPr>
            <a:xfrm>
              <a:off x="12298137" y="11915082"/>
              <a:ext cx="4515903" cy="954107"/>
              <a:chOff x="1867660" y="11981696"/>
              <a:chExt cx="4515903" cy="95410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CDDE916-00C3-834E-9A8B-45041C04A0AD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71A2D995-9060-8348-B453-ED942D24DB8F}"/>
                  </a:ext>
                </a:extLst>
              </p:cNvPr>
              <p:cNvSpPr/>
              <p:nvPr/>
            </p:nvSpPr>
            <p:spPr>
              <a:xfrm>
                <a:off x="2331028" y="11981696"/>
                <a:ext cx="40525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3A5DAD-7E6A-E94F-A7E9-11734991151D}"/>
                </a:ext>
              </a:extLst>
            </p:cNvPr>
            <p:cNvGrpSpPr/>
            <p:nvPr/>
          </p:nvGrpSpPr>
          <p:grpSpPr>
            <a:xfrm>
              <a:off x="17695418" y="11915082"/>
              <a:ext cx="4515903" cy="954107"/>
              <a:chOff x="1867660" y="11981696"/>
              <a:chExt cx="4515903" cy="95410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79E7D1E-60B4-0C4B-B535-61BCA720C22F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9EE60510-E690-6F48-9043-58C1A33F9937}"/>
                  </a:ext>
                </a:extLst>
              </p:cNvPr>
              <p:cNvSpPr/>
              <p:nvPr/>
            </p:nvSpPr>
            <p:spPr>
              <a:xfrm>
                <a:off x="2331028" y="11981696"/>
                <a:ext cx="40525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424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0BA246E-E965-A44E-A622-0C789A695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23577"/>
              </p:ext>
            </p:extLst>
          </p:nvPr>
        </p:nvGraphicFramePr>
        <p:xfrm>
          <a:off x="1862654" y="4603531"/>
          <a:ext cx="12389377" cy="7441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911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769911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769911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769911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1669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707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07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707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707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604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C253C7E-1826-E241-B5AB-37F378E2271D}"/>
              </a:ext>
            </a:extLst>
          </p:cNvPr>
          <p:cNvSpPr/>
          <p:nvPr/>
        </p:nvSpPr>
        <p:spPr>
          <a:xfrm>
            <a:off x="15261020" y="4603531"/>
            <a:ext cx="7756634" cy="31215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10E1FCA2-3481-3F41-BE1C-35B71795CDCE}"/>
              </a:ext>
            </a:extLst>
          </p:cNvPr>
          <p:cNvSpPr/>
          <p:nvPr/>
        </p:nvSpPr>
        <p:spPr>
          <a:xfrm>
            <a:off x="15261019" y="8799532"/>
            <a:ext cx="77566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908F13D8-B4FE-7946-A39A-9F66E45C1A1C}"/>
              </a:ext>
            </a:extLst>
          </p:cNvPr>
          <p:cNvSpPr/>
          <p:nvPr/>
        </p:nvSpPr>
        <p:spPr>
          <a:xfrm>
            <a:off x="15261019" y="10659863"/>
            <a:ext cx="77566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491CE-9056-4440-91E3-C3FBB0FDD240}"/>
              </a:ext>
            </a:extLst>
          </p:cNvPr>
          <p:cNvSpPr/>
          <p:nvPr/>
        </p:nvSpPr>
        <p:spPr>
          <a:xfrm>
            <a:off x="15915174" y="5331282"/>
            <a:ext cx="64483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is the study and management of exchange relationships. 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83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DFE51E-600D-D746-8B95-66F21B49F45E}"/>
              </a:ext>
            </a:extLst>
          </p:cNvPr>
          <p:cNvSpPr/>
          <p:nvPr/>
        </p:nvSpPr>
        <p:spPr>
          <a:xfrm>
            <a:off x="2189009" y="8301121"/>
            <a:ext cx="3396261" cy="4271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E76F49-E0BB-6345-8060-A86B4E25A543}"/>
              </a:ext>
            </a:extLst>
          </p:cNvPr>
          <p:cNvSpPr/>
          <p:nvPr/>
        </p:nvSpPr>
        <p:spPr>
          <a:xfrm>
            <a:off x="2636564" y="4639125"/>
            <a:ext cx="5619515" cy="7482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848A8E-AC6A-3C4C-9460-F44FDC5C0541}"/>
              </a:ext>
            </a:extLst>
          </p:cNvPr>
          <p:cNvSpPr/>
          <p:nvPr/>
        </p:nvSpPr>
        <p:spPr>
          <a:xfrm>
            <a:off x="9174340" y="8301121"/>
            <a:ext cx="3396261" cy="4271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3947DB-BB94-8245-B63F-239E94266067}"/>
              </a:ext>
            </a:extLst>
          </p:cNvPr>
          <p:cNvSpPr/>
          <p:nvPr/>
        </p:nvSpPr>
        <p:spPr>
          <a:xfrm>
            <a:off x="9621895" y="4639125"/>
            <a:ext cx="5619515" cy="7482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FBEA6-D3FE-B94D-BD38-4226F5B9C6B3}"/>
              </a:ext>
            </a:extLst>
          </p:cNvPr>
          <p:cNvSpPr/>
          <p:nvPr/>
        </p:nvSpPr>
        <p:spPr>
          <a:xfrm>
            <a:off x="16159671" y="8301121"/>
            <a:ext cx="3396261" cy="4271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CF7F2-6A8F-234A-B436-4008B4FE129A}"/>
              </a:ext>
            </a:extLst>
          </p:cNvPr>
          <p:cNvSpPr/>
          <p:nvPr/>
        </p:nvSpPr>
        <p:spPr>
          <a:xfrm>
            <a:off x="16607226" y="4639125"/>
            <a:ext cx="5619515" cy="7482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4D469F31-0093-8243-8315-803D323F2853}"/>
              </a:ext>
            </a:extLst>
          </p:cNvPr>
          <p:cNvSpPr txBox="1"/>
          <p:nvPr/>
        </p:nvSpPr>
        <p:spPr>
          <a:xfrm>
            <a:off x="3248700" y="9378209"/>
            <a:ext cx="4395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D25135FD-80BB-9E41-BCC2-9DC852D1222F}"/>
              </a:ext>
            </a:extLst>
          </p:cNvPr>
          <p:cNvSpPr txBox="1"/>
          <p:nvPr/>
        </p:nvSpPr>
        <p:spPr>
          <a:xfrm>
            <a:off x="3417625" y="8174997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0490760E-BEE3-D141-BB9D-B32BA48B2D0C}"/>
              </a:ext>
            </a:extLst>
          </p:cNvPr>
          <p:cNvSpPr txBox="1"/>
          <p:nvPr/>
        </p:nvSpPr>
        <p:spPr>
          <a:xfrm>
            <a:off x="10234031" y="9378209"/>
            <a:ext cx="4395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3C5F7EA3-9847-3A4C-8EED-90264AD0D5E8}"/>
              </a:ext>
            </a:extLst>
          </p:cNvPr>
          <p:cNvSpPr txBox="1"/>
          <p:nvPr/>
        </p:nvSpPr>
        <p:spPr>
          <a:xfrm>
            <a:off x="10402956" y="8174997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D0D3A7BF-75F5-5D46-8FD7-56FFEC980FCB}"/>
              </a:ext>
            </a:extLst>
          </p:cNvPr>
          <p:cNvSpPr txBox="1"/>
          <p:nvPr/>
        </p:nvSpPr>
        <p:spPr>
          <a:xfrm>
            <a:off x="17219362" y="9378209"/>
            <a:ext cx="4395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5BB0CE13-F325-2B44-A18C-6CB440DA40B5}"/>
              </a:ext>
            </a:extLst>
          </p:cNvPr>
          <p:cNvSpPr txBox="1"/>
          <p:nvPr/>
        </p:nvSpPr>
        <p:spPr>
          <a:xfrm>
            <a:off x="17388287" y="8174997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FDD71CED-9B74-6444-8ED2-44F17A51DA54}"/>
              </a:ext>
            </a:extLst>
          </p:cNvPr>
          <p:cNvSpPr txBox="1">
            <a:spLocks/>
          </p:cNvSpPr>
          <p:nvPr/>
        </p:nvSpPr>
        <p:spPr>
          <a:xfrm>
            <a:off x="3501692" y="5759411"/>
            <a:ext cx="4000919" cy="19643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23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A856E88F-0D05-7A4A-A2CC-F8AE66C8D594}"/>
              </a:ext>
            </a:extLst>
          </p:cNvPr>
          <p:cNvSpPr txBox="1">
            <a:spLocks/>
          </p:cNvSpPr>
          <p:nvPr/>
        </p:nvSpPr>
        <p:spPr>
          <a:xfrm>
            <a:off x="10490959" y="5759411"/>
            <a:ext cx="4000919" cy="19643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6ADDB2D9-F3F4-3041-91BC-4F02387DA7F7}"/>
              </a:ext>
            </a:extLst>
          </p:cNvPr>
          <p:cNvSpPr txBox="1">
            <a:spLocks/>
          </p:cNvSpPr>
          <p:nvPr/>
        </p:nvSpPr>
        <p:spPr>
          <a:xfrm>
            <a:off x="17388287" y="5759411"/>
            <a:ext cx="4000919" cy="19643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566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C35457-DD21-7E45-B7EA-B2F589462150}"/>
              </a:ext>
            </a:extLst>
          </p:cNvPr>
          <p:cNvGrpSpPr/>
          <p:nvPr/>
        </p:nvGrpSpPr>
        <p:grpSpPr>
          <a:xfrm>
            <a:off x="1627086" y="5885932"/>
            <a:ext cx="10049161" cy="5259190"/>
            <a:chOff x="1952804" y="5849398"/>
            <a:chExt cx="11226302" cy="58752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45A1F7-7669-2C49-9E10-5E96D8D291F3}"/>
                </a:ext>
              </a:extLst>
            </p:cNvPr>
            <p:cNvGrpSpPr/>
            <p:nvPr/>
          </p:nvGrpSpPr>
          <p:grpSpPr>
            <a:xfrm>
              <a:off x="1952804" y="5849398"/>
              <a:ext cx="11226302" cy="5875242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0" name="Freeform 781">
                <a:extLst>
                  <a:ext uri="{FF2B5EF4-FFF2-40B4-BE49-F238E27FC236}">
                    <a16:creationId xmlns:a16="http://schemas.microsoft.com/office/drawing/2014/main" id="{84624CE7-8CE6-3F42-8B21-AF59A511F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" name="Freeform 403">
                <a:extLst>
                  <a:ext uri="{FF2B5EF4-FFF2-40B4-BE49-F238E27FC236}">
                    <a16:creationId xmlns:a16="http://schemas.microsoft.com/office/drawing/2014/main" id="{C33DF6F3-C6CB-9948-8A8D-34B640513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" name="Freeform 404">
                <a:extLst>
                  <a:ext uri="{FF2B5EF4-FFF2-40B4-BE49-F238E27FC236}">
                    <a16:creationId xmlns:a16="http://schemas.microsoft.com/office/drawing/2014/main" id="{4590F40D-33A7-944C-A06A-8BF61DE92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" name="Freeform 405">
                <a:extLst>
                  <a:ext uri="{FF2B5EF4-FFF2-40B4-BE49-F238E27FC236}">
                    <a16:creationId xmlns:a16="http://schemas.microsoft.com/office/drawing/2014/main" id="{0F5A92C0-7437-B641-BE33-85EE46F1D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" name="Freeform 406">
                <a:extLst>
                  <a:ext uri="{FF2B5EF4-FFF2-40B4-BE49-F238E27FC236}">
                    <a16:creationId xmlns:a16="http://schemas.microsoft.com/office/drawing/2014/main" id="{97C38D3D-5D69-4143-8B1F-3EE040C55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" name="Freeform 407">
                <a:extLst>
                  <a:ext uri="{FF2B5EF4-FFF2-40B4-BE49-F238E27FC236}">
                    <a16:creationId xmlns:a16="http://schemas.microsoft.com/office/drawing/2014/main" id="{49EBF206-9E61-6849-9722-ABB1CB64F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" name="Freeform 408">
                <a:extLst>
                  <a:ext uri="{FF2B5EF4-FFF2-40B4-BE49-F238E27FC236}">
                    <a16:creationId xmlns:a16="http://schemas.microsoft.com/office/drawing/2014/main" id="{EE6D6A79-B7B1-504F-BFD9-6A56F6340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" name="Freeform 409">
                <a:extLst>
                  <a:ext uri="{FF2B5EF4-FFF2-40B4-BE49-F238E27FC236}">
                    <a16:creationId xmlns:a16="http://schemas.microsoft.com/office/drawing/2014/main" id="{721A3EFC-D6CB-074F-AE02-173BA2A4E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" name="Freeform 410">
                <a:extLst>
                  <a:ext uri="{FF2B5EF4-FFF2-40B4-BE49-F238E27FC236}">
                    <a16:creationId xmlns:a16="http://schemas.microsoft.com/office/drawing/2014/main" id="{A8D4F924-6CFF-694B-82E0-28D4E0A5C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" name="Freeform 411">
                <a:extLst>
                  <a:ext uri="{FF2B5EF4-FFF2-40B4-BE49-F238E27FC236}">
                    <a16:creationId xmlns:a16="http://schemas.microsoft.com/office/drawing/2014/main" id="{3AE17E91-86B9-F34D-9911-FE2FA0351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" name="Freeform 412">
                <a:extLst>
                  <a:ext uri="{FF2B5EF4-FFF2-40B4-BE49-F238E27FC236}">
                    <a16:creationId xmlns:a16="http://schemas.microsoft.com/office/drawing/2014/main" id="{2D61C310-914B-8A43-9718-EC791CA50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" name="Freeform 413">
                <a:extLst>
                  <a:ext uri="{FF2B5EF4-FFF2-40B4-BE49-F238E27FC236}">
                    <a16:creationId xmlns:a16="http://schemas.microsoft.com/office/drawing/2014/main" id="{F380F90B-DAEF-E24A-BE6F-D765BB306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" name="Freeform 414">
                <a:extLst>
                  <a:ext uri="{FF2B5EF4-FFF2-40B4-BE49-F238E27FC236}">
                    <a16:creationId xmlns:a16="http://schemas.microsoft.com/office/drawing/2014/main" id="{96146032-30F5-E64B-B58F-01A9477C6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" name="Freeform 415">
                <a:extLst>
                  <a:ext uri="{FF2B5EF4-FFF2-40B4-BE49-F238E27FC236}">
                    <a16:creationId xmlns:a16="http://schemas.microsoft.com/office/drawing/2014/main" id="{CCF22941-E382-484D-BB9D-DB0632DF4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" name="Freeform 416">
                <a:extLst>
                  <a:ext uri="{FF2B5EF4-FFF2-40B4-BE49-F238E27FC236}">
                    <a16:creationId xmlns:a16="http://schemas.microsoft.com/office/drawing/2014/main" id="{E910CA06-5B04-C141-97F6-DC3F35A16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" name="Freeform 417">
                <a:extLst>
                  <a:ext uri="{FF2B5EF4-FFF2-40B4-BE49-F238E27FC236}">
                    <a16:creationId xmlns:a16="http://schemas.microsoft.com/office/drawing/2014/main" id="{F1AF6386-3963-0648-94D2-0FF0D2E2B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" name="Freeform 418">
                <a:extLst>
                  <a:ext uri="{FF2B5EF4-FFF2-40B4-BE49-F238E27FC236}">
                    <a16:creationId xmlns:a16="http://schemas.microsoft.com/office/drawing/2014/main" id="{6806196F-783A-C849-9FBD-1730E8669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" name="Freeform 419">
                <a:extLst>
                  <a:ext uri="{FF2B5EF4-FFF2-40B4-BE49-F238E27FC236}">
                    <a16:creationId xmlns:a16="http://schemas.microsoft.com/office/drawing/2014/main" id="{292778FA-DABD-2040-B427-86669CECD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" name="Freeform 420">
                <a:extLst>
                  <a:ext uri="{FF2B5EF4-FFF2-40B4-BE49-F238E27FC236}">
                    <a16:creationId xmlns:a16="http://schemas.microsoft.com/office/drawing/2014/main" id="{824549D9-B793-364A-B94D-A9562EB59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" name="Freeform 421">
                <a:extLst>
                  <a:ext uri="{FF2B5EF4-FFF2-40B4-BE49-F238E27FC236}">
                    <a16:creationId xmlns:a16="http://schemas.microsoft.com/office/drawing/2014/main" id="{4297FD81-614E-1649-B58E-DFED4183C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" name="Freeform 422">
                <a:extLst>
                  <a:ext uri="{FF2B5EF4-FFF2-40B4-BE49-F238E27FC236}">
                    <a16:creationId xmlns:a16="http://schemas.microsoft.com/office/drawing/2014/main" id="{5E454E3F-EEE2-6940-A8D2-7D1E71E9A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" name="Freeform 423">
                <a:extLst>
                  <a:ext uri="{FF2B5EF4-FFF2-40B4-BE49-F238E27FC236}">
                    <a16:creationId xmlns:a16="http://schemas.microsoft.com/office/drawing/2014/main" id="{F01B630E-70EB-9E43-8AFE-4992D7E68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24">
                <a:extLst>
                  <a:ext uri="{FF2B5EF4-FFF2-40B4-BE49-F238E27FC236}">
                    <a16:creationId xmlns:a16="http://schemas.microsoft.com/office/drawing/2014/main" id="{2045F47C-EA3C-0945-B564-8EA96E72E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25">
                <a:extLst>
                  <a:ext uri="{FF2B5EF4-FFF2-40B4-BE49-F238E27FC236}">
                    <a16:creationId xmlns:a16="http://schemas.microsoft.com/office/drawing/2014/main" id="{CA84A6EF-A4FD-544E-829D-B1D2BF7DA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26">
                <a:extLst>
                  <a:ext uri="{FF2B5EF4-FFF2-40B4-BE49-F238E27FC236}">
                    <a16:creationId xmlns:a16="http://schemas.microsoft.com/office/drawing/2014/main" id="{DB9D3C26-415B-314E-ADC0-F0A11B5D8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" name="Freeform 427">
                <a:extLst>
                  <a:ext uri="{FF2B5EF4-FFF2-40B4-BE49-F238E27FC236}">
                    <a16:creationId xmlns:a16="http://schemas.microsoft.com/office/drawing/2014/main" id="{D8984E7B-268F-B340-91E5-F9C225CBA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" name="Freeform 428">
                <a:extLst>
                  <a:ext uri="{FF2B5EF4-FFF2-40B4-BE49-F238E27FC236}">
                    <a16:creationId xmlns:a16="http://schemas.microsoft.com/office/drawing/2014/main" id="{299FE158-A5B9-D042-81CD-8C0445B94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29">
                <a:extLst>
                  <a:ext uri="{FF2B5EF4-FFF2-40B4-BE49-F238E27FC236}">
                    <a16:creationId xmlns:a16="http://schemas.microsoft.com/office/drawing/2014/main" id="{63D94C02-8F9A-C64D-B0F4-B118A44D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70B08E7-1379-C641-8AFE-293F4733E02D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72A1857A-458E-4F47-A362-6908166A4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1" name="Freeform 430">
                  <a:extLst>
                    <a:ext uri="{FF2B5EF4-FFF2-40B4-BE49-F238E27FC236}">
                      <a16:creationId xmlns:a16="http://schemas.microsoft.com/office/drawing/2014/main" id="{18E97BA2-9957-8A4C-9C92-8B2291567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66" name="Freeform 432">
                <a:extLst>
                  <a:ext uri="{FF2B5EF4-FFF2-40B4-BE49-F238E27FC236}">
                    <a16:creationId xmlns:a16="http://schemas.microsoft.com/office/drawing/2014/main" id="{04F327C5-FC26-6148-A649-1FCAF1D83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33">
                <a:extLst>
                  <a:ext uri="{FF2B5EF4-FFF2-40B4-BE49-F238E27FC236}">
                    <a16:creationId xmlns:a16="http://schemas.microsoft.com/office/drawing/2014/main" id="{26E5A182-66E2-074F-9D0F-92397335D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" name="Freeform 434">
                <a:extLst>
                  <a:ext uri="{FF2B5EF4-FFF2-40B4-BE49-F238E27FC236}">
                    <a16:creationId xmlns:a16="http://schemas.microsoft.com/office/drawing/2014/main" id="{36478E5F-ADAC-1741-AF05-AA5F29640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35">
                <a:extLst>
                  <a:ext uri="{FF2B5EF4-FFF2-40B4-BE49-F238E27FC236}">
                    <a16:creationId xmlns:a16="http://schemas.microsoft.com/office/drawing/2014/main" id="{3B8C952B-4239-924B-8CAB-CEFD82292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36">
                <a:extLst>
                  <a:ext uri="{FF2B5EF4-FFF2-40B4-BE49-F238E27FC236}">
                    <a16:creationId xmlns:a16="http://schemas.microsoft.com/office/drawing/2014/main" id="{A8740E0C-6164-C540-B4E7-760B48270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37">
                <a:extLst>
                  <a:ext uri="{FF2B5EF4-FFF2-40B4-BE49-F238E27FC236}">
                    <a16:creationId xmlns:a16="http://schemas.microsoft.com/office/drawing/2014/main" id="{06CEB948-2D43-AF41-84B7-69D79E66B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" name="Freeform 438">
                <a:extLst>
                  <a:ext uri="{FF2B5EF4-FFF2-40B4-BE49-F238E27FC236}">
                    <a16:creationId xmlns:a16="http://schemas.microsoft.com/office/drawing/2014/main" id="{DBDDFBD8-7EE7-1F4F-BC4B-847C6D001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39">
                <a:extLst>
                  <a:ext uri="{FF2B5EF4-FFF2-40B4-BE49-F238E27FC236}">
                    <a16:creationId xmlns:a16="http://schemas.microsoft.com/office/drawing/2014/main" id="{ECC6D587-98B7-F848-9805-17F7ED445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" name="Freeform 440">
                <a:extLst>
                  <a:ext uri="{FF2B5EF4-FFF2-40B4-BE49-F238E27FC236}">
                    <a16:creationId xmlns:a16="http://schemas.microsoft.com/office/drawing/2014/main" id="{4931AB79-788D-214D-A124-8ED570B41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" name="Freeform 441">
                <a:extLst>
                  <a:ext uri="{FF2B5EF4-FFF2-40B4-BE49-F238E27FC236}">
                    <a16:creationId xmlns:a16="http://schemas.microsoft.com/office/drawing/2014/main" id="{00DAA493-7E03-C348-9BD5-C2058B8E8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" name="Freeform 442">
                <a:extLst>
                  <a:ext uri="{FF2B5EF4-FFF2-40B4-BE49-F238E27FC236}">
                    <a16:creationId xmlns:a16="http://schemas.microsoft.com/office/drawing/2014/main" id="{5E0AEFBF-3CF5-454D-90D3-461FF15BE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" name="Freeform 443">
                <a:extLst>
                  <a:ext uri="{FF2B5EF4-FFF2-40B4-BE49-F238E27FC236}">
                    <a16:creationId xmlns:a16="http://schemas.microsoft.com/office/drawing/2014/main" id="{C8B3B680-7C9C-6942-AAA1-917BECC60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" name="Freeform 444">
                <a:extLst>
                  <a:ext uri="{FF2B5EF4-FFF2-40B4-BE49-F238E27FC236}">
                    <a16:creationId xmlns:a16="http://schemas.microsoft.com/office/drawing/2014/main" id="{C74537BB-A191-5B42-BBD5-2B6A71493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" name="Freeform 445">
                <a:extLst>
                  <a:ext uri="{FF2B5EF4-FFF2-40B4-BE49-F238E27FC236}">
                    <a16:creationId xmlns:a16="http://schemas.microsoft.com/office/drawing/2014/main" id="{FAAE90AC-D5E7-DC42-BFED-712BD993E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" name="Freeform 446">
                <a:extLst>
                  <a:ext uri="{FF2B5EF4-FFF2-40B4-BE49-F238E27FC236}">
                    <a16:creationId xmlns:a16="http://schemas.microsoft.com/office/drawing/2014/main" id="{DE6D9B72-202D-DC49-9AC0-C312B54DF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" name="Freeform 447">
                <a:extLst>
                  <a:ext uri="{FF2B5EF4-FFF2-40B4-BE49-F238E27FC236}">
                    <a16:creationId xmlns:a16="http://schemas.microsoft.com/office/drawing/2014/main" id="{0EA715FC-EF63-D944-9983-8EEEA3EE1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48">
                <a:extLst>
                  <a:ext uri="{FF2B5EF4-FFF2-40B4-BE49-F238E27FC236}">
                    <a16:creationId xmlns:a16="http://schemas.microsoft.com/office/drawing/2014/main" id="{092C6A4A-600D-DB46-9741-8BFAA370A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49">
                <a:extLst>
                  <a:ext uri="{FF2B5EF4-FFF2-40B4-BE49-F238E27FC236}">
                    <a16:creationId xmlns:a16="http://schemas.microsoft.com/office/drawing/2014/main" id="{733C884F-669D-1248-BE84-D0FCDA722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50">
                <a:extLst>
                  <a:ext uri="{FF2B5EF4-FFF2-40B4-BE49-F238E27FC236}">
                    <a16:creationId xmlns:a16="http://schemas.microsoft.com/office/drawing/2014/main" id="{3C9568C6-2984-0C4A-BCD6-D8CDAE02B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51">
                <a:extLst>
                  <a:ext uri="{FF2B5EF4-FFF2-40B4-BE49-F238E27FC236}">
                    <a16:creationId xmlns:a16="http://schemas.microsoft.com/office/drawing/2014/main" id="{0174D3B7-6EDA-774F-8220-5B0C1522F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52">
                <a:extLst>
                  <a:ext uri="{FF2B5EF4-FFF2-40B4-BE49-F238E27FC236}">
                    <a16:creationId xmlns:a16="http://schemas.microsoft.com/office/drawing/2014/main" id="{0A8B4CB3-D536-BB47-AAAC-D723104F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53">
                <a:extLst>
                  <a:ext uri="{FF2B5EF4-FFF2-40B4-BE49-F238E27FC236}">
                    <a16:creationId xmlns:a16="http://schemas.microsoft.com/office/drawing/2014/main" id="{757A110F-EEB7-1544-B86A-5114D5873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54">
                <a:extLst>
                  <a:ext uri="{FF2B5EF4-FFF2-40B4-BE49-F238E27FC236}">
                    <a16:creationId xmlns:a16="http://schemas.microsoft.com/office/drawing/2014/main" id="{11CFCF6B-5FD3-C542-810B-0CEC39D2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55">
                <a:extLst>
                  <a:ext uri="{FF2B5EF4-FFF2-40B4-BE49-F238E27FC236}">
                    <a16:creationId xmlns:a16="http://schemas.microsoft.com/office/drawing/2014/main" id="{AE16683D-4625-924F-A597-777CF74C8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56">
                <a:extLst>
                  <a:ext uri="{FF2B5EF4-FFF2-40B4-BE49-F238E27FC236}">
                    <a16:creationId xmlns:a16="http://schemas.microsoft.com/office/drawing/2014/main" id="{744986CE-23FE-594E-B6A1-569BED6C1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57">
                <a:extLst>
                  <a:ext uri="{FF2B5EF4-FFF2-40B4-BE49-F238E27FC236}">
                    <a16:creationId xmlns:a16="http://schemas.microsoft.com/office/drawing/2014/main" id="{431C5223-933E-CA49-A359-E991B0568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58">
                <a:extLst>
                  <a:ext uri="{FF2B5EF4-FFF2-40B4-BE49-F238E27FC236}">
                    <a16:creationId xmlns:a16="http://schemas.microsoft.com/office/drawing/2014/main" id="{4D78D31C-5A4A-6E4D-8F35-0D689B233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59">
                <a:extLst>
                  <a:ext uri="{FF2B5EF4-FFF2-40B4-BE49-F238E27FC236}">
                    <a16:creationId xmlns:a16="http://schemas.microsoft.com/office/drawing/2014/main" id="{86A5580F-810B-C34E-BA0E-4833D46E4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60">
                <a:extLst>
                  <a:ext uri="{FF2B5EF4-FFF2-40B4-BE49-F238E27FC236}">
                    <a16:creationId xmlns:a16="http://schemas.microsoft.com/office/drawing/2014/main" id="{114637B1-5D51-0C40-8285-2A0347A92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61">
                <a:extLst>
                  <a:ext uri="{FF2B5EF4-FFF2-40B4-BE49-F238E27FC236}">
                    <a16:creationId xmlns:a16="http://schemas.microsoft.com/office/drawing/2014/main" id="{A6C9BF94-7A9A-C143-8F98-6F417DD44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62">
                <a:extLst>
                  <a:ext uri="{FF2B5EF4-FFF2-40B4-BE49-F238E27FC236}">
                    <a16:creationId xmlns:a16="http://schemas.microsoft.com/office/drawing/2014/main" id="{0C08B014-A788-9D40-A689-8984D444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63">
                <a:extLst>
                  <a:ext uri="{FF2B5EF4-FFF2-40B4-BE49-F238E27FC236}">
                    <a16:creationId xmlns:a16="http://schemas.microsoft.com/office/drawing/2014/main" id="{49D4653C-0A25-0B42-AD33-042801B66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64">
                <a:extLst>
                  <a:ext uri="{FF2B5EF4-FFF2-40B4-BE49-F238E27FC236}">
                    <a16:creationId xmlns:a16="http://schemas.microsoft.com/office/drawing/2014/main" id="{FCDC21C2-EF3A-5641-97F9-6B3DFFAEF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65">
                <a:extLst>
                  <a:ext uri="{FF2B5EF4-FFF2-40B4-BE49-F238E27FC236}">
                    <a16:creationId xmlns:a16="http://schemas.microsoft.com/office/drawing/2014/main" id="{D5DAEABD-BFB5-2C42-B762-3C9824F9E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66">
                <a:extLst>
                  <a:ext uri="{FF2B5EF4-FFF2-40B4-BE49-F238E27FC236}">
                    <a16:creationId xmlns:a16="http://schemas.microsoft.com/office/drawing/2014/main" id="{082C5A47-10CD-D84E-B5D4-64D10552D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67">
                <a:extLst>
                  <a:ext uri="{FF2B5EF4-FFF2-40B4-BE49-F238E27FC236}">
                    <a16:creationId xmlns:a16="http://schemas.microsoft.com/office/drawing/2014/main" id="{7F71C5DD-A86C-094D-A754-69960529B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68">
                <a:extLst>
                  <a:ext uri="{FF2B5EF4-FFF2-40B4-BE49-F238E27FC236}">
                    <a16:creationId xmlns:a16="http://schemas.microsoft.com/office/drawing/2014/main" id="{811D2B8C-4E6C-A64A-8A1F-19FFB4665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69">
                <a:extLst>
                  <a:ext uri="{FF2B5EF4-FFF2-40B4-BE49-F238E27FC236}">
                    <a16:creationId xmlns:a16="http://schemas.microsoft.com/office/drawing/2014/main" id="{8AA931ED-26A6-034F-A829-317266F53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70">
                <a:extLst>
                  <a:ext uri="{FF2B5EF4-FFF2-40B4-BE49-F238E27FC236}">
                    <a16:creationId xmlns:a16="http://schemas.microsoft.com/office/drawing/2014/main" id="{0D8E3297-1443-E94E-BBBB-41C1AF435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71">
                <a:extLst>
                  <a:ext uri="{FF2B5EF4-FFF2-40B4-BE49-F238E27FC236}">
                    <a16:creationId xmlns:a16="http://schemas.microsoft.com/office/drawing/2014/main" id="{05AF3ACF-6CCE-3E44-B558-E3A2E59EC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72">
                <a:extLst>
                  <a:ext uri="{FF2B5EF4-FFF2-40B4-BE49-F238E27FC236}">
                    <a16:creationId xmlns:a16="http://schemas.microsoft.com/office/drawing/2014/main" id="{C646ED2E-E90E-5F4D-8341-64D99EA25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73">
                <a:extLst>
                  <a:ext uri="{FF2B5EF4-FFF2-40B4-BE49-F238E27FC236}">
                    <a16:creationId xmlns:a16="http://schemas.microsoft.com/office/drawing/2014/main" id="{0C7D901E-B78D-404C-A0AF-16201D278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74">
                <a:extLst>
                  <a:ext uri="{FF2B5EF4-FFF2-40B4-BE49-F238E27FC236}">
                    <a16:creationId xmlns:a16="http://schemas.microsoft.com/office/drawing/2014/main" id="{CFA1AB07-4430-8041-8BDB-2FD17DAC1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75">
                <a:extLst>
                  <a:ext uri="{FF2B5EF4-FFF2-40B4-BE49-F238E27FC236}">
                    <a16:creationId xmlns:a16="http://schemas.microsoft.com/office/drawing/2014/main" id="{C4ECAF22-C4E9-7542-B7D7-D8B3423A7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0" name="Freeform 476">
                <a:extLst>
                  <a:ext uri="{FF2B5EF4-FFF2-40B4-BE49-F238E27FC236}">
                    <a16:creationId xmlns:a16="http://schemas.microsoft.com/office/drawing/2014/main" id="{61BFDBDA-18E1-0449-8009-F504E7124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77">
                <a:extLst>
                  <a:ext uri="{FF2B5EF4-FFF2-40B4-BE49-F238E27FC236}">
                    <a16:creationId xmlns:a16="http://schemas.microsoft.com/office/drawing/2014/main" id="{28E2303C-E10F-1146-B4F6-44869B942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78">
                <a:extLst>
                  <a:ext uri="{FF2B5EF4-FFF2-40B4-BE49-F238E27FC236}">
                    <a16:creationId xmlns:a16="http://schemas.microsoft.com/office/drawing/2014/main" id="{B5CE92DB-F4BA-5E43-AA9E-0BC50E4B7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79">
                <a:extLst>
                  <a:ext uri="{FF2B5EF4-FFF2-40B4-BE49-F238E27FC236}">
                    <a16:creationId xmlns:a16="http://schemas.microsoft.com/office/drawing/2014/main" id="{30653DA3-9AA4-C041-9FBD-9741CF452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80">
                <a:extLst>
                  <a:ext uri="{FF2B5EF4-FFF2-40B4-BE49-F238E27FC236}">
                    <a16:creationId xmlns:a16="http://schemas.microsoft.com/office/drawing/2014/main" id="{2940650B-9578-E547-8035-5FE534DBC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81">
                <a:extLst>
                  <a:ext uri="{FF2B5EF4-FFF2-40B4-BE49-F238E27FC236}">
                    <a16:creationId xmlns:a16="http://schemas.microsoft.com/office/drawing/2014/main" id="{85ACA658-D764-7F40-96D9-00D7BF568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82">
                <a:extLst>
                  <a:ext uri="{FF2B5EF4-FFF2-40B4-BE49-F238E27FC236}">
                    <a16:creationId xmlns:a16="http://schemas.microsoft.com/office/drawing/2014/main" id="{47B079EE-71CA-6E49-9605-E75D0E200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83">
                <a:extLst>
                  <a:ext uri="{FF2B5EF4-FFF2-40B4-BE49-F238E27FC236}">
                    <a16:creationId xmlns:a16="http://schemas.microsoft.com/office/drawing/2014/main" id="{07A104F7-8E7E-514A-8E89-F4A861E4D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84">
                <a:extLst>
                  <a:ext uri="{FF2B5EF4-FFF2-40B4-BE49-F238E27FC236}">
                    <a16:creationId xmlns:a16="http://schemas.microsoft.com/office/drawing/2014/main" id="{592A1684-2A1D-5C44-80B3-9C698ED2B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85">
                <a:extLst>
                  <a:ext uri="{FF2B5EF4-FFF2-40B4-BE49-F238E27FC236}">
                    <a16:creationId xmlns:a16="http://schemas.microsoft.com/office/drawing/2014/main" id="{92860866-AFE7-364D-8A9E-84EE95675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86">
                <a:extLst>
                  <a:ext uri="{FF2B5EF4-FFF2-40B4-BE49-F238E27FC236}">
                    <a16:creationId xmlns:a16="http://schemas.microsoft.com/office/drawing/2014/main" id="{7C213FBF-C463-094A-A2FB-74E7E5097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87">
                <a:extLst>
                  <a:ext uri="{FF2B5EF4-FFF2-40B4-BE49-F238E27FC236}">
                    <a16:creationId xmlns:a16="http://schemas.microsoft.com/office/drawing/2014/main" id="{3437CBEC-1240-9849-B952-F6B7D6ACD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88">
                <a:extLst>
                  <a:ext uri="{FF2B5EF4-FFF2-40B4-BE49-F238E27FC236}">
                    <a16:creationId xmlns:a16="http://schemas.microsoft.com/office/drawing/2014/main" id="{D668244B-2CA1-C44C-9316-016BD6B9A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89">
                <a:extLst>
                  <a:ext uri="{FF2B5EF4-FFF2-40B4-BE49-F238E27FC236}">
                    <a16:creationId xmlns:a16="http://schemas.microsoft.com/office/drawing/2014/main" id="{6D81189D-6F4A-F14A-92A9-D83EB2C19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90">
                <a:extLst>
                  <a:ext uri="{FF2B5EF4-FFF2-40B4-BE49-F238E27FC236}">
                    <a16:creationId xmlns:a16="http://schemas.microsoft.com/office/drawing/2014/main" id="{99C7B351-8BBC-8C46-B18A-59D0B95EF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91">
                <a:extLst>
                  <a:ext uri="{FF2B5EF4-FFF2-40B4-BE49-F238E27FC236}">
                    <a16:creationId xmlns:a16="http://schemas.microsoft.com/office/drawing/2014/main" id="{4525CE1D-6FA9-6548-8894-8422E566B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92">
                <a:extLst>
                  <a:ext uri="{FF2B5EF4-FFF2-40B4-BE49-F238E27FC236}">
                    <a16:creationId xmlns:a16="http://schemas.microsoft.com/office/drawing/2014/main" id="{F1DDF816-26F7-3249-AE8B-C7906A231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93">
                <a:extLst>
                  <a:ext uri="{FF2B5EF4-FFF2-40B4-BE49-F238E27FC236}">
                    <a16:creationId xmlns:a16="http://schemas.microsoft.com/office/drawing/2014/main" id="{A203F150-6F76-AE47-9C88-6FFFD2CD8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494">
                <a:extLst>
                  <a:ext uri="{FF2B5EF4-FFF2-40B4-BE49-F238E27FC236}">
                    <a16:creationId xmlns:a16="http://schemas.microsoft.com/office/drawing/2014/main" id="{B96DF87B-4C47-814C-BAB8-33094949B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495">
                <a:extLst>
                  <a:ext uri="{FF2B5EF4-FFF2-40B4-BE49-F238E27FC236}">
                    <a16:creationId xmlns:a16="http://schemas.microsoft.com/office/drawing/2014/main" id="{558A679B-A441-D641-993F-0A1FCE2A9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496">
                <a:extLst>
                  <a:ext uri="{FF2B5EF4-FFF2-40B4-BE49-F238E27FC236}">
                    <a16:creationId xmlns:a16="http://schemas.microsoft.com/office/drawing/2014/main" id="{67BA02B0-D348-DD42-935D-1B39288DD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97">
                <a:extLst>
                  <a:ext uri="{FF2B5EF4-FFF2-40B4-BE49-F238E27FC236}">
                    <a16:creationId xmlns:a16="http://schemas.microsoft.com/office/drawing/2014/main" id="{4E754F50-F8A4-B84C-B18B-7278CDF6B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98">
                <a:extLst>
                  <a:ext uri="{FF2B5EF4-FFF2-40B4-BE49-F238E27FC236}">
                    <a16:creationId xmlns:a16="http://schemas.microsoft.com/office/drawing/2014/main" id="{5EEDE602-126E-F644-BEF9-59B62D99E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99">
                <a:extLst>
                  <a:ext uri="{FF2B5EF4-FFF2-40B4-BE49-F238E27FC236}">
                    <a16:creationId xmlns:a16="http://schemas.microsoft.com/office/drawing/2014/main" id="{76B3AD2D-2F04-B840-AF87-D3FDDAF11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500">
                <a:extLst>
                  <a:ext uri="{FF2B5EF4-FFF2-40B4-BE49-F238E27FC236}">
                    <a16:creationId xmlns:a16="http://schemas.microsoft.com/office/drawing/2014/main" id="{A87E639E-2439-4447-B488-770649B54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501">
                <a:extLst>
                  <a:ext uri="{FF2B5EF4-FFF2-40B4-BE49-F238E27FC236}">
                    <a16:creationId xmlns:a16="http://schemas.microsoft.com/office/drawing/2014/main" id="{9FDEAB04-54A6-D746-AFF5-F2B47700B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502">
                <a:extLst>
                  <a:ext uri="{FF2B5EF4-FFF2-40B4-BE49-F238E27FC236}">
                    <a16:creationId xmlns:a16="http://schemas.microsoft.com/office/drawing/2014/main" id="{625A364F-2DD3-674E-B413-02CFD17C5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503">
                <a:extLst>
                  <a:ext uri="{FF2B5EF4-FFF2-40B4-BE49-F238E27FC236}">
                    <a16:creationId xmlns:a16="http://schemas.microsoft.com/office/drawing/2014/main" id="{396829F3-0BC6-E24F-B795-66C3E9CBB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504">
                <a:extLst>
                  <a:ext uri="{FF2B5EF4-FFF2-40B4-BE49-F238E27FC236}">
                    <a16:creationId xmlns:a16="http://schemas.microsoft.com/office/drawing/2014/main" id="{61AC8ED8-4505-6C43-ABCA-71984C5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505">
                <a:extLst>
                  <a:ext uri="{FF2B5EF4-FFF2-40B4-BE49-F238E27FC236}">
                    <a16:creationId xmlns:a16="http://schemas.microsoft.com/office/drawing/2014/main" id="{3883F83D-6967-2F45-A805-C0CFA628D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506">
                <a:extLst>
                  <a:ext uri="{FF2B5EF4-FFF2-40B4-BE49-F238E27FC236}">
                    <a16:creationId xmlns:a16="http://schemas.microsoft.com/office/drawing/2014/main" id="{F574C6BF-DAAA-824B-B215-54A53FDB3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507">
                <a:extLst>
                  <a:ext uri="{FF2B5EF4-FFF2-40B4-BE49-F238E27FC236}">
                    <a16:creationId xmlns:a16="http://schemas.microsoft.com/office/drawing/2014/main" id="{245F54AF-ECB5-1B43-BADB-76ED67003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508">
                <a:extLst>
                  <a:ext uri="{FF2B5EF4-FFF2-40B4-BE49-F238E27FC236}">
                    <a16:creationId xmlns:a16="http://schemas.microsoft.com/office/drawing/2014/main" id="{4F181736-5872-9F46-8EA7-65BEFFD04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509">
                <a:extLst>
                  <a:ext uri="{FF2B5EF4-FFF2-40B4-BE49-F238E27FC236}">
                    <a16:creationId xmlns:a16="http://schemas.microsoft.com/office/drawing/2014/main" id="{12EEA395-80EA-0048-85D5-1759CEA9A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510">
                <a:extLst>
                  <a:ext uri="{FF2B5EF4-FFF2-40B4-BE49-F238E27FC236}">
                    <a16:creationId xmlns:a16="http://schemas.microsoft.com/office/drawing/2014/main" id="{8616F5B7-B725-3E43-9739-FCB8D8395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511">
                <a:extLst>
                  <a:ext uri="{FF2B5EF4-FFF2-40B4-BE49-F238E27FC236}">
                    <a16:creationId xmlns:a16="http://schemas.microsoft.com/office/drawing/2014/main" id="{FA3554D3-40FB-EF4F-B471-CCC4D51DE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512">
                <a:extLst>
                  <a:ext uri="{FF2B5EF4-FFF2-40B4-BE49-F238E27FC236}">
                    <a16:creationId xmlns:a16="http://schemas.microsoft.com/office/drawing/2014/main" id="{D06E9CA7-C82A-3B47-B0BD-B15A598EE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513">
                <a:extLst>
                  <a:ext uri="{FF2B5EF4-FFF2-40B4-BE49-F238E27FC236}">
                    <a16:creationId xmlns:a16="http://schemas.microsoft.com/office/drawing/2014/main" id="{F495D002-8811-384D-90D6-0084B07A5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514">
                <a:extLst>
                  <a:ext uri="{FF2B5EF4-FFF2-40B4-BE49-F238E27FC236}">
                    <a16:creationId xmlns:a16="http://schemas.microsoft.com/office/drawing/2014/main" id="{5D4A70F2-6608-8F46-833F-48579AAEE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515">
                <a:extLst>
                  <a:ext uri="{FF2B5EF4-FFF2-40B4-BE49-F238E27FC236}">
                    <a16:creationId xmlns:a16="http://schemas.microsoft.com/office/drawing/2014/main" id="{EC5A8903-1C67-884F-9F11-039C5FC40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516">
                <a:extLst>
                  <a:ext uri="{FF2B5EF4-FFF2-40B4-BE49-F238E27FC236}">
                    <a16:creationId xmlns:a16="http://schemas.microsoft.com/office/drawing/2014/main" id="{B0D0516D-5283-954B-A0B9-764ABA64D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517">
                <a:extLst>
                  <a:ext uri="{FF2B5EF4-FFF2-40B4-BE49-F238E27FC236}">
                    <a16:creationId xmlns:a16="http://schemas.microsoft.com/office/drawing/2014/main" id="{AA94DD79-8859-0C43-B74E-990FB395B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518">
                <a:extLst>
                  <a:ext uri="{FF2B5EF4-FFF2-40B4-BE49-F238E27FC236}">
                    <a16:creationId xmlns:a16="http://schemas.microsoft.com/office/drawing/2014/main" id="{DABC344F-9570-BE41-9A05-5A9C0571E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519">
                <a:extLst>
                  <a:ext uri="{FF2B5EF4-FFF2-40B4-BE49-F238E27FC236}">
                    <a16:creationId xmlns:a16="http://schemas.microsoft.com/office/drawing/2014/main" id="{C7365C5F-910B-4D47-A1C5-D90DB111D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520">
                <a:extLst>
                  <a:ext uri="{FF2B5EF4-FFF2-40B4-BE49-F238E27FC236}">
                    <a16:creationId xmlns:a16="http://schemas.microsoft.com/office/drawing/2014/main" id="{817AD055-9BD2-4440-A727-053E9020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521">
                <a:extLst>
                  <a:ext uri="{FF2B5EF4-FFF2-40B4-BE49-F238E27FC236}">
                    <a16:creationId xmlns:a16="http://schemas.microsoft.com/office/drawing/2014/main" id="{59CF25AF-FA30-0349-A6EB-78EFA1D59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522">
                <a:extLst>
                  <a:ext uri="{FF2B5EF4-FFF2-40B4-BE49-F238E27FC236}">
                    <a16:creationId xmlns:a16="http://schemas.microsoft.com/office/drawing/2014/main" id="{FB0E63DA-1F37-DB4E-8192-711DA42F8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523">
                <a:extLst>
                  <a:ext uri="{FF2B5EF4-FFF2-40B4-BE49-F238E27FC236}">
                    <a16:creationId xmlns:a16="http://schemas.microsoft.com/office/drawing/2014/main" id="{DB4A17EC-05A2-2A4C-9E33-62342139F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524">
                <a:extLst>
                  <a:ext uri="{FF2B5EF4-FFF2-40B4-BE49-F238E27FC236}">
                    <a16:creationId xmlns:a16="http://schemas.microsoft.com/office/drawing/2014/main" id="{A17390B4-AA45-544D-83F2-6392A7C83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525">
                <a:extLst>
                  <a:ext uri="{FF2B5EF4-FFF2-40B4-BE49-F238E27FC236}">
                    <a16:creationId xmlns:a16="http://schemas.microsoft.com/office/drawing/2014/main" id="{32F61193-4424-BD4B-94A1-0955E5758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526">
                <a:extLst>
                  <a:ext uri="{FF2B5EF4-FFF2-40B4-BE49-F238E27FC236}">
                    <a16:creationId xmlns:a16="http://schemas.microsoft.com/office/drawing/2014/main" id="{E49E7E3D-2693-0744-8B4D-046646A76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527">
                <a:extLst>
                  <a:ext uri="{FF2B5EF4-FFF2-40B4-BE49-F238E27FC236}">
                    <a16:creationId xmlns:a16="http://schemas.microsoft.com/office/drawing/2014/main" id="{8DF385E9-498E-794C-9EA0-E1A668723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528">
                <a:extLst>
                  <a:ext uri="{FF2B5EF4-FFF2-40B4-BE49-F238E27FC236}">
                    <a16:creationId xmlns:a16="http://schemas.microsoft.com/office/drawing/2014/main" id="{EF0193A6-5C5E-1740-8FFB-34AFB7C6F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529">
                <a:extLst>
                  <a:ext uri="{FF2B5EF4-FFF2-40B4-BE49-F238E27FC236}">
                    <a16:creationId xmlns:a16="http://schemas.microsoft.com/office/drawing/2014/main" id="{3CBE469E-C3E6-2249-9D3B-7A28EF6BD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530">
                <a:extLst>
                  <a:ext uri="{FF2B5EF4-FFF2-40B4-BE49-F238E27FC236}">
                    <a16:creationId xmlns:a16="http://schemas.microsoft.com/office/drawing/2014/main" id="{131DFFC4-10C3-3C43-81ED-B6042BFE3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531">
                <a:extLst>
                  <a:ext uri="{FF2B5EF4-FFF2-40B4-BE49-F238E27FC236}">
                    <a16:creationId xmlns:a16="http://schemas.microsoft.com/office/drawing/2014/main" id="{CCB5C771-47FF-D742-A83E-93E7BF8E4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32">
                <a:extLst>
                  <a:ext uri="{FF2B5EF4-FFF2-40B4-BE49-F238E27FC236}">
                    <a16:creationId xmlns:a16="http://schemas.microsoft.com/office/drawing/2014/main" id="{FDED66C7-BA89-4B4C-B6CA-ADDBDA9A9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33">
                <a:extLst>
                  <a:ext uri="{FF2B5EF4-FFF2-40B4-BE49-F238E27FC236}">
                    <a16:creationId xmlns:a16="http://schemas.microsoft.com/office/drawing/2014/main" id="{59BF8CF3-2A46-5049-A88C-D906CE7FF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34">
                <a:extLst>
                  <a:ext uri="{FF2B5EF4-FFF2-40B4-BE49-F238E27FC236}">
                    <a16:creationId xmlns:a16="http://schemas.microsoft.com/office/drawing/2014/main" id="{1C3B2BE7-6F0C-A542-88B9-768F8ED60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35">
                <a:extLst>
                  <a:ext uri="{FF2B5EF4-FFF2-40B4-BE49-F238E27FC236}">
                    <a16:creationId xmlns:a16="http://schemas.microsoft.com/office/drawing/2014/main" id="{C92E57FF-6C12-2744-BA41-B942F8B3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36">
                <a:extLst>
                  <a:ext uri="{FF2B5EF4-FFF2-40B4-BE49-F238E27FC236}">
                    <a16:creationId xmlns:a16="http://schemas.microsoft.com/office/drawing/2014/main" id="{98304CFC-47C7-CE43-85DE-2FE93D186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37">
                <a:extLst>
                  <a:ext uri="{FF2B5EF4-FFF2-40B4-BE49-F238E27FC236}">
                    <a16:creationId xmlns:a16="http://schemas.microsoft.com/office/drawing/2014/main" id="{7121B0AA-E767-D54D-9570-DEED7F934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38">
                <a:extLst>
                  <a:ext uri="{FF2B5EF4-FFF2-40B4-BE49-F238E27FC236}">
                    <a16:creationId xmlns:a16="http://schemas.microsoft.com/office/drawing/2014/main" id="{7502A2B8-F435-1D40-8BCB-D14F6D931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39">
                <a:extLst>
                  <a:ext uri="{FF2B5EF4-FFF2-40B4-BE49-F238E27FC236}">
                    <a16:creationId xmlns:a16="http://schemas.microsoft.com/office/drawing/2014/main" id="{C543D028-96AC-9E4A-B944-1B72D7023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40">
                <a:extLst>
                  <a:ext uri="{FF2B5EF4-FFF2-40B4-BE49-F238E27FC236}">
                    <a16:creationId xmlns:a16="http://schemas.microsoft.com/office/drawing/2014/main" id="{ED8047E4-BD93-C544-95F1-6C521D66C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41">
                <a:extLst>
                  <a:ext uri="{FF2B5EF4-FFF2-40B4-BE49-F238E27FC236}">
                    <a16:creationId xmlns:a16="http://schemas.microsoft.com/office/drawing/2014/main" id="{E3EF1871-A79F-4748-B4EC-DA6009C18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42">
                <a:extLst>
                  <a:ext uri="{FF2B5EF4-FFF2-40B4-BE49-F238E27FC236}">
                    <a16:creationId xmlns:a16="http://schemas.microsoft.com/office/drawing/2014/main" id="{DD21D79E-FAC5-EB4C-93A7-DDB7BDDB8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43">
                <a:extLst>
                  <a:ext uri="{FF2B5EF4-FFF2-40B4-BE49-F238E27FC236}">
                    <a16:creationId xmlns:a16="http://schemas.microsoft.com/office/drawing/2014/main" id="{01B7FD36-1129-7548-8A85-EFACB0650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44">
                <a:extLst>
                  <a:ext uri="{FF2B5EF4-FFF2-40B4-BE49-F238E27FC236}">
                    <a16:creationId xmlns:a16="http://schemas.microsoft.com/office/drawing/2014/main" id="{D50CD451-7276-1140-809E-9AE03E6AC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45">
                <a:extLst>
                  <a:ext uri="{FF2B5EF4-FFF2-40B4-BE49-F238E27FC236}">
                    <a16:creationId xmlns:a16="http://schemas.microsoft.com/office/drawing/2014/main" id="{FC6770B5-8331-D243-8E4C-A61846223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46">
                <a:extLst>
                  <a:ext uri="{FF2B5EF4-FFF2-40B4-BE49-F238E27FC236}">
                    <a16:creationId xmlns:a16="http://schemas.microsoft.com/office/drawing/2014/main" id="{767C584B-BAE3-F540-AF50-87DD0B09D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47">
                <a:extLst>
                  <a:ext uri="{FF2B5EF4-FFF2-40B4-BE49-F238E27FC236}">
                    <a16:creationId xmlns:a16="http://schemas.microsoft.com/office/drawing/2014/main" id="{92E7E1F3-110C-E14C-A260-7567AFD07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48">
                <a:extLst>
                  <a:ext uri="{FF2B5EF4-FFF2-40B4-BE49-F238E27FC236}">
                    <a16:creationId xmlns:a16="http://schemas.microsoft.com/office/drawing/2014/main" id="{02F9886E-0F93-514A-89DA-9B16F86C6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49">
                <a:extLst>
                  <a:ext uri="{FF2B5EF4-FFF2-40B4-BE49-F238E27FC236}">
                    <a16:creationId xmlns:a16="http://schemas.microsoft.com/office/drawing/2014/main" id="{54D90491-00B2-014B-BC4E-1F953E8F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50">
                <a:extLst>
                  <a:ext uri="{FF2B5EF4-FFF2-40B4-BE49-F238E27FC236}">
                    <a16:creationId xmlns:a16="http://schemas.microsoft.com/office/drawing/2014/main" id="{E729EF7D-DC30-9743-9847-62FE2E18D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51">
                <a:extLst>
                  <a:ext uri="{FF2B5EF4-FFF2-40B4-BE49-F238E27FC236}">
                    <a16:creationId xmlns:a16="http://schemas.microsoft.com/office/drawing/2014/main" id="{F986B98C-1BAA-4B4A-A4B5-B630044DF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52">
                <a:extLst>
                  <a:ext uri="{FF2B5EF4-FFF2-40B4-BE49-F238E27FC236}">
                    <a16:creationId xmlns:a16="http://schemas.microsoft.com/office/drawing/2014/main" id="{3CA7C06D-EC56-304C-9BA6-0F5A70A37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53">
                <a:extLst>
                  <a:ext uri="{FF2B5EF4-FFF2-40B4-BE49-F238E27FC236}">
                    <a16:creationId xmlns:a16="http://schemas.microsoft.com/office/drawing/2014/main" id="{85F15DCC-F692-A343-BA19-04D7F8F95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54">
                <a:extLst>
                  <a:ext uri="{FF2B5EF4-FFF2-40B4-BE49-F238E27FC236}">
                    <a16:creationId xmlns:a16="http://schemas.microsoft.com/office/drawing/2014/main" id="{61134B72-317A-A54E-B789-01CBE3AB8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55">
                <a:extLst>
                  <a:ext uri="{FF2B5EF4-FFF2-40B4-BE49-F238E27FC236}">
                    <a16:creationId xmlns:a16="http://schemas.microsoft.com/office/drawing/2014/main" id="{B218F6ED-A854-FD46-840A-EFDFD5D01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56">
                <a:extLst>
                  <a:ext uri="{FF2B5EF4-FFF2-40B4-BE49-F238E27FC236}">
                    <a16:creationId xmlns:a16="http://schemas.microsoft.com/office/drawing/2014/main" id="{7CA82B02-FF40-5F41-8679-2144EC1E9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57">
                <a:extLst>
                  <a:ext uri="{FF2B5EF4-FFF2-40B4-BE49-F238E27FC236}">
                    <a16:creationId xmlns:a16="http://schemas.microsoft.com/office/drawing/2014/main" id="{545B0066-6C25-6747-ADB1-793A03C06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58">
                <a:extLst>
                  <a:ext uri="{FF2B5EF4-FFF2-40B4-BE49-F238E27FC236}">
                    <a16:creationId xmlns:a16="http://schemas.microsoft.com/office/drawing/2014/main" id="{EB71CD77-00FE-9945-AA37-084DF131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59">
                <a:extLst>
                  <a:ext uri="{FF2B5EF4-FFF2-40B4-BE49-F238E27FC236}">
                    <a16:creationId xmlns:a16="http://schemas.microsoft.com/office/drawing/2014/main" id="{AADE4F5C-335A-D240-8590-D503C5967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60">
                <a:extLst>
                  <a:ext uri="{FF2B5EF4-FFF2-40B4-BE49-F238E27FC236}">
                    <a16:creationId xmlns:a16="http://schemas.microsoft.com/office/drawing/2014/main" id="{82F9E1C6-51E4-C341-8007-954910260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61">
                <a:extLst>
                  <a:ext uri="{FF2B5EF4-FFF2-40B4-BE49-F238E27FC236}">
                    <a16:creationId xmlns:a16="http://schemas.microsoft.com/office/drawing/2014/main" id="{127051C9-C8CD-AE45-B417-E87FC2AF4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62">
                <a:extLst>
                  <a:ext uri="{FF2B5EF4-FFF2-40B4-BE49-F238E27FC236}">
                    <a16:creationId xmlns:a16="http://schemas.microsoft.com/office/drawing/2014/main" id="{1AF667DE-ED92-2842-8321-886DC5BE5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63">
                <a:extLst>
                  <a:ext uri="{FF2B5EF4-FFF2-40B4-BE49-F238E27FC236}">
                    <a16:creationId xmlns:a16="http://schemas.microsoft.com/office/drawing/2014/main" id="{1839AE88-E13D-BB48-ACFA-4B6AC4CDB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64">
                <a:extLst>
                  <a:ext uri="{FF2B5EF4-FFF2-40B4-BE49-F238E27FC236}">
                    <a16:creationId xmlns:a16="http://schemas.microsoft.com/office/drawing/2014/main" id="{38B70333-6FBF-0C43-B42F-71C9B1EEB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65">
                <a:extLst>
                  <a:ext uri="{FF2B5EF4-FFF2-40B4-BE49-F238E27FC236}">
                    <a16:creationId xmlns:a16="http://schemas.microsoft.com/office/drawing/2014/main" id="{25F4BAF9-686D-CD47-BB7B-183FC7E2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66">
                <a:extLst>
                  <a:ext uri="{FF2B5EF4-FFF2-40B4-BE49-F238E27FC236}">
                    <a16:creationId xmlns:a16="http://schemas.microsoft.com/office/drawing/2014/main" id="{49043DF3-3DAC-8C46-9B8D-199E5E8EE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67">
                <a:extLst>
                  <a:ext uri="{FF2B5EF4-FFF2-40B4-BE49-F238E27FC236}">
                    <a16:creationId xmlns:a16="http://schemas.microsoft.com/office/drawing/2014/main" id="{C6010EFC-37E6-994B-AB25-FA6DC0CE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68">
                <a:extLst>
                  <a:ext uri="{FF2B5EF4-FFF2-40B4-BE49-F238E27FC236}">
                    <a16:creationId xmlns:a16="http://schemas.microsoft.com/office/drawing/2014/main" id="{9A609E05-F752-134A-AC7F-F55F3E74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69">
                <a:extLst>
                  <a:ext uri="{FF2B5EF4-FFF2-40B4-BE49-F238E27FC236}">
                    <a16:creationId xmlns:a16="http://schemas.microsoft.com/office/drawing/2014/main" id="{18E54DEF-BF16-5B49-9B1E-F890BCF18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70">
                <a:extLst>
                  <a:ext uri="{FF2B5EF4-FFF2-40B4-BE49-F238E27FC236}">
                    <a16:creationId xmlns:a16="http://schemas.microsoft.com/office/drawing/2014/main" id="{DEA4ADC1-8957-6443-BD90-67BEE4157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71">
                <a:extLst>
                  <a:ext uri="{FF2B5EF4-FFF2-40B4-BE49-F238E27FC236}">
                    <a16:creationId xmlns:a16="http://schemas.microsoft.com/office/drawing/2014/main" id="{1A47F1B0-950B-754C-AD4E-AD5D00E45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72">
                <a:extLst>
                  <a:ext uri="{FF2B5EF4-FFF2-40B4-BE49-F238E27FC236}">
                    <a16:creationId xmlns:a16="http://schemas.microsoft.com/office/drawing/2014/main" id="{E550A86D-9F7A-404A-9AA8-A972A311B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73">
                <a:extLst>
                  <a:ext uri="{FF2B5EF4-FFF2-40B4-BE49-F238E27FC236}">
                    <a16:creationId xmlns:a16="http://schemas.microsoft.com/office/drawing/2014/main" id="{87C41454-B2AA-C24B-860E-AE3469DC8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74">
                <a:extLst>
                  <a:ext uri="{FF2B5EF4-FFF2-40B4-BE49-F238E27FC236}">
                    <a16:creationId xmlns:a16="http://schemas.microsoft.com/office/drawing/2014/main" id="{22EBE1EB-7ABC-E344-93B5-F534F291C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75">
                <a:extLst>
                  <a:ext uri="{FF2B5EF4-FFF2-40B4-BE49-F238E27FC236}">
                    <a16:creationId xmlns:a16="http://schemas.microsoft.com/office/drawing/2014/main" id="{33E3440E-E2E8-1443-9131-F5C0E4987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76">
                <a:extLst>
                  <a:ext uri="{FF2B5EF4-FFF2-40B4-BE49-F238E27FC236}">
                    <a16:creationId xmlns:a16="http://schemas.microsoft.com/office/drawing/2014/main" id="{6EA8CC86-37D9-B247-9631-2F221A0B2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77">
                <a:extLst>
                  <a:ext uri="{FF2B5EF4-FFF2-40B4-BE49-F238E27FC236}">
                    <a16:creationId xmlns:a16="http://schemas.microsoft.com/office/drawing/2014/main" id="{C49E14AC-319C-A24A-8C16-94303F12D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78">
                <a:extLst>
                  <a:ext uri="{FF2B5EF4-FFF2-40B4-BE49-F238E27FC236}">
                    <a16:creationId xmlns:a16="http://schemas.microsoft.com/office/drawing/2014/main" id="{48BEC320-855C-374D-BE4C-E83596625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79">
                <a:extLst>
                  <a:ext uri="{FF2B5EF4-FFF2-40B4-BE49-F238E27FC236}">
                    <a16:creationId xmlns:a16="http://schemas.microsoft.com/office/drawing/2014/main" id="{C3546F88-AC9E-7841-AB66-24C83D90F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80">
                <a:extLst>
                  <a:ext uri="{FF2B5EF4-FFF2-40B4-BE49-F238E27FC236}">
                    <a16:creationId xmlns:a16="http://schemas.microsoft.com/office/drawing/2014/main" id="{4A351652-F548-D14F-AFEE-B594F82EE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81">
                <a:extLst>
                  <a:ext uri="{FF2B5EF4-FFF2-40B4-BE49-F238E27FC236}">
                    <a16:creationId xmlns:a16="http://schemas.microsoft.com/office/drawing/2014/main" id="{C2C9AC7A-FD11-9244-AE64-33CDA0AB0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82">
                <a:extLst>
                  <a:ext uri="{FF2B5EF4-FFF2-40B4-BE49-F238E27FC236}">
                    <a16:creationId xmlns:a16="http://schemas.microsoft.com/office/drawing/2014/main" id="{2371192F-3464-2345-9458-257A6B26C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83">
                <a:extLst>
                  <a:ext uri="{FF2B5EF4-FFF2-40B4-BE49-F238E27FC236}">
                    <a16:creationId xmlns:a16="http://schemas.microsoft.com/office/drawing/2014/main" id="{D015BB01-7120-BF4E-AA2E-4F52E7E71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84">
                <a:extLst>
                  <a:ext uri="{FF2B5EF4-FFF2-40B4-BE49-F238E27FC236}">
                    <a16:creationId xmlns:a16="http://schemas.microsoft.com/office/drawing/2014/main" id="{EE4607D4-8707-E049-9B7D-56A23837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85">
                <a:extLst>
                  <a:ext uri="{FF2B5EF4-FFF2-40B4-BE49-F238E27FC236}">
                    <a16:creationId xmlns:a16="http://schemas.microsoft.com/office/drawing/2014/main" id="{9B198BF2-EE34-444C-963E-D71B02F3E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86">
                <a:extLst>
                  <a:ext uri="{FF2B5EF4-FFF2-40B4-BE49-F238E27FC236}">
                    <a16:creationId xmlns:a16="http://schemas.microsoft.com/office/drawing/2014/main" id="{B48427FA-5600-7641-984E-115809035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87">
                <a:extLst>
                  <a:ext uri="{FF2B5EF4-FFF2-40B4-BE49-F238E27FC236}">
                    <a16:creationId xmlns:a16="http://schemas.microsoft.com/office/drawing/2014/main" id="{EEEC4939-E5F7-5F41-843C-87A84660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88">
                <a:extLst>
                  <a:ext uri="{FF2B5EF4-FFF2-40B4-BE49-F238E27FC236}">
                    <a16:creationId xmlns:a16="http://schemas.microsoft.com/office/drawing/2014/main" id="{9AA78B93-10EF-4E4F-A8AC-9D716D76B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89">
                <a:extLst>
                  <a:ext uri="{FF2B5EF4-FFF2-40B4-BE49-F238E27FC236}">
                    <a16:creationId xmlns:a16="http://schemas.microsoft.com/office/drawing/2014/main" id="{7C1DD11B-8162-1B4D-A11F-38E196E77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90">
                <a:extLst>
                  <a:ext uri="{FF2B5EF4-FFF2-40B4-BE49-F238E27FC236}">
                    <a16:creationId xmlns:a16="http://schemas.microsoft.com/office/drawing/2014/main" id="{88A1FD0B-3912-0648-9A0F-A15BB5C67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91">
                <a:extLst>
                  <a:ext uri="{FF2B5EF4-FFF2-40B4-BE49-F238E27FC236}">
                    <a16:creationId xmlns:a16="http://schemas.microsoft.com/office/drawing/2014/main" id="{B4B1BD96-A219-C449-AFE8-86DDA81E9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92">
                <a:extLst>
                  <a:ext uri="{FF2B5EF4-FFF2-40B4-BE49-F238E27FC236}">
                    <a16:creationId xmlns:a16="http://schemas.microsoft.com/office/drawing/2014/main" id="{05C8317E-4F99-534A-B8C2-F7C95CA93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93">
                <a:extLst>
                  <a:ext uri="{FF2B5EF4-FFF2-40B4-BE49-F238E27FC236}">
                    <a16:creationId xmlns:a16="http://schemas.microsoft.com/office/drawing/2014/main" id="{F7EB5AF6-179F-1949-AA14-F08C047E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594">
                <a:extLst>
                  <a:ext uri="{FF2B5EF4-FFF2-40B4-BE49-F238E27FC236}">
                    <a16:creationId xmlns:a16="http://schemas.microsoft.com/office/drawing/2014/main" id="{CDA938A1-48D2-504D-9035-34001DF67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95">
                <a:extLst>
                  <a:ext uri="{FF2B5EF4-FFF2-40B4-BE49-F238E27FC236}">
                    <a16:creationId xmlns:a16="http://schemas.microsoft.com/office/drawing/2014/main" id="{4671D586-0B82-B94D-A2D9-D0FB9C2A4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596">
                <a:extLst>
                  <a:ext uri="{FF2B5EF4-FFF2-40B4-BE49-F238E27FC236}">
                    <a16:creationId xmlns:a16="http://schemas.microsoft.com/office/drawing/2014/main" id="{852589D1-2986-8A48-888A-8E5922217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597">
                <a:extLst>
                  <a:ext uri="{FF2B5EF4-FFF2-40B4-BE49-F238E27FC236}">
                    <a16:creationId xmlns:a16="http://schemas.microsoft.com/office/drawing/2014/main" id="{FCE1E40D-F583-6744-A43D-57A370E26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598">
                <a:extLst>
                  <a:ext uri="{FF2B5EF4-FFF2-40B4-BE49-F238E27FC236}">
                    <a16:creationId xmlns:a16="http://schemas.microsoft.com/office/drawing/2014/main" id="{039BC73C-41A0-7B42-BB91-8BA7D90EE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599">
                <a:extLst>
                  <a:ext uri="{FF2B5EF4-FFF2-40B4-BE49-F238E27FC236}">
                    <a16:creationId xmlns:a16="http://schemas.microsoft.com/office/drawing/2014/main" id="{73C0A99E-6158-1845-856B-2DBDFF1C4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600">
                <a:extLst>
                  <a:ext uri="{FF2B5EF4-FFF2-40B4-BE49-F238E27FC236}">
                    <a16:creationId xmlns:a16="http://schemas.microsoft.com/office/drawing/2014/main" id="{3BFE5C39-498C-DC49-B749-E089E40D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601">
                <a:extLst>
                  <a:ext uri="{FF2B5EF4-FFF2-40B4-BE49-F238E27FC236}">
                    <a16:creationId xmlns:a16="http://schemas.microsoft.com/office/drawing/2014/main" id="{1F5D48CB-258D-C04B-8BEB-6E8BF8F31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602">
                <a:extLst>
                  <a:ext uri="{FF2B5EF4-FFF2-40B4-BE49-F238E27FC236}">
                    <a16:creationId xmlns:a16="http://schemas.microsoft.com/office/drawing/2014/main" id="{3218AB3D-3D73-ED43-80FD-9B1DE1058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604">
                <a:extLst>
                  <a:ext uri="{FF2B5EF4-FFF2-40B4-BE49-F238E27FC236}">
                    <a16:creationId xmlns:a16="http://schemas.microsoft.com/office/drawing/2014/main" id="{9A620CB8-6AE4-3543-8D1A-4BBC5A8F5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605">
                <a:extLst>
                  <a:ext uri="{FF2B5EF4-FFF2-40B4-BE49-F238E27FC236}">
                    <a16:creationId xmlns:a16="http://schemas.microsoft.com/office/drawing/2014/main" id="{BD2D0A08-F2E8-9A4D-A4CF-3794D4B1D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606">
                <a:extLst>
                  <a:ext uri="{FF2B5EF4-FFF2-40B4-BE49-F238E27FC236}">
                    <a16:creationId xmlns:a16="http://schemas.microsoft.com/office/drawing/2014/main" id="{9A36C181-D7DC-874B-B05D-F41503858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607">
                <a:extLst>
                  <a:ext uri="{FF2B5EF4-FFF2-40B4-BE49-F238E27FC236}">
                    <a16:creationId xmlns:a16="http://schemas.microsoft.com/office/drawing/2014/main" id="{B28A8FAA-6D0D-F54C-B76F-76A73DDD9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608">
                <a:extLst>
                  <a:ext uri="{FF2B5EF4-FFF2-40B4-BE49-F238E27FC236}">
                    <a16:creationId xmlns:a16="http://schemas.microsoft.com/office/drawing/2014/main" id="{E6DAD047-72D7-0C46-B722-19EDA10BD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609">
                <a:extLst>
                  <a:ext uri="{FF2B5EF4-FFF2-40B4-BE49-F238E27FC236}">
                    <a16:creationId xmlns:a16="http://schemas.microsoft.com/office/drawing/2014/main" id="{21A0BD9A-65C0-744F-9D0E-83DEE2CD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610">
                <a:extLst>
                  <a:ext uri="{FF2B5EF4-FFF2-40B4-BE49-F238E27FC236}">
                    <a16:creationId xmlns:a16="http://schemas.microsoft.com/office/drawing/2014/main" id="{17A279E2-2B64-3F46-A6CB-D0F1EFE10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611">
                <a:extLst>
                  <a:ext uri="{FF2B5EF4-FFF2-40B4-BE49-F238E27FC236}">
                    <a16:creationId xmlns:a16="http://schemas.microsoft.com/office/drawing/2014/main" id="{F666ECB2-139D-4544-8F18-310376F57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612">
                <a:extLst>
                  <a:ext uri="{FF2B5EF4-FFF2-40B4-BE49-F238E27FC236}">
                    <a16:creationId xmlns:a16="http://schemas.microsoft.com/office/drawing/2014/main" id="{81082B1C-A299-C544-9439-1FB9B83D3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Rectangle 613">
                <a:extLst>
                  <a:ext uri="{FF2B5EF4-FFF2-40B4-BE49-F238E27FC236}">
                    <a16:creationId xmlns:a16="http://schemas.microsoft.com/office/drawing/2014/main" id="{DCB35BA3-E2E5-F041-82A4-F7D7C1E28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614">
                <a:extLst>
                  <a:ext uri="{FF2B5EF4-FFF2-40B4-BE49-F238E27FC236}">
                    <a16:creationId xmlns:a16="http://schemas.microsoft.com/office/drawing/2014/main" id="{887C865D-11D0-6D40-B6AA-35339FDB7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615">
                <a:extLst>
                  <a:ext uri="{FF2B5EF4-FFF2-40B4-BE49-F238E27FC236}">
                    <a16:creationId xmlns:a16="http://schemas.microsoft.com/office/drawing/2014/main" id="{F8BADA1F-56DE-FA4B-A31C-3C0F8A228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616">
                <a:extLst>
                  <a:ext uri="{FF2B5EF4-FFF2-40B4-BE49-F238E27FC236}">
                    <a16:creationId xmlns:a16="http://schemas.microsoft.com/office/drawing/2014/main" id="{3F79B08A-327F-8248-AE8C-CFD2E88FE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617">
                <a:extLst>
                  <a:ext uri="{FF2B5EF4-FFF2-40B4-BE49-F238E27FC236}">
                    <a16:creationId xmlns:a16="http://schemas.microsoft.com/office/drawing/2014/main" id="{C943C832-9413-F74F-9104-10D59507F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618">
                <a:extLst>
                  <a:ext uri="{FF2B5EF4-FFF2-40B4-BE49-F238E27FC236}">
                    <a16:creationId xmlns:a16="http://schemas.microsoft.com/office/drawing/2014/main" id="{80BA3B01-CD2D-0248-AF71-3E4273A4F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619">
                <a:extLst>
                  <a:ext uri="{FF2B5EF4-FFF2-40B4-BE49-F238E27FC236}">
                    <a16:creationId xmlns:a16="http://schemas.microsoft.com/office/drawing/2014/main" id="{CD42495D-3574-8F48-9142-EBDB9F7F9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620">
                <a:extLst>
                  <a:ext uri="{FF2B5EF4-FFF2-40B4-BE49-F238E27FC236}">
                    <a16:creationId xmlns:a16="http://schemas.microsoft.com/office/drawing/2014/main" id="{45617D90-7B0B-8143-9B5B-576C34F8F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621">
                <a:extLst>
                  <a:ext uri="{FF2B5EF4-FFF2-40B4-BE49-F238E27FC236}">
                    <a16:creationId xmlns:a16="http://schemas.microsoft.com/office/drawing/2014/main" id="{454B56D4-0673-0642-830C-097996166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622">
                <a:extLst>
                  <a:ext uri="{FF2B5EF4-FFF2-40B4-BE49-F238E27FC236}">
                    <a16:creationId xmlns:a16="http://schemas.microsoft.com/office/drawing/2014/main" id="{2EC13461-5C1C-3745-9BE0-CF4433F70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623">
                <a:extLst>
                  <a:ext uri="{FF2B5EF4-FFF2-40B4-BE49-F238E27FC236}">
                    <a16:creationId xmlns:a16="http://schemas.microsoft.com/office/drawing/2014/main" id="{2BAC0815-2430-7E43-9FDC-2F93174D1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624">
                <a:extLst>
                  <a:ext uri="{FF2B5EF4-FFF2-40B4-BE49-F238E27FC236}">
                    <a16:creationId xmlns:a16="http://schemas.microsoft.com/office/drawing/2014/main" id="{0D924B72-60CA-CE47-A3A8-9EBC83D45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625">
                <a:extLst>
                  <a:ext uri="{FF2B5EF4-FFF2-40B4-BE49-F238E27FC236}">
                    <a16:creationId xmlns:a16="http://schemas.microsoft.com/office/drawing/2014/main" id="{44D03400-B70C-F145-AD78-3EE9F8A3F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626">
                <a:extLst>
                  <a:ext uri="{FF2B5EF4-FFF2-40B4-BE49-F238E27FC236}">
                    <a16:creationId xmlns:a16="http://schemas.microsoft.com/office/drawing/2014/main" id="{FB5C5CB5-B6A3-584C-8429-AD5F69C0D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627">
                <a:extLst>
                  <a:ext uri="{FF2B5EF4-FFF2-40B4-BE49-F238E27FC236}">
                    <a16:creationId xmlns:a16="http://schemas.microsoft.com/office/drawing/2014/main" id="{3508AC09-1D7A-3B4A-A43B-B14D09F42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628">
                <a:extLst>
                  <a:ext uri="{FF2B5EF4-FFF2-40B4-BE49-F238E27FC236}">
                    <a16:creationId xmlns:a16="http://schemas.microsoft.com/office/drawing/2014/main" id="{F9392246-F6D9-FE4C-AC24-621AE69D4A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629">
                <a:extLst>
                  <a:ext uri="{FF2B5EF4-FFF2-40B4-BE49-F238E27FC236}">
                    <a16:creationId xmlns:a16="http://schemas.microsoft.com/office/drawing/2014/main" id="{49C7BA7F-EFF5-8C48-93EF-456939C5C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630">
                <a:extLst>
                  <a:ext uri="{FF2B5EF4-FFF2-40B4-BE49-F238E27FC236}">
                    <a16:creationId xmlns:a16="http://schemas.microsoft.com/office/drawing/2014/main" id="{E1975E46-A8D0-C646-A298-BEC8CE7E2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631">
                <a:extLst>
                  <a:ext uri="{FF2B5EF4-FFF2-40B4-BE49-F238E27FC236}">
                    <a16:creationId xmlns:a16="http://schemas.microsoft.com/office/drawing/2014/main" id="{F87B8738-07F8-1844-A6D2-E35F044F4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632">
                <a:extLst>
                  <a:ext uri="{FF2B5EF4-FFF2-40B4-BE49-F238E27FC236}">
                    <a16:creationId xmlns:a16="http://schemas.microsoft.com/office/drawing/2014/main" id="{98E07068-B553-464F-B581-6530F9072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33">
                <a:extLst>
                  <a:ext uri="{FF2B5EF4-FFF2-40B4-BE49-F238E27FC236}">
                    <a16:creationId xmlns:a16="http://schemas.microsoft.com/office/drawing/2014/main" id="{581B7B73-6DE5-2F44-87C9-D81C942E2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34">
                <a:extLst>
                  <a:ext uri="{FF2B5EF4-FFF2-40B4-BE49-F238E27FC236}">
                    <a16:creationId xmlns:a16="http://schemas.microsoft.com/office/drawing/2014/main" id="{7B9ECC6B-49D7-B948-A6A1-325C2C73A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35">
                <a:extLst>
                  <a:ext uri="{FF2B5EF4-FFF2-40B4-BE49-F238E27FC236}">
                    <a16:creationId xmlns:a16="http://schemas.microsoft.com/office/drawing/2014/main" id="{460359CB-2DA7-BC45-80D9-16116697D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36">
                <a:extLst>
                  <a:ext uri="{FF2B5EF4-FFF2-40B4-BE49-F238E27FC236}">
                    <a16:creationId xmlns:a16="http://schemas.microsoft.com/office/drawing/2014/main" id="{979F78E6-3C39-4542-9A0D-8B5D97A11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37">
                <a:extLst>
                  <a:ext uri="{FF2B5EF4-FFF2-40B4-BE49-F238E27FC236}">
                    <a16:creationId xmlns:a16="http://schemas.microsoft.com/office/drawing/2014/main" id="{AF7D8304-160F-004F-A818-F0387284A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38">
                <a:extLst>
                  <a:ext uri="{FF2B5EF4-FFF2-40B4-BE49-F238E27FC236}">
                    <a16:creationId xmlns:a16="http://schemas.microsoft.com/office/drawing/2014/main" id="{643998F7-7DB5-7040-804F-36C89BEA5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39">
                <a:extLst>
                  <a:ext uri="{FF2B5EF4-FFF2-40B4-BE49-F238E27FC236}">
                    <a16:creationId xmlns:a16="http://schemas.microsoft.com/office/drawing/2014/main" id="{C3D31D30-65E6-6641-B5D2-7802FBC9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40">
                <a:extLst>
                  <a:ext uri="{FF2B5EF4-FFF2-40B4-BE49-F238E27FC236}">
                    <a16:creationId xmlns:a16="http://schemas.microsoft.com/office/drawing/2014/main" id="{1EC334D8-8846-744B-81C5-766B43A5B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41">
                <a:extLst>
                  <a:ext uri="{FF2B5EF4-FFF2-40B4-BE49-F238E27FC236}">
                    <a16:creationId xmlns:a16="http://schemas.microsoft.com/office/drawing/2014/main" id="{C41F0517-8616-BA47-B082-678E1EDA8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42">
                <a:extLst>
                  <a:ext uri="{FF2B5EF4-FFF2-40B4-BE49-F238E27FC236}">
                    <a16:creationId xmlns:a16="http://schemas.microsoft.com/office/drawing/2014/main" id="{3B6F8114-76D8-E542-96B4-FC44B4D129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43">
                <a:extLst>
                  <a:ext uri="{FF2B5EF4-FFF2-40B4-BE49-F238E27FC236}">
                    <a16:creationId xmlns:a16="http://schemas.microsoft.com/office/drawing/2014/main" id="{305C7033-844C-CD42-9F2C-136EEA719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44">
                <a:extLst>
                  <a:ext uri="{FF2B5EF4-FFF2-40B4-BE49-F238E27FC236}">
                    <a16:creationId xmlns:a16="http://schemas.microsoft.com/office/drawing/2014/main" id="{D3DB4B64-8A6E-664B-8B83-189058C17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645">
                <a:extLst>
                  <a:ext uri="{FF2B5EF4-FFF2-40B4-BE49-F238E27FC236}">
                    <a16:creationId xmlns:a16="http://schemas.microsoft.com/office/drawing/2014/main" id="{A91DCD61-21D3-F04B-BDE8-A1039CD45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46">
                <a:extLst>
                  <a:ext uri="{FF2B5EF4-FFF2-40B4-BE49-F238E27FC236}">
                    <a16:creationId xmlns:a16="http://schemas.microsoft.com/office/drawing/2014/main" id="{C4CD6B1C-23B9-AB4F-9C34-1DD25B5FF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47">
                <a:extLst>
                  <a:ext uri="{FF2B5EF4-FFF2-40B4-BE49-F238E27FC236}">
                    <a16:creationId xmlns:a16="http://schemas.microsoft.com/office/drawing/2014/main" id="{D5E1107D-180C-9046-AFFB-7B4550349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48">
                <a:extLst>
                  <a:ext uri="{FF2B5EF4-FFF2-40B4-BE49-F238E27FC236}">
                    <a16:creationId xmlns:a16="http://schemas.microsoft.com/office/drawing/2014/main" id="{01A04EF0-1AEC-A342-97FE-44E5EB97E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49">
                <a:extLst>
                  <a:ext uri="{FF2B5EF4-FFF2-40B4-BE49-F238E27FC236}">
                    <a16:creationId xmlns:a16="http://schemas.microsoft.com/office/drawing/2014/main" id="{C4D7BC81-92EE-A049-85B4-85704935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50">
                <a:extLst>
                  <a:ext uri="{FF2B5EF4-FFF2-40B4-BE49-F238E27FC236}">
                    <a16:creationId xmlns:a16="http://schemas.microsoft.com/office/drawing/2014/main" id="{57D0B1DE-203E-2A43-B005-DEBB1C8A5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51">
                <a:extLst>
                  <a:ext uri="{FF2B5EF4-FFF2-40B4-BE49-F238E27FC236}">
                    <a16:creationId xmlns:a16="http://schemas.microsoft.com/office/drawing/2014/main" id="{560C6C69-92F1-DA4F-9DA0-BFFB622E8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52">
                <a:extLst>
                  <a:ext uri="{FF2B5EF4-FFF2-40B4-BE49-F238E27FC236}">
                    <a16:creationId xmlns:a16="http://schemas.microsoft.com/office/drawing/2014/main" id="{F1670227-B273-FA43-8BBC-97B7A44E6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53">
                <a:extLst>
                  <a:ext uri="{FF2B5EF4-FFF2-40B4-BE49-F238E27FC236}">
                    <a16:creationId xmlns:a16="http://schemas.microsoft.com/office/drawing/2014/main" id="{AA1426AC-4EEB-0D48-BE1A-9F053FD92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54">
                <a:extLst>
                  <a:ext uri="{FF2B5EF4-FFF2-40B4-BE49-F238E27FC236}">
                    <a16:creationId xmlns:a16="http://schemas.microsoft.com/office/drawing/2014/main" id="{7F0BCE3B-4944-384A-B1DA-488626B2F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55">
                <a:extLst>
                  <a:ext uri="{FF2B5EF4-FFF2-40B4-BE49-F238E27FC236}">
                    <a16:creationId xmlns:a16="http://schemas.microsoft.com/office/drawing/2014/main" id="{C43BB61E-3543-F449-818E-35F52D107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56">
                <a:extLst>
                  <a:ext uri="{FF2B5EF4-FFF2-40B4-BE49-F238E27FC236}">
                    <a16:creationId xmlns:a16="http://schemas.microsoft.com/office/drawing/2014/main" id="{59026BA0-82BC-5645-9861-A5043C50E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57">
                <a:extLst>
                  <a:ext uri="{FF2B5EF4-FFF2-40B4-BE49-F238E27FC236}">
                    <a16:creationId xmlns:a16="http://schemas.microsoft.com/office/drawing/2014/main" id="{24471F02-16BD-FB4C-8FD2-D7825C101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58">
                <a:extLst>
                  <a:ext uri="{FF2B5EF4-FFF2-40B4-BE49-F238E27FC236}">
                    <a16:creationId xmlns:a16="http://schemas.microsoft.com/office/drawing/2014/main" id="{8D60588C-5B5A-DE41-B90F-D6D8C25FF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59">
                <a:extLst>
                  <a:ext uri="{FF2B5EF4-FFF2-40B4-BE49-F238E27FC236}">
                    <a16:creationId xmlns:a16="http://schemas.microsoft.com/office/drawing/2014/main" id="{77464411-7CBD-964B-8604-5409B75F4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60">
                <a:extLst>
                  <a:ext uri="{FF2B5EF4-FFF2-40B4-BE49-F238E27FC236}">
                    <a16:creationId xmlns:a16="http://schemas.microsoft.com/office/drawing/2014/main" id="{1053B7B1-929B-A143-A832-925A42730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61">
                <a:extLst>
                  <a:ext uri="{FF2B5EF4-FFF2-40B4-BE49-F238E27FC236}">
                    <a16:creationId xmlns:a16="http://schemas.microsoft.com/office/drawing/2014/main" id="{FE786811-260D-1146-BA6E-20CD64749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62">
                <a:extLst>
                  <a:ext uri="{FF2B5EF4-FFF2-40B4-BE49-F238E27FC236}">
                    <a16:creationId xmlns:a16="http://schemas.microsoft.com/office/drawing/2014/main" id="{4D60A8E2-BA14-8B4A-816A-6BB7E75FC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63">
                <a:extLst>
                  <a:ext uri="{FF2B5EF4-FFF2-40B4-BE49-F238E27FC236}">
                    <a16:creationId xmlns:a16="http://schemas.microsoft.com/office/drawing/2014/main" id="{47644553-E1B4-4D4B-8214-AD5DAAFD8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64">
                <a:extLst>
                  <a:ext uri="{FF2B5EF4-FFF2-40B4-BE49-F238E27FC236}">
                    <a16:creationId xmlns:a16="http://schemas.microsoft.com/office/drawing/2014/main" id="{2A9A07D7-33F7-7144-9F79-E9BF56F92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65">
                <a:extLst>
                  <a:ext uri="{FF2B5EF4-FFF2-40B4-BE49-F238E27FC236}">
                    <a16:creationId xmlns:a16="http://schemas.microsoft.com/office/drawing/2014/main" id="{E8939D06-6762-AB4D-AC08-700716A1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66">
                <a:extLst>
                  <a:ext uri="{FF2B5EF4-FFF2-40B4-BE49-F238E27FC236}">
                    <a16:creationId xmlns:a16="http://schemas.microsoft.com/office/drawing/2014/main" id="{F66BC57A-92D2-A442-BD8F-E5DB3866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67">
                <a:extLst>
                  <a:ext uri="{FF2B5EF4-FFF2-40B4-BE49-F238E27FC236}">
                    <a16:creationId xmlns:a16="http://schemas.microsoft.com/office/drawing/2014/main" id="{87E91B7C-E130-6A46-9E89-3A6CFB38F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68">
                <a:extLst>
                  <a:ext uri="{FF2B5EF4-FFF2-40B4-BE49-F238E27FC236}">
                    <a16:creationId xmlns:a16="http://schemas.microsoft.com/office/drawing/2014/main" id="{F09DBB74-935A-FD4D-96DD-C2654C56C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69">
                <a:extLst>
                  <a:ext uri="{FF2B5EF4-FFF2-40B4-BE49-F238E27FC236}">
                    <a16:creationId xmlns:a16="http://schemas.microsoft.com/office/drawing/2014/main" id="{DD838F40-0D0B-9542-8677-185E61136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70">
                <a:extLst>
                  <a:ext uri="{FF2B5EF4-FFF2-40B4-BE49-F238E27FC236}">
                    <a16:creationId xmlns:a16="http://schemas.microsoft.com/office/drawing/2014/main" id="{1F08AFE2-A02E-DC4A-887C-63EFAFA2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71">
                <a:extLst>
                  <a:ext uri="{FF2B5EF4-FFF2-40B4-BE49-F238E27FC236}">
                    <a16:creationId xmlns:a16="http://schemas.microsoft.com/office/drawing/2014/main" id="{BDC61DA4-4C4A-D341-9868-166ED2590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72">
                <a:extLst>
                  <a:ext uri="{FF2B5EF4-FFF2-40B4-BE49-F238E27FC236}">
                    <a16:creationId xmlns:a16="http://schemas.microsoft.com/office/drawing/2014/main" id="{3452AF10-7AEA-5E4B-9129-E100C703F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73">
                <a:extLst>
                  <a:ext uri="{FF2B5EF4-FFF2-40B4-BE49-F238E27FC236}">
                    <a16:creationId xmlns:a16="http://schemas.microsoft.com/office/drawing/2014/main" id="{9FA442A4-F44A-7E4B-9733-0166E79A7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74">
                <a:extLst>
                  <a:ext uri="{FF2B5EF4-FFF2-40B4-BE49-F238E27FC236}">
                    <a16:creationId xmlns:a16="http://schemas.microsoft.com/office/drawing/2014/main" id="{C76E57AF-F108-F247-B815-E5974F137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75">
                <a:extLst>
                  <a:ext uri="{FF2B5EF4-FFF2-40B4-BE49-F238E27FC236}">
                    <a16:creationId xmlns:a16="http://schemas.microsoft.com/office/drawing/2014/main" id="{00C75AEA-AC7C-0D43-BE77-04CE80E4B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76">
                <a:extLst>
                  <a:ext uri="{FF2B5EF4-FFF2-40B4-BE49-F238E27FC236}">
                    <a16:creationId xmlns:a16="http://schemas.microsoft.com/office/drawing/2014/main" id="{03AB70B8-DCC0-A64A-9CEE-3FD5D10E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77">
                <a:extLst>
                  <a:ext uri="{FF2B5EF4-FFF2-40B4-BE49-F238E27FC236}">
                    <a16:creationId xmlns:a16="http://schemas.microsoft.com/office/drawing/2014/main" id="{BC547817-C030-4D42-9DC0-F9B05C3D0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78">
                <a:extLst>
                  <a:ext uri="{FF2B5EF4-FFF2-40B4-BE49-F238E27FC236}">
                    <a16:creationId xmlns:a16="http://schemas.microsoft.com/office/drawing/2014/main" id="{96DE43DE-8B9E-C24A-A6C9-D6EB47837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79">
                <a:extLst>
                  <a:ext uri="{FF2B5EF4-FFF2-40B4-BE49-F238E27FC236}">
                    <a16:creationId xmlns:a16="http://schemas.microsoft.com/office/drawing/2014/main" id="{B9211D96-A7AA-3D47-B234-8C9E1755B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80">
                <a:extLst>
                  <a:ext uri="{FF2B5EF4-FFF2-40B4-BE49-F238E27FC236}">
                    <a16:creationId xmlns:a16="http://schemas.microsoft.com/office/drawing/2014/main" id="{89039131-DF85-464D-AC95-04854DB1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81">
                <a:extLst>
                  <a:ext uri="{FF2B5EF4-FFF2-40B4-BE49-F238E27FC236}">
                    <a16:creationId xmlns:a16="http://schemas.microsoft.com/office/drawing/2014/main" id="{226B2DD0-E5C2-5C4C-B60C-32093769B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82">
                <a:extLst>
                  <a:ext uri="{FF2B5EF4-FFF2-40B4-BE49-F238E27FC236}">
                    <a16:creationId xmlns:a16="http://schemas.microsoft.com/office/drawing/2014/main" id="{6038B648-2107-7E4D-851F-E2409427D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83">
                <a:extLst>
                  <a:ext uri="{FF2B5EF4-FFF2-40B4-BE49-F238E27FC236}">
                    <a16:creationId xmlns:a16="http://schemas.microsoft.com/office/drawing/2014/main" id="{E6336576-516E-A148-B183-B64612C7E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84">
                <a:extLst>
                  <a:ext uri="{FF2B5EF4-FFF2-40B4-BE49-F238E27FC236}">
                    <a16:creationId xmlns:a16="http://schemas.microsoft.com/office/drawing/2014/main" id="{E34F4D7D-F867-5C4E-9114-ED179ED90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85">
                <a:extLst>
                  <a:ext uri="{FF2B5EF4-FFF2-40B4-BE49-F238E27FC236}">
                    <a16:creationId xmlns:a16="http://schemas.microsoft.com/office/drawing/2014/main" id="{D9DA5C76-93A5-FC40-B2B1-5BD2ECE65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86">
                <a:extLst>
                  <a:ext uri="{FF2B5EF4-FFF2-40B4-BE49-F238E27FC236}">
                    <a16:creationId xmlns:a16="http://schemas.microsoft.com/office/drawing/2014/main" id="{0920A947-258C-764D-9106-15AF86657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87">
                <a:extLst>
                  <a:ext uri="{FF2B5EF4-FFF2-40B4-BE49-F238E27FC236}">
                    <a16:creationId xmlns:a16="http://schemas.microsoft.com/office/drawing/2014/main" id="{437DBD6B-0D4D-4F45-98B1-1C6F2D6F0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88">
                <a:extLst>
                  <a:ext uri="{FF2B5EF4-FFF2-40B4-BE49-F238E27FC236}">
                    <a16:creationId xmlns:a16="http://schemas.microsoft.com/office/drawing/2014/main" id="{6896B723-CA9D-3A4C-93E6-47AF3B6DF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89">
                <a:extLst>
                  <a:ext uri="{FF2B5EF4-FFF2-40B4-BE49-F238E27FC236}">
                    <a16:creationId xmlns:a16="http://schemas.microsoft.com/office/drawing/2014/main" id="{F021144A-8C92-A640-9F74-6B791A6AF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90">
                <a:extLst>
                  <a:ext uri="{FF2B5EF4-FFF2-40B4-BE49-F238E27FC236}">
                    <a16:creationId xmlns:a16="http://schemas.microsoft.com/office/drawing/2014/main" id="{A6CEF1CB-74F5-8B4F-ABEB-2405D6BD4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91">
                <a:extLst>
                  <a:ext uri="{FF2B5EF4-FFF2-40B4-BE49-F238E27FC236}">
                    <a16:creationId xmlns:a16="http://schemas.microsoft.com/office/drawing/2014/main" id="{2F7AD8A9-FBDD-0A40-9A11-A14B2D0B5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92">
                <a:extLst>
                  <a:ext uri="{FF2B5EF4-FFF2-40B4-BE49-F238E27FC236}">
                    <a16:creationId xmlns:a16="http://schemas.microsoft.com/office/drawing/2014/main" id="{EE6675A2-43E7-504F-8898-234C702A0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93">
                <a:extLst>
                  <a:ext uri="{FF2B5EF4-FFF2-40B4-BE49-F238E27FC236}">
                    <a16:creationId xmlns:a16="http://schemas.microsoft.com/office/drawing/2014/main" id="{69E5E624-8FD9-0B42-B728-FF1AACE30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94">
                <a:extLst>
                  <a:ext uri="{FF2B5EF4-FFF2-40B4-BE49-F238E27FC236}">
                    <a16:creationId xmlns:a16="http://schemas.microsoft.com/office/drawing/2014/main" id="{9201FF47-1DEC-D840-AD06-4373A0942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95">
                <a:extLst>
                  <a:ext uri="{FF2B5EF4-FFF2-40B4-BE49-F238E27FC236}">
                    <a16:creationId xmlns:a16="http://schemas.microsoft.com/office/drawing/2014/main" id="{3EC8E9BB-6B92-7746-B3EF-694A38545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96">
                <a:extLst>
                  <a:ext uri="{FF2B5EF4-FFF2-40B4-BE49-F238E27FC236}">
                    <a16:creationId xmlns:a16="http://schemas.microsoft.com/office/drawing/2014/main" id="{46252DA2-E61C-8549-AA04-4CD24E4FB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97">
                <a:extLst>
                  <a:ext uri="{FF2B5EF4-FFF2-40B4-BE49-F238E27FC236}">
                    <a16:creationId xmlns:a16="http://schemas.microsoft.com/office/drawing/2014/main" id="{B0D67EC5-CC5A-174D-BDA0-92B65E412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698">
                <a:extLst>
                  <a:ext uri="{FF2B5EF4-FFF2-40B4-BE49-F238E27FC236}">
                    <a16:creationId xmlns:a16="http://schemas.microsoft.com/office/drawing/2014/main" id="{DECCE401-9A27-A443-9BEA-5C2B8BBB5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99">
                <a:extLst>
                  <a:ext uri="{FF2B5EF4-FFF2-40B4-BE49-F238E27FC236}">
                    <a16:creationId xmlns:a16="http://schemas.microsoft.com/office/drawing/2014/main" id="{3248438C-C4A8-634C-B1D4-04C44307E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700">
                <a:extLst>
                  <a:ext uri="{FF2B5EF4-FFF2-40B4-BE49-F238E27FC236}">
                    <a16:creationId xmlns:a16="http://schemas.microsoft.com/office/drawing/2014/main" id="{1AF39175-3C54-A143-B040-6610BC255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701">
                <a:extLst>
                  <a:ext uri="{FF2B5EF4-FFF2-40B4-BE49-F238E27FC236}">
                    <a16:creationId xmlns:a16="http://schemas.microsoft.com/office/drawing/2014/main" id="{E3C50CA1-64B3-4A4F-9C53-7A12D87A8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702">
                <a:extLst>
                  <a:ext uri="{FF2B5EF4-FFF2-40B4-BE49-F238E27FC236}">
                    <a16:creationId xmlns:a16="http://schemas.microsoft.com/office/drawing/2014/main" id="{B6A9982F-CE08-EC46-B219-7E2CB2A3E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703">
                <a:extLst>
                  <a:ext uri="{FF2B5EF4-FFF2-40B4-BE49-F238E27FC236}">
                    <a16:creationId xmlns:a16="http://schemas.microsoft.com/office/drawing/2014/main" id="{AB6A0662-1FBE-8942-A2E0-C82E937EC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704">
                <a:extLst>
                  <a:ext uri="{FF2B5EF4-FFF2-40B4-BE49-F238E27FC236}">
                    <a16:creationId xmlns:a16="http://schemas.microsoft.com/office/drawing/2014/main" id="{09AC47AF-901A-6E44-9C06-BFBE09357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705">
                <a:extLst>
                  <a:ext uri="{FF2B5EF4-FFF2-40B4-BE49-F238E27FC236}">
                    <a16:creationId xmlns:a16="http://schemas.microsoft.com/office/drawing/2014/main" id="{A0B16724-B976-4443-B862-D0E4B2271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706">
                <a:extLst>
                  <a:ext uri="{FF2B5EF4-FFF2-40B4-BE49-F238E27FC236}">
                    <a16:creationId xmlns:a16="http://schemas.microsoft.com/office/drawing/2014/main" id="{FCF44DFC-9CE9-004C-8ADE-9294884E2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707">
                <a:extLst>
                  <a:ext uri="{FF2B5EF4-FFF2-40B4-BE49-F238E27FC236}">
                    <a16:creationId xmlns:a16="http://schemas.microsoft.com/office/drawing/2014/main" id="{7C30DD33-8551-8848-9D2A-1356A2FFE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708">
                <a:extLst>
                  <a:ext uri="{FF2B5EF4-FFF2-40B4-BE49-F238E27FC236}">
                    <a16:creationId xmlns:a16="http://schemas.microsoft.com/office/drawing/2014/main" id="{B6B52CBB-E1AF-5448-8787-F31B6EDBC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709">
                <a:extLst>
                  <a:ext uri="{FF2B5EF4-FFF2-40B4-BE49-F238E27FC236}">
                    <a16:creationId xmlns:a16="http://schemas.microsoft.com/office/drawing/2014/main" id="{E72525EF-F0CD-5345-899C-49C9654A1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710">
                <a:extLst>
                  <a:ext uri="{FF2B5EF4-FFF2-40B4-BE49-F238E27FC236}">
                    <a16:creationId xmlns:a16="http://schemas.microsoft.com/office/drawing/2014/main" id="{DA38129C-84E5-A845-AB36-A25309B9C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711">
                <a:extLst>
                  <a:ext uri="{FF2B5EF4-FFF2-40B4-BE49-F238E27FC236}">
                    <a16:creationId xmlns:a16="http://schemas.microsoft.com/office/drawing/2014/main" id="{D2C53A06-1BC0-F24E-B138-083C44C30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712">
                <a:extLst>
                  <a:ext uri="{FF2B5EF4-FFF2-40B4-BE49-F238E27FC236}">
                    <a16:creationId xmlns:a16="http://schemas.microsoft.com/office/drawing/2014/main" id="{F1EEC31C-0B93-6840-891D-8480BDC56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713">
                <a:extLst>
                  <a:ext uri="{FF2B5EF4-FFF2-40B4-BE49-F238E27FC236}">
                    <a16:creationId xmlns:a16="http://schemas.microsoft.com/office/drawing/2014/main" id="{85E61C55-CE52-624B-85DF-E48D9FEFA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714">
                <a:extLst>
                  <a:ext uri="{FF2B5EF4-FFF2-40B4-BE49-F238E27FC236}">
                    <a16:creationId xmlns:a16="http://schemas.microsoft.com/office/drawing/2014/main" id="{D206FD55-AB98-7941-804C-77F6C4004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715">
                <a:extLst>
                  <a:ext uri="{FF2B5EF4-FFF2-40B4-BE49-F238E27FC236}">
                    <a16:creationId xmlns:a16="http://schemas.microsoft.com/office/drawing/2014/main" id="{A0C14093-40CA-0F43-9335-C028A94A9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716">
                <a:extLst>
                  <a:ext uri="{FF2B5EF4-FFF2-40B4-BE49-F238E27FC236}">
                    <a16:creationId xmlns:a16="http://schemas.microsoft.com/office/drawing/2014/main" id="{509DEDEB-E448-7E44-B6EC-E89BB1C15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717">
                <a:extLst>
                  <a:ext uri="{FF2B5EF4-FFF2-40B4-BE49-F238E27FC236}">
                    <a16:creationId xmlns:a16="http://schemas.microsoft.com/office/drawing/2014/main" id="{08D8EB96-BD62-7040-A851-D2852CE1B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718">
                <a:extLst>
                  <a:ext uri="{FF2B5EF4-FFF2-40B4-BE49-F238E27FC236}">
                    <a16:creationId xmlns:a16="http://schemas.microsoft.com/office/drawing/2014/main" id="{8EDE2D89-EACB-0641-805C-9DB97B987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719">
                <a:extLst>
                  <a:ext uri="{FF2B5EF4-FFF2-40B4-BE49-F238E27FC236}">
                    <a16:creationId xmlns:a16="http://schemas.microsoft.com/office/drawing/2014/main" id="{8F95540C-5D03-8B4B-8E9E-FFBD772A2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720">
                <a:extLst>
                  <a:ext uri="{FF2B5EF4-FFF2-40B4-BE49-F238E27FC236}">
                    <a16:creationId xmlns:a16="http://schemas.microsoft.com/office/drawing/2014/main" id="{EEA716D7-771C-F94A-A5C4-293389C888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721">
                <a:extLst>
                  <a:ext uri="{FF2B5EF4-FFF2-40B4-BE49-F238E27FC236}">
                    <a16:creationId xmlns:a16="http://schemas.microsoft.com/office/drawing/2014/main" id="{0C23BBC5-3364-5040-A91C-55C6424A0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722">
                <a:extLst>
                  <a:ext uri="{FF2B5EF4-FFF2-40B4-BE49-F238E27FC236}">
                    <a16:creationId xmlns:a16="http://schemas.microsoft.com/office/drawing/2014/main" id="{30C55E0A-9909-5D4B-A45F-5B83ACD1B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723">
                <a:extLst>
                  <a:ext uri="{FF2B5EF4-FFF2-40B4-BE49-F238E27FC236}">
                    <a16:creationId xmlns:a16="http://schemas.microsoft.com/office/drawing/2014/main" id="{D408EA6F-CBBA-7749-940A-6A7C328C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724">
                <a:extLst>
                  <a:ext uri="{FF2B5EF4-FFF2-40B4-BE49-F238E27FC236}">
                    <a16:creationId xmlns:a16="http://schemas.microsoft.com/office/drawing/2014/main" id="{8B79AAB1-422F-7140-A838-B7CF8BDCE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725">
                <a:extLst>
                  <a:ext uri="{FF2B5EF4-FFF2-40B4-BE49-F238E27FC236}">
                    <a16:creationId xmlns:a16="http://schemas.microsoft.com/office/drawing/2014/main" id="{C452DC15-07EC-184E-BD88-476ED0C0D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726">
                <a:extLst>
                  <a:ext uri="{FF2B5EF4-FFF2-40B4-BE49-F238E27FC236}">
                    <a16:creationId xmlns:a16="http://schemas.microsoft.com/office/drawing/2014/main" id="{4A625942-1AE9-7047-B89E-6E5B207C2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727">
                <a:extLst>
                  <a:ext uri="{FF2B5EF4-FFF2-40B4-BE49-F238E27FC236}">
                    <a16:creationId xmlns:a16="http://schemas.microsoft.com/office/drawing/2014/main" id="{7136478F-A155-304F-BE5F-F3B8906B0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728">
                <a:extLst>
                  <a:ext uri="{FF2B5EF4-FFF2-40B4-BE49-F238E27FC236}">
                    <a16:creationId xmlns:a16="http://schemas.microsoft.com/office/drawing/2014/main" id="{B4BDE8D4-6683-3B48-8534-C51D0CE61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729">
                <a:extLst>
                  <a:ext uri="{FF2B5EF4-FFF2-40B4-BE49-F238E27FC236}">
                    <a16:creationId xmlns:a16="http://schemas.microsoft.com/office/drawing/2014/main" id="{BB845322-6BA5-C245-AF00-F33464430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730">
                <a:extLst>
                  <a:ext uri="{FF2B5EF4-FFF2-40B4-BE49-F238E27FC236}">
                    <a16:creationId xmlns:a16="http://schemas.microsoft.com/office/drawing/2014/main" id="{AC69AAD8-2164-AC4A-89F4-5A54B8EB7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731">
                <a:extLst>
                  <a:ext uri="{FF2B5EF4-FFF2-40B4-BE49-F238E27FC236}">
                    <a16:creationId xmlns:a16="http://schemas.microsoft.com/office/drawing/2014/main" id="{9F3110D3-DA6E-424A-B904-B4F1296D5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32">
                <a:extLst>
                  <a:ext uri="{FF2B5EF4-FFF2-40B4-BE49-F238E27FC236}">
                    <a16:creationId xmlns:a16="http://schemas.microsoft.com/office/drawing/2014/main" id="{FE63F1A1-4135-4944-A56E-966464186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33">
                <a:extLst>
                  <a:ext uri="{FF2B5EF4-FFF2-40B4-BE49-F238E27FC236}">
                    <a16:creationId xmlns:a16="http://schemas.microsoft.com/office/drawing/2014/main" id="{DFB85DA6-3138-DF4C-850C-D46F2DF74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34">
                <a:extLst>
                  <a:ext uri="{FF2B5EF4-FFF2-40B4-BE49-F238E27FC236}">
                    <a16:creationId xmlns:a16="http://schemas.microsoft.com/office/drawing/2014/main" id="{4C20F369-A7A1-DE45-9F23-93CF7D25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35">
                <a:extLst>
                  <a:ext uri="{FF2B5EF4-FFF2-40B4-BE49-F238E27FC236}">
                    <a16:creationId xmlns:a16="http://schemas.microsoft.com/office/drawing/2014/main" id="{FBDB352B-60C0-3849-8564-D3AA3A56D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36">
                <a:extLst>
                  <a:ext uri="{FF2B5EF4-FFF2-40B4-BE49-F238E27FC236}">
                    <a16:creationId xmlns:a16="http://schemas.microsoft.com/office/drawing/2014/main" id="{7477377B-54E7-AF49-BB79-C2E55041D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37">
                <a:extLst>
                  <a:ext uri="{FF2B5EF4-FFF2-40B4-BE49-F238E27FC236}">
                    <a16:creationId xmlns:a16="http://schemas.microsoft.com/office/drawing/2014/main" id="{8DB90DAD-DA3F-CC41-9631-C1544C919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38">
                <a:extLst>
                  <a:ext uri="{FF2B5EF4-FFF2-40B4-BE49-F238E27FC236}">
                    <a16:creationId xmlns:a16="http://schemas.microsoft.com/office/drawing/2014/main" id="{13E4A329-8DF5-F34A-AEA4-9617B4D9A2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39">
                <a:extLst>
                  <a:ext uri="{FF2B5EF4-FFF2-40B4-BE49-F238E27FC236}">
                    <a16:creationId xmlns:a16="http://schemas.microsoft.com/office/drawing/2014/main" id="{EDC2D620-0E98-854C-A3DD-C38573B6C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40">
                <a:extLst>
                  <a:ext uri="{FF2B5EF4-FFF2-40B4-BE49-F238E27FC236}">
                    <a16:creationId xmlns:a16="http://schemas.microsoft.com/office/drawing/2014/main" id="{6A3F1A73-904B-2745-A99B-17A00BA48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41">
                <a:extLst>
                  <a:ext uri="{FF2B5EF4-FFF2-40B4-BE49-F238E27FC236}">
                    <a16:creationId xmlns:a16="http://schemas.microsoft.com/office/drawing/2014/main" id="{1764E183-2277-6F46-A9E8-FD19E34BF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42">
                <a:extLst>
                  <a:ext uri="{FF2B5EF4-FFF2-40B4-BE49-F238E27FC236}">
                    <a16:creationId xmlns:a16="http://schemas.microsoft.com/office/drawing/2014/main" id="{55EC6725-F5C2-D14F-A304-164BDA604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43">
                <a:extLst>
                  <a:ext uri="{FF2B5EF4-FFF2-40B4-BE49-F238E27FC236}">
                    <a16:creationId xmlns:a16="http://schemas.microsoft.com/office/drawing/2014/main" id="{626CD1CC-C652-DF4D-9A5B-24654114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44">
                <a:extLst>
                  <a:ext uri="{FF2B5EF4-FFF2-40B4-BE49-F238E27FC236}">
                    <a16:creationId xmlns:a16="http://schemas.microsoft.com/office/drawing/2014/main" id="{DA20C770-F79F-3343-A2AE-086482FAD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45">
                <a:extLst>
                  <a:ext uri="{FF2B5EF4-FFF2-40B4-BE49-F238E27FC236}">
                    <a16:creationId xmlns:a16="http://schemas.microsoft.com/office/drawing/2014/main" id="{60F212BE-5195-1945-9155-476A774EF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46">
                <a:extLst>
                  <a:ext uri="{FF2B5EF4-FFF2-40B4-BE49-F238E27FC236}">
                    <a16:creationId xmlns:a16="http://schemas.microsoft.com/office/drawing/2014/main" id="{A47521BF-34EA-BD41-8C6C-CC5799C05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47">
                <a:extLst>
                  <a:ext uri="{FF2B5EF4-FFF2-40B4-BE49-F238E27FC236}">
                    <a16:creationId xmlns:a16="http://schemas.microsoft.com/office/drawing/2014/main" id="{6352C098-9D87-7A42-9DF7-451B7CBC9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48">
                <a:extLst>
                  <a:ext uri="{FF2B5EF4-FFF2-40B4-BE49-F238E27FC236}">
                    <a16:creationId xmlns:a16="http://schemas.microsoft.com/office/drawing/2014/main" id="{0AB83967-D481-AF47-AEB1-55CB13E93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49">
                <a:extLst>
                  <a:ext uri="{FF2B5EF4-FFF2-40B4-BE49-F238E27FC236}">
                    <a16:creationId xmlns:a16="http://schemas.microsoft.com/office/drawing/2014/main" id="{5E4ACF57-0BBC-2D44-ADA9-A76479B9A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50">
                <a:extLst>
                  <a:ext uri="{FF2B5EF4-FFF2-40B4-BE49-F238E27FC236}">
                    <a16:creationId xmlns:a16="http://schemas.microsoft.com/office/drawing/2014/main" id="{869AD556-471C-104D-B93D-46CCB7D2E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51">
                <a:extLst>
                  <a:ext uri="{FF2B5EF4-FFF2-40B4-BE49-F238E27FC236}">
                    <a16:creationId xmlns:a16="http://schemas.microsoft.com/office/drawing/2014/main" id="{393E5B04-8EB5-2B4B-919F-ADA80E4E2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52">
                <a:extLst>
                  <a:ext uri="{FF2B5EF4-FFF2-40B4-BE49-F238E27FC236}">
                    <a16:creationId xmlns:a16="http://schemas.microsoft.com/office/drawing/2014/main" id="{DD7D800E-9892-3F44-B977-B83A0C4AB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53">
                <a:extLst>
                  <a:ext uri="{FF2B5EF4-FFF2-40B4-BE49-F238E27FC236}">
                    <a16:creationId xmlns:a16="http://schemas.microsoft.com/office/drawing/2014/main" id="{02230CF7-8DB7-D246-BB3B-14A8586E6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54">
                <a:extLst>
                  <a:ext uri="{FF2B5EF4-FFF2-40B4-BE49-F238E27FC236}">
                    <a16:creationId xmlns:a16="http://schemas.microsoft.com/office/drawing/2014/main" id="{978C3834-FDE1-4742-AA41-7DAC07150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55">
                <a:extLst>
                  <a:ext uri="{FF2B5EF4-FFF2-40B4-BE49-F238E27FC236}">
                    <a16:creationId xmlns:a16="http://schemas.microsoft.com/office/drawing/2014/main" id="{78494E20-14CA-5C41-87B3-FAE4798B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56">
                <a:extLst>
                  <a:ext uri="{FF2B5EF4-FFF2-40B4-BE49-F238E27FC236}">
                    <a16:creationId xmlns:a16="http://schemas.microsoft.com/office/drawing/2014/main" id="{10D1AAAA-29CC-AC48-937B-04479D0E3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57">
                <a:extLst>
                  <a:ext uri="{FF2B5EF4-FFF2-40B4-BE49-F238E27FC236}">
                    <a16:creationId xmlns:a16="http://schemas.microsoft.com/office/drawing/2014/main" id="{75A4B79E-0FDC-974F-B374-995961D84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58">
                <a:extLst>
                  <a:ext uri="{FF2B5EF4-FFF2-40B4-BE49-F238E27FC236}">
                    <a16:creationId xmlns:a16="http://schemas.microsoft.com/office/drawing/2014/main" id="{09CC58EF-46FD-6242-B455-3FA6EC68C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59">
                <a:extLst>
                  <a:ext uri="{FF2B5EF4-FFF2-40B4-BE49-F238E27FC236}">
                    <a16:creationId xmlns:a16="http://schemas.microsoft.com/office/drawing/2014/main" id="{4C67262C-C8FE-684E-9F8E-6BD4BD5A4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60">
                <a:extLst>
                  <a:ext uri="{FF2B5EF4-FFF2-40B4-BE49-F238E27FC236}">
                    <a16:creationId xmlns:a16="http://schemas.microsoft.com/office/drawing/2014/main" id="{791B585A-04B8-1840-A6F1-EDD8936F6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61">
                <a:extLst>
                  <a:ext uri="{FF2B5EF4-FFF2-40B4-BE49-F238E27FC236}">
                    <a16:creationId xmlns:a16="http://schemas.microsoft.com/office/drawing/2014/main" id="{0C92C8D5-819F-DB41-8789-BD36920C0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62">
                <a:extLst>
                  <a:ext uri="{FF2B5EF4-FFF2-40B4-BE49-F238E27FC236}">
                    <a16:creationId xmlns:a16="http://schemas.microsoft.com/office/drawing/2014/main" id="{08321E1A-9535-1A41-999D-727773324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63">
                <a:extLst>
                  <a:ext uri="{FF2B5EF4-FFF2-40B4-BE49-F238E27FC236}">
                    <a16:creationId xmlns:a16="http://schemas.microsoft.com/office/drawing/2014/main" id="{8853145D-AB13-214A-932D-E4665EE29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64">
                <a:extLst>
                  <a:ext uri="{FF2B5EF4-FFF2-40B4-BE49-F238E27FC236}">
                    <a16:creationId xmlns:a16="http://schemas.microsoft.com/office/drawing/2014/main" id="{E9E4E6F1-6815-8247-8269-98F8FAD00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65">
                <a:extLst>
                  <a:ext uri="{FF2B5EF4-FFF2-40B4-BE49-F238E27FC236}">
                    <a16:creationId xmlns:a16="http://schemas.microsoft.com/office/drawing/2014/main" id="{274E95C4-3F56-1440-AE6E-F9D825B23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66">
                <a:extLst>
                  <a:ext uri="{FF2B5EF4-FFF2-40B4-BE49-F238E27FC236}">
                    <a16:creationId xmlns:a16="http://schemas.microsoft.com/office/drawing/2014/main" id="{A48AD5C8-B8A7-4442-83E2-9954B391A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67">
                <a:extLst>
                  <a:ext uri="{FF2B5EF4-FFF2-40B4-BE49-F238E27FC236}">
                    <a16:creationId xmlns:a16="http://schemas.microsoft.com/office/drawing/2014/main" id="{218CABE9-5942-E145-9DBA-54F56392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68">
                <a:extLst>
                  <a:ext uri="{FF2B5EF4-FFF2-40B4-BE49-F238E27FC236}">
                    <a16:creationId xmlns:a16="http://schemas.microsoft.com/office/drawing/2014/main" id="{609A5066-985E-1649-9375-CD77DA42A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69">
                <a:extLst>
                  <a:ext uri="{FF2B5EF4-FFF2-40B4-BE49-F238E27FC236}">
                    <a16:creationId xmlns:a16="http://schemas.microsoft.com/office/drawing/2014/main" id="{2D63CF4D-C0C3-C141-8B3C-0F78C3449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70">
                <a:extLst>
                  <a:ext uri="{FF2B5EF4-FFF2-40B4-BE49-F238E27FC236}">
                    <a16:creationId xmlns:a16="http://schemas.microsoft.com/office/drawing/2014/main" id="{45067722-4B22-DD4E-B176-F492B83B4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71">
                <a:extLst>
                  <a:ext uri="{FF2B5EF4-FFF2-40B4-BE49-F238E27FC236}">
                    <a16:creationId xmlns:a16="http://schemas.microsoft.com/office/drawing/2014/main" id="{40F73C33-7691-9849-A9C2-6C9838218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72">
                <a:extLst>
                  <a:ext uri="{FF2B5EF4-FFF2-40B4-BE49-F238E27FC236}">
                    <a16:creationId xmlns:a16="http://schemas.microsoft.com/office/drawing/2014/main" id="{3EF9674E-B86A-134D-B16C-1CB20A363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73">
                <a:extLst>
                  <a:ext uri="{FF2B5EF4-FFF2-40B4-BE49-F238E27FC236}">
                    <a16:creationId xmlns:a16="http://schemas.microsoft.com/office/drawing/2014/main" id="{E5079A39-E387-B440-9F80-461EB37AC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74">
                <a:extLst>
                  <a:ext uri="{FF2B5EF4-FFF2-40B4-BE49-F238E27FC236}">
                    <a16:creationId xmlns:a16="http://schemas.microsoft.com/office/drawing/2014/main" id="{5A0215F4-7591-3B47-B993-12A4D6D1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75">
                <a:extLst>
                  <a:ext uri="{FF2B5EF4-FFF2-40B4-BE49-F238E27FC236}">
                    <a16:creationId xmlns:a16="http://schemas.microsoft.com/office/drawing/2014/main" id="{5794F128-FE7E-F74A-BB3A-76FA5534B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76">
                <a:extLst>
                  <a:ext uri="{FF2B5EF4-FFF2-40B4-BE49-F238E27FC236}">
                    <a16:creationId xmlns:a16="http://schemas.microsoft.com/office/drawing/2014/main" id="{46D6C8E8-B816-1141-B9C8-94DFB21B8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77">
                <a:extLst>
                  <a:ext uri="{FF2B5EF4-FFF2-40B4-BE49-F238E27FC236}">
                    <a16:creationId xmlns:a16="http://schemas.microsoft.com/office/drawing/2014/main" id="{85786174-4051-384E-B9BE-8B24F9619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78">
                <a:extLst>
                  <a:ext uri="{FF2B5EF4-FFF2-40B4-BE49-F238E27FC236}">
                    <a16:creationId xmlns:a16="http://schemas.microsoft.com/office/drawing/2014/main" id="{6A0ED62C-5595-CA4A-96AE-3D48EED47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79">
                <a:extLst>
                  <a:ext uri="{FF2B5EF4-FFF2-40B4-BE49-F238E27FC236}">
                    <a16:creationId xmlns:a16="http://schemas.microsoft.com/office/drawing/2014/main" id="{B4EE117E-6043-C740-B73A-314DB53B1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80">
                <a:extLst>
                  <a:ext uri="{FF2B5EF4-FFF2-40B4-BE49-F238E27FC236}">
                    <a16:creationId xmlns:a16="http://schemas.microsoft.com/office/drawing/2014/main" id="{610CC192-FB15-724A-A0BA-11D305CCB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82">
                <a:extLst>
                  <a:ext uri="{FF2B5EF4-FFF2-40B4-BE49-F238E27FC236}">
                    <a16:creationId xmlns:a16="http://schemas.microsoft.com/office/drawing/2014/main" id="{F1C46FC7-0326-264D-971C-A77F82673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83">
                <a:extLst>
                  <a:ext uri="{FF2B5EF4-FFF2-40B4-BE49-F238E27FC236}">
                    <a16:creationId xmlns:a16="http://schemas.microsoft.com/office/drawing/2014/main" id="{4AD25789-B8C7-474C-A2D3-11F6E5CDB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84">
                <a:extLst>
                  <a:ext uri="{FF2B5EF4-FFF2-40B4-BE49-F238E27FC236}">
                    <a16:creationId xmlns:a16="http://schemas.microsoft.com/office/drawing/2014/main" id="{E6F6362E-6601-2D4F-9065-AF61C7A80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85">
                <a:extLst>
                  <a:ext uri="{FF2B5EF4-FFF2-40B4-BE49-F238E27FC236}">
                    <a16:creationId xmlns:a16="http://schemas.microsoft.com/office/drawing/2014/main" id="{B2BA1608-617A-4147-8F26-12305973C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86">
                <a:extLst>
                  <a:ext uri="{FF2B5EF4-FFF2-40B4-BE49-F238E27FC236}">
                    <a16:creationId xmlns:a16="http://schemas.microsoft.com/office/drawing/2014/main" id="{D9E0FBAF-0635-DA48-8CE1-34CD59C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87">
                <a:extLst>
                  <a:ext uri="{FF2B5EF4-FFF2-40B4-BE49-F238E27FC236}">
                    <a16:creationId xmlns:a16="http://schemas.microsoft.com/office/drawing/2014/main" id="{95942396-880F-194B-BC4E-ED3A5A1AD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88">
                <a:extLst>
                  <a:ext uri="{FF2B5EF4-FFF2-40B4-BE49-F238E27FC236}">
                    <a16:creationId xmlns:a16="http://schemas.microsoft.com/office/drawing/2014/main" id="{88150B7F-5319-BE47-8C0A-682548FF4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89">
                <a:extLst>
                  <a:ext uri="{FF2B5EF4-FFF2-40B4-BE49-F238E27FC236}">
                    <a16:creationId xmlns:a16="http://schemas.microsoft.com/office/drawing/2014/main" id="{EE3FE75D-7719-B442-A6D0-8CE8D661D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90">
                <a:extLst>
                  <a:ext uri="{FF2B5EF4-FFF2-40B4-BE49-F238E27FC236}">
                    <a16:creationId xmlns:a16="http://schemas.microsoft.com/office/drawing/2014/main" id="{3E9838BE-4A6B-AB48-B367-B748F3BB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91">
                <a:extLst>
                  <a:ext uri="{FF2B5EF4-FFF2-40B4-BE49-F238E27FC236}">
                    <a16:creationId xmlns:a16="http://schemas.microsoft.com/office/drawing/2014/main" id="{2F255CFB-DAE3-064E-B1A0-B5F6496F8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792">
                <a:extLst>
                  <a:ext uri="{FF2B5EF4-FFF2-40B4-BE49-F238E27FC236}">
                    <a16:creationId xmlns:a16="http://schemas.microsoft.com/office/drawing/2014/main" id="{4856C0ED-E2B8-ED49-AF3C-96B92B157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793">
                <a:extLst>
                  <a:ext uri="{FF2B5EF4-FFF2-40B4-BE49-F238E27FC236}">
                    <a16:creationId xmlns:a16="http://schemas.microsoft.com/office/drawing/2014/main" id="{F3553BBB-CA38-5C44-8E3B-2C5C75513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794">
                <a:extLst>
                  <a:ext uri="{FF2B5EF4-FFF2-40B4-BE49-F238E27FC236}">
                    <a16:creationId xmlns:a16="http://schemas.microsoft.com/office/drawing/2014/main" id="{9AA407BB-A62E-D946-BE03-FAB28B9D8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795">
                <a:extLst>
                  <a:ext uri="{FF2B5EF4-FFF2-40B4-BE49-F238E27FC236}">
                    <a16:creationId xmlns:a16="http://schemas.microsoft.com/office/drawing/2014/main" id="{38DD7D72-7FAA-CE4A-A498-8B7DCABDF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796">
                <a:extLst>
                  <a:ext uri="{FF2B5EF4-FFF2-40B4-BE49-F238E27FC236}">
                    <a16:creationId xmlns:a16="http://schemas.microsoft.com/office/drawing/2014/main" id="{C011044C-2980-2649-BE15-8FFECE6F6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797">
                <a:extLst>
                  <a:ext uri="{FF2B5EF4-FFF2-40B4-BE49-F238E27FC236}">
                    <a16:creationId xmlns:a16="http://schemas.microsoft.com/office/drawing/2014/main" id="{700706E6-E762-7F45-B65C-5DA64ADB7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D5D03E4-086D-D340-9006-55767CF5FB7F}"/>
                </a:ext>
              </a:extLst>
            </p:cNvPr>
            <p:cNvSpPr/>
            <p:nvPr/>
          </p:nvSpPr>
          <p:spPr>
            <a:xfrm>
              <a:off x="4037719" y="8399917"/>
              <a:ext cx="180678" cy="1806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B7D1C79-2012-2642-AA63-FE6EBCDBF023}"/>
                </a:ext>
              </a:extLst>
            </p:cNvPr>
            <p:cNvSpPr/>
            <p:nvPr/>
          </p:nvSpPr>
          <p:spPr>
            <a:xfrm>
              <a:off x="4218396" y="7487331"/>
              <a:ext cx="912585" cy="91258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553A564-C5E3-4849-ACEE-B58766F0F4CB}"/>
                </a:ext>
              </a:extLst>
            </p:cNvPr>
            <p:cNvSpPr/>
            <p:nvPr/>
          </p:nvSpPr>
          <p:spPr>
            <a:xfrm>
              <a:off x="4253440" y="7691121"/>
              <a:ext cx="914114" cy="584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5</a:t>
              </a:r>
              <a:endPara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8DB89790-6E95-4E43-9BE7-16B608D2349B}"/>
                </a:ext>
              </a:extLst>
            </p:cNvPr>
            <p:cNvSpPr/>
            <p:nvPr/>
          </p:nvSpPr>
          <p:spPr>
            <a:xfrm rot="16200000">
              <a:off x="10906446" y="7866419"/>
              <a:ext cx="180678" cy="1806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A6E2396E-CC5A-DA48-B18A-D2A105E16B04}"/>
                </a:ext>
              </a:extLst>
            </p:cNvPr>
            <p:cNvSpPr/>
            <p:nvPr/>
          </p:nvSpPr>
          <p:spPr>
            <a:xfrm rot="16200000">
              <a:off x="9993860" y="6953834"/>
              <a:ext cx="912585" cy="912585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22D9448B-577E-3C4C-B521-8961483AA951}"/>
                </a:ext>
              </a:extLst>
            </p:cNvPr>
            <p:cNvSpPr/>
            <p:nvPr/>
          </p:nvSpPr>
          <p:spPr>
            <a:xfrm>
              <a:off x="9987024" y="7131977"/>
              <a:ext cx="914114" cy="584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17</a:t>
              </a:r>
              <a:endPara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35109C20-6BE7-EA45-A754-9CD99E95A63D}"/>
                </a:ext>
              </a:extLst>
            </p:cNvPr>
            <p:cNvSpPr/>
            <p:nvPr/>
          </p:nvSpPr>
          <p:spPr>
            <a:xfrm rot="10800000">
              <a:off x="7385277" y="7879878"/>
              <a:ext cx="180678" cy="1806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648BA188-CDE1-0E42-B2ED-3EBCB7A69C9C}"/>
                </a:ext>
              </a:extLst>
            </p:cNvPr>
            <p:cNvSpPr/>
            <p:nvPr/>
          </p:nvSpPr>
          <p:spPr>
            <a:xfrm rot="10800000">
              <a:off x="6472693" y="8060556"/>
              <a:ext cx="912585" cy="912585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248BD421-F1D0-5D4D-9E31-A32ED3E65E52}"/>
                </a:ext>
              </a:extLst>
            </p:cNvPr>
            <p:cNvSpPr/>
            <p:nvPr/>
          </p:nvSpPr>
          <p:spPr>
            <a:xfrm>
              <a:off x="6515359" y="8247771"/>
              <a:ext cx="914114" cy="584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29</a:t>
              </a:r>
              <a:endPara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49DBF6C-CE40-C544-8686-364E14044FF2}"/>
                </a:ext>
              </a:extLst>
            </p:cNvPr>
            <p:cNvSpPr/>
            <p:nvPr/>
          </p:nvSpPr>
          <p:spPr>
            <a:xfrm rot="10800000">
              <a:off x="5346704" y="9948878"/>
              <a:ext cx="180678" cy="1806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B89FF528-3EB4-C548-94B9-DF58E8007D3A}"/>
                </a:ext>
              </a:extLst>
            </p:cNvPr>
            <p:cNvSpPr/>
            <p:nvPr/>
          </p:nvSpPr>
          <p:spPr>
            <a:xfrm rot="10800000">
              <a:off x="4434119" y="10129556"/>
              <a:ext cx="912585" cy="91258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0FFE21F1-B449-C249-B12C-957A2EEE5E02}"/>
                </a:ext>
              </a:extLst>
            </p:cNvPr>
            <p:cNvSpPr/>
            <p:nvPr/>
          </p:nvSpPr>
          <p:spPr>
            <a:xfrm>
              <a:off x="4476783" y="10316771"/>
              <a:ext cx="914114" cy="584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14</a:t>
              </a:r>
              <a:endPara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aphicFrame>
        <p:nvGraphicFramePr>
          <p:cNvPr id="457" name="Table 456">
            <a:extLst>
              <a:ext uri="{FF2B5EF4-FFF2-40B4-BE49-F238E27FC236}">
                <a16:creationId xmlns:a16="http://schemas.microsoft.com/office/drawing/2014/main" id="{22928427-1750-474F-9C39-FE766C6E2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2617"/>
              </p:ext>
            </p:extLst>
          </p:nvPr>
        </p:nvGraphicFramePr>
        <p:xfrm>
          <a:off x="12946924" y="4853348"/>
          <a:ext cx="9803640" cy="728323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00520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135807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121588"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228975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228975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228975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458" name="Group 457">
            <a:extLst>
              <a:ext uri="{FF2B5EF4-FFF2-40B4-BE49-F238E27FC236}">
                <a16:creationId xmlns:a16="http://schemas.microsoft.com/office/drawing/2014/main" id="{054C5E8A-D190-0849-86B8-E71B8458007A}"/>
              </a:ext>
            </a:extLst>
          </p:cNvPr>
          <p:cNvGrpSpPr/>
          <p:nvPr/>
        </p:nvGrpSpPr>
        <p:grpSpPr>
          <a:xfrm>
            <a:off x="17789486" y="8815974"/>
            <a:ext cx="551009" cy="551007"/>
            <a:chOff x="1876443" y="5905870"/>
            <a:chExt cx="526098" cy="526096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10869AA1-72E8-E844-B16E-8ED668B88555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80F63BEC-B3BB-D649-AED3-CC061CDBD537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F08E386-E541-424E-9145-37B5A53EF1D2}"/>
              </a:ext>
            </a:extLst>
          </p:cNvPr>
          <p:cNvGrpSpPr/>
          <p:nvPr/>
        </p:nvGrpSpPr>
        <p:grpSpPr>
          <a:xfrm>
            <a:off x="14898459" y="7594025"/>
            <a:ext cx="551009" cy="551007"/>
            <a:chOff x="1876443" y="5905870"/>
            <a:chExt cx="526098" cy="526096"/>
          </a:xfrm>
        </p:grpSpPr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57F58453-A96B-3340-8A3E-C3CEF105BFCA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4DDAADC0-CBE8-0443-8C9D-AA570D0A1489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D50D7692-79C9-2F45-9FC9-D261B95CD42C}"/>
              </a:ext>
            </a:extLst>
          </p:cNvPr>
          <p:cNvGrpSpPr/>
          <p:nvPr/>
        </p:nvGrpSpPr>
        <p:grpSpPr>
          <a:xfrm>
            <a:off x="19186892" y="11224637"/>
            <a:ext cx="551009" cy="551007"/>
            <a:chOff x="1876443" y="5905870"/>
            <a:chExt cx="526098" cy="526096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821D3F75-D0AE-3747-A8BC-550573CBAB30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06E4CFDB-88DC-1241-B884-807D19C06F08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5F7CD28E-A993-EB44-934F-419509AD8D9B}"/>
              </a:ext>
            </a:extLst>
          </p:cNvPr>
          <p:cNvGrpSpPr/>
          <p:nvPr/>
        </p:nvGrpSpPr>
        <p:grpSpPr>
          <a:xfrm>
            <a:off x="21828086" y="8815974"/>
            <a:ext cx="551009" cy="551007"/>
            <a:chOff x="1876443" y="5905870"/>
            <a:chExt cx="526098" cy="526096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ACD24959-0793-454F-BA50-DD0F18FEBC02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69" name="Freeform 468">
              <a:extLst>
                <a:ext uri="{FF2B5EF4-FFF2-40B4-BE49-F238E27FC236}">
                  <a16:creationId xmlns:a16="http://schemas.microsoft.com/office/drawing/2014/main" id="{B21C32EE-0E3F-1A4D-A6C3-83CFA492E83D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17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BF37D1BC-0DEA-E349-ADFF-22CE2CEF1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89379"/>
              </p:ext>
            </p:extLst>
          </p:nvPr>
        </p:nvGraphicFramePr>
        <p:xfrm>
          <a:off x="14062076" y="4904230"/>
          <a:ext cx="8362494" cy="72073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94642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162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4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5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8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9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10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11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14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15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18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19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20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21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24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25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28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2A5DEFA6-BCD5-1B44-AB14-AB7DF02A8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00677"/>
              </p:ext>
            </p:extLst>
          </p:nvPr>
        </p:nvGraphicFramePr>
        <p:xfrm>
          <a:off x="1953080" y="4904230"/>
          <a:ext cx="8362494" cy="72073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94642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194642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162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4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5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8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9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10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11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14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15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18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19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20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21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24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25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28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437" name="Title 1">
            <a:extLst>
              <a:ext uri="{FF2B5EF4-FFF2-40B4-BE49-F238E27FC236}">
                <a16:creationId xmlns:a16="http://schemas.microsoft.com/office/drawing/2014/main" id="{82FDBC5E-E63D-9F40-952A-C6BE43C18A4C}"/>
              </a:ext>
            </a:extLst>
          </p:cNvPr>
          <p:cNvSpPr txBox="1">
            <a:spLocks/>
          </p:cNvSpPr>
          <p:nvPr/>
        </p:nvSpPr>
        <p:spPr>
          <a:xfrm>
            <a:off x="11335865" y="6345763"/>
            <a:ext cx="1705919" cy="11387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05</a:t>
            </a:r>
          </a:p>
        </p:txBody>
      </p:sp>
      <p:sp>
        <p:nvSpPr>
          <p:cNvPr id="447" name="Title 1">
            <a:extLst>
              <a:ext uri="{FF2B5EF4-FFF2-40B4-BE49-F238E27FC236}">
                <a16:creationId xmlns:a16="http://schemas.microsoft.com/office/drawing/2014/main" id="{B067A0AD-2FC7-B446-A6FE-A15356C1657C}"/>
              </a:ext>
            </a:extLst>
          </p:cNvPr>
          <p:cNvSpPr txBox="1">
            <a:spLocks/>
          </p:cNvSpPr>
          <p:nvPr/>
        </p:nvSpPr>
        <p:spPr>
          <a:xfrm>
            <a:off x="11335865" y="9903759"/>
            <a:ext cx="1705919" cy="11387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14</a:t>
            </a:r>
          </a:p>
        </p:txBody>
      </p:sp>
      <p:sp>
        <p:nvSpPr>
          <p:cNvPr id="449" name="CuadroTexto 351">
            <a:extLst>
              <a:ext uri="{FF2B5EF4-FFF2-40B4-BE49-F238E27FC236}">
                <a16:creationId xmlns:a16="http://schemas.microsoft.com/office/drawing/2014/main" id="{A521D8B3-8313-6342-AA76-23422F51C74D}"/>
              </a:ext>
            </a:extLst>
          </p:cNvPr>
          <p:cNvSpPr txBox="1"/>
          <p:nvPr/>
        </p:nvSpPr>
        <p:spPr>
          <a:xfrm>
            <a:off x="10607860" y="7798872"/>
            <a:ext cx="3161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</a:p>
        </p:txBody>
      </p:sp>
    </p:spTree>
    <p:extLst>
      <p:ext uri="{BB962C8B-B14F-4D97-AF65-F5344CB8AC3E}">
        <p14:creationId xmlns:p14="http://schemas.microsoft.com/office/powerpoint/2010/main" val="42784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FE69B5-0FDC-0D4C-A8E3-48F16EA1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03764"/>
              </p:ext>
            </p:extLst>
          </p:nvPr>
        </p:nvGraphicFramePr>
        <p:xfrm>
          <a:off x="3333863" y="4904230"/>
          <a:ext cx="12797596" cy="72073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28228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828228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828228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828228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828228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828228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828228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162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4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5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8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9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10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11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14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15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18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19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20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21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24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25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28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92502D2-C7F0-9C45-91FB-8C9C0BD6144B}"/>
              </a:ext>
            </a:extLst>
          </p:cNvPr>
          <p:cNvGrpSpPr/>
          <p:nvPr/>
        </p:nvGrpSpPr>
        <p:grpSpPr>
          <a:xfrm>
            <a:off x="16864862" y="5693384"/>
            <a:ext cx="4634171" cy="5639305"/>
            <a:chOff x="15484078" y="4701306"/>
            <a:chExt cx="4634171" cy="56393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4D85A7-A00D-0C4F-AD57-19904C7DD18D}"/>
                </a:ext>
              </a:extLst>
            </p:cNvPr>
            <p:cNvGrpSpPr/>
            <p:nvPr/>
          </p:nvGrpSpPr>
          <p:grpSpPr>
            <a:xfrm>
              <a:off x="15508876" y="6882364"/>
              <a:ext cx="1286271" cy="1286271"/>
              <a:chOff x="16183084" y="6782444"/>
              <a:chExt cx="1781907" cy="178190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B37964-6122-FE41-86F5-934BD3BAA5EC}"/>
                  </a:ext>
                </a:extLst>
              </p:cNvPr>
              <p:cNvSpPr/>
              <p:nvPr/>
            </p:nvSpPr>
            <p:spPr>
              <a:xfrm>
                <a:off x="16183084" y="6782444"/>
                <a:ext cx="1781907" cy="178190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orma libre 6">
                <a:extLst>
                  <a:ext uri="{FF2B5EF4-FFF2-40B4-BE49-F238E27FC236}">
                    <a16:creationId xmlns:a16="http://schemas.microsoft.com/office/drawing/2014/main" id="{B273B81C-D808-6048-9343-7343EB9E1152}"/>
                  </a:ext>
                </a:extLst>
              </p:cNvPr>
              <p:cNvSpPr/>
              <p:nvPr/>
            </p:nvSpPr>
            <p:spPr>
              <a:xfrm>
                <a:off x="16684158" y="7220075"/>
                <a:ext cx="845382" cy="908816"/>
              </a:xfrm>
              <a:custGeom>
                <a:avLst/>
                <a:gdLst>
                  <a:gd name="connsiteX0" fmla="*/ 317463 w 452622"/>
                  <a:gd name="connsiteY0" fmla="*/ 34297 h 486587"/>
                  <a:gd name="connsiteX1" fmla="*/ 260018 w 452622"/>
                  <a:gd name="connsiteY1" fmla="*/ 34224 h 486587"/>
                  <a:gd name="connsiteX2" fmla="*/ 255366 w 452622"/>
                  <a:gd name="connsiteY2" fmla="*/ 27652 h 486587"/>
                  <a:gd name="connsiteX3" fmla="*/ 168829 w 452622"/>
                  <a:gd name="connsiteY3" fmla="*/ 554 h 486587"/>
                  <a:gd name="connsiteX4" fmla="*/ 82292 w 452622"/>
                  <a:gd name="connsiteY4" fmla="*/ 27652 h 486587"/>
                  <a:gd name="connsiteX5" fmla="*/ 77640 w 452622"/>
                  <a:gd name="connsiteY5" fmla="*/ 34224 h 486587"/>
                  <a:gd name="connsiteX6" fmla="*/ 20194 w 452622"/>
                  <a:gd name="connsiteY6" fmla="*/ 34224 h 486587"/>
                  <a:gd name="connsiteX7" fmla="*/ 554 w 452622"/>
                  <a:gd name="connsiteY7" fmla="*/ 60805 h 486587"/>
                  <a:gd name="connsiteX8" fmla="*/ 554 w 452622"/>
                  <a:gd name="connsiteY8" fmla="*/ 471487 h 486587"/>
                  <a:gd name="connsiteX9" fmla="*/ 15174 w 452622"/>
                  <a:gd name="connsiteY9" fmla="*/ 486107 h 486587"/>
                  <a:gd name="connsiteX10" fmla="*/ 322484 w 452622"/>
                  <a:gd name="connsiteY10" fmla="*/ 486181 h 486587"/>
                  <a:gd name="connsiteX11" fmla="*/ 337104 w 452622"/>
                  <a:gd name="connsiteY11" fmla="*/ 471561 h 486587"/>
                  <a:gd name="connsiteX12" fmla="*/ 337104 w 452622"/>
                  <a:gd name="connsiteY12" fmla="*/ 60805 h 486587"/>
                  <a:gd name="connsiteX13" fmla="*/ 317463 w 452622"/>
                  <a:gd name="connsiteY13" fmla="*/ 34297 h 486587"/>
                  <a:gd name="connsiteX14" fmla="*/ 103040 w 452622"/>
                  <a:gd name="connsiteY14" fmla="*/ 44635 h 486587"/>
                  <a:gd name="connsiteX15" fmla="*/ 168829 w 452622"/>
                  <a:gd name="connsiteY15" fmla="*/ 27135 h 486587"/>
                  <a:gd name="connsiteX16" fmla="*/ 234618 w 452622"/>
                  <a:gd name="connsiteY16" fmla="*/ 44635 h 486587"/>
                  <a:gd name="connsiteX17" fmla="*/ 234618 w 452622"/>
                  <a:gd name="connsiteY17" fmla="*/ 47514 h 486587"/>
                  <a:gd name="connsiteX18" fmla="*/ 103040 w 452622"/>
                  <a:gd name="connsiteY18" fmla="*/ 47514 h 486587"/>
                  <a:gd name="connsiteX19" fmla="*/ 103040 w 452622"/>
                  <a:gd name="connsiteY19" fmla="*/ 44635 h 486587"/>
                  <a:gd name="connsiteX20" fmla="*/ 310522 w 452622"/>
                  <a:gd name="connsiteY20" fmla="*/ 459526 h 486587"/>
                  <a:gd name="connsiteX21" fmla="*/ 27209 w 452622"/>
                  <a:gd name="connsiteY21" fmla="*/ 459526 h 486587"/>
                  <a:gd name="connsiteX22" fmla="*/ 27209 w 452622"/>
                  <a:gd name="connsiteY22" fmla="*/ 60805 h 486587"/>
                  <a:gd name="connsiteX23" fmla="*/ 76532 w 452622"/>
                  <a:gd name="connsiteY23" fmla="*/ 60805 h 486587"/>
                  <a:gd name="connsiteX24" fmla="*/ 92703 w 452622"/>
                  <a:gd name="connsiteY24" fmla="*/ 74096 h 486587"/>
                  <a:gd name="connsiteX25" fmla="*/ 245029 w 452622"/>
                  <a:gd name="connsiteY25" fmla="*/ 74096 h 486587"/>
                  <a:gd name="connsiteX26" fmla="*/ 261273 w 452622"/>
                  <a:gd name="connsiteY26" fmla="*/ 60805 h 486587"/>
                  <a:gd name="connsiteX27" fmla="*/ 310596 w 452622"/>
                  <a:gd name="connsiteY27" fmla="*/ 60805 h 486587"/>
                  <a:gd name="connsiteX28" fmla="*/ 310596 w 452622"/>
                  <a:gd name="connsiteY28" fmla="*/ 459526 h 486587"/>
                  <a:gd name="connsiteX29" fmla="*/ 268583 w 452622"/>
                  <a:gd name="connsiteY29" fmla="*/ 153914 h 486587"/>
                  <a:gd name="connsiteX30" fmla="*/ 281874 w 452622"/>
                  <a:gd name="connsiteY30" fmla="*/ 167204 h 486587"/>
                  <a:gd name="connsiteX31" fmla="*/ 268583 w 452622"/>
                  <a:gd name="connsiteY31" fmla="*/ 180495 h 486587"/>
                  <a:gd name="connsiteX32" fmla="*/ 162257 w 452622"/>
                  <a:gd name="connsiteY32" fmla="*/ 180495 h 486587"/>
                  <a:gd name="connsiteX33" fmla="*/ 148967 w 452622"/>
                  <a:gd name="connsiteY33" fmla="*/ 167204 h 486587"/>
                  <a:gd name="connsiteX34" fmla="*/ 162257 w 452622"/>
                  <a:gd name="connsiteY34" fmla="*/ 153914 h 486587"/>
                  <a:gd name="connsiteX35" fmla="*/ 268583 w 452622"/>
                  <a:gd name="connsiteY35" fmla="*/ 153914 h 486587"/>
                  <a:gd name="connsiteX36" fmla="*/ 281874 w 452622"/>
                  <a:gd name="connsiteY36" fmla="*/ 273530 h 486587"/>
                  <a:gd name="connsiteX37" fmla="*/ 268583 w 452622"/>
                  <a:gd name="connsiteY37" fmla="*/ 286821 h 486587"/>
                  <a:gd name="connsiteX38" fmla="*/ 162257 w 452622"/>
                  <a:gd name="connsiteY38" fmla="*/ 286821 h 486587"/>
                  <a:gd name="connsiteX39" fmla="*/ 148967 w 452622"/>
                  <a:gd name="connsiteY39" fmla="*/ 273530 h 486587"/>
                  <a:gd name="connsiteX40" fmla="*/ 162257 w 452622"/>
                  <a:gd name="connsiteY40" fmla="*/ 260239 h 486587"/>
                  <a:gd name="connsiteX41" fmla="*/ 268583 w 452622"/>
                  <a:gd name="connsiteY41" fmla="*/ 260239 h 486587"/>
                  <a:gd name="connsiteX42" fmla="*/ 281874 w 452622"/>
                  <a:gd name="connsiteY42" fmla="*/ 273530 h 486587"/>
                  <a:gd name="connsiteX43" fmla="*/ 281874 w 452622"/>
                  <a:gd name="connsiteY43" fmla="*/ 379856 h 486587"/>
                  <a:gd name="connsiteX44" fmla="*/ 268583 w 452622"/>
                  <a:gd name="connsiteY44" fmla="*/ 393146 h 486587"/>
                  <a:gd name="connsiteX45" fmla="*/ 162257 w 452622"/>
                  <a:gd name="connsiteY45" fmla="*/ 393146 h 486587"/>
                  <a:gd name="connsiteX46" fmla="*/ 148967 w 452622"/>
                  <a:gd name="connsiteY46" fmla="*/ 379856 h 486587"/>
                  <a:gd name="connsiteX47" fmla="*/ 162257 w 452622"/>
                  <a:gd name="connsiteY47" fmla="*/ 366565 h 486587"/>
                  <a:gd name="connsiteX48" fmla="*/ 268583 w 452622"/>
                  <a:gd name="connsiteY48" fmla="*/ 366565 h 486587"/>
                  <a:gd name="connsiteX49" fmla="*/ 281874 w 452622"/>
                  <a:gd name="connsiteY49" fmla="*/ 379856 h 486587"/>
                  <a:gd name="connsiteX50" fmla="*/ 69222 w 452622"/>
                  <a:gd name="connsiteY50" fmla="*/ 207003 h 486587"/>
                  <a:gd name="connsiteX51" fmla="*/ 122385 w 452622"/>
                  <a:gd name="connsiteY51" fmla="*/ 207003 h 486587"/>
                  <a:gd name="connsiteX52" fmla="*/ 135676 w 452622"/>
                  <a:gd name="connsiteY52" fmla="*/ 193712 h 486587"/>
                  <a:gd name="connsiteX53" fmla="*/ 135676 w 452622"/>
                  <a:gd name="connsiteY53" fmla="*/ 140549 h 486587"/>
                  <a:gd name="connsiteX54" fmla="*/ 122385 w 452622"/>
                  <a:gd name="connsiteY54" fmla="*/ 127258 h 486587"/>
                  <a:gd name="connsiteX55" fmla="*/ 69222 w 452622"/>
                  <a:gd name="connsiteY55" fmla="*/ 127258 h 486587"/>
                  <a:gd name="connsiteX56" fmla="*/ 55932 w 452622"/>
                  <a:gd name="connsiteY56" fmla="*/ 140549 h 486587"/>
                  <a:gd name="connsiteX57" fmla="*/ 55932 w 452622"/>
                  <a:gd name="connsiteY57" fmla="*/ 193712 h 486587"/>
                  <a:gd name="connsiteX58" fmla="*/ 69222 w 452622"/>
                  <a:gd name="connsiteY58" fmla="*/ 207003 h 486587"/>
                  <a:gd name="connsiteX59" fmla="*/ 82513 w 452622"/>
                  <a:gd name="connsiteY59" fmla="*/ 153840 h 486587"/>
                  <a:gd name="connsiteX60" fmla="*/ 109094 w 452622"/>
                  <a:gd name="connsiteY60" fmla="*/ 153840 h 486587"/>
                  <a:gd name="connsiteX61" fmla="*/ 109094 w 452622"/>
                  <a:gd name="connsiteY61" fmla="*/ 180421 h 486587"/>
                  <a:gd name="connsiteX62" fmla="*/ 82513 w 452622"/>
                  <a:gd name="connsiteY62" fmla="*/ 180421 h 486587"/>
                  <a:gd name="connsiteX63" fmla="*/ 82513 w 452622"/>
                  <a:gd name="connsiteY63" fmla="*/ 153840 h 486587"/>
                  <a:gd name="connsiteX64" fmla="*/ 122385 w 452622"/>
                  <a:gd name="connsiteY64" fmla="*/ 233658 h 486587"/>
                  <a:gd name="connsiteX65" fmla="*/ 69222 w 452622"/>
                  <a:gd name="connsiteY65" fmla="*/ 233658 h 486587"/>
                  <a:gd name="connsiteX66" fmla="*/ 55932 w 452622"/>
                  <a:gd name="connsiteY66" fmla="*/ 246949 h 486587"/>
                  <a:gd name="connsiteX67" fmla="*/ 55932 w 452622"/>
                  <a:gd name="connsiteY67" fmla="*/ 300111 h 486587"/>
                  <a:gd name="connsiteX68" fmla="*/ 69222 w 452622"/>
                  <a:gd name="connsiteY68" fmla="*/ 313402 h 486587"/>
                  <a:gd name="connsiteX69" fmla="*/ 122385 w 452622"/>
                  <a:gd name="connsiteY69" fmla="*/ 313402 h 486587"/>
                  <a:gd name="connsiteX70" fmla="*/ 135676 w 452622"/>
                  <a:gd name="connsiteY70" fmla="*/ 300111 h 486587"/>
                  <a:gd name="connsiteX71" fmla="*/ 135676 w 452622"/>
                  <a:gd name="connsiteY71" fmla="*/ 246949 h 486587"/>
                  <a:gd name="connsiteX72" fmla="*/ 122385 w 452622"/>
                  <a:gd name="connsiteY72" fmla="*/ 233658 h 486587"/>
                  <a:gd name="connsiteX73" fmla="*/ 109094 w 452622"/>
                  <a:gd name="connsiteY73" fmla="*/ 286821 h 486587"/>
                  <a:gd name="connsiteX74" fmla="*/ 82513 w 452622"/>
                  <a:gd name="connsiteY74" fmla="*/ 286821 h 486587"/>
                  <a:gd name="connsiteX75" fmla="*/ 82513 w 452622"/>
                  <a:gd name="connsiteY75" fmla="*/ 260239 h 486587"/>
                  <a:gd name="connsiteX76" fmla="*/ 109094 w 452622"/>
                  <a:gd name="connsiteY76" fmla="*/ 260239 h 486587"/>
                  <a:gd name="connsiteX77" fmla="*/ 109094 w 452622"/>
                  <a:gd name="connsiteY77" fmla="*/ 286821 h 486587"/>
                  <a:gd name="connsiteX78" fmla="*/ 122311 w 452622"/>
                  <a:gd name="connsiteY78" fmla="*/ 339983 h 486587"/>
                  <a:gd name="connsiteX79" fmla="*/ 69149 w 452622"/>
                  <a:gd name="connsiteY79" fmla="*/ 339983 h 486587"/>
                  <a:gd name="connsiteX80" fmla="*/ 55858 w 452622"/>
                  <a:gd name="connsiteY80" fmla="*/ 353274 h 486587"/>
                  <a:gd name="connsiteX81" fmla="*/ 55858 w 452622"/>
                  <a:gd name="connsiteY81" fmla="*/ 406437 h 486587"/>
                  <a:gd name="connsiteX82" fmla="*/ 69149 w 452622"/>
                  <a:gd name="connsiteY82" fmla="*/ 419728 h 486587"/>
                  <a:gd name="connsiteX83" fmla="*/ 122311 w 452622"/>
                  <a:gd name="connsiteY83" fmla="*/ 419728 h 486587"/>
                  <a:gd name="connsiteX84" fmla="*/ 135602 w 452622"/>
                  <a:gd name="connsiteY84" fmla="*/ 406437 h 486587"/>
                  <a:gd name="connsiteX85" fmla="*/ 135602 w 452622"/>
                  <a:gd name="connsiteY85" fmla="*/ 353274 h 486587"/>
                  <a:gd name="connsiteX86" fmla="*/ 122311 w 452622"/>
                  <a:gd name="connsiteY86" fmla="*/ 339983 h 486587"/>
                  <a:gd name="connsiteX87" fmla="*/ 109021 w 452622"/>
                  <a:gd name="connsiteY87" fmla="*/ 393146 h 486587"/>
                  <a:gd name="connsiteX88" fmla="*/ 82439 w 452622"/>
                  <a:gd name="connsiteY88" fmla="*/ 393146 h 486587"/>
                  <a:gd name="connsiteX89" fmla="*/ 82439 w 452622"/>
                  <a:gd name="connsiteY89" fmla="*/ 366565 h 486587"/>
                  <a:gd name="connsiteX90" fmla="*/ 109021 w 452622"/>
                  <a:gd name="connsiteY90" fmla="*/ 366565 h 486587"/>
                  <a:gd name="connsiteX91" fmla="*/ 109021 w 452622"/>
                  <a:gd name="connsiteY91" fmla="*/ 393146 h 486587"/>
                  <a:gd name="connsiteX92" fmla="*/ 450296 w 452622"/>
                  <a:gd name="connsiteY92" fmla="*/ 169493 h 486587"/>
                  <a:gd name="connsiteX93" fmla="*/ 423715 w 452622"/>
                  <a:gd name="connsiteY93" fmla="*/ 129621 h 486587"/>
                  <a:gd name="connsiteX94" fmla="*/ 412565 w 452622"/>
                  <a:gd name="connsiteY94" fmla="*/ 123714 h 486587"/>
                  <a:gd name="connsiteX95" fmla="*/ 401490 w 452622"/>
                  <a:gd name="connsiteY95" fmla="*/ 129769 h 486587"/>
                  <a:gd name="connsiteX96" fmla="*/ 375425 w 452622"/>
                  <a:gd name="connsiteY96" fmla="*/ 169641 h 486587"/>
                  <a:gd name="connsiteX97" fmla="*/ 373284 w 452622"/>
                  <a:gd name="connsiteY97" fmla="*/ 176877 h 486587"/>
                  <a:gd name="connsiteX98" fmla="*/ 372767 w 452622"/>
                  <a:gd name="connsiteY98" fmla="*/ 469199 h 486587"/>
                  <a:gd name="connsiteX99" fmla="*/ 376681 w 452622"/>
                  <a:gd name="connsiteY99" fmla="*/ 478576 h 486587"/>
                  <a:gd name="connsiteX100" fmla="*/ 386058 w 452622"/>
                  <a:gd name="connsiteY100" fmla="*/ 482489 h 486587"/>
                  <a:gd name="connsiteX101" fmla="*/ 439221 w 452622"/>
                  <a:gd name="connsiteY101" fmla="*/ 482489 h 486587"/>
                  <a:gd name="connsiteX102" fmla="*/ 452511 w 452622"/>
                  <a:gd name="connsiteY102" fmla="*/ 469199 h 486587"/>
                  <a:gd name="connsiteX103" fmla="*/ 452511 w 452622"/>
                  <a:gd name="connsiteY103" fmla="*/ 176803 h 486587"/>
                  <a:gd name="connsiteX104" fmla="*/ 450296 w 452622"/>
                  <a:gd name="connsiteY104" fmla="*/ 169493 h 486587"/>
                  <a:gd name="connsiteX105" fmla="*/ 412713 w 452622"/>
                  <a:gd name="connsiteY105" fmla="*/ 161076 h 486587"/>
                  <a:gd name="connsiteX106" fmla="*/ 425930 w 452622"/>
                  <a:gd name="connsiteY106" fmla="*/ 180864 h 486587"/>
                  <a:gd name="connsiteX107" fmla="*/ 425930 w 452622"/>
                  <a:gd name="connsiteY107" fmla="*/ 416110 h 486587"/>
                  <a:gd name="connsiteX108" fmla="*/ 399422 w 452622"/>
                  <a:gd name="connsiteY108" fmla="*/ 416110 h 486587"/>
                  <a:gd name="connsiteX109" fmla="*/ 399865 w 452622"/>
                  <a:gd name="connsiteY109" fmla="*/ 180864 h 486587"/>
                  <a:gd name="connsiteX110" fmla="*/ 412713 w 452622"/>
                  <a:gd name="connsiteY110" fmla="*/ 161076 h 486587"/>
                  <a:gd name="connsiteX111" fmla="*/ 399349 w 452622"/>
                  <a:gd name="connsiteY111" fmla="*/ 455982 h 486587"/>
                  <a:gd name="connsiteX112" fmla="*/ 399349 w 452622"/>
                  <a:gd name="connsiteY112" fmla="*/ 442691 h 486587"/>
                  <a:gd name="connsiteX113" fmla="*/ 425856 w 452622"/>
                  <a:gd name="connsiteY113" fmla="*/ 442691 h 486587"/>
                  <a:gd name="connsiteX114" fmla="*/ 425856 w 452622"/>
                  <a:gd name="connsiteY114" fmla="*/ 455982 h 486587"/>
                  <a:gd name="connsiteX115" fmla="*/ 399349 w 452622"/>
                  <a:gd name="connsiteY115" fmla="*/ 455982 h 48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452622" h="486587">
                    <a:moveTo>
                      <a:pt x="317463" y="34297"/>
                    </a:moveTo>
                    <a:lnTo>
                      <a:pt x="260018" y="34224"/>
                    </a:lnTo>
                    <a:cubicBezTo>
                      <a:pt x="259058" y="32008"/>
                      <a:pt x="257507" y="29793"/>
                      <a:pt x="255366" y="27652"/>
                    </a:cubicBezTo>
                    <a:cubicBezTo>
                      <a:pt x="238900" y="10965"/>
                      <a:pt x="205747" y="554"/>
                      <a:pt x="168829" y="554"/>
                    </a:cubicBezTo>
                    <a:cubicBezTo>
                      <a:pt x="131910" y="554"/>
                      <a:pt x="98757" y="10965"/>
                      <a:pt x="82292" y="27652"/>
                    </a:cubicBezTo>
                    <a:cubicBezTo>
                      <a:pt x="80150" y="29793"/>
                      <a:pt x="78600" y="32008"/>
                      <a:pt x="77640" y="34224"/>
                    </a:cubicBezTo>
                    <a:lnTo>
                      <a:pt x="20194" y="34224"/>
                    </a:lnTo>
                    <a:cubicBezTo>
                      <a:pt x="8824" y="34224"/>
                      <a:pt x="554" y="45373"/>
                      <a:pt x="554" y="60805"/>
                    </a:cubicBezTo>
                    <a:lnTo>
                      <a:pt x="554" y="471487"/>
                    </a:lnTo>
                    <a:cubicBezTo>
                      <a:pt x="554" y="479536"/>
                      <a:pt x="7125" y="486107"/>
                      <a:pt x="15174" y="486107"/>
                    </a:cubicBezTo>
                    <a:lnTo>
                      <a:pt x="322484" y="486181"/>
                    </a:lnTo>
                    <a:cubicBezTo>
                      <a:pt x="330532" y="486181"/>
                      <a:pt x="337104" y="479610"/>
                      <a:pt x="337104" y="471561"/>
                    </a:cubicBezTo>
                    <a:lnTo>
                      <a:pt x="337104" y="60805"/>
                    </a:lnTo>
                    <a:cubicBezTo>
                      <a:pt x="337104" y="45447"/>
                      <a:pt x="328834" y="34297"/>
                      <a:pt x="317463" y="34297"/>
                    </a:cubicBezTo>
                    <a:moveTo>
                      <a:pt x="103040" y="44635"/>
                    </a:moveTo>
                    <a:cubicBezTo>
                      <a:pt x="113525" y="35700"/>
                      <a:pt x="137153" y="27135"/>
                      <a:pt x="168829" y="27135"/>
                    </a:cubicBezTo>
                    <a:cubicBezTo>
                      <a:pt x="200505" y="27135"/>
                      <a:pt x="224133" y="35700"/>
                      <a:pt x="234618" y="44635"/>
                    </a:cubicBezTo>
                    <a:lnTo>
                      <a:pt x="234618" y="47514"/>
                    </a:lnTo>
                    <a:lnTo>
                      <a:pt x="103040" y="47514"/>
                    </a:lnTo>
                    <a:lnTo>
                      <a:pt x="103040" y="44635"/>
                    </a:lnTo>
                    <a:close/>
                    <a:moveTo>
                      <a:pt x="310522" y="459526"/>
                    </a:moveTo>
                    <a:lnTo>
                      <a:pt x="27209" y="459526"/>
                    </a:lnTo>
                    <a:lnTo>
                      <a:pt x="27209" y="60805"/>
                    </a:lnTo>
                    <a:lnTo>
                      <a:pt x="76532" y="60805"/>
                    </a:lnTo>
                    <a:cubicBezTo>
                      <a:pt x="76754" y="66047"/>
                      <a:pt x="80446" y="74096"/>
                      <a:pt x="92703" y="74096"/>
                    </a:cubicBezTo>
                    <a:lnTo>
                      <a:pt x="245029" y="74096"/>
                    </a:lnTo>
                    <a:cubicBezTo>
                      <a:pt x="257360" y="74096"/>
                      <a:pt x="260978" y="66047"/>
                      <a:pt x="261273" y="60805"/>
                    </a:cubicBezTo>
                    <a:lnTo>
                      <a:pt x="310596" y="60805"/>
                    </a:lnTo>
                    <a:lnTo>
                      <a:pt x="310596" y="459526"/>
                    </a:lnTo>
                    <a:close/>
                    <a:moveTo>
                      <a:pt x="268583" y="153914"/>
                    </a:moveTo>
                    <a:cubicBezTo>
                      <a:pt x="275893" y="153914"/>
                      <a:pt x="281874" y="159894"/>
                      <a:pt x="281874" y="167204"/>
                    </a:cubicBezTo>
                    <a:cubicBezTo>
                      <a:pt x="281874" y="174514"/>
                      <a:pt x="275893" y="180495"/>
                      <a:pt x="268583" y="180495"/>
                    </a:cubicBezTo>
                    <a:lnTo>
                      <a:pt x="162257" y="180495"/>
                    </a:lnTo>
                    <a:cubicBezTo>
                      <a:pt x="154947" y="180495"/>
                      <a:pt x="148967" y="174514"/>
                      <a:pt x="148967" y="167204"/>
                    </a:cubicBezTo>
                    <a:cubicBezTo>
                      <a:pt x="148967" y="159894"/>
                      <a:pt x="154947" y="153914"/>
                      <a:pt x="162257" y="153914"/>
                    </a:cubicBezTo>
                    <a:lnTo>
                      <a:pt x="268583" y="153914"/>
                    </a:lnTo>
                    <a:close/>
                    <a:moveTo>
                      <a:pt x="281874" y="273530"/>
                    </a:moveTo>
                    <a:cubicBezTo>
                      <a:pt x="281874" y="280840"/>
                      <a:pt x="275893" y="286821"/>
                      <a:pt x="268583" y="286821"/>
                    </a:cubicBezTo>
                    <a:lnTo>
                      <a:pt x="162257" y="286821"/>
                    </a:lnTo>
                    <a:cubicBezTo>
                      <a:pt x="154947" y="286821"/>
                      <a:pt x="148967" y="280840"/>
                      <a:pt x="148967" y="273530"/>
                    </a:cubicBezTo>
                    <a:cubicBezTo>
                      <a:pt x="148967" y="266220"/>
                      <a:pt x="154947" y="260239"/>
                      <a:pt x="162257" y="260239"/>
                    </a:cubicBezTo>
                    <a:lnTo>
                      <a:pt x="268583" y="260239"/>
                    </a:lnTo>
                    <a:cubicBezTo>
                      <a:pt x="275893" y="260239"/>
                      <a:pt x="281874" y="266220"/>
                      <a:pt x="281874" y="273530"/>
                    </a:cubicBezTo>
                    <a:moveTo>
                      <a:pt x="281874" y="379856"/>
                    </a:moveTo>
                    <a:cubicBezTo>
                      <a:pt x="281874" y="387165"/>
                      <a:pt x="275893" y="393146"/>
                      <a:pt x="268583" y="393146"/>
                    </a:cubicBezTo>
                    <a:lnTo>
                      <a:pt x="162257" y="393146"/>
                    </a:lnTo>
                    <a:cubicBezTo>
                      <a:pt x="154947" y="393146"/>
                      <a:pt x="148967" y="387165"/>
                      <a:pt x="148967" y="379856"/>
                    </a:cubicBezTo>
                    <a:cubicBezTo>
                      <a:pt x="148967" y="372546"/>
                      <a:pt x="154947" y="366565"/>
                      <a:pt x="162257" y="366565"/>
                    </a:cubicBezTo>
                    <a:lnTo>
                      <a:pt x="268583" y="366565"/>
                    </a:lnTo>
                    <a:cubicBezTo>
                      <a:pt x="275893" y="366565"/>
                      <a:pt x="281874" y="372546"/>
                      <a:pt x="281874" y="379856"/>
                    </a:cubicBezTo>
                    <a:moveTo>
                      <a:pt x="69222" y="207003"/>
                    </a:moveTo>
                    <a:lnTo>
                      <a:pt x="122385" y="207003"/>
                    </a:lnTo>
                    <a:cubicBezTo>
                      <a:pt x="129695" y="207003"/>
                      <a:pt x="135676" y="201022"/>
                      <a:pt x="135676" y="193712"/>
                    </a:cubicBezTo>
                    <a:lnTo>
                      <a:pt x="135676" y="140549"/>
                    </a:lnTo>
                    <a:cubicBezTo>
                      <a:pt x="135676" y="133239"/>
                      <a:pt x="129695" y="127258"/>
                      <a:pt x="122385" y="127258"/>
                    </a:cubicBezTo>
                    <a:lnTo>
                      <a:pt x="69222" y="127258"/>
                    </a:lnTo>
                    <a:cubicBezTo>
                      <a:pt x="61913" y="127258"/>
                      <a:pt x="55932" y="133239"/>
                      <a:pt x="55932" y="140549"/>
                    </a:cubicBezTo>
                    <a:lnTo>
                      <a:pt x="55932" y="193712"/>
                    </a:lnTo>
                    <a:cubicBezTo>
                      <a:pt x="55932" y="201022"/>
                      <a:pt x="61913" y="207003"/>
                      <a:pt x="69222" y="207003"/>
                    </a:cubicBezTo>
                    <a:moveTo>
                      <a:pt x="82513" y="153840"/>
                    </a:moveTo>
                    <a:lnTo>
                      <a:pt x="109094" y="153840"/>
                    </a:lnTo>
                    <a:lnTo>
                      <a:pt x="109094" y="180421"/>
                    </a:lnTo>
                    <a:lnTo>
                      <a:pt x="82513" y="180421"/>
                    </a:lnTo>
                    <a:lnTo>
                      <a:pt x="82513" y="153840"/>
                    </a:lnTo>
                    <a:close/>
                    <a:moveTo>
                      <a:pt x="122385" y="233658"/>
                    </a:moveTo>
                    <a:lnTo>
                      <a:pt x="69222" y="233658"/>
                    </a:lnTo>
                    <a:cubicBezTo>
                      <a:pt x="61913" y="233658"/>
                      <a:pt x="55932" y="239639"/>
                      <a:pt x="55932" y="246949"/>
                    </a:cubicBezTo>
                    <a:lnTo>
                      <a:pt x="55932" y="300111"/>
                    </a:lnTo>
                    <a:cubicBezTo>
                      <a:pt x="55932" y="307421"/>
                      <a:pt x="61913" y="313402"/>
                      <a:pt x="69222" y="313402"/>
                    </a:cubicBezTo>
                    <a:lnTo>
                      <a:pt x="122385" y="313402"/>
                    </a:lnTo>
                    <a:cubicBezTo>
                      <a:pt x="129695" y="313402"/>
                      <a:pt x="135676" y="307421"/>
                      <a:pt x="135676" y="300111"/>
                    </a:cubicBezTo>
                    <a:lnTo>
                      <a:pt x="135676" y="246949"/>
                    </a:lnTo>
                    <a:cubicBezTo>
                      <a:pt x="135676" y="239639"/>
                      <a:pt x="129769" y="233658"/>
                      <a:pt x="122385" y="233658"/>
                    </a:cubicBezTo>
                    <a:moveTo>
                      <a:pt x="109094" y="286821"/>
                    </a:moveTo>
                    <a:lnTo>
                      <a:pt x="82513" y="286821"/>
                    </a:lnTo>
                    <a:lnTo>
                      <a:pt x="82513" y="260239"/>
                    </a:lnTo>
                    <a:lnTo>
                      <a:pt x="109094" y="260239"/>
                    </a:lnTo>
                    <a:lnTo>
                      <a:pt x="109094" y="286821"/>
                    </a:lnTo>
                    <a:close/>
                    <a:moveTo>
                      <a:pt x="122311" y="339983"/>
                    </a:moveTo>
                    <a:lnTo>
                      <a:pt x="69149" y="339983"/>
                    </a:lnTo>
                    <a:cubicBezTo>
                      <a:pt x="61839" y="339983"/>
                      <a:pt x="55858" y="345964"/>
                      <a:pt x="55858" y="353274"/>
                    </a:cubicBezTo>
                    <a:lnTo>
                      <a:pt x="55858" y="406437"/>
                    </a:lnTo>
                    <a:cubicBezTo>
                      <a:pt x="55858" y="413747"/>
                      <a:pt x="61839" y="419728"/>
                      <a:pt x="69149" y="419728"/>
                    </a:cubicBezTo>
                    <a:lnTo>
                      <a:pt x="122311" y="419728"/>
                    </a:lnTo>
                    <a:cubicBezTo>
                      <a:pt x="129621" y="419728"/>
                      <a:pt x="135602" y="413747"/>
                      <a:pt x="135602" y="406437"/>
                    </a:cubicBezTo>
                    <a:lnTo>
                      <a:pt x="135602" y="353274"/>
                    </a:lnTo>
                    <a:cubicBezTo>
                      <a:pt x="135602" y="345964"/>
                      <a:pt x="129621" y="339983"/>
                      <a:pt x="122311" y="339983"/>
                    </a:cubicBezTo>
                    <a:moveTo>
                      <a:pt x="109021" y="393146"/>
                    </a:moveTo>
                    <a:lnTo>
                      <a:pt x="82439" y="393146"/>
                    </a:lnTo>
                    <a:lnTo>
                      <a:pt x="82439" y="366565"/>
                    </a:lnTo>
                    <a:lnTo>
                      <a:pt x="109021" y="366565"/>
                    </a:lnTo>
                    <a:lnTo>
                      <a:pt x="109021" y="393146"/>
                    </a:lnTo>
                    <a:close/>
                    <a:moveTo>
                      <a:pt x="450296" y="169493"/>
                    </a:moveTo>
                    <a:lnTo>
                      <a:pt x="423715" y="129621"/>
                    </a:lnTo>
                    <a:cubicBezTo>
                      <a:pt x="421204" y="125929"/>
                      <a:pt x="417069" y="123640"/>
                      <a:pt x="412565" y="123714"/>
                    </a:cubicBezTo>
                    <a:cubicBezTo>
                      <a:pt x="408135" y="123714"/>
                      <a:pt x="403926" y="126003"/>
                      <a:pt x="401490" y="129769"/>
                    </a:cubicBezTo>
                    <a:lnTo>
                      <a:pt x="375425" y="169641"/>
                    </a:lnTo>
                    <a:cubicBezTo>
                      <a:pt x="374022" y="171782"/>
                      <a:pt x="373284" y="174293"/>
                      <a:pt x="373284" y="176877"/>
                    </a:cubicBezTo>
                    <a:lnTo>
                      <a:pt x="372767" y="469199"/>
                    </a:lnTo>
                    <a:cubicBezTo>
                      <a:pt x="372767" y="472743"/>
                      <a:pt x="374170" y="476139"/>
                      <a:pt x="376681" y="478576"/>
                    </a:cubicBezTo>
                    <a:cubicBezTo>
                      <a:pt x="379191" y="481086"/>
                      <a:pt x="382588" y="482489"/>
                      <a:pt x="386058" y="482489"/>
                    </a:cubicBezTo>
                    <a:lnTo>
                      <a:pt x="439221" y="482489"/>
                    </a:lnTo>
                    <a:cubicBezTo>
                      <a:pt x="446531" y="482489"/>
                      <a:pt x="452511" y="476508"/>
                      <a:pt x="452511" y="469199"/>
                    </a:cubicBezTo>
                    <a:lnTo>
                      <a:pt x="452511" y="176803"/>
                    </a:lnTo>
                    <a:cubicBezTo>
                      <a:pt x="452511" y="174219"/>
                      <a:pt x="451773" y="171635"/>
                      <a:pt x="450296" y="169493"/>
                    </a:cubicBezTo>
                    <a:moveTo>
                      <a:pt x="412713" y="161076"/>
                    </a:moveTo>
                    <a:lnTo>
                      <a:pt x="425930" y="180864"/>
                    </a:lnTo>
                    <a:lnTo>
                      <a:pt x="425930" y="416110"/>
                    </a:lnTo>
                    <a:lnTo>
                      <a:pt x="399422" y="416110"/>
                    </a:lnTo>
                    <a:lnTo>
                      <a:pt x="399865" y="180864"/>
                    </a:lnTo>
                    <a:lnTo>
                      <a:pt x="412713" y="161076"/>
                    </a:lnTo>
                    <a:close/>
                    <a:moveTo>
                      <a:pt x="399349" y="455982"/>
                    </a:moveTo>
                    <a:lnTo>
                      <a:pt x="399349" y="442691"/>
                    </a:lnTo>
                    <a:lnTo>
                      <a:pt x="425856" y="442691"/>
                    </a:lnTo>
                    <a:lnTo>
                      <a:pt x="425856" y="455982"/>
                    </a:lnTo>
                    <a:lnTo>
                      <a:pt x="399349" y="45598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62BD5E-BBB6-3C43-AE7E-8E6579135987}"/>
                </a:ext>
              </a:extLst>
            </p:cNvPr>
            <p:cNvGrpSpPr/>
            <p:nvPr/>
          </p:nvGrpSpPr>
          <p:grpSpPr>
            <a:xfrm>
              <a:off x="15508875" y="9054340"/>
              <a:ext cx="1286271" cy="1286271"/>
              <a:chOff x="14750650" y="9550782"/>
              <a:chExt cx="1781907" cy="178190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9AC94AF-5378-814F-87AF-C69F0A1AB84B}"/>
                  </a:ext>
                </a:extLst>
              </p:cNvPr>
              <p:cNvSpPr/>
              <p:nvPr/>
            </p:nvSpPr>
            <p:spPr>
              <a:xfrm>
                <a:off x="14750650" y="9550782"/>
                <a:ext cx="1781907" cy="17819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orma libre 19">
                <a:extLst>
                  <a:ext uri="{FF2B5EF4-FFF2-40B4-BE49-F238E27FC236}">
                    <a16:creationId xmlns:a16="http://schemas.microsoft.com/office/drawing/2014/main" id="{BB29EAB3-9199-9F4A-905A-66EB78A41494}"/>
                  </a:ext>
                </a:extLst>
              </p:cNvPr>
              <p:cNvSpPr/>
              <p:nvPr/>
            </p:nvSpPr>
            <p:spPr>
              <a:xfrm>
                <a:off x="15112191" y="9922081"/>
                <a:ext cx="1070894" cy="1070892"/>
              </a:xfrm>
              <a:custGeom>
                <a:avLst/>
                <a:gdLst>
                  <a:gd name="connsiteX0" fmla="*/ 511138 w 532366"/>
                  <a:gd name="connsiteY0" fmla="*/ 162903 h 532366"/>
                  <a:gd name="connsiteX1" fmla="*/ 454210 w 532366"/>
                  <a:gd name="connsiteY1" fmla="*/ 78434 h 532366"/>
                  <a:gd name="connsiteX2" fmla="*/ 369740 w 532366"/>
                  <a:gd name="connsiteY2" fmla="*/ 21505 h 532366"/>
                  <a:gd name="connsiteX3" fmla="*/ 280397 w 532366"/>
                  <a:gd name="connsiteY3" fmla="*/ 978 h 532366"/>
                  <a:gd name="connsiteX4" fmla="*/ 274859 w 532366"/>
                  <a:gd name="connsiteY4" fmla="*/ 757 h 532366"/>
                  <a:gd name="connsiteX5" fmla="*/ 267032 w 532366"/>
                  <a:gd name="connsiteY5" fmla="*/ 609 h 532366"/>
                  <a:gd name="connsiteX6" fmla="*/ 264965 w 532366"/>
                  <a:gd name="connsiteY6" fmla="*/ 609 h 532366"/>
                  <a:gd name="connsiteX7" fmla="*/ 162848 w 532366"/>
                  <a:gd name="connsiteY7" fmla="*/ 21505 h 532366"/>
                  <a:gd name="connsiteX8" fmla="*/ 89158 w 532366"/>
                  <a:gd name="connsiteY8" fmla="*/ 68318 h 532366"/>
                  <a:gd name="connsiteX9" fmla="*/ 84654 w 532366"/>
                  <a:gd name="connsiteY9" fmla="*/ 72305 h 532366"/>
                  <a:gd name="connsiteX10" fmla="*/ 84433 w 532366"/>
                  <a:gd name="connsiteY10" fmla="*/ 72600 h 532366"/>
                  <a:gd name="connsiteX11" fmla="*/ 78378 w 532366"/>
                  <a:gd name="connsiteY11" fmla="*/ 78507 h 532366"/>
                  <a:gd name="connsiteX12" fmla="*/ 21450 w 532366"/>
                  <a:gd name="connsiteY12" fmla="*/ 162977 h 532366"/>
                  <a:gd name="connsiteX13" fmla="*/ 554 w 532366"/>
                  <a:gd name="connsiteY13" fmla="*/ 266423 h 532366"/>
                  <a:gd name="connsiteX14" fmla="*/ 21450 w 532366"/>
                  <a:gd name="connsiteY14" fmla="*/ 369869 h 532366"/>
                  <a:gd name="connsiteX15" fmla="*/ 78378 w 532366"/>
                  <a:gd name="connsiteY15" fmla="*/ 454339 h 532366"/>
                  <a:gd name="connsiteX16" fmla="*/ 162848 w 532366"/>
                  <a:gd name="connsiteY16" fmla="*/ 511267 h 532366"/>
                  <a:gd name="connsiteX17" fmla="*/ 252560 w 532366"/>
                  <a:gd name="connsiteY17" fmla="*/ 531794 h 532366"/>
                  <a:gd name="connsiteX18" fmla="*/ 255587 w 532366"/>
                  <a:gd name="connsiteY18" fmla="*/ 532163 h 532366"/>
                  <a:gd name="connsiteX19" fmla="*/ 257507 w 532366"/>
                  <a:gd name="connsiteY19" fmla="*/ 532016 h 532366"/>
                  <a:gd name="connsiteX20" fmla="*/ 266368 w 532366"/>
                  <a:gd name="connsiteY20" fmla="*/ 532163 h 532366"/>
                  <a:gd name="connsiteX21" fmla="*/ 369814 w 532366"/>
                  <a:gd name="connsiteY21" fmla="*/ 511267 h 532366"/>
                  <a:gd name="connsiteX22" fmla="*/ 442986 w 532366"/>
                  <a:gd name="connsiteY22" fmla="*/ 464971 h 532366"/>
                  <a:gd name="connsiteX23" fmla="*/ 448376 w 532366"/>
                  <a:gd name="connsiteY23" fmla="*/ 460541 h 532366"/>
                  <a:gd name="connsiteX24" fmla="*/ 449115 w 532366"/>
                  <a:gd name="connsiteY24" fmla="*/ 459360 h 532366"/>
                  <a:gd name="connsiteX25" fmla="*/ 454283 w 532366"/>
                  <a:gd name="connsiteY25" fmla="*/ 454339 h 532366"/>
                  <a:gd name="connsiteX26" fmla="*/ 511212 w 532366"/>
                  <a:gd name="connsiteY26" fmla="*/ 369869 h 532366"/>
                  <a:gd name="connsiteX27" fmla="*/ 532108 w 532366"/>
                  <a:gd name="connsiteY27" fmla="*/ 266423 h 532366"/>
                  <a:gd name="connsiteX28" fmla="*/ 511138 w 532366"/>
                  <a:gd name="connsiteY28" fmla="*/ 162903 h 532366"/>
                  <a:gd name="connsiteX29" fmla="*/ 417439 w 532366"/>
                  <a:gd name="connsiteY29" fmla="*/ 80944 h 532366"/>
                  <a:gd name="connsiteX30" fmla="*/ 373506 w 532366"/>
                  <a:gd name="connsiteY30" fmla="*/ 102504 h 532366"/>
                  <a:gd name="connsiteX31" fmla="*/ 368115 w 532366"/>
                  <a:gd name="connsiteY31" fmla="*/ 94235 h 532366"/>
                  <a:gd name="connsiteX32" fmla="*/ 316799 w 532366"/>
                  <a:gd name="connsiteY32" fmla="*/ 32507 h 532366"/>
                  <a:gd name="connsiteX33" fmla="*/ 417439 w 532366"/>
                  <a:gd name="connsiteY33" fmla="*/ 80944 h 532366"/>
                  <a:gd name="connsiteX34" fmla="*/ 270724 w 532366"/>
                  <a:gd name="connsiteY34" fmla="*/ 27191 h 532366"/>
                  <a:gd name="connsiteX35" fmla="*/ 272275 w 532366"/>
                  <a:gd name="connsiteY35" fmla="*/ 27191 h 532366"/>
                  <a:gd name="connsiteX36" fmla="*/ 346112 w 532366"/>
                  <a:gd name="connsiteY36" fmla="*/ 109076 h 532366"/>
                  <a:gd name="connsiteX37" fmla="*/ 347441 w 532366"/>
                  <a:gd name="connsiteY37" fmla="*/ 111143 h 532366"/>
                  <a:gd name="connsiteX38" fmla="*/ 264965 w 532366"/>
                  <a:gd name="connsiteY38" fmla="*/ 121776 h 532366"/>
                  <a:gd name="connsiteX39" fmla="*/ 191275 w 532366"/>
                  <a:gd name="connsiteY39" fmla="*/ 111070 h 532366"/>
                  <a:gd name="connsiteX40" fmla="*/ 192604 w 532366"/>
                  <a:gd name="connsiteY40" fmla="*/ 109224 h 532366"/>
                  <a:gd name="connsiteX41" fmla="*/ 270724 w 532366"/>
                  <a:gd name="connsiteY41" fmla="*/ 27191 h 532366"/>
                  <a:gd name="connsiteX42" fmla="*/ 226939 w 532366"/>
                  <a:gd name="connsiteY42" fmla="*/ 30292 h 532366"/>
                  <a:gd name="connsiteX43" fmla="*/ 170970 w 532366"/>
                  <a:gd name="connsiteY43" fmla="*/ 93644 h 532366"/>
                  <a:gd name="connsiteX44" fmla="*/ 164989 w 532366"/>
                  <a:gd name="connsiteY44" fmla="*/ 102283 h 532366"/>
                  <a:gd name="connsiteX45" fmla="*/ 117807 w 532366"/>
                  <a:gd name="connsiteY45" fmla="*/ 78729 h 532366"/>
                  <a:gd name="connsiteX46" fmla="*/ 226939 w 532366"/>
                  <a:gd name="connsiteY46" fmla="*/ 30292 h 532366"/>
                  <a:gd name="connsiteX47" fmla="*/ 115223 w 532366"/>
                  <a:gd name="connsiteY47" fmla="*/ 451902 h 532366"/>
                  <a:gd name="connsiteX48" fmla="*/ 159082 w 532366"/>
                  <a:gd name="connsiteY48" fmla="*/ 430342 h 532366"/>
                  <a:gd name="connsiteX49" fmla="*/ 215715 w 532366"/>
                  <a:gd name="connsiteY49" fmla="*/ 500192 h 532366"/>
                  <a:gd name="connsiteX50" fmla="*/ 115223 w 532366"/>
                  <a:gd name="connsiteY50" fmla="*/ 451902 h 532366"/>
                  <a:gd name="connsiteX51" fmla="*/ 261716 w 532366"/>
                  <a:gd name="connsiteY51" fmla="*/ 505508 h 532366"/>
                  <a:gd name="connsiteX52" fmla="*/ 260313 w 532366"/>
                  <a:gd name="connsiteY52" fmla="*/ 505508 h 532366"/>
                  <a:gd name="connsiteX53" fmla="*/ 185073 w 532366"/>
                  <a:gd name="connsiteY53" fmla="*/ 421629 h 532366"/>
                  <a:gd name="connsiteX54" fmla="*/ 267918 w 532366"/>
                  <a:gd name="connsiteY54" fmla="*/ 410849 h 532366"/>
                  <a:gd name="connsiteX55" fmla="*/ 341386 w 532366"/>
                  <a:gd name="connsiteY55" fmla="*/ 421481 h 532366"/>
                  <a:gd name="connsiteX56" fmla="*/ 261716 w 532366"/>
                  <a:gd name="connsiteY56" fmla="*/ 505508 h 532366"/>
                  <a:gd name="connsiteX57" fmla="*/ 305501 w 532366"/>
                  <a:gd name="connsiteY57" fmla="*/ 502333 h 532366"/>
                  <a:gd name="connsiteX58" fmla="*/ 367599 w 532366"/>
                  <a:gd name="connsiteY58" fmla="*/ 430268 h 532366"/>
                  <a:gd name="connsiteX59" fmla="*/ 414781 w 532366"/>
                  <a:gd name="connsiteY59" fmla="*/ 453822 h 532366"/>
                  <a:gd name="connsiteX60" fmla="*/ 305501 w 532366"/>
                  <a:gd name="connsiteY60" fmla="*/ 502333 h 532366"/>
                  <a:gd name="connsiteX61" fmla="*/ 435455 w 532366"/>
                  <a:gd name="connsiteY61" fmla="*/ 435437 h 532366"/>
                  <a:gd name="connsiteX62" fmla="*/ 381923 w 532366"/>
                  <a:gd name="connsiteY62" fmla="*/ 407378 h 532366"/>
                  <a:gd name="connsiteX63" fmla="*/ 402671 w 532366"/>
                  <a:gd name="connsiteY63" fmla="*/ 364184 h 532366"/>
                  <a:gd name="connsiteX64" fmla="*/ 395140 w 532366"/>
                  <a:gd name="connsiteY64" fmla="*/ 346980 h 532366"/>
                  <a:gd name="connsiteX65" fmla="*/ 377936 w 532366"/>
                  <a:gd name="connsiteY65" fmla="*/ 354511 h 532366"/>
                  <a:gd name="connsiteX66" fmla="*/ 356449 w 532366"/>
                  <a:gd name="connsiteY66" fmla="*/ 398296 h 532366"/>
                  <a:gd name="connsiteX67" fmla="*/ 268288 w 532366"/>
                  <a:gd name="connsiteY67" fmla="*/ 384341 h 532366"/>
                  <a:gd name="connsiteX68" fmla="*/ 170749 w 532366"/>
                  <a:gd name="connsiteY68" fmla="*/ 398149 h 532366"/>
                  <a:gd name="connsiteX69" fmla="*/ 151256 w 532366"/>
                  <a:gd name="connsiteY69" fmla="*/ 354954 h 532366"/>
                  <a:gd name="connsiteX70" fmla="*/ 134273 w 532366"/>
                  <a:gd name="connsiteY70" fmla="*/ 346832 h 532366"/>
                  <a:gd name="connsiteX71" fmla="*/ 126151 w 532366"/>
                  <a:gd name="connsiteY71" fmla="*/ 363814 h 532366"/>
                  <a:gd name="connsiteX72" fmla="*/ 145349 w 532366"/>
                  <a:gd name="connsiteY72" fmla="*/ 407157 h 532366"/>
                  <a:gd name="connsiteX73" fmla="*/ 94770 w 532366"/>
                  <a:gd name="connsiteY73" fmla="*/ 433221 h 532366"/>
                  <a:gd name="connsiteX74" fmla="*/ 26914 w 532366"/>
                  <a:gd name="connsiteY74" fmla="*/ 266349 h 532366"/>
                  <a:gd name="connsiteX75" fmla="*/ 96985 w 532366"/>
                  <a:gd name="connsiteY75" fmla="*/ 97188 h 532366"/>
                  <a:gd name="connsiteX76" fmla="*/ 97059 w 532366"/>
                  <a:gd name="connsiteY76" fmla="*/ 97114 h 532366"/>
                  <a:gd name="connsiteX77" fmla="*/ 150517 w 532366"/>
                  <a:gd name="connsiteY77" fmla="*/ 125172 h 532366"/>
                  <a:gd name="connsiteX78" fmla="*/ 120392 w 532366"/>
                  <a:gd name="connsiteY78" fmla="*/ 196056 h 532366"/>
                  <a:gd name="connsiteX79" fmla="*/ 129621 w 532366"/>
                  <a:gd name="connsiteY79" fmla="*/ 212448 h 532366"/>
                  <a:gd name="connsiteX80" fmla="*/ 133239 w 532366"/>
                  <a:gd name="connsiteY80" fmla="*/ 212965 h 532366"/>
                  <a:gd name="connsiteX81" fmla="*/ 146013 w 532366"/>
                  <a:gd name="connsiteY81" fmla="*/ 203292 h 532366"/>
                  <a:gd name="connsiteX82" fmla="*/ 175991 w 532366"/>
                  <a:gd name="connsiteY82" fmla="*/ 134328 h 532366"/>
                  <a:gd name="connsiteX83" fmla="*/ 264374 w 532366"/>
                  <a:gd name="connsiteY83" fmla="*/ 148431 h 532366"/>
                  <a:gd name="connsiteX84" fmla="*/ 269543 w 532366"/>
                  <a:gd name="connsiteY84" fmla="*/ 148505 h 532366"/>
                  <a:gd name="connsiteX85" fmla="*/ 361618 w 532366"/>
                  <a:gd name="connsiteY85" fmla="*/ 134771 h 532366"/>
                  <a:gd name="connsiteX86" fmla="*/ 388568 w 532366"/>
                  <a:gd name="connsiteY86" fmla="*/ 202702 h 532366"/>
                  <a:gd name="connsiteX87" fmla="*/ 401490 w 532366"/>
                  <a:gd name="connsiteY87" fmla="*/ 212817 h 532366"/>
                  <a:gd name="connsiteX88" fmla="*/ 404665 w 532366"/>
                  <a:gd name="connsiteY88" fmla="*/ 212448 h 532366"/>
                  <a:gd name="connsiteX89" fmla="*/ 414411 w 532366"/>
                  <a:gd name="connsiteY89" fmla="*/ 196352 h 532366"/>
                  <a:gd name="connsiteX90" fmla="*/ 387018 w 532366"/>
                  <a:gd name="connsiteY90" fmla="*/ 125763 h 532366"/>
                  <a:gd name="connsiteX91" fmla="*/ 437670 w 532366"/>
                  <a:gd name="connsiteY91" fmla="*/ 99699 h 532366"/>
                  <a:gd name="connsiteX92" fmla="*/ 505379 w 532366"/>
                  <a:gd name="connsiteY92" fmla="*/ 266423 h 532366"/>
                  <a:gd name="connsiteX93" fmla="*/ 435455 w 532366"/>
                  <a:gd name="connsiteY93" fmla="*/ 435437 h 532366"/>
                  <a:gd name="connsiteX94" fmla="*/ 185738 w 532366"/>
                  <a:gd name="connsiteY94" fmla="*/ 232606 h 532366"/>
                  <a:gd name="connsiteX95" fmla="*/ 184852 w 532366"/>
                  <a:gd name="connsiteY95" fmla="*/ 238291 h 532366"/>
                  <a:gd name="connsiteX96" fmla="*/ 159968 w 532366"/>
                  <a:gd name="connsiteY96" fmla="*/ 308806 h 532366"/>
                  <a:gd name="connsiteX97" fmla="*/ 144536 w 532366"/>
                  <a:gd name="connsiteY97" fmla="*/ 321358 h 532366"/>
                  <a:gd name="connsiteX98" fmla="*/ 143650 w 532366"/>
                  <a:gd name="connsiteY98" fmla="*/ 321358 h 532366"/>
                  <a:gd name="connsiteX99" fmla="*/ 128587 w 532366"/>
                  <a:gd name="connsiteY99" fmla="*/ 309396 h 532366"/>
                  <a:gd name="connsiteX100" fmla="*/ 112934 w 532366"/>
                  <a:gd name="connsiteY100" fmla="*/ 259704 h 532366"/>
                  <a:gd name="connsiteX101" fmla="*/ 97133 w 532366"/>
                  <a:gd name="connsiteY101" fmla="*/ 309396 h 532366"/>
                  <a:gd name="connsiteX102" fmla="*/ 82070 w 532366"/>
                  <a:gd name="connsiteY102" fmla="*/ 321358 h 532366"/>
                  <a:gd name="connsiteX103" fmla="*/ 81184 w 532366"/>
                  <a:gd name="connsiteY103" fmla="*/ 321358 h 532366"/>
                  <a:gd name="connsiteX104" fmla="*/ 65752 w 532366"/>
                  <a:gd name="connsiteY104" fmla="*/ 308806 h 532366"/>
                  <a:gd name="connsiteX105" fmla="*/ 41607 w 532366"/>
                  <a:gd name="connsiteY105" fmla="*/ 239251 h 532366"/>
                  <a:gd name="connsiteX106" fmla="*/ 40352 w 532366"/>
                  <a:gd name="connsiteY106" fmla="*/ 232458 h 532366"/>
                  <a:gd name="connsiteX107" fmla="*/ 53790 w 532366"/>
                  <a:gd name="connsiteY107" fmla="*/ 219758 h 532366"/>
                  <a:gd name="connsiteX108" fmla="*/ 67376 w 532366"/>
                  <a:gd name="connsiteY108" fmla="*/ 230612 h 532366"/>
                  <a:gd name="connsiteX109" fmla="*/ 82439 w 532366"/>
                  <a:gd name="connsiteY109" fmla="*/ 280674 h 532366"/>
                  <a:gd name="connsiteX110" fmla="*/ 97871 w 532366"/>
                  <a:gd name="connsiteY110" fmla="*/ 230760 h 532366"/>
                  <a:gd name="connsiteX111" fmla="*/ 112196 w 532366"/>
                  <a:gd name="connsiteY111" fmla="*/ 219536 h 532366"/>
                  <a:gd name="connsiteX112" fmla="*/ 113820 w 532366"/>
                  <a:gd name="connsiteY112" fmla="*/ 219536 h 532366"/>
                  <a:gd name="connsiteX113" fmla="*/ 128145 w 532366"/>
                  <a:gd name="connsiteY113" fmla="*/ 230760 h 532366"/>
                  <a:gd name="connsiteX114" fmla="*/ 143798 w 532366"/>
                  <a:gd name="connsiteY114" fmla="*/ 280821 h 532366"/>
                  <a:gd name="connsiteX115" fmla="*/ 159230 w 532366"/>
                  <a:gd name="connsiteY115" fmla="*/ 230391 h 532366"/>
                  <a:gd name="connsiteX116" fmla="*/ 172668 w 532366"/>
                  <a:gd name="connsiteY116" fmla="*/ 219684 h 532366"/>
                  <a:gd name="connsiteX117" fmla="*/ 185738 w 532366"/>
                  <a:gd name="connsiteY117" fmla="*/ 232606 h 532366"/>
                  <a:gd name="connsiteX118" fmla="*/ 340205 w 532366"/>
                  <a:gd name="connsiteY118" fmla="*/ 232606 h 532366"/>
                  <a:gd name="connsiteX119" fmla="*/ 339319 w 532366"/>
                  <a:gd name="connsiteY119" fmla="*/ 238291 h 532366"/>
                  <a:gd name="connsiteX120" fmla="*/ 314436 w 532366"/>
                  <a:gd name="connsiteY120" fmla="*/ 308806 h 532366"/>
                  <a:gd name="connsiteX121" fmla="*/ 299004 w 532366"/>
                  <a:gd name="connsiteY121" fmla="*/ 321358 h 532366"/>
                  <a:gd name="connsiteX122" fmla="*/ 298118 w 532366"/>
                  <a:gd name="connsiteY122" fmla="*/ 321358 h 532366"/>
                  <a:gd name="connsiteX123" fmla="*/ 283055 w 532366"/>
                  <a:gd name="connsiteY123" fmla="*/ 309396 h 532366"/>
                  <a:gd name="connsiteX124" fmla="*/ 267401 w 532366"/>
                  <a:gd name="connsiteY124" fmla="*/ 259704 h 532366"/>
                  <a:gd name="connsiteX125" fmla="*/ 251600 w 532366"/>
                  <a:gd name="connsiteY125" fmla="*/ 309396 h 532366"/>
                  <a:gd name="connsiteX126" fmla="*/ 236538 w 532366"/>
                  <a:gd name="connsiteY126" fmla="*/ 321358 h 532366"/>
                  <a:gd name="connsiteX127" fmla="*/ 235651 w 532366"/>
                  <a:gd name="connsiteY127" fmla="*/ 321358 h 532366"/>
                  <a:gd name="connsiteX128" fmla="*/ 220219 w 532366"/>
                  <a:gd name="connsiteY128" fmla="*/ 308806 h 532366"/>
                  <a:gd name="connsiteX129" fmla="*/ 196075 w 532366"/>
                  <a:gd name="connsiteY129" fmla="*/ 239251 h 532366"/>
                  <a:gd name="connsiteX130" fmla="*/ 194820 w 532366"/>
                  <a:gd name="connsiteY130" fmla="*/ 232458 h 532366"/>
                  <a:gd name="connsiteX131" fmla="*/ 208258 w 532366"/>
                  <a:gd name="connsiteY131" fmla="*/ 219758 h 532366"/>
                  <a:gd name="connsiteX132" fmla="*/ 221844 w 532366"/>
                  <a:gd name="connsiteY132" fmla="*/ 230612 h 532366"/>
                  <a:gd name="connsiteX133" fmla="*/ 236907 w 532366"/>
                  <a:gd name="connsiteY133" fmla="*/ 280674 h 532366"/>
                  <a:gd name="connsiteX134" fmla="*/ 252339 w 532366"/>
                  <a:gd name="connsiteY134" fmla="*/ 230760 h 532366"/>
                  <a:gd name="connsiteX135" fmla="*/ 266663 w 532366"/>
                  <a:gd name="connsiteY135" fmla="*/ 219536 h 532366"/>
                  <a:gd name="connsiteX136" fmla="*/ 268288 w 532366"/>
                  <a:gd name="connsiteY136" fmla="*/ 219536 h 532366"/>
                  <a:gd name="connsiteX137" fmla="*/ 282612 w 532366"/>
                  <a:gd name="connsiteY137" fmla="*/ 230760 h 532366"/>
                  <a:gd name="connsiteX138" fmla="*/ 298265 w 532366"/>
                  <a:gd name="connsiteY138" fmla="*/ 280821 h 532366"/>
                  <a:gd name="connsiteX139" fmla="*/ 313697 w 532366"/>
                  <a:gd name="connsiteY139" fmla="*/ 230391 h 532366"/>
                  <a:gd name="connsiteX140" fmla="*/ 327136 w 532366"/>
                  <a:gd name="connsiteY140" fmla="*/ 219684 h 532366"/>
                  <a:gd name="connsiteX141" fmla="*/ 340205 w 532366"/>
                  <a:gd name="connsiteY141" fmla="*/ 232606 h 532366"/>
                  <a:gd name="connsiteX142" fmla="*/ 452659 w 532366"/>
                  <a:gd name="connsiteY142" fmla="*/ 280821 h 532366"/>
                  <a:gd name="connsiteX143" fmla="*/ 468091 w 532366"/>
                  <a:gd name="connsiteY143" fmla="*/ 230391 h 532366"/>
                  <a:gd name="connsiteX144" fmla="*/ 481529 w 532366"/>
                  <a:gd name="connsiteY144" fmla="*/ 219684 h 532366"/>
                  <a:gd name="connsiteX145" fmla="*/ 494599 w 532366"/>
                  <a:gd name="connsiteY145" fmla="*/ 232606 h 532366"/>
                  <a:gd name="connsiteX146" fmla="*/ 493712 w 532366"/>
                  <a:gd name="connsiteY146" fmla="*/ 238291 h 532366"/>
                  <a:gd name="connsiteX147" fmla="*/ 468829 w 532366"/>
                  <a:gd name="connsiteY147" fmla="*/ 308806 h 532366"/>
                  <a:gd name="connsiteX148" fmla="*/ 453397 w 532366"/>
                  <a:gd name="connsiteY148" fmla="*/ 321358 h 532366"/>
                  <a:gd name="connsiteX149" fmla="*/ 452511 w 532366"/>
                  <a:gd name="connsiteY149" fmla="*/ 321358 h 532366"/>
                  <a:gd name="connsiteX150" fmla="*/ 437449 w 532366"/>
                  <a:gd name="connsiteY150" fmla="*/ 309396 h 532366"/>
                  <a:gd name="connsiteX151" fmla="*/ 421795 w 532366"/>
                  <a:gd name="connsiteY151" fmla="*/ 259704 h 532366"/>
                  <a:gd name="connsiteX152" fmla="*/ 405994 w 532366"/>
                  <a:gd name="connsiteY152" fmla="*/ 309396 h 532366"/>
                  <a:gd name="connsiteX153" fmla="*/ 390931 w 532366"/>
                  <a:gd name="connsiteY153" fmla="*/ 321358 h 532366"/>
                  <a:gd name="connsiteX154" fmla="*/ 390045 w 532366"/>
                  <a:gd name="connsiteY154" fmla="*/ 321358 h 532366"/>
                  <a:gd name="connsiteX155" fmla="*/ 374613 w 532366"/>
                  <a:gd name="connsiteY155" fmla="*/ 308806 h 532366"/>
                  <a:gd name="connsiteX156" fmla="*/ 350468 w 532366"/>
                  <a:gd name="connsiteY156" fmla="*/ 239251 h 532366"/>
                  <a:gd name="connsiteX157" fmla="*/ 349213 w 532366"/>
                  <a:gd name="connsiteY157" fmla="*/ 232458 h 532366"/>
                  <a:gd name="connsiteX158" fmla="*/ 362651 w 532366"/>
                  <a:gd name="connsiteY158" fmla="*/ 219758 h 532366"/>
                  <a:gd name="connsiteX159" fmla="*/ 376238 w 532366"/>
                  <a:gd name="connsiteY159" fmla="*/ 230612 h 532366"/>
                  <a:gd name="connsiteX160" fmla="*/ 391300 w 532366"/>
                  <a:gd name="connsiteY160" fmla="*/ 280674 h 532366"/>
                  <a:gd name="connsiteX161" fmla="*/ 406732 w 532366"/>
                  <a:gd name="connsiteY161" fmla="*/ 230760 h 532366"/>
                  <a:gd name="connsiteX162" fmla="*/ 421057 w 532366"/>
                  <a:gd name="connsiteY162" fmla="*/ 219536 h 532366"/>
                  <a:gd name="connsiteX163" fmla="*/ 422681 w 532366"/>
                  <a:gd name="connsiteY163" fmla="*/ 219536 h 532366"/>
                  <a:gd name="connsiteX164" fmla="*/ 437006 w 532366"/>
                  <a:gd name="connsiteY164" fmla="*/ 230760 h 532366"/>
                  <a:gd name="connsiteX165" fmla="*/ 452659 w 532366"/>
                  <a:gd name="connsiteY165" fmla="*/ 280821 h 53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532366" h="532366">
                    <a:moveTo>
                      <a:pt x="511138" y="162903"/>
                    </a:moveTo>
                    <a:cubicBezTo>
                      <a:pt x="497773" y="131227"/>
                      <a:pt x="478576" y="102800"/>
                      <a:pt x="454210" y="78434"/>
                    </a:cubicBezTo>
                    <a:cubicBezTo>
                      <a:pt x="429770" y="53993"/>
                      <a:pt x="401342" y="34870"/>
                      <a:pt x="369740" y="21505"/>
                    </a:cubicBezTo>
                    <a:cubicBezTo>
                      <a:pt x="341239" y="9470"/>
                      <a:pt x="311261" y="2603"/>
                      <a:pt x="280397" y="978"/>
                    </a:cubicBezTo>
                    <a:cubicBezTo>
                      <a:pt x="278551" y="535"/>
                      <a:pt x="276705" y="462"/>
                      <a:pt x="274859" y="757"/>
                    </a:cubicBezTo>
                    <a:cubicBezTo>
                      <a:pt x="272275" y="683"/>
                      <a:pt x="269690" y="609"/>
                      <a:pt x="267032" y="609"/>
                    </a:cubicBezTo>
                    <a:cubicBezTo>
                      <a:pt x="266368" y="535"/>
                      <a:pt x="265703" y="535"/>
                      <a:pt x="264965" y="609"/>
                    </a:cubicBezTo>
                    <a:cubicBezTo>
                      <a:pt x="229523" y="757"/>
                      <a:pt x="195189" y="7771"/>
                      <a:pt x="162848" y="21505"/>
                    </a:cubicBezTo>
                    <a:cubicBezTo>
                      <a:pt x="135750" y="32950"/>
                      <a:pt x="111014" y="48677"/>
                      <a:pt x="89158" y="68318"/>
                    </a:cubicBezTo>
                    <a:cubicBezTo>
                      <a:pt x="87460" y="69278"/>
                      <a:pt x="85910" y="70607"/>
                      <a:pt x="84654" y="72305"/>
                    </a:cubicBezTo>
                    <a:cubicBezTo>
                      <a:pt x="84581" y="72379"/>
                      <a:pt x="84507" y="72527"/>
                      <a:pt x="84433" y="72600"/>
                    </a:cubicBezTo>
                    <a:cubicBezTo>
                      <a:pt x="82365" y="74520"/>
                      <a:pt x="80372" y="76514"/>
                      <a:pt x="78378" y="78507"/>
                    </a:cubicBezTo>
                    <a:cubicBezTo>
                      <a:pt x="53938" y="102948"/>
                      <a:pt x="34814" y="131375"/>
                      <a:pt x="21450" y="162977"/>
                    </a:cubicBezTo>
                    <a:cubicBezTo>
                      <a:pt x="7568" y="195761"/>
                      <a:pt x="554" y="230538"/>
                      <a:pt x="554" y="266423"/>
                    </a:cubicBezTo>
                    <a:cubicBezTo>
                      <a:pt x="554" y="302308"/>
                      <a:pt x="7568" y="337085"/>
                      <a:pt x="21450" y="369869"/>
                    </a:cubicBezTo>
                    <a:cubicBezTo>
                      <a:pt x="34814" y="401545"/>
                      <a:pt x="54012" y="429973"/>
                      <a:pt x="78378" y="454339"/>
                    </a:cubicBezTo>
                    <a:cubicBezTo>
                      <a:pt x="102818" y="478779"/>
                      <a:pt x="131246" y="497903"/>
                      <a:pt x="162848" y="511267"/>
                    </a:cubicBezTo>
                    <a:cubicBezTo>
                      <a:pt x="191423" y="523377"/>
                      <a:pt x="221549" y="530244"/>
                      <a:pt x="252560" y="531794"/>
                    </a:cubicBezTo>
                    <a:cubicBezTo>
                      <a:pt x="253520" y="532016"/>
                      <a:pt x="254554" y="532163"/>
                      <a:pt x="255587" y="532163"/>
                    </a:cubicBezTo>
                    <a:cubicBezTo>
                      <a:pt x="256252" y="532163"/>
                      <a:pt x="256917" y="532089"/>
                      <a:pt x="257507" y="532016"/>
                    </a:cubicBezTo>
                    <a:cubicBezTo>
                      <a:pt x="260461" y="532089"/>
                      <a:pt x="263414" y="532163"/>
                      <a:pt x="266368" y="532163"/>
                    </a:cubicBezTo>
                    <a:cubicBezTo>
                      <a:pt x="302253" y="532163"/>
                      <a:pt x="337030" y="525149"/>
                      <a:pt x="369814" y="511267"/>
                    </a:cubicBezTo>
                    <a:cubicBezTo>
                      <a:pt x="396690" y="499896"/>
                      <a:pt x="421278" y="484317"/>
                      <a:pt x="442986" y="464971"/>
                    </a:cubicBezTo>
                    <a:cubicBezTo>
                      <a:pt x="445054" y="464012"/>
                      <a:pt x="446974" y="462535"/>
                      <a:pt x="448376" y="460541"/>
                    </a:cubicBezTo>
                    <a:cubicBezTo>
                      <a:pt x="448672" y="460172"/>
                      <a:pt x="448893" y="459803"/>
                      <a:pt x="449115" y="459360"/>
                    </a:cubicBezTo>
                    <a:cubicBezTo>
                      <a:pt x="450887" y="457735"/>
                      <a:pt x="452585" y="456037"/>
                      <a:pt x="454283" y="454339"/>
                    </a:cubicBezTo>
                    <a:cubicBezTo>
                      <a:pt x="478724" y="429899"/>
                      <a:pt x="497847" y="401471"/>
                      <a:pt x="511212" y="369869"/>
                    </a:cubicBezTo>
                    <a:cubicBezTo>
                      <a:pt x="525093" y="337085"/>
                      <a:pt x="532108" y="302308"/>
                      <a:pt x="532108" y="266423"/>
                    </a:cubicBezTo>
                    <a:cubicBezTo>
                      <a:pt x="532108" y="230538"/>
                      <a:pt x="525020" y="195613"/>
                      <a:pt x="511138" y="162903"/>
                    </a:cubicBezTo>
                    <a:moveTo>
                      <a:pt x="417439" y="80944"/>
                    </a:moveTo>
                    <a:cubicBezTo>
                      <a:pt x="403336" y="89435"/>
                      <a:pt x="388642" y="96598"/>
                      <a:pt x="373506" y="102504"/>
                    </a:cubicBezTo>
                    <a:cubicBezTo>
                      <a:pt x="371733" y="99773"/>
                      <a:pt x="369961" y="96967"/>
                      <a:pt x="368115" y="94235"/>
                    </a:cubicBezTo>
                    <a:cubicBezTo>
                      <a:pt x="353717" y="72970"/>
                      <a:pt x="336587" y="52295"/>
                      <a:pt x="316799" y="32507"/>
                    </a:cubicBezTo>
                    <a:cubicBezTo>
                      <a:pt x="353643" y="40334"/>
                      <a:pt x="387978" y="56799"/>
                      <a:pt x="417439" y="80944"/>
                    </a:cubicBezTo>
                    <a:moveTo>
                      <a:pt x="270724" y="27191"/>
                    </a:moveTo>
                    <a:cubicBezTo>
                      <a:pt x="271241" y="27191"/>
                      <a:pt x="271758" y="27191"/>
                      <a:pt x="272275" y="27191"/>
                    </a:cubicBezTo>
                    <a:cubicBezTo>
                      <a:pt x="301957" y="53034"/>
                      <a:pt x="326840" y="80501"/>
                      <a:pt x="346112" y="109076"/>
                    </a:cubicBezTo>
                    <a:cubicBezTo>
                      <a:pt x="346555" y="109741"/>
                      <a:pt x="346998" y="110479"/>
                      <a:pt x="347441" y="111143"/>
                    </a:cubicBezTo>
                    <a:cubicBezTo>
                      <a:pt x="320786" y="118601"/>
                      <a:pt x="293097" y="122293"/>
                      <a:pt x="264965" y="121776"/>
                    </a:cubicBezTo>
                    <a:cubicBezTo>
                      <a:pt x="239786" y="121333"/>
                      <a:pt x="215051" y="117715"/>
                      <a:pt x="191275" y="111070"/>
                    </a:cubicBezTo>
                    <a:cubicBezTo>
                      <a:pt x="191718" y="110479"/>
                      <a:pt x="192161" y="109814"/>
                      <a:pt x="192604" y="109224"/>
                    </a:cubicBezTo>
                    <a:cubicBezTo>
                      <a:pt x="213205" y="80427"/>
                      <a:pt x="239491" y="52886"/>
                      <a:pt x="270724" y="27191"/>
                    </a:cubicBezTo>
                    <a:moveTo>
                      <a:pt x="226939" y="30292"/>
                    </a:moveTo>
                    <a:cubicBezTo>
                      <a:pt x="205452" y="50523"/>
                      <a:pt x="186697" y="71788"/>
                      <a:pt x="170970" y="93644"/>
                    </a:cubicBezTo>
                    <a:cubicBezTo>
                      <a:pt x="168903" y="96524"/>
                      <a:pt x="166909" y="99403"/>
                      <a:pt x="164989" y="102283"/>
                    </a:cubicBezTo>
                    <a:cubicBezTo>
                      <a:pt x="148671" y="95933"/>
                      <a:pt x="132870" y="88033"/>
                      <a:pt x="117807" y="78729"/>
                    </a:cubicBezTo>
                    <a:cubicBezTo>
                      <a:pt x="149631" y="53403"/>
                      <a:pt x="186993" y="36863"/>
                      <a:pt x="226939" y="30292"/>
                    </a:cubicBezTo>
                    <a:moveTo>
                      <a:pt x="115223" y="451902"/>
                    </a:moveTo>
                    <a:cubicBezTo>
                      <a:pt x="129252" y="443411"/>
                      <a:pt x="143946" y="436249"/>
                      <a:pt x="159082" y="430342"/>
                    </a:cubicBezTo>
                    <a:cubicBezTo>
                      <a:pt x="174440" y="454486"/>
                      <a:pt x="193343" y="477819"/>
                      <a:pt x="215715" y="500192"/>
                    </a:cubicBezTo>
                    <a:cubicBezTo>
                      <a:pt x="178945" y="492365"/>
                      <a:pt x="144610" y="475899"/>
                      <a:pt x="115223" y="451902"/>
                    </a:cubicBezTo>
                    <a:moveTo>
                      <a:pt x="261716" y="505508"/>
                    </a:moveTo>
                    <a:cubicBezTo>
                      <a:pt x="261273" y="505508"/>
                      <a:pt x="260756" y="505508"/>
                      <a:pt x="260313" y="505508"/>
                    </a:cubicBezTo>
                    <a:cubicBezTo>
                      <a:pt x="229671" y="478927"/>
                      <a:pt x="204492" y="450868"/>
                      <a:pt x="185073" y="421629"/>
                    </a:cubicBezTo>
                    <a:cubicBezTo>
                      <a:pt x="211802" y="414098"/>
                      <a:pt x="239639" y="410406"/>
                      <a:pt x="267918" y="410849"/>
                    </a:cubicBezTo>
                    <a:cubicBezTo>
                      <a:pt x="293023" y="411218"/>
                      <a:pt x="317685" y="414836"/>
                      <a:pt x="341386" y="421481"/>
                    </a:cubicBezTo>
                    <a:cubicBezTo>
                      <a:pt x="320490" y="450942"/>
                      <a:pt x="293909" y="479001"/>
                      <a:pt x="261716" y="505508"/>
                    </a:cubicBezTo>
                    <a:moveTo>
                      <a:pt x="305501" y="502333"/>
                    </a:moveTo>
                    <a:cubicBezTo>
                      <a:pt x="329942" y="479370"/>
                      <a:pt x="350690" y="455299"/>
                      <a:pt x="367599" y="430268"/>
                    </a:cubicBezTo>
                    <a:cubicBezTo>
                      <a:pt x="383990" y="436618"/>
                      <a:pt x="399718" y="444445"/>
                      <a:pt x="414781" y="453822"/>
                    </a:cubicBezTo>
                    <a:cubicBezTo>
                      <a:pt x="382957" y="479222"/>
                      <a:pt x="345521" y="495762"/>
                      <a:pt x="305501" y="502333"/>
                    </a:cubicBezTo>
                    <a:moveTo>
                      <a:pt x="435455" y="435437"/>
                    </a:moveTo>
                    <a:cubicBezTo>
                      <a:pt x="418472" y="424287"/>
                      <a:pt x="400530" y="414984"/>
                      <a:pt x="381923" y="407378"/>
                    </a:cubicBezTo>
                    <a:cubicBezTo>
                      <a:pt x="390045" y="393275"/>
                      <a:pt x="396912" y="378877"/>
                      <a:pt x="402671" y="364184"/>
                    </a:cubicBezTo>
                    <a:cubicBezTo>
                      <a:pt x="405329" y="357317"/>
                      <a:pt x="402007" y="349638"/>
                      <a:pt x="395140" y="346980"/>
                    </a:cubicBezTo>
                    <a:cubicBezTo>
                      <a:pt x="388273" y="344321"/>
                      <a:pt x="380594" y="347644"/>
                      <a:pt x="377936" y="354511"/>
                    </a:cubicBezTo>
                    <a:cubicBezTo>
                      <a:pt x="372103" y="369352"/>
                      <a:pt x="364940" y="383972"/>
                      <a:pt x="356449" y="398296"/>
                    </a:cubicBezTo>
                    <a:cubicBezTo>
                      <a:pt x="328096" y="389510"/>
                      <a:pt x="298487" y="384784"/>
                      <a:pt x="268288" y="384341"/>
                    </a:cubicBezTo>
                    <a:cubicBezTo>
                      <a:pt x="234913" y="383824"/>
                      <a:pt x="202129" y="388476"/>
                      <a:pt x="170749" y="398149"/>
                    </a:cubicBezTo>
                    <a:cubicBezTo>
                      <a:pt x="162922" y="383972"/>
                      <a:pt x="156424" y="369574"/>
                      <a:pt x="151256" y="354954"/>
                    </a:cubicBezTo>
                    <a:cubicBezTo>
                      <a:pt x="148819" y="348013"/>
                      <a:pt x="141214" y="344395"/>
                      <a:pt x="134273" y="346832"/>
                    </a:cubicBezTo>
                    <a:cubicBezTo>
                      <a:pt x="127332" y="349268"/>
                      <a:pt x="123714" y="356874"/>
                      <a:pt x="126151" y="363814"/>
                    </a:cubicBezTo>
                    <a:cubicBezTo>
                      <a:pt x="131320" y="378508"/>
                      <a:pt x="137743" y="392980"/>
                      <a:pt x="145349" y="407157"/>
                    </a:cubicBezTo>
                    <a:cubicBezTo>
                      <a:pt x="127849" y="414245"/>
                      <a:pt x="110940" y="422958"/>
                      <a:pt x="94770" y="433221"/>
                    </a:cubicBezTo>
                    <a:cubicBezTo>
                      <a:pt x="50985" y="388328"/>
                      <a:pt x="26914" y="329185"/>
                      <a:pt x="26914" y="266349"/>
                    </a:cubicBezTo>
                    <a:cubicBezTo>
                      <a:pt x="26914" y="202480"/>
                      <a:pt x="51797" y="142377"/>
                      <a:pt x="96985" y="97188"/>
                    </a:cubicBezTo>
                    <a:cubicBezTo>
                      <a:pt x="96985" y="97188"/>
                      <a:pt x="97059" y="97114"/>
                      <a:pt x="97059" y="97114"/>
                    </a:cubicBezTo>
                    <a:cubicBezTo>
                      <a:pt x="114042" y="108264"/>
                      <a:pt x="131984" y="117641"/>
                      <a:pt x="150517" y="125172"/>
                    </a:cubicBezTo>
                    <a:cubicBezTo>
                      <a:pt x="137300" y="148284"/>
                      <a:pt x="127185" y="171985"/>
                      <a:pt x="120392" y="196056"/>
                    </a:cubicBezTo>
                    <a:cubicBezTo>
                      <a:pt x="118398" y="203145"/>
                      <a:pt x="122533" y="210454"/>
                      <a:pt x="129621" y="212448"/>
                    </a:cubicBezTo>
                    <a:cubicBezTo>
                      <a:pt x="130803" y="212817"/>
                      <a:pt x="132058" y="212965"/>
                      <a:pt x="133239" y="212965"/>
                    </a:cubicBezTo>
                    <a:cubicBezTo>
                      <a:pt x="139072" y="212965"/>
                      <a:pt x="144389" y="209126"/>
                      <a:pt x="146013" y="203292"/>
                    </a:cubicBezTo>
                    <a:cubicBezTo>
                      <a:pt x="152585" y="179886"/>
                      <a:pt x="162626" y="156775"/>
                      <a:pt x="175991" y="134328"/>
                    </a:cubicBezTo>
                    <a:cubicBezTo>
                      <a:pt x="204418" y="143115"/>
                      <a:pt x="234101" y="147914"/>
                      <a:pt x="264374" y="148431"/>
                    </a:cubicBezTo>
                    <a:cubicBezTo>
                      <a:pt x="266072" y="148431"/>
                      <a:pt x="267844" y="148505"/>
                      <a:pt x="269543" y="148505"/>
                    </a:cubicBezTo>
                    <a:cubicBezTo>
                      <a:pt x="300997" y="148505"/>
                      <a:pt x="332009" y="143853"/>
                      <a:pt x="361618" y="134771"/>
                    </a:cubicBezTo>
                    <a:cubicBezTo>
                      <a:pt x="373875" y="156996"/>
                      <a:pt x="382883" y="179738"/>
                      <a:pt x="388568" y="202702"/>
                    </a:cubicBezTo>
                    <a:cubicBezTo>
                      <a:pt x="390045" y="208756"/>
                      <a:pt x="395509" y="212817"/>
                      <a:pt x="401490" y="212817"/>
                    </a:cubicBezTo>
                    <a:cubicBezTo>
                      <a:pt x="402523" y="212817"/>
                      <a:pt x="403631" y="212670"/>
                      <a:pt x="404665" y="212448"/>
                    </a:cubicBezTo>
                    <a:cubicBezTo>
                      <a:pt x="411827" y="210676"/>
                      <a:pt x="416183" y="203514"/>
                      <a:pt x="414411" y="196352"/>
                    </a:cubicBezTo>
                    <a:cubicBezTo>
                      <a:pt x="408504" y="172428"/>
                      <a:pt x="399349" y="148800"/>
                      <a:pt x="387018" y="125763"/>
                    </a:cubicBezTo>
                    <a:cubicBezTo>
                      <a:pt x="404517" y="118675"/>
                      <a:pt x="421500" y="109962"/>
                      <a:pt x="437670" y="99699"/>
                    </a:cubicBezTo>
                    <a:cubicBezTo>
                      <a:pt x="481382" y="144592"/>
                      <a:pt x="505379" y="203661"/>
                      <a:pt x="505379" y="266423"/>
                    </a:cubicBezTo>
                    <a:cubicBezTo>
                      <a:pt x="505453" y="330219"/>
                      <a:pt x="480570" y="390248"/>
                      <a:pt x="435455" y="435437"/>
                    </a:cubicBezTo>
                    <a:moveTo>
                      <a:pt x="185738" y="232606"/>
                    </a:moveTo>
                    <a:cubicBezTo>
                      <a:pt x="185738" y="234452"/>
                      <a:pt x="185221" y="237036"/>
                      <a:pt x="184852" y="238291"/>
                    </a:cubicBezTo>
                    <a:lnTo>
                      <a:pt x="159968" y="308806"/>
                    </a:lnTo>
                    <a:cubicBezTo>
                      <a:pt x="157015" y="317445"/>
                      <a:pt x="151329" y="321358"/>
                      <a:pt x="144536" y="321358"/>
                    </a:cubicBezTo>
                    <a:lnTo>
                      <a:pt x="143650" y="321358"/>
                    </a:lnTo>
                    <a:cubicBezTo>
                      <a:pt x="136857" y="321358"/>
                      <a:pt x="131098" y="317518"/>
                      <a:pt x="128587" y="309396"/>
                    </a:cubicBezTo>
                    <a:lnTo>
                      <a:pt x="112934" y="259704"/>
                    </a:lnTo>
                    <a:lnTo>
                      <a:pt x="97133" y="309396"/>
                    </a:lnTo>
                    <a:cubicBezTo>
                      <a:pt x="94549" y="317518"/>
                      <a:pt x="88863" y="321358"/>
                      <a:pt x="82070" y="321358"/>
                    </a:cubicBezTo>
                    <a:lnTo>
                      <a:pt x="81184" y="321358"/>
                    </a:lnTo>
                    <a:cubicBezTo>
                      <a:pt x="74391" y="321358"/>
                      <a:pt x="68632" y="317518"/>
                      <a:pt x="65752" y="308806"/>
                    </a:cubicBezTo>
                    <a:lnTo>
                      <a:pt x="41607" y="239251"/>
                    </a:lnTo>
                    <a:cubicBezTo>
                      <a:pt x="41090" y="237627"/>
                      <a:pt x="40352" y="234821"/>
                      <a:pt x="40352" y="232458"/>
                    </a:cubicBezTo>
                    <a:cubicBezTo>
                      <a:pt x="40352" y="226034"/>
                      <a:pt x="45521" y="219758"/>
                      <a:pt x="53790" y="219758"/>
                    </a:cubicBezTo>
                    <a:cubicBezTo>
                      <a:pt x="60805" y="219758"/>
                      <a:pt x="65383" y="224188"/>
                      <a:pt x="67376" y="230612"/>
                    </a:cubicBezTo>
                    <a:lnTo>
                      <a:pt x="82439" y="280674"/>
                    </a:lnTo>
                    <a:lnTo>
                      <a:pt x="97871" y="230760"/>
                    </a:lnTo>
                    <a:cubicBezTo>
                      <a:pt x="99865" y="224114"/>
                      <a:pt x="105033" y="219536"/>
                      <a:pt x="112196" y="219536"/>
                    </a:cubicBezTo>
                    <a:lnTo>
                      <a:pt x="113820" y="219536"/>
                    </a:lnTo>
                    <a:cubicBezTo>
                      <a:pt x="120982" y="219536"/>
                      <a:pt x="126151" y="224114"/>
                      <a:pt x="128145" y="230760"/>
                    </a:cubicBezTo>
                    <a:lnTo>
                      <a:pt x="143798" y="280821"/>
                    </a:lnTo>
                    <a:lnTo>
                      <a:pt x="159230" y="230391"/>
                    </a:lnTo>
                    <a:cubicBezTo>
                      <a:pt x="161076" y="224484"/>
                      <a:pt x="165285" y="219684"/>
                      <a:pt x="172668" y="219684"/>
                    </a:cubicBezTo>
                    <a:cubicBezTo>
                      <a:pt x="180421" y="219684"/>
                      <a:pt x="185738" y="225591"/>
                      <a:pt x="185738" y="232606"/>
                    </a:cubicBezTo>
                    <a:moveTo>
                      <a:pt x="340205" y="232606"/>
                    </a:moveTo>
                    <a:cubicBezTo>
                      <a:pt x="340205" y="234452"/>
                      <a:pt x="339688" y="237036"/>
                      <a:pt x="339319" y="238291"/>
                    </a:cubicBezTo>
                    <a:lnTo>
                      <a:pt x="314436" y="308806"/>
                    </a:lnTo>
                    <a:cubicBezTo>
                      <a:pt x="311482" y="317445"/>
                      <a:pt x="305797" y="321358"/>
                      <a:pt x="299004" y="321358"/>
                    </a:cubicBezTo>
                    <a:lnTo>
                      <a:pt x="298118" y="321358"/>
                    </a:lnTo>
                    <a:cubicBezTo>
                      <a:pt x="291325" y="321358"/>
                      <a:pt x="285565" y="317518"/>
                      <a:pt x="283055" y="309396"/>
                    </a:cubicBezTo>
                    <a:lnTo>
                      <a:pt x="267401" y="259704"/>
                    </a:lnTo>
                    <a:lnTo>
                      <a:pt x="251600" y="309396"/>
                    </a:lnTo>
                    <a:cubicBezTo>
                      <a:pt x="249016" y="317518"/>
                      <a:pt x="243331" y="321358"/>
                      <a:pt x="236538" y="321358"/>
                    </a:cubicBezTo>
                    <a:lnTo>
                      <a:pt x="235651" y="321358"/>
                    </a:lnTo>
                    <a:cubicBezTo>
                      <a:pt x="228858" y="321358"/>
                      <a:pt x="223099" y="317518"/>
                      <a:pt x="220219" y="308806"/>
                    </a:cubicBezTo>
                    <a:lnTo>
                      <a:pt x="196075" y="239251"/>
                    </a:lnTo>
                    <a:cubicBezTo>
                      <a:pt x="195558" y="237627"/>
                      <a:pt x="194820" y="234821"/>
                      <a:pt x="194820" y="232458"/>
                    </a:cubicBezTo>
                    <a:cubicBezTo>
                      <a:pt x="194820" y="226034"/>
                      <a:pt x="199988" y="219758"/>
                      <a:pt x="208258" y="219758"/>
                    </a:cubicBezTo>
                    <a:cubicBezTo>
                      <a:pt x="215272" y="219758"/>
                      <a:pt x="219850" y="224188"/>
                      <a:pt x="221844" y="230612"/>
                    </a:cubicBezTo>
                    <a:lnTo>
                      <a:pt x="236907" y="280674"/>
                    </a:lnTo>
                    <a:lnTo>
                      <a:pt x="252339" y="230760"/>
                    </a:lnTo>
                    <a:cubicBezTo>
                      <a:pt x="254332" y="224114"/>
                      <a:pt x="259501" y="219536"/>
                      <a:pt x="266663" y="219536"/>
                    </a:cubicBezTo>
                    <a:lnTo>
                      <a:pt x="268288" y="219536"/>
                    </a:lnTo>
                    <a:cubicBezTo>
                      <a:pt x="275450" y="219536"/>
                      <a:pt x="280618" y="224114"/>
                      <a:pt x="282612" y="230760"/>
                    </a:cubicBezTo>
                    <a:lnTo>
                      <a:pt x="298265" y="280821"/>
                    </a:lnTo>
                    <a:lnTo>
                      <a:pt x="313697" y="230391"/>
                    </a:lnTo>
                    <a:cubicBezTo>
                      <a:pt x="315543" y="224484"/>
                      <a:pt x="319752" y="219684"/>
                      <a:pt x="327136" y="219684"/>
                    </a:cubicBezTo>
                    <a:cubicBezTo>
                      <a:pt x="334815" y="219684"/>
                      <a:pt x="340205" y="225591"/>
                      <a:pt x="340205" y="232606"/>
                    </a:cubicBezTo>
                    <a:moveTo>
                      <a:pt x="452659" y="280821"/>
                    </a:moveTo>
                    <a:lnTo>
                      <a:pt x="468091" y="230391"/>
                    </a:lnTo>
                    <a:cubicBezTo>
                      <a:pt x="469937" y="224484"/>
                      <a:pt x="474146" y="219684"/>
                      <a:pt x="481529" y="219684"/>
                    </a:cubicBezTo>
                    <a:cubicBezTo>
                      <a:pt x="489282" y="219684"/>
                      <a:pt x="494599" y="225591"/>
                      <a:pt x="494599" y="232606"/>
                    </a:cubicBezTo>
                    <a:cubicBezTo>
                      <a:pt x="494599" y="234452"/>
                      <a:pt x="494082" y="237036"/>
                      <a:pt x="493712" y="238291"/>
                    </a:cubicBezTo>
                    <a:lnTo>
                      <a:pt x="468829" y="308806"/>
                    </a:lnTo>
                    <a:cubicBezTo>
                      <a:pt x="465876" y="317445"/>
                      <a:pt x="460190" y="321358"/>
                      <a:pt x="453397" y="321358"/>
                    </a:cubicBezTo>
                    <a:lnTo>
                      <a:pt x="452511" y="321358"/>
                    </a:lnTo>
                    <a:cubicBezTo>
                      <a:pt x="445718" y="321358"/>
                      <a:pt x="439959" y="317518"/>
                      <a:pt x="437449" y="309396"/>
                    </a:cubicBezTo>
                    <a:lnTo>
                      <a:pt x="421795" y="259704"/>
                    </a:lnTo>
                    <a:lnTo>
                      <a:pt x="405994" y="309396"/>
                    </a:lnTo>
                    <a:cubicBezTo>
                      <a:pt x="403410" y="317518"/>
                      <a:pt x="397724" y="321358"/>
                      <a:pt x="390931" y="321358"/>
                    </a:cubicBezTo>
                    <a:lnTo>
                      <a:pt x="390045" y="321358"/>
                    </a:lnTo>
                    <a:cubicBezTo>
                      <a:pt x="383252" y="321358"/>
                      <a:pt x="377493" y="317518"/>
                      <a:pt x="374613" y="308806"/>
                    </a:cubicBezTo>
                    <a:lnTo>
                      <a:pt x="350468" y="239251"/>
                    </a:lnTo>
                    <a:cubicBezTo>
                      <a:pt x="349951" y="237627"/>
                      <a:pt x="349213" y="234821"/>
                      <a:pt x="349213" y="232458"/>
                    </a:cubicBezTo>
                    <a:cubicBezTo>
                      <a:pt x="349213" y="226034"/>
                      <a:pt x="354382" y="219758"/>
                      <a:pt x="362651" y="219758"/>
                    </a:cubicBezTo>
                    <a:cubicBezTo>
                      <a:pt x="369666" y="219758"/>
                      <a:pt x="374244" y="224188"/>
                      <a:pt x="376238" y="230612"/>
                    </a:cubicBezTo>
                    <a:lnTo>
                      <a:pt x="391300" y="280674"/>
                    </a:lnTo>
                    <a:lnTo>
                      <a:pt x="406732" y="230760"/>
                    </a:lnTo>
                    <a:cubicBezTo>
                      <a:pt x="408726" y="224114"/>
                      <a:pt x="413895" y="219536"/>
                      <a:pt x="421057" y="219536"/>
                    </a:cubicBezTo>
                    <a:lnTo>
                      <a:pt x="422681" y="219536"/>
                    </a:lnTo>
                    <a:cubicBezTo>
                      <a:pt x="429843" y="219536"/>
                      <a:pt x="435012" y="224114"/>
                      <a:pt x="437006" y="230760"/>
                    </a:cubicBezTo>
                    <a:lnTo>
                      <a:pt x="452659" y="28082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D950B4-BFE1-F94D-A0E8-6F06A0BE84C4}"/>
                </a:ext>
              </a:extLst>
            </p:cNvPr>
            <p:cNvGrpSpPr/>
            <p:nvPr/>
          </p:nvGrpSpPr>
          <p:grpSpPr>
            <a:xfrm>
              <a:off x="15484078" y="4701306"/>
              <a:ext cx="1286271" cy="1286271"/>
              <a:chOff x="1592232" y="10939430"/>
              <a:chExt cx="1286271" cy="128627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DBF888D-61B5-5D4F-8109-21B48F344B83}"/>
                  </a:ext>
                </a:extLst>
              </p:cNvPr>
              <p:cNvSpPr/>
              <p:nvPr/>
            </p:nvSpPr>
            <p:spPr>
              <a:xfrm>
                <a:off x="1592232" y="10939430"/>
                <a:ext cx="1286271" cy="12862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upo 224">
                <a:extLst>
                  <a:ext uri="{FF2B5EF4-FFF2-40B4-BE49-F238E27FC236}">
                    <a16:creationId xmlns:a16="http://schemas.microsoft.com/office/drawing/2014/main" id="{01156A3D-8406-894C-A7CB-68919F4FF1CD}"/>
                  </a:ext>
                </a:extLst>
              </p:cNvPr>
              <p:cNvGrpSpPr/>
              <p:nvPr/>
            </p:nvGrpSpPr>
            <p:grpSpPr>
              <a:xfrm>
                <a:off x="1895986" y="11210898"/>
                <a:ext cx="708667" cy="713913"/>
                <a:chOff x="5014564" y="2955589"/>
                <a:chExt cx="939996" cy="946954"/>
              </a:xfrm>
              <a:solidFill>
                <a:schemeClr val="bg1"/>
              </a:solidFill>
            </p:grpSpPr>
            <p:sp>
              <p:nvSpPr>
                <p:cNvPr id="20" name="Forma libre 87">
                  <a:extLst>
                    <a:ext uri="{FF2B5EF4-FFF2-40B4-BE49-F238E27FC236}">
                      <a16:creationId xmlns:a16="http://schemas.microsoft.com/office/drawing/2014/main" id="{D548E412-D5ED-464E-BB17-DDCCD5F36623}"/>
                    </a:ext>
                  </a:extLst>
                </p:cNvPr>
                <p:cNvSpPr/>
                <p:nvPr/>
              </p:nvSpPr>
              <p:spPr>
                <a:xfrm>
                  <a:off x="5014564" y="2955589"/>
                  <a:ext cx="483059" cy="483059"/>
                </a:xfrm>
                <a:custGeom>
                  <a:avLst/>
                  <a:gdLst>
                    <a:gd name="connsiteX0" fmla="*/ 242383 w 483059"/>
                    <a:gd name="connsiteY0" fmla="*/ 482731 h 483059"/>
                    <a:gd name="connsiteX1" fmla="*/ 242777 w 483059"/>
                    <a:gd name="connsiteY1" fmla="*/ 482731 h 483059"/>
                    <a:gd name="connsiteX2" fmla="*/ 253672 w 483059"/>
                    <a:gd name="connsiteY2" fmla="*/ 482469 h 483059"/>
                    <a:gd name="connsiteX3" fmla="*/ 482731 w 483059"/>
                    <a:gd name="connsiteY3" fmla="*/ 241858 h 483059"/>
                    <a:gd name="connsiteX4" fmla="*/ 241858 w 483059"/>
                    <a:gd name="connsiteY4" fmla="*/ 984 h 483059"/>
                    <a:gd name="connsiteX5" fmla="*/ 984 w 483059"/>
                    <a:gd name="connsiteY5" fmla="*/ 241858 h 483059"/>
                    <a:gd name="connsiteX6" fmla="*/ 241858 w 483059"/>
                    <a:gd name="connsiteY6" fmla="*/ 482731 h 483059"/>
                    <a:gd name="connsiteX7" fmla="*/ 242383 w 483059"/>
                    <a:gd name="connsiteY7" fmla="*/ 482731 h 483059"/>
                    <a:gd name="connsiteX8" fmla="*/ 241070 w 483059"/>
                    <a:gd name="connsiteY8" fmla="*/ 278613 h 483059"/>
                    <a:gd name="connsiteX9" fmla="*/ 171106 w 483059"/>
                    <a:gd name="connsiteY9" fmla="*/ 208648 h 483059"/>
                    <a:gd name="connsiteX10" fmla="*/ 241070 w 483059"/>
                    <a:gd name="connsiteY10" fmla="*/ 138683 h 483059"/>
                    <a:gd name="connsiteX11" fmla="*/ 311035 w 483059"/>
                    <a:gd name="connsiteY11" fmla="*/ 208648 h 483059"/>
                    <a:gd name="connsiteX12" fmla="*/ 241070 w 483059"/>
                    <a:gd name="connsiteY12" fmla="*/ 278613 h 483059"/>
                    <a:gd name="connsiteX13" fmla="*/ 241070 w 483059"/>
                    <a:gd name="connsiteY13" fmla="*/ 364329 h 483059"/>
                    <a:gd name="connsiteX14" fmla="*/ 347659 w 483059"/>
                    <a:gd name="connsiteY14" fmla="*/ 395833 h 483059"/>
                    <a:gd name="connsiteX15" fmla="*/ 251178 w 483059"/>
                    <a:gd name="connsiteY15" fmla="*/ 435344 h 483059"/>
                    <a:gd name="connsiteX16" fmla="*/ 242383 w 483059"/>
                    <a:gd name="connsiteY16" fmla="*/ 435607 h 483059"/>
                    <a:gd name="connsiteX17" fmla="*/ 136451 w 483059"/>
                    <a:gd name="connsiteY17" fmla="*/ 394520 h 483059"/>
                    <a:gd name="connsiteX18" fmla="*/ 241070 w 483059"/>
                    <a:gd name="connsiteY18" fmla="*/ 364329 h 483059"/>
                    <a:gd name="connsiteX19" fmla="*/ 48503 w 483059"/>
                    <a:gd name="connsiteY19" fmla="*/ 241858 h 483059"/>
                    <a:gd name="connsiteX20" fmla="*/ 242121 w 483059"/>
                    <a:gd name="connsiteY20" fmla="*/ 48240 h 483059"/>
                    <a:gd name="connsiteX21" fmla="*/ 435738 w 483059"/>
                    <a:gd name="connsiteY21" fmla="*/ 241858 h 483059"/>
                    <a:gd name="connsiteX22" fmla="*/ 388482 w 483059"/>
                    <a:gd name="connsiteY22" fmla="*/ 368398 h 483059"/>
                    <a:gd name="connsiteX23" fmla="*/ 386645 w 483059"/>
                    <a:gd name="connsiteY23" fmla="*/ 366692 h 483059"/>
                    <a:gd name="connsiteX24" fmla="*/ 278875 w 483059"/>
                    <a:gd name="connsiteY24" fmla="*/ 319699 h 483059"/>
                    <a:gd name="connsiteX25" fmla="*/ 358291 w 483059"/>
                    <a:gd name="connsiteY25" fmla="*/ 208648 h 483059"/>
                    <a:gd name="connsiteX26" fmla="*/ 241070 w 483059"/>
                    <a:gd name="connsiteY26" fmla="*/ 91427 h 483059"/>
                    <a:gd name="connsiteX27" fmla="*/ 123850 w 483059"/>
                    <a:gd name="connsiteY27" fmla="*/ 208648 h 483059"/>
                    <a:gd name="connsiteX28" fmla="*/ 203397 w 483059"/>
                    <a:gd name="connsiteY28" fmla="*/ 319699 h 483059"/>
                    <a:gd name="connsiteX29" fmla="*/ 98121 w 483059"/>
                    <a:gd name="connsiteY29" fmla="*/ 364461 h 483059"/>
                    <a:gd name="connsiteX30" fmla="*/ 94971 w 483059"/>
                    <a:gd name="connsiteY30" fmla="*/ 367611 h 483059"/>
                    <a:gd name="connsiteX31" fmla="*/ 48503 w 483059"/>
                    <a:gd name="connsiteY31" fmla="*/ 241858 h 48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3059" h="483059">
                      <a:moveTo>
                        <a:pt x="242383" y="482731"/>
                      </a:moveTo>
                      <a:cubicBezTo>
                        <a:pt x="242514" y="482731"/>
                        <a:pt x="242646" y="482731"/>
                        <a:pt x="242777" y="482731"/>
                      </a:cubicBezTo>
                      <a:cubicBezTo>
                        <a:pt x="246452" y="482731"/>
                        <a:pt x="249997" y="482600"/>
                        <a:pt x="253672" y="482469"/>
                      </a:cubicBezTo>
                      <a:cubicBezTo>
                        <a:pt x="381000" y="476299"/>
                        <a:pt x="482731" y="370761"/>
                        <a:pt x="482731" y="241858"/>
                      </a:cubicBezTo>
                      <a:cubicBezTo>
                        <a:pt x="482731" y="109017"/>
                        <a:pt x="374699" y="984"/>
                        <a:pt x="241858" y="984"/>
                      </a:cubicBezTo>
                      <a:cubicBezTo>
                        <a:pt x="109017" y="984"/>
                        <a:pt x="984" y="109017"/>
                        <a:pt x="984" y="241858"/>
                      </a:cubicBezTo>
                      <a:cubicBezTo>
                        <a:pt x="984" y="374699"/>
                        <a:pt x="109017" y="482731"/>
                        <a:pt x="241858" y="482731"/>
                      </a:cubicBezTo>
                      <a:cubicBezTo>
                        <a:pt x="242121" y="482731"/>
                        <a:pt x="242252" y="482731"/>
                        <a:pt x="242383" y="482731"/>
                      </a:cubicBezTo>
                      <a:close/>
                      <a:moveTo>
                        <a:pt x="241070" y="278613"/>
                      </a:moveTo>
                      <a:cubicBezTo>
                        <a:pt x="202478" y="278613"/>
                        <a:pt x="171106" y="247240"/>
                        <a:pt x="171106" y="208648"/>
                      </a:cubicBezTo>
                      <a:cubicBezTo>
                        <a:pt x="171106" y="170055"/>
                        <a:pt x="202478" y="138683"/>
                        <a:pt x="241070" y="138683"/>
                      </a:cubicBezTo>
                      <a:cubicBezTo>
                        <a:pt x="279663" y="138683"/>
                        <a:pt x="311035" y="170055"/>
                        <a:pt x="311035" y="208648"/>
                      </a:cubicBezTo>
                      <a:cubicBezTo>
                        <a:pt x="311035" y="247240"/>
                        <a:pt x="279663" y="278613"/>
                        <a:pt x="241070" y="278613"/>
                      </a:cubicBezTo>
                      <a:close/>
                      <a:moveTo>
                        <a:pt x="241070" y="364329"/>
                      </a:moveTo>
                      <a:cubicBezTo>
                        <a:pt x="282419" y="364329"/>
                        <a:pt x="321537" y="376012"/>
                        <a:pt x="347659" y="395833"/>
                      </a:cubicBezTo>
                      <a:cubicBezTo>
                        <a:pt x="320749" y="419724"/>
                        <a:pt x="287014" y="433507"/>
                        <a:pt x="251178" y="435344"/>
                      </a:cubicBezTo>
                      <a:cubicBezTo>
                        <a:pt x="248290" y="435476"/>
                        <a:pt x="245402" y="435607"/>
                        <a:pt x="242383" y="435607"/>
                      </a:cubicBezTo>
                      <a:cubicBezTo>
                        <a:pt x="202741" y="435476"/>
                        <a:pt x="165461" y="421036"/>
                        <a:pt x="136451" y="394520"/>
                      </a:cubicBezTo>
                      <a:cubicBezTo>
                        <a:pt x="162573" y="375356"/>
                        <a:pt x="200903" y="364329"/>
                        <a:pt x="241070" y="364329"/>
                      </a:cubicBezTo>
                      <a:close/>
                      <a:moveTo>
                        <a:pt x="48503" y="241858"/>
                      </a:moveTo>
                      <a:cubicBezTo>
                        <a:pt x="48503" y="135139"/>
                        <a:pt x="135401" y="48240"/>
                        <a:pt x="242121" y="48240"/>
                      </a:cubicBezTo>
                      <a:cubicBezTo>
                        <a:pt x="348840" y="48240"/>
                        <a:pt x="435738" y="135139"/>
                        <a:pt x="435738" y="241858"/>
                      </a:cubicBezTo>
                      <a:cubicBezTo>
                        <a:pt x="435738" y="290164"/>
                        <a:pt x="417886" y="334532"/>
                        <a:pt x="388482" y="368398"/>
                      </a:cubicBezTo>
                      <a:cubicBezTo>
                        <a:pt x="387958" y="367742"/>
                        <a:pt x="387301" y="367217"/>
                        <a:pt x="386645" y="366692"/>
                      </a:cubicBezTo>
                      <a:cubicBezTo>
                        <a:pt x="359604" y="342145"/>
                        <a:pt x="321537" y="325868"/>
                        <a:pt x="278875" y="319699"/>
                      </a:cubicBezTo>
                      <a:cubicBezTo>
                        <a:pt x="325081" y="303947"/>
                        <a:pt x="358291" y="260104"/>
                        <a:pt x="358291" y="208648"/>
                      </a:cubicBezTo>
                      <a:cubicBezTo>
                        <a:pt x="358291" y="143933"/>
                        <a:pt x="305653" y="91427"/>
                        <a:pt x="241070" y="91427"/>
                      </a:cubicBezTo>
                      <a:cubicBezTo>
                        <a:pt x="176488" y="91427"/>
                        <a:pt x="123850" y="144065"/>
                        <a:pt x="123850" y="208648"/>
                      </a:cubicBezTo>
                      <a:cubicBezTo>
                        <a:pt x="123850" y="260104"/>
                        <a:pt x="157191" y="303947"/>
                        <a:pt x="203397" y="319699"/>
                      </a:cubicBezTo>
                      <a:cubicBezTo>
                        <a:pt x="162179" y="325606"/>
                        <a:pt x="125031" y="341226"/>
                        <a:pt x="98121" y="364461"/>
                      </a:cubicBezTo>
                      <a:cubicBezTo>
                        <a:pt x="96940" y="365379"/>
                        <a:pt x="95890" y="366429"/>
                        <a:pt x="94971" y="367611"/>
                      </a:cubicBezTo>
                      <a:cubicBezTo>
                        <a:pt x="65961" y="333613"/>
                        <a:pt x="48503" y="289770"/>
                        <a:pt x="48503" y="2418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1" name="Forma libre 88">
                  <a:extLst>
                    <a:ext uri="{FF2B5EF4-FFF2-40B4-BE49-F238E27FC236}">
                      <a16:creationId xmlns:a16="http://schemas.microsoft.com/office/drawing/2014/main" id="{DFCEF472-F9F0-674D-9E54-E1C4E4BAF492}"/>
                    </a:ext>
                  </a:extLst>
                </p:cNvPr>
                <p:cNvSpPr/>
                <p:nvPr/>
              </p:nvSpPr>
              <p:spPr>
                <a:xfrm>
                  <a:off x="5471501" y="3141199"/>
                  <a:ext cx="483059" cy="761344"/>
                </a:xfrm>
                <a:custGeom>
                  <a:avLst/>
                  <a:gdLst>
                    <a:gd name="connsiteX0" fmla="*/ 482863 w 483059"/>
                    <a:gd name="connsiteY0" fmla="*/ 520667 h 761343"/>
                    <a:gd name="connsiteX1" fmla="*/ 255641 w 483059"/>
                    <a:gd name="connsiteY1" fmla="*/ 280188 h 761343"/>
                    <a:gd name="connsiteX2" fmla="*/ 256429 w 483059"/>
                    <a:gd name="connsiteY2" fmla="*/ 279925 h 761343"/>
                    <a:gd name="connsiteX3" fmla="*/ 257478 w 483059"/>
                    <a:gd name="connsiteY3" fmla="*/ 279663 h 761343"/>
                    <a:gd name="connsiteX4" fmla="*/ 258660 w 483059"/>
                    <a:gd name="connsiteY4" fmla="*/ 279269 h 761343"/>
                    <a:gd name="connsiteX5" fmla="*/ 259710 w 483059"/>
                    <a:gd name="connsiteY5" fmla="*/ 278875 h 761343"/>
                    <a:gd name="connsiteX6" fmla="*/ 260760 w 483059"/>
                    <a:gd name="connsiteY6" fmla="*/ 278350 h 761343"/>
                    <a:gd name="connsiteX7" fmla="*/ 261811 w 483059"/>
                    <a:gd name="connsiteY7" fmla="*/ 277825 h 761343"/>
                    <a:gd name="connsiteX8" fmla="*/ 262729 w 483059"/>
                    <a:gd name="connsiteY8" fmla="*/ 277300 h 761343"/>
                    <a:gd name="connsiteX9" fmla="*/ 263780 w 483059"/>
                    <a:gd name="connsiteY9" fmla="*/ 276643 h 761343"/>
                    <a:gd name="connsiteX10" fmla="*/ 264829 w 483059"/>
                    <a:gd name="connsiteY10" fmla="*/ 275856 h 761343"/>
                    <a:gd name="connsiteX11" fmla="*/ 265749 w 483059"/>
                    <a:gd name="connsiteY11" fmla="*/ 275199 h 761343"/>
                    <a:gd name="connsiteX12" fmla="*/ 267455 w 483059"/>
                    <a:gd name="connsiteY12" fmla="*/ 273624 h 761343"/>
                    <a:gd name="connsiteX13" fmla="*/ 267455 w 483059"/>
                    <a:gd name="connsiteY13" fmla="*/ 273624 h 761343"/>
                    <a:gd name="connsiteX14" fmla="*/ 324424 w 483059"/>
                    <a:gd name="connsiteY14" fmla="*/ 216655 h 761343"/>
                    <a:gd name="connsiteX15" fmla="*/ 324424 w 483059"/>
                    <a:gd name="connsiteY15" fmla="*/ 183182 h 761343"/>
                    <a:gd name="connsiteX16" fmla="*/ 290951 w 483059"/>
                    <a:gd name="connsiteY16" fmla="*/ 183182 h 761343"/>
                    <a:gd name="connsiteX17" fmla="*/ 274281 w 483059"/>
                    <a:gd name="connsiteY17" fmla="*/ 199853 h 761343"/>
                    <a:gd name="connsiteX18" fmla="*/ 274281 w 483059"/>
                    <a:gd name="connsiteY18" fmla="*/ 128969 h 761343"/>
                    <a:gd name="connsiteX19" fmla="*/ 212060 w 483059"/>
                    <a:gd name="connsiteY19" fmla="*/ 20018 h 761343"/>
                    <a:gd name="connsiteX20" fmla="*/ 69636 w 483059"/>
                    <a:gd name="connsiteY20" fmla="*/ 984 h 761343"/>
                    <a:gd name="connsiteX21" fmla="*/ 46009 w 483059"/>
                    <a:gd name="connsiteY21" fmla="*/ 24612 h 761343"/>
                    <a:gd name="connsiteX22" fmla="*/ 69636 w 483059"/>
                    <a:gd name="connsiteY22" fmla="*/ 48240 h 761343"/>
                    <a:gd name="connsiteX23" fmla="*/ 192370 w 483059"/>
                    <a:gd name="connsiteY23" fmla="*/ 62942 h 761343"/>
                    <a:gd name="connsiteX24" fmla="*/ 227025 w 483059"/>
                    <a:gd name="connsiteY24" fmla="*/ 128838 h 761343"/>
                    <a:gd name="connsiteX25" fmla="*/ 227025 w 483059"/>
                    <a:gd name="connsiteY25" fmla="*/ 199721 h 761343"/>
                    <a:gd name="connsiteX26" fmla="*/ 210354 w 483059"/>
                    <a:gd name="connsiteY26" fmla="*/ 183051 h 761343"/>
                    <a:gd name="connsiteX27" fmla="*/ 176881 w 483059"/>
                    <a:gd name="connsiteY27" fmla="*/ 183051 h 761343"/>
                    <a:gd name="connsiteX28" fmla="*/ 176881 w 483059"/>
                    <a:gd name="connsiteY28" fmla="*/ 216523 h 761343"/>
                    <a:gd name="connsiteX29" fmla="*/ 233851 w 483059"/>
                    <a:gd name="connsiteY29" fmla="*/ 273493 h 761343"/>
                    <a:gd name="connsiteX30" fmla="*/ 235557 w 483059"/>
                    <a:gd name="connsiteY30" fmla="*/ 275068 h 761343"/>
                    <a:gd name="connsiteX31" fmla="*/ 236344 w 483059"/>
                    <a:gd name="connsiteY31" fmla="*/ 275725 h 761343"/>
                    <a:gd name="connsiteX32" fmla="*/ 237395 w 483059"/>
                    <a:gd name="connsiteY32" fmla="*/ 276512 h 761343"/>
                    <a:gd name="connsiteX33" fmla="*/ 238445 w 483059"/>
                    <a:gd name="connsiteY33" fmla="*/ 277168 h 761343"/>
                    <a:gd name="connsiteX34" fmla="*/ 239364 w 483059"/>
                    <a:gd name="connsiteY34" fmla="*/ 277694 h 761343"/>
                    <a:gd name="connsiteX35" fmla="*/ 240414 w 483059"/>
                    <a:gd name="connsiteY35" fmla="*/ 278219 h 761343"/>
                    <a:gd name="connsiteX36" fmla="*/ 241464 w 483059"/>
                    <a:gd name="connsiteY36" fmla="*/ 278744 h 761343"/>
                    <a:gd name="connsiteX37" fmla="*/ 242514 w 483059"/>
                    <a:gd name="connsiteY37" fmla="*/ 279137 h 761343"/>
                    <a:gd name="connsiteX38" fmla="*/ 243695 w 483059"/>
                    <a:gd name="connsiteY38" fmla="*/ 279531 h 761343"/>
                    <a:gd name="connsiteX39" fmla="*/ 244090 w 483059"/>
                    <a:gd name="connsiteY39" fmla="*/ 279663 h 761343"/>
                    <a:gd name="connsiteX40" fmla="*/ 241858 w 483059"/>
                    <a:gd name="connsiteY40" fmla="*/ 279663 h 761343"/>
                    <a:gd name="connsiteX41" fmla="*/ 984 w 483059"/>
                    <a:gd name="connsiteY41" fmla="*/ 520536 h 761343"/>
                    <a:gd name="connsiteX42" fmla="*/ 241858 w 483059"/>
                    <a:gd name="connsiteY42" fmla="*/ 761409 h 761343"/>
                    <a:gd name="connsiteX43" fmla="*/ 242251 w 483059"/>
                    <a:gd name="connsiteY43" fmla="*/ 761409 h 761343"/>
                    <a:gd name="connsiteX44" fmla="*/ 242646 w 483059"/>
                    <a:gd name="connsiteY44" fmla="*/ 761409 h 761343"/>
                    <a:gd name="connsiteX45" fmla="*/ 253540 w 483059"/>
                    <a:gd name="connsiteY45" fmla="*/ 761147 h 761343"/>
                    <a:gd name="connsiteX46" fmla="*/ 482863 w 483059"/>
                    <a:gd name="connsiteY46" fmla="*/ 520667 h 761343"/>
                    <a:gd name="connsiteX47" fmla="*/ 48372 w 483059"/>
                    <a:gd name="connsiteY47" fmla="*/ 520667 h 761343"/>
                    <a:gd name="connsiteX48" fmla="*/ 241989 w 483059"/>
                    <a:gd name="connsiteY48" fmla="*/ 327049 h 761343"/>
                    <a:gd name="connsiteX49" fmla="*/ 435607 w 483059"/>
                    <a:gd name="connsiteY49" fmla="*/ 520667 h 761343"/>
                    <a:gd name="connsiteX50" fmla="*/ 388351 w 483059"/>
                    <a:gd name="connsiteY50" fmla="*/ 647208 h 761343"/>
                    <a:gd name="connsiteX51" fmla="*/ 386513 w 483059"/>
                    <a:gd name="connsiteY51" fmla="*/ 645501 h 761343"/>
                    <a:gd name="connsiteX52" fmla="*/ 278744 w 483059"/>
                    <a:gd name="connsiteY52" fmla="*/ 598508 h 761343"/>
                    <a:gd name="connsiteX53" fmla="*/ 358160 w 483059"/>
                    <a:gd name="connsiteY53" fmla="*/ 487457 h 761343"/>
                    <a:gd name="connsiteX54" fmla="*/ 240939 w 483059"/>
                    <a:gd name="connsiteY54" fmla="*/ 370236 h 761343"/>
                    <a:gd name="connsiteX55" fmla="*/ 123718 w 483059"/>
                    <a:gd name="connsiteY55" fmla="*/ 487457 h 761343"/>
                    <a:gd name="connsiteX56" fmla="*/ 203266 w 483059"/>
                    <a:gd name="connsiteY56" fmla="*/ 598508 h 761343"/>
                    <a:gd name="connsiteX57" fmla="*/ 97990 w 483059"/>
                    <a:gd name="connsiteY57" fmla="*/ 643270 h 761343"/>
                    <a:gd name="connsiteX58" fmla="*/ 94840 w 483059"/>
                    <a:gd name="connsiteY58" fmla="*/ 646420 h 761343"/>
                    <a:gd name="connsiteX59" fmla="*/ 48372 w 483059"/>
                    <a:gd name="connsiteY59" fmla="*/ 520667 h 761343"/>
                    <a:gd name="connsiteX60" fmla="*/ 242383 w 483059"/>
                    <a:gd name="connsiteY60" fmla="*/ 714285 h 761343"/>
                    <a:gd name="connsiteX61" fmla="*/ 136451 w 483059"/>
                    <a:gd name="connsiteY61" fmla="*/ 673199 h 761343"/>
                    <a:gd name="connsiteX62" fmla="*/ 241070 w 483059"/>
                    <a:gd name="connsiteY62" fmla="*/ 643138 h 761343"/>
                    <a:gd name="connsiteX63" fmla="*/ 347659 w 483059"/>
                    <a:gd name="connsiteY63" fmla="*/ 674642 h 761343"/>
                    <a:gd name="connsiteX64" fmla="*/ 251178 w 483059"/>
                    <a:gd name="connsiteY64" fmla="*/ 714154 h 761343"/>
                    <a:gd name="connsiteX65" fmla="*/ 242383 w 483059"/>
                    <a:gd name="connsiteY65" fmla="*/ 714285 h 761343"/>
                    <a:gd name="connsiteX66" fmla="*/ 240939 w 483059"/>
                    <a:gd name="connsiteY66" fmla="*/ 557553 h 761343"/>
                    <a:gd name="connsiteX67" fmla="*/ 170974 w 483059"/>
                    <a:gd name="connsiteY67" fmla="*/ 487588 h 761343"/>
                    <a:gd name="connsiteX68" fmla="*/ 240939 w 483059"/>
                    <a:gd name="connsiteY68" fmla="*/ 417623 h 761343"/>
                    <a:gd name="connsiteX69" fmla="*/ 310904 w 483059"/>
                    <a:gd name="connsiteY69" fmla="*/ 487588 h 761343"/>
                    <a:gd name="connsiteX70" fmla="*/ 240939 w 483059"/>
                    <a:gd name="connsiteY70" fmla="*/ 557553 h 761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483059" h="761343">
                      <a:moveTo>
                        <a:pt x="482863" y="520667"/>
                      </a:moveTo>
                      <a:cubicBezTo>
                        <a:pt x="482863" y="392420"/>
                        <a:pt x="382181" y="287276"/>
                        <a:pt x="255641" y="280188"/>
                      </a:cubicBezTo>
                      <a:cubicBezTo>
                        <a:pt x="255904" y="280188"/>
                        <a:pt x="256166" y="280056"/>
                        <a:pt x="256429" y="279925"/>
                      </a:cubicBezTo>
                      <a:cubicBezTo>
                        <a:pt x="256822" y="279794"/>
                        <a:pt x="257085" y="279794"/>
                        <a:pt x="257478" y="279663"/>
                      </a:cubicBezTo>
                      <a:cubicBezTo>
                        <a:pt x="257873" y="279531"/>
                        <a:pt x="258266" y="279400"/>
                        <a:pt x="258660" y="279269"/>
                      </a:cubicBezTo>
                      <a:cubicBezTo>
                        <a:pt x="259054" y="279137"/>
                        <a:pt x="259316" y="279006"/>
                        <a:pt x="259710" y="278875"/>
                      </a:cubicBezTo>
                      <a:cubicBezTo>
                        <a:pt x="260104" y="278744"/>
                        <a:pt x="260367" y="278612"/>
                        <a:pt x="260760" y="278350"/>
                      </a:cubicBezTo>
                      <a:cubicBezTo>
                        <a:pt x="261154" y="278219"/>
                        <a:pt x="261548" y="277956"/>
                        <a:pt x="261811" y="277825"/>
                      </a:cubicBezTo>
                      <a:cubicBezTo>
                        <a:pt x="262073" y="277694"/>
                        <a:pt x="262467" y="277431"/>
                        <a:pt x="262729" y="277300"/>
                      </a:cubicBezTo>
                      <a:cubicBezTo>
                        <a:pt x="263123" y="277037"/>
                        <a:pt x="263385" y="276906"/>
                        <a:pt x="263780" y="276643"/>
                      </a:cubicBezTo>
                      <a:cubicBezTo>
                        <a:pt x="264173" y="276381"/>
                        <a:pt x="264436" y="276118"/>
                        <a:pt x="264829" y="275856"/>
                      </a:cubicBezTo>
                      <a:cubicBezTo>
                        <a:pt x="265092" y="275593"/>
                        <a:pt x="265354" y="275462"/>
                        <a:pt x="265749" y="275199"/>
                      </a:cubicBezTo>
                      <a:cubicBezTo>
                        <a:pt x="266405" y="274674"/>
                        <a:pt x="266930" y="274149"/>
                        <a:pt x="267455" y="273624"/>
                      </a:cubicBezTo>
                      <a:cubicBezTo>
                        <a:pt x="267455" y="273624"/>
                        <a:pt x="267455" y="273624"/>
                        <a:pt x="267455" y="273624"/>
                      </a:cubicBezTo>
                      <a:lnTo>
                        <a:pt x="324424" y="216655"/>
                      </a:lnTo>
                      <a:cubicBezTo>
                        <a:pt x="333613" y="207466"/>
                        <a:pt x="333613" y="192502"/>
                        <a:pt x="324424" y="183182"/>
                      </a:cubicBezTo>
                      <a:cubicBezTo>
                        <a:pt x="315236" y="173993"/>
                        <a:pt x="300271" y="173993"/>
                        <a:pt x="290951" y="183182"/>
                      </a:cubicBezTo>
                      <a:lnTo>
                        <a:pt x="274281" y="199853"/>
                      </a:lnTo>
                      <a:lnTo>
                        <a:pt x="274281" y="128969"/>
                      </a:lnTo>
                      <a:cubicBezTo>
                        <a:pt x="274281" y="74887"/>
                        <a:pt x="253935" y="39314"/>
                        <a:pt x="212060" y="20018"/>
                      </a:cubicBezTo>
                      <a:cubicBezTo>
                        <a:pt x="177537" y="4135"/>
                        <a:pt x="131988" y="984"/>
                        <a:pt x="69636" y="984"/>
                      </a:cubicBezTo>
                      <a:cubicBezTo>
                        <a:pt x="56641" y="984"/>
                        <a:pt x="46009" y="11617"/>
                        <a:pt x="46009" y="24612"/>
                      </a:cubicBezTo>
                      <a:cubicBezTo>
                        <a:pt x="46009" y="37608"/>
                        <a:pt x="56641" y="48240"/>
                        <a:pt x="69636" y="48240"/>
                      </a:cubicBezTo>
                      <a:cubicBezTo>
                        <a:pt x="123981" y="48240"/>
                        <a:pt x="165724" y="50734"/>
                        <a:pt x="192370" y="62942"/>
                      </a:cubicBezTo>
                      <a:cubicBezTo>
                        <a:pt x="209566" y="70818"/>
                        <a:pt x="227025" y="84732"/>
                        <a:pt x="227025" y="128838"/>
                      </a:cubicBezTo>
                      <a:lnTo>
                        <a:pt x="227025" y="199721"/>
                      </a:lnTo>
                      <a:lnTo>
                        <a:pt x="210354" y="183051"/>
                      </a:lnTo>
                      <a:cubicBezTo>
                        <a:pt x="201165" y="173862"/>
                        <a:pt x="186201" y="173862"/>
                        <a:pt x="176881" y="183051"/>
                      </a:cubicBezTo>
                      <a:cubicBezTo>
                        <a:pt x="167693" y="192239"/>
                        <a:pt x="167693" y="207204"/>
                        <a:pt x="176881" y="216523"/>
                      </a:cubicBezTo>
                      <a:lnTo>
                        <a:pt x="233851" y="273493"/>
                      </a:lnTo>
                      <a:cubicBezTo>
                        <a:pt x="234375" y="274018"/>
                        <a:pt x="235032" y="274543"/>
                        <a:pt x="235557" y="275068"/>
                      </a:cubicBezTo>
                      <a:cubicBezTo>
                        <a:pt x="235820" y="275331"/>
                        <a:pt x="236082" y="275462"/>
                        <a:pt x="236344" y="275725"/>
                      </a:cubicBezTo>
                      <a:cubicBezTo>
                        <a:pt x="236739" y="275987"/>
                        <a:pt x="237001" y="276250"/>
                        <a:pt x="237395" y="276512"/>
                      </a:cubicBezTo>
                      <a:cubicBezTo>
                        <a:pt x="237789" y="276775"/>
                        <a:pt x="238051" y="276906"/>
                        <a:pt x="238445" y="277168"/>
                      </a:cubicBezTo>
                      <a:cubicBezTo>
                        <a:pt x="238708" y="277300"/>
                        <a:pt x="239101" y="277562"/>
                        <a:pt x="239364" y="277694"/>
                      </a:cubicBezTo>
                      <a:cubicBezTo>
                        <a:pt x="239758" y="277825"/>
                        <a:pt x="240020" y="278087"/>
                        <a:pt x="240414" y="278219"/>
                      </a:cubicBezTo>
                      <a:cubicBezTo>
                        <a:pt x="240808" y="278350"/>
                        <a:pt x="241070" y="278612"/>
                        <a:pt x="241464" y="278744"/>
                      </a:cubicBezTo>
                      <a:cubicBezTo>
                        <a:pt x="241858" y="278875"/>
                        <a:pt x="242121" y="279006"/>
                        <a:pt x="242514" y="279137"/>
                      </a:cubicBezTo>
                      <a:cubicBezTo>
                        <a:pt x="242908" y="279269"/>
                        <a:pt x="243302" y="279400"/>
                        <a:pt x="243695" y="279531"/>
                      </a:cubicBezTo>
                      <a:cubicBezTo>
                        <a:pt x="243827" y="279531"/>
                        <a:pt x="243958" y="279663"/>
                        <a:pt x="244090" y="279663"/>
                      </a:cubicBezTo>
                      <a:cubicBezTo>
                        <a:pt x="243302" y="279663"/>
                        <a:pt x="242646" y="279663"/>
                        <a:pt x="241858" y="279663"/>
                      </a:cubicBezTo>
                      <a:cubicBezTo>
                        <a:pt x="109016" y="279663"/>
                        <a:pt x="984" y="387695"/>
                        <a:pt x="984" y="520536"/>
                      </a:cubicBezTo>
                      <a:cubicBezTo>
                        <a:pt x="984" y="653377"/>
                        <a:pt x="109016" y="761409"/>
                        <a:pt x="241858" y="761409"/>
                      </a:cubicBezTo>
                      <a:cubicBezTo>
                        <a:pt x="241989" y="761409"/>
                        <a:pt x="242121" y="761409"/>
                        <a:pt x="242251" y="761409"/>
                      </a:cubicBezTo>
                      <a:cubicBezTo>
                        <a:pt x="242383" y="761409"/>
                        <a:pt x="242514" y="761409"/>
                        <a:pt x="242646" y="761409"/>
                      </a:cubicBezTo>
                      <a:cubicBezTo>
                        <a:pt x="246321" y="761409"/>
                        <a:pt x="249865" y="761278"/>
                        <a:pt x="253540" y="761147"/>
                      </a:cubicBezTo>
                      <a:cubicBezTo>
                        <a:pt x="381131" y="755109"/>
                        <a:pt x="482863" y="649571"/>
                        <a:pt x="482863" y="520667"/>
                      </a:cubicBezTo>
                      <a:close/>
                      <a:moveTo>
                        <a:pt x="48372" y="520667"/>
                      </a:moveTo>
                      <a:cubicBezTo>
                        <a:pt x="48372" y="413948"/>
                        <a:pt x="135270" y="327049"/>
                        <a:pt x="241989" y="327049"/>
                      </a:cubicBezTo>
                      <a:cubicBezTo>
                        <a:pt x="348708" y="327049"/>
                        <a:pt x="435607" y="413948"/>
                        <a:pt x="435607" y="520667"/>
                      </a:cubicBezTo>
                      <a:cubicBezTo>
                        <a:pt x="435607" y="568973"/>
                        <a:pt x="417755" y="613341"/>
                        <a:pt x="388351" y="647208"/>
                      </a:cubicBezTo>
                      <a:cubicBezTo>
                        <a:pt x="387826" y="646551"/>
                        <a:pt x="387170" y="646026"/>
                        <a:pt x="386513" y="645501"/>
                      </a:cubicBezTo>
                      <a:cubicBezTo>
                        <a:pt x="359472" y="620955"/>
                        <a:pt x="321405" y="604677"/>
                        <a:pt x="278744" y="598508"/>
                      </a:cubicBezTo>
                      <a:cubicBezTo>
                        <a:pt x="324949" y="582756"/>
                        <a:pt x="358160" y="538913"/>
                        <a:pt x="358160" y="487457"/>
                      </a:cubicBezTo>
                      <a:cubicBezTo>
                        <a:pt x="358160" y="422743"/>
                        <a:pt x="305522" y="370236"/>
                        <a:pt x="240939" y="370236"/>
                      </a:cubicBezTo>
                      <a:cubicBezTo>
                        <a:pt x="176356" y="370236"/>
                        <a:pt x="123718" y="422874"/>
                        <a:pt x="123718" y="487457"/>
                      </a:cubicBezTo>
                      <a:cubicBezTo>
                        <a:pt x="123718" y="538913"/>
                        <a:pt x="157060" y="582756"/>
                        <a:pt x="203266" y="598508"/>
                      </a:cubicBezTo>
                      <a:cubicBezTo>
                        <a:pt x="162048" y="604415"/>
                        <a:pt x="124900" y="620036"/>
                        <a:pt x="97990" y="643270"/>
                      </a:cubicBezTo>
                      <a:cubicBezTo>
                        <a:pt x="96809" y="644189"/>
                        <a:pt x="95759" y="645239"/>
                        <a:pt x="94840" y="646420"/>
                      </a:cubicBezTo>
                      <a:cubicBezTo>
                        <a:pt x="65961" y="612553"/>
                        <a:pt x="48372" y="568579"/>
                        <a:pt x="48372" y="520667"/>
                      </a:cubicBezTo>
                      <a:close/>
                      <a:moveTo>
                        <a:pt x="242383" y="714285"/>
                      </a:moveTo>
                      <a:cubicBezTo>
                        <a:pt x="202741" y="714154"/>
                        <a:pt x="165461" y="699714"/>
                        <a:pt x="136451" y="673199"/>
                      </a:cubicBezTo>
                      <a:cubicBezTo>
                        <a:pt x="162573" y="654296"/>
                        <a:pt x="200903" y="643138"/>
                        <a:pt x="241070" y="643138"/>
                      </a:cubicBezTo>
                      <a:cubicBezTo>
                        <a:pt x="282419" y="643138"/>
                        <a:pt x="321537" y="654821"/>
                        <a:pt x="347659" y="674642"/>
                      </a:cubicBezTo>
                      <a:cubicBezTo>
                        <a:pt x="320749" y="698533"/>
                        <a:pt x="287013" y="712316"/>
                        <a:pt x="251178" y="714154"/>
                      </a:cubicBezTo>
                      <a:cubicBezTo>
                        <a:pt x="248290" y="714154"/>
                        <a:pt x="245271" y="714285"/>
                        <a:pt x="242383" y="714285"/>
                      </a:cubicBezTo>
                      <a:close/>
                      <a:moveTo>
                        <a:pt x="240939" y="557553"/>
                      </a:moveTo>
                      <a:cubicBezTo>
                        <a:pt x="202347" y="557553"/>
                        <a:pt x="170974" y="526181"/>
                        <a:pt x="170974" y="487588"/>
                      </a:cubicBezTo>
                      <a:cubicBezTo>
                        <a:pt x="170974" y="448996"/>
                        <a:pt x="202347" y="417623"/>
                        <a:pt x="240939" y="417623"/>
                      </a:cubicBezTo>
                      <a:cubicBezTo>
                        <a:pt x="279532" y="417623"/>
                        <a:pt x="310904" y="448996"/>
                        <a:pt x="310904" y="487588"/>
                      </a:cubicBezTo>
                      <a:cubicBezTo>
                        <a:pt x="310904" y="526049"/>
                        <a:pt x="279532" y="557553"/>
                        <a:pt x="240939" y="557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2" name="Forma libre 89">
                  <a:extLst>
                    <a:ext uri="{FF2B5EF4-FFF2-40B4-BE49-F238E27FC236}">
                      <a16:creationId xmlns:a16="http://schemas.microsoft.com/office/drawing/2014/main" id="{0A4090E4-6B9D-E14D-B703-9730D3D3A62E}"/>
                    </a:ext>
                  </a:extLst>
                </p:cNvPr>
                <p:cNvSpPr/>
                <p:nvPr/>
              </p:nvSpPr>
              <p:spPr>
                <a:xfrm>
                  <a:off x="5165585" y="3443899"/>
                  <a:ext cx="286160" cy="280910"/>
                </a:xfrm>
                <a:custGeom>
                  <a:avLst/>
                  <a:gdLst>
                    <a:gd name="connsiteX0" fmla="*/ 262926 w 286160"/>
                    <a:gd name="connsiteY0" fmla="*/ 233063 h 280909"/>
                    <a:gd name="connsiteX1" fmla="*/ 140192 w 286160"/>
                    <a:gd name="connsiteY1" fmla="*/ 218361 h 280909"/>
                    <a:gd name="connsiteX2" fmla="*/ 105538 w 286160"/>
                    <a:gd name="connsiteY2" fmla="*/ 152466 h 280909"/>
                    <a:gd name="connsiteX3" fmla="*/ 105538 w 286160"/>
                    <a:gd name="connsiteY3" fmla="*/ 81582 h 280909"/>
                    <a:gd name="connsiteX4" fmla="*/ 122209 w 286160"/>
                    <a:gd name="connsiteY4" fmla="*/ 98253 h 280909"/>
                    <a:gd name="connsiteX5" fmla="*/ 138880 w 286160"/>
                    <a:gd name="connsiteY5" fmla="*/ 105210 h 280909"/>
                    <a:gd name="connsiteX6" fmla="*/ 155550 w 286160"/>
                    <a:gd name="connsiteY6" fmla="*/ 98253 h 280909"/>
                    <a:gd name="connsiteX7" fmla="*/ 155550 w 286160"/>
                    <a:gd name="connsiteY7" fmla="*/ 64780 h 280909"/>
                    <a:gd name="connsiteX8" fmla="*/ 98581 w 286160"/>
                    <a:gd name="connsiteY8" fmla="*/ 7810 h 280909"/>
                    <a:gd name="connsiteX9" fmla="*/ 98450 w 286160"/>
                    <a:gd name="connsiteY9" fmla="*/ 7810 h 280909"/>
                    <a:gd name="connsiteX10" fmla="*/ 96743 w 286160"/>
                    <a:gd name="connsiteY10" fmla="*/ 6366 h 280909"/>
                    <a:gd name="connsiteX11" fmla="*/ 95956 w 286160"/>
                    <a:gd name="connsiteY11" fmla="*/ 5710 h 280909"/>
                    <a:gd name="connsiteX12" fmla="*/ 94905 w 286160"/>
                    <a:gd name="connsiteY12" fmla="*/ 4922 h 280909"/>
                    <a:gd name="connsiteX13" fmla="*/ 93855 w 286160"/>
                    <a:gd name="connsiteY13" fmla="*/ 4266 h 280909"/>
                    <a:gd name="connsiteX14" fmla="*/ 92937 w 286160"/>
                    <a:gd name="connsiteY14" fmla="*/ 3741 h 280909"/>
                    <a:gd name="connsiteX15" fmla="*/ 91886 w 286160"/>
                    <a:gd name="connsiteY15" fmla="*/ 3216 h 280909"/>
                    <a:gd name="connsiteX16" fmla="*/ 90836 w 286160"/>
                    <a:gd name="connsiteY16" fmla="*/ 2691 h 280909"/>
                    <a:gd name="connsiteX17" fmla="*/ 89786 w 286160"/>
                    <a:gd name="connsiteY17" fmla="*/ 2297 h 280909"/>
                    <a:gd name="connsiteX18" fmla="*/ 88605 w 286160"/>
                    <a:gd name="connsiteY18" fmla="*/ 1903 h 280909"/>
                    <a:gd name="connsiteX19" fmla="*/ 87554 w 286160"/>
                    <a:gd name="connsiteY19" fmla="*/ 1641 h 280909"/>
                    <a:gd name="connsiteX20" fmla="*/ 86373 w 286160"/>
                    <a:gd name="connsiteY20" fmla="*/ 1378 h 280909"/>
                    <a:gd name="connsiteX21" fmla="*/ 85192 w 286160"/>
                    <a:gd name="connsiteY21" fmla="*/ 1247 h 280909"/>
                    <a:gd name="connsiteX22" fmla="*/ 84142 w 286160"/>
                    <a:gd name="connsiteY22" fmla="*/ 1116 h 280909"/>
                    <a:gd name="connsiteX23" fmla="*/ 81779 w 286160"/>
                    <a:gd name="connsiteY23" fmla="*/ 984 h 280909"/>
                    <a:gd name="connsiteX24" fmla="*/ 81779 w 286160"/>
                    <a:gd name="connsiteY24" fmla="*/ 984 h 280909"/>
                    <a:gd name="connsiteX25" fmla="*/ 81779 w 286160"/>
                    <a:gd name="connsiteY25" fmla="*/ 984 h 280909"/>
                    <a:gd name="connsiteX26" fmla="*/ 81779 w 286160"/>
                    <a:gd name="connsiteY26" fmla="*/ 984 h 280909"/>
                    <a:gd name="connsiteX27" fmla="*/ 79416 w 286160"/>
                    <a:gd name="connsiteY27" fmla="*/ 1116 h 280909"/>
                    <a:gd name="connsiteX28" fmla="*/ 78366 w 286160"/>
                    <a:gd name="connsiteY28" fmla="*/ 1247 h 280909"/>
                    <a:gd name="connsiteX29" fmla="*/ 77053 w 286160"/>
                    <a:gd name="connsiteY29" fmla="*/ 1378 h 280909"/>
                    <a:gd name="connsiteX30" fmla="*/ 75872 w 286160"/>
                    <a:gd name="connsiteY30" fmla="*/ 1641 h 280909"/>
                    <a:gd name="connsiteX31" fmla="*/ 74691 w 286160"/>
                    <a:gd name="connsiteY31" fmla="*/ 1903 h 280909"/>
                    <a:gd name="connsiteX32" fmla="*/ 73640 w 286160"/>
                    <a:gd name="connsiteY32" fmla="*/ 2297 h 280909"/>
                    <a:gd name="connsiteX33" fmla="*/ 72590 w 286160"/>
                    <a:gd name="connsiteY33" fmla="*/ 2691 h 280909"/>
                    <a:gd name="connsiteX34" fmla="*/ 71671 w 286160"/>
                    <a:gd name="connsiteY34" fmla="*/ 3085 h 280909"/>
                    <a:gd name="connsiteX35" fmla="*/ 70490 w 286160"/>
                    <a:gd name="connsiteY35" fmla="*/ 3610 h 280909"/>
                    <a:gd name="connsiteX36" fmla="*/ 69571 w 286160"/>
                    <a:gd name="connsiteY36" fmla="*/ 4135 h 280909"/>
                    <a:gd name="connsiteX37" fmla="*/ 68521 w 286160"/>
                    <a:gd name="connsiteY37" fmla="*/ 4791 h 280909"/>
                    <a:gd name="connsiteX38" fmla="*/ 67602 w 286160"/>
                    <a:gd name="connsiteY38" fmla="*/ 5447 h 280909"/>
                    <a:gd name="connsiteX39" fmla="*/ 66815 w 286160"/>
                    <a:gd name="connsiteY39" fmla="*/ 6104 h 280909"/>
                    <a:gd name="connsiteX40" fmla="*/ 66683 w 286160"/>
                    <a:gd name="connsiteY40" fmla="*/ 6104 h 280909"/>
                    <a:gd name="connsiteX41" fmla="*/ 64977 w 286160"/>
                    <a:gd name="connsiteY41" fmla="*/ 7548 h 280909"/>
                    <a:gd name="connsiteX42" fmla="*/ 64846 w 286160"/>
                    <a:gd name="connsiteY42" fmla="*/ 7679 h 280909"/>
                    <a:gd name="connsiteX43" fmla="*/ 7876 w 286160"/>
                    <a:gd name="connsiteY43" fmla="*/ 64649 h 280909"/>
                    <a:gd name="connsiteX44" fmla="*/ 7876 w 286160"/>
                    <a:gd name="connsiteY44" fmla="*/ 98121 h 280909"/>
                    <a:gd name="connsiteX45" fmla="*/ 24547 w 286160"/>
                    <a:gd name="connsiteY45" fmla="*/ 105078 h 280909"/>
                    <a:gd name="connsiteX46" fmla="*/ 41218 w 286160"/>
                    <a:gd name="connsiteY46" fmla="*/ 98121 h 280909"/>
                    <a:gd name="connsiteX47" fmla="*/ 57889 w 286160"/>
                    <a:gd name="connsiteY47" fmla="*/ 81450 h 280909"/>
                    <a:gd name="connsiteX48" fmla="*/ 57889 w 286160"/>
                    <a:gd name="connsiteY48" fmla="*/ 152334 h 280909"/>
                    <a:gd name="connsiteX49" fmla="*/ 120109 w 286160"/>
                    <a:gd name="connsiteY49" fmla="*/ 261285 h 280909"/>
                    <a:gd name="connsiteX50" fmla="*/ 262533 w 286160"/>
                    <a:gd name="connsiteY50" fmla="*/ 280319 h 280909"/>
                    <a:gd name="connsiteX51" fmla="*/ 286161 w 286160"/>
                    <a:gd name="connsiteY51" fmla="*/ 256691 h 280909"/>
                    <a:gd name="connsiteX52" fmla="*/ 262926 w 286160"/>
                    <a:gd name="connsiteY52" fmla="*/ 233063 h 280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286160" h="280909">
                      <a:moveTo>
                        <a:pt x="262926" y="233063"/>
                      </a:moveTo>
                      <a:cubicBezTo>
                        <a:pt x="208582" y="233063"/>
                        <a:pt x="166839" y="230569"/>
                        <a:pt x="140192" y="218361"/>
                      </a:cubicBezTo>
                      <a:cubicBezTo>
                        <a:pt x="122996" y="210485"/>
                        <a:pt x="105538" y="196571"/>
                        <a:pt x="105538" y="152466"/>
                      </a:cubicBezTo>
                      <a:lnTo>
                        <a:pt x="105538" y="81582"/>
                      </a:lnTo>
                      <a:lnTo>
                        <a:pt x="122209" y="98253"/>
                      </a:lnTo>
                      <a:cubicBezTo>
                        <a:pt x="126803" y="102847"/>
                        <a:pt x="132841" y="105210"/>
                        <a:pt x="138880" y="105210"/>
                      </a:cubicBezTo>
                      <a:cubicBezTo>
                        <a:pt x="144918" y="105210"/>
                        <a:pt x="150956" y="102847"/>
                        <a:pt x="155550" y="98253"/>
                      </a:cubicBezTo>
                      <a:cubicBezTo>
                        <a:pt x="164739" y="89064"/>
                        <a:pt x="164739" y="74100"/>
                        <a:pt x="155550" y="64780"/>
                      </a:cubicBezTo>
                      <a:lnTo>
                        <a:pt x="98581" y="7810"/>
                      </a:lnTo>
                      <a:cubicBezTo>
                        <a:pt x="98581" y="7810"/>
                        <a:pt x="98581" y="7810"/>
                        <a:pt x="98450" y="7810"/>
                      </a:cubicBezTo>
                      <a:cubicBezTo>
                        <a:pt x="97925" y="7285"/>
                        <a:pt x="97399" y="6760"/>
                        <a:pt x="96743" y="6366"/>
                      </a:cubicBezTo>
                      <a:cubicBezTo>
                        <a:pt x="96481" y="6104"/>
                        <a:pt x="96218" y="5972"/>
                        <a:pt x="95956" y="5710"/>
                      </a:cubicBezTo>
                      <a:cubicBezTo>
                        <a:pt x="95562" y="5447"/>
                        <a:pt x="95299" y="5185"/>
                        <a:pt x="94905" y="4922"/>
                      </a:cubicBezTo>
                      <a:cubicBezTo>
                        <a:pt x="94512" y="4660"/>
                        <a:pt x="94249" y="4529"/>
                        <a:pt x="93855" y="4266"/>
                      </a:cubicBezTo>
                      <a:cubicBezTo>
                        <a:pt x="93593" y="4135"/>
                        <a:pt x="93199" y="3872"/>
                        <a:pt x="92937" y="3741"/>
                      </a:cubicBezTo>
                      <a:cubicBezTo>
                        <a:pt x="92543" y="3610"/>
                        <a:pt x="92280" y="3347"/>
                        <a:pt x="91886" y="3216"/>
                      </a:cubicBezTo>
                      <a:cubicBezTo>
                        <a:pt x="91492" y="3085"/>
                        <a:pt x="91230" y="2822"/>
                        <a:pt x="90836" y="2691"/>
                      </a:cubicBezTo>
                      <a:cubicBezTo>
                        <a:pt x="90443" y="2560"/>
                        <a:pt x="90180" y="2428"/>
                        <a:pt x="89786" y="2297"/>
                      </a:cubicBezTo>
                      <a:cubicBezTo>
                        <a:pt x="89392" y="2166"/>
                        <a:pt x="88999" y="2034"/>
                        <a:pt x="88605" y="1903"/>
                      </a:cubicBezTo>
                      <a:cubicBezTo>
                        <a:pt x="88211" y="1772"/>
                        <a:pt x="87948" y="1772"/>
                        <a:pt x="87554" y="1641"/>
                      </a:cubicBezTo>
                      <a:cubicBezTo>
                        <a:pt x="87161" y="1509"/>
                        <a:pt x="86767" y="1378"/>
                        <a:pt x="86373" y="1378"/>
                      </a:cubicBezTo>
                      <a:cubicBezTo>
                        <a:pt x="85979" y="1247"/>
                        <a:pt x="85585" y="1247"/>
                        <a:pt x="85192" y="1247"/>
                      </a:cubicBezTo>
                      <a:cubicBezTo>
                        <a:pt x="84798" y="1247"/>
                        <a:pt x="84536" y="1116"/>
                        <a:pt x="84142" y="1116"/>
                      </a:cubicBezTo>
                      <a:cubicBezTo>
                        <a:pt x="83354" y="984"/>
                        <a:pt x="82567" y="984"/>
                        <a:pt x="81779" y="984"/>
                      </a:cubicBezTo>
                      <a:cubicBezTo>
                        <a:pt x="81779" y="984"/>
                        <a:pt x="81779" y="984"/>
                        <a:pt x="81779" y="984"/>
                      </a:cubicBezTo>
                      <a:cubicBezTo>
                        <a:pt x="81779" y="984"/>
                        <a:pt x="81779" y="984"/>
                        <a:pt x="81779" y="984"/>
                      </a:cubicBezTo>
                      <a:cubicBezTo>
                        <a:pt x="81779" y="984"/>
                        <a:pt x="81779" y="984"/>
                        <a:pt x="81779" y="984"/>
                      </a:cubicBezTo>
                      <a:cubicBezTo>
                        <a:pt x="80991" y="984"/>
                        <a:pt x="80204" y="984"/>
                        <a:pt x="79416" y="1116"/>
                      </a:cubicBezTo>
                      <a:cubicBezTo>
                        <a:pt x="79022" y="1116"/>
                        <a:pt x="78760" y="1247"/>
                        <a:pt x="78366" y="1247"/>
                      </a:cubicBezTo>
                      <a:cubicBezTo>
                        <a:pt x="77972" y="1247"/>
                        <a:pt x="77447" y="1378"/>
                        <a:pt x="77053" y="1378"/>
                      </a:cubicBezTo>
                      <a:cubicBezTo>
                        <a:pt x="76660" y="1509"/>
                        <a:pt x="76266" y="1509"/>
                        <a:pt x="75872" y="1641"/>
                      </a:cubicBezTo>
                      <a:cubicBezTo>
                        <a:pt x="75478" y="1772"/>
                        <a:pt x="75084" y="1772"/>
                        <a:pt x="74691" y="1903"/>
                      </a:cubicBezTo>
                      <a:cubicBezTo>
                        <a:pt x="74297" y="2034"/>
                        <a:pt x="74034" y="2166"/>
                        <a:pt x="73640" y="2297"/>
                      </a:cubicBezTo>
                      <a:cubicBezTo>
                        <a:pt x="73247" y="2428"/>
                        <a:pt x="72853" y="2560"/>
                        <a:pt x="72590" y="2691"/>
                      </a:cubicBezTo>
                      <a:cubicBezTo>
                        <a:pt x="72196" y="2822"/>
                        <a:pt x="71934" y="2953"/>
                        <a:pt x="71671" y="3085"/>
                      </a:cubicBezTo>
                      <a:cubicBezTo>
                        <a:pt x="71278" y="3216"/>
                        <a:pt x="70884" y="3478"/>
                        <a:pt x="70490" y="3610"/>
                      </a:cubicBezTo>
                      <a:cubicBezTo>
                        <a:pt x="70227" y="3741"/>
                        <a:pt x="69834" y="4003"/>
                        <a:pt x="69571" y="4135"/>
                      </a:cubicBezTo>
                      <a:cubicBezTo>
                        <a:pt x="69177" y="4397"/>
                        <a:pt x="68784" y="4529"/>
                        <a:pt x="68521" y="4791"/>
                      </a:cubicBezTo>
                      <a:cubicBezTo>
                        <a:pt x="68258" y="5054"/>
                        <a:pt x="67865" y="5316"/>
                        <a:pt x="67602" y="5447"/>
                      </a:cubicBezTo>
                      <a:cubicBezTo>
                        <a:pt x="67340" y="5710"/>
                        <a:pt x="67077" y="5841"/>
                        <a:pt x="66815" y="6104"/>
                      </a:cubicBezTo>
                      <a:cubicBezTo>
                        <a:pt x="66815" y="6104"/>
                        <a:pt x="66815" y="6104"/>
                        <a:pt x="66683" y="6104"/>
                      </a:cubicBezTo>
                      <a:cubicBezTo>
                        <a:pt x="66158" y="6629"/>
                        <a:pt x="65502" y="7023"/>
                        <a:pt x="64977" y="7548"/>
                      </a:cubicBezTo>
                      <a:cubicBezTo>
                        <a:pt x="64977" y="7548"/>
                        <a:pt x="64977" y="7548"/>
                        <a:pt x="64846" y="7679"/>
                      </a:cubicBezTo>
                      <a:lnTo>
                        <a:pt x="7876" y="64649"/>
                      </a:lnTo>
                      <a:cubicBezTo>
                        <a:pt x="-1313" y="73837"/>
                        <a:pt x="-1313" y="88801"/>
                        <a:pt x="7876" y="98121"/>
                      </a:cubicBezTo>
                      <a:cubicBezTo>
                        <a:pt x="12470" y="102716"/>
                        <a:pt x="18509" y="105078"/>
                        <a:pt x="24547" y="105078"/>
                      </a:cubicBezTo>
                      <a:cubicBezTo>
                        <a:pt x="30585" y="105078"/>
                        <a:pt x="36623" y="102716"/>
                        <a:pt x="41218" y="98121"/>
                      </a:cubicBezTo>
                      <a:lnTo>
                        <a:pt x="57889" y="81450"/>
                      </a:lnTo>
                      <a:lnTo>
                        <a:pt x="57889" y="152334"/>
                      </a:lnTo>
                      <a:cubicBezTo>
                        <a:pt x="57889" y="206416"/>
                        <a:pt x="78235" y="241989"/>
                        <a:pt x="120109" y="261285"/>
                      </a:cubicBezTo>
                      <a:cubicBezTo>
                        <a:pt x="154632" y="277168"/>
                        <a:pt x="200181" y="280319"/>
                        <a:pt x="262533" y="280319"/>
                      </a:cubicBezTo>
                      <a:cubicBezTo>
                        <a:pt x="275528" y="280319"/>
                        <a:pt x="286161" y="269686"/>
                        <a:pt x="286161" y="256691"/>
                      </a:cubicBezTo>
                      <a:cubicBezTo>
                        <a:pt x="286161" y="243695"/>
                        <a:pt x="275921" y="233063"/>
                        <a:pt x="262926" y="2330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D16DFC-2ECF-6B4D-8B1E-BF6805FC0AF4}"/>
                </a:ext>
              </a:extLst>
            </p:cNvPr>
            <p:cNvSpPr/>
            <p:nvPr/>
          </p:nvSpPr>
          <p:spPr>
            <a:xfrm>
              <a:off x="17187958" y="5021275"/>
              <a:ext cx="29302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4237F9-EF4E-D647-AEA3-6BAA88A95128}"/>
                </a:ext>
              </a:extLst>
            </p:cNvPr>
            <p:cNvSpPr/>
            <p:nvPr/>
          </p:nvSpPr>
          <p:spPr>
            <a:xfrm>
              <a:off x="17187958" y="7158507"/>
              <a:ext cx="29302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7CE989-05E0-224E-9E70-B8256D25E612}"/>
                </a:ext>
              </a:extLst>
            </p:cNvPr>
            <p:cNvSpPr/>
            <p:nvPr/>
          </p:nvSpPr>
          <p:spPr>
            <a:xfrm>
              <a:off x="17187958" y="9385708"/>
              <a:ext cx="29302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66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9049E4-CD0F-F84E-ABBE-AF9D749C1FFB}"/>
              </a:ext>
            </a:extLst>
          </p:cNvPr>
          <p:cNvSpPr txBox="1"/>
          <p:nvPr/>
        </p:nvSpPr>
        <p:spPr>
          <a:xfrm>
            <a:off x="1607264" y="4843788"/>
            <a:ext cx="5043944" cy="15248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July</a:t>
            </a:r>
            <a:endParaRPr lang="en-IN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C7525B6-7F34-6A48-ABE3-60C76399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10633"/>
              </p:ext>
            </p:extLst>
          </p:nvPr>
        </p:nvGraphicFramePr>
        <p:xfrm>
          <a:off x="1607264" y="6368655"/>
          <a:ext cx="5043948" cy="328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9757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821A287-46ED-904D-A616-F01854E4B832}"/>
              </a:ext>
            </a:extLst>
          </p:cNvPr>
          <p:cNvSpPr txBox="1"/>
          <p:nvPr/>
        </p:nvSpPr>
        <p:spPr>
          <a:xfrm>
            <a:off x="6988313" y="4843788"/>
            <a:ext cx="5043944" cy="15248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August</a:t>
            </a:r>
            <a:endParaRPr lang="en-IN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35B6011-7EE7-344A-89A5-12005E5F2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19819"/>
              </p:ext>
            </p:extLst>
          </p:nvPr>
        </p:nvGraphicFramePr>
        <p:xfrm>
          <a:off x="6988313" y="6368655"/>
          <a:ext cx="5043948" cy="328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975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1BCB0C1-4069-B84A-9EA7-FF1C2D86E54B}"/>
              </a:ext>
            </a:extLst>
          </p:cNvPr>
          <p:cNvSpPr txBox="1"/>
          <p:nvPr/>
        </p:nvSpPr>
        <p:spPr>
          <a:xfrm>
            <a:off x="12369358" y="4843788"/>
            <a:ext cx="5043944" cy="1524867"/>
          </a:xfrm>
          <a:prstGeom prst="rect">
            <a:avLst/>
          </a:prstGeom>
          <a:solidFill>
            <a:schemeClr val="accent3"/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September</a:t>
            </a:r>
            <a:endParaRPr lang="en-IN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AD9667C-EA19-2E41-AA3E-DDACAE79E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56295"/>
              </p:ext>
            </p:extLst>
          </p:nvPr>
        </p:nvGraphicFramePr>
        <p:xfrm>
          <a:off x="12369358" y="6368655"/>
          <a:ext cx="5043948" cy="328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9757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464F7BC-FF57-8348-AC25-EC8B3A1C934F}"/>
              </a:ext>
            </a:extLst>
          </p:cNvPr>
          <p:cNvSpPr txBox="1"/>
          <p:nvPr/>
        </p:nvSpPr>
        <p:spPr>
          <a:xfrm>
            <a:off x="17750407" y="4843788"/>
            <a:ext cx="5043944" cy="1524867"/>
          </a:xfrm>
          <a:prstGeom prst="rect">
            <a:avLst/>
          </a:prstGeom>
          <a:solidFill>
            <a:schemeClr val="accent4"/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October</a:t>
            </a:r>
            <a:endParaRPr lang="en-IN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6EB1DA3-526E-2447-8A66-E596B3072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550"/>
              </p:ext>
            </p:extLst>
          </p:nvPr>
        </p:nvGraphicFramePr>
        <p:xfrm>
          <a:off x="17750407" y="6368655"/>
          <a:ext cx="5043948" cy="328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975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BCE450C-61D4-F74F-9689-90D284F654C0}"/>
              </a:ext>
            </a:extLst>
          </p:cNvPr>
          <p:cNvGrpSpPr/>
          <p:nvPr/>
        </p:nvGrpSpPr>
        <p:grpSpPr>
          <a:xfrm>
            <a:off x="1460855" y="10051722"/>
            <a:ext cx="4596167" cy="2338686"/>
            <a:chOff x="12583878" y="4853348"/>
            <a:chExt cx="4596167" cy="2338686"/>
          </a:xfrm>
        </p:grpSpPr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B6FC5F9-0AE8-084B-BC4C-2057A9EE0C7C}"/>
                </a:ext>
              </a:extLst>
            </p:cNvPr>
            <p:cNvSpPr txBox="1">
              <a:spLocks/>
            </p:cNvSpPr>
            <p:nvPr/>
          </p:nvSpPr>
          <p:spPr>
            <a:xfrm>
              <a:off x="12698269" y="4853348"/>
              <a:ext cx="1705919" cy="113877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chemeClr val="accent1"/>
                  </a:solidFill>
                  <a:latin typeface="Poppins Medium" pitchFamily="2" charset="77"/>
                  <a:cs typeface="Poppins Medium" pitchFamily="2" charset="77"/>
                </a:rPr>
                <a:t>05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6B92D1D2-8C5C-F347-8649-794AB27A5A0C}"/>
                </a:ext>
              </a:extLst>
            </p:cNvPr>
            <p:cNvSpPr txBox="1">
              <a:spLocks/>
            </p:cNvSpPr>
            <p:nvPr/>
          </p:nvSpPr>
          <p:spPr>
            <a:xfrm>
              <a:off x="14079357" y="5294591"/>
              <a:ext cx="3100688" cy="51244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E0442B-3336-A144-A031-11993F5BE5C2}"/>
                </a:ext>
              </a:extLst>
            </p:cNvPr>
            <p:cNvSpPr txBox="1"/>
            <p:nvPr/>
          </p:nvSpPr>
          <p:spPr>
            <a:xfrm>
              <a:off x="12583878" y="5807039"/>
              <a:ext cx="42952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17907A-DB4B-574C-8112-AE79BBFAC734}"/>
              </a:ext>
            </a:extLst>
          </p:cNvPr>
          <p:cNvGrpSpPr/>
          <p:nvPr/>
        </p:nvGrpSpPr>
        <p:grpSpPr>
          <a:xfrm>
            <a:off x="6829931" y="10051722"/>
            <a:ext cx="4596167" cy="2338686"/>
            <a:chOff x="12583878" y="4853348"/>
            <a:chExt cx="4596167" cy="2338686"/>
          </a:xfrm>
        </p:grpSpPr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F9F05D49-CF49-8B41-9B72-03A60D9D7085}"/>
                </a:ext>
              </a:extLst>
            </p:cNvPr>
            <p:cNvSpPr txBox="1">
              <a:spLocks/>
            </p:cNvSpPr>
            <p:nvPr/>
          </p:nvSpPr>
          <p:spPr>
            <a:xfrm>
              <a:off x="12698269" y="4853348"/>
              <a:ext cx="1705919" cy="113877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chemeClr val="accent2"/>
                  </a:solidFill>
                  <a:latin typeface="Poppins Medium" pitchFamily="2" charset="77"/>
                  <a:cs typeface="Poppins Medium" pitchFamily="2" charset="77"/>
                </a:rPr>
                <a:t>10</a:t>
              </a: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A1D0EEBF-7449-0742-953E-719A4C8985AD}"/>
                </a:ext>
              </a:extLst>
            </p:cNvPr>
            <p:cNvSpPr txBox="1">
              <a:spLocks/>
            </p:cNvSpPr>
            <p:nvPr/>
          </p:nvSpPr>
          <p:spPr>
            <a:xfrm>
              <a:off x="14079357" y="5294591"/>
              <a:ext cx="3100688" cy="51244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FD60F4-900C-0E40-B9B7-ACF02EFC8D2C}"/>
                </a:ext>
              </a:extLst>
            </p:cNvPr>
            <p:cNvSpPr txBox="1"/>
            <p:nvPr/>
          </p:nvSpPr>
          <p:spPr>
            <a:xfrm>
              <a:off x="12583878" y="5807039"/>
              <a:ext cx="42952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93EED4-1806-4640-9E4A-8C7FD34E560C}"/>
              </a:ext>
            </a:extLst>
          </p:cNvPr>
          <p:cNvGrpSpPr/>
          <p:nvPr/>
        </p:nvGrpSpPr>
        <p:grpSpPr>
          <a:xfrm>
            <a:off x="12231664" y="10051722"/>
            <a:ext cx="4596167" cy="2338686"/>
            <a:chOff x="12583878" y="4853348"/>
            <a:chExt cx="4596167" cy="2338686"/>
          </a:xfrm>
        </p:grpSpPr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5071A85D-2A00-B84B-89EC-C14347F498B0}"/>
                </a:ext>
              </a:extLst>
            </p:cNvPr>
            <p:cNvSpPr txBox="1">
              <a:spLocks/>
            </p:cNvSpPr>
            <p:nvPr/>
          </p:nvSpPr>
          <p:spPr>
            <a:xfrm>
              <a:off x="12698269" y="4853348"/>
              <a:ext cx="1705919" cy="113877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chemeClr val="accent3"/>
                  </a:solidFill>
                  <a:latin typeface="Poppins Medium" pitchFamily="2" charset="77"/>
                  <a:cs typeface="Poppins Medium" pitchFamily="2" charset="77"/>
                </a:rPr>
                <a:t>23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6F85A41D-0303-624E-BF98-B71B43792507}"/>
                </a:ext>
              </a:extLst>
            </p:cNvPr>
            <p:cNvSpPr txBox="1">
              <a:spLocks/>
            </p:cNvSpPr>
            <p:nvPr/>
          </p:nvSpPr>
          <p:spPr>
            <a:xfrm>
              <a:off x="14079357" y="5294591"/>
              <a:ext cx="3100688" cy="51244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13EFD7-C28D-1C44-B7E7-706139AC6661}"/>
                </a:ext>
              </a:extLst>
            </p:cNvPr>
            <p:cNvSpPr txBox="1"/>
            <p:nvPr/>
          </p:nvSpPr>
          <p:spPr>
            <a:xfrm>
              <a:off x="12583878" y="5807039"/>
              <a:ext cx="42952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982888-A0D3-C349-BA40-A7E87CCB6FEA}"/>
              </a:ext>
            </a:extLst>
          </p:cNvPr>
          <p:cNvGrpSpPr/>
          <p:nvPr/>
        </p:nvGrpSpPr>
        <p:grpSpPr>
          <a:xfrm>
            <a:off x="17591064" y="10051722"/>
            <a:ext cx="5203287" cy="2338686"/>
            <a:chOff x="12583878" y="4853348"/>
            <a:chExt cx="5203287" cy="2338686"/>
          </a:xfrm>
        </p:grpSpPr>
        <p:sp>
          <p:nvSpPr>
            <p:cNvPr id="53" name="Title 1">
              <a:extLst>
                <a:ext uri="{FF2B5EF4-FFF2-40B4-BE49-F238E27FC236}">
                  <a16:creationId xmlns:a16="http://schemas.microsoft.com/office/drawing/2014/main" id="{29299A31-5286-854E-BAA5-D877AA1A5E49}"/>
                </a:ext>
              </a:extLst>
            </p:cNvPr>
            <p:cNvSpPr txBox="1">
              <a:spLocks/>
            </p:cNvSpPr>
            <p:nvPr/>
          </p:nvSpPr>
          <p:spPr>
            <a:xfrm>
              <a:off x="12698269" y="4853348"/>
              <a:ext cx="1705919" cy="113877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chemeClr val="accent4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54" name="Title 1">
              <a:extLst>
                <a:ext uri="{FF2B5EF4-FFF2-40B4-BE49-F238E27FC236}">
                  <a16:creationId xmlns:a16="http://schemas.microsoft.com/office/drawing/2014/main" id="{E17C8BD3-EB1F-2D4E-9A64-0BB0D5566D79}"/>
                </a:ext>
              </a:extLst>
            </p:cNvPr>
            <p:cNvSpPr txBox="1">
              <a:spLocks/>
            </p:cNvSpPr>
            <p:nvPr/>
          </p:nvSpPr>
          <p:spPr>
            <a:xfrm>
              <a:off x="14079357" y="5294591"/>
              <a:ext cx="3707808" cy="51244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Reinforcement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EF6CF7-A0D9-0A4E-B0E6-431746C855CC}"/>
                </a:ext>
              </a:extLst>
            </p:cNvPr>
            <p:cNvSpPr txBox="1"/>
            <p:nvPr/>
          </p:nvSpPr>
          <p:spPr>
            <a:xfrm>
              <a:off x="12583878" y="5807039"/>
              <a:ext cx="42952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31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F8DF15-AA7D-AD4C-998A-6B184C3E4875}"/>
              </a:ext>
            </a:extLst>
          </p:cNvPr>
          <p:cNvGrpSpPr/>
          <p:nvPr/>
        </p:nvGrpSpPr>
        <p:grpSpPr>
          <a:xfrm>
            <a:off x="1548657" y="4637303"/>
            <a:ext cx="21912515" cy="7934587"/>
            <a:chOff x="1320057" y="4637303"/>
            <a:chExt cx="21912515" cy="793458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ECC24C-B366-9F45-AF66-69F40D40A0E7}"/>
                </a:ext>
              </a:extLst>
            </p:cNvPr>
            <p:cNvSpPr/>
            <p:nvPr/>
          </p:nvSpPr>
          <p:spPr>
            <a:xfrm>
              <a:off x="1320057" y="4637303"/>
              <a:ext cx="15090635" cy="793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D7FBD1-94F4-4445-B3D0-C9524428A4C6}"/>
                </a:ext>
              </a:extLst>
            </p:cNvPr>
            <p:cNvSpPr txBox="1"/>
            <p:nvPr/>
          </p:nvSpPr>
          <p:spPr>
            <a:xfrm>
              <a:off x="1327106" y="11347791"/>
              <a:ext cx="563124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E2FCC38D-8EC7-454B-A710-C0F4633352D1}"/>
                </a:ext>
              </a:extLst>
            </p:cNvPr>
            <p:cNvSpPr txBox="1"/>
            <p:nvPr/>
          </p:nvSpPr>
          <p:spPr>
            <a:xfrm>
              <a:off x="2098610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58D58047-DCCD-9242-BE99-9A97F67CAD77}"/>
                </a:ext>
              </a:extLst>
            </p:cNvPr>
            <p:cNvSpPr txBox="1"/>
            <p:nvPr/>
          </p:nvSpPr>
          <p:spPr>
            <a:xfrm>
              <a:off x="1440474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C6AC63-8E42-014B-A23E-15170F6B36B8}"/>
                </a:ext>
              </a:extLst>
            </p:cNvPr>
            <p:cNvSpPr/>
            <p:nvPr/>
          </p:nvSpPr>
          <p:spPr>
            <a:xfrm>
              <a:off x="1320057" y="4652352"/>
              <a:ext cx="2140131" cy="467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600" dirty="0"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728BA6-09C3-2747-A660-79E3A500DB06}"/>
                </a:ext>
              </a:extLst>
            </p:cNvPr>
            <p:cNvSpPr/>
            <p:nvPr/>
          </p:nvSpPr>
          <p:spPr>
            <a:xfrm>
              <a:off x="3478474" y="4652352"/>
              <a:ext cx="2140131" cy="467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600" spc="14" dirty="0">
                  <a:latin typeface="Poppins Medium" pitchFamily="2" charset="77"/>
                  <a:cs typeface="Poppins Medium" pitchFamily="2" charset="77"/>
                </a:rPr>
                <a:t>Mon</a:t>
              </a:r>
              <a:endParaRPr lang="en-IN" sz="16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1BE9BE1-D1D6-524C-B25B-3829AC065E90}"/>
                </a:ext>
              </a:extLst>
            </p:cNvPr>
            <p:cNvSpPr/>
            <p:nvPr/>
          </p:nvSpPr>
          <p:spPr>
            <a:xfrm>
              <a:off x="5636890" y="4652352"/>
              <a:ext cx="2140131" cy="467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600" spc="20" dirty="0">
                  <a:latin typeface="Poppins Medium" pitchFamily="2" charset="77"/>
                  <a:cs typeface="Poppins Medium" pitchFamily="2" charset="77"/>
                </a:rPr>
                <a:t>Tue</a:t>
              </a:r>
              <a:endParaRPr lang="en-IN" sz="16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4E6FDA-7FDD-C541-BF95-1376A4A84E95}"/>
                </a:ext>
              </a:extLst>
            </p:cNvPr>
            <p:cNvSpPr/>
            <p:nvPr/>
          </p:nvSpPr>
          <p:spPr>
            <a:xfrm>
              <a:off x="7795308" y="4652352"/>
              <a:ext cx="2140131" cy="467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600" spc="14" dirty="0">
                  <a:latin typeface="Poppins Medium" pitchFamily="2" charset="77"/>
                  <a:cs typeface="Poppins Medium" pitchFamily="2" charset="77"/>
                </a:rPr>
                <a:t>Wed</a:t>
              </a:r>
              <a:endParaRPr lang="en-IN" sz="16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CDE1C1-23B5-6744-A815-9F111F2BE9F7}"/>
                </a:ext>
              </a:extLst>
            </p:cNvPr>
            <p:cNvSpPr/>
            <p:nvPr/>
          </p:nvSpPr>
          <p:spPr>
            <a:xfrm>
              <a:off x="9953724" y="4652352"/>
              <a:ext cx="2140131" cy="467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600" spc="4" dirty="0">
                  <a:latin typeface="Poppins Medium" pitchFamily="2" charset="77"/>
                  <a:cs typeface="Poppins Medium" pitchFamily="2" charset="77"/>
                </a:rPr>
                <a:t>Thu</a:t>
              </a:r>
              <a:endParaRPr lang="en-IN" sz="16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A8BC87-E078-A04E-8A17-7ACE3BD524A6}"/>
                </a:ext>
              </a:extLst>
            </p:cNvPr>
            <p:cNvSpPr/>
            <p:nvPr/>
          </p:nvSpPr>
          <p:spPr>
            <a:xfrm>
              <a:off x="12112140" y="4652352"/>
              <a:ext cx="2140131" cy="467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600" spc="10" dirty="0">
                  <a:latin typeface="Poppins Medium" pitchFamily="2" charset="77"/>
                  <a:cs typeface="Poppins Medium" pitchFamily="2" charset="77"/>
                </a:rPr>
                <a:t>Fri</a:t>
              </a:r>
              <a:endParaRPr lang="en-IN" sz="16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095B1D-D211-5140-9C1B-07282B741E7B}"/>
                </a:ext>
              </a:extLst>
            </p:cNvPr>
            <p:cNvSpPr/>
            <p:nvPr/>
          </p:nvSpPr>
          <p:spPr>
            <a:xfrm>
              <a:off x="14270559" y="4652352"/>
              <a:ext cx="2140131" cy="467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600" spc="4" dirty="0">
                  <a:latin typeface="Poppins Medium" pitchFamily="2" charset="77"/>
                  <a:cs typeface="Poppins Medium" pitchFamily="2" charset="77"/>
                </a:rPr>
                <a:t>Sat</a:t>
              </a:r>
              <a:endParaRPr lang="en-IN" sz="16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06A250-8097-1543-9F2A-010CE48AC1F3}"/>
                </a:ext>
              </a:extLst>
            </p:cNvPr>
            <p:cNvSpPr/>
            <p:nvPr/>
          </p:nvSpPr>
          <p:spPr>
            <a:xfrm>
              <a:off x="1320057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3" name="object 29">
              <a:extLst>
                <a:ext uri="{FF2B5EF4-FFF2-40B4-BE49-F238E27FC236}">
                  <a16:creationId xmlns:a16="http://schemas.microsoft.com/office/drawing/2014/main" id="{5982FBD7-228A-4F4F-A494-600476CB2026}"/>
                </a:ext>
              </a:extLst>
            </p:cNvPr>
            <p:cNvSpPr txBox="1"/>
            <p:nvPr/>
          </p:nvSpPr>
          <p:spPr>
            <a:xfrm>
              <a:off x="1440474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3A507F-DD01-2C40-8797-572227DEA4A5}"/>
                </a:ext>
              </a:extLst>
            </p:cNvPr>
            <p:cNvSpPr txBox="1"/>
            <p:nvPr/>
          </p:nvSpPr>
          <p:spPr>
            <a:xfrm>
              <a:off x="1327106" y="5127497"/>
              <a:ext cx="558315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88ABBD-025E-E247-92F0-E02EF18FA4D6}"/>
                </a:ext>
              </a:extLst>
            </p:cNvPr>
            <p:cNvSpPr/>
            <p:nvPr/>
          </p:nvSpPr>
          <p:spPr>
            <a:xfrm>
              <a:off x="3478474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44616274-798E-D647-B698-19153EC23DC8}"/>
                </a:ext>
              </a:extLst>
            </p:cNvPr>
            <p:cNvSpPr txBox="1"/>
            <p:nvPr/>
          </p:nvSpPr>
          <p:spPr>
            <a:xfrm>
              <a:off x="3599933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602826-4635-4849-BEF6-1203FA85989D}"/>
                </a:ext>
              </a:extLst>
            </p:cNvPr>
            <p:cNvSpPr txBox="1"/>
            <p:nvPr/>
          </p:nvSpPr>
          <p:spPr>
            <a:xfrm>
              <a:off x="3485268" y="5127497"/>
              <a:ext cx="558315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7AE0FC8-B34D-7A48-8757-EA392704AD5A}"/>
                </a:ext>
              </a:extLst>
            </p:cNvPr>
            <p:cNvSpPr/>
            <p:nvPr/>
          </p:nvSpPr>
          <p:spPr>
            <a:xfrm>
              <a:off x="5636890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9" name="object 29">
              <a:extLst>
                <a:ext uri="{FF2B5EF4-FFF2-40B4-BE49-F238E27FC236}">
                  <a16:creationId xmlns:a16="http://schemas.microsoft.com/office/drawing/2014/main" id="{EAB0A3C9-40DF-2540-AE37-CCC99432B869}"/>
                </a:ext>
              </a:extLst>
            </p:cNvPr>
            <p:cNvSpPr txBox="1"/>
            <p:nvPr/>
          </p:nvSpPr>
          <p:spPr>
            <a:xfrm>
              <a:off x="5759391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03C6B0-78BE-B44A-A37B-1C71FEF1C5E9}"/>
                </a:ext>
              </a:extLst>
            </p:cNvPr>
            <p:cNvSpPr txBox="1"/>
            <p:nvPr/>
          </p:nvSpPr>
          <p:spPr>
            <a:xfrm>
              <a:off x="5643432" y="5127497"/>
              <a:ext cx="534270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FEC032-ACC4-5242-A538-D283AC03526C}"/>
                </a:ext>
              </a:extLst>
            </p:cNvPr>
            <p:cNvSpPr/>
            <p:nvPr/>
          </p:nvSpPr>
          <p:spPr>
            <a:xfrm>
              <a:off x="7795308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2" name="object 29">
              <a:extLst>
                <a:ext uri="{FF2B5EF4-FFF2-40B4-BE49-F238E27FC236}">
                  <a16:creationId xmlns:a16="http://schemas.microsoft.com/office/drawing/2014/main" id="{F01D11A5-59F2-C041-9DAF-D2FBDC059419}"/>
                </a:ext>
              </a:extLst>
            </p:cNvPr>
            <p:cNvSpPr txBox="1"/>
            <p:nvPr/>
          </p:nvSpPr>
          <p:spPr>
            <a:xfrm>
              <a:off x="7918850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843BB7-3BDF-6441-8179-DE958812C361}"/>
                </a:ext>
              </a:extLst>
            </p:cNvPr>
            <p:cNvSpPr txBox="1"/>
            <p:nvPr/>
          </p:nvSpPr>
          <p:spPr>
            <a:xfrm>
              <a:off x="7801595" y="5127497"/>
              <a:ext cx="55671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268C05E-881A-7E44-8DA7-A7C06032536E}"/>
                </a:ext>
              </a:extLst>
            </p:cNvPr>
            <p:cNvSpPr/>
            <p:nvPr/>
          </p:nvSpPr>
          <p:spPr>
            <a:xfrm>
              <a:off x="9953724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5" name="object 29">
              <a:extLst>
                <a:ext uri="{FF2B5EF4-FFF2-40B4-BE49-F238E27FC236}">
                  <a16:creationId xmlns:a16="http://schemas.microsoft.com/office/drawing/2014/main" id="{B62578DD-03C0-8A4A-BB44-8638A3E28EE8}"/>
                </a:ext>
              </a:extLst>
            </p:cNvPr>
            <p:cNvSpPr txBox="1"/>
            <p:nvPr/>
          </p:nvSpPr>
          <p:spPr>
            <a:xfrm>
              <a:off x="10078311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4B34C25-4B50-6F49-BD78-CE09A9F8A70B}"/>
                </a:ext>
              </a:extLst>
            </p:cNvPr>
            <p:cNvSpPr txBox="1"/>
            <p:nvPr/>
          </p:nvSpPr>
          <p:spPr>
            <a:xfrm>
              <a:off x="9959759" y="5127497"/>
              <a:ext cx="55671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079E961-3A35-B840-AE87-35AA791F126C}"/>
                </a:ext>
              </a:extLst>
            </p:cNvPr>
            <p:cNvSpPr/>
            <p:nvPr/>
          </p:nvSpPr>
          <p:spPr>
            <a:xfrm>
              <a:off x="12112140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8" name="object 29">
              <a:extLst>
                <a:ext uri="{FF2B5EF4-FFF2-40B4-BE49-F238E27FC236}">
                  <a16:creationId xmlns:a16="http://schemas.microsoft.com/office/drawing/2014/main" id="{D896A7FB-4C2A-7743-B21C-DED6AB6EFF15}"/>
                </a:ext>
              </a:extLst>
            </p:cNvPr>
            <p:cNvSpPr txBox="1"/>
            <p:nvPr/>
          </p:nvSpPr>
          <p:spPr>
            <a:xfrm>
              <a:off x="12237770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FDC910-9F23-6444-B538-9D5975230C25}"/>
                </a:ext>
              </a:extLst>
            </p:cNvPr>
            <p:cNvSpPr txBox="1"/>
            <p:nvPr/>
          </p:nvSpPr>
          <p:spPr>
            <a:xfrm>
              <a:off x="12117921" y="5127497"/>
              <a:ext cx="563124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B2D52F6-6660-034A-92FD-F38968BA1CFD}"/>
                </a:ext>
              </a:extLst>
            </p:cNvPr>
            <p:cNvSpPr txBox="1"/>
            <p:nvPr/>
          </p:nvSpPr>
          <p:spPr>
            <a:xfrm>
              <a:off x="14276091" y="5127497"/>
              <a:ext cx="48778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80560-A1EA-DE4D-9545-18EF69648D02}"/>
                </a:ext>
              </a:extLst>
            </p:cNvPr>
            <p:cNvSpPr txBox="1"/>
            <p:nvPr/>
          </p:nvSpPr>
          <p:spPr>
            <a:xfrm>
              <a:off x="1327106" y="6371240"/>
              <a:ext cx="558315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82" name="object 29">
              <a:extLst>
                <a:ext uri="{FF2B5EF4-FFF2-40B4-BE49-F238E27FC236}">
                  <a16:creationId xmlns:a16="http://schemas.microsoft.com/office/drawing/2014/main" id="{9DAD4850-0747-874F-AEE0-9129A976D8FB}"/>
                </a:ext>
              </a:extLst>
            </p:cNvPr>
            <p:cNvSpPr txBox="1"/>
            <p:nvPr/>
          </p:nvSpPr>
          <p:spPr>
            <a:xfrm>
              <a:off x="2098610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B6790B-7F50-CD41-97C9-D54DE33B7206}"/>
                </a:ext>
              </a:extLst>
            </p:cNvPr>
            <p:cNvSpPr txBox="1"/>
            <p:nvPr/>
          </p:nvSpPr>
          <p:spPr>
            <a:xfrm>
              <a:off x="3485268" y="6371240"/>
              <a:ext cx="563124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06AB882B-E9FC-CF4A-96EB-EF46A037E750}"/>
                </a:ext>
              </a:extLst>
            </p:cNvPr>
            <p:cNvSpPr txBox="1"/>
            <p:nvPr/>
          </p:nvSpPr>
          <p:spPr>
            <a:xfrm>
              <a:off x="4258069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5" name="object 29">
              <a:extLst>
                <a:ext uri="{FF2B5EF4-FFF2-40B4-BE49-F238E27FC236}">
                  <a16:creationId xmlns:a16="http://schemas.microsoft.com/office/drawing/2014/main" id="{CAFC6B50-47E1-CB4F-BCBF-6BB6F73C7F51}"/>
                </a:ext>
              </a:extLst>
            </p:cNvPr>
            <p:cNvSpPr txBox="1"/>
            <p:nvPr/>
          </p:nvSpPr>
          <p:spPr>
            <a:xfrm>
              <a:off x="3599933" y="688471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C0BD702-AB3A-0543-A166-658AA36CEE37}"/>
                </a:ext>
              </a:extLst>
            </p:cNvPr>
            <p:cNvSpPr txBox="1"/>
            <p:nvPr/>
          </p:nvSpPr>
          <p:spPr>
            <a:xfrm>
              <a:off x="5643432" y="6371240"/>
              <a:ext cx="579154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04</a:t>
              </a:r>
            </a:p>
          </p:txBody>
        </p:sp>
        <p:sp>
          <p:nvSpPr>
            <p:cNvPr id="87" name="object 29">
              <a:extLst>
                <a:ext uri="{FF2B5EF4-FFF2-40B4-BE49-F238E27FC236}">
                  <a16:creationId xmlns:a16="http://schemas.microsoft.com/office/drawing/2014/main" id="{C678ED56-C675-D843-AB25-4F552D105643}"/>
                </a:ext>
              </a:extLst>
            </p:cNvPr>
            <p:cNvSpPr txBox="1"/>
            <p:nvPr/>
          </p:nvSpPr>
          <p:spPr>
            <a:xfrm>
              <a:off x="6417528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8" name="object 29">
              <a:extLst>
                <a:ext uri="{FF2B5EF4-FFF2-40B4-BE49-F238E27FC236}">
                  <a16:creationId xmlns:a16="http://schemas.microsoft.com/office/drawing/2014/main" id="{7784B8EF-3CA4-7846-BF40-E27766135F90}"/>
                </a:ext>
              </a:extLst>
            </p:cNvPr>
            <p:cNvSpPr txBox="1"/>
            <p:nvPr/>
          </p:nvSpPr>
          <p:spPr>
            <a:xfrm>
              <a:off x="5759391" y="688471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3C6CAE-44C0-CD4C-B182-09422470F32E}"/>
                </a:ext>
              </a:extLst>
            </p:cNvPr>
            <p:cNvSpPr txBox="1"/>
            <p:nvPr/>
          </p:nvSpPr>
          <p:spPr>
            <a:xfrm>
              <a:off x="7801595" y="6371240"/>
              <a:ext cx="577551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05</a:t>
              </a:r>
            </a:p>
          </p:txBody>
        </p:sp>
        <p:sp>
          <p:nvSpPr>
            <p:cNvPr id="90" name="object 29">
              <a:extLst>
                <a:ext uri="{FF2B5EF4-FFF2-40B4-BE49-F238E27FC236}">
                  <a16:creationId xmlns:a16="http://schemas.microsoft.com/office/drawing/2014/main" id="{0CBF0DE9-3543-5447-ADE9-E3A9D3D1742B}"/>
                </a:ext>
              </a:extLst>
            </p:cNvPr>
            <p:cNvSpPr txBox="1"/>
            <p:nvPr/>
          </p:nvSpPr>
          <p:spPr>
            <a:xfrm>
              <a:off x="8576987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B312E9-22EB-9E4D-8D1B-CDA8AF3F8086}"/>
                </a:ext>
              </a:extLst>
            </p:cNvPr>
            <p:cNvSpPr txBox="1"/>
            <p:nvPr/>
          </p:nvSpPr>
          <p:spPr>
            <a:xfrm>
              <a:off x="9959759" y="6371240"/>
              <a:ext cx="577551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06</a:t>
              </a:r>
            </a:p>
          </p:txBody>
        </p:sp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97B7B4C5-140A-CC43-9CCE-4A78EB0D12C3}"/>
                </a:ext>
              </a:extLst>
            </p:cNvPr>
            <p:cNvSpPr txBox="1"/>
            <p:nvPr/>
          </p:nvSpPr>
          <p:spPr>
            <a:xfrm>
              <a:off x="10736447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3" name="object 29">
              <a:extLst>
                <a:ext uri="{FF2B5EF4-FFF2-40B4-BE49-F238E27FC236}">
                  <a16:creationId xmlns:a16="http://schemas.microsoft.com/office/drawing/2014/main" id="{2734D94D-2073-034B-A288-AF4CC5D944AB}"/>
                </a:ext>
              </a:extLst>
            </p:cNvPr>
            <p:cNvSpPr txBox="1"/>
            <p:nvPr/>
          </p:nvSpPr>
          <p:spPr>
            <a:xfrm>
              <a:off x="10078311" y="688471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B489D1A-9899-9348-AC65-48147F05D51E}"/>
                </a:ext>
              </a:extLst>
            </p:cNvPr>
            <p:cNvSpPr txBox="1"/>
            <p:nvPr/>
          </p:nvSpPr>
          <p:spPr>
            <a:xfrm>
              <a:off x="12117921" y="6371240"/>
              <a:ext cx="553506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07</a:t>
              </a:r>
            </a:p>
          </p:txBody>
        </p:sp>
        <p:sp>
          <p:nvSpPr>
            <p:cNvPr id="95" name="object 29">
              <a:extLst>
                <a:ext uri="{FF2B5EF4-FFF2-40B4-BE49-F238E27FC236}">
                  <a16:creationId xmlns:a16="http://schemas.microsoft.com/office/drawing/2014/main" id="{DA076D3E-5650-8243-87C6-48BEF7E7B3C0}"/>
                </a:ext>
              </a:extLst>
            </p:cNvPr>
            <p:cNvSpPr txBox="1"/>
            <p:nvPr/>
          </p:nvSpPr>
          <p:spPr>
            <a:xfrm>
              <a:off x="12895906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104836F-9F87-F742-A28B-F52E7F01A2F5}"/>
                </a:ext>
              </a:extLst>
            </p:cNvPr>
            <p:cNvSpPr txBox="1"/>
            <p:nvPr/>
          </p:nvSpPr>
          <p:spPr>
            <a:xfrm>
              <a:off x="14276091" y="6371240"/>
              <a:ext cx="575948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08</a:t>
              </a:r>
            </a:p>
          </p:txBody>
        </p:sp>
        <p:sp>
          <p:nvSpPr>
            <p:cNvPr id="97" name="object 29">
              <a:extLst>
                <a:ext uri="{FF2B5EF4-FFF2-40B4-BE49-F238E27FC236}">
                  <a16:creationId xmlns:a16="http://schemas.microsoft.com/office/drawing/2014/main" id="{159893CD-7EAB-A54F-83CA-751EFF583F69}"/>
                </a:ext>
              </a:extLst>
            </p:cNvPr>
            <p:cNvSpPr txBox="1"/>
            <p:nvPr/>
          </p:nvSpPr>
          <p:spPr>
            <a:xfrm>
              <a:off x="14397230" y="688471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483C46C-07E5-0344-B739-11461384C7DF}"/>
                </a:ext>
              </a:extLst>
            </p:cNvPr>
            <p:cNvSpPr txBox="1"/>
            <p:nvPr/>
          </p:nvSpPr>
          <p:spPr>
            <a:xfrm>
              <a:off x="1327106" y="7625070"/>
              <a:ext cx="47604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09</a:t>
              </a:r>
            </a:p>
          </p:txBody>
        </p:sp>
        <p:sp>
          <p:nvSpPr>
            <p:cNvPr id="99" name="object 29">
              <a:extLst>
                <a:ext uri="{FF2B5EF4-FFF2-40B4-BE49-F238E27FC236}">
                  <a16:creationId xmlns:a16="http://schemas.microsoft.com/office/drawing/2014/main" id="{4ED25767-1CA5-3B43-A31A-7A8540AADA80}"/>
                </a:ext>
              </a:extLst>
            </p:cNvPr>
            <p:cNvSpPr txBox="1"/>
            <p:nvPr/>
          </p:nvSpPr>
          <p:spPr>
            <a:xfrm>
              <a:off x="2098610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0" name="object 29">
              <a:extLst>
                <a:ext uri="{FF2B5EF4-FFF2-40B4-BE49-F238E27FC236}">
                  <a16:creationId xmlns:a16="http://schemas.microsoft.com/office/drawing/2014/main" id="{B724027F-665F-A047-9854-735B4923A9E9}"/>
                </a:ext>
              </a:extLst>
            </p:cNvPr>
            <p:cNvSpPr txBox="1"/>
            <p:nvPr/>
          </p:nvSpPr>
          <p:spPr>
            <a:xfrm>
              <a:off x="1440474" y="813854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C392F4D-6014-CB43-B64A-F3593060E263}"/>
                </a:ext>
              </a:extLst>
            </p:cNvPr>
            <p:cNvSpPr txBox="1"/>
            <p:nvPr/>
          </p:nvSpPr>
          <p:spPr>
            <a:xfrm>
              <a:off x="3485268" y="7625070"/>
              <a:ext cx="48778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10</a:t>
              </a:r>
            </a:p>
          </p:txBody>
        </p:sp>
        <p:sp>
          <p:nvSpPr>
            <p:cNvPr id="102" name="object 29">
              <a:extLst>
                <a:ext uri="{FF2B5EF4-FFF2-40B4-BE49-F238E27FC236}">
                  <a16:creationId xmlns:a16="http://schemas.microsoft.com/office/drawing/2014/main" id="{540AD0F9-E7DA-5046-8581-216508755299}"/>
                </a:ext>
              </a:extLst>
            </p:cNvPr>
            <p:cNvSpPr txBox="1"/>
            <p:nvPr/>
          </p:nvSpPr>
          <p:spPr>
            <a:xfrm>
              <a:off x="4258069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3" name="object 29">
              <a:extLst>
                <a:ext uri="{FF2B5EF4-FFF2-40B4-BE49-F238E27FC236}">
                  <a16:creationId xmlns:a16="http://schemas.microsoft.com/office/drawing/2014/main" id="{4F7F97D1-D4AF-C249-8469-F3CE1DEDE088}"/>
                </a:ext>
              </a:extLst>
            </p:cNvPr>
            <p:cNvSpPr txBox="1"/>
            <p:nvPr/>
          </p:nvSpPr>
          <p:spPr>
            <a:xfrm>
              <a:off x="3599933" y="813854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17358E-414E-C84A-8835-ABAF3A169520}"/>
                </a:ext>
              </a:extLst>
            </p:cNvPr>
            <p:cNvSpPr txBox="1"/>
            <p:nvPr/>
          </p:nvSpPr>
          <p:spPr>
            <a:xfrm>
              <a:off x="5643432" y="7625070"/>
              <a:ext cx="398014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11</a:t>
              </a:r>
            </a:p>
          </p:txBody>
        </p:sp>
        <p:sp>
          <p:nvSpPr>
            <p:cNvPr id="105" name="object 29">
              <a:extLst>
                <a:ext uri="{FF2B5EF4-FFF2-40B4-BE49-F238E27FC236}">
                  <a16:creationId xmlns:a16="http://schemas.microsoft.com/office/drawing/2014/main" id="{3DF70B85-E152-BE45-935E-F315364678E5}"/>
                </a:ext>
              </a:extLst>
            </p:cNvPr>
            <p:cNvSpPr txBox="1"/>
            <p:nvPr/>
          </p:nvSpPr>
          <p:spPr>
            <a:xfrm>
              <a:off x="6417528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B9AF57-D638-DF46-8292-9E83743F7485}"/>
                </a:ext>
              </a:extLst>
            </p:cNvPr>
            <p:cNvSpPr txBox="1"/>
            <p:nvPr/>
          </p:nvSpPr>
          <p:spPr>
            <a:xfrm>
              <a:off x="7801595" y="7625070"/>
              <a:ext cx="468546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12</a:t>
              </a:r>
            </a:p>
          </p:txBody>
        </p:sp>
        <p:sp>
          <p:nvSpPr>
            <p:cNvPr id="107" name="object 29">
              <a:extLst>
                <a:ext uri="{FF2B5EF4-FFF2-40B4-BE49-F238E27FC236}">
                  <a16:creationId xmlns:a16="http://schemas.microsoft.com/office/drawing/2014/main" id="{6B352B62-08F4-454A-80A4-5A5AA788D512}"/>
                </a:ext>
              </a:extLst>
            </p:cNvPr>
            <p:cNvSpPr txBox="1"/>
            <p:nvPr/>
          </p:nvSpPr>
          <p:spPr>
            <a:xfrm>
              <a:off x="8576987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94E496E-6154-D543-A6F7-E32A8C1F8A80}"/>
                </a:ext>
              </a:extLst>
            </p:cNvPr>
            <p:cNvSpPr txBox="1"/>
            <p:nvPr/>
          </p:nvSpPr>
          <p:spPr>
            <a:xfrm>
              <a:off x="9959759" y="7625070"/>
              <a:ext cx="473356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13</a:t>
              </a:r>
            </a:p>
          </p:txBody>
        </p:sp>
        <p:sp>
          <p:nvSpPr>
            <p:cNvPr id="109" name="object 29">
              <a:extLst>
                <a:ext uri="{FF2B5EF4-FFF2-40B4-BE49-F238E27FC236}">
                  <a16:creationId xmlns:a16="http://schemas.microsoft.com/office/drawing/2014/main" id="{CA49C6AD-020E-EB4D-A71F-0BFDB502EC93}"/>
                </a:ext>
              </a:extLst>
            </p:cNvPr>
            <p:cNvSpPr txBox="1"/>
            <p:nvPr/>
          </p:nvSpPr>
          <p:spPr>
            <a:xfrm>
              <a:off x="10736447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0" name="object 29">
              <a:extLst>
                <a:ext uri="{FF2B5EF4-FFF2-40B4-BE49-F238E27FC236}">
                  <a16:creationId xmlns:a16="http://schemas.microsoft.com/office/drawing/2014/main" id="{89AF9B8E-753D-7446-BF59-0593C601797A}"/>
                </a:ext>
              </a:extLst>
            </p:cNvPr>
            <p:cNvSpPr txBox="1"/>
            <p:nvPr/>
          </p:nvSpPr>
          <p:spPr>
            <a:xfrm>
              <a:off x="10078311" y="813854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D109CE4-D046-0546-93DD-CE975E295F5F}"/>
                </a:ext>
              </a:extLst>
            </p:cNvPr>
            <p:cNvSpPr txBox="1"/>
            <p:nvPr/>
          </p:nvSpPr>
          <p:spPr>
            <a:xfrm>
              <a:off x="12117921" y="7625070"/>
              <a:ext cx="489386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14</a:t>
              </a:r>
            </a:p>
          </p:txBody>
        </p:sp>
        <p:sp>
          <p:nvSpPr>
            <p:cNvPr id="112" name="object 29">
              <a:extLst>
                <a:ext uri="{FF2B5EF4-FFF2-40B4-BE49-F238E27FC236}">
                  <a16:creationId xmlns:a16="http://schemas.microsoft.com/office/drawing/2014/main" id="{475010C6-9D65-BF45-9008-5B9A5FC5ACA1}"/>
                </a:ext>
              </a:extLst>
            </p:cNvPr>
            <p:cNvSpPr txBox="1"/>
            <p:nvPr/>
          </p:nvSpPr>
          <p:spPr>
            <a:xfrm>
              <a:off x="12895906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7AED1D6-F55A-1C43-92D8-73BF643E6870}"/>
                </a:ext>
              </a:extLst>
            </p:cNvPr>
            <p:cNvSpPr txBox="1"/>
            <p:nvPr/>
          </p:nvSpPr>
          <p:spPr>
            <a:xfrm>
              <a:off x="14276091" y="7625070"/>
              <a:ext cx="48778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114" name="object 29">
              <a:extLst>
                <a:ext uri="{FF2B5EF4-FFF2-40B4-BE49-F238E27FC236}">
                  <a16:creationId xmlns:a16="http://schemas.microsoft.com/office/drawing/2014/main" id="{69FD05B8-B25B-3445-AEAA-999DB04E9641}"/>
                </a:ext>
              </a:extLst>
            </p:cNvPr>
            <p:cNvSpPr txBox="1"/>
            <p:nvPr/>
          </p:nvSpPr>
          <p:spPr>
            <a:xfrm>
              <a:off x="14397230" y="813854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C904C9C-D1FE-8346-B12C-C856EE18D237}"/>
                </a:ext>
              </a:extLst>
            </p:cNvPr>
            <p:cNvSpPr txBox="1"/>
            <p:nvPr/>
          </p:nvSpPr>
          <p:spPr>
            <a:xfrm>
              <a:off x="1327106" y="8871826"/>
              <a:ext cx="48778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16</a:t>
              </a:r>
            </a:p>
          </p:txBody>
        </p:sp>
        <p:sp>
          <p:nvSpPr>
            <p:cNvPr id="117" name="object 29">
              <a:extLst>
                <a:ext uri="{FF2B5EF4-FFF2-40B4-BE49-F238E27FC236}">
                  <a16:creationId xmlns:a16="http://schemas.microsoft.com/office/drawing/2014/main" id="{09A1EC54-459D-844C-95BC-C66EA6B49B17}"/>
                </a:ext>
              </a:extLst>
            </p:cNvPr>
            <p:cNvSpPr txBox="1"/>
            <p:nvPr/>
          </p:nvSpPr>
          <p:spPr>
            <a:xfrm>
              <a:off x="2098610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B359B42D-759F-5C4E-8F75-819B091DBA6A}"/>
                </a:ext>
              </a:extLst>
            </p:cNvPr>
            <p:cNvSpPr txBox="1"/>
            <p:nvPr/>
          </p:nvSpPr>
          <p:spPr>
            <a:xfrm>
              <a:off x="1440474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AD70016-2CBF-7143-8EC0-940B11044D08}"/>
                </a:ext>
              </a:extLst>
            </p:cNvPr>
            <p:cNvSpPr txBox="1"/>
            <p:nvPr/>
          </p:nvSpPr>
          <p:spPr>
            <a:xfrm>
              <a:off x="3485268" y="8871826"/>
              <a:ext cx="463738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</a:p>
          </p:txBody>
        </p:sp>
        <p:sp>
          <p:nvSpPr>
            <p:cNvPr id="120" name="object 29">
              <a:extLst>
                <a:ext uri="{FF2B5EF4-FFF2-40B4-BE49-F238E27FC236}">
                  <a16:creationId xmlns:a16="http://schemas.microsoft.com/office/drawing/2014/main" id="{AE866D57-D8F1-334E-ABC3-5E33C594A7F9}"/>
                </a:ext>
              </a:extLst>
            </p:cNvPr>
            <p:cNvSpPr txBox="1"/>
            <p:nvPr/>
          </p:nvSpPr>
          <p:spPr>
            <a:xfrm>
              <a:off x="3599933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D29FA21-9A69-3542-B729-77B4F08A8302}"/>
                </a:ext>
              </a:extLst>
            </p:cNvPr>
            <p:cNvSpPr txBox="1"/>
            <p:nvPr/>
          </p:nvSpPr>
          <p:spPr>
            <a:xfrm>
              <a:off x="5643432" y="8871826"/>
              <a:ext cx="486180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18</a:t>
              </a:r>
            </a:p>
          </p:txBody>
        </p:sp>
        <p:sp>
          <p:nvSpPr>
            <p:cNvPr id="122" name="object 29">
              <a:extLst>
                <a:ext uri="{FF2B5EF4-FFF2-40B4-BE49-F238E27FC236}">
                  <a16:creationId xmlns:a16="http://schemas.microsoft.com/office/drawing/2014/main" id="{905B251A-F097-0241-BDB4-4975101E136E}"/>
                </a:ext>
              </a:extLst>
            </p:cNvPr>
            <p:cNvSpPr txBox="1"/>
            <p:nvPr/>
          </p:nvSpPr>
          <p:spPr>
            <a:xfrm>
              <a:off x="6417528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3" name="object 29">
              <a:extLst>
                <a:ext uri="{FF2B5EF4-FFF2-40B4-BE49-F238E27FC236}">
                  <a16:creationId xmlns:a16="http://schemas.microsoft.com/office/drawing/2014/main" id="{86D80137-8C1A-F242-9868-0F752EB57107}"/>
                </a:ext>
              </a:extLst>
            </p:cNvPr>
            <p:cNvSpPr txBox="1"/>
            <p:nvPr/>
          </p:nvSpPr>
          <p:spPr>
            <a:xfrm>
              <a:off x="5759391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8D0D9B5-0E03-7F41-844A-4A5AAE23A7DE}"/>
                </a:ext>
              </a:extLst>
            </p:cNvPr>
            <p:cNvSpPr txBox="1"/>
            <p:nvPr/>
          </p:nvSpPr>
          <p:spPr>
            <a:xfrm>
              <a:off x="7801595" y="8871826"/>
              <a:ext cx="486180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19</a:t>
              </a:r>
            </a:p>
          </p:txBody>
        </p:sp>
        <p:sp>
          <p:nvSpPr>
            <p:cNvPr id="125" name="object 29">
              <a:extLst>
                <a:ext uri="{FF2B5EF4-FFF2-40B4-BE49-F238E27FC236}">
                  <a16:creationId xmlns:a16="http://schemas.microsoft.com/office/drawing/2014/main" id="{F476C847-6481-9548-AC2C-6D49F7DEDD92}"/>
                </a:ext>
              </a:extLst>
            </p:cNvPr>
            <p:cNvSpPr txBox="1"/>
            <p:nvPr/>
          </p:nvSpPr>
          <p:spPr>
            <a:xfrm>
              <a:off x="8576987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D2F4237-F886-9940-95C7-D5AEA56E48E4}"/>
                </a:ext>
              </a:extLst>
            </p:cNvPr>
            <p:cNvSpPr txBox="1"/>
            <p:nvPr/>
          </p:nvSpPr>
          <p:spPr>
            <a:xfrm>
              <a:off x="9959759" y="8871826"/>
              <a:ext cx="558315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</a:p>
          </p:txBody>
        </p:sp>
        <p:sp>
          <p:nvSpPr>
            <p:cNvPr id="127" name="object 29">
              <a:extLst>
                <a:ext uri="{FF2B5EF4-FFF2-40B4-BE49-F238E27FC236}">
                  <a16:creationId xmlns:a16="http://schemas.microsoft.com/office/drawing/2014/main" id="{E258112D-E612-064C-9B97-DA6A160F183A}"/>
                </a:ext>
              </a:extLst>
            </p:cNvPr>
            <p:cNvSpPr txBox="1"/>
            <p:nvPr/>
          </p:nvSpPr>
          <p:spPr>
            <a:xfrm>
              <a:off x="10736447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8" name="object 29">
              <a:extLst>
                <a:ext uri="{FF2B5EF4-FFF2-40B4-BE49-F238E27FC236}">
                  <a16:creationId xmlns:a16="http://schemas.microsoft.com/office/drawing/2014/main" id="{11007D3E-8BA5-B042-85CE-B4C99F53B290}"/>
                </a:ext>
              </a:extLst>
            </p:cNvPr>
            <p:cNvSpPr txBox="1"/>
            <p:nvPr/>
          </p:nvSpPr>
          <p:spPr>
            <a:xfrm>
              <a:off x="10078311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4FB7D6E-463F-FC49-A5A6-C6BDF9CB91EE}"/>
                </a:ext>
              </a:extLst>
            </p:cNvPr>
            <p:cNvSpPr txBox="1"/>
            <p:nvPr/>
          </p:nvSpPr>
          <p:spPr>
            <a:xfrm>
              <a:off x="12117921" y="8871826"/>
              <a:ext cx="468546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21</a:t>
              </a:r>
            </a:p>
          </p:txBody>
        </p:sp>
        <p:sp>
          <p:nvSpPr>
            <p:cNvPr id="130" name="object 29">
              <a:extLst>
                <a:ext uri="{FF2B5EF4-FFF2-40B4-BE49-F238E27FC236}">
                  <a16:creationId xmlns:a16="http://schemas.microsoft.com/office/drawing/2014/main" id="{33B8A4B2-E2C7-8D42-9136-E51CB8743ED8}"/>
                </a:ext>
              </a:extLst>
            </p:cNvPr>
            <p:cNvSpPr txBox="1"/>
            <p:nvPr/>
          </p:nvSpPr>
          <p:spPr>
            <a:xfrm>
              <a:off x="12895906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1" name="object 29">
              <a:extLst>
                <a:ext uri="{FF2B5EF4-FFF2-40B4-BE49-F238E27FC236}">
                  <a16:creationId xmlns:a16="http://schemas.microsoft.com/office/drawing/2014/main" id="{BC1DC801-6B22-9D42-B0F4-B9B3BB4B0549}"/>
                </a:ext>
              </a:extLst>
            </p:cNvPr>
            <p:cNvSpPr txBox="1"/>
            <p:nvPr/>
          </p:nvSpPr>
          <p:spPr>
            <a:xfrm>
              <a:off x="12237770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D75A5B-D9FC-9547-B859-CD3DD423B867}"/>
                </a:ext>
              </a:extLst>
            </p:cNvPr>
            <p:cNvSpPr txBox="1"/>
            <p:nvPr/>
          </p:nvSpPr>
          <p:spPr>
            <a:xfrm>
              <a:off x="14276091" y="8871826"/>
              <a:ext cx="539079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22</a:t>
              </a:r>
            </a:p>
          </p:txBody>
        </p:sp>
        <p:sp>
          <p:nvSpPr>
            <p:cNvPr id="133" name="object 29">
              <a:extLst>
                <a:ext uri="{FF2B5EF4-FFF2-40B4-BE49-F238E27FC236}">
                  <a16:creationId xmlns:a16="http://schemas.microsoft.com/office/drawing/2014/main" id="{774F6411-F0AD-3C43-A691-8EE79F0F3166}"/>
                </a:ext>
              </a:extLst>
            </p:cNvPr>
            <p:cNvSpPr txBox="1"/>
            <p:nvPr/>
          </p:nvSpPr>
          <p:spPr>
            <a:xfrm>
              <a:off x="15055367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2A1DCA1-31B7-5642-8B6B-08755990920E}"/>
                </a:ext>
              </a:extLst>
            </p:cNvPr>
            <p:cNvSpPr txBox="1"/>
            <p:nvPr/>
          </p:nvSpPr>
          <p:spPr>
            <a:xfrm>
              <a:off x="1327106" y="10105480"/>
              <a:ext cx="449544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23</a:t>
              </a:r>
            </a:p>
          </p:txBody>
        </p:sp>
        <p:sp>
          <p:nvSpPr>
            <p:cNvPr id="135" name="object 29">
              <a:extLst>
                <a:ext uri="{FF2B5EF4-FFF2-40B4-BE49-F238E27FC236}">
                  <a16:creationId xmlns:a16="http://schemas.microsoft.com/office/drawing/2014/main" id="{8621067E-DA9C-7348-B1DE-94374CBD5586}"/>
                </a:ext>
              </a:extLst>
            </p:cNvPr>
            <p:cNvSpPr txBox="1"/>
            <p:nvPr/>
          </p:nvSpPr>
          <p:spPr>
            <a:xfrm>
              <a:off x="2098610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D06C0D5-66DE-974F-A3D6-FDB746785A17}"/>
                </a:ext>
              </a:extLst>
            </p:cNvPr>
            <p:cNvSpPr txBox="1"/>
            <p:nvPr/>
          </p:nvSpPr>
          <p:spPr>
            <a:xfrm>
              <a:off x="3485268" y="10105480"/>
              <a:ext cx="559918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137" name="object 29">
              <a:extLst>
                <a:ext uri="{FF2B5EF4-FFF2-40B4-BE49-F238E27FC236}">
                  <a16:creationId xmlns:a16="http://schemas.microsoft.com/office/drawing/2014/main" id="{BB1E0C13-E2DF-C94C-9015-C5287C02714D}"/>
                </a:ext>
              </a:extLst>
            </p:cNvPr>
            <p:cNvSpPr txBox="1"/>
            <p:nvPr/>
          </p:nvSpPr>
          <p:spPr>
            <a:xfrm>
              <a:off x="4258069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0C532F-CE5B-EB49-A9F9-F56FA3D66139}"/>
                </a:ext>
              </a:extLst>
            </p:cNvPr>
            <p:cNvSpPr txBox="1"/>
            <p:nvPr/>
          </p:nvSpPr>
          <p:spPr>
            <a:xfrm>
              <a:off x="5643432" y="10105480"/>
              <a:ext cx="558315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DAD4A5B-B1F4-B14D-850F-219B58A0F418}"/>
                </a:ext>
              </a:extLst>
            </p:cNvPr>
            <p:cNvSpPr txBox="1"/>
            <p:nvPr/>
          </p:nvSpPr>
          <p:spPr>
            <a:xfrm>
              <a:off x="7801595" y="10105480"/>
              <a:ext cx="558315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140" name="object 29">
              <a:extLst>
                <a:ext uri="{FF2B5EF4-FFF2-40B4-BE49-F238E27FC236}">
                  <a16:creationId xmlns:a16="http://schemas.microsoft.com/office/drawing/2014/main" id="{3FA08CBD-7BD1-714E-BD8C-57AEBB8E545A}"/>
                </a:ext>
              </a:extLst>
            </p:cNvPr>
            <p:cNvSpPr txBox="1"/>
            <p:nvPr/>
          </p:nvSpPr>
          <p:spPr>
            <a:xfrm>
              <a:off x="8576987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1" name="object 29">
              <a:extLst>
                <a:ext uri="{FF2B5EF4-FFF2-40B4-BE49-F238E27FC236}">
                  <a16:creationId xmlns:a16="http://schemas.microsoft.com/office/drawing/2014/main" id="{19754968-28A2-D14F-B307-0BD7FF3F2ECA}"/>
                </a:ext>
              </a:extLst>
            </p:cNvPr>
            <p:cNvSpPr txBox="1"/>
            <p:nvPr/>
          </p:nvSpPr>
          <p:spPr>
            <a:xfrm>
              <a:off x="7918850" y="1061895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52185D1-69C7-4549-A021-8F8CF62A3FFF}"/>
                </a:ext>
              </a:extLst>
            </p:cNvPr>
            <p:cNvSpPr txBox="1"/>
            <p:nvPr/>
          </p:nvSpPr>
          <p:spPr>
            <a:xfrm>
              <a:off x="12117921" y="10105480"/>
              <a:ext cx="55671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143" name="object 29">
              <a:extLst>
                <a:ext uri="{FF2B5EF4-FFF2-40B4-BE49-F238E27FC236}">
                  <a16:creationId xmlns:a16="http://schemas.microsoft.com/office/drawing/2014/main" id="{9DCF4CA9-AF5B-1F47-9B9D-5C346BC61090}"/>
                </a:ext>
              </a:extLst>
            </p:cNvPr>
            <p:cNvSpPr txBox="1"/>
            <p:nvPr/>
          </p:nvSpPr>
          <p:spPr>
            <a:xfrm>
              <a:off x="12895906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474066A-9D89-1946-8869-D0498DFC56EF}"/>
                </a:ext>
              </a:extLst>
            </p:cNvPr>
            <p:cNvSpPr txBox="1"/>
            <p:nvPr/>
          </p:nvSpPr>
          <p:spPr>
            <a:xfrm>
              <a:off x="9959759" y="10105480"/>
              <a:ext cx="534270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145" name="object 29">
              <a:extLst>
                <a:ext uri="{FF2B5EF4-FFF2-40B4-BE49-F238E27FC236}">
                  <a16:creationId xmlns:a16="http://schemas.microsoft.com/office/drawing/2014/main" id="{9CC8B609-A8FE-234A-9F10-EF43FEFBC2BA}"/>
                </a:ext>
              </a:extLst>
            </p:cNvPr>
            <p:cNvSpPr txBox="1"/>
            <p:nvPr/>
          </p:nvSpPr>
          <p:spPr>
            <a:xfrm>
              <a:off x="10736447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495D4A6-DCB5-8245-9B62-189E06CA298F}"/>
                </a:ext>
              </a:extLst>
            </p:cNvPr>
            <p:cNvSpPr/>
            <p:nvPr/>
          </p:nvSpPr>
          <p:spPr>
            <a:xfrm>
              <a:off x="14270559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2C45928-1C99-D94A-A815-F61B9C4E8FAC}"/>
                </a:ext>
              </a:extLst>
            </p:cNvPr>
            <p:cNvSpPr txBox="1"/>
            <p:nvPr/>
          </p:nvSpPr>
          <p:spPr>
            <a:xfrm>
              <a:off x="14276091" y="11347791"/>
              <a:ext cx="577551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05</a:t>
              </a:r>
            </a:p>
          </p:txBody>
        </p:sp>
        <p:sp>
          <p:nvSpPr>
            <p:cNvPr id="149" name="object 29">
              <a:extLst>
                <a:ext uri="{FF2B5EF4-FFF2-40B4-BE49-F238E27FC236}">
                  <a16:creationId xmlns:a16="http://schemas.microsoft.com/office/drawing/2014/main" id="{8E9801B8-225F-B140-9F8C-AAFEB3FEE3A2}"/>
                </a:ext>
              </a:extLst>
            </p:cNvPr>
            <p:cNvSpPr txBox="1"/>
            <p:nvPr/>
          </p:nvSpPr>
          <p:spPr>
            <a:xfrm>
              <a:off x="15055367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50" name="object 29">
              <a:extLst>
                <a:ext uri="{FF2B5EF4-FFF2-40B4-BE49-F238E27FC236}">
                  <a16:creationId xmlns:a16="http://schemas.microsoft.com/office/drawing/2014/main" id="{3531DA4E-E815-344E-B71F-551DB0D4ED94}"/>
                </a:ext>
              </a:extLst>
            </p:cNvPr>
            <p:cNvSpPr txBox="1"/>
            <p:nvPr/>
          </p:nvSpPr>
          <p:spPr>
            <a:xfrm>
              <a:off x="14397230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696EE25-5EFD-7440-BAB9-A86E7F85C546}"/>
                </a:ext>
              </a:extLst>
            </p:cNvPr>
            <p:cNvSpPr/>
            <p:nvPr/>
          </p:nvSpPr>
          <p:spPr>
            <a:xfrm>
              <a:off x="5636890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5DDC943-DB64-0740-816C-393A15957ADF}"/>
                </a:ext>
              </a:extLst>
            </p:cNvPr>
            <p:cNvSpPr txBox="1"/>
            <p:nvPr/>
          </p:nvSpPr>
          <p:spPr>
            <a:xfrm>
              <a:off x="5643432" y="11347791"/>
              <a:ext cx="48778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53" name="object 29">
              <a:extLst>
                <a:ext uri="{FF2B5EF4-FFF2-40B4-BE49-F238E27FC236}">
                  <a16:creationId xmlns:a16="http://schemas.microsoft.com/office/drawing/2014/main" id="{58304B0D-1101-3947-A486-B66EB83BD797}"/>
                </a:ext>
              </a:extLst>
            </p:cNvPr>
            <p:cNvSpPr txBox="1"/>
            <p:nvPr/>
          </p:nvSpPr>
          <p:spPr>
            <a:xfrm>
              <a:off x="6417528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54" name="object 29">
              <a:extLst>
                <a:ext uri="{FF2B5EF4-FFF2-40B4-BE49-F238E27FC236}">
                  <a16:creationId xmlns:a16="http://schemas.microsoft.com/office/drawing/2014/main" id="{9594642D-EE58-C14E-9D12-F3476747652E}"/>
                </a:ext>
              </a:extLst>
            </p:cNvPr>
            <p:cNvSpPr txBox="1"/>
            <p:nvPr/>
          </p:nvSpPr>
          <p:spPr>
            <a:xfrm>
              <a:off x="5759391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19A34-6669-8F4A-B847-2320EAFFA5D3}"/>
                </a:ext>
              </a:extLst>
            </p:cNvPr>
            <p:cNvSpPr/>
            <p:nvPr/>
          </p:nvSpPr>
          <p:spPr>
            <a:xfrm>
              <a:off x="7795308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B98C-559A-C74D-82BC-10B039FBDF42}"/>
                </a:ext>
              </a:extLst>
            </p:cNvPr>
            <p:cNvSpPr txBox="1"/>
            <p:nvPr/>
          </p:nvSpPr>
          <p:spPr>
            <a:xfrm>
              <a:off x="7801595" y="11347791"/>
              <a:ext cx="558315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57" name="object 29">
              <a:extLst>
                <a:ext uri="{FF2B5EF4-FFF2-40B4-BE49-F238E27FC236}">
                  <a16:creationId xmlns:a16="http://schemas.microsoft.com/office/drawing/2014/main" id="{160A1692-CF6F-5D4E-B6D7-9DCD0B86F5E5}"/>
                </a:ext>
              </a:extLst>
            </p:cNvPr>
            <p:cNvSpPr txBox="1"/>
            <p:nvPr/>
          </p:nvSpPr>
          <p:spPr>
            <a:xfrm>
              <a:off x="8576987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58" name="object 29">
              <a:extLst>
                <a:ext uri="{FF2B5EF4-FFF2-40B4-BE49-F238E27FC236}">
                  <a16:creationId xmlns:a16="http://schemas.microsoft.com/office/drawing/2014/main" id="{56C03144-5F4B-064C-B31F-74A1BCAA781F}"/>
                </a:ext>
              </a:extLst>
            </p:cNvPr>
            <p:cNvSpPr txBox="1"/>
            <p:nvPr/>
          </p:nvSpPr>
          <p:spPr>
            <a:xfrm>
              <a:off x="7918850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517820F-6CAC-B842-AB2C-478589CAC808}"/>
                </a:ext>
              </a:extLst>
            </p:cNvPr>
            <p:cNvSpPr/>
            <p:nvPr/>
          </p:nvSpPr>
          <p:spPr>
            <a:xfrm>
              <a:off x="12112140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CDF68A4-41BF-CF4E-B47D-52B1931E72E4}"/>
                </a:ext>
              </a:extLst>
            </p:cNvPr>
            <p:cNvSpPr txBox="1"/>
            <p:nvPr/>
          </p:nvSpPr>
          <p:spPr>
            <a:xfrm>
              <a:off x="12117921" y="11347791"/>
              <a:ext cx="579154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04</a:t>
              </a:r>
            </a:p>
          </p:txBody>
        </p:sp>
        <p:sp>
          <p:nvSpPr>
            <p:cNvPr id="161" name="object 29">
              <a:extLst>
                <a:ext uri="{FF2B5EF4-FFF2-40B4-BE49-F238E27FC236}">
                  <a16:creationId xmlns:a16="http://schemas.microsoft.com/office/drawing/2014/main" id="{C9C35661-36FF-D645-A34F-8CE599B63E1C}"/>
                </a:ext>
              </a:extLst>
            </p:cNvPr>
            <p:cNvSpPr txBox="1"/>
            <p:nvPr/>
          </p:nvSpPr>
          <p:spPr>
            <a:xfrm>
              <a:off x="12895906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62" name="object 29">
              <a:extLst>
                <a:ext uri="{FF2B5EF4-FFF2-40B4-BE49-F238E27FC236}">
                  <a16:creationId xmlns:a16="http://schemas.microsoft.com/office/drawing/2014/main" id="{872BB0B7-199D-4F4F-B6C7-B51541048CB3}"/>
                </a:ext>
              </a:extLst>
            </p:cNvPr>
            <p:cNvSpPr txBox="1"/>
            <p:nvPr/>
          </p:nvSpPr>
          <p:spPr>
            <a:xfrm>
              <a:off x="12237770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BE468D-A8FC-B543-BBB9-8B508C4C25FC}"/>
                </a:ext>
              </a:extLst>
            </p:cNvPr>
            <p:cNvSpPr/>
            <p:nvPr/>
          </p:nvSpPr>
          <p:spPr>
            <a:xfrm>
              <a:off x="9953724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22FACF6-5967-3443-90FB-2FA7521A730A}"/>
                </a:ext>
              </a:extLst>
            </p:cNvPr>
            <p:cNvSpPr txBox="1"/>
            <p:nvPr/>
          </p:nvSpPr>
          <p:spPr>
            <a:xfrm>
              <a:off x="9959759" y="11347791"/>
              <a:ext cx="563124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165" name="object 29">
              <a:extLst>
                <a:ext uri="{FF2B5EF4-FFF2-40B4-BE49-F238E27FC236}">
                  <a16:creationId xmlns:a16="http://schemas.microsoft.com/office/drawing/2014/main" id="{DD7B49F1-76E2-D841-9813-7C48A35FA440}"/>
                </a:ext>
              </a:extLst>
            </p:cNvPr>
            <p:cNvSpPr txBox="1"/>
            <p:nvPr/>
          </p:nvSpPr>
          <p:spPr>
            <a:xfrm>
              <a:off x="10736447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66" name="object 29">
              <a:extLst>
                <a:ext uri="{FF2B5EF4-FFF2-40B4-BE49-F238E27FC236}">
                  <a16:creationId xmlns:a16="http://schemas.microsoft.com/office/drawing/2014/main" id="{D2FB88D1-6D99-1A43-A2D8-D3D0DCD04C1A}"/>
                </a:ext>
              </a:extLst>
            </p:cNvPr>
            <p:cNvSpPr txBox="1"/>
            <p:nvPr/>
          </p:nvSpPr>
          <p:spPr>
            <a:xfrm>
              <a:off x="10078311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C766383-7875-7149-B09C-D626E424C2F0}"/>
                </a:ext>
              </a:extLst>
            </p:cNvPr>
            <p:cNvSpPr txBox="1"/>
            <p:nvPr/>
          </p:nvSpPr>
          <p:spPr>
            <a:xfrm>
              <a:off x="14276091" y="10105480"/>
              <a:ext cx="556712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168" name="object 29">
              <a:extLst>
                <a:ext uri="{FF2B5EF4-FFF2-40B4-BE49-F238E27FC236}">
                  <a16:creationId xmlns:a16="http://schemas.microsoft.com/office/drawing/2014/main" id="{A02B6C52-6A12-0546-892F-AD74CEC4A496}"/>
                </a:ext>
              </a:extLst>
            </p:cNvPr>
            <p:cNvSpPr txBox="1"/>
            <p:nvPr/>
          </p:nvSpPr>
          <p:spPr>
            <a:xfrm>
              <a:off x="15055367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69" name="object 29">
              <a:extLst>
                <a:ext uri="{FF2B5EF4-FFF2-40B4-BE49-F238E27FC236}">
                  <a16:creationId xmlns:a16="http://schemas.microsoft.com/office/drawing/2014/main" id="{58C4986B-358D-8846-B379-4BA289528597}"/>
                </a:ext>
              </a:extLst>
            </p:cNvPr>
            <p:cNvSpPr txBox="1"/>
            <p:nvPr/>
          </p:nvSpPr>
          <p:spPr>
            <a:xfrm>
              <a:off x="14397230" y="1061895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722E0E4-6853-E247-9395-1CF3BDCE36CC}"/>
                </a:ext>
              </a:extLst>
            </p:cNvPr>
            <p:cNvSpPr txBox="1"/>
            <p:nvPr/>
          </p:nvSpPr>
          <p:spPr>
            <a:xfrm>
              <a:off x="3485268" y="11347791"/>
              <a:ext cx="473356" cy="551090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31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8D9EE95-47FE-6F4C-944A-D0C5B7E3D3F3}"/>
                </a:ext>
              </a:extLst>
            </p:cNvPr>
            <p:cNvSpPr txBox="1"/>
            <p:nvPr/>
          </p:nvSpPr>
          <p:spPr>
            <a:xfrm>
              <a:off x="5796456" y="10605594"/>
              <a:ext cx="1879800" cy="48557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2" name="Rectangular Callout 1">
              <a:extLst>
                <a:ext uri="{FF2B5EF4-FFF2-40B4-BE49-F238E27FC236}">
                  <a16:creationId xmlns:a16="http://schemas.microsoft.com/office/drawing/2014/main" id="{A3945271-515E-F14A-9C4E-0639B8197A44}"/>
                </a:ext>
              </a:extLst>
            </p:cNvPr>
            <p:cNvSpPr/>
            <p:nvPr/>
          </p:nvSpPr>
          <p:spPr>
            <a:xfrm>
              <a:off x="6448512" y="5809544"/>
              <a:ext cx="7103365" cy="3658773"/>
            </a:xfrm>
            <a:prstGeom prst="wedgeRectCallout">
              <a:avLst>
                <a:gd name="adj1" fmla="val -41936"/>
                <a:gd name="adj2" fmla="val 7422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5E458DA-0005-194F-8282-AD3CFED7413B}"/>
                </a:ext>
              </a:extLst>
            </p:cNvPr>
            <p:cNvGrpSpPr/>
            <p:nvPr/>
          </p:nvGrpSpPr>
          <p:grpSpPr>
            <a:xfrm>
              <a:off x="7417053" y="6665379"/>
              <a:ext cx="5358151" cy="1907798"/>
              <a:chOff x="12583878" y="4853348"/>
              <a:chExt cx="5358151" cy="1907798"/>
            </a:xfrm>
          </p:grpSpPr>
          <p:sp>
            <p:nvSpPr>
              <p:cNvPr id="175" name="Title 1">
                <a:extLst>
                  <a:ext uri="{FF2B5EF4-FFF2-40B4-BE49-F238E27FC236}">
                    <a16:creationId xmlns:a16="http://schemas.microsoft.com/office/drawing/2014/main" id="{DB1918E0-AF66-0C49-8210-A2EDA9F5F1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98269" y="4853348"/>
                <a:ext cx="1705919" cy="1138773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8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25</a:t>
                </a:r>
              </a:p>
            </p:txBody>
          </p:sp>
          <p:sp>
            <p:nvSpPr>
              <p:cNvPr id="176" name="Title 1">
                <a:extLst>
                  <a:ext uri="{FF2B5EF4-FFF2-40B4-BE49-F238E27FC236}">
                    <a16:creationId xmlns:a16="http://schemas.microsoft.com/office/drawing/2014/main" id="{28329C24-27C2-8F49-95EC-4B8B15B949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79357" y="5294591"/>
                <a:ext cx="3100688" cy="512448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Awareness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23585D9-F0F5-504B-9AE3-B6CB361EFF46}"/>
                  </a:ext>
                </a:extLst>
              </p:cNvPr>
              <p:cNvSpPr txBox="1"/>
              <p:nvPr/>
            </p:nvSpPr>
            <p:spPr>
              <a:xfrm>
                <a:off x="12583878" y="5807039"/>
                <a:ext cx="53581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sp>
          <p:nvSpPr>
            <p:cNvPr id="178" name="Rectangle 56">
              <a:extLst>
                <a:ext uri="{FF2B5EF4-FFF2-40B4-BE49-F238E27FC236}">
                  <a16:creationId xmlns:a16="http://schemas.microsoft.com/office/drawing/2014/main" id="{0390F058-4FE6-FA4A-81F7-4804A294EE94}"/>
                </a:ext>
              </a:extLst>
            </p:cNvPr>
            <p:cNvSpPr/>
            <p:nvPr/>
          </p:nvSpPr>
          <p:spPr>
            <a:xfrm>
              <a:off x="17395210" y="5652424"/>
              <a:ext cx="5837362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991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0145181-89A4-B74C-B84E-160A1C31AD46}"/>
              </a:ext>
            </a:extLst>
          </p:cNvPr>
          <p:cNvSpPr/>
          <p:nvPr/>
        </p:nvSpPr>
        <p:spPr>
          <a:xfrm>
            <a:off x="1847935" y="6393488"/>
            <a:ext cx="4275592" cy="5582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C3A385D5-8088-6E42-820D-6FF5A93AC848}"/>
              </a:ext>
            </a:extLst>
          </p:cNvPr>
          <p:cNvSpPr/>
          <p:nvPr/>
        </p:nvSpPr>
        <p:spPr>
          <a:xfrm>
            <a:off x="1349314" y="4893047"/>
            <a:ext cx="5309818" cy="15004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adroTexto 395">
            <a:extLst>
              <a:ext uri="{FF2B5EF4-FFF2-40B4-BE49-F238E27FC236}">
                <a16:creationId xmlns:a16="http://schemas.microsoft.com/office/drawing/2014/main" id="{8C8A8AB7-D266-FD4B-B6CF-8DD1A4048275}"/>
              </a:ext>
            </a:extLst>
          </p:cNvPr>
          <p:cNvSpPr txBox="1"/>
          <p:nvPr/>
        </p:nvSpPr>
        <p:spPr>
          <a:xfrm>
            <a:off x="1884918" y="5370720"/>
            <a:ext cx="423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49372F6-A554-B045-B5F6-9215D4B17970}"/>
              </a:ext>
            </a:extLst>
          </p:cNvPr>
          <p:cNvSpPr/>
          <p:nvPr/>
        </p:nvSpPr>
        <p:spPr>
          <a:xfrm>
            <a:off x="1327461" y="7182445"/>
            <a:ext cx="1067366" cy="1053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10</a:t>
            </a:r>
            <a:endParaRPr lang="ko-KR" alt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693E6AA-39E0-E542-B8AF-FE84CACC5C7E}"/>
              </a:ext>
            </a:extLst>
          </p:cNvPr>
          <p:cNvSpPr/>
          <p:nvPr/>
        </p:nvSpPr>
        <p:spPr>
          <a:xfrm>
            <a:off x="1327461" y="10115738"/>
            <a:ext cx="1067366" cy="1053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24</a:t>
            </a:r>
            <a:endParaRPr lang="ko-KR" alt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A612F0C-F604-C545-BD98-B55BE3E42B4C}"/>
              </a:ext>
            </a:extLst>
          </p:cNvPr>
          <p:cNvSpPr/>
          <p:nvPr/>
        </p:nvSpPr>
        <p:spPr>
          <a:xfrm>
            <a:off x="7304336" y="6393488"/>
            <a:ext cx="4275592" cy="5582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94D7BC2-F8B9-B042-978B-1E0A07C226EB}"/>
              </a:ext>
            </a:extLst>
          </p:cNvPr>
          <p:cNvSpPr/>
          <p:nvPr/>
        </p:nvSpPr>
        <p:spPr>
          <a:xfrm>
            <a:off x="6805715" y="4893047"/>
            <a:ext cx="5309818" cy="15004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adroTexto 395">
            <a:extLst>
              <a:ext uri="{FF2B5EF4-FFF2-40B4-BE49-F238E27FC236}">
                <a16:creationId xmlns:a16="http://schemas.microsoft.com/office/drawing/2014/main" id="{24777D49-7BD5-2A4E-8901-0A8EF79FBB8F}"/>
              </a:ext>
            </a:extLst>
          </p:cNvPr>
          <p:cNvSpPr txBox="1"/>
          <p:nvPr/>
        </p:nvSpPr>
        <p:spPr>
          <a:xfrm>
            <a:off x="7341319" y="5370720"/>
            <a:ext cx="423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6BE86FBA-4858-0D4D-AF3A-557309C3CBDB}"/>
              </a:ext>
            </a:extLst>
          </p:cNvPr>
          <p:cNvSpPr/>
          <p:nvPr/>
        </p:nvSpPr>
        <p:spPr>
          <a:xfrm>
            <a:off x="6783862" y="7182445"/>
            <a:ext cx="1067366" cy="1053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FCFB8F30-731C-2145-B078-8CB77286AB7F}"/>
              </a:ext>
            </a:extLst>
          </p:cNvPr>
          <p:cNvSpPr/>
          <p:nvPr/>
        </p:nvSpPr>
        <p:spPr>
          <a:xfrm>
            <a:off x="6783862" y="10115738"/>
            <a:ext cx="1067366" cy="1053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14</a:t>
            </a:r>
            <a:endParaRPr lang="ko-KR" alt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0DB9501-D90B-CC47-BDDA-E580A3780E94}"/>
              </a:ext>
            </a:extLst>
          </p:cNvPr>
          <p:cNvSpPr/>
          <p:nvPr/>
        </p:nvSpPr>
        <p:spPr>
          <a:xfrm>
            <a:off x="12760737" y="6393488"/>
            <a:ext cx="4275592" cy="5582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39F46C18-6EFF-FF47-AA05-5B6B9F3D8691}"/>
              </a:ext>
            </a:extLst>
          </p:cNvPr>
          <p:cNvSpPr/>
          <p:nvPr/>
        </p:nvSpPr>
        <p:spPr>
          <a:xfrm>
            <a:off x="12262116" y="4893047"/>
            <a:ext cx="5309818" cy="15004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adroTexto 395">
            <a:extLst>
              <a:ext uri="{FF2B5EF4-FFF2-40B4-BE49-F238E27FC236}">
                <a16:creationId xmlns:a16="http://schemas.microsoft.com/office/drawing/2014/main" id="{9BB86F0E-C703-4D45-B4BA-1A0106ED279B}"/>
              </a:ext>
            </a:extLst>
          </p:cNvPr>
          <p:cNvSpPr txBox="1"/>
          <p:nvPr/>
        </p:nvSpPr>
        <p:spPr>
          <a:xfrm>
            <a:off x="12797720" y="5370720"/>
            <a:ext cx="423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6292E03-BE49-8040-AAA0-F29C61FE7517}"/>
              </a:ext>
            </a:extLst>
          </p:cNvPr>
          <p:cNvSpPr/>
          <p:nvPr/>
        </p:nvSpPr>
        <p:spPr>
          <a:xfrm>
            <a:off x="12240263" y="7182445"/>
            <a:ext cx="1067366" cy="1053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29</a:t>
            </a:r>
            <a:endParaRPr lang="ko-KR" alt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602EDA8-2FAD-2D4A-9AEA-1F9E67F2AD5C}"/>
              </a:ext>
            </a:extLst>
          </p:cNvPr>
          <p:cNvSpPr/>
          <p:nvPr/>
        </p:nvSpPr>
        <p:spPr>
          <a:xfrm>
            <a:off x="12240263" y="10115738"/>
            <a:ext cx="1067366" cy="1053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18</a:t>
            </a:r>
            <a:endParaRPr lang="ko-KR" alt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9947E0E-FA23-7C4E-BA49-36860A3886A2}"/>
              </a:ext>
            </a:extLst>
          </p:cNvPr>
          <p:cNvSpPr/>
          <p:nvPr/>
        </p:nvSpPr>
        <p:spPr>
          <a:xfrm>
            <a:off x="18217138" y="6393488"/>
            <a:ext cx="4275592" cy="5582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DCF2311D-156C-0B44-B669-46D808EA8057}"/>
              </a:ext>
            </a:extLst>
          </p:cNvPr>
          <p:cNvSpPr/>
          <p:nvPr/>
        </p:nvSpPr>
        <p:spPr>
          <a:xfrm>
            <a:off x="17718517" y="4893047"/>
            <a:ext cx="5309818" cy="150044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adroTexto 395">
            <a:extLst>
              <a:ext uri="{FF2B5EF4-FFF2-40B4-BE49-F238E27FC236}">
                <a16:creationId xmlns:a16="http://schemas.microsoft.com/office/drawing/2014/main" id="{9E6E6706-0D30-8741-87A9-0ACD0CA65E30}"/>
              </a:ext>
            </a:extLst>
          </p:cNvPr>
          <p:cNvSpPr txBox="1"/>
          <p:nvPr/>
        </p:nvSpPr>
        <p:spPr>
          <a:xfrm>
            <a:off x="18254121" y="5370720"/>
            <a:ext cx="423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April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1FA6B07C-3DFE-5542-852C-0434D2E47CB1}"/>
              </a:ext>
            </a:extLst>
          </p:cNvPr>
          <p:cNvSpPr/>
          <p:nvPr/>
        </p:nvSpPr>
        <p:spPr>
          <a:xfrm>
            <a:off x="17696664" y="7182445"/>
            <a:ext cx="1067366" cy="1053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EACD89F-585D-CE4C-9041-F01C17C0D1F9}"/>
              </a:ext>
            </a:extLst>
          </p:cNvPr>
          <p:cNvSpPr/>
          <p:nvPr/>
        </p:nvSpPr>
        <p:spPr>
          <a:xfrm>
            <a:off x="17696664" y="10115738"/>
            <a:ext cx="1067366" cy="1053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15</a:t>
            </a:r>
            <a:endParaRPr lang="ko-KR" altLang="en-US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04" name="Rectangle 56">
            <a:extLst>
              <a:ext uri="{FF2B5EF4-FFF2-40B4-BE49-F238E27FC236}">
                <a16:creationId xmlns:a16="http://schemas.microsoft.com/office/drawing/2014/main" id="{219552B2-39DD-6745-ABE6-3E9EA1CA1AB0}"/>
              </a:ext>
            </a:extLst>
          </p:cNvPr>
          <p:cNvSpPr/>
          <p:nvPr/>
        </p:nvSpPr>
        <p:spPr>
          <a:xfrm>
            <a:off x="2624158" y="6798973"/>
            <a:ext cx="3302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05" name="Rectangle 56">
            <a:extLst>
              <a:ext uri="{FF2B5EF4-FFF2-40B4-BE49-F238E27FC236}">
                <a16:creationId xmlns:a16="http://schemas.microsoft.com/office/drawing/2014/main" id="{10EBCBFC-C130-CE43-B84D-16A95D8A3C93}"/>
              </a:ext>
            </a:extLst>
          </p:cNvPr>
          <p:cNvSpPr/>
          <p:nvPr/>
        </p:nvSpPr>
        <p:spPr>
          <a:xfrm>
            <a:off x="2624158" y="9752098"/>
            <a:ext cx="3302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06" name="Rectangle 56">
            <a:extLst>
              <a:ext uri="{FF2B5EF4-FFF2-40B4-BE49-F238E27FC236}">
                <a16:creationId xmlns:a16="http://schemas.microsoft.com/office/drawing/2014/main" id="{9C368384-C5B3-7B4E-947D-D4949168FAF2}"/>
              </a:ext>
            </a:extLst>
          </p:cNvPr>
          <p:cNvSpPr/>
          <p:nvPr/>
        </p:nvSpPr>
        <p:spPr>
          <a:xfrm>
            <a:off x="8080559" y="6798973"/>
            <a:ext cx="3302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07" name="Rectangle 56">
            <a:extLst>
              <a:ext uri="{FF2B5EF4-FFF2-40B4-BE49-F238E27FC236}">
                <a16:creationId xmlns:a16="http://schemas.microsoft.com/office/drawing/2014/main" id="{AB691F9A-7287-C945-B4CF-3B4CAC349774}"/>
              </a:ext>
            </a:extLst>
          </p:cNvPr>
          <p:cNvSpPr/>
          <p:nvPr/>
        </p:nvSpPr>
        <p:spPr>
          <a:xfrm>
            <a:off x="8080559" y="9752098"/>
            <a:ext cx="3302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08" name="Rectangle 56">
            <a:extLst>
              <a:ext uri="{FF2B5EF4-FFF2-40B4-BE49-F238E27FC236}">
                <a16:creationId xmlns:a16="http://schemas.microsoft.com/office/drawing/2014/main" id="{125FF5BF-E0DA-224E-A196-5AEF32A14328}"/>
              </a:ext>
            </a:extLst>
          </p:cNvPr>
          <p:cNvSpPr/>
          <p:nvPr/>
        </p:nvSpPr>
        <p:spPr>
          <a:xfrm>
            <a:off x="13536960" y="6798973"/>
            <a:ext cx="3302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09" name="Rectangle 56">
            <a:extLst>
              <a:ext uri="{FF2B5EF4-FFF2-40B4-BE49-F238E27FC236}">
                <a16:creationId xmlns:a16="http://schemas.microsoft.com/office/drawing/2014/main" id="{19161E5F-0B10-E049-99AB-12DEDAAA8108}"/>
              </a:ext>
            </a:extLst>
          </p:cNvPr>
          <p:cNvSpPr/>
          <p:nvPr/>
        </p:nvSpPr>
        <p:spPr>
          <a:xfrm>
            <a:off x="13536960" y="9752098"/>
            <a:ext cx="3302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10" name="Rectangle 56">
            <a:extLst>
              <a:ext uri="{FF2B5EF4-FFF2-40B4-BE49-F238E27FC236}">
                <a16:creationId xmlns:a16="http://schemas.microsoft.com/office/drawing/2014/main" id="{FA5DA278-84F8-CA4D-8211-22CEC9E460CD}"/>
              </a:ext>
            </a:extLst>
          </p:cNvPr>
          <p:cNvSpPr/>
          <p:nvPr/>
        </p:nvSpPr>
        <p:spPr>
          <a:xfrm>
            <a:off x="18993361" y="6798973"/>
            <a:ext cx="3302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11" name="Rectangle 56">
            <a:extLst>
              <a:ext uri="{FF2B5EF4-FFF2-40B4-BE49-F238E27FC236}">
                <a16:creationId xmlns:a16="http://schemas.microsoft.com/office/drawing/2014/main" id="{3BC749C4-F188-9E4A-83E3-716B1169B1F3}"/>
              </a:ext>
            </a:extLst>
          </p:cNvPr>
          <p:cNvSpPr/>
          <p:nvPr/>
        </p:nvSpPr>
        <p:spPr>
          <a:xfrm>
            <a:off x="18993361" y="9752098"/>
            <a:ext cx="3302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68136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A3672-4AF7-8A4F-87CE-CB00040C4A51}"/>
              </a:ext>
            </a:extLst>
          </p:cNvPr>
          <p:cNvSpPr txBox="1"/>
          <p:nvPr/>
        </p:nvSpPr>
        <p:spPr>
          <a:xfrm>
            <a:off x="1637744" y="4970062"/>
            <a:ext cx="5043944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July</a:t>
            </a:r>
            <a:endParaRPr lang="en-IN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61A7FB-1D82-2D44-8B96-693D2AF2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90629"/>
              </p:ext>
            </p:extLst>
          </p:nvPr>
        </p:nvGraphicFramePr>
        <p:xfrm>
          <a:off x="1637744" y="6494929"/>
          <a:ext cx="5043948" cy="453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033"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92628E-C08D-1E42-90AC-8D67025258DC}"/>
              </a:ext>
            </a:extLst>
          </p:cNvPr>
          <p:cNvSpPr txBox="1"/>
          <p:nvPr/>
        </p:nvSpPr>
        <p:spPr>
          <a:xfrm>
            <a:off x="7018793" y="4970062"/>
            <a:ext cx="5043944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August</a:t>
            </a:r>
            <a:endParaRPr lang="en-IN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5B428C-880A-7848-957F-D8247D3F9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0415"/>
              </p:ext>
            </p:extLst>
          </p:nvPr>
        </p:nvGraphicFramePr>
        <p:xfrm>
          <a:off x="7018793" y="6494929"/>
          <a:ext cx="5043948" cy="453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033"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882BFE-841D-6548-8B93-D7911FB2E759}"/>
              </a:ext>
            </a:extLst>
          </p:cNvPr>
          <p:cNvSpPr txBox="1"/>
          <p:nvPr/>
        </p:nvSpPr>
        <p:spPr>
          <a:xfrm>
            <a:off x="12399838" y="4970062"/>
            <a:ext cx="5043944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September</a:t>
            </a:r>
            <a:endParaRPr lang="en-IN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21463EF-9E83-0A43-A0F8-8E4A7A8B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86574"/>
              </p:ext>
            </p:extLst>
          </p:nvPr>
        </p:nvGraphicFramePr>
        <p:xfrm>
          <a:off x="12399838" y="6494929"/>
          <a:ext cx="5043948" cy="453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033"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26E65E6-71D8-0C40-B52B-34551CF8AB3C}"/>
              </a:ext>
            </a:extLst>
          </p:cNvPr>
          <p:cNvSpPr txBox="1"/>
          <p:nvPr/>
        </p:nvSpPr>
        <p:spPr>
          <a:xfrm>
            <a:off x="17780879" y="4970062"/>
            <a:ext cx="5043944" cy="12003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October</a:t>
            </a:r>
            <a:endParaRPr lang="en-IN" sz="3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3E6268-07D7-5E40-96F5-3E7B661A6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43391"/>
              </p:ext>
            </p:extLst>
          </p:nvPr>
        </p:nvGraphicFramePr>
        <p:xfrm>
          <a:off x="17780879" y="6494929"/>
          <a:ext cx="5043948" cy="453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033"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633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E0ADCE0-1F55-8840-9550-D7F1E8EC291E}"/>
              </a:ext>
            </a:extLst>
          </p:cNvPr>
          <p:cNvSpPr/>
          <p:nvPr/>
        </p:nvSpPr>
        <p:spPr>
          <a:xfrm>
            <a:off x="1978267" y="11358298"/>
            <a:ext cx="4362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678889-1AE5-B94D-A907-5389E3DC420A}"/>
              </a:ext>
            </a:extLst>
          </p:cNvPr>
          <p:cNvSpPr/>
          <p:nvPr/>
        </p:nvSpPr>
        <p:spPr>
          <a:xfrm>
            <a:off x="7359316" y="11358298"/>
            <a:ext cx="4362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4E8990-53E7-8B4F-A605-60BD184F66EF}"/>
              </a:ext>
            </a:extLst>
          </p:cNvPr>
          <p:cNvSpPr/>
          <p:nvPr/>
        </p:nvSpPr>
        <p:spPr>
          <a:xfrm>
            <a:off x="12740365" y="11358298"/>
            <a:ext cx="4362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4A9BAF-94D7-D145-8F95-E1C514376E7E}"/>
              </a:ext>
            </a:extLst>
          </p:cNvPr>
          <p:cNvSpPr/>
          <p:nvPr/>
        </p:nvSpPr>
        <p:spPr>
          <a:xfrm>
            <a:off x="18121414" y="11358298"/>
            <a:ext cx="4362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53014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261F0845-ECC3-104B-B80E-07555E8B4D11}"/>
              </a:ext>
            </a:extLst>
          </p:cNvPr>
          <p:cNvSpPr/>
          <p:nvPr/>
        </p:nvSpPr>
        <p:spPr>
          <a:xfrm>
            <a:off x="2378262" y="5079896"/>
            <a:ext cx="5762562" cy="496772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A88B5E9E-63B2-EA4A-A89B-0A2C9A14831D}"/>
              </a:ext>
            </a:extLst>
          </p:cNvPr>
          <p:cNvSpPr/>
          <p:nvPr/>
        </p:nvSpPr>
        <p:spPr>
          <a:xfrm>
            <a:off x="6997783" y="7726085"/>
            <a:ext cx="5762562" cy="496772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CF1315F2-E10E-7249-981A-E845992218E0}"/>
              </a:ext>
            </a:extLst>
          </p:cNvPr>
          <p:cNvSpPr/>
          <p:nvPr/>
        </p:nvSpPr>
        <p:spPr>
          <a:xfrm>
            <a:off x="11617304" y="5079896"/>
            <a:ext cx="5762562" cy="496772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7F87986A-C318-BA40-BE5F-10E158285ACE}"/>
              </a:ext>
            </a:extLst>
          </p:cNvPr>
          <p:cNvSpPr/>
          <p:nvPr/>
        </p:nvSpPr>
        <p:spPr>
          <a:xfrm>
            <a:off x="16236826" y="7726085"/>
            <a:ext cx="5762562" cy="496772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51EA05-B5FE-3F4F-AC0C-8EDFD5A1C917}"/>
              </a:ext>
            </a:extLst>
          </p:cNvPr>
          <p:cNvSpPr/>
          <p:nvPr/>
        </p:nvSpPr>
        <p:spPr>
          <a:xfrm>
            <a:off x="4449937" y="4195204"/>
            <a:ext cx="1861734" cy="18255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48F27F5-98C5-3F41-B49D-F1EECFF49D9B}"/>
              </a:ext>
            </a:extLst>
          </p:cNvPr>
          <p:cNvSpPr/>
          <p:nvPr/>
        </p:nvSpPr>
        <p:spPr>
          <a:xfrm>
            <a:off x="8974926" y="6813304"/>
            <a:ext cx="1861734" cy="1825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55DF91-54A8-FA47-9D26-0B7B6261D0CC}"/>
              </a:ext>
            </a:extLst>
          </p:cNvPr>
          <p:cNvSpPr/>
          <p:nvPr/>
        </p:nvSpPr>
        <p:spPr>
          <a:xfrm>
            <a:off x="13643309" y="4208413"/>
            <a:ext cx="1861734" cy="1825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C96A86-4738-3C44-A619-55EAA602FBAE}"/>
              </a:ext>
            </a:extLst>
          </p:cNvPr>
          <p:cNvSpPr/>
          <p:nvPr/>
        </p:nvSpPr>
        <p:spPr>
          <a:xfrm>
            <a:off x="18187239" y="6813303"/>
            <a:ext cx="1861734" cy="18255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35DE6-0E19-CA4F-9B5B-D62F5FB3BCB0}"/>
              </a:ext>
            </a:extLst>
          </p:cNvPr>
          <p:cNvGrpSpPr/>
          <p:nvPr/>
        </p:nvGrpSpPr>
        <p:grpSpPr>
          <a:xfrm>
            <a:off x="3175365" y="6524646"/>
            <a:ext cx="4395242" cy="3019094"/>
            <a:chOff x="3248700" y="6309164"/>
            <a:chExt cx="4395242" cy="3019094"/>
          </a:xfrm>
        </p:grpSpPr>
        <p:sp>
          <p:nvSpPr>
            <p:cNvPr id="79" name="CuadroTexto 351">
              <a:extLst>
                <a:ext uri="{FF2B5EF4-FFF2-40B4-BE49-F238E27FC236}">
                  <a16:creationId xmlns:a16="http://schemas.microsoft.com/office/drawing/2014/main" id="{7E65AFE2-295D-2D41-95D7-8D2C3D12EB78}"/>
                </a:ext>
              </a:extLst>
            </p:cNvPr>
            <p:cNvSpPr txBox="1"/>
            <p:nvPr/>
          </p:nvSpPr>
          <p:spPr>
            <a:xfrm>
              <a:off x="3248700" y="7512376"/>
              <a:ext cx="43952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 </a:t>
              </a:r>
            </a:p>
          </p:txBody>
        </p:sp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82B5D6DE-7ADB-E840-B453-FED0D815DFAC}"/>
                </a:ext>
              </a:extLst>
            </p:cNvPr>
            <p:cNvSpPr txBox="1"/>
            <p:nvPr/>
          </p:nvSpPr>
          <p:spPr>
            <a:xfrm>
              <a:off x="3417625" y="6309164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January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79EDD1-C823-2A49-911E-51F8A3DAA4C2}"/>
              </a:ext>
            </a:extLst>
          </p:cNvPr>
          <p:cNvGrpSpPr/>
          <p:nvPr/>
        </p:nvGrpSpPr>
        <p:grpSpPr>
          <a:xfrm>
            <a:off x="7747365" y="9046174"/>
            <a:ext cx="4395242" cy="3019094"/>
            <a:chOff x="3248700" y="6309164"/>
            <a:chExt cx="4395242" cy="3019094"/>
          </a:xfrm>
        </p:grpSpPr>
        <p:sp>
          <p:nvSpPr>
            <p:cNvPr id="82" name="CuadroTexto 351">
              <a:extLst>
                <a:ext uri="{FF2B5EF4-FFF2-40B4-BE49-F238E27FC236}">
                  <a16:creationId xmlns:a16="http://schemas.microsoft.com/office/drawing/2014/main" id="{4C1D6241-618E-8444-BC26-593C8BC29780}"/>
                </a:ext>
              </a:extLst>
            </p:cNvPr>
            <p:cNvSpPr txBox="1"/>
            <p:nvPr/>
          </p:nvSpPr>
          <p:spPr>
            <a:xfrm>
              <a:off x="3248700" y="7512376"/>
              <a:ext cx="43952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 </a:t>
              </a:r>
            </a:p>
          </p:txBody>
        </p:sp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ED6E98A1-08FA-D946-95B8-BE9BF97C669B}"/>
                </a:ext>
              </a:extLst>
            </p:cNvPr>
            <p:cNvSpPr txBox="1"/>
            <p:nvPr/>
          </p:nvSpPr>
          <p:spPr>
            <a:xfrm>
              <a:off x="3417625" y="6309164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February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8BB0B6-516F-DE4F-9CDE-A695E9B6B5FB}"/>
              </a:ext>
            </a:extLst>
          </p:cNvPr>
          <p:cNvGrpSpPr/>
          <p:nvPr/>
        </p:nvGrpSpPr>
        <p:grpSpPr>
          <a:xfrm>
            <a:off x="12374784" y="6524646"/>
            <a:ext cx="4395242" cy="3019094"/>
            <a:chOff x="3248700" y="6309164"/>
            <a:chExt cx="4395242" cy="3019094"/>
          </a:xfrm>
        </p:grpSpPr>
        <p:sp>
          <p:nvSpPr>
            <p:cNvPr id="85" name="CuadroTexto 351">
              <a:extLst>
                <a:ext uri="{FF2B5EF4-FFF2-40B4-BE49-F238E27FC236}">
                  <a16:creationId xmlns:a16="http://schemas.microsoft.com/office/drawing/2014/main" id="{C8BA1AE6-9AEB-FE46-B07C-E341E5B3E79F}"/>
                </a:ext>
              </a:extLst>
            </p:cNvPr>
            <p:cNvSpPr txBox="1"/>
            <p:nvPr/>
          </p:nvSpPr>
          <p:spPr>
            <a:xfrm>
              <a:off x="3248700" y="7512376"/>
              <a:ext cx="43952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 </a:t>
              </a:r>
            </a:p>
          </p:txBody>
        </p: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8B249E03-8214-FF46-BBFC-3C4C761D94A5}"/>
                </a:ext>
              </a:extLst>
            </p:cNvPr>
            <p:cNvSpPr txBox="1"/>
            <p:nvPr/>
          </p:nvSpPr>
          <p:spPr>
            <a:xfrm>
              <a:off x="3417625" y="6309164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March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E123C89-19CA-7742-BBB7-7F113285F97E}"/>
              </a:ext>
            </a:extLst>
          </p:cNvPr>
          <p:cNvGrpSpPr/>
          <p:nvPr/>
        </p:nvGrpSpPr>
        <p:grpSpPr>
          <a:xfrm>
            <a:off x="16946784" y="9046174"/>
            <a:ext cx="4395242" cy="3019094"/>
            <a:chOff x="3248700" y="6309164"/>
            <a:chExt cx="4395242" cy="3019094"/>
          </a:xfrm>
        </p:grpSpPr>
        <p:sp>
          <p:nvSpPr>
            <p:cNvPr id="88" name="CuadroTexto 351">
              <a:extLst>
                <a:ext uri="{FF2B5EF4-FFF2-40B4-BE49-F238E27FC236}">
                  <a16:creationId xmlns:a16="http://schemas.microsoft.com/office/drawing/2014/main" id="{2E269B9E-B86C-6D46-B8DE-437CBF2C842F}"/>
                </a:ext>
              </a:extLst>
            </p:cNvPr>
            <p:cNvSpPr txBox="1"/>
            <p:nvPr/>
          </p:nvSpPr>
          <p:spPr>
            <a:xfrm>
              <a:off x="3248700" y="7512376"/>
              <a:ext cx="43952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 </a:t>
              </a:r>
            </a:p>
          </p:txBody>
        </p:sp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A26A0E95-9E79-0244-B98F-50190F9AB96C}"/>
                </a:ext>
              </a:extLst>
            </p:cNvPr>
            <p:cNvSpPr txBox="1"/>
            <p:nvPr/>
          </p:nvSpPr>
          <p:spPr>
            <a:xfrm>
              <a:off x="3417625" y="6309164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April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26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31170FE-D910-4B45-AD8C-C1A0E0759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62338"/>
              </p:ext>
            </p:extLst>
          </p:nvPr>
        </p:nvGraphicFramePr>
        <p:xfrm>
          <a:off x="1718821" y="4521192"/>
          <a:ext cx="9725926" cy="52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418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743414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July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74341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743414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74341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74783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74341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74783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495D373-FB18-6C4F-96D1-ECDE262D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33595"/>
              </p:ext>
            </p:extLst>
          </p:nvPr>
        </p:nvGraphicFramePr>
        <p:xfrm>
          <a:off x="12932905" y="4521192"/>
          <a:ext cx="9725926" cy="52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418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1389418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743414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August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74341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743414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74341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74783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74341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74783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9B01555-E946-2549-8C27-06710D629004}"/>
              </a:ext>
            </a:extLst>
          </p:cNvPr>
          <p:cNvGrpSpPr/>
          <p:nvPr/>
        </p:nvGrpSpPr>
        <p:grpSpPr>
          <a:xfrm>
            <a:off x="1718820" y="10306405"/>
            <a:ext cx="9725925" cy="1747767"/>
            <a:chOff x="1718820" y="10444890"/>
            <a:chExt cx="9725925" cy="17477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300CB2-35F3-1349-B216-F5EED32EF193}"/>
                </a:ext>
              </a:extLst>
            </p:cNvPr>
            <p:cNvSpPr/>
            <p:nvPr/>
          </p:nvSpPr>
          <p:spPr>
            <a:xfrm>
              <a:off x="1718822" y="10444890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50101A-8197-8849-9C9C-B7AEE671546D}"/>
                </a:ext>
              </a:extLst>
            </p:cNvPr>
            <p:cNvSpPr txBox="1"/>
            <p:nvPr/>
          </p:nvSpPr>
          <p:spPr>
            <a:xfrm>
              <a:off x="1718820" y="11238550"/>
              <a:ext cx="97259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July 16, These influencers create detailed content.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July 25, There are people who have a significant.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1DB7498-6005-A14B-A6C7-B2870CF85066}"/>
              </a:ext>
            </a:extLst>
          </p:cNvPr>
          <p:cNvGrpSpPr/>
          <p:nvPr/>
        </p:nvGrpSpPr>
        <p:grpSpPr>
          <a:xfrm>
            <a:off x="12932905" y="10306405"/>
            <a:ext cx="9725925" cy="1747767"/>
            <a:chOff x="1718820" y="10444890"/>
            <a:chExt cx="9725925" cy="174776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014821-7866-3547-B643-BF725F0BF70D}"/>
                </a:ext>
              </a:extLst>
            </p:cNvPr>
            <p:cNvSpPr/>
            <p:nvPr/>
          </p:nvSpPr>
          <p:spPr>
            <a:xfrm>
              <a:off x="1718822" y="10444890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62EE93-CC9F-8347-8F5A-95089EAD0BAB}"/>
                </a:ext>
              </a:extLst>
            </p:cNvPr>
            <p:cNvSpPr txBox="1"/>
            <p:nvPr/>
          </p:nvSpPr>
          <p:spPr>
            <a:xfrm>
              <a:off x="1718820" y="11238550"/>
              <a:ext cx="97259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August 8, These influencers create detailed content.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August 19, There are people who have a significant.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05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35FEFE-172B-9441-A828-4AD545052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02"/>
              </p:ext>
            </p:extLst>
          </p:nvPr>
        </p:nvGraphicFramePr>
        <p:xfrm>
          <a:off x="1439835" y="4521195"/>
          <a:ext cx="21497987" cy="554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141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3071141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3071141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3071141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3071141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3071141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3071141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790441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July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79044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790441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79044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79044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332E1E8-90D7-F54C-8AD7-8438759AE3A1}"/>
              </a:ext>
            </a:extLst>
          </p:cNvPr>
          <p:cNvGrpSpPr/>
          <p:nvPr/>
        </p:nvGrpSpPr>
        <p:grpSpPr>
          <a:xfrm>
            <a:off x="8899529" y="10994685"/>
            <a:ext cx="1286271" cy="1286271"/>
            <a:chOff x="16183084" y="6782444"/>
            <a:chExt cx="1781907" cy="178190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486A0A-B46D-AE40-8858-69E299E5E28F}"/>
                </a:ext>
              </a:extLst>
            </p:cNvPr>
            <p:cNvSpPr/>
            <p:nvPr/>
          </p:nvSpPr>
          <p:spPr>
            <a:xfrm>
              <a:off x="16183084" y="6782444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rma libre 6">
              <a:extLst>
                <a:ext uri="{FF2B5EF4-FFF2-40B4-BE49-F238E27FC236}">
                  <a16:creationId xmlns:a16="http://schemas.microsoft.com/office/drawing/2014/main" id="{9A64C55D-57E3-3145-88C5-952322100550}"/>
                </a:ext>
              </a:extLst>
            </p:cNvPr>
            <p:cNvSpPr/>
            <p:nvPr/>
          </p:nvSpPr>
          <p:spPr>
            <a:xfrm>
              <a:off x="16684158" y="7220075"/>
              <a:ext cx="845382" cy="908816"/>
            </a:xfrm>
            <a:custGeom>
              <a:avLst/>
              <a:gdLst>
                <a:gd name="connsiteX0" fmla="*/ 317463 w 452622"/>
                <a:gd name="connsiteY0" fmla="*/ 34297 h 486587"/>
                <a:gd name="connsiteX1" fmla="*/ 260018 w 452622"/>
                <a:gd name="connsiteY1" fmla="*/ 34224 h 486587"/>
                <a:gd name="connsiteX2" fmla="*/ 255366 w 452622"/>
                <a:gd name="connsiteY2" fmla="*/ 27652 h 486587"/>
                <a:gd name="connsiteX3" fmla="*/ 168829 w 452622"/>
                <a:gd name="connsiteY3" fmla="*/ 554 h 486587"/>
                <a:gd name="connsiteX4" fmla="*/ 82292 w 452622"/>
                <a:gd name="connsiteY4" fmla="*/ 27652 h 486587"/>
                <a:gd name="connsiteX5" fmla="*/ 77640 w 452622"/>
                <a:gd name="connsiteY5" fmla="*/ 34224 h 486587"/>
                <a:gd name="connsiteX6" fmla="*/ 20194 w 452622"/>
                <a:gd name="connsiteY6" fmla="*/ 34224 h 486587"/>
                <a:gd name="connsiteX7" fmla="*/ 554 w 452622"/>
                <a:gd name="connsiteY7" fmla="*/ 60805 h 486587"/>
                <a:gd name="connsiteX8" fmla="*/ 554 w 452622"/>
                <a:gd name="connsiteY8" fmla="*/ 471487 h 486587"/>
                <a:gd name="connsiteX9" fmla="*/ 15174 w 452622"/>
                <a:gd name="connsiteY9" fmla="*/ 486107 h 486587"/>
                <a:gd name="connsiteX10" fmla="*/ 322484 w 452622"/>
                <a:gd name="connsiteY10" fmla="*/ 486181 h 486587"/>
                <a:gd name="connsiteX11" fmla="*/ 337104 w 452622"/>
                <a:gd name="connsiteY11" fmla="*/ 471561 h 486587"/>
                <a:gd name="connsiteX12" fmla="*/ 337104 w 452622"/>
                <a:gd name="connsiteY12" fmla="*/ 60805 h 486587"/>
                <a:gd name="connsiteX13" fmla="*/ 317463 w 452622"/>
                <a:gd name="connsiteY13" fmla="*/ 34297 h 486587"/>
                <a:gd name="connsiteX14" fmla="*/ 103040 w 452622"/>
                <a:gd name="connsiteY14" fmla="*/ 44635 h 486587"/>
                <a:gd name="connsiteX15" fmla="*/ 168829 w 452622"/>
                <a:gd name="connsiteY15" fmla="*/ 27135 h 486587"/>
                <a:gd name="connsiteX16" fmla="*/ 234618 w 452622"/>
                <a:gd name="connsiteY16" fmla="*/ 44635 h 486587"/>
                <a:gd name="connsiteX17" fmla="*/ 234618 w 452622"/>
                <a:gd name="connsiteY17" fmla="*/ 47514 h 486587"/>
                <a:gd name="connsiteX18" fmla="*/ 103040 w 452622"/>
                <a:gd name="connsiteY18" fmla="*/ 47514 h 486587"/>
                <a:gd name="connsiteX19" fmla="*/ 103040 w 452622"/>
                <a:gd name="connsiteY19" fmla="*/ 44635 h 486587"/>
                <a:gd name="connsiteX20" fmla="*/ 310522 w 452622"/>
                <a:gd name="connsiteY20" fmla="*/ 459526 h 486587"/>
                <a:gd name="connsiteX21" fmla="*/ 27209 w 452622"/>
                <a:gd name="connsiteY21" fmla="*/ 459526 h 486587"/>
                <a:gd name="connsiteX22" fmla="*/ 27209 w 452622"/>
                <a:gd name="connsiteY22" fmla="*/ 60805 h 486587"/>
                <a:gd name="connsiteX23" fmla="*/ 76532 w 452622"/>
                <a:gd name="connsiteY23" fmla="*/ 60805 h 486587"/>
                <a:gd name="connsiteX24" fmla="*/ 92703 w 452622"/>
                <a:gd name="connsiteY24" fmla="*/ 74096 h 486587"/>
                <a:gd name="connsiteX25" fmla="*/ 245029 w 452622"/>
                <a:gd name="connsiteY25" fmla="*/ 74096 h 486587"/>
                <a:gd name="connsiteX26" fmla="*/ 261273 w 452622"/>
                <a:gd name="connsiteY26" fmla="*/ 60805 h 486587"/>
                <a:gd name="connsiteX27" fmla="*/ 310596 w 452622"/>
                <a:gd name="connsiteY27" fmla="*/ 60805 h 486587"/>
                <a:gd name="connsiteX28" fmla="*/ 310596 w 452622"/>
                <a:gd name="connsiteY28" fmla="*/ 459526 h 486587"/>
                <a:gd name="connsiteX29" fmla="*/ 268583 w 452622"/>
                <a:gd name="connsiteY29" fmla="*/ 153914 h 486587"/>
                <a:gd name="connsiteX30" fmla="*/ 281874 w 452622"/>
                <a:gd name="connsiteY30" fmla="*/ 167204 h 486587"/>
                <a:gd name="connsiteX31" fmla="*/ 268583 w 452622"/>
                <a:gd name="connsiteY31" fmla="*/ 180495 h 486587"/>
                <a:gd name="connsiteX32" fmla="*/ 162257 w 452622"/>
                <a:gd name="connsiteY32" fmla="*/ 180495 h 486587"/>
                <a:gd name="connsiteX33" fmla="*/ 148967 w 452622"/>
                <a:gd name="connsiteY33" fmla="*/ 167204 h 486587"/>
                <a:gd name="connsiteX34" fmla="*/ 162257 w 452622"/>
                <a:gd name="connsiteY34" fmla="*/ 153914 h 486587"/>
                <a:gd name="connsiteX35" fmla="*/ 268583 w 452622"/>
                <a:gd name="connsiteY35" fmla="*/ 153914 h 486587"/>
                <a:gd name="connsiteX36" fmla="*/ 281874 w 452622"/>
                <a:gd name="connsiteY36" fmla="*/ 273530 h 486587"/>
                <a:gd name="connsiteX37" fmla="*/ 268583 w 452622"/>
                <a:gd name="connsiteY37" fmla="*/ 286821 h 486587"/>
                <a:gd name="connsiteX38" fmla="*/ 162257 w 452622"/>
                <a:gd name="connsiteY38" fmla="*/ 286821 h 486587"/>
                <a:gd name="connsiteX39" fmla="*/ 148967 w 452622"/>
                <a:gd name="connsiteY39" fmla="*/ 273530 h 486587"/>
                <a:gd name="connsiteX40" fmla="*/ 162257 w 452622"/>
                <a:gd name="connsiteY40" fmla="*/ 260239 h 486587"/>
                <a:gd name="connsiteX41" fmla="*/ 268583 w 452622"/>
                <a:gd name="connsiteY41" fmla="*/ 260239 h 486587"/>
                <a:gd name="connsiteX42" fmla="*/ 281874 w 452622"/>
                <a:gd name="connsiteY42" fmla="*/ 273530 h 486587"/>
                <a:gd name="connsiteX43" fmla="*/ 281874 w 452622"/>
                <a:gd name="connsiteY43" fmla="*/ 379856 h 486587"/>
                <a:gd name="connsiteX44" fmla="*/ 268583 w 452622"/>
                <a:gd name="connsiteY44" fmla="*/ 393146 h 486587"/>
                <a:gd name="connsiteX45" fmla="*/ 162257 w 452622"/>
                <a:gd name="connsiteY45" fmla="*/ 393146 h 486587"/>
                <a:gd name="connsiteX46" fmla="*/ 148967 w 452622"/>
                <a:gd name="connsiteY46" fmla="*/ 379856 h 486587"/>
                <a:gd name="connsiteX47" fmla="*/ 162257 w 452622"/>
                <a:gd name="connsiteY47" fmla="*/ 366565 h 486587"/>
                <a:gd name="connsiteX48" fmla="*/ 268583 w 452622"/>
                <a:gd name="connsiteY48" fmla="*/ 366565 h 486587"/>
                <a:gd name="connsiteX49" fmla="*/ 281874 w 452622"/>
                <a:gd name="connsiteY49" fmla="*/ 379856 h 486587"/>
                <a:gd name="connsiteX50" fmla="*/ 69222 w 452622"/>
                <a:gd name="connsiteY50" fmla="*/ 207003 h 486587"/>
                <a:gd name="connsiteX51" fmla="*/ 122385 w 452622"/>
                <a:gd name="connsiteY51" fmla="*/ 207003 h 486587"/>
                <a:gd name="connsiteX52" fmla="*/ 135676 w 452622"/>
                <a:gd name="connsiteY52" fmla="*/ 193712 h 486587"/>
                <a:gd name="connsiteX53" fmla="*/ 135676 w 452622"/>
                <a:gd name="connsiteY53" fmla="*/ 140549 h 486587"/>
                <a:gd name="connsiteX54" fmla="*/ 122385 w 452622"/>
                <a:gd name="connsiteY54" fmla="*/ 127258 h 486587"/>
                <a:gd name="connsiteX55" fmla="*/ 69222 w 452622"/>
                <a:gd name="connsiteY55" fmla="*/ 127258 h 486587"/>
                <a:gd name="connsiteX56" fmla="*/ 55932 w 452622"/>
                <a:gd name="connsiteY56" fmla="*/ 140549 h 486587"/>
                <a:gd name="connsiteX57" fmla="*/ 55932 w 452622"/>
                <a:gd name="connsiteY57" fmla="*/ 193712 h 486587"/>
                <a:gd name="connsiteX58" fmla="*/ 69222 w 452622"/>
                <a:gd name="connsiteY58" fmla="*/ 207003 h 486587"/>
                <a:gd name="connsiteX59" fmla="*/ 82513 w 452622"/>
                <a:gd name="connsiteY59" fmla="*/ 153840 h 486587"/>
                <a:gd name="connsiteX60" fmla="*/ 109094 w 452622"/>
                <a:gd name="connsiteY60" fmla="*/ 153840 h 486587"/>
                <a:gd name="connsiteX61" fmla="*/ 109094 w 452622"/>
                <a:gd name="connsiteY61" fmla="*/ 180421 h 486587"/>
                <a:gd name="connsiteX62" fmla="*/ 82513 w 452622"/>
                <a:gd name="connsiteY62" fmla="*/ 180421 h 486587"/>
                <a:gd name="connsiteX63" fmla="*/ 82513 w 452622"/>
                <a:gd name="connsiteY63" fmla="*/ 153840 h 486587"/>
                <a:gd name="connsiteX64" fmla="*/ 122385 w 452622"/>
                <a:gd name="connsiteY64" fmla="*/ 233658 h 486587"/>
                <a:gd name="connsiteX65" fmla="*/ 69222 w 452622"/>
                <a:gd name="connsiteY65" fmla="*/ 233658 h 486587"/>
                <a:gd name="connsiteX66" fmla="*/ 55932 w 452622"/>
                <a:gd name="connsiteY66" fmla="*/ 246949 h 486587"/>
                <a:gd name="connsiteX67" fmla="*/ 55932 w 452622"/>
                <a:gd name="connsiteY67" fmla="*/ 300111 h 486587"/>
                <a:gd name="connsiteX68" fmla="*/ 69222 w 452622"/>
                <a:gd name="connsiteY68" fmla="*/ 313402 h 486587"/>
                <a:gd name="connsiteX69" fmla="*/ 122385 w 452622"/>
                <a:gd name="connsiteY69" fmla="*/ 313402 h 486587"/>
                <a:gd name="connsiteX70" fmla="*/ 135676 w 452622"/>
                <a:gd name="connsiteY70" fmla="*/ 300111 h 486587"/>
                <a:gd name="connsiteX71" fmla="*/ 135676 w 452622"/>
                <a:gd name="connsiteY71" fmla="*/ 246949 h 486587"/>
                <a:gd name="connsiteX72" fmla="*/ 122385 w 452622"/>
                <a:gd name="connsiteY72" fmla="*/ 233658 h 486587"/>
                <a:gd name="connsiteX73" fmla="*/ 109094 w 452622"/>
                <a:gd name="connsiteY73" fmla="*/ 286821 h 486587"/>
                <a:gd name="connsiteX74" fmla="*/ 82513 w 452622"/>
                <a:gd name="connsiteY74" fmla="*/ 286821 h 486587"/>
                <a:gd name="connsiteX75" fmla="*/ 82513 w 452622"/>
                <a:gd name="connsiteY75" fmla="*/ 260239 h 486587"/>
                <a:gd name="connsiteX76" fmla="*/ 109094 w 452622"/>
                <a:gd name="connsiteY76" fmla="*/ 260239 h 486587"/>
                <a:gd name="connsiteX77" fmla="*/ 109094 w 452622"/>
                <a:gd name="connsiteY77" fmla="*/ 286821 h 486587"/>
                <a:gd name="connsiteX78" fmla="*/ 122311 w 452622"/>
                <a:gd name="connsiteY78" fmla="*/ 339983 h 486587"/>
                <a:gd name="connsiteX79" fmla="*/ 69149 w 452622"/>
                <a:gd name="connsiteY79" fmla="*/ 339983 h 486587"/>
                <a:gd name="connsiteX80" fmla="*/ 55858 w 452622"/>
                <a:gd name="connsiteY80" fmla="*/ 353274 h 486587"/>
                <a:gd name="connsiteX81" fmla="*/ 55858 w 452622"/>
                <a:gd name="connsiteY81" fmla="*/ 406437 h 486587"/>
                <a:gd name="connsiteX82" fmla="*/ 69149 w 452622"/>
                <a:gd name="connsiteY82" fmla="*/ 419728 h 486587"/>
                <a:gd name="connsiteX83" fmla="*/ 122311 w 452622"/>
                <a:gd name="connsiteY83" fmla="*/ 419728 h 486587"/>
                <a:gd name="connsiteX84" fmla="*/ 135602 w 452622"/>
                <a:gd name="connsiteY84" fmla="*/ 406437 h 486587"/>
                <a:gd name="connsiteX85" fmla="*/ 135602 w 452622"/>
                <a:gd name="connsiteY85" fmla="*/ 353274 h 486587"/>
                <a:gd name="connsiteX86" fmla="*/ 122311 w 452622"/>
                <a:gd name="connsiteY86" fmla="*/ 339983 h 486587"/>
                <a:gd name="connsiteX87" fmla="*/ 109021 w 452622"/>
                <a:gd name="connsiteY87" fmla="*/ 393146 h 486587"/>
                <a:gd name="connsiteX88" fmla="*/ 82439 w 452622"/>
                <a:gd name="connsiteY88" fmla="*/ 393146 h 486587"/>
                <a:gd name="connsiteX89" fmla="*/ 82439 w 452622"/>
                <a:gd name="connsiteY89" fmla="*/ 366565 h 486587"/>
                <a:gd name="connsiteX90" fmla="*/ 109021 w 452622"/>
                <a:gd name="connsiteY90" fmla="*/ 366565 h 486587"/>
                <a:gd name="connsiteX91" fmla="*/ 109021 w 452622"/>
                <a:gd name="connsiteY91" fmla="*/ 393146 h 486587"/>
                <a:gd name="connsiteX92" fmla="*/ 450296 w 452622"/>
                <a:gd name="connsiteY92" fmla="*/ 169493 h 486587"/>
                <a:gd name="connsiteX93" fmla="*/ 423715 w 452622"/>
                <a:gd name="connsiteY93" fmla="*/ 129621 h 486587"/>
                <a:gd name="connsiteX94" fmla="*/ 412565 w 452622"/>
                <a:gd name="connsiteY94" fmla="*/ 123714 h 486587"/>
                <a:gd name="connsiteX95" fmla="*/ 401490 w 452622"/>
                <a:gd name="connsiteY95" fmla="*/ 129769 h 486587"/>
                <a:gd name="connsiteX96" fmla="*/ 375425 w 452622"/>
                <a:gd name="connsiteY96" fmla="*/ 169641 h 486587"/>
                <a:gd name="connsiteX97" fmla="*/ 373284 w 452622"/>
                <a:gd name="connsiteY97" fmla="*/ 176877 h 486587"/>
                <a:gd name="connsiteX98" fmla="*/ 372767 w 452622"/>
                <a:gd name="connsiteY98" fmla="*/ 469199 h 486587"/>
                <a:gd name="connsiteX99" fmla="*/ 376681 w 452622"/>
                <a:gd name="connsiteY99" fmla="*/ 478576 h 486587"/>
                <a:gd name="connsiteX100" fmla="*/ 386058 w 452622"/>
                <a:gd name="connsiteY100" fmla="*/ 482489 h 486587"/>
                <a:gd name="connsiteX101" fmla="*/ 439221 w 452622"/>
                <a:gd name="connsiteY101" fmla="*/ 482489 h 486587"/>
                <a:gd name="connsiteX102" fmla="*/ 452511 w 452622"/>
                <a:gd name="connsiteY102" fmla="*/ 469199 h 486587"/>
                <a:gd name="connsiteX103" fmla="*/ 452511 w 452622"/>
                <a:gd name="connsiteY103" fmla="*/ 176803 h 486587"/>
                <a:gd name="connsiteX104" fmla="*/ 450296 w 452622"/>
                <a:gd name="connsiteY104" fmla="*/ 169493 h 486587"/>
                <a:gd name="connsiteX105" fmla="*/ 412713 w 452622"/>
                <a:gd name="connsiteY105" fmla="*/ 161076 h 486587"/>
                <a:gd name="connsiteX106" fmla="*/ 425930 w 452622"/>
                <a:gd name="connsiteY106" fmla="*/ 180864 h 486587"/>
                <a:gd name="connsiteX107" fmla="*/ 425930 w 452622"/>
                <a:gd name="connsiteY107" fmla="*/ 416110 h 486587"/>
                <a:gd name="connsiteX108" fmla="*/ 399422 w 452622"/>
                <a:gd name="connsiteY108" fmla="*/ 416110 h 486587"/>
                <a:gd name="connsiteX109" fmla="*/ 399865 w 452622"/>
                <a:gd name="connsiteY109" fmla="*/ 180864 h 486587"/>
                <a:gd name="connsiteX110" fmla="*/ 412713 w 452622"/>
                <a:gd name="connsiteY110" fmla="*/ 161076 h 486587"/>
                <a:gd name="connsiteX111" fmla="*/ 399349 w 452622"/>
                <a:gd name="connsiteY111" fmla="*/ 455982 h 486587"/>
                <a:gd name="connsiteX112" fmla="*/ 399349 w 452622"/>
                <a:gd name="connsiteY112" fmla="*/ 442691 h 486587"/>
                <a:gd name="connsiteX113" fmla="*/ 425856 w 452622"/>
                <a:gd name="connsiteY113" fmla="*/ 442691 h 486587"/>
                <a:gd name="connsiteX114" fmla="*/ 425856 w 452622"/>
                <a:gd name="connsiteY114" fmla="*/ 455982 h 486587"/>
                <a:gd name="connsiteX115" fmla="*/ 399349 w 452622"/>
                <a:gd name="connsiteY115" fmla="*/ 455982 h 4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52622" h="486587">
                  <a:moveTo>
                    <a:pt x="317463" y="34297"/>
                  </a:moveTo>
                  <a:lnTo>
                    <a:pt x="260018" y="34224"/>
                  </a:lnTo>
                  <a:cubicBezTo>
                    <a:pt x="259058" y="32008"/>
                    <a:pt x="257507" y="29793"/>
                    <a:pt x="255366" y="27652"/>
                  </a:cubicBezTo>
                  <a:cubicBezTo>
                    <a:pt x="238900" y="10965"/>
                    <a:pt x="205747" y="554"/>
                    <a:pt x="168829" y="554"/>
                  </a:cubicBezTo>
                  <a:cubicBezTo>
                    <a:pt x="131910" y="554"/>
                    <a:pt x="98757" y="10965"/>
                    <a:pt x="82292" y="27652"/>
                  </a:cubicBezTo>
                  <a:cubicBezTo>
                    <a:pt x="80150" y="29793"/>
                    <a:pt x="78600" y="32008"/>
                    <a:pt x="77640" y="34224"/>
                  </a:cubicBezTo>
                  <a:lnTo>
                    <a:pt x="20194" y="34224"/>
                  </a:lnTo>
                  <a:cubicBezTo>
                    <a:pt x="8824" y="34224"/>
                    <a:pt x="554" y="45373"/>
                    <a:pt x="554" y="60805"/>
                  </a:cubicBezTo>
                  <a:lnTo>
                    <a:pt x="554" y="471487"/>
                  </a:lnTo>
                  <a:cubicBezTo>
                    <a:pt x="554" y="479536"/>
                    <a:pt x="7125" y="486107"/>
                    <a:pt x="15174" y="486107"/>
                  </a:cubicBezTo>
                  <a:lnTo>
                    <a:pt x="322484" y="486181"/>
                  </a:lnTo>
                  <a:cubicBezTo>
                    <a:pt x="330532" y="486181"/>
                    <a:pt x="337104" y="479610"/>
                    <a:pt x="337104" y="471561"/>
                  </a:cubicBezTo>
                  <a:lnTo>
                    <a:pt x="337104" y="60805"/>
                  </a:lnTo>
                  <a:cubicBezTo>
                    <a:pt x="337104" y="45447"/>
                    <a:pt x="328834" y="34297"/>
                    <a:pt x="317463" y="34297"/>
                  </a:cubicBezTo>
                  <a:moveTo>
                    <a:pt x="103040" y="44635"/>
                  </a:moveTo>
                  <a:cubicBezTo>
                    <a:pt x="113525" y="35700"/>
                    <a:pt x="137153" y="27135"/>
                    <a:pt x="168829" y="27135"/>
                  </a:cubicBezTo>
                  <a:cubicBezTo>
                    <a:pt x="200505" y="27135"/>
                    <a:pt x="224133" y="35700"/>
                    <a:pt x="234618" y="44635"/>
                  </a:cubicBezTo>
                  <a:lnTo>
                    <a:pt x="234618" y="47514"/>
                  </a:lnTo>
                  <a:lnTo>
                    <a:pt x="103040" y="47514"/>
                  </a:lnTo>
                  <a:lnTo>
                    <a:pt x="103040" y="44635"/>
                  </a:lnTo>
                  <a:close/>
                  <a:moveTo>
                    <a:pt x="310522" y="459526"/>
                  </a:moveTo>
                  <a:lnTo>
                    <a:pt x="27209" y="459526"/>
                  </a:lnTo>
                  <a:lnTo>
                    <a:pt x="27209" y="60805"/>
                  </a:lnTo>
                  <a:lnTo>
                    <a:pt x="76532" y="60805"/>
                  </a:lnTo>
                  <a:cubicBezTo>
                    <a:pt x="76754" y="66047"/>
                    <a:pt x="80446" y="74096"/>
                    <a:pt x="92703" y="74096"/>
                  </a:cubicBezTo>
                  <a:lnTo>
                    <a:pt x="245029" y="74096"/>
                  </a:lnTo>
                  <a:cubicBezTo>
                    <a:pt x="257360" y="74096"/>
                    <a:pt x="260978" y="66047"/>
                    <a:pt x="261273" y="60805"/>
                  </a:cubicBezTo>
                  <a:lnTo>
                    <a:pt x="310596" y="60805"/>
                  </a:lnTo>
                  <a:lnTo>
                    <a:pt x="310596" y="459526"/>
                  </a:lnTo>
                  <a:close/>
                  <a:moveTo>
                    <a:pt x="268583" y="153914"/>
                  </a:moveTo>
                  <a:cubicBezTo>
                    <a:pt x="275893" y="153914"/>
                    <a:pt x="281874" y="159894"/>
                    <a:pt x="281874" y="167204"/>
                  </a:cubicBezTo>
                  <a:cubicBezTo>
                    <a:pt x="281874" y="174514"/>
                    <a:pt x="275893" y="180495"/>
                    <a:pt x="268583" y="180495"/>
                  </a:cubicBezTo>
                  <a:lnTo>
                    <a:pt x="162257" y="180495"/>
                  </a:lnTo>
                  <a:cubicBezTo>
                    <a:pt x="154947" y="180495"/>
                    <a:pt x="148967" y="174514"/>
                    <a:pt x="148967" y="167204"/>
                  </a:cubicBezTo>
                  <a:cubicBezTo>
                    <a:pt x="148967" y="159894"/>
                    <a:pt x="154947" y="153914"/>
                    <a:pt x="162257" y="153914"/>
                  </a:cubicBezTo>
                  <a:lnTo>
                    <a:pt x="268583" y="153914"/>
                  </a:lnTo>
                  <a:close/>
                  <a:moveTo>
                    <a:pt x="281874" y="273530"/>
                  </a:moveTo>
                  <a:cubicBezTo>
                    <a:pt x="281874" y="280840"/>
                    <a:pt x="275893" y="286821"/>
                    <a:pt x="268583" y="286821"/>
                  </a:cubicBezTo>
                  <a:lnTo>
                    <a:pt x="162257" y="286821"/>
                  </a:lnTo>
                  <a:cubicBezTo>
                    <a:pt x="154947" y="286821"/>
                    <a:pt x="148967" y="280840"/>
                    <a:pt x="148967" y="273530"/>
                  </a:cubicBezTo>
                  <a:cubicBezTo>
                    <a:pt x="148967" y="266220"/>
                    <a:pt x="154947" y="260239"/>
                    <a:pt x="162257" y="260239"/>
                  </a:cubicBezTo>
                  <a:lnTo>
                    <a:pt x="268583" y="260239"/>
                  </a:lnTo>
                  <a:cubicBezTo>
                    <a:pt x="275893" y="260239"/>
                    <a:pt x="281874" y="266220"/>
                    <a:pt x="281874" y="273530"/>
                  </a:cubicBezTo>
                  <a:moveTo>
                    <a:pt x="281874" y="379856"/>
                  </a:moveTo>
                  <a:cubicBezTo>
                    <a:pt x="281874" y="387165"/>
                    <a:pt x="275893" y="393146"/>
                    <a:pt x="268583" y="393146"/>
                  </a:cubicBezTo>
                  <a:lnTo>
                    <a:pt x="162257" y="393146"/>
                  </a:lnTo>
                  <a:cubicBezTo>
                    <a:pt x="154947" y="393146"/>
                    <a:pt x="148967" y="387165"/>
                    <a:pt x="148967" y="379856"/>
                  </a:cubicBezTo>
                  <a:cubicBezTo>
                    <a:pt x="148967" y="372546"/>
                    <a:pt x="154947" y="366565"/>
                    <a:pt x="162257" y="366565"/>
                  </a:cubicBezTo>
                  <a:lnTo>
                    <a:pt x="268583" y="366565"/>
                  </a:lnTo>
                  <a:cubicBezTo>
                    <a:pt x="275893" y="366565"/>
                    <a:pt x="281874" y="372546"/>
                    <a:pt x="281874" y="379856"/>
                  </a:cubicBezTo>
                  <a:moveTo>
                    <a:pt x="69222" y="207003"/>
                  </a:moveTo>
                  <a:lnTo>
                    <a:pt x="122385" y="207003"/>
                  </a:lnTo>
                  <a:cubicBezTo>
                    <a:pt x="129695" y="207003"/>
                    <a:pt x="135676" y="201022"/>
                    <a:pt x="135676" y="193712"/>
                  </a:cubicBezTo>
                  <a:lnTo>
                    <a:pt x="135676" y="140549"/>
                  </a:lnTo>
                  <a:cubicBezTo>
                    <a:pt x="135676" y="133239"/>
                    <a:pt x="129695" y="127258"/>
                    <a:pt x="122385" y="127258"/>
                  </a:cubicBezTo>
                  <a:lnTo>
                    <a:pt x="69222" y="127258"/>
                  </a:lnTo>
                  <a:cubicBezTo>
                    <a:pt x="61913" y="127258"/>
                    <a:pt x="55932" y="133239"/>
                    <a:pt x="55932" y="140549"/>
                  </a:cubicBezTo>
                  <a:lnTo>
                    <a:pt x="55932" y="193712"/>
                  </a:lnTo>
                  <a:cubicBezTo>
                    <a:pt x="55932" y="201022"/>
                    <a:pt x="61913" y="207003"/>
                    <a:pt x="69222" y="207003"/>
                  </a:cubicBezTo>
                  <a:moveTo>
                    <a:pt x="82513" y="153840"/>
                  </a:moveTo>
                  <a:lnTo>
                    <a:pt x="109094" y="153840"/>
                  </a:lnTo>
                  <a:lnTo>
                    <a:pt x="109094" y="180421"/>
                  </a:lnTo>
                  <a:lnTo>
                    <a:pt x="82513" y="180421"/>
                  </a:lnTo>
                  <a:lnTo>
                    <a:pt x="82513" y="153840"/>
                  </a:lnTo>
                  <a:close/>
                  <a:moveTo>
                    <a:pt x="122385" y="233658"/>
                  </a:moveTo>
                  <a:lnTo>
                    <a:pt x="69222" y="233658"/>
                  </a:lnTo>
                  <a:cubicBezTo>
                    <a:pt x="61913" y="233658"/>
                    <a:pt x="55932" y="239639"/>
                    <a:pt x="55932" y="246949"/>
                  </a:cubicBezTo>
                  <a:lnTo>
                    <a:pt x="55932" y="300111"/>
                  </a:lnTo>
                  <a:cubicBezTo>
                    <a:pt x="55932" y="307421"/>
                    <a:pt x="61913" y="313402"/>
                    <a:pt x="69222" y="313402"/>
                  </a:cubicBezTo>
                  <a:lnTo>
                    <a:pt x="122385" y="313402"/>
                  </a:lnTo>
                  <a:cubicBezTo>
                    <a:pt x="129695" y="313402"/>
                    <a:pt x="135676" y="307421"/>
                    <a:pt x="135676" y="300111"/>
                  </a:cubicBezTo>
                  <a:lnTo>
                    <a:pt x="135676" y="246949"/>
                  </a:lnTo>
                  <a:cubicBezTo>
                    <a:pt x="135676" y="239639"/>
                    <a:pt x="129769" y="233658"/>
                    <a:pt x="122385" y="233658"/>
                  </a:cubicBezTo>
                  <a:moveTo>
                    <a:pt x="109094" y="286821"/>
                  </a:moveTo>
                  <a:lnTo>
                    <a:pt x="82513" y="286821"/>
                  </a:lnTo>
                  <a:lnTo>
                    <a:pt x="82513" y="260239"/>
                  </a:lnTo>
                  <a:lnTo>
                    <a:pt x="109094" y="260239"/>
                  </a:lnTo>
                  <a:lnTo>
                    <a:pt x="109094" y="286821"/>
                  </a:lnTo>
                  <a:close/>
                  <a:moveTo>
                    <a:pt x="122311" y="339983"/>
                  </a:moveTo>
                  <a:lnTo>
                    <a:pt x="69149" y="339983"/>
                  </a:lnTo>
                  <a:cubicBezTo>
                    <a:pt x="61839" y="339983"/>
                    <a:pt x="55858" y="345964"/>
                    <a:pt x="55858" y="353274"/>
                  </a:cubicBezTo>
                  <a:lnTo>
                    <a:pt x="55858" y="406437"/>
                  </a:lnTo>
                  <a:cubicBezTo>
                    <a:pt x="55858" y="413747"/>
                    <a:pt x="61839" y="419728"/>
                    <a:pt x="69149" y="419728"/>
                  </a:cubicBezTo>
                  <a:lnTo>
                    <a:pt x="122311" y="419728"/>
                  </a:lnTo>
                  <a:cubicBezTo>
                    <a:pt x="129621" y="419728"/>
                    <a:pt x="135602" y="413747"/>
                    <a:pt x="135602" y="406437"/>
                  </a:cubicBezTo>
                  <a:lnTo>
                    <a:pt x="135602" y="353274"/>
                  </a:lnTo>
                  <a:cubicBezTo>
                    <a:pt x="135602" y="345964"/>
                    <a:pt x="129621" y="339983"/>
                    <a:pt x="122311" y="339983"/>
                  </a:cubicBezTo>
                  <a:moveTo>
                    <a:pt x="109021" y="393146"/>
                  </a:moveTo>
                  <a:lnTo>
                    <a:pt x="82439" y="393146"/>
                  </a:lnTo>
                  <a:lnTo>
                    <a:pt x="82439" y="366565"/>
                  </a:lnTo>
                  <a:lnTo>
                    <a:pt x="109021" y="366565"/>
                  </a:lnTo>
                  <a:lnTo>
                    <a:pt x="109021" y="393146"/>
                  </a:lnTo>
                  <a:close/>
                  <a:moveTo>
                    <a:pt x="450296" y="169493"/>
                  </a:moveTo>
                  <a:lnTo>
                    <a:pt x="423715" y="129621"/>
                  </a:lnTo>
                  <a:cubicBezTo>
                    <a:pt x="421204" y="125929"/>
                    <a:pt x="417069" y="123640"/>
                    <a:pt x="412565" y="123714"/>
                  </a:cubicBezTo>
                  <a:cubicBezTo>
                    <a:pt x="408135" y="123714"/>
                    <a:pt x="403926" y="126003"/>
                    <a:pt x="401490" y="129769"/>
                  </a:cubicBezTo>
                  <a:lnTo>
                    <a:pt x="375425" y="169641"/>
                  </a:lnTo>
                  <a:cubicBezTo>
                    <a:pt x="374022" y="171782"/>
                    <a:pt x="373284" y="174293"/>
                    <a:pt x="373284" y="176877"/>
                  </a:cubicBezTo>
                  <a:lnTo>
                    <a:pt x="372767" y="469199"/>
                  </a:lnTo>
                  <a:cubicBezTo>
                    <a:pt x="372767" y="472743"/>
                    <a:pt x="374170" y="476139"/>
                    <a:pt x="376681" y="478576"/>
                  </a:cubicBezTo>
                  <a:cubicBezTo>
                    <a:pt x="379191" y="481086"/>
                    <a:pt x="382588" y="482489"/>
                    <a:pt x="386058" y="482489"/>
                  </a:cubicBezTo>
                  <a:lnTo>
                    <a:pt x="439221" y="482489"/>
                  </a:lnTo>
                  <a:cubicBezTo>
                    <a:pt x="446531" y="482489"/>
                    <a:pt x="452511" y="476508"/>
                    <a:pt x="452511" y="469199"/>
                  </a:cubicBezTo>
                  <a:lnTo>
                    <a:pt x="452511" y="176803"/>
                  </a:lnTo>
                  <a:cubicBezTo>
                    <a:pt x="452511" y="174219"/>
                    <a:pt x="451773" y="171635"/>
                    <a:pt x="450296" y="169493"/>
                  </a:cubicBezTo>
                  <a:moveTo>
                    <a:pt x="412713" y="161076"/>
                  </a:moveTo>
                  <a:lnTo>
                    <a:pt x="425930" y="180864"/>
                  </a:lnTo>
                  <a:lnTo>
                    <a:pt x="425930" y="416110"/>
                  </a:lnTo>
                  <a:lnTo>
                    <a:pt x="399422" y="416110"/>
                  </a:lnTo>
                  <a:lnTo>
                    <a:pt x="399865" y="180864"/>
                  </a:lnTo>
                  <a:lnTo>
                    <a:pt x="412713" y="161076"/>
                  </a:lnTo>
                  <a:close/>
                  <a:moveTo>
                    <a:pt x="399349" y="455982"/>
                  </a:moveTo>
                  <a:lnTo>
                    <a:pt x="399349" y="442691"/>
                  </a:lnTo>
                  <a:lnTo>
                    <a:pt x="425856" y="442691"/>
                  </a:lnTo>
                  <a:lnTo>
                    <a:pt x="425856" y="455982"/>
                  </a:lnTo>
                  <a:lnTo>
                    <a:pt x="399349" y="4559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B97E4D-CDC7-4C43-9730-1A18C06D7C30}"/>
              </a:ext>
            </a:extLst>
          </p:cNvPr>
          <p:cNvGrpSpPr/>
          <p:nvPr/>
        </p:nvGrpSpPr>
        <p:grpSpPr>
          <a:xfrm>
            <a:off x="10427562" y="10836232"/>
            <a:ext cx="5567311" cy="1603175"/>
            <a:chOff x="3541520" y="10523675"/>
            <a:chExt cx="5567311" cy="16031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EFAFCB-4209-B349-89D4-8EA077155917}"/>
                </a:ext>
              </a:extLst>
            </p:cNvPr>
            <p:cNvSpPr txBox="1"/>
            <p:nvPr/>
          </p:nvSpPr>
          <p:spPr>
            <a:xfrm>
              <a:off x="3541521" y="11172743"/>
              <a:ext cx="55673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A4EA59-47BF-D04E-9BFC-D8DF6A6BB987}"/>
                </a:ext>
              </a:extLst>
            </p:cNvPr>
            <p:cNvSpPr/>
            <p:nvPr/>
          </p:nvSpPr>
          <p:spPr>
            <a:xfrm>
              <a:off x="3541520" y="1052367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6E01CB-89C4-7F40-81C8-A194A0C7EF1E}"/>
              </a:ext>
            </a:extLst>
          </p:cNvPr>
          <p:cNvGrpSpPr/>
          <p:nvPr/>
        </p:nvGrpSpPr>
        <p:grpSpPr>
          <a:xfrm>
            <a:off x="15994873" y="10999845"/>
            <a:ext cx="1286271" cy="1286271"/>
            <a:chOff x="14750650" y="9550782"/>
            <a:chExt cx="1781907" cy="178190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DDEDC7B-0152-4942-81E0-E4289C80C205}"/>
                </a:ext>
              </a:extLst>
            </p:cNvPr>
            <p:cNvSpPr/>
            <p:nvPr/>
          </p:nvSpPr>
          <p:spPr>
            <a:xfrm>
              <a:off x="14750650" y="9550782"/>
              <a:ext cx="1781907" cy="17819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orma libre 19">
              <a:extLst>
                <a:ext uri="{FF2B5EF4-FFF2-40B4-BE49-F238E27FC236}">
                  <a16:creationId xmlns:a16="http://schemas.microsoft.com/office/drawing/2014/main" id="{3FBA95E9-1036-D049-9FDC-16576C93198A}"/>
                </a:ext>
              </a:extLst>
            </p:cNvPr>
            <p:cNvSpPr/>
            <p:nvPr/>
          </p:nvSpPr>
          <p:spPr>
            <a:xfrm>
              <a:off x="15112191" y="9922081"/>
              <a:ext cx="1070894" cy="1070892"/>
            </a:xfrm>
            <a:custGeom>
              <a:avLst/>
              <a:gdLst>
                <a:gd name="connsiteX0" fmla="*/ 511138 w 532366"/>
                <a:gd name="connsiteY0" fmla="*/ 162903 h 532366"/>
                <a:gd name="connsiteX1" fmla="*/ 454210 w 532366"/>
                <a:gd name="connsiteY1" fmla="*/ 78434 h 532366"/>
                <a:gd name="connsiteX2" fmla="*/ 369740 w 532366"/>
                <a:gd name="connsiteY2" fmla="*/ 21505 h 532366"/>
                <a:gd name="connsiteX3" fmla="*/ 280397 w 532366"/>
                <a:gd name="connsiteY3" fmla="*/ 978 h 532366"/>
                <a:gd name="connsiteX4" fmla="*/ 274859 w 532366"/>
                <a:gd name="connsiteY4" fmla="*/ 757 h 532366"/>
                <a:gd name="connsiteX5" fmla="*/ 267032 w 532366"/>
                <a:gd name="connsiteY5" fmla="*/ 609 h 532366"/>
                <a:gd name="connsiteX6" fmla="*/ 264965 w 532366"/>
                <a:gd name="connsiteY6" fmla="*/ 609 h 532366"/>
                <a:gd name="connsiteX7" fmla="*/ 162848 w 532366"/>
                <a:gd name="connsiteY7" fmla="*/ 21505 h 532366"/>
                <a:gd name="connsiteX8" fmla="*/ 89158 w 532366"/>
                <a:gd name="connsiteY8" fmla="*/ 68318 h 532366"/>
                <a:gd name="connsiteX9" fmla="*/ 84654 w 532366"/>
                <a:gd name="connsiteY9" fmla="*/ 72305 h 532366"/>
                <a:gd name="connsiteX10" fmla="*/ 84433 w 532366"/>
                <a:gd name="connsiteY10" fmla="*/ 72600 h 532366"/>
                <a:gd name="connsiteX11" fmla="*/ 78378 w 532366"/>
                <a:gd name="connsiteY11" fmla="*/ 78507 h 532366"/>
                <a:gd name="connsiteX12" fmla="*/ 21450 w 532366"/>
                <a:gd name="connsiteY12" fmla="*/ 162977 h 532366"/>
                <a:gd name="connsiteX13" fmla="*/ 554 w 532366"/>
                <a:gd name="connsiteY13" fmla="*/ 266423 h 532366"/>
                <a:gd name="connsiteX14" fmla="*/ 21450 w 532366"/>
                <a:gd name="connsiteY14" fmla="*/ 369869 h 532366"/>
                <a:gd name="connsiteX15" fmla="*/ 78378 w 532366"/>
                <a:gd name="connsiteY15" fmla="*/ 454339 h 532366"/>
                <a:gd name="connsiteX16" fmla="*/ 162848 w 532366"/>
                <a:gd name="connsiteY16" fmla="*/ 511267 h 532366"/>
                <a:gd name="connsiteX17" fmla="*/ 252560 w 532366"/>
                <a:gd name="connsiteY17" fmla="*/ 531794 h 532366"/>
                <a:gd name="connsiteX18" fmla="*/ 255587 w 532366"/>
                <a:gd name="connsiteY18" fmla="*/ 532163 h 532366"/>
                <a:gd name="connsiteX19" fmla="*/ 257507 w 532366"/>
                <a:gd name="connsiteY19" fmla="*/ 532016 h 532366"/>
                <a:gd name="connsiteX20" fmla="*/ 266368 w 532366"/>
                <a:gd name="connsiteY20" fmla="*/ 532163 h 532366"/>
                <a:gd name="connsiteX21" fmla="*/ 369814 w 532366"/>
                <a:gd name="connsiteY21" fmla="*/ 511267 h 532366"/>
                <a:gd name="connsiteX22" fmla="*/ 442986 w 532366"/>
                <a:gd name="connsiteY22" fmla="*/ 464971 h 532366"/>
                <a:gd name="connsiteX23" fmla="*/ 448376 w 532366"/>
                <a:gd name="connsiteY23" fmla="*/ 460541 h 532366"/>
                <a:gd name="connsiteX24" fmla="*/ 449115 w 532366"/>
                <a:gd name="connsiteY24" fmla="*/ 459360 h 532366"/>
                <a:gd name="connsiteX25" fmla="*/ 454283 w 532366"/>
                <a:gd name="connsiteY25" fmla="*/ 454339 h 532366"/>
                <a:gd name="connsiteX26" fmla="*/ 511212 w 532366"/>
                <a:gd name="connsiteY26" fmla="*/ 369869 h 532366"/>
                <a:gd name="connsiteX27" fmla="*/ 532108 w 532366"/>
                <a:gd name="connsiteY27" fmla="*/ 266423 h 532366"/>
                <a:gd name="connsiteX28" fmla="*/ 511138 w 532366"/>
                <a:gd name="connsiteY28" fmla="*/ 162903 h 532366"/>
                <a:gd name="connsiteX29" fmla="*/ 417439 w 532366"/>
                <a:gd name="connsiteY29" fmla="*/ 80944 h 532366"/>
                <a:gd name="connsiteX30" fmla="*/ 373506 w 532366"/>
                <a:gd name="connsiteY30" fmla="*/ 102504 h 532366"/>
                <a:gd name="connsiteX31" fmla="*/ 368115 w 532366"/>
                <a:gd name="connsiteY31" fmla="*/ 94235 h 532366"/>
                <a:gd name="connsiteX32" fmla="*/ 316799 w 532366"/>
                <a:gd name="connsiteY32" fmla="*/ 32507 h 532366"/>
                <a:gd name="connsiteX33" fmla="*/ 417439 w 532366"/>
                <a:gd name="connsiteY33" fmla="*/ 80944 h 532366"/>
                <a:gd name="connsiteX34" fmla="*/ 270724 w 532366"/>
                <a:gd name="connsiteY34" fmla="*/ 27191 h 532366"/>
                <a:gd name="connsiteX35" fmla="*/ 272275 w 532366"/>
                <a:gd name="connsiteY35" fmla="*/ 27191 h 532366"/>
                <a:gd name="connsiteX36" fmla="*/ 346112 w 532366"/>
                <a:gd name="connsiteY36" fmla="*/ 109076 h 532366"/>
                <a:gd name="connsiteX37" fmla="*/ 347441 w 532366"/>
                <a:gd name="connsiteY37" fmla="*/ 111143 h 532366"/>
                <a:gd name="connsiteX38" fmla="*/ 264965 w 532366"/>
                <a:gd name="connsiteY38" fmla="*/ 121776 h 532366"/>
                <a:gd name="connsiteX39" fmla="*/ 191275 w 532366"/>
                <a:gd name="connsiteY39" fmla="*/ 111070 h 532366"/>
                <a:gd name="connsiteX40" fmla="*/ 192604 w 532366"/>
                <a:gd name="connsiteY40" fmla="*/ 109224 h 532366"/>
                <a:gd name="connsiteX41" fmla="*/ 270724 w 532366"/>
                <a:gd name="connsiteY41" fmla="*/ 27191 h 532366"/>
                <a:gd name="connsiteX42" fmla="*/ 226939 w 532366"/>
                <a:gd name="connsiteY42" fmla="*/ 30292 h 532366"/>
                <a:gd name="connsiteX43" fmla="*/ 170970 w 532366"/>
                <a:gd name="connsiteY43" fmla="*/ 93644 h 532366"/>
                <a:gd name="connsiteX44" fmla="*/ 164989 w 532366"/>
                <a:gd name="connsiteY44" fmla="*/ 102283 h 532366"/>
                <a:gd name="connsiteX45" fmla="*/ 117807 w 532366"/>
                <a:gd name="connsiteY45" fmla="*/ 78729 h 532366"/>
                <a:gd name="connsiteX46" fmla="*/ 226939 w 532366"/>
                <a:gd name="connsiteY46" fmla="*/ 30292 h 532366"/>
                <a:gd name="connsiteX47" fmla="*/ 115223 w 532366"/>
                <a:gd name="connsiteY47" fmla="*/ 451902 h 532366"/>
                <a:gd name="connsiteX48" fmla="*/ 159082 w 532366"/>
                <a:gd name="connsiteY48" fmla="*/ 430342 h 532366"/>
                <a:gd name="connsiteX49" fmla="*/ 215715 w 532366"/>
                <a:gd name="connsiteY49" fmla="*/ 500192 h 532366"/>
                <a:gd name="connsiteX50" fmla="*/ 115223 w 532366"/>
                <a:gd name="connsiteY50" fmla="*/ 451902 h 532366"/>
                <a:gd name="connsiteX51" fmla="*/ 261716 w 532366"/>
                <a:gd name="connsiteY51" fmla="*/ 505508 h 532366"/>
                <a:gd name="connsiteX52" fmla="*/ 260313 w 532366"/>
                <a:gd name="connsiteY52" fmla="*/ 505508 h 532366"/>
                <a:gd name="connsiteX53" fmla="*/ 185073 w 532366"/>
                <a:gd name="connsiteY53" fmla="*/ 421629 h 532366"/>
                <a:gd name="connsiteX54" fmla="*/ 267918 w 532366"/>
                <a:gd name="connsiteY54" fmla="*/ 410849 h 532366"/>
                <a:gd name="connsiteX55" fmla="*/ 341386 w 532366"/>
                <a:gd name="connsiteY55" fmla="*/ 421481 h 532366"/>
                <a:gd name="connsiteX56" fmla="*/ 261716 w 532366"/>
                <a:gd name="connsiteY56" fmla="*/ 505508 h 532366"/>
                <a:gd name="connsiteX57" fmla="*/ 305501 w 532366"/>
                <a:gd name="connsiteY57" fmla="*/ 502333 h 532366"/>
                <a:gd name="connsiteX58" fmla="*/ 367599 w 532366"/>
                <a:gd name="connsiteY58" fmla="*/ 430268 h 532366"/>
                <a:gd name="connsiteX59" fmla="*/ 414781 w 532366"/>
                <a:gd name="connsiteY59" fmla="*/ 453822 h 532366"/>
                <a:gd name="connsiteX60" fmla="*/ 305501 w 532366"/>
                <a:gd name="connsiteY60" fmla="*/ 502333 h 532366"/>
                <a:gd name="connsiteX61" fmla="*/ 435455 w 532366"/>
                <a:gd name="connsiteY61" fmla="*/ 435437 h 532366"/>
                <a:gd name="connsiteX62" fmla="*/ 381923 w 532366"/>
                <a:gd name="connsiteY62" fmla="*/ 407378 h 532366"/>
                <a:gd name="connsiteX63" fmla="*/ 402671 w 532366"/>
                <a:gd name="connsiteY63" fmla="*/ 364184 h 532366"/>
                <a:gd name="connsiteX64" fmla="*/ 395140 w 532366"/>
                <a:gd name="connsiteY64" fmla="*/ 346980 h 532366"/>
                <a:gd name="connsiteX65" fmla="*/ 377936 w 532366"/>
                <a:gd name="connsiteY65" fmla="*/ 354511 h 532366"/>
                <a:gd name="connsiteX66" fmla="*/ 356449 w 532366"/>
                <a:gd name="connsiteY66" fmla="*/ 398296 h 532366"/>
                <a:gd name="connsiteX67" fmla="*/ 268288 w 532366"/>
                <a:gd name="connsiteY67" fmla="*/ 384341 h 532366"/>
                <a:gd name="connsiteX68" fmla="*/ 170749 w 532366"/>
                <a:gd name="connsiteY68" fmla="*/ 398149 h 532366"/>
                <a:gd name="connsiteX69" fmla="*/ 151256 w 532366"/>
                <a:gd name="connsiteY69" fmla="*/ 354954 h 532366"/>
                <a:gd name="connsiteX70" fmla="*/ 134273 w 532366"/>
                <a:gd name="connsiteY70" fmla="*/ 346832 h 532366"/>
                <a:gd name="connsiteX71" fmla="*/ 126151 w 532366"/>
                <a:gd name="connsiteY71" fmla="*/ 363814 h 532366"/>
                <a:gd name="connsiteX72" fmla="*/ 145349 w 532366"/>
                <a:gd name="connsiteY72" fmla="*/ 407157 h 532366"/>
                <a:gd name="connsiteX73" fmla="*/ 94770 w 532366"/>
                <a:gd name="connsiteY73" fmla="*/ 433221 h 532366"/>
                <a:gd name="connsiteX74" fmla="*/ 26914 w 532366"/>
                <a:gd name="connsiteY74" fmla="*/ 266349 h 532366"/>
                <a:gd name="connsiteX75" fmla="*/ 96985 w 532366"/>
                <a:gd name="connsiteY75" fmla="*/ 97188 h 532366"/>
                <a:gd name="connsiteX76" fmla="*/ 97059 w 532366"/>
                <a:gd name="connsiteY76" fmla="*/ 97114 h 532366"/>
                <a:gd name="connsiteX77" fmla="*/ 150517 w 532366"/>
                <a:gd name="connsiteY77" fmla="*/ 125172 h 532366"/>
                <a:gd name="connsiteX78" fmla="*/ 120392 w 532366"/>
                <a:gd name="connsiteY78" fmla="*/ 196056 h 532366"/>
                <a:gd name="connsiteX79" fmla="*/ 129621 w 532366"/>
                <a:gd name="connsiteY79" fmla="*/ 212448 h 532366"/>
                <a:gd name="connsiteX80" fmla="*/ 133239 w 532366"/>
                <a:gd name="connsiteY80" fmla="*/ 212965 h 532366"/>
                <a:gd name="connsiteX81" fmla="*/ 146013 w 532366"/>
                <a:gd name="connsiteY81" fmla="*/ 203292 h 532366"/>
                <a:gd name="connsiteX82" fmla="*/ 175991 w 532366"/>
                <a:gd name="connsiteY82" fmla="*/ 134328 h 532366"/>
                <a:gd name="connsiteX83" fmla="*/ 264374 w 532366"/>
                <a:gd name="connsiteY83" fmla="*/ 148431 h 532366"/>
                <a:gd name="connsiteX84" fmla="*/ 269543 w 532366"/>
                <a:gd name="connsiteY84" fmla="*/ 148505 h 532366"/>
                <a:gd name="connsiteX85" fmla="*/ 361618 w 532366"/>
                <a:gd name="connsiteY85" fmla="*/ 134771 h 532366"/>
                <a:gd name="connsiteX86" fmla="*/ 388568 w 532366"/>
                <a:gd name="connsiteY86" fmla="*/ 202702 h 532366"/>
                <a:gd name="connsiteX87" fmla="*/ 401490 w 532366"/>
                <a:gd name="connsiteY87" fmla="*/ 212817 h 532366"/>
                <a:gd name="connsiteX88" fmla="*/ 404665 w 532366"/>
                <a:gd name="connsiteY88" fmla="*/ 212448 h 532366"/>
                <a:gd name="connsiteX89" fmla="*/ 414411 w 532366"/>
                <a:gd name="connsiteY89" fmla="*/ 196352 h 532366"/>
                <a:gd name="connsiteX90" fmla="*/ 387018 w 532366"/>
                <a:gd name="connsiteY90" fmla="*/ 125763 h 532366"/>
                <a:gd name="connsiteX91" fmla="*/ 437670 w 532366"/>
                <a:gd name="connsiteY91" fmla="*/ 99699 h 532366"/>
                <a:gd name="connsiteX92" fmla="*/ 505379 w 532366"/>
                <a:gd name="connsiteY92" fmla="*/ 266423 h 532366"/>
                <a:gd name="connsiteX93" fmla="*/ 435455 w 532366"/>
                <a:gd name="connsiteY93" fmla="*/ 435437 h 532366"/>
                <a:gd name="connsiteX94" fmla="*/ 185738 w 532366"/>
                <a:gd name="connsiteY94" fmla="*/ 232606 h 532366"/>
                <a:gd name="connsiteX95" fmla="*/ 184852 w 532366"/>
                <a:gd name="connsiteY95" fmla="*/ 238291 h 532366"/>
                <a:gd name="connsiteX96" fmla="*/ 159968 w 532366"/>
                <a:gd name="connsiteY96" fmla="*/ 308806 h 532366"/>
                <a:gd name="connsiteX97" fmla="*/ 144536 w 532366"/>
                <a:gd name="connsiteY97" fmla="*/ 321358 h 532366"/>
                <a:gd name="connsiteX98" fmla="*/ 143650 w 532366"/>
                <a:gd name="connsiteY98" fmla="*/ 321358 h 532366"/>
                <a:gd name="connsiteX99" fmla="*/ 128587 w 532366"/>
                <a:gd name="connsiteY99" fmla="*/ 309396 h 532366"/>
                <a:gd name="connsiteX100" fmla="*/ 112934 w 532366"/>
                <a:gd name="connsiteY100" fmla="*/ 259704 h 532366"/>
                <a:gd name="connsiteX101" fmla="*/ 97133 w 532366"/>
                <a:gd name="connsiteY101" fmla="*/ 309396 h 532366"/>
                <a:gd name="connsiteX102" fmla="*/ 82070 w 532366"/>
                <a:gd name="connsiteY102" fmla="*/ 321358 h 532366"/>
                <a:gd name="connsiteX103" fmla="*/ 81184 w 532366"/>
                <a:gd name="connsiteY103" fmla="*/ 321358 h 532366"/>
                <a:gd name="connsiteX104" fmla="*/ 65752 w 532366"/>
                <a:gd name="connsiteY104" fmla="*/ 308806 h 532366"/>
                <a:gd name="connsiteX105" fmla="*/ 41607 w 532366"/>
                <a:gd name="connsiteY105" fmla="*/ 239251 h 532366"/>
                <a:gd name="connsiteX106" fmla="*/ 40352 w 532366"/>
                <a:gd name="connsiteY106" fmla="*/ 232458 h 532366"/>
                <a:gd name="connsiteX107" fmla="*/ 53790 w 532366"/>
                <a:gd name="connsiteY107" fmla="*/ 219758 h 532366"/>
                <a:gd name="connsiteX108" fmla="*/ 67376 w 532366"/>
                <a:gd name="connsiteY108" fmla="*/ 230612 h 532366"/>
                <a:gd name="connsiteX109" fmla="*/ 82439 w 532366"/>
                <a:gd name="connsiteY109" fmla="*/ 280674 h 532366"/>
                <a:gd name="connsiteX110" fmla="*/ 97871 w 532366"/>
                <a:gd name="connsiteY110" fmla="*/ 230760 h 532366"/>
                <a:gd name="connsiteX111" fmla="*/ 112196 w 532366"/>
                <a:gd name="connsiteY111" fmla="*/ 219536 h 532366"/>
                <a:gd name="connsiteX112" fmla="*/ 113820 w 532366"/>
                <a:gd name="connsiteY112" fmla="*/ 219536 h 532366"/>
                <a:gd name="connsiteX113" fmla="*/ 128145 w 532366"/>
                <a:gd name="connsiteY113" fmla="*/ 230760 h 532366"/>
                <a:gd name="connsiteX114" fmla="*/ 143798 w 532366"/>
                <a:gd name="connsiteY114" fmla="*/ 280821 h 532366"/>
                <a:gd name="connsiteX115" fmla="*/ 159230 w 532366"/>
                <a:gd name="connsiteY115" fmla="*/ 230391 h 532366"/>
                <a:gd name="connsiteX116" fmla="*/ 172668 w 532366"/>
                <a:gd name="connsiteY116" fmla="*/ 219684 h 532366"/>
                <a:gd name="connsiteX117" fmla="*/ 185738 w 532366"/>
                <a:gd name="connsiteY117" fmla="*/ 232606 h 532366"/>
                <a:gd name="connsiteX118" fmla="*/ 340205 w 532366"/>
                <a:gd name="connsiteY118" fmla="*/ 232606 h 532366"/>
                <a:gd name="connsiteX119" fmla="*/ 339319 w 532366"/>
                <a:gd name="connsiteY119" fmla="*/ 238291 h 532366"/>
                <a:gd name="connsiteX120" fmla="*/ 314436 w 532366"/>
                <a:gd name="connsiteY120" fmla="*/ 308806 h 532366"/>
                <a:gd name="connsiteX121" fmla="*/ 299004 w 532366"/>
                <a:gd name="connsiteY121" fmla="*/ 321358 h 532366"/>
                <a:gd name="connsiteX122" fmla="*/ 298118 w 532366"/>
                <a:gd name="connsiteY122" fmla="*/ 321358 h 532366"/>
                <a:gd name="connsiteX123" fmla="*/ 283055 w 532366"/>
                <a:gd name="connsiteY123" fmla="*/ 309396 h 532366"/>
                <a:gd name="connsiteX124" fmla="*/ 267401 w 532366"/>
                <a:gd name="connsiteY124" fmla="*/ 259704 h 532366"/>
                <a:gd name="connsiteX125" fmla="*/ 251600 w 532366"/>
                <a:gd name="connsiteY125" fmla="*/ 309396 h 532366"/>
                <a:gd name="connsiteX126" fmla="*/ 236538 w 532366"/>
                <a:gd name="connsiteY126" fmla="*/ 321358 h 532366"/>
                <a:gd name="connsiteX127" fmla="*/ 235651 w 532366"/>
                <a:gd name="connsiteY127" fmla="*/ 321358 h 532366"/>
                <a:gd name="connsiteX128" fmla="*/ 220219 w 532366"/>
                <a:gd name="connsiteY128" fmla="*/ 308806 h 532366"/>
                <a:gd name="connsiteX129" fmla="*/ 196075 w 532366"/>
                <a:gd name="connsiteY129" fmla="*/ 239251 h 532366"/>
                <a:gd name="connsiteX130" fmla="*/ 194820 w 532366"/>
                <a:gd name="connsiteY130" fmla="*/ 232458 h 532366"/>
                <a:gd name="connsiteX131" fmla="*/ 208258 w 532366"/>
                <a:gd name="connsiteY131" fmla="*/ 219758 h 532366"/>
                <a:gd name="connsiteX132" fmla="*/ 221844 w 532366"/>
                <a:gd name="connsiteY132" fmla="*/ 230612 h 532366"/>
                <a:gd name="connsiteX133" fmla="*/ 236907 w 532366"/>
                <a:gd name="connsiteY133" fmla="*/ 280674 h 532366"/>
                <a:gd name="connsiteX134" fmla="*/ 252339 w 532366"/>
                <a:gd name="connsiteY134" fmla="*/ 230760 h 532366"/>
                <a:gd name="connsiteX135" fmla="*/ 266663 w 532366"/>
                <a:gd name="connsiteY135" fmla="*/ 219536 h 532366"/>
                <a:gd name="connsiteX136" fmla="*/ 268288 w 532366"/>
                <a:gd name="connsiteY136" fmla="*/ 219536 h 532366"/>
                <a:gd name="connsiteX137" fmla="*/ 282612 w 532366"/>
                <a:gd name="connsiteY137" fmla="*/ 230760 h 532366"/>
                <a:gd name="connsiteX138" fmla="*/ 298265 w 532366"/>
                <a:gd name="connsiteY138" fmla="*/ 280821 h 532366"/>
                <a:gd name="connsiteX139" fmla="*/ 313697 w 532366"/>
                <a:gd name="connsiteY139" fmla="*/ 230391 h 532366"/>
                <a:gd name="connsiteX140" fmla="*/ 327136 w 532366"/>
                <a:gd name="connsiteY140" fmla="*/ 219684 h 532366"/>
                <a:gd name="connsiteX141" fmla="*/ 340205 w 532366"/>
                <a:gd name="connsiteY141" fmla="*/ 232606 h 532366"/>
                <a:gd name="connsiteX142" fmla="*/ 452659 w 532366"/>
                <a:gd name="connsiteY142" fmla="*/ 280821 h 532366"/>
                <a:gd name="connsiteX143" fmla="*/ 468091 w 532366"/>
                <a:gd name="connsiteY143" fmla="*/ 230391 h 532366"/>
                <a:gd name="connsiteX144" fmla="*/ 481529 w 532366"/>
                <a:gd name="connsiteY144" fmla="*/ 219684 h 532366"/>
                <a:gd name="connsiteX145" fmla="*/ 494599 w 532366"/>
                <a:gd name="connsiteY145" fmla="*/ 232606 h 532366"/>
                <a:gd name="connsiteX146" fmla="*/ 493712 w 532366"/>
                <a:gd name="connsiteY146" fmla="*/ 238291 h 532366"/>
                <a:gd name="connsiteX147" fmla="*/ 468829 w 532366"/>
                <a:gd name="connsiteY147" fmla="*/ 308806 h 532366"/>
                <a:gd name="connsiteX148" fmla="*/ 453397 w 532366"/>
                <a:gd name="connsiteY148" fmla="*/ 321358 h 532366"/>
                <a:gd name="connsiteX149" fmla="*/ 452511 w 532366"/>
                <a:gd name="connsiteY149" fmla="*/ 321358 h 532366"/>
                <a:gd name="connsiteX150" fmla="*/ 437449 w 532366"/>
                <a:gd name="connsiteY150" fmla="*/ 309396 h 532366"/>
                <a:gd name="connsiteX151" fmla="*/ 421795 w 532366"/>
                <a:gd name="connsiteY151" fmla="*/ 259704 h 532366"/>
                <a:gd name="connsiteX152" fmla="*/ 405994 w 532366"/>
                <a:gd name="connsiteY152" fmla="*/ 309396 h 532366"/>
                <a:gd name="connsiteX153" fmla="*/ 390931 w 532366"/>
                <a:gd name="connsiteY153" fmla="*/ 321358 h 532366"/>
                <a:gd name="connsiteX154" fmla="*/ 390045 w 532366"/>
                <a:gd name="connsiteY154" fmla="*/ 321358 h 532366"/>
                <a:gd name="connsiteX155" fmla="*/ 374613 w 532366"/>
                <a:gd name="connsiteY155" fmla="*/ 308806 h 532366"/>
                <a:gd name="connsiteX156" fmla="*/ 350468 w 532366"/>
                <a:gd name="connsiteY156" fmla="*/ 239251 h 532366"/>
                <a:gd name="connsiteX157" fmla="*/ 349213 w 532366"/>
                <a:gd name="connsiteY157" fmla="*/ 232458 h 532366"/>
                <a:gd name="connsiteX158" fmla="*/ 362651 w 532366"/>
                <a:gd name="connsiteY158" fmla="*/ 219758 h 532366"/>
                <a:gd name="connsiteX159" fmla="*/ 376238 w 532366"/>
                <a:gd name="connsiteY159" fmla="*/ 230612 h 532366"/>
                <a:gd name="connsiteX160" fmla="*/ 391300 w 532366"/>
                <a:gd name="connsiteY160" fmla="*/ 280674 h 532366"/>
                <a:gd name="connsiteX161" fmla="*/ 406732 w 532366"/>
                <a:gd name="connsiteY161" fmla="*/ 230760 h 532366"/>
                <a:gd name="connsiteX162" fmla="*/ 421057 w 532366"/>
                <a:gd name="connsiteY162" fmla="*/ 219536 h 532366"/>
                <a:gd name="connsiteX163" fmla="*/ 422681 w 532366"/>
                <a:gd name="connsiteY163" fmla="*/ 219536 h 532366"/>
                <a:gd name="connsiteX164" fmla="*/ 437006 w 532366"/>
                <a:gd name="connsiteY164" fmla="*/ 230760 h 532366"/>
                <a:gd name="connsiteX165" fmla="*/ 452659 w 532366"/>
                <a:gd name="connsiteY165" fmla="*/ 280821 h 53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532366" h="532366">
                  <a:moveTo>
                    <a:pt x="511138" y="162903"/>
                  </a:moveTo>
                  <a:cubicBezTo>
                    <a:pt x="497773" y="131227"/>
                    <a:pt x="478576" y="102800"/>
                    <a:pt x="454210" y="78434"/>
                  </a:cubicBezTo>
                  <a:cubicBezTo>
                    <a:pt x="429770" y="53993"/>
                    <a:pt x="401342" y="34870"/>
                    <a:pt x="369740" y="21505"/>
                  </a:cubicBezTo>
                  <a:cubicBezTo>
                    <a:pt x="341239" y="9470"/>
                    <a:pt x="311261" y="2603"/>
                    <a:pt x="280397" y="978"/>
                  </a:cubicBezTo>
                  <a:cubicBezTo>
                    <a:pt x="278551" y="535"/>
                    <a:pt x="276705" y="462"/>
                    <a:pt x="274859" y="757"/>
                  </a:cubicBezTo>
                  <a:cubicBezTo>
                    <a:pt x="272275" y="683"/>
                    <a:pt x="269690" y="609"/>
                    <a:pt x="267032" y="609"/>
                  </a:cubicBezTo>
                  <a:cubicBezTo>
                    <a:pt x="266368" y="535"/>
                    <a:pt x="265703" y="535"/>
                    <a:pt x="264965" y="609"/>
                  </a:cubicBezTo>
                  <a:cubicBezTo>
                    <a:pt x="229523" y="757"/>
                    <a:pt x="195189" y="7771"/>
                    <a:pt x="162848" y="21505"/>
                  </a:cubicBezTo>
                  <a:cubicBezTo>
                    <a:pt x="135750" y="32950"/>
                    <a:pt x="111014" y="48677"/>
                    <a:pt x="89158" y="68318"/>
                  </a:cubicBezTo>
                  <a:cubicBezTo>
                    <a:pt x="87460" y="69278"/>
                    <a:pt x="85910" y="70607"/>
                    <a:pt x="84654" y="72305"/>
                  </a:cubicBezTo>
                  <a:cubicBezTo>
                    <a:pt x="84581" y="72379"/>
                    <a:pt x="84507" y="72527"/>
                    <a:pt x="84433" y="72600"/>
                  </a:cubicBezTo>
                  <a:cubicBezTo>
                    <a:pt x="82365" y="74520"/>
                    <a:pt x="80372" y="76514"/>
                    <a:pt x="78378" y="78507"/>
                  </a:cubicBezTo>
                  <a:cubicBezTo>
                    <a:pt x="53938" y="102948"/>
                    <a:pt x="34814" y="131375"/>
                    <a:pt x="21450" y="162977"/>
                  </a:cubicBezTo>
                  <a:cubicBezTo>
                    <a:pt x="7568" y="195761"/>
                    <a:pt x="554" y="230538"/>
                    <a:pt x="554" y="266423"/>
                  </a:cubicBezTo>
                  <a:cubicBezTo>
                    <a:pt x="554" y="302308"/>
                    <a:pt x="7568" y="337085"/>
                    <a:pt x="21450" y="369869"/>
                  </a:cubicBezTo>
                  <a:cubicBezTo>
                    <a:pt x="34814" y="401545"/>
                    <a:pt x="54012" y="429973"/>
                    <a:pt x="78378" y="454339"/>
                  </a:cubicBezTo>
                  <a:cubicBezTo>
                    <a:pt x="102818" y="478779"/>
                    <a:pt x="131246" y="497903"/>
                    <a:pt x="162848" y="511267"/>
                  </a:cubicBezTo>
                  <a:cubicBezTo>
                    <a:pt x="191423" y="523377"/>
                    <a:pt x="221549" y="530244"/>
                    <a:pt x="252560" y="531794"/>
                  </a:cubicBezTo>
                  <a:cubicBezTo>
                    <a:pt x="253520" y="532016"/>
                    <a:pt x="254554" y="532163"/>
                    <a:pt x="255587" y="532163"/>
                  </a:cubicBezTo>
                  <a:cubicBezTo>
                    <a:pt x="256252" y="532163"/>
                    <a:pt x="256917" y="532089"/>
                    <a:pt x="257507" y="532016"/>
                  </a:cubicBezTo>
                  <a:cubicBezTo>
                    <a:pt x="260461" y="532089"/>
                    <a:pt x="263414" y="532163"/>
                    <a:pt x="266368" y="532163"/>
                  </a:cubicBezTo>
                  <a:cubicBezTo>
                    <a:pt x="302253" y="532163"/>
                    <a:pt x="337030" y="525149"/>
                    <a:pt x="369814" y="511267"/>
                  </a:cubicBezTo>
                  <a:cubicBezTo>
                    <a:pt x="396690" y="499896"/>
                    <a:pt x="421278" y="484317"/>
                    <a:pt x="442986" y="464971"/>
                  </a:cubicBezTo>
                  <a:cubicBezTo>
                    <a:pt x="445054" y="464012"/>
                    <a:pt x="446974" y="462535"/>
                    <a:pt x="448376" y="460541"/>
                  </a:cubicBezTo>
                  <a:cubicBezTo>
                    <a:pt x="448672" y="460172"/>
                    <a:pt x="448893" y="459803"/>
                    <a:pt x="449115" y="459360"/>
                  </a:cubicBezTo>
                  <a:cubicBezTo>
                    <a:pt x="450887" y="457735"/>
                    <a:pt x="452585" y="456037"/>
                    <a:pt x="454283" y="454339"/>
                  </a:cubicBezTo>
                  <a:cubicBezTo>
                    <a:pt x="478724" y="429899"/>
                    <a:pt x="497847" y="401471"/>
                    <a:pt x="511212" y="369869"/>
                  </a:cubicBezTo>
                  <a:cubicBezTo>
                    <a:pt x="525093" y="337085"/>
                    <a:pt x="532108" y="302308"/>
                    <a:pt x="532108" y="266423"/>
                  </a:cubicBezTo>
                  <a:cubicBezTo>
                    <a:pt x="532108" y="230538"/>
                    <a:pt x="525020" y="195613"/>
                    <a:pt x="511138" y="162903"/>
                  </a:cubicBezTo>
                  <a:moveTo>
                    <a:pt x="417439" y="80944"/>
                  </a:moveTo>
                  <a:cubicBezTo>
                    <a:pt x="403336" y="89435"/>
                    <a:pt x="388642" y="96598"/>
                    <a:pt x="373506" y="102504"/>
                  </a:cubicBezTo>
                  <a:cubicBezTo>
                    <a:pt x="371733" y="99773"/>
                    <a:pt x="369961" y="96967"/>
                    <a:pt x="368115" y="94235"/>
                  </a:cubicBezTo>
                  <a:cubicBezTo>
                    <a:pt x="353717" y="72970"/>
                    <a:pt x="336587" y="52295"/>
                    <a:pt x="316799" y="32507"/>
                  </a:cubicBezTo>
                  <a:cubicBezTo>
                    <a:pt x="353643" y="40334"/>
                    <a:pt x="387978" y="56799"/>
                    <a:pt x="417439" y="80944"/>
                  </a:cubicBezTo>
                  <a:moveTo>
                    <a:pt x="270724" y="27191"/>
                  </a:moveTo>
                  <a:cubicBezTo>
                    <a:pt x="271241" y="27191"/>
                    <a:pt x="271758" y="27191"/>
                    <a:pt x="272275" y="27191"/>
                  </a:cubicBezTo>
                  <a:cubicBezTo>
                    <a:pt x="301957" y="53034"/>
                    <a:pt x="326840" y="80501"/>
                    <a:pt x="346112" y="109076"/>
                  </a:cubicBezTo>
                  <a:cubicBezTo>
                    <a:pt x="346555" y="109741"/>
                    <a:pt x="346998" y="110479"/>
                    <a:pt x="347441" y="111143"/>
                  </a:cubicBezTo>
                  <a:cubicBezTo>
                    <a:pt x="320786" y="118601"/>
                    <a:pt x="293097" y="122293"/>
                    <a:pt x="264965" y="121776"/>
                  </a:cubicBezTo>
                  <a:cubicBezTo>
                    <a:pt x="239786" y="121333"/>
                    <a:pt x="215051" y="117715"/>
                    <a:pt x="191275" y="111070"/>
                  </a:cubicBezTo>
                  <a:cubicBezTo>
                    <a:pt x="191718" y="110479"/>
                    <a:pt x="192161" y="109814"/>
                    <a:pt x="192604" y="109224"/>
                  </a:cubicBezTo>
                  <a:cubicBezTo>
                    <a:pt x="213205" y="80427"/>
                    <a:pt x="239491" y="52886"/>
                    <a:pt x="270724" y="27191"/>
                  </a:cubicBezTo>
                  <a:moveTo>
                    <a:pt x="226939" y="30292"/>
                  </a:moveTo>
                  <a:cubicBezTo>
                    <a:pt x="205452" y="50523"/>
                    <a:pt x="186697" y="71788"/>
                    <a:pt x="170970" y="93644"/>
                  </a:cubicBezTo>
                  <a:cubicBezTo>
                    <a:pt x="168903" y="96524"/>
                    <a:pt x="166909" y="99403"/>
                    <a:pt x="164989" y="102283"/>
                  </a:cubicBezTo>
                  <a:cubicBezTo>
                    <a:pt x="148671" y="95933"/>
                    <a:pt x="132870" y="88033"/>
                    <a:pt x="117807" y="78729"/>
                  </a:cubicBezTo>
                  <a:cubicBezTo>
                    <a:pt x="149631" y="53403"/>
                    <a:pt x="186993" y="36863"/>
                    <a:pt x="226939" y="30292"/>
                  </a:cubicBezTo>
                  <a:moveTo>
                    <a:pt x="115223" y="451902"/>
                  </a:moveTo>
                  <a:cubicBezTo>
                    <a:pt x="129252" y="443411"/>
                    <a:pt x="143946" y="436249"/>
                    <a:pt x="159082" y="430342"/>
                  </a:cubicBezTo>
                  <a:cubicBezTo>
                    <a:pt x="174440" y="454486"/>
                    <a:pt x="193343" y="477819"/>
                    <a:pt x="215715" y="500192"/>
                  </a:cubicBezTo>
                  <a:cubicBezTo>
                    <a:pt x="178945" y="492365"/>
                    <a:pt x="144610" y="475899"/>
                    <a:pt x="115223" y="451902"/>
                  </a:cubicBezTo>
                  <a:moveTo>
                    <a:pt x="261716" y="505508"/>
                  </a:moveTo>
                  <a:cubicBezTo>
                    <a:pt x="261273" y="505508"/>
                    <a:pt x="260756" y="505508"/>
                    <a:pt x="260313" y="505508"/>
                  </a:cubicBezTo>
                  <a:cubicBezTo>
                    <a:pt x="229671" y="478927"/>
                    <a:pt x="204492" y="450868"/>
                    <a:pt x="185073" y="421629"/>
                  </a:cubicBezTo>
                  <a:cubicBezTo>
                    <a:pt x="211802" y="414098"/>
                    <a:pt x="239639" y="410406"/>
                    <a:pt x="267918" y="410849"/>
                  </a:cubicBezTo>
                  <a:cubicBezTo>
                    <a:pt x="293023" y="411218"/>
                    <a:pt x="317685" y="414836"/>
                    <a:pt x="341386" y="421481"/>
                  </a:cubicBezTo>
                  <a:cubicBezTo>
                    <a:pt x="320490" y="450942"/>
                    <a:pt x="293909" y="479001"/>
                    <a:pt x="261716" y="505508"/>
                  </a:cubicBezTo>
                  <a:moveTo>
                    <a:pt x="305501" y="502333"/>
                  </a:moveTo>
                  <a:cubicBezTo>
                    <a:pt x="329942" y="479370"/>
                    <a:pt x="350690" y="455299"/>
                    <a:pt x="367599" y="430268"/>
                  </a:cubicBezTo>
                  <a:cubicBezTo>
                    <a:pt x="383990" y="436618"/>
                    <a:pt x="399718" y="444445"/>
                    <a:pt x="414781" y="453822"/>
                  </a:cubicBezTo>
                  <a:cubicBezTo>
                    <a:pt x="382957" y="479222"/>
                    <a:pt x="345521" y="495762"/>
                    <a:pt x="305501" y="502333"/>
                  </a:cubicBezTo>
                  <a:moveTo>
                    <a:pt x="435455" y="435437"/>
                  </a:moveTo>
                  <a:cubicBezTo>
                    <a:pt x="418472" y="424287"/>
                    <a:pt x="400530" y="414984"/>
                    <a:pt x="381923" y="407378"/>
                  </a:cubicBezTo>
                  <a:cubicBezTo>
                    <a:pt x="390045" y="393275"/>
                    <a:pt x="396912" y="378877"/>
                    <a:pt x="402671" y="364184"/>
                  </a:cubicBezTo>
                  <a:cubicBezTo>
                    <a:pt x="405329" y="357317"/>
                    <a:pt x="402007" y="349638"/>
                    <a:pt x="395140" y="346980"/>
                  </a:cubicBezTo>
                  <a:cubicBezTo>
                    <a:pt x="388273" y="344321"/>
                    <a:pt x="380594" y="347644"/>
                    <a:pt x="377936" y="354511"/>
                  </a:cubicBezTo>
                  <a:cubicBezTo>
                    <a:pt x="372103" y="369352"/>
                    <a:pt x="364940" y="383972"/>
                    <a:pt x="356449" y="398296"/>
                  </a:cubicBezTo>
                  <a:cubicBezTo>
                    <a:pt x="328096" y="389510"/>
                    <a:pt x="298487" y="384784"/>
                    <a:pt x="268288" y="384341"/>
                  </a:cubicBezTo>
                  <a:cubicBezTo>
                    <a:pt x="234913" y="383824"/>
                    <a:pt x="202129" y="388476"/>
                    <a:pt x="170749" y="398149"/>
                  </a:cubicBezTo>
                  <a:cubicBezTo>
                    <a:pt x="162922" y="383972"/>
                    <a:pt x="156424" y="369574"/>
                    <a:pt x="151256" y="354954"/>
                  </a:cubicBezTo>
                  <a:cubicBezTo>
                    <a:pt x="148819" y="348013"/>
                    <a:pt x="141214" y="344395"/>
                    <a:pt x="134273" y="346832"/>
                  </a:cubicBezTo>
                  <a:cubicBezTo>
                    <a:pt x="127332" y="349268"/>
                    <a:pt x="123714" y="356874"/>
                    <a:pt x="126151" y="363814"/>
                  </a:cubicBezTo>
                  <a:cubicBezTo>
                    <a:pt x="131320" y="378508"/>
                    <a:pt x="137743" y="392980"/>
                    <a:pt x="145349" y="407157"/>
                  </a:cubicBezTo>
                  <a:cubicBezTo>
                    <a:pt x="127849" y="414245"/>
                    <a:pt x="110940" y="422958"/>
                    <a:pt x="94770" y="433221"/>
                  </a:cubicBezTo>
                  <a:cubicBezTo>
                    <a:pt x="50985" y="388328"/>
                    <a:pt x="26914" y="329185"/>
                    <a:pt x="26914" y="266349"/>
                  </a:cubicBezTo>
                  <a:cubicBezTo>
                    <a:pt x="26914" y="202480"/>
                    <a:pt x="51797" y="142377"/>
                    <a:pt x="96985" y="97188"/>
                  </a:cubicBezTo>
                  <a:cubicBezTo>
                    <a:pt x="96985" y="97188"/>
                    <a:pt x="97059" y="97114"/>
                    <a:pt x="97059" y="97114"/>
                  </a:cubicBezTo>
                  <a:cubicBezTo>
                    <a:pt x="114042" y="108264"/>
                    <a:pt x="131984" y="117641"/>
                    <a:pt x="150517" y="125172"/>
                  </a:cubicBezTo>
                  <a:cubicBezTo>
                    <a:pt x="137300" y="148284"/>
                    <a:pt x="127185" y="171985"/>
                    <a:pt x="120392" y="196056"/>
                  </a:cubicBezTo>
                  <a:cubicBezTo>
                    <a:pt x="118398" y="203145"/>
                    <a:pt x="122533" y="210454"/>
                    <a:pt x="129621" y="212448"/>
                  </a:cubicBezTo>
                  <a:cubicBezTo>
                    <a:pt x="130803" y="212817"/>
                    <a:pt x="132058" y="212965"/>
                    <a:pt x="133239" y="212965"/>
                  </a:cubicBezTo>
                  <a:cubicBezTo>
                    <a:pt x="139072" y="212965"/>
                    <a:pt x="144389" y="209126"/>
                    <a:pt x="146013" y="203292"/>
                  </a:cubicBezTo>
                  <a:cubicBezTo>
                    <a:pt x="152585" y="179886"/>
                    <a:pt x="162626" y="156775"/>
                    <a:pt x="175991" y="134328"/>
                  </a:cubicBezTo>
                  <a:cubicBezTo>
                    <a:pt x="204418" y="143115"/>
                    <a:pt x="234101" y="147914"/>
                    <a:pt x="264374" y="148431"/>
                  </a:cubicBezTo>
                  <a:cubicBezTo>
                    <a:pt x="266072" y="148431"/>
                    <a:pt x="267844" y="148505"/>
                    <a:pt x="269543" y="148505"/>
                  </a:cubicBezTo>
                  <a:cubicBezTo>
                    <a:pt x="300997" y="148505"/>
                    <a:pt x="332009" y="143853"/>
                    <a:pt x="361618" y="134771"/>
                  </a:cubicBezTo>
                  <a:cubicBezTo>
                    <a:pt x="373875" y="156996"/>
                    <a:pt x="382883" y="179738"/>
                    <a:pt x="388568" y="202702"/>
                  </a:cubicBezTo>
                  <a:cubicBezTo>
                    <a:pt x="390045" y="208756"/>
                    <a:pt x="395509" y="212817"/>
                    <a:pt x="401490" y="212817"/>
                  </a:cubicBezTo>
                  <a:cubicBezTo>
                    <a:pt x="402523" y="212817"/>
                    <a:pt x="403631" y="212670"/>
                    <a:pt x="404665" y="212448"/>
                  </a:cubicBezTo>
                  <a:cubicBezTo>
                    <a:pt x="411827" y="210676"/>
                    <a:pt x="416183" y="203514"/>
                    <a:pt x="414411" y="196352"/>
                  </a:cubicBezTo>
                  <a:cubicBezTo>
                    <a:pt x="408504" y="172428"/>
                    <a:pt x="399349" y="148800"/>
                    <a:pt x="387018" y="125763"/>
                  </a:cubicBezTo>
                  <a:cubicBezTo>
                    <a:pt x="404517" y="118675"/>
                    <a:pt x="421500" y="109962"/>
                    <a:pt x="437670" y="99699"/>
                  </a:cubicBezTo>
                  <a:cubicBezTo>
                    <a:pt x="481382" y="144592"/>
                    <a:pt x="505379" y="203661"/>
                    <a:pt x="505379" y="266423"/>
                  </a:cubicBezTo>
                  <a:cubicBezTo>
                    <a:pt x="505453" y="330219"/>
                    <a:pt x="480570" y="390248"/>
                    <a:pt x="435455" y="435437"/>
                  </a:cubicBezTo>
                  <a:moveTo>
                    <a:pt x="185738" y="232606"/>
                  </a:moveTo>
                  <a:cubicBezTo>
                    <a:pt x="185738" y="234452"/>
                    <a:pt x="185221" y="237036"/>
                    <a:pt x="184852" y="238291"/>
                  </a:cubicBezTo>
                  <a:lnTo>
                    <a:pt x="159968" y="308806"/>
                  </a:lnTo>
                  <a:cubicBezTo>
                    <a:pt x="157015" y="317445"/>
                    <a:pt x="151329" y="321358"/>
                    <a:pt x="144536" y="321358"/>
                  </a:cubicBezTo>
                  <a:lnTo>
                    <a:pt x="143650" y="321358"/>
                  </a:lnTo>
                  <a:cubicBezTo>
                    <a:pt x="136857" y="321358"/>
                    <a:pt x="131098" y="317518"/>
                    <a:pt x="128587" y="309396"/>
                  </a:cubicBezTo>
                  <a:lnTo>
                    <a:pt x="112934" y="259704"/>
                  </a:lnTo>
                  <a:lnTo>
                    <a:pt x="97133" y="309396"/>
                  </a:lnTo>
                  <a:cubicBezTo>
                    <a:pt x="94549" y="317518"/>
                    <a:pt x="88863" y="321358"/>
                    <a:pt x="82070" y="321358"/>
                  </a:cubicBezTo>
                  <a:lnTo>
                    <a:pt x="81184" y="321358"/>
                  </a:lnTo>
                  <a:cubicBezTo>
                    <a:pt x="74391" y="321358"/>
                    <a:pt x="68632" y="317518"/>
                    <a:pt x="65752" y="308806"/>
                  </a:cubicBezTo>
                  <a:lnTo>
                    <a:pt x="41607" y="239251"/>
                  </a:lnTo>
                  <a:cubicBezTo>
                    <a:pt x="41090" y="237627"/>
                    <a:pt x="40352" y="234821"/>
                    <a:pt x="40352" y="232458"/>
                  </a:cubicBezTo>
                  <a:cubicBezTo>
                    <a:pt x="40352" y="226034"/>
                    <a:pt x="45521" y="219758"/>
                    <a:pt x="53790" y="219758"/>
                  </a:cubicBezTo>
                  <a:cubicBezTo>
                    <a:pt x="60805" y="219758"/>
                    <a:pt x="65383" y="224188"/>
                    <a:pt x="67376" y="230612"/>
                  </a:cubicBezTo>
                  <a:lnTo>
                    <a:pt x="82439" y="280674"/>
                  </a:lnTo>
                  <a:lnTo>
                    <a:pt x="97871" y="230760"/>
                  </a:lnTo>
                  <a:cubicBezTo>
                    <a:pt x="99865" y="224114"/>
                    <a:pt x="105033" y="219536"/>
                    <a:pt x="112196" y="219536"/>
                  </a:cubicBezTo>
                  <a:lnTo>
                    <a:pt x="113820" y="219536"/>
                  </a:lnTo>
                  <a:cubicBezTo>
                    <a:pt x="120982" y="219536"/>
                    <a:pt x="126151" y="224114"/>
                    <a:pt x="128145" y="230760"/>
                  </a:cubicBezTo>
                  <a:lnTo>
                    <a:pt x="143798" y="280821"/>
                  </a:lnTo>
                  <a:lnTo>
                    <a:pt x="159230" y="230391"/>
                  </a:lnTo>
                  <a:cubicBezTo>
                    <a:pt x="161076" y="224484"/>
                    <a:pt x="165285" y="219684"/>
                    <a:pt x="172668" y="219684"/>
                  </a:cubicBezTo>
                  <a:cubicBezTo>
                    <a:pt x="180421" y="219684"/>
                    <a:pt x="185738" y="225591"/>
                    <a:pt x="185738" y="232606"/>
                  </a:cubicBezTo>
                  <a:moveTo>
                    <a:pt x="340205" y="232606"/>
                  </a:moveTo>
                  <a:cubicBezTo>
                    <a:pt x="340205" y="234452"/>
                    <a:pt x="339688" y="237036"/>
                    <a:pt x="339319" y="238291"/>
                  </a:cubicBezTo>
                  <a:lnTo>
                    <a:pt x="314436" y="308806"/>
                  </a:lnTo>
                  <a:cubicBezTo>
                    <a:pt x="311482" y="317445"/>
                    <a:pt x="305797" y="321358"/>
                    <a:pt x="299004" y="321358"/>
                  </a:cubicBezTo>
                  <a:lnTo>
                    <a:pt x="298118" y="321358"/>
                  </a:lnTo>
                  <a:cubicBezTo>
                    <a:pt x="291325" y="321358"/>
                    <a:pt x="285565" y="317518"/>
                    <a:pt x="283055" y="309396"/>
                  </a:cubicBezTo>
                  <a:lnTo>
                    <a:pt x="267401" y="259704"/>
                  </a:lnTo>
                  <a:lnTo>
                    <a:pt x="251600" y="309396"/>
                  </a:lnTo>
                  <a:cubicBezTo>
                    <a:pt x="249016" y="317518"/>
                    <a:pt x="243331" y="321358"/>
                    <a:pt x="236538" y="321358"/>
                  </a:cubicBezTo>
                  <a:lnTo>
                    <a:pt x="235651" y="321358"/>
                  </a:lnTo>
                  <a:cubicBezTo>
                    <a:pt x="228858" y="321358"/>
                    <a:pt x="223099" y="317518"/>
                    <a:pt x="220219" y="308806"/>
                  </a:cubicBezTo>
                  <a:lnTo>
                    <a:pt x="196075" y="239251"/>
                  </a:lnTo>
                  <a:cubicBezTo>
                    <a:pt x="195558" y="237627"/>
                    <a:pt x="194820" y="234821"/>
                    <a:pt x="194820" y="232458"/>
                  </a:cubicBezTo>
                  <a:cubicBezTo>
                    <a:pt x="194820" y="226034"/>
                    <a:pt x="199988" y="219758"/>
                    <a:pt x="208258" y="219758"/>
                  </a:cubicBezTo>
                  <a:cubicBezTo>
                    <a:pt x="215272" y="219758"/>
                    <a:pt x="219850" y="224188"/>
                    <a:pt x="221844" y="230612"/>
                  </a:cubicBezTo>
                  <a:lnTo>
                    <a:pt x="236907" y="280674"/>
                  </a:lnTo>
                  <a:lnTo>
                    <a:pt x="252339" y="230760"/>
                  </a:lnTo>
                  <a:cubicBezTo>
                    <a:pt x="254332" y="224114"/>
                    <a:pt x="259501" y="219536"/>
                    <a:pt x="266663" y="219536"/>
                  </a:cubicBezTo>
                  <a:lnTo>
                    <a:pt x="268288" y="219536"/>
                  </a:lnTo>
                  <a:cubicBezTo>
                    <a:pt x="275450" y="219536"/>
                    <a:pt x="280618" y="224114"/>
                    <a:pt x="282612" y="230760"/>
                  </a:cubicBezTo>
                  <a:lnTo>
                    <a:pt x="298265" y="280821"/>
                  </a:lnTo>
                  <a:lnTo>
                    <a:pt x="313697" y="230391"/>
                  </a:lnTo>
                  <a:cubicBezTo>
                    <a:pt x="315543" y="224484"/>
                    <a:pt x="319752" y="219684"/>
                    <a:pt x="327136" y="219684"/>
                  </a:cubicBezTo>
                  <a:cubicBezTo>
                    <a:pt x="334815" y="219684"/>
                    <a:pt x="340205" y="225591"/>
                    <a:pt x="340205" y="232606"/>
                  </a:cubicBezTo>
                  <a:moveTo>
                    <a:pt x="452659" y="280821"/>
                  </a:moveTo>
                  <a:lnTo>
                    <a:pt x="468091" y="230391"/>
                  </a:lnTo>
                  <a:cubicBezTo>
                    <a:pt x="469937" y="224484"/>
                    <a:pt x="474146" y="219684"/>
                    <a:pt x="481529" y="219684"/>
                  </a:cubicBezTo>
                  <a:cubicBezTo>
                    <a:pt x="489282" y="219684"/>
                    <a:pt x="494599" y="225591"/>
                    <a:pt x="494599" y="232606"/>
                  </a:cubicBezTo>
                  <a:cubicBezTo>
                    <a:pt x="494599" y="234452"/>
                    <a:pt x="494082" y="237036"/>
                    <a:pt x="493712" y="238291"/>
                  </a:cubicBezTo>
                  <a:lnTo>
                    <a:pt x="468829" y="308806"/>
                  </a:lnTo>
                  <a:cubicBezTo>
                    <a:pt x="465876" y="317445"/>
                    <a:pt x="460190" y="321358"/>
                    <a:pt x="453397" y="321358"/>
                  </a:cubicBezTo>
                  <a:lnTo>
                    <a:pt x="452511" y="321358"/>
                  </a:lnTo>
                  <a:cubicBezTo>
                    <a:pt x="445718" y="321358"/>
                    <a:pt x="439959" y="317518"/>
                    <a:pt x="437449" y="309396"/>
                  </a:cubicBezTo>
                  <a:lnTo>
                    <a:pt x="421795" y="259704"/>
                  </a:lnTo>
                  <a:lnTo>
                    <a:pt x="405994" y="309396"/>
                  </a:lnTo>
                  <a:cubicBezTo>
                    <a:pt x="403410" y="317518"/>
                    <a:pt x="397724" y="321358"/>
                    <a:pt x="390931" y="321358"/>
                  </a:cubicBezTo>
                  <a:lnTo>
                    <a:pt x="390045" y="321358"/>
                  </a:lnTo>
                  <a:cubicBezTo>
                    <a:pt x="383252" y="321358"/>
                    <a:pt x="377493" y="317518"/>
                    <a:pt x="374613" y="308806"/>
                  </a:cubicBezTo>
                  <a:lnTo>
                    <a:pt x="350468" y="239251"/>
                  </a:lnTo>
                  <a:cubicBezTo>
                    <a:pt x="349951" y="237627"/>
                    <a:pt x="349213" y="234821"/>
                    <a:pt x="349213" y="232458"/>
                  </a:cubicBezTo>
                  <a:cubicBezTo>
                    <a:pt x="349213" y="226034"/>
                    <a:pt x="354382" y="219758"/>
                    <a:pt x="362651" y="219758"/>
                  </a:cubicBezTo>
                  <a:cubicBezTo>
                    <a:pt x="369666" y="219758"/>
                    <a:pt x="374244" y="224188"/>
                    <a:pt x="376238" y="230612"/>
                  </a:cubicBezTo>
                  <a:lnTo>
                    <a:pt x="391300" y="280674"/>
                  </a:lnTo>
                  <a:lnTo>
                    <a:pt x="406732" y="230760"/>
                  </a:lnTo>
                  <a:cubicBezTo>
                    <a:pt x="408726" y="224114"/>
                    <a:pt x="413895" y="219536"/>
                    <a:pt x="421057" y="219536"/>
                  </a:cubicBezTo>
                  <a:lnTo>
                    <a:pt x="422681" y="219536"/>
                  </a:lnTo>
                  <a:cubicBezTo>
                    <a:pt x="429843" y="219536"/>
                    <a:pt x="435012" y="224114"/>
                    <a:pt x="437006" y="230760"/>
                  </a:cubicBezTo>
                  <a:lnTo>
                    <a:pt x="452659" y="28082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821324-41F5-CA4F-9235-334FB04FC04C}"/>
              </a:ext>
            </a:extLst>
          </p:cNvPr>
          <p:cNvGrpSpPr/>
          <p:nvPr/>
        </p:nvGrpSpPr>
        <p:grpSpPr>
          <a:xfrm>
            <a:off x="17522907" y="10836232"/>
            <a:ext cx="5567311" cy="1603175"/>
            <a:chOff x="11300655" y="10523675"/>
            <a:chExt cx="5567311" cy="16031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7F8BD7-779F-DF4D-9433-0BB5EC8EEBB5}"/>
                </a:ext>
              </a:extLst>
            </p:cNvPr>
            <p:cNvSpPr txBox="1"/>
            <p:nvPr/>
          </p:nvSpPr>
          <p:spPr>
            <a:xfrm>
              <a:off x="11300656" y="11172743"/>
              <a:ext cx="55673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CC812C-4686-6142-B39A-0B100CDAAF7D}"/>
                </a:ext>
              </a:extLst>
            </p:cNvPr>
            <p:cNvSpPr/>
            <p:nvPr/>
          </p:nvSpPr>
          <p:spPr>
            <a:xfrm>
              <a:off x="11300655" y="10523675"/>
              <a:ext cx="38620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27BB78-CB90-3E46-8DBF-2AD92937FA72}"/>
              </a:ext>
            </a:extLst>
          </p:cNvPr>
          <p:cNvGrpSpPr/>
          <p:nvPr/>
        </p:nvGrpSpPr>
        <p:grpSpPr>
          <a:xfrm>
            <a:off x="1592232" y="10939430"/>
            <a:ext cx="1286271" cy="1286271"/>
            <a:chOff x="1592232" y="10939430"/>
            <a:chExt cx="1286271" cy="128627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C40A4-EA3D-6F42-9F22-BCCAA237AF53}"/>
                </a:ext>
              </a:extLst>
            </p:cNvPr>
            <p:cNvSpPr/>
            <p:nvPr/>
          </p:nvSpPr>
          <p:spPr>
            <a:xfrm>
              <a:off x="1592232" y="10939430"/>
              <a:ext cx="1286271" cy="12862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o 224">
              <a:extLst>
                <a:ext uri="{FF2B5EF4-FFF2-40B4-BE49-F238E27FC236}">
                  <a16:creationId xmlns:a16="http://schemas.microsoft.com/office/drawing/2014/main" id="{E677309B-9967-B84F-881F-7C30F4C16CD1}"/>
                </a:ext>
              </a:extLst>
            </p:cNvPr>
            <p:cNvGrpSpPr/>
            <p:nvPr/>
          </p:nvGrpSpPr>
          <p:grpSpPr>
            <a:xfrm>
              <a:off x="1895986" y="11210898"/>
              <a:ext cx="708667" cy="713913"/>
              <a:chOff x="5014564" y="2955589"/>
              <a:chExt cx="939996" cy="946954"/>
            </a:xfrm>
            <a:solidFill>
              <a:schemeClr val="bg1"/>
            </a:solidFill>
          </p:grpSpPr>
          <p:sp>
            <p:nvSpPr>
              <p:cNvPr id="34" name="Forma libre 87">
                <a:extLst>
                  <a:ext uri="{FF2B5EF4-FFF2-40B4-BE49-F238E27FC236}">
                    <a16:creationId xmlns:a16="http://schemas.microsoft.com/office/drawing/2014/main" id="{606A59A5-D61C-3441-A29E-6F22A19AA0D1}"/>
                  </a:ext>
                </a:extLst>
              </p:cNvPr>
              <p:cNvSpPr/>
              <p:nvPr/>
            </p:nvSpPr>
            <p:spPr>
              <a:xfrm>
                <a:off x="5014564" y="2955589"/>
                <a:ext cx="483059" cy="483059"/>
              </a:xfrm>
              <a:custGeom>
                <a:avLst/>
                <a:gdLst>
                  <a:gd name="connsiteX0" fmla="*/ 242383 w 483059"/>
                  <a:gd name="connsiteY0" fmla="*/ 482731 h 483059"/>
                  <a:gd name="connsiteX1" fmla="*/ 242777 w 483059"/>
                  <a:gd name="connsiteY1" fmla="*/ 482731 h 483059"/>
                  <a:gd name="connsiteX2" fmla="*/ 253672 w 483059"/>
                  <a:gd name="connsiteY2" fmla="*/ 482469 h 483059"/>
                  <a:gd name="connsiteX3" fmla="*/ 482731 w 483059"/>
                  <a:gd name="connsiteY3" fmla="*/ 241858 h 483059"/>
                  <a:gd name="connsiteX4" fmla="*/ 241858 w 483059"/>
                  <a:gd name="connsiteY4" fmla="*/ 984 h 483059"/>
                  <a:gd name="connsiteX5" fmla="*/ 984 w 483059"/>
                  <a:gd name="connsiteY5" fmla="*/ 241858 h 483059"/>
                  <a:gd name="connsiteX6" fmla="*/ 241858 w 483059"/>
                  <a:gd name="connsiteY6" fmla="*/ 482731 h 483059"/>
                  <a:gd name="connsiteX7" fmla="*/ 242383 w 483059"/>
                  <a:gd name="connsiteY7" fmla="*/ 482731 h 483059"/>
                  <a:gd name="connsiteX8" fmla="*/ 241070 w 483059"/>
                  <a:gd name="connsiteY8" fmla="*/ 278613 h 483059"/>
                  <a:gd name="connsiteX9" fmla="*/ 171106 w 483059"/>
                  <a:gd name="connsiteY9" fmla="*/ 208648 h 483059"/>
                  <a:gd name="connsiteX10" fmla="*/ 241070 w 483059"/>
                  <a:gd name="connsiteY10" fmla="*/ 138683 h 483059"/>
                  <a:gd name="connsiteX11" fmla="*/ 311035 w 483059"/>
                  <a:gd name="connsiteY11" fmla="*/ 208648 h 483059"/>
                  <a:gd name="connsiteX12" fmla="*/ 241070 w 483059"/>
                  <a:gd name="connsiteY12" fmla="*/ 278613 h 483059"/>
                  <a:gd name="connsiteX13" fmla="*/ 241070 w 483059"/>
                  <a:gd name="connsiteY13" fmla="*/ 364329 h 483059"/>
                  <a:gd name="connsiteX14" fmla="*/ 347659 w 483059"/>
                  <a:gd name="connsiteY14" fmla="*/ 395833 h 483059"/>
                  <a:gd name="connsiteX15" fmla="*/ 251178 w 483059"/>
                  <a:gd name="connsiteY15" fmla="*/ 435344 h 483059"/>
                  <a:gd name="connsiteX16" fmla="*/ 242383 w 483059"/>
                  <a:gd name="connsiteY16" fmla="*/ 435607 h 483059"/>
                  <a:gd name="connsiteX17" fmla="*/ 136451 w 483059"/>
                  <a:gd name="connsiteY17" fmla="*/ 394520 h 483059"/>
                  <a:gd name="connsiteX18" fmla="*/ 241070 w 483059"/>
                  <a:gd name="connsiteY18" fmla="*/ 364329 h 483059"/>
                  <a:gd name="connsiteX19" fmla="*/ 48503 w 483059"/>
                  <a:gd name="connsiteY19" fmla="*/ 241858 h 483059"/>
                  <a:gd name="connsiteX20" fmla="*/ 242121 w 483059"/>
                  <a:gd name="connsiteY20" fmla="*/ 48240 h 483059"/>
                  <a:gd name="connsiteX21" fmla="*/ 435738 w 483059"/>
                  <a:gd name="connsiteY21" fmla="*/ 241858 h 483059"/>
                  <a:gd name="connsiteX22" fmla="*/ 388482 w 483059"/>
                  <a:gd name="connsiteY22" fmla="*/ 368398 h 483059"/>
                  <a:gd name="connsiteX23" fmla="*/ 386645 w 483059"/>
                  <a:gd name="connsiteY23" fmla="*/ 366692 h 483059"/>
                  <a:gd name="connsiteX24" fmla="*/ 278875 w 483059"/>
                  <a:gd name="connsiteY24" fmla="*/ 319699 h 483059"/>
                  <a:gd name="connsiteX25" fmla="*/ 358291 w 483059"/>
                  <a:gd name="connsiteY25" fmla="*/ 208648 h 483059"/>
                  <a:gd name="connsiteX26" fmla="*/ 241070 w 483059"/>
                  <a:gd name="connsiteY26" fmla="*/ 91427 h 483059"/>
                  <a:gd name="connsiteX27" fmla="*/ 123850 w 483059"/>
                  <a:gd name="connsiteY27" fmla="*/ 208648 h 483059"/>
                  <a:gd name="connsiteX28" fmla="*/ 203397 w 483059"/>
                  <a:gd name="connsiteY28" fmla="*/ 319699 h 483059"/>
                  <a:gd name="connsiteX29" fmla="*/ 98121 w 483059"/>
                  <a:gd name="connsiteY29" fmla="*/ 364461 h 483059"/>
                  <a:gd name="connsiteX30" fmla="*/ 94971 w 483059"/>
                  <a:gd name="connsiteY30" fmla="*/ 367611 h 483059"/>
                  <a:gd name="connsiteX31" fmla="*/ 48503 w 483059"/>
                  <a:gd name="connsiteY31" fmla="*/ 241858 h 48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3059" h="483059">
                    <a:moveTo>
                      <a:pt x="242383" y="482731"/>
                    </a:moveTo>
                    <a:cubicBezTo>
                      <a:pt x="242514" y="482731"/>
                      <a:pt x="242646" y="482731"/>
                      <a:pt x="242777" y="482731"/>
                    </a:cubicBezTo>
                    <a:cubicBezTo>
                      <a:pt x="246452" y="482731"/>
                      <a:pt x="249997" y="482600"/>
                      <a:pt x="253672" y="482469"/>
                    </a:cubicBezTo>
                    <a:cubicBezTo>
                      <a:pt x="381000" y="476299"/>
                      <a:pt x="482731" y="370761"/>
                      <a:pt x="482731" y="241858"/>
                    </a:cubicBezTo>
                    <a:cubicBezTo>
                      <a:pt x="482731" y="109017"/>
                      <a:pt x="374699" y="984"/>
                      <a:pt x="241858" y="984"/>
                    </a:cubicBezTo>
                    <a:cubicBezTo>
                      <a:pt x="109017" y="984"/>
                      <a:pt x="984" y="109017"/>
                      <a:pt x="984" y="241858"/>
                    </a:cubicBezTo>
                    <a:cubicBezTo>
                      <a:pt x="984" y="374699"/>
                      <a:pt x="109017" y="482731"/>
                      <a:pt x="241858" y="482731"/>
                    </a:cubicBezTo>
                    <a:cubicBezTo>
                      <a:pt x="242121" y="482731"/>
                      <a:pt x="242252" y="482731"/>
                      <a:pt x="242383" y="482731"/>
                    </a:cubicBezTo>
                    <a:close/>
                    <a:moveTo>
                      <a:pt x="241070" y="278613"/>
                    </a:moveTo>
                    <a:cubicBezTo>
                      <a:pt x="202478" y="278613"/>
                      <a:pt x="171106" y="247240"/>
                      <a:pt x="171106" y="208648"/>
                    </a:cubicBezTo>
                    <a:cubicBezTo>
                      <a:pt x="171106" y="170055"/>
                      <a:pt x="202478" y="138683"/>
                      <a:pt x="241070" y="138683"/>
                    </a:cubicBezTo>
                    <a:cubicBezTo>
                      <a:pt x="279663" y="138683"/>
                      <a:pt x="311035" y="170055"/>
                      <a:pt x="311035" y="208648"/>
                    </a:cubicBezTo>
                    <a:cubicBezTo>
                      <a:pt x="311035" y="247240"/>
                      <a:pt x="279663" y="278613"/>
                      <a:pt x="241070" y="278613"/>
                    </a:cubicBezTo>
                    <a:close/>
                    <a:moveTo>
                      <a:pt x="241070" y="364329"/>
                    </a:moveTo>
                    <a:cubicBezTo>
                      <a:pt x="282419" y="364329"/>
                      <a:pt x="321537" y="376012"/>
                      <a:pt x="347659" y="395833"/>
                    </a:cubicBezTo>
                    <a:cubicBezTo>
                      <a:pt x="320749" y="419724"/>
                      <a:pt x="287014" y="433507"/>
                      <a:pt x="251178" y="435344"/>
                    </a:cubicBezTo>
                    <a:cubicBezTo>
                      <a:pt x="248290" y="435476"/>
                      <a:pt x="245402" y="435607"/>
                      <a:pt x="242383" y="435607"/>
                    </a:cubicBezTo>
                    <a:cubicBezTo>
                      <a:pt x="202741" y="435476"/>
                      <a:pt x="165461" y="421036"/>
                      <a:pt x="136451" y="394520"/>
                    </a:cubicBezTo>
                    <a:cubicBezTo>
                      <a:pt x="162573" y="375356"/>
                      <a:pt x="200903" y="364329"/>
                      <a:pt x="241070" y="364329"/>
                    </a:cubicBezTo>
                    <a:close/>
                    <a:moveTo>
                      <a:pt x="48503" y="241858"/>
                    </a:moveTo>
                    <a:cubicBezTo>
                      <a:pt x="48503" y="135139"/>
                      <a:pt x="135401" y="48240"/>
                      <a:pt x="242121" y="48240"/>
                    </a:cubicBezTo>
                    <a:cubicBezTo>
                      <a:pt x="348840" y="48240"/>
                      <a:pt x="435738" y="135139"/>
                      <a:pt x="435738" y="241858"/>
                    </a:cubicBezTo>
                    <a:cubicBezTo>
                      <a:pt x="435738" y="290164"/>
                      <a:pt x="417886" y="334532"/>
                      <a:pt x="388482" y="368398"/>
                    </a:cubicBezTo>
                    <a:cubicBezTo>
                      <a:pt x="387958" y="367742"/>
                      <a:pt x="387301" y="367217"/>
                      <a:pt x="386645" y="366692"/>
                    </a:cubicBezTo>
                    <a:cubicBezTo>
                      <a:pt x="359604" y="342145"/>
                      <a:pt x="321537" y="325868"/>
                      <a:pt x="278875" y="319699"/>
                    </a:cubicBezTo>
                    <a:cubicBezTo>
                      <a:pt x="325081" y="303947"/>
                      <a:pt x="358291" y="260104"/>
                      <a:pt x="358291" y="208648"/>
                    </a:cubicBezTo>
                    <a:cubicBezTo>
                      <a:pt x="358291" y="143933"/>
                      <a:pt x="305653" y="91427"/>
                      <a:pt x="241070" y="91427"/>
                    </a:cubicBezTo>
                    <a:cubicBezTo>
                      <a:pt x="176488" y="91427"/>
                      <a:pt x="123850" y="144065"/>
                      <a:pt x="123850" y="208648"/>
                    </a:cubicBezTo>
                    <a:cubicBezTo>
                      <a:pt x="123850" y="260104"/>
                      <a:pt x="157191" y="303947"/>
                      <a:pt x="203397" y="319699"/>
                    </a:cubicBezTo>
                    <a:cubicBezTo>
                      <a:pt x="162179" y="325606"/>
                      <a:pt x="125031" y="341226"/>
                      <a:pt x="98121" y="364461"/>
                    </a:cubicBezTo>
                    <a:cubicBezTo>
                      <a:pt x="96940" y="365379"/>
                      <a:pt x="95890" y="366429"/>
                      <a:pt x="94971" y="367611"/>
                    </a:cubicBezTo>
                    <a:cubicBezTo>
                      <a:pt x="65961" y="333613"/>
                      <a:pt x="48503" y="289770"/>
                      <a:pt x="48503" y="241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88">
                <a:extLst>
                  <a:ext uri="{FF2B5EF4-FFF2-40B4-BE49-F238E27FC236}">
                    <a16:creationId xmlns:a16="http://schemas.microsoft.com/office/drawing/2014/main" id="{66FADC48-8068-2D41-B526-36D7C572EDAE}"/>
                  </a:ext>
                </a:extLst>
              </p:cNvPr>
              <p:cNvSpPr/>
              <p:nvPr/>
            </p:nvSpPr>
            <p:spPr>
              <a:xfrm>
                <a:off x="5471501" y="3141199"/>
                <a:ext cx="483059" cy="761344"/>
              </a:xfrm>
              <a:custGeom>
                <a:avLst/>
                <a:gdLst>
                  <a:gd name="connsiteX0" fmla="*/ 482863 w 483059"/>
                  <a:gd name="connsiteY0" fmla="*/ 520667 h 761343"/>
                  <a:gd name="connsiteX1" fmla="*/ 255641 w 483059"/>
                  <a:gd name="connsiteY1" fmla="*/ 280188 h 761343"/>
                  <a:gd name="connsiteX2" fmla="*/ 256429 w 483059"/>
                  <a:gd name="connsiteY2" fmla="*/ 279925 h 761343"/>
                  <a:gd name="connsiteX3" fmla="*/ 257478 w 483059"/>
                  <a:gd name="connsiteY3" fmla="*/ 279663 h 761343"/>
                  <a:gd name="connsiteX4" fmla="*/ 258660 w 483059"/>
                  <a:gd name="connsiteY4" fmla="*/ 279269 h 761343"/>
                  <a:gd name="connsiteX5" fmla="*/ 259710 w 483059"/>
                  <a:gd name="connsiteY5" fmla="*/ 278875 h 761343"/>
                  <a:gd name="connsiteX6" fmla="*/ 260760 w 483059"/>
                  <a:gd name="connsiteY6" fmla="*/ 278350 h 761343"/>
                  <a:gd name="connsiteX7" fmla="*/ 261811 w 483059"/>
                  <a:gd name="connsiteY7" fmla="*/ 277825 h 761343"/>
                  <a:gd name="connsiteX8" fmla="*/ 262729 w 483059"/>
                  <a:gd name="connsiteY8" fmla="*/ 277300 h 761343"/>
                  <a:gd name="connsiteX9" fmla="*/ 263780 w 483059"/>
                  <a:gd name="connsiteY9" fmla="*/ 276643 h 761343"/>
                  <a:gd name="connsiteX10" fmla="*/ 264829 w 483059"/>
                  <a:gd name="connsiteY10" fmla="*/ 275856 h 761343"/>
                  <a:gd name="connsiteX11" fmla="*/ 265749 w 483059"/>
                  <a:gd name="connsiteY11" fmla="*/ 275199 h 761343"/>
                  <a:gd name="connsiteX12" fmla="*/ 267455 w 483059"/>
                  <a:gd name="connsiteY12" fmla="*/ 273624 h 761343"/>
                  <a:gd name="connsiteX13" fmla="*/ 267455 w 483059"/>
                  <a:gd name="connsiteY13" fmla="*/ 273624 h 761343"/>
                  <a:gd name="connsiteX14" fmla="*/ 324424 w 483059"/>
                  <a:gd name="connsiteY14" fmla="*/ 216655 h 761343"/>
                  <a:gd name="connsiteX15" fmla="*/ 324424 w 483059"/>
                  <a:gd name="connsiteY15" fmla="*/ 183182 h 761343"/>
                  <a:gd name="connsiteX16" fmla="*/ 290951 w 483059"/>
                  <a:gd name="connsiteY16" fmla="*/ 183182 h 761343"/>
                  <a:gd name="connsiteX17" fmla="*/ 274281 w 483059"/>
                  <a:gd name="connsiteY17" fmla="*/ 199853 h 761343"/>
                  <a:gd name="connsiteX18" fmla="*/ 274281 w 483059"/>
                  <a:gd name="connsiteY18" fmla="*/ 128969 h 761343"/>
                  <a:gd name="connsiteX19" fmla="*/ 212060 w 483059"/>
                  <a:gd name="connsiteY19" fmla="*/ 20018 h 761343"/>
                  <a:gd name="connsiteX20" fmla="*/ 69636 w 483059"/>
                  <a:gd name="connsiteY20" fmla="*/ 984 h 761343"/>
                  <a:gd name="connsiteX21" fmla="*/ 46009 w 483059"/>
                  <a:gd name="connsiteY21" fmla="*/ 24612 h 761343"/>
                  <a:gd name="connsiteX22" fmla="*/ 69636 w 483059"/>
                  <a:gd name="connsiteY22" fmla="*/ 48240 h 761343"/>
                  <a:gd name="connsiteX23" fmla="*/ 192370 w 483059"/>
                  <a:gd name="connsiteY23" fmla="*/ 62942 h 761343"/>
                  <a:gd name="connsiteX24" fmla="*/ 227025 w 483059"/>
                  <a:gd name="connsiteY24" fmla="*/ 128838 h 761343"/>
                  <a:gd name="connsiteX25" fmla="*/ 227025 w 483059"/>
                  <a:gd name="connsiteY25" fmla="*/ 199721 h 761343"/>
                  <a:gd name="connsiteX26" fmla="*/ 210354 w 483059"/>
                  <a:gd name="connsiteY26" fmla="*/ 183051 h 761343"/>
                  <a:gd name="connsiteX27" fmla="*/ 176881 w 483059"/>
                  <a:gd name="connsiteY27" fmla="*/ 183051 h 761343"/>
                  <a:gd name="connsiteX28" fmla="*/ 176881 w 483059"/>
                  <a:gd name="connsiteY28" fmla="*/ 216523 h 761343"/>
                  <a:gd name="connsiteX29" fmla="*/ 233851 w 483059"/>
                  <a:gd name="connsiteY29" fmla="*/ 273493 h 761343"/>
                  <a:gd name="connsiteX30" fmla="*/ 235557 w 483059"/>
                  <a:gd name="connsiteY30" fmla="*/ 275068 h 761343"/>
                  <a:gd name="connsiteX31" fmla="*/ 236344 w 483059"/>
                  <a:gd name="connsiteY31" fmla="*/ 275725 h 761343"/>
                  <a:gd name="connsiteX32" fmla="*/ 237395 w 483059"/>
                  <a:gd name="connsiteY32" fmla="*/ 276512 h 761343"/>
                  <a:gd name="connsiteX33" fmla="*/ 238445 w 483059"/>
                  <a:gd name="connsiteY33" fmla="*/ 277168 h 761343"/>
                  <a:gd name="connsiteX34" fmla="*/ 239364 w 483059"/>
                  <a:gd name="connsiteY34" fmla="*/ 277694 h 761343"/>
                  <a:gd name="connsiteX35" fmla="*/ 240414 w 483059"/>
                  <a:gd name="connsiteY35" fmla="*/ 278219 h 761343"/>
                  <a:gd name="connsiteX36" fmla="*/ 241464 w 483059"/>
                  <a:gd name="connsiteY36" fmla="*/ 278744 h 761343"/>
                  <a:gd name="connsiteX37" fmla="*/ 242514 w 483059"/>
                  <a:gd name="connsiteY37" fmla="*/ 279137 h 761343"/>
                  <a:gd name="connsiteX38" fmla="*/ 243695 w 483059"/>
                  <a:gd name="connsiteY38" fmla="*/ 279531 h 761343"/>
                  <a:gd name="connsiteX39" fmla="*/ 244090 w 483059"/>
                  <a:gd name="connsiteY39" fmla="*/ 279663 h 761343"/>
                  <a:gd name="connsiteX40" fmla="*/ 241858 w 483059"/>
                  <a:gd name="connsiteY40" fmla="*/ 279663 h 761343"/>
                  <a:gd name="connsiteX41" fmla="*/ 984 w 483059"/>
                  <a:gd name="connsiteY41" fmla="*/ 520536 h 761343"/>
                  <a:gd name="connsiteX42" fmla="*/ 241858 w 483059"/>
                  <a:gd name="connsiteY42" fmla="*/ 761409 h 761343"/>
                  <a:gd name="connsiteX43" fmla="*/ 242251 w 483059"/>
                  <a:gd name="connsiteY43" fmla="*/ 761409 h 761343"/>
                  <a:gd name="connsiteX44" fmla="*/ 242646 w 483059"/>
                  <a:gd name="connsiteY44" fmla="*/ 761409 h 761343"/>
                  <a:gd name="connsiteX45" fmla="*/ 253540 w 483059"/>
                  <a:gd name="connsiteY45" fmla="*/ 761147 h 761343"/>
                  <a:gd name="connsiteX46" fmla="*/ 482863 w 483059"/>
                  <a:gd name="connsiteY46" fmla="*/ 520667 h 761343"/>
                  <a:gd name="connsiteX47" fmla="*/ 48372 w 483059"/>
                  <a:gd name="connsiteY47" fmla="*/ 520667 h 761343"/>
                  <a:gd name="connsiteX48" fmla="*/ 241989 w 483059"/>
                  <a:gd name="connsiteY48" fmla="*/ 327049 h 761343"/>
                  <a:gd name="connsiteX49" fmla="*/ 435607 w 483059"/>
                  <a:gd name="connsiteY49" fmla="*/ 520667 h 761343"/>
                  <a:gd name="connsiteX50" fmla="*/ 388351 w 483059"/>
                  <a:gd name="connsiteY50" fmla="*/ 647208 h 761343"/>
                  <a:gd name="connsiteX51" fmla="*/ 386513 w 483059"/>
                  <a:gd name="connsiteY51" fmla="*/ 645501 h 761343"/>
                  <a:gd name="connsiteX52" fmla="*/ 278744 w 483059"/>
                  <a:gd name="connsiteY52" fmla="*/ 598508 h 761343"/>
                  <a:gd name="connsiteX53" fmla="*/ 358160 w 483059"/>
                  <a:gd name="connsiteY53" fmla="*/ 487457 h 761343"/>
                  <a:gd name="connsiteX54" fmla="*/ 240939 w 483059"/>
                  <a:gd name="connsiteY54" fmla="*/ 370236 h 761343"/>
                  <a:gd name="connsiteX55" fmla="*/ 123718 w 483059"/>
                  <a:gd name="connsiteY55" fmla="*/ 487457 h 761343"/>
                  <a:gd name="connsiteX56" fmla="*/ 203266 w 483059"/>
                  <a:gd name="connsiteY56" fmla="*/ 598508 h 761343"/>
                  <a:gd name="connsiteX57" fmla="*/ 97990 w 483059"/>
                  <a:gd name="connsiteY57" fmla="*/ 643270 h 761343"/>
                  <a:gd name="connsiteX58" fmla="*/ 94840 w 483059"/>
                  <a:gd name="connsiteY58" fmla="*/ 646420 h 761343"/>
                  <a:gd name="connsiteX59" fmla="*/ 48372 w 483059"/>
                  <a:gd name="connsiteY59" fmla="*/ 520667 h 761343"/>
                  <a:gd name="connsiteX60" fmla="*/ 242383 w 483059"/>
                  <a:gd name="connsiteY60" fmla="*/ 714285 h 761343"/>
                  <a:gd name="connsiteX61" fmla="*/ 136451 w 483059"/>
                  <a:gd name="connsiteY61" fmla="*/ 673199 h 761343"/>
                  <a:gd name="connsiteX62" fmla="*/ 241070 w 483059"/>
                  <a:gd name="connsiteY62" fmla="*/ 643138 h 761343"/>
                  <a:gd name="connsiteX63" fmla="*/ 347659 w 483059"/>
                  <a:gd name="connsiteY63" fmla="*/ 674642 h 761343"/>
                  <a:gd name="connsiteX64" fmla="*/ 251178 w 483059"/>
                  <a:gd name="connsiteY64" fmla="*/ 714154 h 761343"/>
                  <a:gd name="connsiteX65" fmla="*/ 242383 w 483059"/>
                  <a:gd name="connsiteY65" fmla="*/ 714285 h 761343"/>
                  <a:gd name="connsiteX66" fmla="*/ 240939 w 483059"/>
                  <a:gd name="connsiteY66" fmla="*/ 557553 h 761343"/>
                  <a:gd name="connsiteX67" fmla="*/ 170974 w 483059"/>
                  <a:gd name="connsiteY67" fmla="*/ 487588 h 761343"/>
                  <a:gd name="connsiteX68" fmla="*/ 240939 w 483059"/>
                  <a:gd name="connsiteY68" fmla="*/ 417623 h 761343"/>
                  <a:gd name="connsiteX69" fmla="*/ 310904 w 483059"/>
                  <a:gd name="connsiteY69" fmla="*/ 487588 h 761343"/>
                  <a:gd name="connsiteX70" fmla="*/ 240939 w 483059"/>
                  <a:gd name="connsiteY70" fmla="*/ 557553 h 76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83059" h="761343">
                    <a:moveTo>
                      <a:pt x="482863" y="520667"/>
                    </a:moveTo>
                    <a:cubicBezTo>
                      <a:pt x="482863" y="392420"/>
                      <a:pt x="382181" y="287276"/>
                      <a:pt x="255641" y="280188"/>
                    </a:cubicBezTo>
                    <a:cubicBezTo>
                      <a:pt x="255904" y="280188"/>
                      <a:pt x="256166" y="280056"/>
                      <a:pt x="256429" y="279925"/>
                    </a:cubicBezTo>
                    <a:cubicBezTo>
                      <a:pt x="256822" y="279794"/>
                      <a:pt x="257085" y="279794"/>
                      <a:pt x="257478" y="279663"/>
                    </a:cubicBezTo>
                    <a:cubicBezTo>
                      <a:pt x="257873" y="279531"/>
                      <a:pt x="258266" y="279400"/>
                      <a:pt x="258660" y="279269"/>
                    </a:cubicBezTo>
                    <a:cubicBezTo>
                      <a:pt x="259054" y="279137"/>
                      <a:pt x="259316" y="279006"/>
                      <a:pt x="259710" y="278875"/>
                    </a:cubicBezTo>
                    <a:cubicBezTo>
                      <a:pt x="260104" y="278744"/>
                      <a:pt x="260367" y="278612"/>
                      <a:pt x="260760" y="278350"/>
                    </a:cubicBezTo>
                    <a:cubicBezTo>
                      <a:pt x="261154" y="278219"/>
                      <a:pt x="261548" y="277956"/>
                      <a:pt x="261811" y="277825"/>
                    </a:cubicBezTo>
                    <a:cubicBezTo>
                      <a:pt x="262073" y="277694"/>
                      <a:pt x="262467" y="277431"/>
                      <a:pt x="262729" y="277300"/>
                    </a:cubicBezTo>
                    <a:cubicBezTo>
                      <a:pt x="263123" y="277037"/>
                      <a:pt x="263385" y="276906"/>
                      <a:pt x="263780" y="276643"/>
                    </a:cubicBezTo>
                    <a:cubicBezTo>
                      <a:pt x="264173" y="276381"/>
                      <a:pt x="264436" y="276118"/>
                      <a:pt x="264829" y="275856"/>
                    </a:cubicBezTo>
                    <a:cubicBezTo>
                      <a:pt x="265092" y="275593"/>
                      <a:pt x="265354" y="275462"/>
                      <a:pt x="265749" y="275199"/>
                    </a:cubicBezTo>
                    <a:cubicBezTo>
                      <a:pt x="266405" y="274674"/>
                      <a:pt x="266930" y="274149"/>
                      <a:pt x="267455" y="273624"/>
                    </a:cubicBezTo>
                    <a:cubicBezTo>
                      <a:pt x="267455" y="273624"/>
                      <a:pt x="267455" y="273624"/>
                      <a:pt x="267455" y="273624"/>
                    </a:cubicBezTo>
                    <a:lnTo>
                      <a:pt x="324424" y="216655"/>
                    </a:lnTo>
                    <a:cubicBezTo>
                      <a:pt x="333613" y="207466"/>
                      <a:pt x="333613" y="192502"/>
                      <a:pt x="324424" y="183182"/>
                    </a:cubicBezTo>
                    <a:cubicBezTo>
                      <a:pt x="315236" y="173993"/>
                      <a:pt x="300271" y="173993"/>
                      <a:pt x="290951" y="183182"/>
                    </a:cubicBezTo>
                    <a:lnTo>
                      <a:pt x="274281" y="199853"/>
                    </a:lnTo>
                    <a:lnTo>
                      <a:pt x="274281" y="128969"/>
                    </a:lnTo>
                    <a:cubicBezTo>
                      <a:pt x="274281" y="74887"/>
                      <a:pt x="253935" y="39314"/>
                      <a:pt x="212060" y="20018"/>
                    </a:cubicBezTo>
                    <a:cubicBezTo>
                      <a:pt x="177537" y="4135"/>
                      <a:pt x="131988" y="984"/>
                      <a:pt x="69636" y="984"/>
                    </a:cubicBezTo>
                    <a:cubicBezTo>
                      <a:pt x="56641" y="984"/>
                      <a:pt x="46009" y="11617"/>
                      <a:pt x="46009" y="24612"/>
                    </a:cubicBezTo>
                    <a:cubicBezTo>
                      <a:pt x="46009" y="37608"/>
                      <a:pt x="56641" y="48240"/>
                      <a:pt x="69636" y="48240"/>
                    </a:cubicBezTo>
                    <a:cubicBezTo>
                      <a:pt x="123981" y="48240"/>
                      <a:pt x="165724" y="50734"/>
                      <a:pt x="192370" y="62942"/>
                    </a:cubicBezTo>
                    <a:cubicBezTo>
                      <a:pt x="209566" y="70818"/>
                      <a:pt x="227025" y="84732"/>
                      <a:pt x="227025" y="128838"/>
                    </a:cubicBezTo>
                    <a:lnTo>
                      <a:pt x="227025" y="199721"/>
                    </a:lnTo>
                    <a:lnTo>
                      <a:pt x="210354" y="183051"/>
                    </a:lnTo>
                    <a:cubicBezTo>
                      <a:pt x="201165" y="173862"/>
                      <a:pt x="186201" y="173862"/>
                      <a:pt x="176881" y="183051"/>
                    </a:cubicBezTo>
                    <a:cubicBezTo>
                      <a:pt x="167693" y="192239"/>
                      <a:pt x="167693" y="207204"/>
                      <a:pt x="176881" y="216523"/>
                    </a:cubicBezTo>
                    <a:lnTo>
                      <a:pt x="233851" y="273493"/>
                    </a:lnTo>
                    <a:cubicBezTo>
                      <a:pt x="234375" y="274018"/>
                      <a:pt x="235032" y="274543"/>
                      <a:pt x="235557" y="275068"/>
                    </a:cubicBezTo>
                    <a:cubicBezTo>
                      <a:pt x="235820" y="275331"/>
                      <a:pt x="236082" y="275462"/>
                      <a:pt x="236344" y="275725"/>
                    </a:cubicBezTo>
                    <a:cubicBezTo>
                      <a:pt x="236739" y="275987"/>
                      <a:pt x="237001" y="276250"/>
                      <a:pt x="237395" y="276512"/>
                    </a:cubicBezTo>
                    <a:cubicBezTo>
                      <a:pt x="237789" y="276775"/>
                      <a:pt x="238051" y="276906"/>
                      <a:pt x="238445" y="277168"/>
                    </a:cubicBezTo>
                    <a:cubicBezTo>
                      <a:pt x="238708" y="277300"/>
                      <a:pt x="239101" y="277562"/>
                      <a:pt x="239364" y="277694"/>
                    </a:cubicBezTo>
                    <a:cubicBezTo>
                      <a:pt x="239758" y="277825"/>
                      <a:pt x="240020" y="278087"/>
                      <a:pt x="240414" y="278219"/>
                    </a:cubicBezTo>
                    <a:cubicBezTo>
                      <a:pt x="240808" y="278350"/>
                      <a:pt x="241070" y="278612"/>
                      <a:pt x="241464" y="278744"/>
                    </a:cubicBezTo>
                    <a:cubicBezTo>
                      <a:pt x="241858" y="278875"/>
                      <a:pt x="242121" y="279006"/>
                      <a:pt x="242514" y="279137"/>
                    </a:cubicBezTo>
                    <a:cubicBezTo>
                      <a:pt x="242908" y="279269"/>
                      <a:pt x="243302" y="279400"/>
                      <a:pt x="243695" y="279531"/>
                    </a:cubicBezTo>
                    <a:cubicBezTo>
                      <a:pt x="243827" y="279531"/>
                      <a:pt x="243958" y="279663"/>
                      <a:pt x="244090" y="279663"/>
                    </a:cubicBezTo>
                    <a:cubicBezTo>
                      <a:pt x="243302" y="279663"/>
                      <a:pt x="242646" y="279663"/>
                      <a:pt x="241858" y="279663"/>
                    </a:cubicBezTo>
                    <a:cubicBezTo>
                      <a:pt x="109016" y="279663"/>
                      <a:pt x="984" y="387695"/>
                      <a:pt x="984" y="520536"/>
                    </a:cubicBezTo>
                    <a:cubicBezTo>
                      <a:pt x="984" y="653377"/>
                      <a:pt x="109016" y="761409"/>
                      <a:pt x="241858" y="761409"/>
                    </a:cubicBezTo>
                    <a:cubicBezTo>
                      <a:pt x="241989" y="761409"/>
                      <a:pt x="242121" y="761409"/>
                      <a:pt x="242251" y="761409"/>
                    </a:cubicBezTo>
                    <a:cubicBezTo>
                      <a:pt x="242383" y="761409"/>
                      <a:pt x="242514" y="761409"/>
                      <a:pt x="242646" y="761409"/>
                    </a:cubicBezTo>
                    <a:cubicBezTo>
                      <a:pt x="246321" y="761409"/>
                      <a:pt x="249865" y="761278"/>
                      <a:pt x="253540" y="761147"/>
                    </a:cubicBezTo>
                    <a:cubicBezTo>
                      <a:pt x="381131" y="755109"/>
                      <a:pt x="482863" y="649571"/>
                      <a:pt x="482863" y="520667"/>
                    </a:cubicBezTo>
                    <a:close/>
                    <a:moveTo>
                      <a:pt x="48372" y="520667"/>
                    </a:moveTo>
                    <a:cubicBezTo>
                      <a:pt x="48372" y="413948"/>
                      <a:pt x="135270" y="327049"/>
                      <a:pt x="241989" y="327049"/>
                    </a:cubicBezTo>
                    <a:cubicBezTo>
                      <a:pt x="348708" y="327049"/>
                      <a:pt x="435607" y="413948"/>
                      <a:pt x="435607" y="520667"/>
                    </a:cubicBezTo>
                    <a:cubicBezTo>
                      <a:pt x="435607" y="568973"/>
                      <a:pt x="417755" y="613341"/>
                      <a:pt x="388351" y="647208"/>
                    </a:cubicBezTo>
                    <a:cubicBezTo>
                      <a:pt x="387826" y="646551"/>
                      <a:pt x="387170" y="646026"/>
                      <a:pt x="386513" y="645501"/>
                    </a:cubicBezTo>
                    <a:cubicBezTo>
                      <a:pt x="359472" y="620955"/>
                      <a:pt x="321405" y="604677"/>
                      <a:pt x="278744" y="598508"/>
                    </a:cubicBezTo>
                    <a:cubicBezTo>
                      <a:pt x="324949" y="582756"/>
                      <a:pt x="358160" y="538913"/>
                      <a:pt x="358160" y="487457"/>
                    </a:cubicBezTo>
                    <a:cubicBezTo>
                      <a:pt x="358160" y="422743"/>
                      <a:pt x="305522" y="370236"/>
                      <a:pt x="240939" y="370236"/>
                    </a:cubicBezTo>
                    <a:cubicBezTo>
                      <a:pt x="176356" y="370236"/>
                      <a:pt x="123718" y="422874"/>
                      <a:pt x="123718" y="487457"/>
                    </a:cubicBezTo>
                    <a:cubicBezTo>
                      <a:pt x="123718" y="538913"/>
                      <a:pt x="157060" y="582756"/>
                      <a:pt x="203266" y="598508"/>
                    </a:cubicBezTo>
                    <a:cubicBezTo>
                      <a:pt x="162048" y="604415"/>
                      <a:pt x="124900" y="620036"/>
                      <a:pt x="97990" y="643270"/>
                    </a:cubicBezTo>
                    <a:cubicBezTo>
                      <a:pt x="96809" y="644189"/>
                      <a:pt x="95759" y="645239"/>
                      <a:pt x="94840" y="646420"/>
                    </a:cubicBezTo>
                    <a:cubicBezTo>
                      <a:pt x="65961" y="612553"/>
                      <a:pt x="48372" y="568579"/>
                      <a:pt x="48372" y="520667"/>
                    </a:cubicBezTo>
                    <a:close/>
                    <a:moveTo>
                      <a:pt x="242383" y="714285"/>
                    </a:moveTo>
                    <a:cubicBezTo>
                      <a:pt x="202741" y="714154"/>
                      <a:pt x="165461" y="699714"/>
                      <a:pt x="136451" y="673199"/>
                    </a:cubicBezTo>
                    <a:cubicBezTo>
                      <a:pt x="162573" y="654296"/>
                      <a:pt x="200903" y="643138"/>
                      <a:pt x="241070" y="643138"/>
                    </a:cubicBezTo>
                    <a:cubicBezTo>
                      <a:pt x="282419" y="643138"/>
                      <a:pt x="321537" y="654821"/>
                      <a:pt x="347659" y="674642"/>
                    </a:cubicBezTo>
                    <a:cubicBezTo>
                      <a:pt x="320749" y="698533"/>
                      <a:pt x="287013" y="712316"/>
                      <a:pt x="251178" y="714154"/>
                    </a:cubicBezTo>
                    <a:cubicBezTo>
                      <a:pt x="248290" y="714154"/>
                      <a:pt x="245271" y="714285"/>
                      <a:pt x="242383" y="714285"/>
                    </a:cubicBezTo>
                    <a:close/>
                    <a:moveTo>
                      <a:pt x="240939" y="557553"/>
                    </a:moveTo>
                    <a:cubicBezTo>
                      <a:pt x="202347" y="557553"/>
                      <a:pt x="170974" y="526181"/>
                      <a:pt x="170974" y="487588"/>
                    </a:cubicBezTo>
                    <a:cubicBezTo>
                      <a:pt x="170974" y="448996"/>
                      <a:pt x="202347" y="417623"/>
                      <a:pt x="240939" y="417623"/>
                    </a:cubicBezTo>
                    <a:cubicBezTo>
                      <a:pt x="279532" y="417623"/>
                      <a:pt x="310904" y="448996"/>
                      <a:pt x="310904" y="487588"/>
                    </a:cubicBezTo>
                    <a:cubicBezTo>
                      <a:pt x="310904" y="526049"/>
                      <a:pt x="279532" y="557553"/>
                      <a:pt x="240939" y="5575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89">
                <a:extLst>
                  <a:ext uri="{FF2B5EF4-FFF2-40B4-BE49-F238E27FC236}">
                    <a16:creationId xmlns:a16="http://schemas.microsoft.com/office/drawing/2014/main" id="{BF0E6E71-E3CB-1D4D-9448-B1BB910359F7}"/>
                  </a:ext>
                </a:extLst>
              </p:cNvPr>
              <p:cNvSpPr/>
              <p:nvPr/>
            </p:nvSpPr>
            <p:spPr>
              <a:xfrm>
                <a:off x="5165585" y="3443899"/>
                <a:ext cx="286160" cy="280910"/>
              </a:xfrm>
              <a:custGeom>
                <a:avLst/>
                <a:gdLst>
                  <a:gd name="connsiteX0" fmla="*/ 262926 w 286160"/>
                  <a:gd name="connsiteY0" fmla="*/ 233063 h 280909"/>
                  <a:gd name="connsiteX1" fmla="*/ 140192 w 286160"/>
                  <a:gd name="connsiteY1" fmla="*/ 218361 h 280909"/>
                  <a:gd name="connsiteX2" fmla="*/ 105538 w 286160"/>
                  <a:gd name="connsiteY2" fmla="*/ 152466 h 280909"/>
                  <a:gd name="connsiteX3" fmla="*/ 105538 w 286160"/>
                  <a:gd name="connsiteY3" fmla="*/ 81582 h 280909"/>
                  <a:gd name="connsiteX4" fmla="*/ 122209 w 286160"/>
                  <a:gd name="connsiteY4" fmla="*/ 98253 h 280909"/>
                  <a:gd name="connsiteX5" fmla="*/ 138880 w 286160"/>
                  <a:gd name="connsiteY5" fmla="*/ 105210 h 280909"/>
                  <a:gd name="connsiteX6" fmla="*/ 155550 w 286160"/>
                  <a:gd name="connsiteY6" fmla="*/ 98253 h 280909"/>
                  <a:gd name="connsiteX7" fmla="*/ 155550 w 286160"/>
                  <a:gd name="connsiteY7" fmla="*/ 64780 h 280909"/>
                  <a:gd name="connsiteX8" fmla="*/ 98581 w 286160"/>
                  <a:gd name="connsiteY8" fmla="*/ 7810 h 280909"/>
                  <a:gd name="connsiteX9" fmla="*/ 98450 w 286160"/>
                  <a:gd name="connsiteY9" fmla="*/ 7810 h 280909"/>
                  <a:gd name="connsiteX10" fmla="*/ 96743 w 286160"/>
                  <a:gd name="connsiteY10" fmla="*/ 6366 h 280909"/>
                  <a:gd name="connsiteX11" fmla="*/ 95956 w 286160"/>
                  <a:gd name="connsiteY11" fmla="*/ 5710 h 280909"/>
                  <a:gd name="connsiteX12" fmla="*/ 94905 w 286160"/>
                  <a:gd name="connsiteY12" fmla="*/ 4922 h 280909"/>
                  <a:gd name="connsiteX13" fmla="*/ 93855 w 286160"/>
                  <a:gd name="connsiteY13" fmla="*/ 4266 h 280909"/>
                  <a:gd name="connsiteX14" fmla="*/ 92937 w 286160"/>
                  <a:gd name="connsiteY14" fmla="*/ 3741 h 280909"/>
                  <a:gd name="connsiteX15" fmla="*/ 91886 w 286160"/>
                  <a:gd name="connsiteY15" fmla="*/ 3216 h 280909"/>
                  <a:gd name="connsiteX16" fmla="*/ 90836 w 286160"/>
                  <a:gd name="connsiteY16" fmla="*/ 2691 h 280909"/>
                  <a:gd name="connsiteX17" fmla="*/ 89786 w 286160"/>
                  <a:gd name="connsiteY17" fmla="*/ 2297 h 280909"/>
                  <a:gd name="connsiteX18" fmla="*/ 88605 w 286160"/>
                  <a:gd name="connsiteY18" fmla="*/ 1903 h 280909"/>
                  <a:gd name="connsiteX19" fmla="*/ 87554 w 286160"/>
                  <a:gd name="connsiteY19" fmla="*/ 1641 h 280909"/>
                  <a:gd name="connsiteX20" fmla="*/ 86373 w 286160"/>
                  <a:gd name="connsiteY20" fmla="*/ 1378 h 280909"/>
                  <a:gd name="connsiteX21" fmla="*/ 85192 w 286160"/>
                  <a:gd name="connsiteY21" fmla="*/ 1247 h 280909"/>
                  <a:gd name="connsiteX22" fmla="*/ 84142 w 286160"/>
                  <a:gd name="connsiteY22" fmla="*/ 1116 h 280909"/>
                  <a:gd name="connsiteX23" fmla="*/ 81779 w 286160"/>
                  <a:gd name="connsiteY23" fmla="*/ 984 h 280909"/>
                  <a:gd name="connsiteX24" fmla="*/ 81779 w 286160"/>
                  <a:gd name="connsiteY24" fmla="*/ 984 h 280909"/>
                  <a:gd name="connsiteX25" fmla="*/ 81779 w 286160"/>
                  <a:gd name="connsiteY25" fmla="*/ 984 h 280909"/>
                  <a:gd name="connsiteX26" fmla="*/ 81779 w 286160"/>
                  <a:gd name="connsiteY26" fmla="*/ 984 h 280909"/>
                  <a:gd name="connsiteX27" fmla="*/ 79416 w 286160"/>
                  <a:gd name="connsiteY27" fmla="*/ 1116 h 280909"/>
                  <a:gd name="connsiteX28" fmla="*/ 78366 w 286160"/>
                  <a:gd name="connsiteY28" fmla="*/ 1247 h 280909"/>
                  <a:gd name="connsiteX29" fmla="*/ 77053 w 286160"/>
                  <a:gd name="connsiteY29" fmla="*/ 1378 h 280909"/>
                  <a:gd name="connsiteX30" fmla="*/ 75872 w 286160"/>
                  <a:gd name="connsiteY30" fmla="*/ 1641 h 280909"/>
                  <a:gd name="connsiteX31" fmla="*/ 74691 w 286160"/>
                  <a:gd name="connsiteY31" fmla="*/ 1903 h 280909"/>
                  <a:gd name="connsiteX32" fmla="*/ 73640 w 286160"/>
                  <a:gd name="connsiteY32" fmla="*/ 2297 h 280909"/>
                  <a:gd name="connsiteX33" fmla="*/ 72590 w 286160"/>
                  <a:gd name="connsiteY33" fmla="*/ 2691 h 280909"/>
                  <a:gd name="connsiteX34" fmla="*/ 71671 w 286160"/>
                  <a:gd name="connsiteY34" fmla="*/ 3085 h 280909"/>
                  <a:gd name="connsiteX35" fmla="*/ 70490 w 286160"/>
                  <a:gd name="connsiteY35" fmla="*/ 3610 h 280909"/>
                  <a:gd name="connsiteX36" fmla="*/ 69571 w 286160"/>
                  <a:gd name="connsiteY36" fmla="*/ 4135 h 280909"/>
                  <a:gd name="connsiteX37" fmla="*/ 68521 w 286160"/>
                  <a:gd name="connsiteY37" fmla="*/ 4791 h 280909"/>
                  <a:gd name="connsiteX38" fmla="*/ 67602 w 286160"/>
                  <a:gd name="connsiteY38" fmla="*/ 5447 h 280909"/>
                  <a:gd name="connsiteX39" fmla="*/ 66815 w 286160"/>
                  <a:gd name="connsiteY39" fmla="*/ 6104 h 280909"/>
                  <a:gd name="connsiteX40" fmla="*/ 66683 w 286160"/>
                  <a:gd name="connsiteY40" fmla="*/ 6104 h 280909"/>
                  <a:gd name="connsiteX41" fmla="*/ 64977 w 286160"/>
                  <a:gd name="connsiteY41" fmla="*/ 7548 h 280909"/>
                  <a:gd name="connsiteX42" fmla="*/ 64846 w 286160"/>
                  <a:gd name="connsiteY42" fmla="*/ 7679 h 280909"/>
                  <a:gd name="connsiteX43" fmla="*/ 7876 w 286160"/>
                  <a:gd name="connsiteY43" fmla="*/ 64649 h 280909"/>
                  <a:gd name="connsiteX44" fmla="*/ 7876 w 286160"/>
                  <a:gd name="connsiteY44" fmla="*/ 98121 h 280909"/>
                  <a:gd name="connsiteX45" fmla="*/ 24547 w 286160"/>
                  <a:gd name="connsiteY45" fmla="*/ 105078 h 280909"/>
                  <a:gd name="connsiteX46" fmla="*/ 41218 w 286160"/>
                  <a:gd name="connsiteY46" fmla="*/ 98121 h 280909"/>
                  <a:gd name="connsiteX47" fmla="*/ 57889 w 286160"/>
                  <a:gd name="connsiteY47" fmla="*/ 81450 h 280909"/>
                  <a:gd name="connsiteX48" fmla="*/ 57889 w 286160"/>
                  <a:gd name="connsiteY48" fmla="*/ 152334 h 280909"/>
                  <a:gd name="connsiteX49" fmla="*/ 120109 w 286160"/>
                  <a:gd name="connsiteY49" fmla="*/ 261285 h 280909"/>
                  <a:gd name="connsiteX50" fmla="*/ 262533 w 286160"/>
                  <a:gd name="connsiteY50" fmla="*/ 280319 h 280909"/>
                  <a:gd name="connsiteX51" fmla="*/ 286161 w 286160"/>
                  <a:gd name="connsiteY51" fmla="*/ 256691 h 280909"/>
                  <a:gd name="connsiteX52" fmla="*/ 262926 w 286160"/>
                  <a:gd name="connsiteY52" fmla="*/ 233063 h 28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6160" h="280909">
                    <a:moveTo>
                      <a:pt x="262926" y="233063"/>
                    </a:moveTo>
                    <a:cubicBezTo>
                      <a:pt x="208582" y="233063"/>
                      <a:pt x="166839" y="230569"/>
                      <a:pt x="140192" y="218361"/>
                    </a:cubicBezTo>
                    <a:cubicBezTo>
                      <a:pt x="122996" y="210485"/>
                      <a:pt x="105538" y="196571"/>
                      <a:pt x="105538" y="152466"/>
                    </a:cubicBezTo>
                    <a:lnTo>
                      <a:pt x="105538" y="81582"/>
                    </a:lnTo>
                    <a:lnTo>
                      <a:pt x="122209" y="98253"/>
                    </a:lnTo>
                    <a:cubicBezTo>
                      <a:pt x="126803" y="102847"/>
                      <a:pt x="132841" y="105210"/>
                      <a:pt x="138880" y="105210"/>
                    </a:cubicBezTo>
                    <a:cubicBezTo>
                      <a:pt x="144918" y="105210"/>
                      <a:pt x="150956" y="102847"/>
                      <a:pt x="155550" y="98253"/>
                    </a:cubicBezTo>
                    <a:cubicBezTo>
                      <a:pt x="164739" y="89064"/>
                      <a:pt x="164739" y="74100"/>
                      <a:pt x="155550" y="64780"/>
                    </a:cubicBezTo>
                    <a:lnTo>
                      <a:pt x="98581" y="7810"/>
                    </a:lnTo>
                    <a:cubicBezTo>
                      <a:pt x="98581" y="7810"/>
                      <a:pt x="98581" y="7810"/>
                      <a:pt x="98450" y="7810"/>
                    </a:cubicBezTo>
                    <a:cubicBezTo>
                      <a:pt x="97925" y="7285"/>
                      <a:pt x="97399" y="6760"/>
                      <a:pt x="96743" y="6366"/>
                    </a:cubicBezTo>
                    <a:cubicBezTo>
                      <a:pt x="96481" y="6104"/>
                      <a:pt x="96218" y="5972"/>
                      <a:pt x="95956" y="5710"/>
                    </a:cubicBezTo>
                    <a:cubicBezTo>
                      <a:pt x="95562" y="5447"/>
                      <a:pt x="95299" y="5185"/>
                      <a:pt x="94905" y="4922"/>
                    </a:cubicBezTo>
                    <a:cubicBezTo>
                      <a:pt x="94512" y="4660"/>
                      <a:pt x="94249" y="4529"/>
                      <a:pt x="93855" y="4266"/>
                    </a:cubicBezTo>
                    <a:cubicBezTo>
                      <a:pt x="93593" y="4135"/>
                      <a:pt x="93199" y="3872"/>
                      <a:pt x="92937" y="3741"/>
                    </a:cubicBezTo>
                    <a:cubicBezTo>
                      <a:pt x="92543" y="3610"/>
                      <a:pt x="92280" y="3347"/>
                      <a:pt x="91886" y="3216"/>
                    </a:cubicBezTo>
                    <a:cubicBezTo>
                      <a:pt x="91492" y="3085"/>
                      <a:pt x="91230" y="2822"/>
                      <a:pt x="90836" y="2691"/>
                    </a:cubicBezTo>
                    <a:cubicBezTo>
                      <a:pt x="90443" y="2560"/>
                      <a:pt x="90180" y="2428"/>
                      <a:pt x="89786" y="2297"/>
                    </a:cubicBezTo>
                    <a:cubicBezTo>
                      <a:pt x="89392" y="2166"/>
                      <a:pt x="88999" y="2034"/>
                      <a:pt x="88605" y="1903"/>
                    </a:cubicBezTo>
                    <a:cubicBezTo>
                      <a:pt x="88211" y="1772"/>
                      <a:pt x="87948" y="1772"/>
                      <a:pt x="87554" y="1641"/>
                    </a:cubicBezTo>
                    <a:cubicBezTo>
                      <a:pt x="87161" y="1509"/>
                      <a:pt x="86767" y="1378"/>
                      <a:pt x="86373" y="1378"/>
                    </a:cubicBezTo>
                    <a:cubicBezTo>
                      <a:pt x="85979" y="1247"/>
                      <a:pt x="85585" y="1247"/>
                      <a:pt x="85192" y="1247"/>
                    </a:cubicBezTo>
                    <a:cubicBezTo>
                      <a:pt x="84798" y="1247"/>
                      <a:pt x="84536" y="1116"/>
                      <a:pt x="84142" y="1116"/>
                    </a:cubicBezTo>
                    <a:cubicBezTo>
                      <a:pt x="83354" y="984"/>
                      <a:pt x="82567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0991" y="984"/>
                      <a:pt x="80204" y="984"/>
                      <a:pt x="79416" y="1116"/>
                    </a:cubicBezTo>
                    <a:cubicBezTo>
                      <a:pt x="79022" y="1116"/>
                      <a:pt x="78760" y="1247"/>
                      <a:pt x="78366" y="1247"/>
                    </a:cubicBezTo>
                    <a:cubicBezTo>
                      <a:pt x="77972" y="1247"/>
                      <a:pt x="77447" y="1378"/>
                      <a:pt x="77053" y="1378"/>
                    </a:cubicBezTo>
                    <a:cubicBezTo>
                      <a:pt x="76660" y="1509"/>
                      <a:pt x="76266" y="1509"/>
                      <a:pt x="75872" y="1641"/>
                    </a:cubicBezTo>
                    <a:cubicBezTo>
                      <a:pt x="75478" y="1772"/>
                      <a:pt x="75084" y="1772"/>
                      <a:pt x="74691" y="1903"/>
                    </a:cubicBezTo>
                    <a:cubicBezTo>
                      <a:pt x="74297" y="2034"/>
                      <a:pt x="74034" y="2166"/>
                      <a:pt x="73640" y="2297"/>
                    </a:cubicBezTo>
                    <a:cubicBezTo>
                      <a:pt x="73247" y="2428"/>
                      <a:pt x="72853" y="2560"/>
                      <a:pt x="72590" y="2691"/>
                    </a:cubicBezTo>
                    <a:cubicBezTo>
                      <a:pt x="72196" y="2822"/>
                      <a:pt x="71934" y="2953"/>
                      <a:pt x="71671" y="3085"/>
                    </a:cubicBezTo>
                    <a:cubicBezTo>
                      <a:pt x="71278" y="3216"/>
                      <a:pt x="70884" y="3478"/>
                      <a:pt x="70490" y="3610"/>
                    </a:cubicBezTo>
                    <a:cubicBezTo>
                      <a:pt x="70227" y="3741"/>
                      <a:pt x="69834" y="4003"/>
                      <a:pt x="69571" y="4135"/>
                    </a:cubicBezTo>
                    <a:cubicBezTo>
                      <a:pt x="69177" y="4397"/>
                      <a:pt x="68784" y="4529"/>
                      <a:pt x="68521" y="4791"/>
                    </a:cubicBezTo>
                    <a:cubicBezTo>
                      <a:pt x="68258" y="5054"/>
                      <a:pt x="67865" y="5316"/>
                      <a:pt x="67602" y="5447"/>
                    </a:cubicBezTo>
                    <a:cubicBezTo>
                      <a:pt x="67340" y="5710"/>
                      <a:pt x="67077" y="5841"/>
                      <a:pt x="66815" y="6104"/>
                    </a:cubicBezTo>
                    <a:cubicBezTo>
                      <a:pt x="66815" y="6104"/>
                      <a:pt x="66815" y="6104"/>
                      <a:pt x="66683" y="6104"/>
                    </a:cubicBezTo>
                    <a:cubicBezTo>
                      <a:pt x="66158" y="6629"/>
                      <a:pt x="65502" y="7023"/>
                      <a:pt x="64977" y="7548"/>
                    </a:cubicBezTo>
                    <a:cubicBezTo>
                      <a:pt x="64977" y="7548"/>
                      <a:pt x="64977" y="7548"/>
                      <a:pt x="64846" y="7679"/>
                    </a:cubicBezTo>
                    <a:lnTo>
                      <a:pt x="7876" y="64649"/>
                    </a:lnTo>
                    <a:cubicBezTo>
                      <a:pt x="-1313" y="73837"/>
                      <a:pt x="-1313" y="88801"/>
                      <a:pt x="7876" y="98121"/>
                    </a:cubicBezTo>
                    <a:cubicBezTo>
                      <a:pt x="12470" y="102716"/>
                      <a:pt x="18509" y="105078"/>
                      <a:pt x="24547" y="105078"/>
                    </a:cubicBezTo>
                    <a:cubicBezTo>
                      <a:pt x="30585" y="105078"/>
                      <a:pt x="36623" y="102716"/>
                      <a:pt x="41218" y="98121"/>
                    </a:cubicBezTo>
                    <a:lnTo>
                      <a:pt x="57889" y="81450"/>
                    </a:lnTo>
                    <a:lnTo>
                      <a:pt x="57889" y="152334"/>
                    </a:lnTo>
                    <a:cubicBezTo>
                      <a:pt x="57889" y="206416"/>
                      <a:pt x="78235" y="241989"/>
                      <a:pt x="120109" y="261285"/>
                    </a:cubicBezTo>
                    <a:cubicBezTo>
                      <a:pt x="154632" y="277168"/>
                      <a:pt x="200181" y="280319"/>
                      <a:pt x="262533" y="280319"/>
                    </a:cubicBezTo>
                    <a:cubicBezTo>
                      <a:pt x="275528" y="280319"/>
                      <a:pt x="286161" y="269686"/>
                      <a:pt x="286161" y="256691"/>
                    </a:cubicBezTo>
                    <a:cubicBezTo>
                      <a:pt x="286161" y="243695"/>
                      <a:pt x="275921" y="233063"/>
                      <a:pt x="262926" y="233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A76326-5B1B-AC42-A77B-4546DA9F135D}"/>
              </a:ext>
            </a:extLst>
          </p:cNvPr>
          <p:cNvSpPr txBox="1"/>
          <p:nvPr/>
        </p:nvSpPr>
        <p:spPr>
          <a:xfrm>
            <a:off x="3296113" y="11485300"/>
            <a:ext cx="5391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DC8474-747E-3546-ACF7-A1E965571648}"/>
              </a:ext>
            </a:extLst>
          </p:cNvPr>
          <p:cNvSpPr/>
          <p:nvPr/>
        </p:nvSpPr>
        <p:spPr>
          <a:xfrm>
            <a:off x="3296112" y="1083623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7931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6B8AE8-A9AF-EF49-8476-FFDE3D94ABB3}"/>
              </a:ext>
            </a:extLst>
          </p:cNvPr>
          <p:cNvSpPr/>
          <p:nvPr/>
        </p:nvSpPr>
        <p:spPr>
          <a:xfrm rot="10800000" flipV="1">
            <a:off x="1856695" y="5913119"/>
            <a:ext cx="5348927" cy="5934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959C27-8D44-2248-95C3-A696E8932910}"/>
              </a:ext>
            </a:extLst>
          </p:cNvPr>
          <p:cNvSpPr/>
          <p:nvPr/>
        </p:nvSpPr>
        <p:spPr>
          <a:xfrm rot="10800000" flipV="1">
            <a:off x="17172030" y="5913119"/>
            <a:ext cx="5348927" cy="5934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BE1A6294-FD8D-954C-A58B-62024980141A}"/>
              </a:ext>
            </a:extLst>
          </p:cNvPr>
          <p:cNvSpPr/>
          <p:nvPr/>
        </p:nvSpPr>
        <p:spPr>
          <a:xfrm>
            <a:off x="2279939" y="9933319"/>
            <a:ext cx="4502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5057DCEC-3F4B-6F46-8CD0-7BD9CAD4750A}"/>
              </a:ext>
            </a:extLst>
          </p:cNvPr>
          <p:cNvSpPr/>
          <p:nvPr/>
        </p:nvSpPr>
        <p:spPr>
          <a:xfrm>
            <a:off x="17595273" y="9933319"/>
            <a:ext cx="4502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BF233F-80B1-6744-96DC-29FCD9CFDEEF}"/>
              </a:ext>
            </a:extLst>
          </p:cNvPr>
          <p:cNvSpPr/>
          <p:nvPr/>
        </p:nvSpPr>
        <p:spPr>
          <a:xfrm rot="10800000" flipV="1">
            <a:off x="8787995" y="4958703"/>
            <a:ext cx="6801662" cy="7545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043E11-9E64-DD46-85CB-D35437421F0D}"/>
              </a:ext>
            </a:extLst>
          </p:cNvPr>
          <p:cNvSpPr/>
          <p:nvPr/>
        </p:nvSpPr>
        <p:spPr>
          <a:xfrm>
            <a:off x="9235533" y="10973386"/>
            <a:ext cx="5906584" cy="92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31463D9-4A6D-914F-B58C-769804E9E734}"/>
              </a:ext>
            </a:extLst>
          </p:cNvPr>
          <p:cNvSpPr/>
          <p:nvPr/>
        </p:nvSpPr>
        <p:spPr>
          <a:xfrm>
            <a:off x="10697326" y="7289336"/>
            <a:ext cx="2982998" cy="2982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33ABC72-91F6-454B-A99C-7737729AEB4E}"/>
              </a:ext>
            </a:extLst>
          </p:cNvPr>
          <p:cNvSpPr/>
          <p:nvPr/>
        </p:nvSpPr>
        <p:spPr>
          <a:xfrm>
            <a:off x="3586874" y="7561348"/>
            <a:ext cx="1888568" cy="18885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3B8DD18-C68B-D54E-8892-905BAD4B67AD}"/>
              </a:ext>
            </a:extLst>
          </p:cNvPr>
          <p:cNvSpPr/>
          <p:nvPr/>
        </p:nvSpPr>
        <p:spPr>
          <a:xfrm>
            <a:off x="18902208" y="7561348"/>
            <a:ext cx="1888568" cy="18885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17AAAA-48E1-1F4A-9C40-86FB720504F9}"/>
              </a:ext>
            </a:extLst>
          </p:cNvPr>
          <p:cNvGrpSpPr/>
          <p:nvPr/>
        </p:nvGrpSpPr>
        <p:grpSpPr>
          <a:xfrm>
            <a:off x="2980814" y="7902419"/>
            <a:ext cx="3100688" cy="1282370"/>
            <a:chOff x="2712306" y="6093481"/>
            <a:chExt cx="3100688" cy="1282370"/>
          </a:xfrm>
        </p:grpSpPr>
        <p:sp>
          <p:nvSpPr>
            <p:cNvPr id="76" name="Title 1">
              <a:extLst>
                <a:ext uri="{FF2B5EF4-FFF2-40B4-BE49-F238E27FC236}">
                  <a16:creationId xmlns:a16="http://schemas.microsoft.com/office/drawing/2014/main" id="{198BCC59-68BA-CF43-A268-9AB8DC356DDC}"/>
                </a:ext>
              </a:extLst>
            </p:cNvPr>
            <p:cNvSpPr txBox="1">
              <a:spLocks/>
            </p:cNvSpPr>
            <p:nvPr/>
          </p:nvSpPr>
          <p:spPr>
            <a:xfrm>
              <a:off x="2712306" y="6093481"/>
              <a:ext cx="3100686" cy="102489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77" name="Title 1">
              <a:extLst>
                <a:ext uri="{FF2B5EF4-FFF2-40B4-BE49-F238E27FC236}">
                  <a16:creationId xmlns:a16="http://schemas.microsoft.com/office/drawing/2014/main" id="{39DA83AF-5B40-BB48-9E8A-B43957821EE8}"/>
                </a:ext>
              </a:extLst>
            </p:cNvPr>
            <p:cNvSpPr txBox="1">
              <a:spLocks/>
            </p:cNvSpPr>
            <p:nvPr/>
          </p:nvSpPr>
          <p:spPr>
            <a:xfrm>
              <a:off x="2712306" y="7034219"/>
              <a:ext cx="3100688" cy="341632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Monday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7571D6-3C76-CB4C-A558-3C81347525A5}"/>
              </a:ext>
            </a:extLst>
          </p:cNvPr>
          <p:cNvGrpSpPr/>
          <p:nvPr/>
        </p:nvGrpSpPr>
        <p:grpSpPr>
          <a:xfrm>
            <a:off x="18260143" y="7902419"/>
            <a:ext cx="3100688" cy="1282370"/>
            <a:chOff x="2712306" y="6093481"/>
            <a:chExt cx="3100688" cy="1282370"/>
          </a:xfrm>
        </p:grpSpPr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7A18BE61-1073-5E41-BBA8-3C11BC7D89A0}"/>
                </a:ext>
              </a:extLst>
            </p:cNvPr>
            <p:cNvSpPr txBox="1">
              <a:spLocks/>
            </p:cNvSpPr>
            <p:nvPr/>
          </p:nvSpPr>
          <p:spPr>
            <a:xfrm>
              <a:off x="2712306" y="6093481"/>
              <a:ext cx="3100686" cy="102489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FE2B6E2E-084C-5F40-9CDA-11C6C673DF24}"/>
                </a:ext>
              </a:extLst>
            </p:cNvPr>
            <p:cNvSpPr txBox="1">
              <a:spLocks/>
            </p:cNvSpPr>
            <p:nvPr/>
          </p:nvSpPr>
          <p:spPr>
            <a:xfrm>
              <a:off x="2712306" y="7034219"/>
              <a:ext cx="3100688" cy="341632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Friday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D3E9F6-CB6D-2847-9FFC-2819769F9AB8}"/>
              </a:ext>
            </a:extLst>
          </p:cNvPr>
          <p:cNvGrpSpPr/>
          <p:nvPr/>
        </p:nvGrpSpPr>
        <p:grpSpPr>
          <a:xfrm>
            <a:off x="10638481" y="7731080"/>
            <a:ext cx="3100688" cy="2011931"/>
            <a:chOff x="2712306" y="5787437"/>
            <a:chExt cx="3100688" cy="2011931"/>
          </a:xfrm>
        </p:grpSpPr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90F42493-D73D-6341-8493-861A34471429}"/>
                </a:ext>
              </a:extLst>
            </p:cNvPr>
            <p:cNvSpPr txBox="1">
              <a:spLocks/>
            </p:cNvSpPr>
            <p:nvPr/>
          </p:nvSpPr>
          <p:spPr>
            <a:xfrm>
              <a:off x="2712306" y="5787437"/>
              <a:ext cx="3100686" cy="1636987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5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D213EA49-9E66-BB47-8C03-8D0A74A63B76}"/>
                </a:ext>
              </a:extLst>
            </p:cNvPr>
            <p:cNvSpPr txBox="1">
              <a:spLocks/>
            </p:cNvSpPr>
            <p:nvPr/>
          </p:nvSpPr>
          <p:spPr>
            <a:xfrm>
              <a:off x="2712306" y="7229981"/>
              <a:ext cx="3100688" cy="569387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Tuesday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70070C66-D254-7049-9D31-DE28A3627C6F}"/>
              </a:ext>
            </a:extLst>
          </p:cNvPr>
          <p:cNvSpPr/>
          <p:nvPr/>
        </p:nvSpPr>
        <p:spPr>
          <a:xfrm>
            <a:off x="2932736" y="6405858"/>
            <a:ext cx="3196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July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C73CDD3-6181-8C43-9BBE-3580EAFAADE0}"/>
              </a:ext>
            </a:extLst>
          </p:cNvPr>
          <p:cNvSpPr/>
          <p:nvPr/>
        </p:nvSpPr>
        <p:spPr>
          <a:xfrm>
            <a:off x="18212065" y="6405858"/>
            <a:ext cx="3196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September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94BCED-6E13-3E46-890F-9744CFECCEB3}"/>
              </a:ext>
            </a:extLst>
          </p:cNvPr>
          <p:cNvSpPr/>
          <p:nvPr/>
        </p:nvSpPr>
        <p:spPr>
          <a:xfrm>
            <a:off x="10590403" y="5770077"/>
            <a:ext cx="3196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August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01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6B267-3C95-414F-AD1B-148CAF1E6457}"/>
              </a:ext>
            </a:extLst>
          </p:cNvPr>
          <p:cNvGrpSpPr/>
          <p:nvPr/>
        </p:nvGrpSpPr>
        <p:grpSpPr>
          <a:xfrm rot="10800000">
            <a:off x="1668815" y="5054232"/>
            <a:ext cx="6665650" cy="7024793"/>
            <a:chOff x="1668815" y="4656667"/>
            <a:chExt cx="6665650" cy="702479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B1D6074-7175-7846-833A-1B553CE971AB}"/>
                </a:ext>
              </a:extLst>
            </p:cNvPr>
            <p:cNvSpPr/>
            <p:nvPr/>
          </p:nvSpPr>
          <p:spPr>
            <a:xfrm>
              <a:off x="1668815" y="4656667"/>
              <a:ext cx="6665650" cy="7024793"/>
            </a:xfrm>
            <a:prstGeom prst="round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E451324-0DA1-D74B-99B6-6D9452EF5E15}"/>
                </a:ext>
              </a:extLst>
            </p:cNvPr>
            <p:cNvSpPr/>
            <p:nvPr/>
          </p:nvSpPr>
          <p:spPr>
            <a:xfrm>
              <a:off x="1913846" y="6858000"/>
              <a:ext cx="6175587" cy="4565226"/>
            </a:xfrm>
            <a:custGeom>
              <a:avLst/>
              <a:gdLst>
                <a:gd name="connsiteX0" fmla="*/ 0 w 6175587"/>
                <a:gd name="connsiteY0" fmla="*/ 0 h 4565226"/>
                <a:gd name="connsiteX1" fmla="*/ 6175587 w 6175587"/>
                <a:gd name="connsiteY1" fmla="*/ 0 h 4565226"/>
                <a:gd name="connsiteX2" fmla="*/ 6175587 w 6175587"/>
                <a:gd name="connsiteY2" fmla="*/ 3535941 h 4565226"/>
                <a:gd name="connsiteX3" fmla="*/ 5146303 w 6175587"/>
                <a:gd name="connsiteY3" fmla="*/ 4565226 h 4565226"/>
                <a:gd name="connsiteX4" fmla="*/ 1029285 w 6175587"/>
                <a:gd name="connsiteY4" fmla="*/ 4565226 h 4565226"/>
                <a:gd name="connsiteX5" fmla="*/ 0 w 6175587"/>
                <a:gd name="connsiteY5" fmla="*/ 3535941 h 456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5587" h="4565226">
                  <a:moveTo>
                    <a:pt x="0" y="0"/>
                  </a:moveTo>
                  <a:lnTo>
                    <a:pt x="6175587" y="0"/>
                  </a:lnTo>
                  <a:lnTo>
                    <a:pt x="6175587" y="3535941"/>
                  </a:lnTo>
                  <a:cubicBezTo>
                    <a:pt x="6175587" y="4104399"/>
                    <a:pt x="5714761" y="4565226"/>
                    <a:pt x="5146303" y="4565226"/>
                  </a:cubicBezTo>
                  <a:lnTo>
                    <a:pt x="1029285" y="4565226"/>
                  </a:lnTo>
                  <a:cubicBezTo>
                    <a:pt x="460827" y="4565226"/>
                    <a:pt x="0" y="4104399"/>
                    <a:pt x="0" y="35359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  <a:noAutofit/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A92BA9-0B0A-8047-8207-ECD073B6E9BF}"/>
              </a:ext>
            </a:extLst>
          </p:cNvPr>
          <p:cNvGrpSpPr/>
          <p:nvPr/>
        </p:nvGrpSpPr>
        <p:grpSpPr>
          <a:xfrm rot="10800000">
            <a:off x="8856000" y="5054232"/>
            <a:ext cx="6665650" cy="7024793"/>
            <a:chOff x="1668815" y="4656667"/>
            <a:chExt cx="6665650" cy="702479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7627203-7798-DC46-9561-AC217A84F8DF}"/>
                </a:ext>
              </a:extLst>
            </p:cNvPr>
            <p:cNvSpPr/>
            <p:nvPr/>
          </p:nvSpPr>
          <p:spPr>
            <a:xfrm>
              <a:off x="1668815" y="4656667"/>
              <a:ext cx="6665650" cy="7024793"/>
            </a:xfrm>
            <a:prstGeom prst="roundRect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74944D7-8F3D-A842-8772-1EEE50A57311}"/>
                </a:ext>
              </a:extLst>
            </p:cNvPr>
            <p:cNvSpPr/>
            <p:nvPr/>
          </p:nvSpPr>
          <p:spPr>
            <a:xfrm>
              <a:off x="1913846" y="6858000"/>
              <a:ext cx="6175587" cy="4565226"/>
            </a:xfrm>
            <a:custGeom>
              <a:avLst/>
              <a:gdLst>
                <a:gd name="connsiteX0" fmla="*/ 0 w 6175587"/>
                <a:gd name="connsiteY0" fmla="*/ 0 h 4565226"/>
                <a:gd name="connsiteX1" fmla="*/ 6175587 w 6175587"/>
                <a:gd name="connsiteY1" fmla="*/ 0 h 4565226"/>
                <a:gd name="connsiteX2" fmla="*/ 6175587 w 6175587"/>
                <a:gd name="connsiteY2" fmla="*/ 3535941 h 4565226"/>
                <a:gd name="connsiteX3" fmla="*/ 5146303 w 6175587"/>
                <a:gd name="connsiteY3" fmla="*/ 4565226 h 4565226"/>
                <a:gd name="connsiteX4" fmla="*/ 1029285 w 6175587"/>
                <a:gd name="connsiteY4" fmla="*/ 4565226 h 4565226"/>
                <a:gd name="connsiteX5" fmla="*/ 0 w 6175587"/>
                <a:gd name="connsiteY5" fmla="*/ 3535941 h 456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5587" h="4565226">
                  <a:moveTo>
                    <a:pt x="0" y="0"/>
                  </a:moveTo>
                  <a:lnTo>
                    <a:pt x="6175587" y="0"/>
                  </a:lnTo>
                  <a:lnTo>
                    <a:pt x="6175587" y="3535941"/>
                  </a:lnTo>
                  <a:cubicBezTo>
                    <a:pt x="6175587" y="4104399"/>
                    <a:pt x="5714761" y="4565226"/>
                    <a:pt x="5146303" y="4565226"/>
                  </a:cubicBezTo>
                  <a:lnTo>
                    <a:pt x="1029285" y="4565226"/>
                  </a:lnTo>
                  <a:cubicBezTo>
                    <a:pt x="460827" y="4565226"/>
                    <a:pt x="0" y="4104399"/>
                    <a:pt x="0" y="35359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  <a:noAutofit/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D626C-1396-8948-9636-987493D8E513}"/>
              </a:ext>
            </a:extLst>
          </p:cNvPr>
          <p:cNvGrpSpPr/>
          <p:nvPr/>
        </p:nvGrpSpPr>
        <p:grpSpPr>
          <a:xfrm rot="10800000">
            <a:off x="16043187" y="5054232"/>
            <a:ext cx="6665650" cy="7024793"/>
            <a:chOff x="1668815" y="4656667"/>
            <a:chExt cx="6665650" cy="702479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E34CF5B-9B4C-0042-BC8C-CD569D9E3E2A}"/>
                </a:ext>
              </a:extLst>
            </p:cNvPr>
            <p:cNvSpPr/>
            <p:nvPr/>
          </p:nvSpPr>
          <p:spPr>
            <a:xfrm>
              <a:off x="1668815" y="4656667"/>
              <a:ext cx="6665650" cy="7024793"/>
            </a:xfrm>
            <a:prstGeom prst="roundRect">
              <a:avLst/>
            </a:pr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09D8A0-49EA-CF42-BE7D-BEAEB3A0E19A}"/>
                </a:ext>
              </a:extLst>
            </p:cNvPr>
            <p:cNvSpPr/>
            <p:nvPr/>
          </p:nvSpPr>
          <p:spPr>
            <a:xfrm>
              <a:off x="1913846" y="6858000"/>
              <a:ext cx="6175587" cy="4565226"/>
            </a:xfrm>
            <a:custGeom>
              <a:avLst/>
              <a:gdLst>
                <a:gd name="connsiteX0" fmla="*/ 0 w 6175587"/>
                <a:gd name="connsiteY0" fmla="*/ 0 h 4565226"/>
                <a:gd name="connsiteX1" fmla="*/ 6175587 w 6175587"/>
                <a:gd name="connsiteY1" fmla="*/ 0 h 4565226"/>
                <a:gd name="connsiteX2" fmla="*/ 6175587 w 6175587"/>
                <a:gd name="connsiteY2" fmla="*/ 3535941 h 4565226"/>
                <a:gd name="connsiteX3" fmla="*/ 5146303 w 6175587"/>
                <a:gd name="connsiteY3" fmla="*/ 4565226 h 4565226"/>
                <a:gd name="connsiteX4" fmla="*/ 1029285 w 6175587"/>
                <a:gd name="connsiteY4" fmla="*/ 4565226 h 4565226"/>
                <a:gd name="connsiteX5" fmla="*/ 0 w 6175587"/>
                <a:gd name="connsiteY5" fmla="*/ 3535941 h 456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5587" h="4565226">
                  <a:moveTo>
                    <a:pt x="0" y="0"/>
                  </a:moveTo>
                  <a:lnTo>
                    <a:pt x="6175587" y="0"/>
                  </a:lnTo>
                  <a:lnTo>
                    <a:pt x="6175587" y="3535941"/>
                  </a:lnTo>
                  <a:cubicBezTo>
                    <a:pt x="6175587" y="4104399"/>
                    <a:pt x="5714761" y="4565226"/>
                    <a:pt x="5146303" y="4565226"/>
                  </a:cubicBezTo>
                  <a:lnTo>
                    <a:pt x="1029285" y="4565226"/>
                  </a:lnTo>
                  <a:cubicBezTo>
                    <a:pt x="460827" y="4565226"/>
                    <a:pt x="0" y="4104399"/>
                    <a:pt x="0" y="35359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  <a:noAutofit/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92E94A-FE54-1545-9019-929DB5749C27}"/>
              </a:ext>
            </a:extLst>
          </p:cNvPr>
          <p:cNvGrpSpPr/>
          <p:nvPr/>
        </p:nvGrpSpPr>
        <p:grpSpPr>
          <a:xfrm>
            <a:off x="2774757" y="6288619"/>
            <a:ext cx="4453764" cy="5382237"/>
            <a:chOff x="2774757" y="6288619"/>
            <a:chExt cx="4453764" cy="53822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6D4FDE-BC05-E646-9BDE-4D8FA8763068}"/>
                </a:ext>
              </a:extLst>
            </p:cNvPr>
            <p:cNvGrpSpPr/>
            <p:nvPr/>
          </p:nvGrpSpPr>
          <p:grpSpPr>
            <a:xfrm>
              <a:off x="2967626" y="6288619"/>
              <a:ext cx="4000919" cy="2991290"/>
              <a:chOff x="3002514" y="7545606"/>
              <a:chExt cx="4000919" cy="2991290"/>
            </a:xfrm>
          </p:grpSpPr>
          <p:sp>
            <p:nvSpPr>
              <p:cNvPr id="55" name="Title 1">
                <a:extLst>
                  <a:ext uri="{FF2B5EF4-FFF2-40B4-BE49-F238E27FC236}">
                    <a16:creationId xmlns:a16="http://schemas.microsoft.com/office/drawing/2014/main" id="{C8DB945A-1A13-F847-979C-2519AA8081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2514" y="8572512"/>
                <a:ext cx="4000919" cy="1964384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38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25</a:t>
                </a:r>
              </a:p>
            </p:txBody>
          </p:sp>
          <p:sp>
            <p:nvSpPr>
              <p:cNvPr id="56" name="Title 1">
                <a:extLst>
                  <a:ext uri="{FF2B5EF4-FFF2-40B4-BE49-F238E27FC236}">
                    <a16:creationId xmlns:a16="http://schemas.microsoft.com/office/drawing/2014/main" id="{56A95FB2-2032-1240-B06F-7F804ED9C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2631" y="7545606"/>
                <a:ext cx="3100688" cy="768672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4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July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FB3C2A-FCB4-FA48-8600-A68DC61B3C30}"/>
                </a:ext>
              </a:extLst>
            </p:cNvPr>
            <p:cNvSpPr txBox="1"/>
            <p:nvPr/>
          </p:nvSpPr>
          <p:spPr>
            <a:xfrm>
              <a:off x="2774757" y="10285861"/>
              <a:ext cx="44537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4A508E-A0DB-B547-80DA-2E84A9DFEAA0}"/>
              </a:ext>
            </a:extLst>
          </p:cNvPr>
          <p:cNvGrpSpPr/>
          <p:nvPr/>
        </p:nvGrpSpPr>
        <p:grpSpPr>
          <a:xfrm>
            <a:off x="9961942" y="6288619"/>
            <a:ext cx="4453764" cy="5382237"/>
            <a:chOff x="2774757" y="6288619"/>
            <a:chExt cx="4453764" cy="538223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EADE3BA-B6A2-6C4E-840E-1C2FE9CD461F}"/>
                </a:ext>
              </a:extLst>
            </p:cNvPr>
            <p:cNvGrpSpPr/>
            <p:nvPr/>
          </p:nvGrpSpPr>
          <p:grpSpPr>
            <a:xfrm>
              <a:off x="2967626" y="6288619"/>
              <a:ext cx="4000919" cy="2991290"/>
              <a:chOff x="3002514" y="7545606"/>
              <a:chExt cx="4000919" cy="2991290"/>
            </a:xfrm>
          </p:grpSpPr>
          <p:sp>
            <p:nvSpPr>
              <p:cNvPr id="63" name="Title 1">
                <a:extLst>
                  <a:ext uri="{FF2B5EF4-FFF2-40B4-BE49-F238E27FC236}">
                    <a16:creationId xmlns:a16="http://schemas.microsoft.com/office/drawing/2014/main" id="{160DD89D-76BF-E047-9869-E1C0CCD589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2514" y="8572512"/>
                <a:ext cx="4000919" cy="1964384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38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17</a:t>
                </a:r>
              </a:p>
            </p:txBody>
          </p:sp>
          <p:sp>
            <p:nvSpPr>
              <p:cNvPr id="64" name="Title 1">
                <a:extLst>
                  <a:ext uri="{FF2B5EF4-FFF2-40B4-BE49-F238E27FC236}">
                    <a16:creationId xmlns:a16="http://schemas.microsoft.com/office/drawing/2014/main" id="{BF5C535D-C01C-DD45-9730-257CBC8406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2631" y="7545606"/>
                <a:ext cx="3100688" cy="768672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4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August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D3E20E-62C5-B24E-8667-FDDF61D7BB05}"/>
                </a:ext>
              </a:extLst>
            </p:cNvPr>
            <p:cNvSpPr txBox="1"/>
            <p:nvPr/>
          </p:nvSpPr>
          <p:spPr>
            <a:xfrm>
              <a:off x="2774757" y="10285861"/>
              <a:ext cx="44537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386B7E7-517B-5546-B702-1FF01034DEB3}"/>
              </a:ext>
            </a:extLst>
          </p:cNvPr>
          <p:cNvGrpSpPr/>
          <p:nvPr/>
        </p:nvGrpSpPr>
        <p:grpSpPr>
          <a:xfrm>
            <a:off x="17160986" y="6288619"/>
            <a:ext cx="4453764" cy="5382237"/>
            <a:chOff x="2774757" y="6288619"/>
            <a:chExt cx="4453764" cy="538223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BAC58F7-4BDB-0443-8F0B-4240CB623903}"/>
                </a:ext>
              </a:extLst>
            </p:cNvPr>
            <p:cNvGrpSpPr/>
            <p:nvPr/>
          </p:nvGrpSpPr>
          <p:grpSpPr>
            <a:xfrm>
              <a:off x="2912379" y="6288619"/>
              <a:ext cx="4111416" cy="2991290"/>
              <a:chOff x="2947267" y="7545606"/>
              <a:chExt cx="4111416" cy="2991290"/>
            </a:xfrm>
          </p:grpSpPr>
          <p:sp>
            <p:nvSpPr>
              <p:cNvPr id="68" name="Title 1">
                <a:extLst>
                  <a:ext uri="{FF2B5EF4-FFF2-40B4-BE49-F238E27FC236}">
                    <a16:creationId xmlns:a16="http://schemas.microsoft.com/office/drawing/2014/main" id="{42173977-C664-6548-AD52-7C9E28A4EC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2514" y="8572512"/>
                <a:ext cx="4000919" cy="1964384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38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69" name="Title 1">
                <a:extLst>
                  <a:ext uri="{FF2B5EF4-FFF2-40B4-BE49-F238E27FC236}">
                    <a16:creationId xmlns:a16="http://schemas.microsoft.com/office/drawing/2014/main" id="{207BAB2E-4811-CF43-B5DC-5C24F075E8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7267" y="7545606"/>
                <a:ext cx="4111416" cy="768672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4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September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420D5E-E923-FE49-9639-7BE94E6E4D18}"/>
                </a:ext>
              </a:extLst>
            </p:cNvPr>
            <p:cNvSpPr txBox="1"/>
            <p:nvPr/>
          </p:nvSpPr>
          <p:spPr>
            <a:xfrm>
              <a:off x="2774757" y="10285861"/>
              <a:ext cx="44537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27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1E03985-1472-7646-BE22-1D88833AF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76658"/>
              </p:ext>
            </p:extLst>
          </p:nvPr>
        </p:nvGraphicFramePr>
        <p:xfrm>
          <a:off x="1875743" y="4853348"/>
          <a:ext cx="9803640" cy="728323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00520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400520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135807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121588"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228975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228975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228975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C6AB4146-B344-FA41-9AE3-C519D811ED64}"/>
              </a:ext>
            </a:extLst>
          </p:cNvPr>
          <p:cNvGrpSpPr/>
          <p:nvPr/>
        </p:nvGrpSpPr>
        <p:grpSpPr>
          <a:xfrm>
            <a:off x="6718305" y="8815974"/>
            <a:ext cx="551009" cy="551007"/>
            <a:chOff x="1876443" y="5905870"/>
            <a:chExt cx="526098" cy="52609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61F175-80AC-FB4C-9C2D-A4AAE767F86D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06F1D9D-DDE5-3C45-9DAD-43C4BA28427F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33D482-6C87-CC4D-A0EE-663ACE7E8D96}"/>
              </a:ext>
            </a:extLst>
          </p:cNvPr>
          <p:cNvGrpSpPr/>
          <p:nvPr/>
        </p:nvGrpSpPr>
        <p:grpSpPr>
          <a:xfrm>
            <a:off x="3827278" y="7594025"/>
            <a:ext cx="551009" cy="551007"/>
            <a:chOff x="1876443" y="5905870"/>
            <a:chExt cx="526098" cy="52609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C11169-1242-7143-B720-48C94088D0D5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24A72FA-8282-7148-91B3-85DEA7A231D9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E14955-3698-7B4F-A327-E770C1E3B75E}"/>
              </a:ext>
            </a:extLst>
          </p:cNvPr>
          <p:cNvGrpSpPr/>
          <p:nvPr/>
        </p:nvGrpSpPr>
        <p:grpSpPr>
          <a:xfrm>
            <a:off x="8115711" y="11224637"/>
            <a:ext cx="551009" cy="551007"/>
            <a:chOff x="1876443" y="5905870"/>
            <a:chExt cx="526098" cy="52609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1A08B6-9EF8-C44D-ADAE-3756F0893684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7971872-0558-E648-BFA2-572E830B98BE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DB6F0B65-B06B-564B-A9B9-027D51E80477}"/>
              </a:ext>
            </a:extLst>
          </p:cNvPr>
          <p:cNvSpPr txBox="1">
            <a:spLocks/>
          </p:cNvSpPr>
          <p:nvPr/>
        </p:nvSpPr>
        <p:spPr>
          <a:xfrm>
            <a:off x="12698269" y="4853348"/>
            <a:ext cx="1705919" cy="11387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05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76EEE6B-E3CB-DA42-A9CA-ECC887F2F3B1}"/>
              </a:ext>
            </a:extLst>
          </p:cNvPr>
          <p:cNvSpPr txBox="1">
            <a:spLocks/>
          </p:cNvSpPr>
          <p:nvPr/>
        </p:nvSpPr>
        <p:spPr>
          <a:xfrm>
            <a:off x="14079357" y="5294591"/>
            <a:ext cx="3100688" cy="5124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D5A5C1-0E3F-1F42-A3B4-5CE924100439}"/>
              </a:ext>
            </a:extLst>
          </p:cNvPr>
          <p:cNvSpPr txBox="1"/>
          <p:nvPr/>
        </p:nvSpPr>
        <p:spPr>
          <a:xfrm>
            <a:off x="12583878" y="5807039"/>
            <a:ext cx="1017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9312C935-FC21-144B-9D6C-4B70E9A08951}"/>
              </a:ext>
            </a:extLst>
          </p:cNvPr>
          <p:cNvSpPr txBox="1">
            <a:spLocks/>
          </p:cNvSpPr>
          <p:nvPr/>
        </p:nvSpPr>
        <p:spPr>
          <a:xfrm>
            <a:off x="12698269" y="7811208"/>
            <a:ext cx="1705919" cy="11387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14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64B36D4A-A867-8041-BD44-24A40B335D13}"/>
              </a:ext>
            </a:extLst>
          </p:cNvPr>
          <p:cNvSpPr txBox="1">
            <a:spLocks/>
          </p:cNvSpPr>
          <p:nvPr/>
        </p:nvSpPr>
        <p:spPr>
          <a:xfrm>
            <a:off x="14079357" y="8252451"/>
            <a:ext cx="3100688" cy="5124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66FEDF-9C3F-E54D-BDEA-650107C83A63}"/>
              </a:ext>
            </a:extLst>
          </p:cNvPr>
          <p:cNvSpPr txBox="1"/>
          <p:nvPr/>
        </p:nvSpPr>
        <p:spPr>
          <a:xfrm>
            <a:off x="12583878" y="8764899"/>
            <a:ext cx="1017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4BD48515-7854-A04C-800E-93A55AFC103F}"/>
              </a:ext>
            </a:extLst>
          </p:cNvPr>
          <p:cNvSpPr txBox="1">
            <a:spLocks/>
          </p:cNvSpPr>
          <p:nvPr/>
        </p:nvSpPr>
        <p:spPr>
          <a:xfrm>
            <a:off x="12698269" y="10659671"/>
            <a:ext cx="1705919" cy="11387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29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EEAD6CC-BB3B-064A-AE08-62F67BD4C792}"/>
              </a:ext>
            </a:extLst>
          </p:cNvPr>
          <p:cNvSpPr txBox="1">
            <a:spLocks/>
          </p:cNvSpPr>
          <p:nvPr/>
        </p:nvSpPr>
        <p:spPr>
          <a:xfrm>
            <a:off x="14079357" y="11100914"/>
            <a:ext cx="3100688" cy="5124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F2F168-11D7-2047-8B27-95F1BDD5A9E0}"/>
              </a:ext>
            </a:extLst>
          </p:cNvPr>
          <p:cNvSpPr txBox="1"/>
          <p:nvPr/>
        </p:nvSpPr>
        <p:spPr>
          <a:xfrm>
            <a:off x="12583878" y="11613362"/>
            <a:ext cx="1017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73408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07EF4C-CAC1-584E-B2AB-0DD0D16D19A2}"/>
              </a:ext>
            </a:extLst>
          </p:cNvPr>
          <p:cNvGrpSpPr/>
          <p:nvPr/>
        </p:nvGrpSpPr>
        <p:grpSpPr>
          <a:xfrm>
            <a:off x="1627092" y="4501662"/>
            <a:ext cx="21123466" cy="7842738"/>
            <a:chOff x="1627092" y="4286409"/>
            <a:chExt cx="21123466" cy="80579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EF1CC9-DB37-D541-8EB2-AC58E72BE843}"/>
                </a:ext>
              </a:extLst>
            </p:cNvPr>
            <p:cNvSpPr/>
            <p:nvPr/>
          </p:nvSpPr>
          <p:spPr>
            <a:xfrm>
              <a:off x="1627092" y="4286409"/>
              <a:ext cx="7041153" cy="8057991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F029A0-172D-E24A-83C8-BD6ED7211272}"/>
                </a:ext>
              </a:extLst>
            </p:cNvPr>
            <p:cNvSpPr/>
            <p:nvPr/>
          </p:nvSpPr>
          <p:spPr>
            <a:xfrm>
              <a:off x="8668248" y="4286409"/>
              <a:ext cx="7041153" cy="8057991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2BE95D-C046-7F48-A678-75697ABE37D5}"/>
                </a:ext>
              </a:extLst>
            </p:cNvPr>
            <p:cNvSpPr/>
            <p:nvPr/>
          </p:nvSpPr>
          <p:spPr>
            <a:xfrm>
              <a:off x="15709405" y="4286409"/>
              <a:ext cx="7041153" cy="8057991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59F215-9247-DA43-BB04-BFDEDB86B22C}"/>
                </a:ext>
              </a:extLst>
            </p:cNvPr>
            <p:cNvSpPr/>
            <p:nvPr/>
          </p:nvSpPr>
          <p:spPr>
            <a:xfrm>
              <a:off x="1627092" y="4286409"/>
              <a:ext cx="7041153" cy="1890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January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E345A3-F2C9-3A4D-997E-CB4795F6C7E7}"/>
                </a:ext>
              </a:extLst>
            </p:cNvPr>
            <p:cNvSpPr/>
            <p:nvPr/>
          </p:nvSpPr>
          <p:spPr>
            <a:xfrm>
              <a:off x="8668248" y="4286409"/>
              <a:ext cx="7041153" cy="18903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February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21D9A7-301C-9D4A-A782-6FA5C31B11F1}"/>
                </a:ext>
              </a:extLst>
            </p:cNvPr>
            <p:cNvSpPr/>
            <p:nvPr/>
          </p:nvSpPr>
          <p:spPr>
            <a:xfrm>
              <a:off x="15709405" y="4286409"/>
              <a:ext cx="7041153" cy="18903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March</a:t>
              </a:r>
            </a:p>
          </p:txBody>
        </p:sp>
      </p:grpSp>
      <p:sp>
        <p:nvSpPr>
          <p:cNvPr id="100" name="Title 1">
            <a:extLst>
              <a:ext uri="{FF2B5EF4-FFF2-40B4-BE49-F238E27FC236}">
                <a16:creationId xmlns:a16="http://schemas.microsoft.com/office/drawing/2014/main" id="{14C65FE5-9E0E-D340-A461-FAADE3D1C813}"/>
              </a:ext>
            </a:extLst>
          </p:cNvPr>
          <p:cNvSpPr txBox="1">
            <a:spLocks/>
          </p:cNvSpPr>
          <p:nvPr/>
        </p:nvSpPr>
        <p:spPr>
          <a:xfrm>
            <a:off x="3147208" y="7606029"/>
            <a:ext cx="4000919" cy="19643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25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736CF79F-61D2-5141-A5A6-6DCA0671EFC9}"/>
              </a:ext>
            </a:extLst>
          </p:cNvPr>
          <p:cNvSpPr txBox="1">
            <a:spLocks/>
          </p:cNvSpPr>
          <p:nvPr/>
        </p:nvSpPr>
        <p:spPr>
          <a:xfrm>
            <a:off x="10188361" y="7606029"/>
            <a:ext cx="4000919" cy="19643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17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94699B37-9B25-5B4B-9997-B263585F7FEE}"/>
              </a:ext>
            </a:extLst>
          </p:cNvPr>
          <p:cNvSpPr txBox="1">
            <a:spLocks/>
          </p:cNvSpPr>
          <p:nvPr/>
        </p:nvSpPr>
        <p:spPr>
          <a:xfrm>
            <a:off x="17229523" y="7606029"/>
            <a:ext cx="4000919" cy="19643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9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B4AB92FB-53F2-B24F-90CF-7F2435214288}"/>
              </a:ext>
            </a:extLst>
          </p:cNvPr>
          <p:cNvSpPr/>
          <p:nvPr/>
        </p:nvSpPr>
        <p:spPr>
          <a:xfrm>
            <a:off x="2487763" y="9474987"/>
            <a:ext cx="5319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DE8B53AB-D6A6-5B49-9D39-2B6568684172}"/>
              </a:ext>
            </a:extLst>
          </p:cNvPr>
          <p:cNvSpPr/>
          <p:nvPr/>
        </p:nvSpPr>
        <p:spPr>
          <a:xfrm>
            <a:off x="9528916" y="9474987"/>
            <a:ext cx="5319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42E8CE02-4700-2945-969C-7B97341BE5E9}"/>
              </a:ext>
            </a:extLst>
          </p:cNvPr>
          <p:cNvSpPr/>
          <p:nvPr/>
        </p:nvSpPr>
        <p:spPr>
          <a:xfrm>
            <a:off x="16570069" y="9474987"/>
            <a:ext cx="5319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</p:spTree>
    <p:extLst>
      <p:ext uri="{BB962C8B-B14F-4D97-AF65-F5344CB8AC3E}">
        <p14:creationId xmlns:p14="http://schemas.microsoft.com/office/powerpoint/2010/main" val="374506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54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B45F1B7-6593-9B4D-9C96-110B3F41F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67479"/>
              </p:ext>
            </p:extLst>
          </p:nvPr>
        </p:nvGraphicFramePr>
        <p:xfrm>
          <a:off x="1875742" y="4396151"/>
          <a:ext cx="21122640" cy="78635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146628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210959"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205625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326903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326903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326903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867F9A4-E806-4443-A787-FF85AB65BDC7}"/>
              </a:ext>
            </a:extLst>
          </p:cNvPr>
          <p:cNvSpPr txBox="1"/>
          <p:nvPr/>
        </p:nvSpPr>
        <p:spPr>
          <a:xfrm>
            <a:off x="15639033" y="6302696"/>
            <a:ext cx="547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31946-BD80-7944-8F03-795009FF5A60}"/>
              </a:ext>
            </a:extLst>
          </p:cNvPr>
          <p:cNvSpPr txBox="1"/>
          <p:nvPr/>
        </p:nvSpPr>
        <p:spPr>
          <a:xfrm>
            <a:off x="17294838" y="11443107"/>
            <a:ext cx="547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614337-6FCE-E644-A845-41603DE1FF7D}"/>
              </a:ext>
            </a:extLst>
          </p:cNvPr>
          <p:cNvSpPr txBox="1"/>
          <p:nvPr/>
        </p:nvSpPr>
        <p:spPr>
          <a:xfrm>
            <a:off x="12698126" y="10133291"/>
            <a:ext cx="547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4D3356-BF5F-E146-9D1A-B2D4E5D0EC0B}"/>
              </a:ext>
            </a:extLst>
          </p:cNvPr>
          <p:cNvSpPr txBox="1"/>
          <p:nvPr/>
        </p:nvSpPr>
        <p:spPr>
          <a:xfrm>
            <a:off x="4765089" y="8806705"/>
            <a:ext cx="547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</p:spTree>
    <p:extLst>
      <p:ext uri="{BB962C8B-B14F-4D97-AF65-F5344CB8AC3E}">
        <p14:creationId xmlns:p14="http://schemas.microsoft.com/office/powerpoint/2010/main" val="182497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45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1E90D5"/>
      </a:accent1>
      <a:accent2>
        <a:srgbClr val="EC4E1F"/>
      </a:accent2>
      <a:accent3>
        <a:srgbClr val="FBAA10"/>
      </a:accent3>
      <a:accent4>
        <a:srgbClr val="2FC3B6"/>
      </a:accent4>
      <a:accent5>
        <a:srgbClr val="026FB9"/>
      </a:accent5>
      <a:accent6>
        <a:srgbClr val="A4A4A6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128925</TotalTime>
  <Words>2326</Words>
  <Application>Microsoft Macintosh PowerPoint</Application>
  <PresentationFormat>Custom</PresentationFormat>
  <Paragraphs>1174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Light</vt:lpstr>
      <vt:lpstr>Lato Medium</vt:lpstr>
      <vt:lpstr>Lato Regular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20709</cp:revision>
  <dcterms:created xsi:type="dcterms:W3CDTF">2014-11-12T21:47:38Z</dcterms:created>
  <dcterms:modified xsi:type="dcterms:W3CDTF">2020-06-24T21:58:26Z</dcterms:modified>
  <cp:category/>
</cp:coreProperties>
</file>