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6" r:id="rId2"/>
    <p:sldId id="4377" r:id="rId3"/>
    <p:sldId id="4384" r:id="rId4"/>
    <p:sldId id="4378" r:id="rId5"/>
    <p:sldId id="4390" r:id="rId6"/>
    <p:sldId id="4396" r:id="rId7"/>
    <p:sldId id="4381" r:id="rId8"/>
    <p:sldId id="4379" r:id="rId9"/>
    <p:sldId id="4380" r:id="rId10"/>
    <p:sldId id="4383" r:id="rId11"/>
    <p:sldId id="4385" r:id="rId12"/>
    <p:sldId id="4386" r:id="rId13"/>
    <p:sldId id="4387" r:id="rId14"/>
    <p:sldId id="4388" r:id="rId15"/>
    <p:sldId id="4389" r:id="rId16"/>
    <p:sldId id="4391" r:id="rId17"/>
    <p:sldId id="4392" r:id="rId18"/>
    <p:sldId id="4393" r:id="rId19"/>
    <p:sldId id="4394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9D9D9"/>
    <a:srgbClr val="F2F2F2"/>
    <a:srgbClr val="5693D7"/>
    <a:srgbClr val="9E0202"/>
    <a:srgbClr val="F1EEF4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632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B0-B142-AA20-18B2ABEA80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B0-B142-AA20-18B2ABEA80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EB0-B142-AA20-18B2ABEA80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EB0-B142-AA20-18B2ABEA80B4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B0-B142-AA20-18B2ABEA8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Lato Light" panose="020F0302020204030203" pitchFamily="34" charset="77"/>
              <a:ea typeface="Lato Light" panose="020F0502020204030203" pitchFamily="34" charset="0"/>
              <a:cs typeface="Poppins Light" pitchFamily="2" charset="77"/>
            </a:defRPr>
          </a:pPr>
          <a:endParaRPr lang="en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B0-B142-AA20-18B2ABEA80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B0-B142-AA20-18B2ABEA80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EB0-B142-AA20-18B2ABEA80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EB0-B142-AA20-18B2ABEA80B4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B0-B142-AA20-18B2ABEA8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Lato Light" panose="020F0302020204030203" pitchFamily="34" charset="77"/>
              <a:ea typeface="Lato Light" panose="020F0502020204030203" pitchFamily="34" charset="0"/>
              <a:cs typeface="Poppins Light" pitchFamily="2" charset="77"/>
            </a:defRPr>
          </a:pPr>
          <a:endParaRPr lang="en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901D5EA6-ADD8-514C-87A7-DD23FB5A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2" y="4516560"/>
            <a:ext cx="21282025" cy="3559983"/>
          </a:xfrm>
          <a:custGeom>
            <a:avLst/>
            <a:gdLst>
              <a:gd name="T0" fmla="*/ 8374 w 8436"/>
              <a:gd name="T1" fmla="*/ 1408 h 1409"/>
              <a:gd name="T2" fmla="*/ 8374 w 8436"/>
              <a:gd name="T3" fmla="*/ 1408 h 1409"/>
              <a:gd name="T4" fmla="*/ 8435 w 8436"/>
              <a:gd name="T5" fmla="*/ 1212 h 1409"/>
              <a:gd name="T6" fmla="*/ 8105 w 8436"/>
              <a:gd name="T7" fmla="*/ 882 h 1409"/>
              <a:gd name="T8" fmla="*/ 7982 w 8436"/>
              <a:gd name="T9" fmla="*/ 906 h 1409"/>
              <a:gd name="T10" fmla="*/ 7787 w 8436"/>
              <a:gd name="T11" fmla="*/ 821 h 1409"/>
              <a:gd name="T12" fmla="*/ 7787 w 8436"/>
              <a:gd name="T13" fmla="*/ 735 h 1409"/>
              <a:gd name="T14" fmla="*/ 7346 w 8436"/>
              <a:gd name="T15" fmla="*/ 294 h 1409"/>
              <a:gd name="T16" fmla="*/ 6954 w 8436"/>
              <a:gd name="T17" fmla="*/ 527 h 1409"/>
              <a:gd name="T18" fmla="*/ 6733 w 8436"/>
              <a:gd name="T19" fmla="*/ 453 h 1409"/>
              <a:gd name="T20" fmla="*/ 6403 w 8436"/>
              <a:gd name="T21" fmla="*/ 674 h 1409"/>
              <a:gd name="T22" fmla="*/ 6281 w 8436"/>
              <a:gd name="T23" fmla="*/ 723 h 1409"/>
              <a:gd name="T24" fmla="*/ 5975 w 8436"/>
              <a:gd name="T25" fmla="*/ 453 h 1409"/>
              <a:gd name="T26" fmla="*/ 5913 w 8436"/>
              <a:gd name="T27" fmla="*/ 466 h 1409"/>
              <a:gd name="T28" fmla="*/ 5607 w 8436"/>
              <a:gd name="T29" fmla="*/ 245 h 1409"/>
              <a:gd name="T30" fmla="*/ 5289 w 8436"/>
              <a:gd name="T31" fmla="*/ 539 h 1409"/>
              <a:gd name="T32" fmla="*/ 5081 w 8436"/>
              <a:gd name="T33" fmla="*/ 453 h 1409"/>
              <a:gd name="T34" fmla="*/ 4811 w 8436"/>
              <a:gd name="T35" fmla="*/ 613 h 1409"/>
              <a:gd name="T36" fmla="*/ 4701 w 8436"/>
              <a:gd name="T37" fmla="*/ 600 h 1409"/>
              <a:gd name="T38" fmla="*/ 4542 w 8436"/>
              <a:gd name="T39" fmla="*/ 649 h 1409"/>
              <a:gd name="T40" fmla="*/ 4114 w 8436"/>
              <a:gd name="T41" fmla="*/ 307 h 1409"/>
              <a:gd name="T42" fmla="*/ 3697 w 8436"/>
              <a:gd name="T43" fmla="*/ 625 h 1409"/>
              <a:gd name="T44" fmla="*/ 3624 w 8436"/>
              <a:gd name="T45" fmla="*/ 600 h 1409"/>
              <a:gd name="T46" fmla="*/ 3244 w 8436"/>
              <a:gd name="T47" fmla="*/ 466 h 1409"/>
              <a:gd name="T48" fmla="*/ 2681 w 8436"/>
              <a:gd name="T49" fmla="*/ 882 h 1409"/>
              <a:gd name="T50" fmla="*/ 2656 w 8436"/>
              <a:gd name="T51" fmla="*/ 943 h 1409"/>
              <a:gd name="T52" fmla="*/ 2656 w 8436"/>
              <a:gd name="T53" fmla="*/ 931 h 1409"/>
              <a:gd name="T54" fmla="*/ 2399 w 8436"/>
              <a:gd name="T55" fmla="*/ 674 h 1409"/>
              <a:gd name="T56" fmla="*/ 2228 w 8436"/>
              <a:gd name="T57" fmla="*/ 747 h 1409"/>
              <a:gd name="T58" fmla="*/ 2228 w 8436"/>
              <a:gd name="T59" fmla="*/ 674 h 1409"/>
              <a:gd name="T60" fmla="*/ 1861 w 8436"/>
              <a:gd name="T61" fmla="*/ 307 h 1409"/>
              <a:gd name="T62" fmla="*/ 1604 w 8436"/>
              <a:gd name="T63" fmla="*/ 417 h 1409"/>
              <a:gd name="T64" fmla="*/ 1628 w 8436"/>
              <a:gd name="T65" fmla="*/ 307 h 1409"/>
              <a:gd name="T66" fmla="*/ 1310 w 8436"/>
              <a:gd name="T67" fmla="*/ 0 h 1409"/>
              <a:gd name="T68" fmla="*/ 1003 w 8436"/>
              <a:gd name="T69" fmla="*/ 307 h 1409"/>
              <a:gd name="T70" fmla="*/ 1003 w 8436"/>
              <a:gd name="T71" fmla="*/ 307 h 1409"/>
              <a:gd name="T72" fmla="*/ 795 w 8436"/>
              <a:gd name="T73" fmla="*/ 245 h 1409"/>
              <a:gd name="T74" fmla="*/ 453 w 8436"/>
              <a:gd name="T75" fmla="*/ 600 h 1409"/>
              <a:gd name="T76" fmla="*/ 453 w 8436"/>
              <a:gd name="T77" fmla="*/ 625 h 1409"/>
              <a:gd name="T78" fmla="*/ 122 w 8436"/>
              <a:gd name="T79" fmla="*/ 980 h 1409"/>
              <a:gd name="T80" fmla="*/ 134 w 8436"/>
              <a:gd name="T81" fmla="*/ 1090 h 1409"/>
              <a:gd name="T82" fmla="*/ 0 w 8436"/>
              <a:gd name="T83" fmla="*/ 1310 h 1409"/>
              <a:gd name="T84" fmla="*/ 12 w 8436"/>
              <a:gd name="T85" fmla="*/ 1408 h 1409"/>
              <a:gd name="T86" fmla="*/ 8374 w 8436"/>
              <a:gd name="T87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36" h="1409">
                <a:moveTo>
                  <a:pt x="8374" y="1408"/>
                </a:moveTo>
                <a:lnTo>
                  <a:pt x="8374" y="1408"/>
                </a:lnTo>
                <a:cubicBezTo>
                  <a:pt x="8411" y="1347"/>
                  <a:pt x="8435" y="1286"/>
                  <a:pt x="8435" y="1212"/>
                </a:cubicBezTo>
                <a:cubicBezTo>
                  <a:pt x="8435" y="1029"/>
                  <a:pt x="8288" y="882"/>
                  <a:pt x="8105" y="882"/>
                </a:cubicBezTo>
                <a:cubicBezTo>
                  <a:pt x="8056" y="882"/>
                  <a:pt x="8019" y="894"/>
                  <a:pt x="7982" y="906"/>
                </a:cubicBezTo>
                <a:cubicBezTo>
                  <a:pt x="7933" y="857"/>
                  <a:pt x="7860" y="821"/>
                  <a:pt x="7787" y="821"/>
                </a:cubicBezTo>
                <a:cubicBezTo>
                  <a:pt x="7787" y="784"/>
                  <a:pt x="7787" y="759"/>
                  <a:pt x="7787" y="735"/>
                </a:cubicBezTo>
                <a:cubicBezTo>
                  <a:pt x="7787" y="490"/>
                  <a:pt x="7591" y="294"/>
                  <a:pt x="7346" y="294"/>
                </a:cubicBezTo>
                <a:cubicBezTo>
                  <a:pt x="7174" y="294"/>
                  <a:pt x="7027" y="392"/>
                  <a:pt x="6954" y="527"/>
                </a:cubicBezTo>
                <a:cubicBezTo>
                  <a:pt x="6893" y="490"/>
                  <a:pt x="6819" y="453"/>
                  <a:pt x="6733" y="453"/>
                </a:cubicBezTo>
                <a:cubicBezTo>
                  <a:pt x="6586" y="453"/>
                  <a:pt x="6464" y="551"/>
                  <a:pt x="6403" y="674"/>
                </a:cubicBezTo>
                <a:cubicBezTo>
                  <a:pt x="6354" y="686"/>
                  <a:pt x="6317" y="698"/>
                  <a:pt x="6281" y="723"/>
                </a:cubicBezTo>
                <a:cubicBezTo>
                  <a:pt x="6256" y="576"/>
                  <a:pt x="6134" y="453"/>
                  <a:pt x="5975" y="453"/>
                </a:cubicBezTo>
                <a:cubicBezTo>
                  <a:pt x="5950" y="453"/>
                  <a:pt x="5938" y="453"/>
                  <a:pt x="5913" y="466"/>
                </a:cubicBezTo>
                <a:cubicBezTo>
                  <a:pt x="5877" y="331"/>
                  <a:pt x="5754" y="245"/>
                  <a:pt x="5607" y="245"/>
                </a:cubicBezTo>
                <a:cubicBezTo>
                  <a:pt x="5448" y="245"/>
                  <a:pt x="5301" y="380"/>
                  <a:pt x="5289" y="539"/>
                </a:cubicBezTo>
                <a:cubicBezTo>
                  <a:pt x="5240" y="490"/>
                  <a:pt x="5154" y="453"/>
                  <a:pt x="5081" y="453"/>
                </a:cubicBezTo>
                <a:cubicBezTo>
                  <a:pt x="4958" y="453"/>
                  <a:pt x="4860" y="515"/>
                  <a:pt x="4811" y="613"/>
                </a:cubicBezTo>
                <a:cubicBezTo>
                  <a:pt x="4774" y="600"/>
                  <a:pt x="4738" y="600"/>
                  <a:pt x="4701" y="600"/>
                </a:cubicBezTo>
                <a:cubicBezTo>
                  <a:pt x="4640" y="600"/>
                  <a:pt x="4579" y="613"/>
                  <a:pt x="4542" y="649"/>
                </a:cubicBezTo>
                <a:cubicBezTo>
                  <a:pt x="4493" y="453"/>
                  <a:pt x="4322" y="307"/>
                  <a:pt x="4114" y="307"/>
                </a:cubicBezTo>
                <a:cubicBezTo>
                  <a:pt x="3918" y="307"/>
                  <a:pt x="3746" y="441"/>
                  <a:pt x="3697" y="625"/>
                </a:cubicBezTo>
                <a:cubicBezTo>
                  <a:pt x="3673" y="613"/>
                  <a:pt x="3648" y="600"/>
                  <a:pt x="3624" y="600"/>
                </a:cubicBezTo>
                <a:cubicBezTo>
                  <a:pt x="3526" y="515"/>
                  <a:pt x="3391" y="466"/>
                  <a:pt x="3244" y="466"/>
                </a:cubicBezTo>
                <a:cubicBezTo>
                  <a:pt x="2987" y="466"/>
                  <a:pt x="2754" y="637"/>
                  <a:pt x="2681" y="882"/>
                </a:cubicBezTo>
                <a:cubicBezTo>
                  <a:pt x="2669" y="906"/>
                  <a:pt x="2656" y="919"/>
                  <a:pt x="2656" y="943"/>
                </a:cubicBezTo>
                <a:lnTo>
                  <a:pt x="2656" y="931"/>
                </a:lnTo>
                <a:cubicBezTo>
                  <a:pt x="2656" y="784"/>
                  <a:pt x="2546" y="674"/>
                  <a:pt x="2399" y="674"/>
                </a:cubicBezTo>
                <a:cubicBezTo>
                  <a:pt x="2326" y="674"/>
                  <a:pt x="2265" y="698"/>
                  <a:pt x="2228" y="747"/>
                </a:cubicBezTo>
                <a:cubicBezTo>
                  <a:pt x="2228" y="723"/>
                  <a:pt x="2228" y="698"/>
                  <a:pt x="2228" y="674"/>
                </a:cubicBezTo>
                <a:cubicBezTo>
                  <a:pt x="2228" y="466"/>
                  <a:pt x="2069" y="307"/>
                  <a:pt x="1861" y="307"/>
                </a:cubicBezTo>
                <a:cubicBezTo>
                  <a:pt x="1763" y="307"/>
                  <a:pt x="1677" y="356"/>
                  <a:pt x="1604" y="417"/>
                </a:cubicBezTo>
                <a:cubicBezTo>
                  <a:pt x="1616" y="380"/>
                  <a:pt x="1628" y="343"/>
                  <a:pt x="1628" y="307"/>
                </a:cubicBezTo>
                <a:cubicBezTo>
                  <a:pt x="1628" y="135"/>
                  <a:pt x="1481" y="0"/>
                  <a:pt x="1310" y="0"/>
                </a:cubicBezTo>
                <a:cubicBezTo>
                  <a:pt x="1138" y="0"/>
                  <a:pt x="1003" y="135"/>
                  <a:pt x="1003" y="307"/>
                </a:cubicBezTo>
                <a:lnTo>
                  <a:pt x="1003" y="307"/>
                </a:lnTo>
                <a:cubicBezTo>
                  <a:pt x="942" y="270"/>
                  <a:pt x="881" y="245"/>
                  <a:pt x="795" y="245"/>
                </a:cubicBezTo>
                <a:cubicBezTo>
                  <a:pt x="612" y="245"/>
                  <a:pt x="453" y="405"/>
                  <a:pt x="453" y="600"/>
                </a:cubicBezTo>
                <a:cubicBezTo>
                  <a:pt x="453" y="600"/>
                  <a:pt x="453" y="613"/>
                  <a:pt x="453" y="625"/>
                </a:cubicBezTo>
                <a:cubicBezTo>
                  <a:pt x="269" y="637"/>
                  <a:pt x="122" y="796"/>
                  <a:pt x="122" y="980"/>
                </a:cubicBezTo>
                <a:cubicBezTo>
                  <a:pt x="122" y="1016"/>
                  <a:pt x="134" y="1053"/>
                  <a:pt x="134" y="1090"/>
                </a:cubicBezTo>
                <a:cubicBezTo>
                  <a:pt x="61" y="1127"/>
                  <a:pt x="0" y="1212"/>
                  <a:pt x="0" y="1310"/>
                </a:cubicBezTo>
                <a:cubicBezTo>
                  <a:pt x="0" y="1347"/>
                  <a:pt x="0" y="1371"/>
                  <a:pt x="12" y="1408"/>
                </a:cubicBezTo>
                <a:lnTo>
                  <a:pt x="8374" y="1408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703228-537A-C843-AE22-2090A531F147}"/>
              </a:ext>
            </a:extLst>
          </p:cNvPr>
          <p:cNvSpPr/>
          <p:nvPr/>
        </p:nvSpPr>
        <p:spPr>
          <a:xfrm>
            <a:off x="3851646" y="6218360"/>
            <a:ext cx="1481958" cy="14819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AB7D9-0D72-7F47-A282-893AF9FD5BE6}"/>
              </a:ext>
            </a:extLst>
          </p:cNvPr>
          <p:cNvSpPr/>
          <p:nvPr/>
        </p:nvSpPr>
        <p:spPr>
          <a:xfrm>
            <a:off x="3634635" y="665267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398E22-4799-D54F-9D38-3E1A3CD6C475}"/>
              </a:ext>
            </a:extLst>
          </p:cNvPr>
          <p:cNvSpPr/>
          <p:nvPr/>
        </p:nvSpPr>
        <p:spPr>
          <a:xfrm>
            <a:off x="9130792" y="6218360"/>
            <a:ext cx="1481958" cy="14819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309AD-04C0-F748-B627-BA3A1E40D1EC}"/>
              </a:ext>
            </a:extLst>
          </p:cNvPr>
          <p:cNvSpPr/>
          <p:nvPr/>
        </p:nvSpPr>
        <p:spPr>
          <a:xfrm>
            <a:off x="8913781" y="665267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5E7CBB-FDB9-2649-87CE-C3A43E74382F}"/>
              </a:ext>
            </a:extLst>
          </p:cNvPr>
          <p:cNvSpPr/>
          <p:nvPr/>
        </p:nvSpPr>
        <p:spPr>
          <a:xfrm>
            <a:off x="14086204" y="6218360"/>
            <a:ext cx="1481958" cy="14819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6C8723-DB3E-914C-9C26-006161EAF827}"/>
              </a:ext>
            </a:extLst>
          </p:cNvPr>
          <p:cNvSpPr/>
          <p:nvPr/>
        </p:nvSpPr>
        <p:spPr>
          <a:xfrm>
            <a:off x="13869193" y="665267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A0ED5-F6CA-D44B-8AC6-209A46C2C24C}"/>
              </a:ext>
            </a:extLst>
          </p:cNvPr>
          <p:cNvSpPr/>
          <p:nvPr/>
        </p:nvSpPr>
        <p:spPr>
          <a:xfrm>
            <a:off x="3015541" y="10212659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ECF843-3093-FF4E-BF90-9C95034425CA}"/>
              </a:ext>
            </a:extLst>
          </p:cNvPr>
          <p:cNvSpPr txBox="1"/>
          <p:nvPr/>
        </p:nvSpPr>
        <p:spPr>
          <a:xfrm>
            <a:off x="3015541" y="10824015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6D4F08-C7A6-1944-B095-FF13C9ACDB68}"/>
              </a:ext>
            </a:extLst>
          </p:cNvPr>
          <p:cNvSpPr/>
          <p:nvPr/>
        </p:nvSpPr>
        <p:spPr>
          <a:xfrm>
            <a:off x="8373037" y="10212659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3362BA-27DC-5245-B4F6-C8713EF4FBA6}"/>
              </a:ext>
            </a:extLst>
          </p:cNvPr>
          <p:cNvSpPr txBox="1"/>
          <p:nvPr/>
        </p:nvSpPr>
        <p:spPr>
          <a:xfrm>
            <a:off x="8373037" y="10824015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D805FD-25FC-294C-B24B-82E1E583D1EC}"/>
              </a:ext>
            </a:extLst>
          </p:cNvPr>
          <p:cNvSpPr/>
          <p:nvPr/>
        </p:nvSpPr>
        <p:spPr>
          <a:xfrm>
            <a:off x="13319010" y="10212659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800631-9718-3144-8BCC-8E8C40652E36}"/>
              </a:ext>
            </a:extLst>
          </p:cNvPr>
          <p:cNvSpPr txBox="1"/>
          <p:nvPr/>
        </p:nvSpPr>
        <p:spPr>
          <a:xfrm>
            <a:off x="13319010" y="10824015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503109-B92A-4741-969C-EA72EAF3ED4C}"/>
              </a:ext>
            </a:extLst>
          </p:cNvPr>
          <p:cNvSpPr/>
          <p:nvPr/>
        </p:nvSpPr>
        <p:spPr>
          <a:xfrm>
            <a:off x="19248924" y="6218360"/>
            <a:ext cx="1481958" cy="14819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3B1A4-80FB-5F42-828A-AD1E09A544D5}"/>
              </a:ext>
            </a:extLst>
          </p:cNvPr>
          <p:cNvSpPr/>
          <p:nvPr/>
        </p:nvSpPr>
        <p:spPr>
          <a:xfrm>
            <a:off x="19031913" y="665267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27CFF9-5F0B-BF49-8B49-1F44600AFA99}"/>
              </a:ext>
            </a:extLst>
          </p:cNvPr>
          <p:cNvSpPr/>
          <p:nvPr/>
        </p:nvSpPr>
        <p:spPr>
          <a:xfrm>
            <a:off x="18181767" y="10212659"/>
            <a:ext cx="3616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BECA71-E23F-6B47-B9D3-CB75079F24A2}"/>
              </a:ext>
            </a:extLst>
          </p:cNvPr>
          <p:cNvSpPr txBox="1"/>
          <p:nvPr/>
        </p:nvSpPr>
        <p:spPr>
          <a:xfrm>
            <a:off x="18481730" y="10824015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4BFB2-C147-994A-952B-E7BDA9A4AF93}"/>
              </a:ext>
            </a:extLst>
          </p:cNvPr>
          <p:cNvCxnSpPr/>
          <p:nvPr/>
        </p:nvCxnSpPr>
        <p:spPr>
          <a:xfrm>
            <a:off x="4546600" y="7700318"/>
            <a:ext cx="0" cy="212948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88167B-8E50-8647-8541-A84F2950DDA2}"/>
              </a:ext>
            </a:extLst>
          </p:cNvPr>
          <p:cNvCxnSpPr/>
          <p:nvPr/>
        </p:nvCxnSpPr>
        <p:spPr>
          <a:xfrm>
            <a:off x="9855200" y="7700318"/>
            <a:ext cx="0" cy="21294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5F3849-B8DD-C34C-A806-875FED7DFFBD}"/>
              </a:ext>
            </a:extLst>
          </p:cNvPr>
          <p:cNvCxnSpPr/>
          <p:nvPr/>
        </p:nvCxnSpPr>
        <p:spPr>
          <a:xfrm>
            <a:off x="14884400" y="7700318"/>
            <a:ext cx="0" cy="212948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BAF8BE-BB33-324B-A08E-BA41E13E3882}"/>
              </a:ext>
            </a:extLst>
          </p:cNvPr>
          <p:cNvCxnSpPr/>
          <p:nvPr/>
        </p:nvCxnSpPr>
        <p:spPr>
          <a:xfrm>
            <a:off x="20040600" y="7700318"/>
            <a:ext cx="0" cy="212948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42A6D6DB-1B23-494A-94C3-3BEA55B5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741" y="4706937"/>
            <a:ext cx="5990617" cy="2735263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FE406-D772-734E-94B4-DABCF049B4BF}"/>
              </a:ext>
            </a:extLst>
          </p:cNvPr>
          <p:cNvCxnSpPr>
            <a:cxnSpLocks/>
          </p:cNvCxnSpPr>
          <p:nvPr/>
        </p:nvCxnSpPr>
        <p:spPr>
          <a:xfrm>
            <a:off x="44554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BCD287-AB3B-A247-B490-4A7574285473}"/>
              </a:ext>
            </a:extLst>
          </p:cNvPr>
          <p:cNvCxnSpPr>
            <a:cxnSpLocks/>
          </p:cNvCxnSpPr>
          <p:nvPr/>
        </p:nvCxnSpPr>
        <p:spPr>
          <a:xfrm>
            <a:off x="99926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FFA96A-C504-884E-8D9B-FF87623E3093}"/>
              </a:ext>
            </a:extLst>
          </p:cNvPr>
          <p:cNvCxnSpPr>
            <a:cxnSpLocks/>
          </p:cNvCxnSpPr>
          <p:nvPr/>
        </p:nvCxnSpPr>
        <p:spPr>
          <a:xfrm>
            <a:off x="15174258" y="7293777"/>
            <a:ext cx="0" cy="3471705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2438DE-3E01-174E-B4BD-BA878E5E44AF}"/>
              </a:ext>
            </a:extLst>
          </p:cNvPr>
          <p:cNvCxnSpPr>
            <a:cxnSpLocks/>
          </p:cNvCxnSpPr>
          <p:nvPr/>
        </p:nvCxnSpPr>
        <p:spPr>
          <a:xfrm>
            <a:off x="201526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631081-F992-F242-A192-15D76C5F8E52}"/>
              </a:ext>
            </a:extLst>
          </p:cNvPr>
          <p:cNvCxnSpPr>
            <a:cxnSpLocks/>
          </p:cNvCxnSpPr>
          <p:nvPr/>
        </p:nvCxnSpPr>
        <p:spPr>
          <a:xfrm flipH="1">
            <a:off x="4451250" y="10761364"/>
            <a:ext cx="1570140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">
            <a:extLst>
              <a:ext uri="{FF2B5EF4-FFF2-40B4-BE49-F238E27FC236}">
                <a16:creationId xmlns:a16="http://schemas.microsoft.com/office/drawing/2014/main" id="{417D9B1E-9066-E246-B7D4-BBC63DB6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024" y="4558515"/>
            <a:ext cx="5483225" cy="2735262"/>
          </a:xfrm>
          <a:custGeom>
            <a:avLst/>
            <a:gdLst>
              <a:gd name="T0" fmla="*/ 1090 w 1103"/>
              <a:gd name="T1" fmla="*/ 465 h 466"/>
              <a:gd name="T2" fmla="*/ 1090 w 1103"/>
              <a:gd name="T3" fmla="*/ 465 h 466"/>
              <a:gd name="T4" fmla="*/ 1102 w 1103"/>
              <a:gd name="T5" fmla="*/ 392 h 466"/>
              <a:gd name="T6" fmla="*/ 845 w 1103"/>
              <a:gd name="T7" fmla="*/ 135 h 466"/>
              <a:gd name="T8" fmla="*/ 808 w 1103"/>
              <a:gd name="T9" fmla="*/ 135 h 466"/>
              <a:gd name="T10" fmla="*/ 576 w 1103"/>
              <a:gd name="T11" fmla="*/ 0 h 466"/>
              <a:gd name="T12" fmla="*/ 355 w 1103"/>
              <a:gd name="T13" fmla="*/ 122 h 466"/>
              <a:gd name="T14" fmla="*/ 257 w 1103"/>
              <a:gd name="T15" fmla="*/ 110 h 466"/>
              <a:gd name="T16" fmla="*/ 0 w 1103"/>
              <a:gd name="T17" fmla="*/ 367 h 466"/>
              <a:gd name="T18" fmla="*/ 25 w 1103"/>
              <a:gd name="T19" fmla="*/ 465 h 466"/>
              <a:gd name="T20" fmla="*/ 1090 w 1103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3" h="466">
                <a:moveTo>
                  <a:pt x="1090" y="465"/>
                </a:moveTo>
                <a:lnTo>
                  <a:pt x="1090" y="465"/>
                </a:lnTo>
                <a:cubicBezTo>
                  <a:pt x="1090" y="441"/>
                  <a:pt x="1102" y="416"/>
                  <a:pt x="1102" y="392"/>
                </a:cubicBezTo>
                <a:cubicBezTo>
                  <a:pt x="1102" y="245"/>
                  <a:pt x="980" y="135"/>
                  <a:pt x="845" y="135"/>
                </a:cubicBezTo>
                <a:cubicBezTo>
                  <a:pt x="833" y="135"/>
                  <a:pt x="820" y="135"/>
                  <a:pt x="808" y="135"/>
                </a:cubicBezTo>
                <a:cubicBezTo>
                  <a:pt x="759" y="61"/>
                  <a:pt x="674" y="0"/>
                  <a:pt x="576" y="0"/>
                </a:cubicBezTo>
                <a:cubicBezTo>
                  <a:pt x="490" y="0"/>
                  <a:pt x="404" y="49"/>
                  <a:pt x="355" y="122"/>
                </a:cubicBezTo>
                <a:cubicBezTo>
                  <a:pt x="331" y="110"/>
                  <a:pt x="294" y="110"/>
                  <a:pt x="257" y="110"/>
                </a:cubicBezTo>
                <a:cubicBezTo>
                  <a:pt x="123" y="110"/>
                  <a:pt x="0" y="220"/>
                  <a:pt x="0" y="367"/>
                </a:cubicBezTo>
                <a:cubicBezTo>
                  <a:pt x="0" y="404"/>
                  <a:pt x="13" y="429"/>
                  <a:pt x="25" y="465"/>
                </a:cubicBezTo>
                <a:lnTo>
                  <a:pt x="1090" y="4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8658811-7481-6941-A0EE-EABD109E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994" y="6376988"/>
            <a:ext cx="6164952" cy="2868528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DDB146-03A8-B24B-B894-5A31933FF36C}"/>
              </a:ext>
            </a:extLst>
          </p:cNvPr>
          <p:cNvSpPr txBox="1"/>
          <p:nvPr/>
        </p:nvSpPr>
        <p:spPr>
          <a:xfrm>
            <a:off x="28391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AEB4A2-715D-2E43-878F-3A42B2AE08E1}"/>
              </a:ext>
            </a:extLst>
          </p:cNvPr>
          <p:cNvSpPr/>
          <p:nvPr/>
        </p:nvSpPr>
        <p:spPr>
          <a:xfrm>
            <a:off x="2667187" y="6474762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F4BBF8-B898-974D-9151-C65F51C3F2E4}"/>
              </a:ext>
            </a:extLst>
          </p:cNvPr>
          <p:cNvSpPr txBox="1"/>
          <p:nvPr/>
        </p:nvSpPr>
        <p:spPr>
          <a:xfrm>
            <a:off x="84017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F60740-6038-AC44-82EF-BE29D0254891}"/>
              </a:ext>
            </a:extLst>
          </p:cNvPr>
          <p:cNvSpPr txBox="1"/>
          <p:nvPr/>
        </p:nvSpPr>
        <p:spPr>
          <a:xfrm>
            <a:off x="136087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48682-5C42-764E-A06A-E63747D459A3}"/>
              </a:ext>
            </a:extLst>
          </p:cNvPr>
          <p:cNvSpPr txBox="1"/>
          <p:nvPr/>
        </p:nvSpPr>
        <p:spPr>
          <a:xfrm>
            <a:off x="185363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A0B8E8-5D90-6640-84AA-E99CD54E5869}"/>
              </a:ext>
            </a:extLst>
          </p:cNvPr>
          <p:cNvSpPr/>
          <p:nvPr/>
        </p:nvSpPr>
        <p:spPr>
          <a:xfrm>
            <a:off x="13557958" y="6423962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EE3617-5CCE-B74B-B266-BA797609C619}"/>
              </a:ext>
            </a:extLst>
          </p:cNvPr>
          <p:cNvSpPr/>
          <p:nvPr/>
        </p:nvSpPr>
        <p:spPr>
          <a:xfrm>
            <a:off x="8401758" y="8280400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Forma libre 384">
            <a:extLst>
              <a:ext uri="{FF2B5EF4-FFF2-40B4-BE49-F238E27FC236}">
                <a16:creationId xmlns:a16="http://schemas.microsoft.com/office/drawing/2014/main" id="{1AD0FFE1-2CFD-2641-B85E-D648DA8F0348}"/>
              </a:ext>
            </a:extLst>
          </p:cNvPr>
          <p:cNvSpPr/>
          <p:nvPr/>
        </p:nvSpPr>
        <p:spPr>
          <a:xfrm>
            <a:off x="15152742" y="5297939"/>
            <a:ext cx="483690" cy="436226"/>
          </a:xfrm>
          <a:custGeom>
            <a:avLst/>
            <a:gdLst>
              <a:gd name="connsiteX0" fmla="*/ 96362 w 273433"/>
              <a:gd name="connsiteY0" fmla="*/ 246283 h 246601"/>
              <a:gd name="connsiteX1" fmla="*/ 182122 w 273433"/>
              <a:gd name="connsiteY1" fmla="*/ 191364 h 246601"/>
              <a:gd name="connsiteX2" fmla="*/ 273541 w 273433"/>
              <a:gd name="connsiteY2" fmla="*/ 96362 h 246601"/>
              <a:gd name="connsiteX3" fmla="*/ 178137 w 273433"/>
              <a:gd name="connsiteY3" fmla="*/ 958 h 246601"/>
              <a:gd name="connsiteX4" fmla="*/ 92067 w 273433"/>
              <a:gd name="connsiteY4" fmla="*/ 55910 h 246601"/>
              <a:gd name="connsiteX5" fmla="*/ 958 w 273433"/>
              <a:gd name="connsiteY5" fmla="*/ 150879 h 246601"/>
              <a:gd name="connsiteX6" fmla="*/ 96362 w 273433"/>
              <a:gd name="connsiteY6" fmla="*/ 246283 h 246601"/>
              <a:gd name="connsiteX7" fmla="*/ 164508 w 273433"/>
              <a:gd name="connsiteY7" fmla="*/ 69105 h 246601"/>
              <a:gd name="connsiteX8" fmla="*/ 178137 w 273433"/>
              <a:gd name="connsiteY8" fmla="*/ 55475 h 246601"/>
              <a:gd name="connsiteX9" fmla="*/ 191767 w 273433"/>
              <a:gd name="connsiteY9" fmla="*/ 69105 h 246601"/>
              <a:gd name="connsiteX10" fmla="*/ 191767 w 273433"/>
              <a:gd name="connsiteY10" fmla="*/ 123622 h 246601"/>
              <a:gd name="connsiteX11" fmla="*/ 178137 w 273433"/>
              <a:gd name="connsiteY11" fmla="*/ 137251 h 246601"/>
              <a:gd name="connsiteX12" fmla="*/ 164508 w 273433"/>
              <a:gd name="connsiteY12" fmla="*/ 123622 h 246601"/>
              <a:gd name="connsiteX13" fmla="*/ 164508 w 273433"/>
              <a:gd name="connsiteY13" fmla="*/ 69105 h 246601"/>
              <a:gd name="connsiteX14" fmla="*/ 83966 w 273433"/>
              <a:gd name="connsiteY14" fmla="*/ 84164 h 246601"/>
              <a:gd name="connsiteX15" fmla="*/ 82733 w 273433"/>
              <a:gd name="connsiteY15" fmla="*/ 96364 h 246601"/>
              <a:gd name="connsiteX16" fmla="*/ 84984 w 273433"/>
              <a:gd name="connsiteY16" fmla="*/ 116561 h 246601"/>
              <a:gd name="connsiteX17" fmla="*/ 82733 w 273433"/>
              <a:gd name="connsiteY17" fmla="*/ 123622 h 246601"/>
              <a:gd name="connsiteX18" fmla="*/ 82733 w 273433"/>
              <a:gd name="connsiteY18" fmla="*/ 178138 h 246601"/>
              <a:gd name="connsiteX19" fmla="*/ 96362 w 273433"/>
              <a:gd name="connsiteY19" fmla="*/ 191768 h 246601"/>
              <a:gd name="connsiteX20" fmla="*/ 109992 w 273433"/>
              <a:gd name="connsiteY20" fmla="*/ 178138 h 246601"/>
              <a:gd name="connsiteX21" fmla="*/ 109992 w 273433"/>
              <a:gd name="connsiteY21" fmla="*/ 162921 h 246601"/>
              <a:gd name="connsiteX22" fmla="*/ 152939 w 273433"/>
              <a:gd name="connsiteY22" fmla="*/ 187959 h 246601"/>
              <a:gd name="connsiteX23" fmla="*/ 96362 w 273433"/>
              <a:gd name="connsiteY23" fmla="*/ 219026 h 246601"/>
              <a:gd name="connsiteX24" fmla="*/ 28217 w 273433"/>
              <a:gd name="connsiteY24" fmla="*/ 150881 h 246601"/>
              <a:gd name="connsiteX25" fmla="*/ 83966 w 273433"/>
              <a:gd name="connsiteY25" fmla="*/ 84164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433" h="246601">
                <a:moveTo>
                  <a:pt x="96362" y="246283"/>
                </a:moveTo>
                <a:cubicBezTo>
                  <a:pt x="133337" y="246283"/>
                  <a:pt x="166488" y="224502"/>
                  <a:pt x="182122" y="191364"/>
                </a:cubicBezTo>
                <a:cubicBezTo>
                  <a:pt x="232840" y="189223"/>
                  <a:pt x="273541" y="147598"/>
                  <a:pt x="273541" y="96362"/>
                </a:cubicBezTo>
                <a:cubicBezTo>
                  <a:pt x="273541" y="43762"/>
                  <a:pt x="230737" y="958"/>
                  <a:pt x="178137" y="958"/>
                </a:cubicBezTo>
                <a:cubicBezTo>
                  <a:pt x="140048" y="958"/>
                  <a:pt x="107350" y="23554"/>
                  <a:pt x="92067" y="55910"/>
                </a:cubicBezTo>
                <a:cubicBezTo>
                  <a:pt x="41494" y="58211"/>
                  <a:pt x="958" y="99751"/>
                  <a:pt x="958" y="150879"/>
                </a:cubicBezTo>
                <a:cubicBezTo>
                  <a:pt x="958" y="203480"/>
                  <a:pt x="43762" y="246283"/>
                  <a:pt x="96362" y="246283"/>
                </a:cubicBezTo>
                <a:close/>
                <a:moveTo>
                  <a:pt x="164508" y="69105"/>
                </a:moveTo>
                <a:cubicBezTo>
                  <a:pt x="164508" y="61571"/>
                  <a:pt x="170604" y="55475"/>
                  <a:pt x="178137" y="55475"/>
                </a:cubicBezTo>
                <a:cubicBezTo>
                  <a:pt x="185671" y="55475"/>
                  <a:pt x="191767" y="61571"/>
                  <a:pt x="191767" y="69105"/>
                </a:cubicBezTo>
                <a:lnTo>
                  <a:pt x="191767" y="123622"/>
                </a:lnTo>
                <a:cubicBezTo>
                  <a:pt x="191767" y="131155"/>
                  <a:pt x="185671" y="137251"/>
                  <a:pt x="178137" y="137251"/>
                </a:cubicBezTo>
                <a:cubicBezTo>
                  <a:pt x="170604" y="137251"/>
                  <a:pt x="164508" y="131155"/>
                  <a:pt x="164508" y="123622"/>
                </a:cubicBezTo>
                <a:lnTo>
                  <a:pt x="164508" y="69105"/>
                </a:lnTo>
                <a:close/>
                <a:moveTo>
                  <a:pt x="83966" y="84164"/>
                </a:moveTo>
                <a:cubicBezTo>
                  <a:pt x="83442" y="88202"/>
                  <a:pt x="82733" y="92187"/>
                  <a:pt x="82733" y="96364"/>
                </a:cubicBezTo>
                <a:cubicBezTo>
                  <a:pt x="82733" y="103304"/>
                  <a:pt x="83570" y="110038"/>
                  <a:pt x="84984" y="116561"/>
                </a:cubicBezTo>
                <a:cubicBezTo>
                  <a:pt x="83684" y="118650"/>
                  <a:pt x="82733" y="120977"/>
                  <a:pt x="82733" y="123622"/>
                </a:cubicBezTo>
                <a:lnTo>
                  <a:pt x="82733" y="178138"/>
                </a:lnTo>
                <a:cubicBezTo>
                  <a:pt x="82733" y="185672"/>
                  <a:pt x="88829" y="191768"/>
                  <a:pt x="96362" y="191768"/>
                </a:cubicBezTo>
                <a:cubicBezTo>
                  <a:pt x="103896" y="191768"/>
                  <a:pt x="109992" y="185672"/>
                  <a:pt x="109992" y="178138"/>
                </a:cubicBezTo>
                <a:lnTo>
                  <a:pt x="109992" y="162921"/>
                </a:lnTo>
                <a:cubicBezTo>
                  <a:pt x="121630" y="174834"/>
                  <a:pt x="136440" y="183404"/>
                  <a:pt x="152939" y="187959"/>
                </a:cubicBezTo>
                <a:cubicBezTo>
                  <a:pt x="140578" y="206943"/>
                  <a:pt x="119516" y="219026"/>
                  <a:pt x="96362" y="219026"/>
                </a:cubicBezTo>
                <a:cubicBezTo>
                  <a:pt x="58776" y="219026"/>
                  <a:pt x="28217" y="188453"/>
                  <a:pt x="28217" y="150881"/>
                </a:cubicBezTo>
                <a:cubicBezTo>
                  <a:pt x="28216" y="117773"/>
                  <a:pt x="51986" y="90186"/>
                  <a:pt x="83966" y="841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85">
            <a:extLst>
              <a:ext uri="{FF2B5EF4-FFF2-40B4-BE49-F238E27FC236}">
                <a16:creationId xmlns:a16="http://schemas.microsoft.com/office/drawing/2014/main" id="{DC0FA1DB-AA7D-D642-A0AE-EAEA00B70F90}"/>
              </a:ext>
            </a:extLst>
          </p:cNvPr>
          <p:cNvSpPr/>
          <p:nvPr/>
        </p:nvSpPr>
        <p:spPr>
          <a:xfrm>
            <a:off x="14574123" y="5635472"/>
            <a:ext cx="284790" cy="436226"/>
          </a:xfrm>
          <a:custGeom>
            <a:avLst/>
            <a:gdLst>
              <a:gd name="connsiteX0" fmla="*/ 128252 w 160993"/>
              <a:gd name="connsiteY0" fmla="*/ 23422 h 246601"/>
              <a:gd name="connsiteX1" fmla="*/ 17249 w 160993"/>
              <a:gd name="connsiteY1" fmla="*/ 1222 h 246601"/>
              <a:gd name="connsiteX2" fmla="*/ 5936 w 160993"/>
              <a:gd name="connsiteY2" fmla="*/ 4043 h 246601"/>
              <a:gd name="connsiteX3" fmla="*/ 958 w 160993"/>
              <a:gd name="connsiteY3" fmla="*/ 14584 h 246601"/>
              <a:gd name="connsiteX4" fmla="*/ 958 w 160993"/>
              <a:gd name="connsiteY4" fmla="*/ 232650 h 246601"/>
              <a:gd name="connsiteX5" fmla="*/ 14588 w 160993"/>
              <a:gd name="connsiteY5" fmla="*/ 246280 h 246601"/>
              <a:gd name="connsiteX6" fmla="*/ 99982 w 160993"/>
              <a:gd name="connsiteY6" fmla="*/ 246280 h 246601"/>
              <a:gd name="connsiteX7" fmla="*/ 140471 w 160993"/>
              <a:gd name="connsiteY7" fmla="*/ 211182 h 246601"/>
              <a:gd name="connsiteX8" fmla="*/ 160728 w 160993"/>
              <a:gd name="connsiteY8" fmla="*/ 69300 h 246601"/>
              <a:gd name="connsiteX9" fmla="*/ 128252 w 160993"/>
              <a:gd name="connsiteY9" fmla="*/ 23422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93" h="246601">
                <a:moveTo>
                  <a:pt x="128252" y="23422"/>
                </a:moveTo>
                <a:lnTo>
                  <a:pt x="17249" y="1222"/>
                </a:lnTo>
                <a:cubicBezTo>
                  <a:pt x="13283" y="423"/>
                  <a:pt x="9104" y="1462"/>
                  <a:pt x="5936" y="4043"/>
                </a:cubicBezTo>
                <a:cubicBezTo>
                  <a:pt x="2794" y="6638"/>
                  <a:pt x="958" y="10498"/>
                  <a:pt x="958" y="14584"/>
                </a:cubicBezTo>
                <a:lnTo>
                  <a:pt x="958" y="232650"/>
                </a:lnTo>
                <a:cubicBezTo>
                  <a:pt x="958" y="240184"/>
                  <a:pt x="7054" y="246280"/>
                  <a:pt x="14588" y="246280"/>
                </a:cubicBezTo>
                <a:lnTo>
                  <a:pt x="99982" y="246280"/>
                </a:lnTo>
                <a:cubicBezTo>
                  <a:pt x="120213" y="246280"/>
                  <a:pt x="137622" y="231186"/>
                  <a:pt x="140471" y="211182"/>
                </a:cubicBezTo>
                <a:lnTo>
                  <a:pt x="160728" y="69300"/>
                </a:lnTo>
                <a:cubicBezTo>
                  <a:pt x="163789" y="47818"/>
                  <a:pt x="149548" y="27668"/>
                  <a:pt x="128252" y="234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86">
            <a:extLst>
              <a:ext uri="{FF2B5EF4-FFF2-40B4-BE49-F238E27FC236}">
                <a16:creationId xmlns:a16="http://schemas.microsoft.com/office/drawing/2014/main" id="{C7F8B2E8-2EA9-DA4E-911A-78F16BF883F2}"/>
              </a:ext>
            </a:extLst>
          </p:cNvPr>
          <p:cNvSpPr/>
          <p:nvPr/>
        </p:nvSpPr>
        <p:spPr>
          <a:xfrm>
            <a:off x="14865087" y="5707787"/>
            <a:ext cx="867930" cy="461088"/>
          </a:xfrm>
          <a:custGeom>
            <a:avLst/>
            <a:gdLst>
              <a:gd name="connsiteX0" fmla="*/ 408897 w 490647"/>
              <a:gd name="connsiteY0" fmla="*/ 82737 h 260656"/>
              <a:gd name="connsiteX1" fmla="*/ 337377 w 490647"/>
              <a:gd name="connsiteY1" fmla="*/ 95278 h 260656"/>
              <a:gd name="connsiteX2" fmla="*/ 327113 w 490647"/>
              <a:gd name="connsiteY2" fmla="*/ 109176 h 260656"/>
              <a:gd name="connsiteX3" fmla="*/ 327122 w 490647"/>
              <a:gd name="connsiteY3" fmla="*/ 109995 h 260656"/>
              <a:gd name="connsiteX4" fmla="*/ 301594 w 490647"/>
              <a:gd name="connsiteY4" fmla="*/ 160998 h 260656"/>
              <a:gd name="connsiteX5" fmla="*/ 237175 w 490647"/>
              <a:gd name="connsiteY5" fmla="*/ 178446 h 260656"/>
              <a:gd name="connsiteX6" fmla="*/ 84567 w 490647"/>
              <a:gd name="connsiteY6" fmla="*/ 149425 h 260656"/>
              <a:gd name="connsiteX7" fmla="*/ 74270 w 490647"/>
              <a:gd name="connsiteY7" fmla="*/ 133657 h 260656"/>
              <a:gd name="connsiteX8" fmla="*/ 91541 w 490647"/>
              <a:gd name="connsiteY8" fmla="*/ 123063 h 260656"/>
              <a:gd name="connsiteX9" fmla="*/ 237175 w 490647"/>
              <a:gd name="connsiteY9" fmla="*/ 151186 h 260656"/>
              <a:gd name="connsiteX10" fmla="*/ 285303 w 490647"/>
              <a:gd name="connsiteY10" fmla="*/ 139141 h 260656"/>
              <a:gd name="connsiteX11" fmla="*/ 299864 w 490647"/>
              <a:gd name="connsiteY11" fmla="*/ 109992 h 260656"/>
              <a:gd name="connsiteX12" fmla="*/ 299159 w 490647"/>
              <a:gd name="connsiteY12" fmla="*/ 103516 h 260656"/>
              <a:gd name="connsiteX13" fmla="*/ 193547 w 490647"/>
              <a:gd name="connsiteY13" fmla="*/ 42113 h 260656"/>
              <a:gd name="connsiteX14" fmla="*/ 135304 w 490647"/>
              <a:gd name="connsiteY14" fmla="*/ 20630 h 260656"/>
              <a:gd name="connsiteX15" fmla="*/ 68170 w 490647"/>
              <a:gd name="connsiteY15" fmla="*/ 958 h 260656"/>
              <a:gd name="connsiteX16" fmla="*/ 35360 w 490647"/>
              <a:gd name="connsiteY16" fmla="*/ 3213 h 260656"/>
              <a:gd name="connsiteX17" fmla="*/ 23585 w 490647"/>
              <a:gd name="connsiteY17" fmla="*/ 17764 h 260656"/>
              <a:gd name="connsiteX18" fmla="*/ 23209 w 490647"/>
              <a:gd name="connsiteY18" fmla="*/ 32275 h 260656"/>
              <a:gd name="connsiteX19" fmla="*/ 2952 w 490647"/>
              <a:gd name="connsiteY19" fmla="*/ 174197 h 260656"/>
              <a:gd name="connsiteX20" fmla="*/ 2073 w 490647"/>
              <a:gd name="connsiteY20" fmla="*/ 177883 h 260656"/>
              <a:gd name="connsiteX21" fmla="*/ 1354 w 490647"/>
              <a:gd name="connsiteY21" fmla="*/ 180611 h 260656"/>
              <a:gd name="connsiteX22" fmla="*/ 9020 w 490647"/>
              <a:gd name="connsiteY22" fmla="*/ 196317 h 260656"/>
              <a:gd name="connsiteX23" fmla="*/ 204459 w 490647"/>
              <a:gd name="connsiteY23" fmla="*/ 259910 h 260656"/>
              <a:gd name="connsiteX24" fmla="*/ 438177 w 490647"/>
              <a:gd name="connsiteY24" fmla="*/ 171002 h 260656"/>
              <a:gd name="connsiteX25" fmla="*/ 482233 w 490647"/>
              <a:gd name="connsiteY25" fmla="*/ 149861 h 260656"/>
              <a:gd name="connsiteX26" fmla="*/ 490667 w 490647"/>
              <a:gd name="connsiteY26" fmla="*/ 137746 h 260656"/>
              <a:gd name="connsiteX27" fmla="*/ 408897 w 490647"/>
              <a:gd name="connsiteY27" fmla="*/ 82737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0647" h="260656">
                <a:moveTo>
                  <a:pt x="408897" y="82737"/>
                </a:moveTo>
                <a:cubicBezTo>
                  <a:pt x="391880" y="82737"/>
                  <a:pt x="363181" y="88803"/>
                  <a:pt x="337377" y="95278"/>
                </a:cubicBezTo>
                <a:cubicBezTo>
                  <a:pt x="331059" y="96863"/>
                  <a:pt x="326970" y="102664"/>
                  <a:pt x="327113" y="109176"/>
                </a:cubicBezTo>
                <a:cubicBezTo>
                  <a:pt x="327119" y="109448"/>
                  <a:pt x="327122" y="109720"/>
                  <a:pt x="327122" y="109995"/>
                </a:cubicBezTo>
                <a:cubicBezTo>
                  <a:pt x="327122" y="130611"/>
                  <a:pt x="318045" y="148712"/>
                  <a:pt x="301594" y="160998"/>
                </a:cubicBezTo>
                <a:cubicBezTo>
                  <a:pt x="285649" y="172897"/>
                  <a:pt x="265179" y="178446"/>
                  <a:pt x="237175" y="178446"/>
                </a:cubicBezTo>
                <a:cubicBezTo>
                  <a:pt x="200499" y="178446"/>
                  <a:pt x="150586" y="168949"/>
                  <a:pt x="84567" y="149425"/>
                </a:cubicBezTo>
                <a:cubicBezTo>
                  <a:pt x="77753" y="147410"/>
                  <a:pt x="72937" y="140637"/>
                  <a:pt x="74270" y="133657"/>
                </a:cubicBezTo>
                <a:cubicBezTo>
                  <a:pt x="75806" y="125607"/>
                  <a:pt x="83929" y="120786"/>
                  <a:pt x="91541" y="123063"/>
                </a:cubicBezTo>
                <a:cubicBezTo>
                  <a:pt x="154523" y="141723"/>
                  <a:pt x="203502" y="151186"/>
                  <a:pt x="237175" y="151186"/>
                </a:cubicBezTo>
                <a:cubicBezTo>
                  <a:pt x="265845" y="151186"/>
                  <a:pt x="278382" y="144318"/>
                  <a:pt x="285303" y="139141"/>
                </a:cubicBezTo>
                <a:cubicBezTo>
                  <a:pt x="294832" y="132033"/>
                  <a:pt x="299864" y="121958"/>
                  <a:pt x="299864" y="109992"/>
                </a:cubicBezTo>
                <a:cubicBezTo>
                  <a:pt x="299864" y="107706"/>
                  <a:pt x="299448" y="105648"/>
                  <a:pt x="299159" y="103516"/>
                </a:cubicBezTo>
                <a:cubicBezTo>
                  <a:pt x="293999" y="65889"/>
                  <a:pt x="244454" y="52453"/>
                  <a:pt x="193547" y="42113"/>
                </a:cubicBezTo>
                <a:cubicBezTo>
                  <a:pt x="169909" y="37321"/>
                  <a:pt x="152313" y="28843"/>
                  <a:pt x="135304" y="20630"/>
                </a:cubicBezTo>
                <a:cubicBezTo>
                  <a:pt x="114328" y="10514"/>
                  <a:pt x="94523" y="958"/>
                  <a:pt x="68170" y="958"/>
                </a:cubicBezTo>
                <a:cubicBezTo>
                  <a:pt x="57722" y="958"/>
                  <a:pt x="46687" y="1719"/>
                  <a:pt x="35360" y="3213"/>
                </a:cubicBezTo>
                <a:cubicBezTo>
                  <a:pt x="28208" y="4156"/>
                  <a:pt x="23046" y="10571"/>
                  <a:pt x="23585" y="17764"/>
                </a:cubicBezTo>
                <a:cubicBezTo>
                  <a:pt x="23981" y="23048"/>
                  <a:pt x="23874" y="27788"/>
                  <a:pt x="23209" y="32275"/>
                </a:cubicBezTo>
                <a:lnTo>
                  <a:pt x="2952" y="174197"/>
                </a:lnTo>
                <a:cubicBezTo>
                  <a:pt x="2765" y="175474"/>
                  <a:pt x="2392" y="176673"/>
                  <a:pt x="2073" y="177883"/>
                </a:cubicBezTo>
                <a:cubicBezTo>
                  <a:pt x="2046" y="178003"/>
                  <a:pt x="1380" y="180505"/>
                  <a:pt x="1354" y="180611"/>
                </a:cubicBezTo>
                <a:cubicBezTo>
                  <a:pt x="-217" y="187012"/>
                  <a:pt x="3004" y="193628"/>
                  <a:pt x="9020" y="196317"/>
                </a:cubicBezTo>
                <a:cubicBezTo>
                  <a:pt x="73865" y="225331"/>
                  <a:pt x="160431" y="259910"/>
                  <a:pt x="204459" y="259910"/>
                </a:cubicBezTo>
                <a:cubicBezTo>
                  <a:pt x="257325" y="259910"/>
                  <a:pt x="366172" y="206406"/>
                  <a:pt x="438177" y="171002"/>
                </a:cubicBezTo>
                <a:cubicBezTo>
                  <a:pt x="456763" y="161868"/>
                  <a:pt x="472165" y="154286"/>
                  <a:pt x="482233" y="149861"/>
                </a:cubicBezTo>
                <a:cubicBezTo>
                  <a:pt x="487111" y="147718"/>
                  <a:pt x="490610" y="143074"/>
                  <a:pt x="490667" y="137746"/>
                </a:cubicBezTo>
                <a:cubicBezTo>
                  <a:pt x="491017" y="105382"/>
                  <a:pt x="457299" y="82737"/>
                  <a:pt x="408897" y="827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07">
            <a:extLst>
              <a:ext uri="{FF2B5EF4-FFF2-40B4-BE49-F238E27FC236}">
                <a16:creationId xmlns:a16="http://schemas.microsoft.com/office/drawing/2014/main" id="{355DB7F5-FEE5-464C-8D43-3F40069DD1AC}"/>
              </a:ext>
            </a:extLst>
          </p:cNvPr>
          <p:cNvSpPr/>
          <p:nvPr/>
        </p:nvSpPr>
        <p:spPr>
          <a:xfrm>
            <a:off x="9677019" y="7095738"/>
            <a:ext cx="269127" cy="269127"/>
          </a:xfrm>
          <a:custGeom>
            <a:avLst/>
            <a:gdLst>
              <a:gd name="connsiteX0" fmla="*/ 125186 w 125866"/>
              <a:gd name="connsiteY0" fmla="*/ 63030 h 125866"/>
              <a:gd name="connsiteX1" fmla="*/ 63030 w 125866"/>
              <a:gd name="connsiteY1" fmla="*/ 125186 h 125866"/>
              <a:gd name="connsiteX2" fmla="*/ 874 w 125866"/>
              <a:gd name="connsiteY2" fmla="*/ 63030 h 125866"/>
              <a:gd name="connsiteX3" fmla="*/ 63030 w 125866"/>
              <a:gd name="connsiteY3" fmla="*/ 874 h 125866"/>
              <a:gd name="connsiteX4" fmla="*/ 125186 w 125866"/>
              <a:gd name="connsiteY4" fmla="*/ 63030 h 12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66" h="125866">
                <a:moveTo>
                  <a:pt x="125186" y="63030"/>
                </a:moveTo>
                <a:cubicBezTo>
                  <a:pt x="125186" y="97358"/>
                  <a:pt x="97358" y="125186"/>
                  <a:pt x="63030" y="125186"/>
                </a:cubicBezTo>
                <a:cubicBezTo>
                  <a:pt x="28702" y="125186"/>
                  <a:pt x="874" y="97358"/>
                  <a:pt x="874" y="63030"/>
                </a:cubicBezTo>
                <a:cubicBezTo>
                  <a:pt x="874" y="28702"/>
                  <a:pt x="28702" y="874"/>
                  <a:pt x="63030" y="874"/>
                </a:cubicBezTo>
                <a:cubicBezTo>
                  <a:pt x="97358" y="874"/>
                  <a:pt x="125186" y="28702"/>
                  <a:pt x="125186" y="630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308">
            <a:extLst>
              <a:ext uri="{FF2B5EF4-FFF2-40B4-BE49-F238E27FC236}">
                <a16:creationId xmlns:a16="http://schemas.microsoft.com/office/drawing/2014/main" id="{C3CA31BF-31C1-374B-8C87-3DB4EBF7BFEA}"/>
              </a:ext>
            </a:extLst>
          </p:cNvPr>
          <p:cNvSpPr/>
          <p:nvPr/>
        </p:nvSpPr>
        <p:spPr>
          <a:xfrm>
            <a:off x="9570700" y="7388124"/>
            <a:ext cx="480939" cy="241715"/>
          </a:xfrm>
          <a:custGeom>
            <a:avLst/>
            <a:gdLst>
              <a:gd name="connsiteX0" fmla="*/ 197783 w 224928"/>
              <a:gd name="connsiteY0" fmla="*/ 26525 h 113046"/>
              <a:gd name="connsiteX1" fmla="*/ 112756 w 224928"/>
              <a:gd name="connsiteY1" fmla="*/ 874 h 113046"/>
              <a:gd name="connsiteX2" fmla="*/ 27728 w 224928"/>
              <a:gd name="connsiteY2" fmla="*/ 26525 h 113046"/>
              <a:gd name="connsiteX3" fmla="*/ 874 w 224928"/>
              <a:gd name="connsiteY3" fmla="*/ 76044 h 113046"/>
              <a:gd name="connsiteX4" fmla="*/ 874 w 224928"/>
              <a:gd name="connsiteY4" fmla="*/ 84008 h 113046"/>
              <a:gd name="connsiteX5" fmla="*/ 27509 w 224928"/>
              <a:gd name="connsiteY5" fmla="*/ 112756 h 113046"/>
              <a:gd name="connsiteX6" fmla="*/ 198002 w 224928"/>
              <a:gd name="connsiteY6" fmla="*/ 112756 h 113046"/>
              <a:gd name="connsiteX7" fmla="*/ 224637 w 224928"/>
              <a:gd name="connsiteY7" fmla="*/ 84008 h 113046"/>
              <a:gd name="connsiteX8" fmla="*/ 224637 w 224928"/>
              <a:gd name="connsiteY8" fmla="*/ 76044 h 113046"/>
              <a:gd name="connsiteX9" fmla="*/ 197783 w 224928"/>
              <a:gd name="connsiteY9" fmla="*/ 26525 h 11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928" h="113046">
                <a:moveTo>
                  <a:pt x="197783" y="26525"/>
                </a:moveTo>
                <a:cubicBezTo>
                  <a:pt x="177922" y="14822"/>
                  <a:pt x="147038" y="874"/>
                  <a:pt x="112756" y="874"/>
                </a:cubicBezTo>
                <a:cubicBezTo>
                  <a:pt x="78472" y="874"/>
                  <a:pt x="47588" y="14823"/>
                  <a:pt x="27728" y="26525"/>
                </a:cubicBezTo>
                <a:cubicBezTo>
                  <a:pt x="11170" y="36297"/>
                  <a:pt x="874" y="55273"/>
                  <a:pt x="874" y="76044"/>
                </a:cubicBezTo>
                <a:lnTo>
                  <a:pt x="874" y="84008"/>
                </a:lnTo>
                <a:cubicBezTo>
                  <a:pt x="874" y="99862"/>
                  <a:pt x="12820" y="112756"/>
                  <a:pt x="27509" y="112756"/>
                </a:cubicBezTo>
                <a:lnTo>
                  <a:pt x="198002" y="112756"/>
                </a:lnTo>
                <a:cubicBezTo>
                  <a:pt x="212692" y="112756"/>
                  <a:pt x="224637" y="99862"/>
                  <a:pt x="224637" y="84008"/>
                </a:cubicBezTo>
                <a:lnTo>
                  <a:pt x="224637" y="76044"/>
                </a:lnTo>
                <a:cubicBezTo>
                  <a:pt x="224636" y="55272"/>
                  <a:pt x="214342" y="36297"/>
                  <a:pt x="197783" y="26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309">
            <a:extLst>
              <a:ext uri="{FF2B5EF4-FFF2-40B4-BE49-F238E27FC236}">
                <a16:creationId xmlns:a16="http://schemas.microsoft.com/office/drawing/2014/main" id="{659D479B-133C-A348-B2EA-EAA03EE5E2FE}"/>
              </a:ext>
            </a:extLst>
          </p:cNvPr>
          <p:cNvSpPr/>
          <p:nvPr/>
        </p:nvSpPr>
        <p:spPr>
          <a:xfrm>
            <a:off x="9358055" y="6936255"/>
            <a:ext cx="1171196" cy="1171196"/>
          </a:xfrm>
          <a:custGeom>
            <a:avLst/>
            <a:gdLst>
              <a:gd name="connsiteX0" fmla="*/ 540566 w 547753"/>
              <a:gd name="connsiteY0" fmla="*/ 505410 h 547753"/>
              <a:gd name="connsiteX1" fmla="*/ 377996 w 547753"/>
              <a:gd name="connsiteY1" fmla="*/ 342839 h 547753"/>
              <a:gd name="connsiteX2" fmla="*/ 423538 w 547753"/>
              <a:gd name="connsiteY2" fmla="*/ 212206 h 547753"/>
              <a:gd name="connsiteX3" fmla="*/ 212206 w 547753"/>
              <a:gd name="connsiteY3" fmla="*/ 874 h 547753"/>
              <a:gd name="connsiteX4" fmla="*/ 874 w 547753"/>
              <a:gd name="connsiteY4" fmla="*/ 212206 h 547753"/>
              <a:gd name="connsiteX5" fmla="*/ 212206 w 547753"/>
              <a:gd name="connsiteY5" fmla="*/ 423537 h 547753"/>
              <a:gd name="connsiteX6" fmla="*/ 342840 w 547753"/>
              <a:gd name="connsiteY6" fmla="*/ 377996 h 547753"/>
              <a:gd name="connsiteX7" fmla="*/ 505409 w 547753"/>
              <a:gd name="connsiteY7" fmla="*/ 540565 h 547753"/>
              <a:gd name="connsiteX8" fmla="*/ 522987 w 547753"/>
              <a:gd name="connsiteY8" fmla="*/ 547849 h 547753"/>
              <a:gd name="connsiteX9" fmla="*/ 540565 w 547753"/>
              <a:gd name="connsiteY9" fmla="*/ 540565 h 547753"/>
              <a:gd name="connsiteX10" fmla="*/ 540566 w 547753"/>
              <a:gd name="connsiteY10" fmla="*/ 505410 h 547753"/>
              <a:gd name="connsiteX11" fmla="*/ 212206 w 547753"/>
              <a:gd name="connsiteY11" fmla="*/ 373813 h 547753"/>
              <a:gd name="connsiteX12" fmla="*/ 50598 w 547753"/>
              <a:gd name="connsiteY12" fmla="*/ 212206 h 547753"/>
              <a:gd name="connsiteX13" fmla="*/ 212206 w 547753"/>
              <a:gd name="connsiteY13" fmla="*/ 50598 h 547753"/>
              <a:gd name="connsiteX14" fmla="*/ 373813 w 547753"/>
              <a:gd name="connsiteY14" fmla="*/ 212206 h 547753"/>
              <a:gd name="connsiteX15" fmla="*/ 212206 w 547753"/>
              <a:gd name="connsiteY15" fmla="*/ 373813 h 54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753" h="547753">
                <a:moveTo>
                  <a:pt x="540566" y="505410"/>
                </a:moveTo>
                <a:lnTo>
                  <a:pt x="377996" y="342839"/>
                </a:lnTo>
                <a:cubicBezTo>
                  <a:pt x="406420" y="306844"/>
                  <a:pt x="423538" y="261525"/>
                  <a:pt x="423538" y="212206"/>
                </a:cubicBezTo>
                <a:cubicBezTo>
                  <a:pt x="423538" y="95675"/>
                  <a:pt x="328724" y="874"/>
                  <a:pt x="212206" y="874"/>
                </a:cubicBezTo>
                <a:cubicBezTo>
                  <a:pt x="95687" y="874"/>
                  <a:pt x="874" y="95675"/>
                  <a:pt x="874" y="212206"/>
                </a:cubicBezTo>
                <a:cubicBezTo>
                  <a:pt x="874" y="328736"/>
                  <a:pt x="95687" y="423537"/>
                  <a:pt x="212206" y="423537"/>
                </a:cubicBezTo>
                <a:cubicBezTo>
                  <a:pt x="261522" y="423537"/>
                  <a:pt x="306843" y="406421"/>
                  <a:pt x="342840" y="377996"/>
                </a:cubicBezTo>
                <a:lnTo>
                  <a:pt x="505409" y="540565"/>
                </a:lnTo>
                <a:cubicBezTo>
                  <a:pt x="510265" y="545421"/>
                  <a:pt x="516626" y="547849"/>
                  <a:pt x="522987" y="547849"/>
                </a:cubicBezTo>
                <a:cubicBezTo>
                  <a:pt x="529348" y="547849"/>
                  <a:pt x="535710" y="545421"/>
                  <a:pt x="540565" y="540565"/>
                </a:cubicBezTo>
                <a:cubicBezTo>
                  <a:pt x="550279" y="530855"/>
                  <a:pt x="550279" y="515121"/>
                  <a:pt x="540566" y="505410"/>
                </a:cubicBezTo>
                <a:close/>
                <a:moveTo>
                  <a:pt x="212206" y="373813"/>
                </a:moveTo>
                <a:cubicBezTo>
                  <a:pt x="123099" y="373813"/>
                  <a:pt x="50598" y="301313"/>
                  <a:pt x="50598" y="212206"/>
                </a:cubicBezTo>
                <a:cubicBezTo>
                  <a:pt x="50598" y="123099"/>
                  <a:pt x="123098" y="50598"/>
                  <a:pt x="212206" y="50598"/>
                </a:cubicBezTo>
                <a:cubicBezTo>
                  <a:pt x="301313" y="50600"/>
                  <a:pt x="373813" y="123099"/>
                  <a:pt x="373813" y="212206"/>
                </a:cubicBezTo>
                <a:cubicBezTo>
                  <a:pt x="373813" y="301313"/>
                  <a:pt x="301313" y="373813"/>
                  <a:pt x="212206" y="37381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354">
            <a:extLst>
              <a:ext uri="{FF2B5EF4-FFF2-40B4-BE49-F238E27FC236}">
                <a16:creationId xmlns:a16="http://schemas.microsoft.com/office/drawing/2014/main" id="{F6FF4EE6-0EF8-7142-BD57-1EB4B59E1B4E}"/>
              </a:ext>
            </a:extLst>
          </p:cNvPr>
          <p:cNvSpPr/>
          <p:nvPr/>
        </p:nvSpPr>
        <p:spPr>
          <a:xfrm>
            <a:off x="3783385" y="5741849"/>
            <a:ext cx="546693" cy="546159"/>
          </a:xfrm>
          <a:custGeom>
            <a:avLst/>
            <a:gdLst>
              <a:gd name="connsiteX0" fmla="*/ 294772 w 311583"/>
              <a:gd name="connsiteY0" fmla="*/ 135235 h 311279"/>
              <a:gd name="connsiteX1" fmla="*/ 203048 w 311583"/>
              <a:gd name="connsiteY1" fmla="*/ 167839 h 311279"/>
              <a:gd name="connsiteX2" fmla="*/ 207722 w 311583"/>
              <a:gd name="connsiteY2" fmla="*/ 187508 h 311279"/>
              <a:gd name="connsiteX3" fmla="*/ 168774 w 311583"/>
              <a:gd name="connsiteY3" fmla="*/ 232247 h 311279"/>
              <a:gd name="connsiteX4" fmla="*/ 168774 w 311583"/>
              <a:gd name="connsiteY4" fmla="*/ 245872 h 311279"/>
              <a:gd name="connsiteX5" fmla="*/ 155791 w 311583"/>
              <a:gd name="connsiteY5" fmla="*/ 258842 h 311279"/>
              <a:gd name="connsiteX6" fmla="*/ 142808 w 311583"/>
              <a:gd name="connsiteY6" fmla="*/ 245872 h 311279"/>
              <a:gd name="connsiteX7" fmla="*/ 142808 w 311583"/>
              <a:gd name="connsiteY7" fmla="*/ 232903 h 311279"/>
              <a:gd name="connsiteX8" fmla="*/ 116844 w 311583"/>
              <a:gd name="connsiteY8" fmla="*/ 232903 h 311279"/>
              <a:gd name="connsiteX9" fmla="*/ 103861 w 311583"/>
              <a:gd name="connsiteY9" fmla="*/ 219933 h 311279"/>
              <a:gd name="connsiteX10" fmla="*/ 116844 w 311583"/>
              <a:gd name="connsiteY10" fmla="*/ 206961 h 311279"/>
              <a:gd name="connsiteX11" fmla="*/ 162283 w 311583"/>
              <a:gd name="connsiteY11" fmla="*/ 206961 h 311279"/>
              <a:gd name="connsiteX12" fmla="*/ 181757 w 311583"/>
              <a:gd name="connsiteY12" fmla="*/ 187506 h 311279"/>
              <a:gd name="connsiteX13" fmla="*/ 162283 w 311583"/>
              <a:gd name="connsiteY13" fmla="*/ 168052 h 311279"/>
              <a:gd name="connsiteX14" fmla="*/ 149300 w 311583"/>
              <a:gd name="connsiteY14" fmla="*/ 168052 h 311279"/>
              <a:gd name="connsiteX15" fmla="*/ 103861 w 311583"/>
              <a:gd name="connsiteY15" fmla="*/ 122657 h 311279"/>
              <a:gd name="connsiteX16" fmla="*/ 126665 w 311583"/>
              <a:gd name="connsiteY16" fmla="*/ 83570 h 311279"/>
              <a:gd name="connsiteX17" fmla="*/ 192157 w 311583"/>
              <a:gd name="connsiteY17" fmla="*/ 4421 h 311279"/>
              <a:gd name="connsiteX18" fmla="*/ 155792 w 311583"/>
              <a:gd name="connsiteY18" fmla="*/ 0 h 311279"/>
              <a:gd name="connsiteX19" fmla="*/ 0 w 311583"/>
              <a:gd name="connsiteY19" fmla="*/ 155640 h 311279"/>
              <a:gd name="connsiteX20" fmla="*/ 155792 w 311583"/>
              <a:gd name="connsiteY20" fmla="*/ 311279 h 311279"/>
              <a:gd name="connsiteX21" fmla="*/ 311584 w 311583"/>
              <a:gd name="connsiteY21" fmla="*/ 155640 h 311279"/>
              <a:gd name="connsiteX22" fmla="*/ 308609 w 311583"/>
              <a:gd name="connsiteY22" fmla="*/ 126421 h 311279"/>
              <a:gd name="connsiteX23" fmla="*/ 294772 w 311583"/>
              <a:gd name="connsiteY23" fmla="*/ 135235 h 31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1583" h="311279">
                <a:moveTo>
                  <a:pt x="294772" y="135235"/>
                </a:moveTo>
                <a:cubicBezTo>
                  <a:pt x="280563" y="145023"/>
                  <a:pt x="243256" y="167705"/>
                  <a:pt x="203048" y="167839"/>
                </a:cubicBezTo>
                <a:cubicBezTo>
                  <a:pt x="205951" y="173814"/>
                  <a:pt x="207722" y="180433"/>
                  <a:pt x="207722" y="187508"/>
                </a:cubicBezTo>
                <a:cubicBezTo>
                  <a:pt x="207722" y="210317"/>
                  <a:pt x="190738" y="229068"/>
                  <a:pt x="168774" y="232247"/>
                </a:cubicBezTo>
                <a:lnTo>
                  <a:pt x="168774" y="245872"/>
                </a:lnTo>
                <a:cubicBezTo>
                  <a:pt x="168774" y="253041"/>
                  <a:pt x="162967" y="258842"/>
                  <a:pt x="155791" y="258842"/>
                </a:cubicBezTo>
                <a:cubicBezTo>
                  <a:pt x="148614" y="258842"/>
                  <a:pt x="142808" y="253041"/>
                  <a:pt x="142808" y="245872"/>
                </a:cubicBezTo>
                <a:lnTo>
                  <a:pt x="142808" y="232903"/>
                </a:lnTo>
                <a:lnTo>
                  <a:pt x="116844" y="232903"/>
                </a:lnTo>
                <a:cubicBezTo>
                  <a:pt x="109668" y="232903"/>
                  <a:pt x="103861" y="227102"/>
                  <a:pt x="103861" y="219933"/>
                </a:cubicBezTo>
                <a:cubicBezTo>
                  <a:pt x="103861" y="212764"/>
                  <a:pt x="109668" y="206961"/>
                  <a:pt x="116844" y="206961"/>
                </a:cubicBezTo>
                <a:lnTo>
                  <a:pt x="162283" y="206961"/>
                </a:lnTo>
                <a:cubicBezTo>
                  <a:pt x="173009" y="206961"/>
                  <a:pt x="181757" y="198234"/>
                  <a:pt x="181757" y="187506"/>
                </a:cubicBezTo>
                <a:cubicBezTo>
                  <a:pt x="181757" y="176779"/>
                  <a:pt x="173008" y="168052"/>
                  <a:pt x="162283" y="168052"/>
                </a:cubicBezTo>
                <a:lnTo>
                  <a:pt x="149300" y="168052"/>
                </a:lnTo>
                <a:cubicBezTo>
                  <a:pt x="124248" y="168052"/>
                  <a:pt x="103861" y="147685"/>
                  <a:pt x="103861" y="122657"/>
                </a:cubicBezTo>
                <a:cubicBezTo>
                  <a:pt x="103861" y="105892"/>
                  <a:pt x="113079" y="91378"/>
                  <a:pt x="126665" y="83570"/>
                </a:cubicBezTo>
                <a:cubicBezTo>
                  <a:pt x="135364" y="52512"/>
                  <a:pt x="165541" y="22686"/>
                  <a:pt x="192157" y="4421"/>
                </a:cubicBezTo>
                <a:cubicBezTo>
                  <a:pt x="180282" y="1574"/>
                  <a:pt x="168081" y="0"/>
                  <a:pt x="155792" y="0"/>
                </a:cubicBezTo>
                <a:cubicBezTo>
                  <a:pt x="69884" y="0"/>
                  <a:pt x="0" y="69815"/>
                  <a:pt x="0" y="155640"/>
                </a:cubicBezTo>
                <a:cubicBezTo>
                  <a:pt x="0" y="241464"/>
                  <a:pt x="69884" y="311279"/>
                  <a:pt x="155792" y="311279"/>
                </a:cubicBezTo>
                <a:cubicBezTo>
                  <a:pt x="241700" y="311279"/>
                  <a:pt x="311584" y="241464"/>
                  <a:pt x="311584" y="155640"/>
                </a:cubicBezTo>
                <a:cubicBezTo>
                  <a:pt x="311584" y="145757"/>
                  <a:pt x="310471" y="136020"/>
                  <a:pt x="308609" y="126421"/>
                </a:cubicBezTo>
                <a:cubicBezTo>
                  <a:pt x="304065" y="129125"/>
                  <a:pt x="299460" y="132001"/>
                  <a:pt x="294772" y="135235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355">
            <a:extLst>
              <a:ext uri="{FF2B5EF4-FFF2-40B4-BE49-F238E27FC236}">
                <a16:creationId xmlns:a16="http://schemas.microsoft.com/office/drawing/2014/main" id="{D8AEC3B0-152E-9745-9A1A-8DAA3051D82F}"/>
              </a:ext>
            </a:extLst>
          </p:cNvPr>
          <p:cNvSpPr/>
          <p:nvPr/>
        </p:nvSpPr>
        <p:spPr>
          <a:xfrm>
            <a:off x="4026443" y="5285734"/>
            <a:ext cx="759216" cy="705123"/>
          </a:xfrm>
          <a:custGeom>
            <a:avLst/>
            <a:gdLst>
              <a:gd name="connsiteX0" fmla="*/ 320504 w 432709"/>
              <a:gd name="connsiteY0" fmla="*/ 862 h 401879"/>
              <a:gd name="connsiteX1" fmla="*/ 307851 w 432709"/>
              <a:gd name="connsiteY1" fmla="*/ 2762 h 401879"/>
              <a:gd name="connsiteX2" fmla="*/ 221080 w 432709"/>
              <a:gd name="connsiteY2" fmla="*/ 52489 h 401879"/>
              <a:gd name="connsiteX3" fmla="*/ 184337 w 432709"/>
              <a:gd name="connsiteY3" fmla="*/ 63078 h 401879"/>
              <a:gd name="connsiteX4" fmla="*/ 34048 w 432709"/>
              <a:gd name="connsiteY4" fmla="*/ 120531 h 401879"/>
              <a:gd name="connsiteX5" fmla="*/ 247 w 432709"/>
              <a:gd name="connsiteY5" fmla="*/ 218211 h 401879"/>
              <a:gd name="connsiteX6" fmla="*/ 3037 w 432709"/>
              <a:gd name="connsiteY6" fmla="*/ 229041 h 401879"/>
              <a:gd name="connsiteX7" fmla="*/ 13205 w 432709"/>
              <a:gd name="connsiteY7" fmla="*/ 233677 h 401879"/>
              <a:gd name="connsiteX8" fmla="*/ 17261 w 432709"/>
              <a:gd name="connsiteY8" fmla="*/ 233461 h 401879"/>
              <a:gd name="connsiteX9" fmla="*/ 90974 w 432709"/>
              <a:gd name="connsiteY9" fmla="*/ 249078 h 401879"/>
              <a:gd name="connsiteX10" fmla="*/ 101142 w 432709"/>
              <a:gd name="connsiteY10" fmla="*/ 249243 h 401879"/>
              <a:gd name="connsiteX11" fmla="*/ 108292 w 432709"/>
              <a:gd name="connsiteY11" fmla="*/ 242036 h 401879"/>
              <a:gd name="connsiteX12" fmla="*/ 117802 w 432709"/>
              <a:gd name="connsiteY12" fmla="*/ 218300 h 401879"/>
              <a:gd name="connsiteX13" fmla="*/ 145162 w 432709"/>
              <a:gd name="connsiteY13" fmla="*/ 209459 h 401879"/>
              <a:gd name="connsiteX14" fmla="*/ 154367 w 432709"/>
              <a:gd name="connsiteY14" fmla="*/ 213828 h 401879"/>
              <a:gd name="connsiteX15" fmla="*/ 170164 w 432709"/>
              <a:gd name="connsiteY15" fmla="*/ 222353 h 401879"/>
              <a:gd name="connsiteX16" fmla="*/ 90290 w 432709"/>
              <a:gd name="connsiteY16" fmla="*/ 273321 h 401879"/>
              <a:gd name="connsiteX17" fmla="*/ 12141 w 432709"/>
              <a:gd name="connsiteY17" fmla="*/ 353572 h 401879"/>
              <a:gd name="connsiteX18" fmla="*/ 21066 w 432709"/>
              <a:gd name="connsiteY18" fmla="*/ 385300 h 401879"/>
              <a:gd name="connsiteX19" fmla="*/ 64173 w 432709"/>
              <a:gd name="connsiteY19" fmla="*/ 401880 h 401879"/>
              <a:gd name="connsiteX20" fmla="*/ 141486 w 432709"/>
              <a:gd name="connsiteY20" fmla="*/ 373837 h 401879"/>
              <a:gd name="connsiteX21" fmla="*/ 226228 w 432709"/>
              <a:gd name="connsiteY21" fmla="*/ 337157 h 401879"/>
              <a:gd name="connsiteX22" fmla="*/ 236700 w 432709"/>
              <a:gd name="connsiteY22" fmla="*/ 336498 h 401879"/>
              <a:gd name="connsiteX23" fmla="*/ 310514 w 432709"/>
              <a:gd name="connsiteY23" fmla="*/ 308798 h 401879"/>
              <a:gd name="connsiteX24" fmla="*/ 352404 w 432709"/>
              <a:gd name="connsiteY24" fmla="*/ 257475 h 401879"/>
              <a:gd name="connsiteX25" fmla="*/ 426243 w 432709"/>
              <a:gd name="connsiteY25" fmla="*/ 179833 h 401879"/>
              <a:gd name="connsiteX26" fmla="*/ 432709 w 432709"/>
              <a:gd name="connsiteY26" fmla="*/ 168611 h 401879"/>
              <a:gd name="connsiteX27" fmla="*/ 320504 w 432709"/>
              <a:gd name="connsiteY27" fmla="*/ 862 h 4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2709" h="401879">
                <a:moveTo>
                  <a:pt x="320504" y="862"/>
                </a:moveTo>
                <a:cubicBezTo>
                  <a:pt x="316270" y="-759"/>
                  <a:pt x="311451" y="-75"/>
                  <a:pt x="307851" y="2762"/>
                </a:cubicBezTo>
                <a:cubicBezTo>
                  <a:pt x="307394" y="3129"/>
                  <a:pt x="259496" y="40354"/>
                  <a:pt x="221080" y="52489"/>
                </a:cubicBezTo>
                <a:cubicBezTo>
                  <a:pt x="211951" y="55363"/>
                  <a:pt x="199095" y="58948"/>
                  <a:pt x="184337" y="63078"/>
                </a:cubicBezTo>
                <a:cubicBezTo>
                  <a:pt x="113870" y="82761"/>
                  <a:pt x="53927" y="100670"/>
                  <a:pt x="34048" y="120531"/>
                </a:cubicBezTo>
                <a:cubicBezTo>
                  <a:pt x="29535" y="125027"/>
                  <a:pt x="15791" y="138745"/>
                  <a:pt x="247" y="218211"/>
                </a:cubicBezTo>
                <a:cubicBezTo>
                  <a:pt x="-514" y="222062"/>
                  <a:pt x="500" y="226038"/>
                  <a:pt x="3037" y="229041"/>
                </a:cubicBezTo>
                <a:cubicBezTo>
                  <a:pt x="5548" y="232042"/>
                  <a:pt x="8767" y="233702"/>
                  <a:pt x="13205" y="233677"/>
                </a:cubicBezTo>
                <a:lnTo>
                  <a:pt x="17261" y="233461"/>
                </a:lnTo>
                <a:cubicBezTo>
                  <a:pt x="42872" y="233461"/>
                  <a:pt x="67671" y="238718"/>
                  <a:pt x="90974" y="249078"/>
                </a:cubicBezTo>
                <a:cubicBezTo>
                  <a:pt x="94169" y="250484"/>
                  <a:pt x="97846" y="250547"/>
                  <a:pt x="101142" y="249243"/>
                </a:cubicBezTo>
                <a:cubicBezTo>
                  <a:pt x="104413" y="247912"/>
                  <a:pt x="107000" y="245316"/>
                  <a:pt x="108292" y="242036"/>
                </a:cubicBezTo>
                <a:lnTo>
                  <a:pt x="117802" y="218300"/>
                </a:lnTo>
                <a:cubicBezTo>
                  <a:pt x="124877" y="216285"/>
                  <a:pt x="136262" y="212879"/>
                  <a:pt x="145162" y="209459"/>
                </a:cubicBezTo>
                <a:cubicBezTo>
                  <a:pt x="147951" y="211029"/>
                  <a:pt x="151044" y="212385"/>
                  <a:pt x="154367" y="213828"/>
                </a:cubicBezTo>
                <a:cubicBezTo>
                  <a:pt x="159717" y="216184"/>
                  <a:pt x="165599" y="218755"/>
                  <a:pt x="170164" y="222353"/>
                </a:cubicBezTo>
                <a:cubicBezTo>
                  <a:pt x="156420" y="241605"/>
                  <a:pt x="119881" y="261376"/>
                  <a:pt x="90290" y="273321"/>
                </a:cubicBezTo>
                <a:cubicBezTo>
                  <a:pt x="66556" y="282896"/>
                  <a:pt x="18835" y="320654"/>
                  <a:pt x="12141" y="353572"/>
                </a:cubicBezTo>
                <a:cubicBezTo>
                  <a:pt x="9606" y="365972"/>
                  <a:pt x="12698" y="376941"/>
                  <a:pt x="21066" y="385300"/>
                </a:cubicBezTo>
                <a:cubicBezTo>
                  <a:pt x="31919" y="396154"/>
                  <a:pt x="46829" y="401880"/>
                  <a:pt x="64173" y="401880"/>
                </a:cubicBezTo>
                <a:cubicBezTo>
                  <a:pt x="97213" y="401880"/>
                  <a:pt x="129238" y="382273"/>
                  <a:pt x="141486" y="373837"/>
                </a:cubicBezTo>
                <a:cubicBezTo>
                  <a:pt x="170291" y="353977"/>
                  <a:pt x="204345" y="339247"/>
                  <a:pt x="226228" y="337157"/>
                </a:cubicBezTo>
                <a:cubicBezTo>
                  <a:pt x="229854" y="336815"/>
                  <a:pt x="233303" y="336663"/>
                  <a:pt x="236700" y="336498"/>
                </a:cubicBezTo>
                <a:cubicBezTo>
                  <a:pt x="255439" y="335624"/>
                  <a:pt x="274836" y="334725"/>
                  <a:pt x="310514" y="308798"/>
                </a:cubicBezTo>
                <a:cubicBezTo>
                  <a:pt x="329684" y="294878"/>
                  <a:pt x="340714" y="276702"/>
                  <a:pt x="352404" y="257475"/>
                </a:cubicBezTo>
                <a:cubicBezTo>
                  <a:pt x="368429" y="231028"/>
                  <a:pt x="385038" y="203696"/>
                  <a:pt x="426243" y="179833"/>
                </a:cubicBezTo>
                <a:cubicBezTo>
                  <a:pt x="430250" y="177515"/>
                  <a:pt x="432709" y="173233"/>
                  <a:pt x="432709" y="168611"/>
                </a:cubicBezTo>
                <a:cubicBezTo>
                  <a:pt x="432707" y="45193"/>
                  <a:pt x="321620" y="1293"/>
                  <a:pt x="320504" y="862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AAB907B8-17DA-DA46-9B5F-C1CDA4C2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8194" y="6403244"/>
            <a:ext cx="5645718" cy="2868528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5E496E-8204-2B4E-AFC9-33E85FA196CC}"/>
              </a:ext>
            </a:extLst>
          </p:cNvPr>
          <p:cNvSpPr/>
          <p:nvPr/>
        </p:nvSpPr>
        <p:spPr>
          <a:xfrm>
            <a:off x="18303108" y="8483600"/>
            <a:ext cx="3699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Forma libre 340">
            <a:extLst>
              <a:ext uri="{FF2B5EF4-FFF2-40B4-BE49-F238E27FC236}">
                <a16:creationId xmlns:a16="http://schemas.microsoft.com/office/drawing/2014/main" id="{FD22E03E-5FA0-C04D-8388-06842BBC2664}"/>
              </a:ext>
            </a:extLst>
          </p:cNvPr>
          <p:cNvSpPr/>
          <p:nvPr/>
        </p:nvSpPr>
        <p:spPr>
          <a:xfrm>
            <a:off x="20019456" y="6977484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41">
            <a:extLst>
              <a:ext uri="{FF2B5EF4-FFF2-40B4-BE49-F238E27FC236}">
                <a16:creationId xmlns:a16="http://schemas.microsoft.com/office/drawing/2014/main" id="{88463BA0-9BAA-6B49-BDFC-99A86964A39D}"/>
              </a:ext>
            </a:extLst>
          </p:cNvPr>
          <p:cNvSpPr/>
          <p:nvPr/>
        </p:nvSpPr>
        <p:spPr>
          <a:xfrm>
            <a:off x="19903881" y="7295315"/>
            <a:ext cx="522797" cy="262752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42">
            <a:extLst>
              <a:ext uri="{FF2B5EF4-FFF2-40B4-BE49-F238E27FC236}">
                <a16:creationId xmlns:a16="http://schemas.microsoft.com/office/drawing/2014/main" id="{9E2D0E75-26D8-0642-B666-379BA4B69398}"/>
              </a:ext>
            </a:extLst>
          </p:cNvPr>
          <p:cNvSpPr/>
          <p:nvPr/>
        </p:nvSpPr>
        <p:spPr>
          <a:xfrm>
            <a:off x="19643836" y="7670935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43">
            <a:extLst>
              <a:ext uri="{FF2B5EF4-FFF2-40B4-BE49-F238E27FC236}">
                <a16:creationId xmlns:a16="http://schemas.microsoft.com/office/drawing/2014/main" id="{97DD0735-92E5-7E46-8407-C8C6B3B4589B}"/>
              </a:ext>
            </a:extLst>
          </p:cNvPr>
          <p:cNvSpPr/>
          <p:nvPr/>
        </p:nvSpPr>
        <p:spPr>
          <a:xfrm>
            <a:off x="19528261" y="7988768"/>
            <a:ext cx="522797" cy="26275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44">
            <a:extLst>
              <a:ext uri="{FF2B5EF4-FFF2-40B4-BE49-F238E27FC236}">
                <a16:creationId xmlns:a16="http://schemas.microsoft.com/office/drawing/2014/main" id="{587B1221-51CB-C544-8476-DBE91CA25E12}"/>
              </a:ext>
            </a:extLst>
          </p:cNvPr>
          <p:cNvSpPr/>
          <p:nvPr/>
        </p:nvSpPr>
        <p:spPr>
          <a:xfrm>
            <a:off x="20395074" y="7670935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45">
            <a:extLst>
              <a:ext uri="{FF2B5EF4-FFF2-40B4-BE49-F238E27FC236}">
                <a16:creationId xmlns:a16="http://schemas.microsoft.com/office/drawing/2014/main" id="{94E698D4-AC7F-2146-890A-D845911C3ED1}"/>
              </a:ext>
            </a:extLst>
          </p:cNvPr>
          <p:cNvSpPr/>
          <p:nvPr/>
        </p:nvSpPr>
        <p:spPr>
          <a:xfrm>
            <a:off x="20279501" y="7988768"/>
            <a:ext cx="522797" cy="26275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46">
            <a:extLst>
              <a:ext uri="{FF2B5EF4-FFF2-40B4-BE49-F238E27FC236}">
                <a16:creationId xmlns:a16="http://schemas.microsoft.com/office/drawing/2014/main" id="{BB82D335-1F87-204D-BE37-C80308CB8B15}"/>
              </a:ext>
            </a:extLst>
          </p:cNvPr>
          <p:cNvSpPr/>
          <p:nvPr/>
        </p:nvSpPr>
        <p:spPr>
          <a:xfrm>
            <a:off x="19990558" y="7613147"/>
            <a:ext cx="349435" cy="349435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38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104086B6-E892-8248-A4CB-3FEAA0B0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040" y="5186034"/>
            <a:ext cx="19302303" cy="4038600"/>
          </a:xfrm>
          <a:custGeom>
            <a:avLst/>
            <a:gdLst>
              <a:gd name="T0" fmla="*/ 6538 w 6710"/>
              <a:gd name="T1" fmla="*/ 649 h 1249"/>
              <a:gd name="T2" fmla="*/ 6244 w 6710"/>
              <a:gd name="T3" fmla="*/ 428 h 1249"/>
              <a:gd name="T4" fmla="*/ 5791 w 6710"/>
              <a:gd name="T5" fmla="*/ 330 h 1249"/>
              <a:gd name="T6" fmla="*/ 5203 w 6710"/>
              <a:gd name="T7" fmla="*/ 330 h 1249"/>
              <a:gd name="T8" fmla="*/ 4701 w 6710"/>
              <a:gd name="T9" fmla="*/ 330 h 1249"/>
              <a:gd name="T10" fmla="*/ 4163 w 6710"/>
              <a:gd name="T11" fmla="*/ 0 h 1249"/>
              <a:gd name="T12" fmla="*/ 3648 w 6710"/>
              <a:gd name="T13" fmla="*/ 330 h 1249"/>
              <a:gd name="T14" fmla="*/ 3355 w 6710"/>
              <a:gd name="T15" fmla="*/ 551 h 1249"/>
              <a:gd name="T16" fmla="*/ 2987 w 6710"/>
              <a:gd name="T17" fmla="*/ 490 h 1249"/>
              <a:gd name="T18" fmla="*/ 2399 w 6710"/>
              <a:gd name="T19" fmla="*/ 196 h 1249"/>
              <a:gd name="T20" fmla="*/ 1763 w 6710"/>
              <a:gd name="T21" fmla="*/ 330 h 1249"/>
              <a:gd name="T22" fmla="*/ 1236 w 6710"/>
              <a:gd name="T23" fmla="*/ 122 h 1249"/>
              <a:gd name="T24" fmla="*/ 636 w 6710"/>
              <a:gd name="T25" fmla="*/ 0 h 1249"/>
              <a:gd name="T26" fmla="*/ 220 w 6710"/>
              <a:gd name="T27" fmla="*/ 428 h 1249"/>
              <a:gd name="T28" fmla="*/ 318 w 6710"/>
              <a:gd name="T29" fmla="*/ 1053 h 1249"/>
              <a:gd name="T30" fmla="*/ 661 w 6710"/>
              <a:gd name="T31" fmla="*/ 942 h 1249"/>
              <a:gd name="T32" fmla="*/ 955 w 6710"/>
              <a:gd name="T33" fmla="*/ 1163 h 1249"/>
              <a:gd name="T34" fmla="*/ 1273 w 6710"/>
              <a:gd name="T35" fmla="*/ 1004 h 1249"/>
              <a:gd name="T36" fmla="*/ 1383 w 6710"/>
              <a:gd name="T37" fmla="*/ 1040 h 1249"/>
              <a:gd name="T38" fmla="*/ 1665 w 6710"/>
              <a:gd name="T39" fmla="*/ 1102 h 1249"/>
              <a:gd name="T40" fmla="*/ 2008 w 6710"/>
              <a:gd name="T41" fmla="*/ 1004 h 1249"/>
              <a:gd name="T42" fmla="*/ 2399 w 6710"/>
              <a:gd name="T43" fmla="*/ 1138 h 1249"/>
              <a:gd name="T44" fmla="*/ 2656 w 6710"/>
              <a:gd name="T45" fmla="*/ 1138 h 1249"/>
              <a:gd name="T46" fmla="*/ 2987 w 6710"/>
              <a:gd name="T47" fmla="*/ 1151 h 1249"/>
              <a:gd name="T48" fmla="*/ 3281 w 6710"/>
              <a:gd name="T49" fmla="*/ 1089 h 1249"/>
              <a:gd name="T50" fmla="*/ 3587 w 6710"/>
              <a:gd name="T51" fmla="*/ 1212 h 1249"/>
              <a:gd name="T52" fmla="*/ 3844 w 6710"/>
              <a:gd name="T53" fmla="*/ 1138 h 1249"/>
              <a:gd name="T54" fmla="*/ 4260 w 6710"/>
              <a:gd name="T55" fmla="*/ 1163 h 1249"/>
              <a:gd name="T56" fmla="*/ 4664 w 6710"/>
              <a:gd name="T57" fmla="*/ 1163 h 1249"/>
              <a:gd name="T58" fmla="*/ 5154 w 6710"/>
              <a:gd name="T59" fmla="*/ 1248 h 1249"/>
              <a:gd name="T60" fmla="*/ 5485 w 6710"/>
              <a:gd name="T61" fmla="*/ 1212 h 1249"/>
              <a:gd name="T62" fmla="*/ 5791 w 6710"/>
              <a:gd name="T63" fmla="*/ 1163 h 1249"/>
              <a:gd name="T64" fmla="*/ 6244 w 6710"/>
              <a:gd name="T65" fmla="*/ 1126 h 1249"/>
              <a:gd name="T66" fmla="*/ 6525 w 6710"/>
              <a:gd name="T67" fmla="*/ 1028 h 1249"/>
              <a:gd name="T68" fmla="*/ 6538 w 6710"/>
              <a:gd name="T69" fmla="*/ 649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10" h="1249">
                <a:moveTo>
                  <a:pt x="6538" y="649"/>
                </a:moveTo>
                <a:lnTo>
                  <a:pt x="6538" y="649"/>
                </a:lnTo>
                <a:cubicBezTo>
                  <a:pt x="6525" y="624"/>
                  <a:pt x="6513" y="600"/>
                  <a:pt x="6501" y="588"/>
                </a:cubicBezTo>
                <a:cubicBezTo>
                  <a:pt x="6452" y="490"/>
                  <a:pt x="6354" y="428"/>
                  <a:pt x="6244" y="428"/>
                </a:cubicBezTo>
                <a:cubicBezTo>
                  <a:pt x="6195" y="428"/>
                  <a:pt x="6146" y="441"/>
                  <a:pt x="6097" y="477"/>
                </a:cubicBezTo>
                <a:cubicBezTo>
                  <a:pt x="6024" y="392"/>
                  <a:pt x="5913" y="330"/>
                  <a:pt x="5791" y="330"/>
                </a:cubicBezTo>
                <a:cubicBezTo>
                  <a:pt x="5669" y="330"/>
                  <a:pt x="5571" y="392"/>
                  <a:pt x="5485" y="477"/>
                </a:cubicBezTo>
                <a:cubicBezTo>
                  <a:pt x="5424" y="392"/>
                  <a:pt x="5314" y="330"/>
                  <a:pt x="5203" y="330"/>
                </a:cubicBezTo>
                <a:cubicBezTo>
                  <a:pt x="5093" y="330"/>
                  <a:pt x="5007" y="379"/>
                  <a:pt x="4934" y="441"/>
                </a:cubicBezTo>
                <a:cubicBezTo>
                  <a:pt x="4885" y="379"/>
                  <a:pt x="4799" y="330"/>
                  <a:pt x="4701" y="330"/>
                </a:cubicBezTo>
                <a:cubicBezTo>
                  <a:pt x="4652" y="330"/>
                  <a:pt x="4603" y="343"/>
                  <a:pt x="4566" y="367"/>
                </a:cubicBezTo>
                <a:cubicBezTo>
                  <a:pt x="4542" y="159"/>
                  <a:pt x="4371" y="0"/>
                  <a:pt x="4163" y="0"/>
                </a:cubicBezTo>
                <a:cubicBezTo>
                  <a:pt x="3954" y="0"/>
                  <a:pt x="3771" y="159"/>
                  <a:pt x="3746" y="355"/>
                </a:cubicBezTo>
                <a:cubicBezTo>
                  <a:pt x="3722" y="343"/>
                  <a:pt x="3685" y="330"/>
                  <a:pt x="3648" y="330"/>
                </a:cubicBezTo>
                <a:cubicBezTo>
                  <a:pt x="3514" y="330"/>
                  <a:pt x="3416" y="441"/>
                  <a:pt x="3404" y="563"/>
                </a:cubicBezTo>
                <a:cubicBezTo>
                  <a:pt x="3391" y="563"/>
                  <a:pt x="3379" y="551"/>
                  <a:pt x="3355" y="551"/>
                </a:cubicBezTo>
                <a:cubicBezTo>
                  <a:pt x="3306" y="551"/>
                  <a:pt x="3257" y="575"/>
                  <a:pt x="3220" y="600"/>
                </a:cubicBezTo>
                <a:cubicBezTo>
                  <a:pt x="3171" y="539"/>
                  <a:pt x="3073" y="490"/>
                  <a:pt x="2987" y="490"/>
                </a:cubicBezTo>
                <a:cubicBezTo>
                  <a:pt x="2938" y="490"/>
                  <a:pt x="2889" y="502"/>
                  <a:pt x="2852" y="526"/>
                </a:cubicBezTo>
                <a:cubicBezTo>
                  <a:pt x="2791" y="330"/>
                  <a:pt x="2607" y="196"/>
                  <a:pt x="2399" y="196"/>
                </a:cubicBezTo>
                <a:cubicBezTo>
                  <a:pt x="2228" y="196"/>
                  <a:pt x="2081" y="294"/>
                  <a:pt x="1996" y="428"/>
                </a:cubicBezTo>
                <a:cubicBezTo>
                  <a:pt x="1934" y="367"/>
                  <a:pt x="1861" y="330"/>
                  <a:pt x="1763" y="330"/>
                </a:cubicBezTo>
                <a:cubicBezTo>
                  <a:pt x="1702" y="330"/>
                  <a:pt x="1641" y="355"/>
                  <a:pt x="1591" y="392"/>
                </a:cubicBezTo>
                <a:cubicBezTo>
                  <a:pt x="1542" y="232"/>
                  <a:pt x="1396" y="122"/>
                  <a:pt x="1236" y="122"/>
                </a:cubicBezTo>
                <a:cubicBezTo>
                  <a:pt x="1138" y="122"/>
                  <a:pt x="1065" y="159"/>
                  <a:pt x="1004" y="208"/>
                </a:cubicBezTo>
                <a:cubicBezTo>
                  <a:pt x="930" y="85"/>
                  <a:pt x="795" y="0"/>
                  <a:pt x="636" y="0"/>
                </a:cubicBezTo>
                <a:cubicBezTo>
                  <a:pt x="416" y="0"/>
                  <a:pt x="220" y="183"/>
                  <a:pt x="220" y="416"/>
                </a:cubicBezTo>
                <a:cubicBezTo>
                  <a:pt x="220" y="428"/>
                  <a:pt x="220" y="428"/>
                  <a:pt x="220" y="428"/>
                </a:cubicBezTo>
                <a:cubicBezTo>
                  <a:pt x="98" y="477"/>
                  <a:pt x="0" y="600"/>
                  <a:pt x="0" y="734"/>
                </a:cubicBezTo>
                <a:cubicBezTo>
                  <a:pt x="0" y="918"/>
                  <a:pt x="147" y="1053"/>
                  <a:pt x="318" y="1053"/>
                </a:cubicBezTo>
                <a:cubicBezTo>
                  <a:pt x="428" y="1053"/>
                  <a:pt x="526" y="1004"/>
                  <a:pt x="575" y="930"/>
                </a:cubicBezTo>
                <a:cubicBezTo>
                  <a:pt x="600" y="942"/>
                  <a:pt x="624" y="942"/>
                  <a:pt x="661" y="942"/>
                </a:cubicBezTo>
                <a:cubicBezTo>
                  <a:pt x="673" y="942"/>
                  <a:pt x="673" y="942"/>
                  <a:pt x="685" y="942"/>
                </a:cubicBezTo>
                <a:cubicBezTo>
                  <a:pt x="710" y="1065"/>
                  <a:pt x="820" y="1163"/>
                  <a:pt x="955" y="1163"/>
                </a:cubicBezTo>
                <a:cubicBezTo>
                  <a:pt x="1077" y="1163"/>
                  <a:pt x="1175" y="1089"/>
                  <a:pt x="1212" y="991"/>
                </a:cubicBezTo>
                <a:cubicBezTo>
                  <a:pt x="1224" y="1004"/>
                  <a:pt x="1249" y="1004"/>
                  <a:pt x="1273" y="1004"/>
                </a:cubicBezTo>
                <a:cubicBezTo>
                  <a:pt x="1285" y="1004"/>
                  <a:pt x="1285" y="1004"/>
                  <a:pt x="1298" y="1004"/>
                </a:cubicBezTo>
                <a:cubicBezTo>
                  <a:pt x="1322" y="1028"/>
                  <a:pt x="1359" y="1040"/>
                  <a:pt x="1383" y="1040"/>
                </a:cubicBezTo>
                <a:cubicBezTo>
                  <a:pt x="1420" y="1102"/>
                  <a:pt x="1469" y="1151"/>
                  <a:pt x="1542" y="1151"/>
                </a:cubicBezTo>
                <a:cubicBezTo>
                  <a:pt x="1591" y="1151"/>
                  <a:pt x="1628" y="1126"/>
                  <a:pt x="1665" y="1102"/>
                </a:cubicBezTo>
                <a:cubicBezTo>
                  <a:pt x="1702" y="1138"/>
                  <a:pt x="1751" y="1163"/>
                  <a:pt x="1812" y="1163"/>
                </a:cubicBezTo>
                <a:cubicBezTo>
                  <a:pt x="1910" y="1163"/>
                  <a:pt x="1983" y="1102"/>
                  <a:pt x="2008" y="1004"/>
                </a:cubicBezTo>
                <a:cubicBezTo>
                  <a:pt x="2032" y="1004"/>
                  <a:pt x="2044" y="1004"/>
                  <a:pt x="2069" y="991"/>
                </a:cubicBezTo>
                <a:cubicBezTo>
                  <a:pt x="2142" y="1077"/>
                  <a:pt x="2265" y="1138"/>
                  <a:pt x="2399" y="1138"/>
                </a:cubicBezTo>
                <a:cubicBezTo>
                  <a:pt x="2461" y="1138"/>
                  <a:pt x="2522" y="1126"/>
                  <a:pt x="2571" y="1102"/>
                </a:cubicBezTo>
                <a:cubicBezTo>
                  <a:pt x="2595" y="1126"/>
                  <a:pt x="2632" y="1138"/>
                  <a:pt x="2656" y="1138"/>
                </a:cubicBezTo>
                <a:cubicBezTo>
                  <a:pt x="2718" y="1138"/>
                  <a:pt x="2754" y="1114"/>
                  <a:pt x="2779" y="1065"/>
                </a:cubicBezTo>
                <a:cubicBezTo>
                  <a:pt x="2828" y="1114"/>
                  <a:pt x="2901" y="1151"/>
                  <a:pt x="2987" y="1151"/>
                </a:cubicBezTo>
                <a:cubicBezTo>
                  <a:pt x="3061" y="1151"/>
                  <a:pt x="3146" y="1114"/>
                  <a:pt x="3195" y="1065"/>
                </a:cubicBezTo>
                <a:cubicBezTo>
                  <a:pt x="3220" y="1077"/>
                  <a:pt x="3257" y="1089"/>
                  <a:pt x="3281" y="1089"/>
                </a:cubicBezTo>
                <a:cubicBezTo>
                  <a:pt x="3318" y="1089"/>
                  <a:pt x="3342" y="1077"/>
                  <a:pt x="3367" y="1065"/>
                </a:cubicBezTo>
                <a:cubicBezTo>
                  <a:pt x="3404" y="1151"/>
                  <a:pt x="3489" y="1212"/>
                  <a:pt x="3587" y="1212"/>
                </a:cubicBezTo>
                <a:cubicBezTo>
                  <a:pt x="3661" y="1212"/>
                  <a:pt x="3722" y="1175"/>
                  <a:pt x="3771" y="1126"/>
                </a:cubicBezTo>
                <a:cubicBezTo>
                  <a:pt x="3795" y="1138"/>
                  <a:pt x="3820" y="1138"/>
                  <a:pt x="3844" y="1138"/>
                </a:cubicBezTo>
                <a:cubicBezTo>
                  <a:pt x="3930" y="1138"/>
                  <a:pt x="3991" y="1102"/>
                  <a:pt x="4040" y="1040"/>
                </a:cubicBezTo>
                <a:cubicBezTo>
                  <a:pt x="4089" y="1114"/>
                  <a:pt x="4163" y="1163"/>
                  <a:pt x="4260" y="1163"/>
                </a:cubicBezTo>
                <a:cubicBezTo>
                  <a:pt x="4322" y="1163"/>
                  <a:pt x="4383" y="1151"/>
                  <a:pt x="4420" y="1114"/>
                </a:cubicBezTo>
                <a:cubicBezTo>
                  <a:pt x="4493" y="1138"/>
                  <a:pt x="4579" y="1163"/>
                  <a:pt x="4664" y="1163"/>
                </a:cubicBezTo>
                <a:cubicBezTo>
                  <a:pt x="4775" y="1163"/>
                  <a:pt x="4873" y="1138"/>
                  <a:pt x="4946" y="1089"/>
                </a:cubicBezTo>
                <a:cubicBezTo>
                  <a:pt x="4971" y="1187"/>
                  <a:pt x="5056" y="1248"/>
                  <a:pt x="5154" y="1248"/>
                </a:cubicBezTo>
                <a:cubicBezTo>
                  <a:pt x="5228" y="1248"/>
                  <a:pt x="5301" y="1212"/>
                  <a:pt x="5338" y="1151"/>
                </a:cubicBezTo>
                <a:cubicBezTo>
                  <a:pt x="5375" y="1200"/>
                  <a:pt x="5424" y="1212"/>
                  <a:pt x="5485" y="1212"/>
                </a:cubicBezTo>
                <a:cubicBezTo>
                  <a:pt x="5546" y="1212"/>
                  <a:pt x="5607" y="1187"/>
                  <a:pt x="5644" y="1138"/>
                </a:cubicBezTo>
                <a:cubicBezTo>
                  <a:pt x="5693" y="1151"/>
                  <a:pt x="5742" y="1163"/>
                  <a:pt x="5791" y="1163"/>
                </a:cubicBezTo>
                <a:cubicBezTo>
                  <a:pt x="5889" y="1163"/>
                  <a:pt x="5975" y="1126"/>
                  <a:pt x="6048" y="1077"/>
                </a:cubicBezTo>
                <a:cubicBezTo>
                  <a:pt x="6097" y="1114"/>
                  <a:pt x="6170" y="1126"/>
                  <a:pt x="6244" y="1126"/>
                </a:cubicBezTo>
                <a:cubicBezTo>
                  <a:pt x="6366" y="1126"/>
                  <a:pt x="6464" y="1089"/>
                  <a:pt x="6489" y="1016"/>
                </a:cubicBezTo>
                <a:cubicBezTo>
                  <a:pt x="6501" y="1028"/>
                  <a:pt x="6513" y="1028"/>
                  <a:pt x="6525" y="1028"/>
                </a:cubicBezTo>
                <a:cubicBezTo>
                  <a:pt x="6636" y="1028"/>
                  <a:pt x="6709" y="942"/>
                  <a:pt x="6709" y="832"/>
                </a:cubicBezTo>
                <a:cubicBezTo>
                  <a:pt x="6709" y="734"/>
                  <a:pt x="6636" y="649"/>
                  <a:pt x="6538" y="64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B07F9-A1CE-B24C-A80A-39C6E591ED19}"/>
              </a:ext>
            </a:extLst>
          </p:cNvPr>
          <p:cNvSpPr/>
          <p:nvPr/>
        </p:nvSpPr>
        <p:spPr>
          <a:xfrm>
            <a:off x="2668308" y="7205334"/>
            <a:ext cx="19549035" cy="2971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733C8F-1480-8541-A74C-31A5CFBB4D35}"/>
              </a:ext>
            </a:extLst>
          </p:cNvPr>
          <p:cNvSpPr/>
          <p:nvPr/>
        </p:nvSpPr>
        <p:spPr>
          <a:xfrm>
            <a:off x="4193979" y="6574221"/>
            <a:ext cx="1481958" cy="1481958"/>
          </a:xfrm>
          <a:prstGeom prst="ellipse">
            <a:avLst/>
          </a:prstGeom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7E9ACA-4DCF-F74C-AA54-B6EC76E0DE89}"/>
              </a:ext>
            </a:extLst>
          </p:cNvPr>
          <p:cNvSpPr/>
          <p:nvPr/>
        </p:nvSpPr>
        <p:spPr>
          <a:xfrm>
            <a:off x="3976968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3F0CC4-55ED-8744-BB42-725635FBAC0E}"/>
              </a:ext>
            </a:extLst>
          </p:cNvPr>
          <p:cNvSpPr/>
          <p:nvPr/>
        </p:nvSpPr>
        <p:spPr>
          <a:xfrm>
            <a:off x="9070779" y="6574221"/>
            <a:ext cx="1481958" cy="1481958"/>
          </a:xfrm>
          <a:prstGeom prst="ellipse">
            <a:avLst/>
          </a:prstGeom>
          <a:solidFill>
            <a:schemeClr val="accent2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778054-6770-B54A-BCAE-4ABBE7A75592}"/>
              </a:ext>
            </a:extLst>
          </p:cNvPr>
          <p:cNvSpPr/>
          <p:nvPr/>
        </p:nvSpPr>
        <p:spPr>
          <a:xfrm>
            <a:off x="8853768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469E7F-D7DF-A442-9681-DA8D553EE27C}"/>
              </a:ext>
            </a:extLst>
          </p:cNvPr>
          <p:cNvSpPr/>
          <p:nvPr/>
        </p:nvSpPr>
        <p:spPr>
          <a:xfrm>
            <a:off x="14206145" y="6574221"/>
            <a:ext cx="1481958" cy="1481958"/>
          </a:xfrm>
          <a:prstGeom prst="ellipse">
            <a:avLst/>
          </a:prstGeom>
          <a:solidFill>
            <a:schemeClr val="accent3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995417-998E-6D47-98A6-476580A026DA}"/>
              </a:ext>
            </a:extLst>
          </p:cNvPr>
          <p:cNvSpPr/>
          <p:nvPr/>
        </p:nvSpPr>
        <p:spPr>
          <a:xfrm>
            <a:off x="13989134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B173EB-CC73-D145-97FC-9795235A1066}"/>
              </a:ext>
            </a:extLst>
          </p:cNvPr>
          <p:cNvSpPr/>
          <p:nvPr/>
        </p:nvSpPr>
        <p:spPr>
          <a:xfrm>
            <a:off x="19082945" y="6574221"/>
            <a:ext cx="1481958" cy="1481958"/>
          </a:xfrm>
          <a:prstGeom prst="ellipse">
            <a:avLst/>
          </a:prstGeom>
          <a:solidFill>
            <a:schemeClr val="accent4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B90FA-16C3-6949-8F82-5551EE2CFBAF}"/>
              </a:ext>
            </a:extLst>
          </p:cNvPr>
          <p:cNvSpPr/>
          <p:nvPr/>
        </p:nvSpPr>
        <p:spPr>
          <a:xfrm>
            <a:off x="18865934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649317-8C7A-F04C-A338-7DACC7EFFD5D}"/>
              </a:ext>
            </a:extLst>
          </p:cNvPr>
          <p:cNvSpPr txBox="1"/>
          <p:nvPr/>
        </p:nvSpPr>
        <p:spPr>
          <a:xfrm>
            <a:off x="3254565" y="1006956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38EE49-9532-0B4E-BDBA-ED2DB0D9166B}"/>
              </a:ext>
            </a:extLst>
          </p:cNvPr>
          <p:cNvSpPr/>
          <p:nvPr/>
        </p:nvSpPr>
        <p:spPr>
          <a:xfrm>
            <a:off x="3460207" y="94443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C8898E-057E-794F-83D1-E5B76EE73344}"/>
              </a:ext>
            </a:extLst>
          </p:cNvPr>
          <p:cNvSpPr txBox="1"/>
          <p:nvPr/>
        </p:nvSpPr>
        <p:spPr>
          <a:xfrm>
            <a:off x="8232965" y="1006956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FEEE51-B32B-6844-8944-53B9EEE1425A}"/>
              </a:ext>
            </a:extLst>
          </p:cNvPr>
          <p:cNvSpPr/>
          <p:nvPr/>
        </p:nvSpPr>
        <p:spPr>
          <a:xfrm>
            <a:off x="8387807" y="94443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E720EA-9FDF-F445-85F8-FC8AE62F1705}"/>
              </a:ext>
            </a:extLst>
          </p:cNvPr>
          <p:cNvSpPr txBox="1"/>
          <p:nvPr/>
        </p:nvSpPr>
        <p:spPr>
          <a:xfrm>
            <a:off x="13287565" y="10100604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B045BF-3022-AA40-9BF9-AA72C6C71291}"/>
              </a:ext>
            </a:extLst>
          </p:cNvPr>
          <p:cNvSpPr/>
          <p:nvPr/>
        </p:nvSpPr>
        <p:spPr>
          <a:xfrm>
            <a:off x="13493207" y="947540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08097-F58F-5647-AB62-84AB4F0A2C39}"/>
              </a:ext>
            </a:extLst>
          </p:cNvPr>
          <p:cNvSpPr txBox="1"/>
          <p:nvPr/>
        </p:nvSpPr>
        <p:spPr>
          <a:xfrm>
            <a:off x="18138965" y="10100604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6B4637-30E5-2341-8621-26C3DB68D9F5}"/>
              </a:ext>
            </a:extLst>
          </p:cNvPr>
          <p:cNvSpPr/>
          <p:nvPr/>
        </p:nvSpPr>
        <p:spPr>
          <a:xfrm>
            <a:off x="17887555" y="9475402"/>
            <a:ext cx="3872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8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6B116-DB4D-2048-BC9B-F2A2899784DD}"/>
              </a:ext>
            </a:extLst>
          </p:cNvPr>
          <p:cNvSpPr/>
          <p:nvPr/>
        </p:nvSpPr>
        <p:spPr>
          <a:xfrm>
            <a:off x="1819118" y="4462272"/>
            <a:ext cx="6583680" cy="7973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64BA22-A322-E148-A41C-1F4BF20737CD}"/>
              </a:ext>
            </a:extLst>
          </p:cNvPr>
          <p:cNvSpPr/>
          <p:nvPr/>
        </p:nvSpPr>
        <p:spPr>
          <a:xfrm>
            <a:off x="8914862" y="4462272"/>
            <a:ext cx="6583680" cy="7973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8223E8-E330-654A-8830-6E3128DE4B16}"/>
              </a:ext>
            </a:extLst>
          </p:cNvPr>
          <p:cNvSpPr/>
          <p:nvPr/>
        </p:nvSpPr>
        <p:spPr>
          <a:xfrm>
            <a:off x="16047182" y="4462272"/>
            <a:ext cx="6583680" cy="79735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F9CC54-224D-FD40-A2D5-21F79E6E2659}"/>
              </a:ext>
            </a:extLst>
          </p:cNvPr>
          <p:cNvSpPr txBox="1"/>
          <p:nvPr/>
        </p:nvSpPr>
        <p:spPr>
          <a:xfrm>
            <a:off x="3500915" y="1033416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1FED62-6AE5-654E-BF57-69116778A135}"/>
              </a:ext>
            </a:extLst>
          </p:cNvPr>
          <p:cNvSpPr/>
          <p:nvPr/>
        </p:nvSpPr>
        <p:spPr>
          <a:xfrm>
            <a:off x="3633405" y="930737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77FDCC-F227-B547-AB8F-09D9A190FDE5}"/>
              </a:ext>
            </a:extLst>
          </p:cNvPr>
          <p:cNvSpPr txBox="1"/>
          <p:nvPr/>
        </p:nvSpPr>
        <p:spPr>
          <a:xfrm>
            <a:off x="10586127" y="1033416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1B21B6-E9CF-E44E-A099-D277A54A6B25}"/>
              </a:ext>
            </a:extLst>
          </p:cNvPr>
          <p:cNvSpPr/>
          <p:nvPr/>
        </p:nvSpPr>
        <p:spPr>
          <a:xfrm>
            <a:off x="10740969" y="9307377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55AEE2-D46F-5C4C-9D9F-2290C7D0F669}"/>
              </a:ext>
            </a:extLst>
          </p:cNvPr>
          <p:cNvSpPr txBox="1"/>
          <p:nvPr/>
        </p:nvSpPr>
        <p:spPr>
          <a:xfrm>
            <a:off x="17642891" y="10365199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1A69DA-8C06-A942-91E2-058F4CAFD77F}"/>
              </a:ext>
            </a:extLst>
          </p:cNvPr>
          <p:cNvSpPr/>
          <p:nvPr/>
        </p:nvSpPr>
        <p:spPr>
          <a:xfrm>
            <a:off x="17848533" y="933841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028D6AC-E3C2-CE41-A690-91F014904A62}"/>
              </a:ext>
            </a:extLst>
          </p:cNvPr>
          <p:cNvSpPr/>
          <p:nvPr/>
        </p:nvSpPr>
        <p:spPr>
          <a:xfrm>
            <a:off x="3500916" y="5675188"/>
            <a:ext cx="3155141" cy="31551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0B3FA5E-EA4F-8449-A58D-8E352859B597}"/>
              </a:ext>
            </a:extLst>
          </p:cNvPr>
          <p:cNvSpPr/>
          <p:nvPr/>
        </p:nvSpPr>
        <p:spPr>
          <a:xfrm>
            <a:off x="10535328" y="5675188"/>
            <a:ext cx="3155141" cy="31551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95DBA6E-DF35-EA4D-8D79-42672B1CF924}"/>
              </a:ext>
            </a:extLst>
          </p:cNvPr>
          <p:cNvSpPr/>
          <p:nvPr/>
        </p:nvSpPr>
        <p:spPr>
          <a:xfrm>
            <a:off x="17642891" y="5675188"/>
            <a:ext cx="3155141" cy="315514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Freeform 48">
            <a:extLst>
              <a:ext uri="{FF2B5EF4-FFF2-40B4-BE49-F238E27FC236}">
                <a16:creationId xmlns:a16="http://schemas.microsoft.com/office/drawing/2014/main" id="{9390E335-BF16-4745-A88F-DC3ECF21A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061" y="6506438"/>
            <a:ext cx="2413254" cy="1492639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15">
            <a:extLst>
              <a:ext uri="{FF2B5EF4-FFF2-40B4-BE49-F238E27FC236}">
                <a16:creationId xmlns:a16="http://schemas.microsoft.com/office/drawing/2014/main" id="{EE3B6BFE-E94D-BD45-A7F3-F417BD0A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555" y="6397478"/>
            <a:ext cx="2146444" cy="1638609"/>
          </a:xfrm>
          <a:custGeom>
            <a:avLst/>
            <a:gdLst>
              <a:gd name="T0" fmla="*/ 1396 w 1397"/>
              <a:gd name="T1" fmla="*/ 649 h 1067"/>
              <a:gd name="T2" fmla="*/ 1396 w 1397"/>
              <a:gd name="T3" fmla="*/ 649 h 1067"/>
              <a:gd name="T4" fmla="*/ 1310 w 1397"/>
              <a:gd name="T5" fmla="*/ 515 h 1067"/>
              <a:gd name="T6" fmla="*/ 1334 w 1397"/>
              <a:gd name="T7" fmla="*/ 368 h 1067"/>
              <a:gd name="T8" fmla="*/ 979 w 1397"/>
              <a:gd name="T9" fmla="*/ 0 h 1067"/>
              <a:gd name="T10" fmla="*/ 661 w 1397"/>
              <a:gd name="T11" fmla="*/ 196 h 1067"/>
              <a:gd name="T12" fmla="*/ 490 w 1397"/>
              <a:gd name="T13" fmla="*/ 123 h 1067"/>
              <a:gd name="T14" fmla="*/ 245 w 1397"/>
              <a:gd name="T15" fmla="*/ 368 h 1067"/>
              <a:gd name="T16" fmla="*/ 257 w 1397"/>
              <a:gd name="T17" fmla="*/ 453 h 1067"/>
              <a:gd name="T18" fmla="*/ 196 w 1397"/>
              <a:gd name="T19" fmla="*/ 441 h 1067"/>
              <a:gd name="T20" fmla="*/ 0 w 1397"/>
              <a:gd name="T21" fmla="*/ 637 h 1067"/>
              <a:gd name="T22" fmla="*/ 196 w 1397"/>
              <a:gd name="T23" fmla="*/ 833 h 1067"/>
              <a:gd name="T24" fmla="*/ 282 w 1397"/>
              <a:gd name="T25" fmla="*/ 821 h 1067"/>
              <a:gd name="T26" fmla="*/ 490 w 1397"/>
              <a:gd name="T27" fmla="*/ 931 h 1067"/>
              <a:gd name="T28" fmla="*/ 649 w 1397"/>
              <a:gd name="T29" fmla="*/ 870 h 1067"/>
              <a:gd name="T30" fmla="*/ 943 w 1397"/>
              <a:gd name="T31" fmla="*/ 1066 h 1067"/>
              <a:gd name="T32" fmla="*/ 1236 w 1397"/>
              <a:gd name="T33" fmla="*/ 809 h 1067"/>
              <a:gd name="T34" fmla="*/ 1396 w 1397"/>
              <a:gd name="T35" fmla="*/ 649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97" h="1067">
                <a:moveTo>
                  <a:pt x="1396" y="649"/>
                </a:moveTo>
                <a:lnTo>
                  <a:pt x="1396" y="649"/>
                </a:lnTo>
                <a:cubicBezTo>
                  <a:pt x="1396" y="588"/>
                  <a:pt x="1359" y="539"/>
                  <a:pt x="1310" y="515"/>
                </a:cubicBezTo>
                <a:cubicBezTo>
                  <a:pt x="1322" y="466"/>
                  <a:pt x="1334" y="417"/>
                  <a:pt x="1334" y="368"/>
                </a:cubicBezTo>
                <a:cubicBezTo>
                  <a:pt x="1334" y="172"/>
                  <a:pt x="1175" y="0"/>
                  <a:pt x="979" y="0"/>
                </a:cubicBezTo>
                <a:cubicBezTo>
                  <a:pt x="845" y="0"/>
                  <a:pt x="722" y="86"/>
                  <a:pt x="661" y="196"/>
                </a:cubicBezTo>
                <a:cubicBezTo>
                  <a:pt x="624" y="147"/>
                  <a:pt x="563" y="123"/>
                  <a:pt x="490" y="123"/>
                </a:cubicBezTo>
                <a:cubicBezTo>
                  <a:pt x="355" y="123"/>
                  <a:pt x="245" y="233"/>
                  <a:pt x="245" y="368"/>
                </a:cubicBezTo>
                <a:cubicBezTo>
                  <a:pt x="245" y="392"/>
                  <a:pt x="245" y="429"/>
                  <a:pt x="257" y="453"/>
                </a:cubicBezTo>
                <a:cubicBezTo>
                  <a:pt x="245" y="441"/>
                  <a:pt x="220" y="441"/>
                  <a:pt x="196" y="441"/>
                </a:cubicBezTo>
                <a:cubicBezTo>
                  <a:pt x="86" y="441"/>
                  <a:pt x="0" y="527"/>
                  <a:pt x="0" y="637"/>
                </a:cubicBezTo>
                <a:cubicBezTo>
                  <a:pt x="0" y="747"/>
                  <a:pt x="86" y="833"/>
                  <a:pt x="196" y="833"/>
                </a:cubicBezTo>
                <a:cubicBezTo>
                  <a:pt x="233" y="833"/>
                  <a:pt x="257" y="833"/>
                  <a:pt x="282" y="821"/>
                </a:cubicBezTo>
                <a:cubicBezTo>
                  <a:pt x="318" y="882"/>
                  <a:pt x="404" y="931"/>
                  <a:pt x="490" y="931"/>
                </a:cubicBezTo>
                <a:cubicBezTo>
                  <a:pt x="551" y="931"/>
                  <a:pt x="612" y="907"/>
                  <a:pt x="649" y="870"/>
                </a:cubicBezTo>
                <a:cubicBezTo>
                  <a:pt x="698" y="980"/>
                  <a:pt x="808" y="1066"/>
                  <a:pt x="943" y="1066"/>
                </a:cubicBezTo>
                <a:cubicBezTo>
                  <a:pt x="1089" y="1066"/>
                  <a:pt x="1212" y="956"/>
                  <a:pt x="1236" y="809"/>
                </a:cubicBezTo>
                <a:cubicBezTo>
                  <a:pt x="1322" y="809"/>
                  <a:pt x="1396" y="735"/>
                  <a:pt x="1396" y="649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4312F8C2-35D5-0A41-86BA-BB84F6F57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284" y="6469862"/>
            <a:ext cx="2525131" cy="1219488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577B-E985-A54F-8720-18985C6A1A41}"/>
              </a:ext>
            </a:extLst>
          </p:cNvPr>
          <p:cNvSpPr/>
          <p:nvPr/>
        </p:nvSpPr>
        <p:spPr>
          <a:xfrm>
            <a:off x="4721136" y="4462272"/>
            <a:ext cx="669869" cy="14996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1949E0-72FA-034F-9E16-F49888450A4B}"/>
              </a:ext>
            </a:extLst>
          </p:cNvPr>
          <p:cNvSpPr/>
          <p:nvPr/>
        </p:nvSpPr>
        <p:spPr>
          <a:xfrm>
            <a:off x="11760346" y="4462272"/>
            <a:ext cx="669869" cy="14996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4C1EEC-14D7-B34F-90DA-A84057292ADA}"/>
              </a:ext>
            </a:extLst>
          </p:cNvPr>
          <p:cNvSpPr/>
          <p:nvPr/>
        </p:nvSpPr>
        <p:spPr>
          <a:xfrm>
            <a:off x="18864225" y="4462272"/>
            <a:ext cx="669869" cy="14996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3194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CC34EE-F0B4-B445-8FB3-7A8BD4431BE7}"/>
              </a:ext>
            </a:extLst>
          </p:cNvPr>
          <p:cNvSpPr/>
          <p:nvPr/>
        </p:nvSpPr>
        <p:spPr>
          <a:xfrm>
            <a:off x="12703129" y="4535424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0BB94D-FDB8-064F-A9E0-6136EE05C00E}"/>
              </a:ext>
            </a:extLst>
          </p:cNvPr>
          <p:cNvSpPr/>
          <p:nvPr/>
        </p:nvSpPr>
        <p:spPr>
          <a:xfrm>
            <a:off x="12703129" y="10131552"/>
            <a:ext cx="2011680" cy="20116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0A5238-A91F-4440-9A13-356F6A623C12}"/>
              </a:ext>
            </a:extLst>
          </p:cNvPr>
          <p:cNvSpPr/>
          <p:nvPr/>
        </p:nvSpPr>
        <p:spPr>
          <a:xfrm>
            <a:off x="14714809" y="7461504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01B085-44A3-5949-950F-7F08A76469AF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8005166" y="6252500"/>
            <a:ext cx="4992567" cy="233425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D895C4-E931-864E-B72B-58109B59028D}"/>
              </a:ext>
            </a:extLst>
          </p:cNvPr>
          <p:cNvCxnSpPr>
            <a:cxnSpLocks/>
          </p:cNvCxnSpPr>
          <p:nvPr/>
        </p:nvCxnSpPr>
        <p:spPr>
          <a:xfrm>
            <a:off x="8005166" y="8884143"/>
            <a:ext cx="4697963" cy="1964716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3FCB9B-22A3-7B41-87E5-F13E79C906CB}"/>
              </a:ext>
            </a:extLst>
          </p:cNvPr>
          <p:cNvCxnSpPr>
            <a:cxnSpLocks/>
          </p:cNvCxnSpPr>
          <p:nvPr/>
        </p:nvCxnSpPr>
        <p:spPr>
          <a:xfrm>
            <a:off x="8009461" y="8614720"/>
            <a:ext cx="6668772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48">
            <a:extLst>
              <a:ext uri="{FF2B5EF4-FFF2-40B4-BE49-F238E27FC236}">
                <a16:creationId xmlns:a16="http://schemas.microsoft.com/office/drawing/2014/main" id="{F8880109-60BF-6547-BC25-124FFE9B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124" y="5782406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45CF8D-ADCF-0940-9ED4-458F038AB012}"/>
              </a:ext>
            </a:extLst>
          </p:cNvPr>
          <p:cNvSpPr txBox="1"/>
          <p:nvPr/>
        </p:nvSpPr>
        <p:spPr>
          <a:xfrm>
            <a:off x="15185494" y="5120676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80B09-3882-5643-910C-D26E7221207F}"/>
              </a:ext>
            </a:extLst>
          </p:cNvPr>
          <p:cNvSpPr txBox="1"/>
          <p:nvPr/>
        </p:nvSpPr>
        <p:spPr>
          <a:xfrm>
            <a:off x="15185494" y="11082564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F75D17-FA97-0146-941F-240AFAB7AF37}"/>
              </a:ext>
            </a:extLst>
          </p:cNvPr>
          <p:cNvSpPr txBox="1"/>
          <p:nvPr/>
        </p:nvSpPr>
        <p:spPr>
          <a:xfrm>
            <a:off x="17087446" y="8156484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72F25-2556-B849-828E-958A36073C76}"/>
              </a:ext>
            </a:extLst>
          </p:cNvPr>
          <p:cNvSpPr/>
          <p:nvPr/>
        </p:nvSpPr>
        <p:spPr>
          <a:xfrm>
            <a:off x="5057814" y="835072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3F858C-E656-8B4B-91F2-305FADD833CA}"/>
              </a:ext>
            </a:extLst>
          </p:cNvPr>
          <p:cNvSpPr/>
          <p:nvPr/>
        </p:nvSpPr>
        <p:spPr>
          <a:xfrm>
            <a:off x="12762254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376EBB-1AB6-A749-94C7-3024F3EEF7C5}"/>
              </a:ext>
            </a:extLst>
          </p:cNvPr>
          <p:cNvSpPr/>
          <p:nvPr/>
        </p:nvSpPr>
        <p:spPr>
          <a:xfrm>
            <a:off x="14737358" y="818477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7AF3DB-E3F0-B246-B1D3-5E3764B04F8B}"/>
              </a:ext>
            </a:extLst>
          </p:cNvPr>
          <p:cNvSpPr/>
          <p:nvPr/>
        </p:nvSpPr>
        <p:spPr>
          <a:xfrm>
            <a:off x="12762254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8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1FEFD100-79CC-344D-AEA4-760010BE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99" y="5872529"/>
            <a:ext cx="7054332" cy="4649120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8">
            <a:extLst>
              <a:ext uri="{FF2B5EF4-FFF2-40B4-BE49-F238E27FC236}">
                <a16:creationId xmlns:a16="http://schemas.microsoft.com/office/drawing/2014/main" id="{ED0088DE-7FC1-2547-8A08-13C48FEC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655" y="6560096"/>
            <a:ext cx="4819414" cy="3176209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2286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8BC6A-F9C8-D642-BB0A-E572BDC48D9C}"/>
              </a:ext>
            </a:extLst>
          </p:cNvPr>
          <p:cNvSpPr/>
          <p:nvPr/>
        </p:nvSpPr>
        <p:spPr>
          <a:xfrm>
            <a:off x="16360729" y="4535424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F3A25B-45E3-9F4E-A6EE-0D4BC3609D03}"/>
              </a:ext>
            </a:extLst>
          </p:cNvPr>
          <p:cNvSpPr/>
          <p:nvPr/>
        </p:nvSpPr>
        <p:spPr>
          <a:xfrm>
            <a:off x="16360729" y="10131552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0DCCB7-5C79-3C4D-B91D-E76A54B59A83}"/>
              </a:ext>
            </a:extLst>
          </p:cNvPr>
          <p:cNvSpPr/>
          <p:nvPr/>
        </p:nvSpPr>
        <p:spPr>
          <a:xfrm>
            <a:off x="17759947" y="7424928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42D4D-04F2-264F-BB81-E32976123C30}"/>
              </a:ext>
            </a:extLst>
          </p:cNvPr>
          <p:cNvSpPr/>
          <p:nvPr/>
        </p:nvSpPr>
        <p:spPr>
          <a:xfrm>
            <a:off x="16419854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BE63A2-4961-D540-BF3B-DF8A0B92543D}"/>
              </a:ext>
            </a:extLst>
          </p:cNvPr>
          <p:cNvSpPr/>
          <p:nvPr/>
        </p:nvSpPr>
        <p:spPr>
          <a:xfrm>
            <a:off x="17782496" y="814820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51B9CE-3EE8-EC4C-BE08-E710B140E7B3}"/>
              </a:ext>
            </a:extLst>
          </p:cNvPr>
          <p:cNvSpPr/>
          <p:nvPr/>
        </p:nvSpPr>
        <p:spPr>
          <a:xfrm>
            <a:off x="16419854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06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2A4F58-DD63-054C-AD31-BE567B769601}"/>
              </a:ext>
            </a:extLst>
          </p:cNvPr>
          <p:cNvSpPr/>
          <p:nvPr/>
        </p:nvSpPr>
        <p:spPr>
          <a:xfrm>
            <a:off x="6082873" y="4535424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C3BAEF-BA0B-BB4B-906D-EA31BD1A9DFC}"/>
              </a:ext>
            </a:extLst>
          </p:cNvPr>
          <p:cNvSpPr/>
          <p:nvPr/>
        </p:nvSpPr>
        <p:spPr>
          <a:xfrm>
            <a:off x="6082873" y="10131552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A48DB-7FEE-244C-9EDA-5FE1281A969F}"/>
              </a:ext>
            </a:extLst>
          </p:cNvPr>
          <p:cNvSpPr/>
          <p:nvPr/>
        </p:nvSpPr>
        <p:spPr>
          <a:xfrm>
            <a:off x="4514369" y="7424928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D7A41-038E-884D-94A0-D8970A1D96A5}"/>
              </a:ext>
            </a:extLst>
          </p:cNvPr>
          <p:cNvSpPr/>
          <p:nvPr/>
        </p:nvSpPr>
        <p:spPr>
          <a:xfrm>
            <a:off x="6141998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57A67-93F1-5D49-8554-53F87E757BCB}"/>
              </a:ext>
            </a:extLst>
          </p:cNvPr>
          <p:cNvSpPr/>
          <p:nvPr/>
        </p:nvSpPr>
        <p:spPr>
          <a:xfrm>
            <a:off x="4536918" y="814820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1A739D-7501-234F-8C2E-1141F1CEBC31}"/>
              </a:ext>
            </a:extLst>
          </p:cNvPr>
          <p:cNvSpPr/>
          <p:nvPr/>
        </p:nvSpPr>
        <p:spPr>
          <a:xfrm>
            <a:off x="6141998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3B8374-AA04-1840-BB43-236D4D9F64BA}"/>
              </a:ext>
            </a:extLst>
          </p:cNvPr>
          <p:cNvSpPr txBox="1"/>
          <p:nvPr/>
        </p:nvSpPr>
        <p:spPr>
          <a:xfrm>
            <a:off x="2576986" y="482981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1FB4D9-C44C-CC46-BA35-A0132742A819}"/>
              </a:ext>
            </a:extLst>
          </p:cNvPr>
          <p:cNvSpPr txBox="1"/>
          <p:nvPr/>
        </p:nvSpPr>
        <p:spPr>
          <a:xfrm>
            <a:off x="2576986" y="105722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05770A-E195-514A-873E-050A69B620EE}"/>
              </a:ext>
            </a:extLst>
          </p:cNvPr>
          <p:cNvSpPr txBox="1"/>
          <p:nvPr/>
        </p:nvSpPr>
        <p:spPr>
          <a:xfrm>
            <a:off x="18853306" y="482981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4A638A-1875-0C46-9025-5F64F09F534D}"/>
              </a:ext>
            </a:extLst>
          </p:cNvPr>
          <p:cNvSpPr txBox="1"/>
          <p:nvPr/>
        </p:nvSpPr>
        <p:spPr>
          <a:xfrm>
            <a:off x="18853306" y="105722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58273F-02B9-7845-A817-01395532D801}"/>
              </a:ext>
            </a:extLst>
          </p:cNvPr>
          <p:cNvSpPr txBox="1"/>
          <p:nvPr/>
        </p:nvSpPr>
        <p:spPr>
          <a:xfrm>
            <a:off x="19987162" y="78290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67E547-E6CF-8041-9916-DD6E9FACB20A}"/>
              </a:ext>
            </a:extLst>
          </p:cNvPr>
          <p:cNvSpPr txBox="1"/>
          <p:nvPr/>
        </p:nvSpPr>
        <p:spPr>
          <a:xfrm>
            <a:off x="1113946" y="78290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3181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3E3B7BA-107D-E048-AFEA-B705B84AA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357596"/>
              </p:ext>
            </p:extLst>
          </p:nvPr>
        </p:nvGraphicFramePr>
        <p:xfrm>
          <a:off x="2311400" y="4589491"/>
          <a:ext cx="9231619" cy="368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6E326631-67D0-3C4E-8C58-8E9D6F6D9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288956"/>
              </p:ext>
            </p:extLst>
          </p:nvPr>
        </p:nvGraphicFramePr>
        <p:xfrm>
          <a:off x="13018780" y="4589491"/>
          <a:ext cx="9231619" cy="368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5992141" y="10132361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4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4F903420-AE90-2D45-A2CA-903067D0B866}"/>
              </a:ext>
            </a:extLst>
          </p:cNvPr>
          <p:cNvSpPr/>
          <p:nvPr/>
        </p:nvSpPr>
        <p:spPr>
          <a:xfrm>
            <a:off x="2054880" y="6832601"/>
            <a:ext cx="6708121" cy="3637064"/>
          </a:xfrm>
          <a:custGeom>
            <a:avLst/>
            <a:gdLst>
              <a:gd name="connsiteX0" fmla="*/ 3163115 w 6708121"/>
              <a:gd name="connsiteY0" fmla="*/ 0 h 3477329"/>
              <a:gd name="connsiteX1" fmla="*/ 3930955 w 6708121"/>
              <a:gd name="connsiteY1" fmla="*/ 758196 h 3477329"/>
              <a:gd name="connsiteX2" fmla="*/ 3873005 w 6708121"/>
              <a:gd name="connsiteY2" fmla="*/ 1029863 h 3477329"/>
              <a:gd name="connsiteX3" fmla="*/ 4493555 w 6708121"/>
              <a:gd name="connsiteY3" fmla="*/ 758196 h 3477329"/>
              <a:gd name="connsiteX4" fmla="*/ 5379710 w 6708121"/>
              <a:gd name="connsiteY4" fmla="*/ 1664574 h 3477329"/>
              <a:gd name="connsiteX5" fmla="*/ 5379710 w 6708121"/>
              <a:gd name="connsiteY5" fmla="*/ 1844862 h 3477329"/>
              <a:gd name="connsiteX6" fmla="*/ 5792605 w 6708121"/>
              <a:gd name="connsiteY6" fmla="*/ 1664574 h 3477329"/>
              <a:gd name="connsiteX7" fmla="*/ 6413155 w 6708121"/>
              <a:gd name="connsiteY7" fmla="*/ 2299285 h 3477329"/>
              <a:gd name="connsiteX8" fmla="*/ 6413155 w 6708121"/>
              <a:gd name="connsiteY8" fmla="*/ 2328922 h 3477329"/>
              <a:gd name="connsiteX9" fmla="*/ 6473519 w 6708121"/>
              <a:gd name="connsiteY9" fmla="*/ 2178270 h 3477329"/>
              <a:gd name="connsiteX10" fmla="*/ 6673025 w 6708121"/>
              <a:gd name="connsiteY10" fmla="*/ 1762474 h 3477329"/>
              <a:gd name="connsiteX11" fmla="*/ 6708121 w 6708121"/>
              <a:gd name="connsiteY11" fmla="*/ 1719915 h 3477329"/>
              <a:gd name="connsiteX12" fmla="*/ 6708121 w 6708121"/>
              <a:gd name="connsiteY12" fmla="*/ 3477329 h 3477329"/>
              <a:gd name="connsiteX13" fmla="*/ 28976 w 6708121"/>
              <a:gd name="connsiteY13" fmla="*/ 3477329 h 3477329"/>
              <a:gd name="connsiteX14" fmla="*/ 0 w 6708121"/>
              <a:gd name="connsiteY14" fmla="*/ 3235299 h 3477329"/>
              <a:gd name="connsiteX15" fmla="*/ 323556 w 6708121"/>
              <a:gd name="connsiteY15" fmla="*/ 2691967 h 3477329"/>
              <a:gd name="connsiteX16" fmla="*/ 294580 w 6708121"/>
              <a:gd name="connsiteY16" fmla="*/ 2420300 h 3477329"/>
              <a:gd name="connsiteX17" fmla="*/ 1093811 w 6708121"/>
              <a:gd name="connsiteY17" fmla="*/ 1543559 h 3477329"/>
              <a:gd name="connsiteX18" fmla="*/ 1093811 w 6708121"/>
              <a:gd name="connsiteY18" fmla="*/ 1481817 h 3477329"/>
              <a:gd name="connsiteX19" fmla="*/ 1919601 w 6708121"/>
              <a:gd name="connsiteY19" fmla="*/ 605075 h 3477329"/>
              <a:gd name="connsiteX20" fmla="*/ 2421835 w 6708121"/>
              <a:gd name="connsiteY20" fmla="*/ 758196 h 3477329"/>
              <a:gd name="connsiteX21" fmla="*/ 3163115 w 6708121"/>
              <a:gd name="connsiteY21" fmla="*/ 0 h 347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08121" h="3477329">
                <a:moveTo>
                  <a:pt x="3163115" y="0"/>
                </a:moveTo>
                <a:cubicBezTo>
                  <a:pt x="3576010" y="0"/>
                  <a:pt x="3930955" y="333409"/>
                  <a:pt x="3930955" y="758196"/>
                </a:cubicBezTo>
                <a:cubicBezTo>
                  <a:pt x="3930955" y="847105"/>
                  <a:pt x="3901980" y="938484"/>
                  <a:pt x="3873005" y="1029863"/>
                </a:cubicBezTo>
                <a:cubicBezTo>
                  <a:pt x="4049270" y="879211"/>
                  <a:pt x="4256925" y="758196"/>
                  <a:pt x="4493555" y="758196"/>
                </a:cubicBezTo>
                <a:cubicBezTo>
                  <a:pt x="4995790" y="758196"/>
                  <a:pt x="5379710" y="1150878"/>
                  <a:pt x="5379710" y="1664574"/>
                </a:cubicBezTo>
                <a:cubicBezTo>
                  <a:pt x="5379710" y="1723847"/>
                  <a:pt x="5379710" y="1785589"/>
                  <a:pt x="5379710" y="1844862"/>
                </a:cubicBezTo>
                <a:cubicBezTo>
                  <a:pt x="5469050" y="1723847"/>
                  <a:pt x="5616340" y="1664574"/>
                  <a:pt x="5792605" y="1664574"/>
                </a:cubicBezTo>
                <a:cubicBezTo>
                  <a:pt x="6147550" y="1664574"/>
                  <a:pt x="6413155" y="1936240"/>
                  <a:pt x="6413155" y="2299285"/>
                </a:cubicBezTo>
                <a:lnTo>
                  <a:pt x="6413155" y="2328922"/>
                </a:lnTo>
                <a:cubicBezTo>
                  <a:pt x="6413155" y="2269649"/>
                  <a:pt x="6444544" y="2237543"/>
                  <a:pt x="6473519" y="2178270"/>
                </a:cubicBezTo>
                <a:cubicBezTo>
                  <a:pt x="6517586" y="2027002"/>
                  <a:pt x="6585798" y="1887155"/>
                  <a:pt x="6673025" y="1762474"/>
                </a:cubicBezTo>
                <a:lnTo>
                  <a:pt x="6708121" y="1719915"/>
                </a:lnTo>
                <a:lnTo>
                  <a:pt x="6708121" y="3477329"/>
                </a:lnTo>
                <a:lnTo>
                  <a:pt x="28976" y="3477329"/>
                </a:lnTo>
                <a:cubicBezTo>
                  <a:pt x="0" y="3385950"/>
                  <a:pt x="0" y="3326678"/>
                  <a:pt x="0" y="3235299"/>
                </a:cubicBezTo>
                <a:cubicBezTo>
                  <a:pt x="0" y="2993269"/>
                  <a:pt x="147291" y="2783345"/>
                  <a:pt x="323556" y="2691967"/>
                </a:cubicBezTo>
                <a:cubicBezTo>
                  <a:pt x="323556" y="2600588"/>
                  <a:pt x="294580" y="2509209"/>
                  <a:pt x="294580" y="2420300"/>
                </a:cubicBezTo>
                <a:cubicBezTo>
                  <a:pt x="294580" y="1965877"/>
                  <a:pt x="649525" y="1573195"/>
                  <a:pt x="1093811" y="1543559"/>
                </a:cubicBezTo>
                <a:cubicBezTo>
                  <a:pt x="1093811" y="1513923"/>
                  <a:pt x="1093811" y="1481817"/>
                  <a:pt x="1093811" y="1481817"/>
                </a:cubicBezTo>
                <a:cubicBezTo>
                  <a:pt x="1093811" y="1000226"/>
                  <a:pt x="1477730" y="605075"/>
                  <a:pt x="1919601" y="605075"/>
                </a:cubicBezTo>
                <a:cubicBezTo>
                  <a:pt x="2127256" y="605075"/>
                  <a:pt x="2274545" y="666818"/>
                  <a:pt x="2421835" y="758196"/>
                </a:cubicBezTo>
                <a:cubicBezTo>
                  <a:pt x="2421835" y="333409"/>
                  <a:pt x="2747806" y="0"/>
                  <a:pt x="316311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V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3AF578A-153B-B245-991F-9818E8CA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6400" y="7466860"/>
            <a:ext cx="6778126" cy="3000236"/>
          </a:xfrm>
          <a:custGeom>
            <a:avLst/>
            <a:gdLst>
              <a:gd name="connsiteX0" fmla="*/ 0 w 6778126"/>
              <a:gd name="connsiteY0" fmla="*/ 0 h 2868470"/>
              <a:gd name="connsiteX1" fmla="*/ 79752 w 6778126"/>
              <a:gd name="connsiteY1" fmla="*/ 5994 h 2868470"/>
              <a:gd name="connsiteX2" fmla="*/ 688526 w 6778126"/>
              <a:gd name="connsiteY2" fmla="*/ 542019 h 2868470"/>
              <a:gd name="connsiteX3" fmla="*/ 838231 w 6778126"/>
              <a:gd name="connsiteY3" fmla="*/ 509913 h 2868470"/>
              <a:gd name="connsiteX4" fmla="*/ 1577096 w 6778126"/>
              <a:gd name="connsiteY4" fmla="*/ 1176730 h 2868470"/>
              <a:gd name="connsiteX5" fmla="*/ 1871676 w 6778126"/>
              <a:gd name="connsiteY5" fmla="*/ 1055715 h 2868470"/>
              <a:gd name="connsiteX6" fmla="*/ 2668492 w 6778126"/>
              <a:gd name="connsiteY6" fmla="*/ 509913 h 2868470"/>
              <a:gd name="connsiteX7" fmla="*/ 3202116 w 6778126"/>
              <a:gd name="connsiteY7" fmla="*/ 692670 h 2868470"/>
              <a:gd name="connsiteX8" fmla="*/ 4148636 w 6778126"/>
              <a:gd name="connsiteY8" fmla="*/ 117231 h 2868470"/>
              <a:gd name="connsiteX9" fmla="*/ 5213470 w 6778126"/>
              <a:gd name="connsiteY9" fmla="*/ 1206366 h 2868470"/>
              <a:gd name="connsiteX10" fmla="*/ 5213470 w 6778126"/>
              <a:gd name="connsiteY10" fmla="*/ 1418760 h 2868470"/>
              <a:gd name="connsiteX11" fmla="*/ 5684316 w 6778126"/>
              <a:gd name="connsiteY11" fmla="*/ 1628684 h 2868470"/>
              <a:gd name="connsiteX12" fmla="*/ 5981310 w 6778126"/>
              <a:gd name="connsiteY12" fmla="*/ 1569411 h 2868470"/>
              <a:gd name="connsiteX13" fmla="*/ 6778126 w 6778126"/>
              <a:gd name="connsiteY13" fmla="*/ 2384410 h 2868470"/>
              <a:gd name="connsiteX14" fmla="*/ 6630836 w 6778126"/>
              <a:gd name="connsiteY14" fmla="*/ 2868470 h 2868470"/>
              <a:gd name="connsiteX15" fmla="*/ 0 w 6778126"/>
              <a:gd name="connsiteY15" fmla="*/ 2868470 h 286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78126" h="2868470">
                <a:moveTo>
                  <a:pt x="0" y="0"/>
                </a:moveTo>
                <a:lnTo>
                  <a:pt x="79752" y="5994"/>
                </a:lnTo>
                <a:cubicBezTo>
                  <a:pt x="375572" y="51206"/>
                  <a:pt x="612467" y="250286"/>
                  <a:pt x="688526" y="542019"/>
                </a:cubicBezTo>
                <a:cubicBezTo>
                  <a:pt x="748891" y="509913"/>
                  <a:pt x="777866" y="509913"/>
                  <a:pt x="838231" y="509913"/>
                </a:cubicBezTo>
                <a:cubicBezTo>
                  <a:pt x="1222152" y="509913"/>
                  <a:pt x="1516732" y="813685"/>
                  <a:pt x="1577096" y="1176730"/>
                </a:cubicBezTo>
                <a:cubicBezTo>
                  <a:pt x="1664020" y="1114988"/>
                  <a:pt x="1753360" y="1085351"/>
                  <a:pt x="1871676" y="1055715"/>
                </a:cubicBezTo>
                <a:cubicBezTo>
                  <a:pt x="2018966" y="751943"/>
                  <a:pt x="2313546" y="509913"/>
                  <a:pt x="2668492" y="509913"/>
                </a:cubicBezTo>
                <a:cubicBezTo>
                  <a:pt x="2876146" y="509913"/>
                  <a:pt x="3054826" y="601291"/>
                  <a:pt x="3202116" y="692670"/>
                </a:cubicBezTo>
                <a:cubicBezTo>
                  <a:pt x="3378380" y="359261"/>
                  <a:pt x="3733326" y="117231"/>
                  <a:pt x="4148636" y="117231"/>
                </a:cubicBezTo>
                <a:cubicBezTo>
                  <a:pt x="4740210" y="117231"/>
                  <a:pt x="5213470" y="601291"/>
                  <a:pt x="5213470" y="1206366"/>
                </a:cubicBezTo>
                <a:cubicBezTo>
                  <a:pt x="5213470" y="1265639"/>
                  <a:pt x="5213470" y="1327381"/>
                  <a:pt x="5213470" y="1418760"/>
                </a:cubicBezTo>
                <a:cubicBezTo>
                  <a:pt x="5389736" y="1418760"/>
                  <a:pt x="5566000" y="1507669"/>
                  <a:pt x="5684316" y="1628684"/>
                </a:cubicBezTo>
                <a:cubicBezTo>
                  <a:pt x="5773656" y="1599048"/>
                  <a:pt x="5862996" y="1569411"/>
                  <a:pt x="5981310" y="1569411"/>
                </a:cubicBezTo>
                <a:cubicBezTo>
                  <a:pt x="6423180" y="1569411"/>
                  <a:pt x="6778126" y="1932456"/>
                  <a:pt x="6778126" y="2384410"/>
                </a:cubicBezTo>
                <a:cubicBezTo>
                  <a:pt x="6778126" y="2567168"/>
                  <a:pt x="6720176" y="2717819"/>
                  <a:pt x="6630836" y="2868470"/>
                </a:cubicBezTo>
                <a:lnTo>
                  <a:pt x="0" y="28684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SV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3E65553-3AA9-1644-84E9-EC0E0DE5B884}"/>
              </a:ext>
            </a:extLst>
          </p:cNvPr>
          <p:cNvSpPr/>
          <p:nvPr/>
        </p:nvSpPr>
        <p:spPr>
          <a:xfrm>
            <a:off x="8737600" y="7460606"/>
            <a:ext cx="6934200" cy="3004194"/>
          </a:xfrm>
          <a:custGeom>
            <a:avLst/>
            <a:gdLst>
              <a:gd name="connsiteX0" fmla="*/ 6855893 w 6934200"/>
              <a:gd name="connsiteY0" fmla="*/ 0 h 2872254"/>
              <a:gd name="connsiteX1" fmla="*/ 6934200 w 6934200"/>
              <a:gd name="connsiteY1" fmla="*/ 5886 h 2872254"/>
              <a:gd name="connsiteX2" fmla="*/ 6934200 w 6934200"/>
              <a:gd name="connsiteY2" fmla="*/ 2872254 h 2872254"/>
              <a:gd name="connsiteX3" fmla="*/ 0 w 6934200"/>
              <a:gd name="connsiteY3" fmla="*/ 2872254 h 2872254"/>
              <a:gd name="connsiteX4" fmla="*/ 0 w 6934200"/>
              <a:gd name="connsiteY4" fmla="*/ 1145642 h 2872254"/>
              <a:gd name="connsiteX5" fmla="*/ 134765 w 6934200"/>
              <a:gd name="connsiteY5" fmla="*/ 982220 h 2872254"/>
              <a:gd name="connsiteX6" fmla="*/ 1150214 w 6934200"/>
              <a:gd name="connsiteY6" fmla="*/ 545803 h 2872254"/>
              <a:gd name="connsiteX7" fmla="*/ 2067759 w 6934200"/>
              <a:gd name="connsiteY7" fmla="*/ 876742 h 2872254"/>
              <a:gd name="connsiteX8" fmla="*/ 2244024 w 6934200"/>
              <a:gd name="connsiteY8" fmla="*/ 938484 h 2872254"/>
              <a:gd name="connsiteX9" fmla="*/ 3250909 w 6934200"/>
              <a:gd name="connsiteY9" fmla="*/ 153121 h 2872254"/>
              <a:gd name="connsiteX10" fmla="*/ 4284354 w 6934200"/>
              <a:gd name="connsiteY10" fmla="*/ 997757 h 2872254"/>
              <a:gd name="connsiteX11" fmla="*/ 4668274 w 6934200"/>
              <a:gd name="connsiteY11" fmla="*/ 876742 h 2872254"/>
              <a:gd name="connsiteX12" fmla="*/ 4933879 w 6934200"/>
              <a:gd name="connsiteY12" fmla="*/ 908848 h 2872254"/>
              <a:gd name="connsiteX13" fmla="*/ 5585818 w 6934200"/>
              <a:gd name="connsiteY13" fmla="*/ 513697 h 2872254"/>
              <a:gd name="connsiteX14" fmla="*/ 6088053 w 6934200"/>
              <a:gd name="connsiteY14" fmla="*/ 726090 h 2872254"/>
              <a:gd name="connsiteX15" fmla="*/ 6855893 w 6934200"/>
              <a:gd name="connsiteY15" fmla="*/ 0 h 287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34200" h="2872254">
                <a:moveTo>
                  <a:pt x="6855893" y="0"/>
                </a:moveTo>
                <a:lnTo>
                  <a:pt x="6934200" y="5886"/>
                </a:lnTo>
                <a:lnTo>
                  <a:pt x="6934200" y="2872254"/>
                </a:lnTo>
                <a:lnTo>
                  <a:pt x="0" y="2872254"/>
                </a:lnTo>
                <a:lnTo>
                  <a:pt x="0" y="1145642"/>
                </a:lnTo>
                <a:lnTo>
                  <a:pt x="134765" y="982220"/>
                </a:lnTo>
                <a:cubicBezTo>
                  <a:pt x="397163" y="710771"/>
                  <a:pt x="762370" y="545803"/>
                  <a:pt x="1150214" y="545803"/>
                </a:cubicBezTo>
                <a:cubicBezTo>
                  <a:pt x="1505159" y="545803"/>
                  <a:pt x="1831129" y="666818"/>
                  <a:pt x="2067759" y="876742"/>
                </a:cubicBezTo>
                <a:cubicBezTo>
                  <a:pt x="2125709" y="876742"/>
                  <a:pt x="2186074" y="908848"/>
                  <a:pt x="2244024" y="938484"/>
                </a:cubicBezTo>
                <a:cubicBezTo>
                  <a:pt x="2362339" y="484060"/>
                  <a:pt x="2777649" y="153121"/>
                  <a:pt x="3250909" y="153121"/>
                </a:cubicBezTo>
                <a:cubicBezTo>
                  <a:pt x="3753143" y="153121"/>
                  <a:pt x="4166039" y="513697"/>
                  <a:pt x="4284354" y="997757"/>
                </a:cubicBezTo>
                <a:cubicBezTo>
                  <a:pt x="4373693" y="908848"/>
                  <a:pt x="4520984" y="876742"/>
                  <a:pt x="4668274" y="876742"/>
                </a:cubicBezTo>
                <a:cubicBezTo>
                  <a:pt x="4757613" y="876742"/>
                  <a:pt x="4844539" y="876742"/>
                  <a:pt x="4933879" y="908848"/>
                </a:cubicBezTo>
                <a:cubicBezTo>
                  <a:pt x="5052194" y="666818"/>
                  <a:pt x="5288824" y="513697"/>
                  <a:pt x="5585818" y="513697"/>
                </a:cubicBezTo>
                <a:cubicBezTo>
                  <a:pt x="5762083" y="513697"/>
                  <a:pt x="5969738" y="605075"/>
                  <a:pt x="6088053" y="726090"/>
                </a:cubicBezTo>
                <a:cubicBezTo>
                  <a:pt x="6117028" y="333409"/>
                  <a:pt x="6471973" y="0"/>
                  <a:pt x="68558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0A03EB-65E7-C94B-ABB8-5C6EC7404F69}"/>
              </a:ext>
            </a:extLst>
          </p:cNvPr>
          <p:cNvSpPr/>
          <p:nvPr/>
        </p:nvSpPr>
        <p:spPr>
          <a:xfrm>
            <a:off x="3821151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A2303-C4CA-8643-8860-514CD055419A}"/>
              </a:ext>
            </a:extLst>
          </p:cNvPr>
          <p:cNvSpPr/>
          <p:nvPr/>
        </p:nvSpPr>
        <p:spPr>
          <a:xfrm>
            <a:off x="10830290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107C-35AB-014A-A97D-7B6B6C96B05E}"/>
              </a:ext>
            </a:extLst>
          </p:cNvPr>
          <p:cNvSpPr/>
          <p:nvPr/>
        </p:nvSpPr>
        <p:spPr>
          <a:xfrm>
            <a:off x="17186591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FE884C-449F-1943-9ADA-C58B10E27C9E}"/>
              </a:ext>
            </a:extLst>
          </p:cNvPr>
          <p:cNvSpPr txBox="1"/>
          <p:nvPr/>
        </p:nvSpPr>
        <p:spPr>
          <a:xfrm>
            <a:off x="3718330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65506-E8FE-2342-9FA9-6212EFE64521}"/>
              </a:ext>
            </a:extLst>
          </p:cNvPr>
          <p:cNvSpPr txBox="1"/>
          <p:nvPr/>
        </p:nvSpPr>
        <p:spPr>
          <a:xfrm>
            <a:off x="10713881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68ACD-94C0-3A41-865D-261E754F8531}"/>
              </a:ext>
            </a:extLst>
          </p:cNvPr>
          <p:cNvSpPr txBox="1"/>
          <p:nvPr/>
        </p:nvSpPr>
        <p:spPr>
          <a:xfrm>
            <a:off x="17083770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Forma libre 360">
            <a:extLst>
              <a:ext uri="{FF2B5EF4-FFF2-40B4-BE49-F238E27FC236}">
                <a16:creationId xmlns:a16="http://schemas.microsoft.com/office/drawing/2014/main" id="{FFF8ACD9-9AB7-AB44-B0C5-24F30D4C5AA0}"/>
              </a:ext>
            </a:extLst>
          </p:cNvPr>
          <p:cNvSpPr/>
          <p:nvPr/>
        </p:nvSpPr>
        <p:spPr>
          <a:xfrm>
            <a:off x="5148673" y="4801305"/>
            <a:ext cx="520531" cy="867579"/>
          </a:xfrm>
          <a:custGeom>
            <a:avLst/>
            <a:gdLst>
              <a:gd name="connsiteX0" fmla="*/ 5065 w 142709"/>
              <a:gd name="connsiteY0" fmla="*/ 144866 h 237856"/>
              <a:gd name="connsiteX1" fmla="*/ 2162 w 142709"/>
              <a:gd name="connsiteY1" fmla="*/ 161427 h 237856"/>
              <a:gd name="connsiteX2" fmla="*/ 18723 w 142709"/>
              <a:gd name="connsiteY2" fmla="*/ 164353 h 237856"/>
              <a:gd name="connsiteX3" fmla="*/ 35678 w 142709"/>
              <a:gd name="connsiteY3" fmla="*/ 152473 h 237856"/>
              <a:gd name="connsiteX4" fmla="*/ 35678 w 142709"/>
              <a:gd name="connsiteY4" fmla="*/ 225964 h 237856"/>
              <a:gd name="connsiteX5" fmla="*/ 42136 w 142709"/>
              <a:gd name="connsiteY5" fmla="*/ 236532 h 237856"/>
              <a:gd name="connsiteX6" fmla="*/ 47571 w 142709"/>
              <a:gd name="connsiteY6" fmla="*/ 237857 h 237856"/>
              <a:gd name="connsiteX7" fmla="*/ 54492 w 142709"/>
              <a:gd name="connsiteY7" fmla="*/ 235638 h 237856"/>
              <a:gd name="connsiteX8" fmla="*/ 137739 w 142709"/>
              <a:gd name="connsiteY8" fmla="*/ 176177 h 237856"/>
              <a:gd name="connsiteX9" fmla="*/ 142709 w 142709"/>
              <a:gd name="connsiteY9" fmla="*/ 166445 h 237856"/>
              <a:gd name="connsiteX10" fmla="*/ 137645 w 142709"/>
              <a:gd name="connsiteY10" fmla="*/ 156759 h 237856"/>
              <a:gd name="connsiteX11" fmla="*/ 83596 w 142709"/>
              <a:gd name="connsiteY11" fmla="*/ 118933 h 237856"/>
              <a:gd name="connsiteX12" fmla="*/ 137645 w 142709"/>
              <a:gd name="connsiteY12" fmla="*/ 81108 h 237856"/>
              <a:gd name="connsiteX13" fmla="*/ 142709 w 142709"/>
              <a:gd name="connsiteY13" fmla="*/ 71422 h 237856"/>
              <a:gd name="connsiteX14" fmla="*/ 137739 w 142709"/>
              <a:gd name="connsiteY14" fmla="*/ 61690 h 237856"/>
              <a:gd name="connsiteX15" fmla="*/ 54492 w 142709"/>
              <a:gd name="connsiteY15" fmla="*/ 2228 h 237856"/>
              <a:gd name="connsiteX16" fmla="*/ 42136 w 142709"/>
              <a:gd name="connsiteY16" fmla="*/ 1334 h 237856"/>
              <a:gd name="connsiteX17" fmla="*/ 35678 w 142709"/>
              <a:gd name="connsiteY17" fmla="*/ 11902 h 237856"/>
              <a:gd name="connsiteX18" fmla="*/ 35678 w 142709"/>
              <a:gd name="connsiteY18" fmla="*/ 85394 h 237856"/>
              <a:gd name="connsiteX19" fmla="*/ 18723 w 142709"/>
              <a:gd name="connsiteY19" fmla="*/ 73513 h 237856"/>
              <a:gd name="connsiteX20" fmla="*/ 2162 w 142709"/>
              <a:gd name="connsiteY20" fmla="*/ 76440 h 237856"/>
              <a:gd name="connsiteX21" fmla="*/ 5065 w 142709"/>
              <a:gd name="connsiteY21" fmla="*/ 93001 h 237856"/>
              <a:gd name="connsiteX22" fmla="*/ 35678 w 142709"/>
              <a:gd name="connsiteY22" fmla="*/ 114427 h 237856"/>
              <a:gd name="connsiteX23" fmla="*/ 35678 w 142709"/>
              <a:gd name="connsiteY23" fmla="*/ 123439 h 237856"/>
              <a:gd name="connsiteX24" fmla="*/ 5065 w 142709"/>
              <a:gd name="connsiteY24" fmla="*/ 144866 h 237856"/>
              <a:gd name="connsiteX25" fmla="*/ 59462 w 142709"/>
              <a:gd name="connsiteY25" fmla="*/ 35013 h 237856"/>
              <a:gd name="connsiteX26" fmla="*/ 110214 w 142709"/>
              <a:gd name="connsiteY26" fmla="*/ 71271 h 237856"/>
              <a:gd name="connsiteX27" fmla="*/ 62854 w 142709"/>
              <a:gd name="connsiteY27" fmla="*/ 104416 h 237856"/>
              <a:gd name="connsiteX28" fmla="*/ 59462 w 142709"/>
              <a:gd name="connsiteY28" fmla="*/ 102036 h 237856"/>
              <a:gd name="connsiteX29" fmla="*/ 59462 w 142709"/>
              <a:gd name="connsiteY29" fmla="*/ 35013 h 237856"/>
              <a:gd name="connsiteX30" fmla="*/ 59462 w 142709"/>
              <a:gd name="connsiteY30" fmla="*/ 135831 h 237856"/>
              <a:gd name="connsiteX31" fmla="*/ 62854 w 142709"/>
              <a:gd name="connsiteY31" fmla="*/ 133450 h 237856"/>
              <a:gd name="connsiteX32" fmla="*/ 110214 w 142709"/>
              <a:gd name="connsiteY32" fmla="*/ 166595 h 237856"/>
              <a:gd name="connsiteX33" fmla="*/ 59462 w 142709"/>
              <a:gd name="connsiteY33" fmla="*/ 202853 h 237856"/>
              <a:gd name="connsiteX34" fmla="*/ 59462 w 142709"/>
              <a:gd name="connsiteY34" fmla="*/ 135831 h 2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2709" h="237856">
                <a:moveTo>
                  <a:pt x="5065" y="144866"/>
                </a:moveTo>
                <a:cubicBezTo>
                  <a:pt x="-301" y="148629"/>
                  <a:pt x="-1624" y="156050"/>
                  <a:pt x="2162" y="161427"/>
                </a:cubicBezTo>
                <a:cubicBezTo>
                  <a:pt x="5925" y="166827"/>
                  <a:pt x="13334" y="168082"/>
                  <a:pt x="18723" y="164353"/>
                </a:cubicBezTo>
                <a:lnTo>
                  <a:pt x="35678" y="152473"/>
                </a:lnTo>
                <a:lnTo>
                  <a:pt x="35678" y="225964"/>
                </a:lnTo>
                <a:cubicBezTo>
                  <a:pt x="35678" y="230424"/>
                  <a:pt x="38163" y="234500"/>
                  <a:pt x="42136" y="236532"/>
                </a:cubicBezTo>
                <a:cubicBezTo>
                  <a:pt x="43855" y="237426"/>
                  <a:pt x="45712" y="237857"/>
                  <a:pt x="47571" y="237857"/>
                </a:cubicBezTo>
                <a:cubicBezTo>
                  <a:pt x="50010" y="237857"/>
                  <a:pt x="52425" y="237113"/>
                  <a:pt x="54492" y="235638"/>
                </a:cubicBezTo>
                <a:lnTo>
                  <a:pt x="137739" y="176177"/>
                </a:lnTo>
                <a:cubicBezTo>
                  <a:pt x="140875" y="173936"/>
                  <a:pt x="142732" y="170313"/>
                  <a:pt x="142709" y="166445"/>
                </a:cubicBezTo>
                <a:cubicBezTo>
                  <a:pt x="142686" y="162590"/>
                  <a:pt x="140805" y="158977"/>
                  <a:pt x="137645" y="156759"/>
                </a:cubicBezTo>
                <a:lnTo>
                  <a:pt x="83596" y="118933"/>
                </a:lnTo>
                <a:lnTo>
                  <a:pt x="137645" y="81108"/>
                </a:lnTo>
                <a:cubicBezTo>
                  <a:pt x="140804" y="78889"/>
                  <a:pt x="142686" y="75278"/>
                  <a:pt x="142709" y="71422"/>
                </a:cubicBezTo>
                <a:cubicBezTo>
                  <a:pt x="142732" y="67554"/>
                  <a:pt x="140874" y="63931"/>
                  <a:pt x="137739" y="61690"/>
                </a:cubicBezTo>
                <a:lnTo>
                  <a:pt x="54492" y="2228"/>
                </a:lnTo>
                <a:cubicBezTo>
                  <a:pt x="50822" y="-385"/>
                  <a:pt x="46107" y="-722"/>
                  <a:pt x="42136" y="1334"/>
                </a:cubicBezTo>
                <a:cubicBezTo>
                  <a:pt x="38163" y="3367"/>
                  <a:pt x="35678" y="7443"/>
                  <a:pt x="35678" y="11902"/>
                </a:cubicBezTo>
                <a:lnTo>
                  <a:pt x="35678" y="85394"/>
                </a:lnTo>
                <a:lnTo>
                  <a:pt x="18723" y="73513"/>
                </a:lnTo>
                <a:cubicBezTo>
                  <a:pt x="13334" y="69774"/>
                  <a:pt x="5925" y="71039"/>
                  <a:pt x="2162" y="76440"/>
                </a:cubicBezTo>
                <a:cubicBezTo>
                  <a:pt x="-1624" y="81817"/>
                  <a:pt x="-300" y="89238"/>
                  <a:pt x="5065" y="93001"/>
                </a:cubicBezTo>
                <a:lnTo>
                  <a:pt x="35678" y="114427"/>
                </a:lnTo>
                <a:lnTo>
                  <a:pt x="35678" y="123439"/>
                </a:lnTo>
                <a:lnTo>
                  <a:pt x="5065" y="144866"/>
                </a:lnTo>
                <a:close/>
                <a:moveTo>
                  <a:pt x="59462" y="35013"/>
                </a:moveTo>
                <a:lnTo>
                  <a:pt x="110214" y="71271"/>
                </a:lnTo>
                <a:lnTo>
                  <a:pt x="62854" y="104416"/>
                </a:lnTo>
                <a:lnTo>
                  <a:pt x="59462" y="102036"/>
                </a:lnTo>
                <a:lnTo>
                  <a:pt x="59462" y="35013"/>
                </a:lnTo>
                <a:close/>
                <a:moveTo>
                  <a:pt x="59462" y="135831"/>
                </a:moveTo>
                <a:lnTo>
                  <a:pt x="62854" y="133450"/>
                </a:lnTo>
                <a:lnTo>
                  <a:pt x="110214" y="166595"/>
                </a:lnTo>
                <a:lnTo>
                  <a:pt x="59462" y="202853"/>
                </a:lnTo>
                <a:lnTo>
                  <a:pt x="59462" y="135831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61">
            <a:extLst>
              <a:ext uri="{FF2B5EF4-FFF2-40B4-BE49-F238E27FC236}">
                <a16:creationId xmlns:a16="http://schemas.microsoft.com/office/drawing/2014/main" id="{00C4DA43-2AB6-B046-8D01-5E7E28AD2D29}"/>
              </a:ext>
            </a:extLst>
          </p:cNvPr>
          <p:cNvSpPr/>
          <p:nvPr/>
        </p:nvSpPr>
        <p:spPr>
          <a:xfrm>
            <a:off x="5322184" y="4541074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62">
            <a:extLst>
              <a:ext uri="{FF2B5EF4-FFF2-40B4-BE49-F238E27FC236}">
                <a16:creationId xmlns:a16="http://schemas.microsoft.com/office/drawing/2014/main" id="{D2EBE0C1-20D4-6348-9A45-193F3424997D}"/>
              </a:ext>
            </a:extLst>
          </p:cNvPr>
          <p:cNvSpPr/>
          <p:nvPr/>
        </p:nvSpPr>
        <p:spPr>
          <a:xfrm>
            <a:off x="4714905" y="4280818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63">
            <a:extLst>
              <a:ext uri="{FF2B5EF4-FFF2-40B4-BE49-F238E27FC236}">
                <a16:creationId xmlns:a16="http://schemas.microsoft.com/office/drawing/2014/main" id="{66D693E3-1860-8145-A1B8-D557EF4A50D9}"/>
              </a:ext>
            </a:extLst>
          </p:cNvPr>
          <p:cNvSpPr/>
          <p:nvPr/>
        </p:nvSpPr>
        <p:spPr>
          <a:xfrm>
            <a:off x="5755956" y="4541078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71">
            <a:extLst>
              <a:ext uri="{FF2B5EF4-FFF2-40B4-BE49-F238E27FC236}">
                <a16:creationId xmlns:a16="http://schemas.microsoft.com/office/drawing/2014/main" id="{E2B0A154-D2C7-4043-A492-C1E6648F01C4}"/>
              </a:ext>
            </a:extLst>
          </p:cNvPr>
          <p:cNvSpPr/>
          <p:nvPr/>
        </p:nvSpPr>
        <p:spPr>
          <a:xfrm>
            <a:off x="11727553" y="4762468"/>
            <a:ext cx="954295" cy="954299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118922 w 261630"/>
              <a:gd name="connsiteY5" fmla="*/ 59462 h 261631"/>
              <a:gd name="connsiteX6" fmla="*/ 130815 w 261630"/>
              <a:gd name="connsiteY6" fmla="*/ 47570 h 261631"/>
              <a:gd name="connsiteX7" fmla="*/ 142708 w 261630"/>
              <a:gd name="connsiteY7" fmla="*/ 59462 h 261631"/>
              <a:gd name="connsiteX8" fmla="*/ 142708 w 261630"/>
              <a:gd name="connsiteY8" fmla="*/ 154600 h 261631"/>
              <a:gd name="connsiteX9" fmla="*/ 130815 w 261630"/>
              <a:gd name="connsiteY9" fmla="*/ 166493 h 261631"/>
              <a:gd name="connsiteX10" fmla="*/ 118922 w 261630"/>
              <a:gd name="connsiteY10" fmla="*/ 154600 h 261631"/>
              <a:gd name="connsiteX11" fmla="*/ 118922 w 261630"/>
              <a:gd name="connsiteY11" fmla="*/ 59462 h 261631"/>
              <a:gd name="connsiteX12" fmla="*/ 130815 w 261630"/>
              <a:gd name="connsiteY12" fmla="*/ 190274 h 261631"/>
              <a:gd name="connsiteX13" fmla="*/ 142708 w 261630"/>
              <a:gd name="connsiteY13" fmla="*/ 202167 h 261631"/>
              <a:gd name="connsiteX14" fmla="*/ 130815 w 261630"/>
              <a:gd name="connsiteY14" fmla="*/ 214059 h 261631"/>
              <a:gd name="connsiteX15" fmla="*/ 118922 w 261630"/>
              <a:gd name="connsiteY15" fmla="*/ 202167 h 261631"/>
              <a:gd name="connsiteX16" fmla="*/ 130815 w 261630"/>
              <a:gd name="connsiteY16" fmla="*/ 190274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36" y="261631"/>
                  <a:pt x="261630" y="202936"/>
                  <a:pt x="261630" y="130816"/>
                </a:cubicBezTo>
                <a:cubicBezTo>
                  <a:pt x="261630" y="58696"/>
                  <a:pt x="202936" y="0"/>
                  <a:pt x="130815" y="0"/>
                </a:cubicBezTo>
                <a:cubicBezTo>
                  <a:pt x="58694" y="0"/>
                  <a:pt x="0" y="58695"/>
                  <a:pt x="0" y="130815"/>
                </a:cubicBezTo>
                <a:cubicBezTo>
                  <a:pt x="0" y="202935"/>
                  <a:pt x="58695" y="261631"/>
                  <a:pt x="130815" y="261631"/>
                </a:cubicBezTo>
                <a:close/>
                <a:moveTo>
                  <a:pt x="118922" y="59462"/>
                </a:moveTo>
                <a:cubicBezTo>
                  <a:pt x="118922" y="52889"/>
                  <a:pt x="124242" y="47570"/>
                  <a:pt x="130815" y="47570"/>
                </a:cubicBezTo>
                <a:cubicBezTo>
                  <a:pt x="137389" y="47570"/>
                  <a:pt x="142708" y="52889"/>
                  <a:pt x="142708" y="59462"/>
                </a:cubicBezTo>
                <a:lnTo>
                  <a:pt x="142708" y="154600"/>
                </a:lnTo>
                <a:cubicBezTo>
                  <a:pt x="142708" y="161174"/>
                  <a:pt x="137389" y="166493"/>
                  <a:pt x="130815" y="166493"/>
                </a:cubicBezTo>
                <a:cubicBezTo>
                  <a:pt x="124242" y="166493"/>
                  <a:pt x="118922" y="161174"/>
                  <a:pt x="118922" y="154600"/>
                </a:cubicBezTo>
                <a:lnTo>
                  <a:pt x="118922" y="59462"/>
                </a:lnTo>
                <a:close/>
                <a:moveTo>
                  <a:pt x="130815" y="190274"/>
                </a:moveTo>
                <a:cubicBezTo>
                  <a:pt x="137383" y="190274"/>
                  <a:pt x="142708" y="195599"/>
                  <a:pt x="142708" y="202167"/>
                </a:cubicBezTo>
                <a:cubicBezTo>
                  <a:pt x="142708" y="208735"/>
                  <a:pt x="137383" y="214059"/>
                  <a:pt x="130815" y="214059"/>
                </a:cubicBezTo>
                <a:cubicBezTo>
                  <a:pt x="124247" y="214059"/>
                  <a:pt x="118922" y="208735"/>
                  <a:pt x="118922" y="202167"/>
                </a:cubicBezTo>
                <a:cubicBezTo>
                  <a:pt x="118922" y="195599"/>
                  <a:pt x="124247" y="190274"/>
                  <a:pt x="130815" y="190274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72">
            <a:extLst>
              <a:ext uri="{FF2B5EF4-FFF2-40B4-BE49-F238E27FC236}">
                <a16:creationId xmlns:a16="http://schemas.microsoft.com/office/drawing/2014/main" id="{FCBB1B90-2873-AE41-81D5-55F8895310B4}"/>
              </a:ext>
            </a:extLst>
          </p:cNvPr>
          <p:cNvSpPr/>
          <p:nvPr/>
        </p:nvSpPr>
        <p:spPr>
          <a:xfrm>
            <a:off x="12117944" y="4545577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73">
            <a:extLst>
              <a:ext uri="{FF2B5EF4-FFF2-40B4-BE49-F238E27FC236}">
                <a16:creationId xmlns:a16="http://schemas.microsoft.com/office/drawing/2014/main" id="{BB158C5C-1BD7-6641-9C35-C6964876561A}"/>
              </a:ext>
            </a:extLst>
          </p:cNvPr>
          <p:cNvSpPr/>
          <p:nvPr/>
        </p:nvSpPr>
        <p:spPr>
          <a:xfrm>
            <a:off x="11510665" y="4285321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74">
            <a:extLst>
              <a:ext uri="{FF2B5EF4-FFF2-40B4-BE49-F238E27FC236}">
                <a16:creationId xmlns:a16="http://schemas.microsoft.com/office/drawing/2014/main" id="{42460516-D723-244A-BB13-830B79FEFF28}"/>
              </a:ext>
            </a:extLst>
          </p:cNvPr>
          <p:cNvSpPr/>
          <p:nvPr/>
        </p:nvSpPr>
        <p:spPr>
          <a:xfrm>
            <a:off x="12551716" y="4545581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76">
            <a:extLst>
              <a:ext uri="{FF2B5EF4-FFF2-40B4-BE49-F238E27FC236}">
                <a16:creationId xmlns:a16="http://schemas.microsoft.com/office/drawing/2014/main" id="{CEA6BF50-B0FB-A34C-BBF1-ECE515080A00}"/>
              </a:ext>
            </a:extLst>
          </p:cNvPr>
          <p:cNvSpPr/>
          <p:nvPr/>
        </p:nvSpPr>
        <p:spPr>
          <a:xfrm>
            <a:off x="18152980" y="4892597"/>
            <a:ext cx="693988" cy="780787"/>
          </a:xfrm>
          <a:custGeom>
            <a:avLst/>
            <a:gdLst>
              <a:gd name="connsiteX0" fmla="*/ 11887 w 190264"/>
              <a:gd name="connsiteY0" fmla="*/ 190277 h 214061"/>
              <a:gd name="connsiteX1" fmla="*/ 71348 w 190264"/>
              <a:gd name="connsiteY1" fmla="*/ 190277 h 214061"/>
              <a:gd name="connsiteX2" fmla="*/ 95132 w 190264"/>
              <a:gd name="connsiteY2" fmla="*/ 214062 h 214061"/>
              <a:gd name="connsiteX3" fmla="*/ 118916 w 190264"/>
              <a:gd name="connsiteY3" fmla="*/ 190277 h 214061"/>
              <a:gd name="connsiteX4" fmla="*/ 178377 w 190264"/>
              <a:gd name="connsiteY4" fmla="*/ 190277 h 214061"/>
              <a:gd name="connsiteX5" fmla="*/ 189364 w 190264"/>
              <a:gd name="connsiteY5" fmla="*/ 182938 h 214061"/>
              <a:gd name="connsiteX6" fmla="*/ 186785 w 190264"/>
              <a:gd name="connsiteY6" fmla="*/ 169977 h 214061"/>
              <a:gd name="connsiteX7" fmla="*/ 166487 w 190264"/>
              <a:gd name="connsiteY7" fmla="*/ 120967 h 214061"/>
              <a:gd name="connsiteX8" fmla="*/ 166487 w 190264"/>
              <a:gd name="connsiteY8" fmla="*/ 71354 h 214061"/>
              <a:gd name="connsiteX9" fmla="*/ 95133 w 190264"/>
              <a:gd name="connsiteY9" fmla="*/ 0 h 214061"/>
              <a:gd name="connsiteX10" fmla="*/ 23779 w 190264"/>
              <a:gd name="connsiteY10" fmla="*/ 71354 h 214061"/>
              <a:gd name="connsiteX11" fmla="*/ 23779 w 190264"/>
              <a:gd name="connsiteY11" fmla="*/ 120967 h 214061"/>
              <a:gd name="connsiteX12" fmla="*/ 3479 w 190264"/>
              <a:gd name="connsiteY12" fmla="*/ 169976 h 214061"/>
              <a:gd name="connsiteX13" fmla="*/ 900 w 190264"/>
              <a:gd name="connsiteY13" fmla="*/ 182937 h 214061"/>
              <a:gd name="connsiteX14" fmla="*/ 11887 w 190264"/>
              <a:gd name="connsiteY14" fmla="*/ 190277 h 2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264" h="214061">
                <a:moveTo>
                  <a:pt x="11887" y="190277"/>
                </a:moveTo>
                <a:lnTo>
                  <a:pt x="71348" y="190277"/>
                </a:lnTo>
                <a:cubicBezTo>
                  <a:pt x="71348" y="203401"/>
                  <a:pt x="82010" y="214062"/>
                  <a:pt x="95132" y="214062"/>
                </a:cubicBezTo>
                <a:cubicBezTo>
                  <a:pt x="108254" y="214062"/>
                  <a:pt x="118916" y="203400"/>
                  <a:pt x="118916" y="190277"/>
                </a:cubicBezTo>
                <a:lnTo>
                  <a:pt x="178377" y="190277"/>
                </a:lnTo>
                <a:cubicBezTo>
                  <a:pt x="183186" y="190277"/>
                  <a:pt x="187529" y="187374"/>
                  <a:pt x="189364" y="182938"/>
                </a:cubicBezTo>
                <a:cubicBezTo>
                  <a:pt x="191199" y="178502"/>
                  <a:pt x="190176" y="173369"/>
                  <a:pt x="186785" y="169977"/>
                </a:cubicBezTo>
                <a:cubicBezTo>
                  <a:pt x="173687" y="156877"/>
                  <a:pt x="166487" y="139480"/>
                  <a:pt x="166487" y="120967"/>
                </a:cubicBezTo>
                <a:lnTo>
                  <a:pt x="166487" y="71354"/>
                </a:lnTo>
                <a:cubicBezTo>
                  <a:pt x="166487" y="32007"/>
                  <a:pt x="134480" y="0"/>
                  <a:pt x="95133" y="0"/>
                </a:cubicBezTo>
                <a:cubicBezTo>
                  <a:pt x="55786" y="0"/>
                  <a:pt x="23779" y="32007"/>
                  <a:pt x="23779" y="71354"/>
                </a:cubicBezTo>
                <a:lnTo>
                  <a:pt x="23779" y="120967"/>
                </a:lnTo>
                <a:cubicBezTo>
                  <a:pt x="23779" y="139479"/>
                  <a:pt x="16579" y="156876"/>
                  <a:pt x="3479" y="169976"/>
                </a:cubicBezTo>
                <a:cubicBezTo>
                  <a:pt x="88" y="173368"/>
                  <a:pt x="-934" y="178501"/>
                  <a:pt x="900" y="182937"/>
                </a:cubicBezTo>
                <a:cubicBezTo>
                  <a:pt x="2735" y="187374"/>
                  <a:pt x="7079" y="190277"/>
                  <a:pt x="11887" y="190277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77">
            <a:extLst>
              <a:ext uri="{FF2B5EF4-FFF2-40B4-BE49-F238E27FC236}">
                <a16:creationId xmlns:a16="http://schemas.microsoft.com/office/drawing/2014/main" id="{37A0DDB2-D759-C940-BD79-DFC69F26B93A}"/>
              </a:ext>
            </a:extLst>
          </p:cNvPr>
          <p:cNvSpPr/>
          <p:nvPr/>
        </p:nvSpPr>
        <p:spPr>
          <a:xfrm>
            <a:off x="18413221" y="4545577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78">
            <a:extLst>
              <a:ext uri="{FF2B5EF4-FFF2-40B4-BE49-F238E27FC236}">
                <a16:creationId xmlns:a16="http://schemas.microsoft.com/office/drawing/2014/main" id="{3A116005-4CC6-504A-94D2-DBA9B0846E83}"/>
              </a:ext>
            </a:extLst>
          </p:cNvPr>
          <p:cNvSpPr/>
          <p:nvPr/>
        </p:nvSpPr>
        <p:spPr>
          <a:xfrm>
            <a:off x="17805942" y="4285321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379">
            <a:extLst>
              <a:ext uri="{FF2B5EF4-FFF2-40B4-BE49-F238E27FC236}">
                <a16:creationId xmlns:a16="http://schemas.microsoft.com/office/drawing/2014/main" id="{BEC21E17-093B-714E-B20F-4BA05595EF24}"/>
              </a:ext>
            </a:extLst>
          </p:cNvPr>
          <p:cNvSpPr/>
          <p:nvPr/>
        </p:nvSpPr>
        <p:spPr>
          <a:xfrm>
            <a:off x="18846993" y="4545581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2ADB782-033E-524C-9D53-A3B8AB8BD251}"/>
              </a:ext>
            </a:extLst>
          </p:cNvPr>
          <p:cNvSpPr/>
          <p:nvPr/>
        </p:nvSpPr>
        <p:spPr>
          <a:xfrm>
            <a:off x="7865526" y="4892597"/>
            <a:ext cx="1882588" cy="14703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0510B55C-AC03-EF4F-AC24-6DE8C5135E7D}"/>
              </a:ext>
            </a:extLst>
          </p:cNvPr>
          <p:cNvSpPr/>
          <p:nvPr/>
        </p:nvSpPr>
        <p:spPr>
          <a:xfrm>
            <a:off x="14655321" y="4892597"/>
            <a:ext cx="1882588" cy="14703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06923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962" y="4806201"/>
            <a:ext cx="12441190" cy="631899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5635F1-86EB-F949-B740-C91FF49A095C}"/>
              </a:ext>
            </a:extLst>
          </p:cNvPr>
          <p:cNvCxnSpPr>
            <a:cxnSpLocks/>
          </p:cNvCxnSpPr>
          <p:nvPr/>
        </p:nvCxnSpPr>
        <p:spPr>
          <a:xfrm>
            <a:off x="2668308" y="5922320"/>
            <a:ext cx="6043892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0F27D4-5A6C-9741-8808-22F832DE49C5}"/>
              </a:ext>
            </a:extLst>
          </p:cNvPr>
          <p:cNvCxnSpPr>
            <a:cxnSpLocks/>
          </p:cNvCxnSpPr>
          <p:nvPr/>
        </p:nvCxnSpPr>
        <p:spPr>
          <a:xfrm>
            <a:off x="2668308" y="9579920"/>
            <a:ext cx="6043892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5A5DDB-E679-5C42-B856-8ED3A99709F7}"/>
              </a:ext>
            </a:extLst>
          </p:cNvPr>
          <p:cNvCxnSpPr>
            <a:cxnSpLocks/>
          </p:cNvCxnSpPr>
          <p:nvPr/>
        </p:nvCxnSpPr>
        <p:spPr>
          <a:xfrm flipH="1">
            <a:off x="15265400" y="5875640"/>
            <a:ext cx="6443943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2DFFFA-C0CD-C240-AC14-E9C2CED104CB}"/>
              </a:ext>
            </a:extLst>
          </p:cNvPr>
          <p:cNvCxnSpPr>
            <a:cxnSpLocks/>
          </p:cNvCxnSpPr>
          <p:nvPr/>
        </p:nvCxnSpPr>
        <p:spPr>
          <a:xfrm flipH="1">
            <a:off x="15265400" y="9482440"/>
            <a:ext cx="6443943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42111C0-78AB-C14E-9552-C22DDAC89E93}"/>
              </a:ext>
            </a:extLst>
          </p:cNvPr>
          <p:cNvSpPr txBox="1"/>
          <p:nvPr/>
        </p:nvSpPr>
        <p:spPr>
          <a:xfrm>
            <a:off x="2592107" y="6105551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B50F9E-A4C2-5D41-803A-E258AD8F2E07}"/>
              </a:ext>
            </a:extLst>
          </p:cNvPr>
          <p:cNvSpPr/>
          <p:nvPr/>
        </p:nvSpPr>
        <p:spPr>
          <a:xfrm>
            <a:off x="2694928" y="507690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221D2F-DE3F-1D45-94C9-9D3CE4354E89}"/>
              </a:ext>
            </a:extLst>
          </p:cNvPr>
          <p:cNvSpPr txBox="1"/>
          <p:nvPr/>
        </p:nvSpPr>
        <p:spPr>
          <a:xfrm>
            <a:off x="2592107" y="9763151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83B0DAA-B8FE-B54D-8451-4DCB9CD7D327}"/>
              </a:ext>
            </a:extLst>
          </p:cNvPr>
          <p:cNvSpPr/>
          <p:nvPr/>
        </p:nvSpPr>
        <p:spPr>
          <a:xfrm>
            <a:off x="2694928" y="873450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034C26-48C5-0848-B570-6F9ED4C25363}"/>
              </a:ext>
            </a:extLst>
          </p:cNvPr>
          <p:cNvSpPr txBox="1"/>
          <p:nvPr/>
        </p:nvSpPr>
        <p:spPr>
          <a:xfrm>
            <a:off x="18619507" y="9686951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97C6DF-A0C0-1847-88EE-99C9B1DC3FDF}"/>
              </a:ext>
            </a:extLst>
          </p:cNvPr>
          <p:cNvSpPr/>
          <p:nvPr/>
        </p:nvSpPr>
        <p:spPr>
          <a:xfrm>
            <a:off x="17754600" y="8658309"/>
            <a:ext cx="3917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24528C-A12B-9146-8182-A64A3E610532}"/>
              </a:ext>
            </a:extLst>
          </p:cNvPr>
          <p:cNvSpPr txBox="1"/>
          <p:nvPr/>
        </p:nvSpPr>
        <p:spPr>
          <a:xfrm>
            <a:off x="18619507" y="6054751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4C3252-38E0-F043-953F-03B977969847}"/>
              </a:ext>
            </a:extLst>
          </p:cNvPr>
          <p:cNvSpPr/>
          <p:nvPr/>
        </p:nvSpPr>
        <p:spPr>
          <a:xfrm>
            <a:off x="18722328" y="502610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048F809-A43F-D24D-9413-31556D2F5D73}"/>
              </a:ext>
            </a:extLst>
          </p:cNvPr>
          <p:cNvSpPr/>
          <p:nvPr/>
        </p:nvSpPr>
        <p:spPr>
          <a:xfrm>
            <a:off x="8828557" y="5232596"/>
            <a:ext cx="1455236" cy="14552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165E914-B398-234E-969E-5004D32D5DC4}"/>
              </a:ext>
            </a:extLst>
          </p:cNvPr>
          <p:cNvSpPr/>
          <p:nvPr/>
        </p:nvSpPr>
        <p:spPr>
          <a:xfrm>
            <a:off x="8828557" y="8864796"/>
            <a:ext cx="1455236" cy="1455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510B72A-CEF7-F243-89FE-9AB99EAA3EBC}"/>
              </a:ext>
            </a:extLst>
          </p:cNvPr>
          <p:cNvSpPr/>
          <p:nvPr/>
        </p:nvSpPr>
        <p:spPr>
          <a:xfrm>
            <a:off x="13679957" y="5232596"/>
            <a:ext cx="1455236" cy="14552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F2E8B8F-7F0E-E14C-8560-0D65F9832701}"/>
              </a:ext>
            </a:extLst>
          </p:cNvPr>
          <p:cNvSpPr/>
          <p:nvPr/>
        </p:nvSpPr>
        <p:spPr>
          <a:xfrm>
            <a:off x="13679957" y="8864796"/>
            <a:ext cx="1455236" cy="14552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4" name="Forma libre 425">
            <a:extLst>
              <a:ext uri="{FF2B5EF4-FFF2-40B4-BE49-F238E27FC236}">
                <a16:creationId xmlns:a16="http://schemas.microsoft.com/office/drawing/2014/main" id="{34D6DE3C-FB70-7547-BDE0-9DFEE3A9E4A0}"/>
              </a:ext>
            </a:extLst>
          </p:cNvPr>
          <p:cNvSpPr/>
          <p:nvPr/>
        </p:nvSpPr>
        <p:spPr>
          <a:xfrm>
            <a:off x="9228118" y="5621515"/>
            <a:ext cx="655475" cy="600532"/>
          </a:xfrm>
          <a:custGeom>
            <a:avLst/>
            <a:gdLst>
              <a:gd name="connsiteX0" fmla="*/ 600636 w 655474"/>
              <a:gd name="connsiteY0" fmla="*/ 191775 h 600532"/>
              <a:gd name="connsiteX1" fmla="*/ 593085 w 655474"/>
              <a:gd name="connsiteY1" fmla="*/ 191775 h 600532"/>
              <a:gd name="connsiteX2" fmla="*/ 499457 w 655474"/>
              <a:gd name="connsiteY2" fmla="*/ 28239 h 600532"/>
              <a:gd name="connsiteX3" fmla="*/ 466473 w 655474"/>
              <a:gd name="connsiteY3" fmla="*/ 2805 h 600532"/>
              <a:gd name="connsiteX4" fmla="*/ 425451 w 655474"/>
              <a:gd name="connsiteY4" fmla="*/ 8301 h 600532"/>
              <a:gd name="connsiteX5" fmla="*/ 27971 w 655474"/>
              <a:gd name="connsiteY5" fmla="*/ 239690 h 600532"/>
              <a:gd name="connsiteX6" fmla="*/ 8165 w 655474"/>
              <a:gd name="connsiteY6" fmla="*/ 314025 h 600532"/>
              <a:gd name="connsiteX7" fmla="*/ 14909 w 655474"/>
              <a:gd name="connsiteY7" fmla="*/ 325804 h 600532"/>
              <a:gd name="connsiteX8" fmla="*/ 14914 w 655474"/>
              <a:gd name="connsiteY8" fmla="*/ 325817 h 600532"/>
              <a:gd name="connsiteX9" fmla="*/ 26183 w 655474"/>
              <a:gd name="connsiteY9" fmla="*/ 345491 h 600532"/>
              <a:gd name="connsiteX10" fmla="*/ 82733 w 655474"/>
              <a:gd name="connsiteY10" fmla="*/ 444237 h 600532"/>
              <a:gd name="connsiteX11" fmla="*/ 82733 w 655474"/>
              <a:gd name="connsiteY11" fmla="*/ 546132 h 600532"/>
              <a:gd name="connsiteX12" fmla="*/ 137253 w 655474"/>
              <a:gd name="connsiteY12" fmla="*/ 600649 h 600532"/>
              <a:gd name="connsiteX13" fmla="*/ 600635 w 655474"/>
              <a:gd name="connsiteY13" fmla="*/ 600649 h 600532"/>
              <a:gd name="connsiteX14" fmla="*/ 655154 w 655474"/>
              <a:gd name="connsiteY14" fmla="*/ 546132 h 600532"/>
              <a:gd name="connsiteX15" fmla="*/ 655154 w 655474"/>
              <a:gd name="connsiteY15" fmla="*/ 246292 h 600532"/>
              <a:gd name="connsiteX16" fmla="*/ 600636 w 655474"/>
              <a:gd name="connsiteY16" fmla="*/ 191775 h 600532"/>
              <a:gd name="connsiteX17" fmla="*/ 82736 w 655474"/>
              <a:gd name="connsiteY17" fmla="*/ 389353 h 600532"/>
              <a:gd name="connsiteX18" fmla="*/ 72326 w 655474"/>
              <a:gd name="connsiteY18" fmla="*/ 371169 h 600532"/>
              <a:gd name="connsiteX19" fmla="*/ 82736 w 655474"/>
              <a:gd name="connsiteY19" fmla="*/ 365108 h 600532"/>
              <a:gd name="connsiteX20" fmla="*/ 82736 w 655474"/>
              <a:gd name="connsiteY20" fmla="*/ 389353 h 600532"/>
              <a:gd name="connsiteX21" fmla="*/ 82736 w 655474"/>
              <a:gd name="connsiteY21" fmla="*/ 246292 h 600532"/>
              <a:gd name="connsiteX22" fmla="*/ 82736 w 655474"/>
              <a:gd name="connsiteY22" fmla="*/ 270692 h 600532"/>
              <a:gd name="connsiteX23" fmla="*/ 31807 w 655474"/>
              <a:gd name="connsiteY23" fmla="*/ 300339 h 600532"/>
              <a:gd name="connsiteX24" fmla="*/ 41701 w 655474"/>
              <a:gd name="connsiteY24" fmla="*/ 263248 h 600532"/>
              <a:gd name="connsiteX25" fmla="*/ 83482 w 655474"/>
              <a:gd name="connsiteY25" fmla="*/ 238926 h 600532"/>
              <a:gd name="connsiteX26" fmla="*/ 82736 w 655474"/>
              <a:gd name="connsiteY26" fmla="*/ 246292 h 600532"/>
              <a:gd name="connsiteX27" fmla="*/ 516364 w 655474"/>
              <a:gd name="connsiteY27" fmla="*/ 112648 h 600532"/>
              <a:gd name="connsiteX28" fmla="*/ 561664 w 655474"/>
              <a:gd name="connsiteY28" fmla="*/ 191775 h 600532"/>
              <a:gd name="connsiteX29" fmla="*/ 380453 w 655474"/>
              <a:gd name="connsiteY29" fmla="*/ 191775 h 600532"/>
              <a:gd name="connsiteX30" fmla="*/ 516364 w 655474"/>
              <a:gd name="connsiteY30" fmla="*/ 112648 h 600532"/>
              <a:gd name="connsiteX31" fmla="*/ 439180 w 655474"/>
              <a:gd name="connsiteY31" fmla="*/ 31860 h 600532"/>
              <a:gd name="connsiteX32" fmla="*/ 459424 w 655474"/>
              <a:gd name="connsiteY32" fmla="*/ 29132 h 600532"/>
              <a:gd name="connsiteX33" fmla="*/ 475796 w 655474"/>
              <a:gd name="connsiteY33" fmla="*/ 41789 h 600532"/>
              <a:gd name="connsiteX34" fmla="*/ 475824 w 655474"/>
              <a:gd name="connsiteY34" fmla="*/ 41839 h 600532"/>
              <a:gd name="connsiteX35" fmla="*/ 218282 w 655474"/>
              <a:gd name="connsiteY35" fmla="*/ 191775 h 600532"/>
              <a:gd name="connsiteX36" fmla="*/ 164476 w 655474"/>
              <a:gd name="connsiteY36" fmla="*/ 191775 h 600532"/>
              <a:gd name="connsiteX37" fmla="*/ 439180 w 655474"/>
              <a:gd name="connsiteY37" fmla="*/ 31860 h 600532"/>
              <a:gd name="connsiteX38" fmla="*/ 328067 w 655474"/>
              <a:gd name="connsiteY38" fmla="*/ 423471 h 600532"/>
              <a:gd name="connsiteX39" fmla="*/ 314438 w 655474"/>
              <a:gd name="connsiteY39" fmla="*/ 437101 h 600532"/>
              <a:gd name="connsiteX40" fmla="*/ 178142 w 655474"/>
              <a:gd name="connsiteY40" fmla="*/ 437101 h 600532"/>
              <a:gd name="connsiteX41" fmla="*/ 164513 w 655474"/>
              <a:gd name="connsiteY41" fmla="*/ 423471 h 600532"/>
              <a:gd name="connsiteX42" fmla="*/ 178142 w 655474"/>
              <a:gd name="connsiteY42" fmla="*/ 409842 h 600532"/>
              <a:gd name="connsiteX43" fmla="*/ 314438 w 655474"/>
              <a:gd name="connsiteY43" fmla="*/ 409842 h 600532"/>
              <a:gd name="connsiteX44" fmla="*/ 328067 w 655474"/>
              <a:gd name="connsiteY44" fmla="*/ 423471 h 600532"/>
              <a:gd name="connsiteX45" fmla="*/ 368956 w 655474"/>
              <a:gd name="connsiteY45" fmla="*/ 518874 h 600532"/>
              <a:gd name="connsiteX46" fmla="*/ 178142 w 655474"/>
              <a:gd name="connsiteY46" fmla="*/ 518874 h 600532"/>
              <a:gd name="connsiteX47" fmla="*/ 164513 w 655474"/>
              <a:gd name="connsiteY47" fmla="*/ 505244 h 600532"/>
              <a:gd name="connsiteX48" fmla="*/ 178142 w 655474"/>
              <a:gd name="connsiteY48" fmla="*/ 491615 h 600532"/>
              <a:gd name="connsiteX49" fmla="*/ 368956 w 655474"/>
              <a:gd name="connsiteY49" fmla="*/ 491615 h 600532"/>
              <a:gd name="connsiteX50" fmla="*/ 382585 w 655474"/>
              <a:gd name="connsiteY50" fmla="*/ 505244 h 600532"/>
              <a:gd name="connsiteX51" fmla="*/ 368956 w 655474"/>
              <a:gd name="connsiteY51" fmla="*/ 518874 h 600532"/>
              <a:gd name="connsiteX52" fmla="*/ 517177 w 655474"/>
              <a:gd name="connsiteY52" fmla="*/ 518874 h 600532"/>
              <a:gd name="connsiteX53" fmla="*/ 491622 w 655474"/>
              <a:gd name="connsiteY53" fmla="*/ 512805 h 600532"/>
              <a:gd name="connsiteX54" fmla="*/ 466066 w 655474"/>
              <a:gd name="connsiteY54" fmla="*/ 518874 h 600532"/>
              <a:gd name="connsiteX55" fmla="*/ 409844 w 655474"/>
              <a:gd name="connsiteY55" fmla="*/ 464357 h 600532"/>
              <a:gd name="connsiteX56" fmla="*/ 466066 w 655474"/>
              <a:gd name="connsiteY56" fmla="*/ 409840 h 600532"/>
              <a:gd name="connsiteX57" fmla="*/ 491622 w 655474"/>
              <a:gd name="connsiteY57" fmla="*/ 415910 h 600532"/>
              <a:gd name="connsiteX58" fmla="*/ 517177 w 655474"/>
              <a:gd name="connsiteY58" fmla="*/ 409840 h 600532"/>
              <a:gd name="connsiteX59" fmla="*/ 573399 w 655474"/>
              <a:gd name="connsiteY59" fmla="*/ 464357 h 600532"/>
              <a:gd name="connsiteX60" fmla="*/ 517177 w 655474"/>
              <a:gd name="connsiteY60" fmla="*/ 518874 h 60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55474" h="600532">
                <a:moveTo>
                  <a:pt x="600636" y="191775"/>
                </a:moveTo>
                <a:lnTo>
                  <a:pt x="593085" y="191775"/>
                </a:lnTo>
                <a:lnTo>
                  <a:pt x="499457" y="28239"/>
                </a:lnTo>
                <a:cubicBezTo>
                  <a:pt x="492203" y="15595"/>
                  <a:pt x="480489" y="6557"/>
                  <a:pt x="466473" y="2805"/>
                </a:cubicBezTo>
                <a:cubicBezTo>
                  <a:pt x="452524" y="-923"/>
                  <a:pt x="437935" y="1035"/>
                  <a:pt x="425451" y="8301"/>
                </a:cubicBezTo>
                <a:lnTo>
                  <a:pt x="27971" y="239690"/>
                </a:lnTo>
                <a:cubicBezTo>
                  <a:pt x="2176" y="254704"/>
                  <a:pt x="-6703" y="288059"/>
                  <a:pt x="8165" y="314025"/>
                </a:cubicBezTo>
                <a:lnTo>
                  <a:pt x="14909" y="325804"/>
                </a:lnTo>
                <a:lnTo>
                  <a:pt x="14914" y="325817"/>
                </a:lnTo>
                <a:lnTo>
                  <a:pt x="26183" y="345491"/>
                </a:lnTo>
                <a:lnTo>
                  <a:pt x="82733" y="444237"/>
                </a:lnTo>
                <a:lnTo>
                  <a:pt x="82733" y="546132"/>
                </a:lnTo>
                <a:cubicBezTo>
                  <a:pt x="82733" y="576198"/>
                  <a:pt x="107185" y="600649"/>
                  <a:pt x="137253" y="600649"/>
                </a:cubicBezTo>
                <a:lnTo>
                  <a:pt x="600635" y="600649"/>
                </a:lnTo>
                <a:cubicBezTo>
                  <a:pt x="630704" y="600649"/>
                  <a:pt x="655154" y="576199"/>
                  <a:pt x="655154" y="546132"/>
                </a:cubicBezTo>
                <a:lnTo>
                  <a:pt x="655154" y="246292"/>
                </a:lnTo>
                <a:cubicBezTo>
                  <a:pt x="655156" y="216226"/>
                  <a:pt x="630704" y="191775"/>
                  <a:pt x="600636" y="191775"/>
                </a:cubicBezTo>
                <a:close/>
                <a:moveTo>
                  <a:pt x="82736" y="389353"/>
                </a:moveTo>
                <a:lnTo>
                  <a:pt x="72326" y="371169"/>
                </a:lnTo>
                <a:lnTo>
                  <a:pt x="82736" y="365108"/>
                </a:lnTo>
                <a:lnTo>
                  <a:pt x="82736" y="389353"/>
                </a:lnTo>
                <a:close/>
                <a:moveTo>
                  <a:pt x="82736" y="246292"/>
                </a:moveTo>
                <a:lnTo>
                  <a:pt x="82736" y="270692"/>
                </a:lnTo>
                <a:lnTo>
                  <a:pt x="31807" y="300339"/>
                </a:lnTo>
                <a:cubicBezTo>
                  <a:pt x="24444" y="287342"/>
                  <a:pt x="28860" y="270730"/>
                  <a:pt x="41701" y="263248"/>
                </a:cubicBezTo>
                <a:lnTo>
                  <a:pt x="83482" y="238926"/>
                </a:lnTo>
                <a:cubicBezTo>
                  <a:pt x="83148" y="241359"/>
                  <a:pt x="82736" y="243770"/>
                  <a:pt x="82736" y="246292"/>
                </a:cubicBezTo>
                <a:close/>
                <a:moveTo>
                  <a:pt x="516364" y="112648"/>
                </a:moveTo>
                <a:lnTo>
                  <a:pt x="561664" y="191775"/>
                </a:lnTo>
                <a:lnTo>
                  <a:pt x="380453" y="191775"/>
                </a:lnTo>
                <a:lnTo>
                  <a:pt x="516364" y="112648"/>
                </a:lnTo>
                <a:close/>
                <a:moveTo>
                  <a:pt x="439180" y="31860"/>
                </a:moveTo>
                <a:cubicBezTo>
                  <a:pt x="445355" y="28266"/>
                  <a:pt x="452544" y="27268"/>
                  <a:pt x="459424" y="29132"/>
                </a:cubicBezTo>
                <a:cubicBezTo>
                  <a:pt x="466385" y="30995"/>
                  <a:pt x="472189" y="35494"/>
                  <a:pt x="475796" y="41789"/>
                </a:cubicBezTo>
                <a:lnTo>
                  <a:pt x="475824" y="41839"/>
                </a:lnTo>
                <a:lnTo>
                  <a:pt x="218282" y="191775"/>
                </a:lnTo>
                <a:lnTo>
                  <a:pt x="164476" y="191775"/>
                </a:lnTo>
                <a:lnTo>
                  <a:pt x="439180" y="31860"/>
                </a:lnTo>
                <a:close/>
                <a:moveTo>
                  <a:pt x="328067" y="423471"/>
                </a:moveTo>
                <a:cubicBezTo>
                  <a:pt x="328067" y="431005"/>
                  <a:pt x="321971" y="437101"/>
                  <a:pt x="314438" y="437101"/>
                </a:cubicBezTo>
                <a:lnTo>
                  <a:pt x="178142" y="437101"/>
                </a:lnTo>
                <a:cubicBezTo>
                  <a:pt x="170609" y="437101"/>
                  <a:pt x="164513" y="431005"/>
                  <a:pt x="164513" y="423471"/>
                </a:cubicBezTo>
                <a:cubicBezTo>
                  <a:pt x="164513" y="415938"/>
                  <a:pt x="170609" y="409842"/>
                  <a:pt x="178142" y="409842"/>
                </a:cubicBezTo>
                <a:lnTo>
                  <a:pt x="314438" y="409842"/>
                </a:lnTo>
                <a:cubicBezTo>
                  <a:pt x="321971" y="409842"/>
                  <a:pt x="328067" y="415938"/>
                  <a:pt x="328067" y="423471"/>
                </a:cubicBezTo>
                <a:close/>
                <a:moveTo>
                  <a:pt x="368956" y="518874"/>
                </a:moveTo>
                <a:lnTo>
                  <a:pt x="178142" y="518874"/>
                </a:lnTo>
                <a:cubicBezTo>
                  <a:pt x="170609" y="518874"/>
                  <a:pt x="164513" y="512778"/>
                  <a:pt x="164513" y="505244"/>
                </a:cubicBezTo>
                <a:cubicBezTo>
                  <a:pt x="164513" y="497711"/>
                  <a:pt x="170609" y="491615"/>
                  <a:pt x="178142" y="491615"/>
                </a:cubicBezTo>
                <a:lnTo>
                  <a:pt x="368956" y="491615"/>
                </a:lnTo>
                <a:cubicBezTo>
                  <a:pt x="376489" y="491615"/>
                  <a:pt x="382585" y="497711"/>
                  <a:pt x="382585" y="505244"/>
                </a:cubicBezTo>
                <a:cubicBezTo>
                  <a:pt x="382585" y="512778"/>
                  <a:pt x="376489" y="518874"/>
                  <a:pt x="368956" y="518874"/>
                </a:cubicBezTo>
                <a:close/>
                <a:moveTo>
                  <a:pt x="517177" y="518874"/>
                </a:moveTo>
                <a:cubicBezTo>
                  <a:pt x="508233" y="518874"/>
                  <a:pt x="499542" y="516798"/>
                  <a:pt x="491622" y="512805"/>
                </a:cubicBezTo>
                <a:cubicBezTo>
                  <a:pt x="483702" y="516798"/>
                  <a:pt x="475011" y="518874"/>
                  <a:pt x="466066" y="518874"/>
                </a:cubicBezTo>
                <a:cubicBezTo>
                  <a:pt x="435067" y="518874"/>
                  <a:pt x="409844" y="494425"/>
                  <a:pt x="409844" y="464357"/>
                </a:cubicBezTo>
                <a:cubicBezTo>
                  <a:pt x="409844" y="434290"/>
                  <a:pt x="435067" y="409840"/>
                  <a:pt x="466066" y="409840"/>
                </a:cubicBezTo>
                <a:cubicBezTo>
                  <a:pt x="475010" y="409840"/>
                  <a:pt x="483702" y="411917"/>
                  <a:pt x="491622" y="415910"/>
                </a:cubicBezTo>
                <a:cubicBezTo>
                  <a:pt x="499541" y="411917"/>
                  <a:pt x="508232" y="409840"/>
                  <a:pt x="517177" y="409840"/>
                </a:cubicBezTo>
                <a:cubicBezTo>
                  <a:pt x="548176" y="409840"/>
                  <a:pt x="573399" y="434290"/>
                  <a:pt x="573399" y="464357"/>
                </a:cubicBezTo>
                <a:cubicBezTo>
                  <a:pt x="573399" y="494425"/>
                  <a:pt x="548176" y="518874"/>
                  <a:pt x="517177" y="51887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367">
            <a:extLst>
              <a:ext uri="{FF2B5EF4-FFF2-40B4-BE49-F238E27FC236}">
                <a16:creationId xmlns:a16="http://schemas.microsoft.com/office/drawing/2014/main" id="{D8F57739-D5E4-CE4A-9DAD-21EC4E421F11}"/>
              </a:ext>
            </a:extLst>
          </p:cNvPr>
          <p:cNvSpPr/>
          <p:nvPr/>
        </p:nvSpPr>
        <p:spPr>
          <a:xfrm>
            <a:off x="9257307" y="9198042"/>
            <a:ext cx="602689" cy="803065"/>
          </a:xfrm>
          <a:custGeom>
            <a:avLst/>
            <a:gdLst>
              <a:gd name="connsiteX0" fmla="*/ 482452 w 491925"/>
              <a:gd name="connsiteY0" fmla="*/ 83492 h 655474"/>
              <a:gd name="connsiteX1" fmla="*/ 250832 w 491925"/>
              <a:gd name="connsiteY1" fmla="*/ 1736 h 655474"/>
              <a:gd name="connsiteX2" fmla="*/ 241731 w 491925"/>
              <a:gd name="connsiteY2" fmla="*/ 1736 h 655474"/>
              <a:gd name="connsiteX3" fmla="*/ 10112 w 491925"/>
              <a:gd name="connsiteY3" fmla="*/ 83492 h 655474"/>
              <a:gd name="connsiteX4" fmla="*/ 958 w 491925"/>
              <a:gd name="connsiteY4" fmla="*/ 96412 h 655474"/>
              <a:gd name="connsiteX5" fmla="*/ 958 w 491925"/>
              <a:gd name="connsiteY5" fmla="*/ 259923 h 655474"/>
              <a:gd name="connsiteX6" fmla="*/ 240108 w 491925"/>
              <a:gd name="connsiteY6" fmla="*/ 653678 h 655474"/>
              <a:gd name="connsiteX7" fmla="*/ 246282 w 491925"/>
              <a:gd name="connsiteY7" fmla="*/ 655155 h 655474"/>
              <a:gd name="connsiteX8" fmla="*/ 252456 w 491925"/>
              <a:gd name="connsiteY8" fmla="*/ 653678 h 655474"/>
              <a:gd name="connsiteX9" fmla="*/ 491606 w 491925"/>
              <a:gd name="connsiteY9" fmla="*/ 259924 h 655474"/>
              <a:gd name="connsiteX10" fmla="*/ 491606 w 491925"/>
              <a:gd name="connsiteY10" fmla="*/ 96412 h 655474"/>
              <a:gd name="connsiteX11" fmla="*/ 482452 w 491925"/>
              <a:gd name="connsiteY11" fmla="*/ 83492 h 655474"/>
              <a:gd name="connsiteX12" fmla="*/ 246202 w 491925"/>
              <a:gd name="connsiteY12" fmla="*/ 164469 h 655474"/>
              <a:gd name="connsiteX13" fmla="*/ 314325 w 491925"/>
              <a:gd name="connsiteY13" fmla="*/ 232599 h 655474"/>
              <a:gd name="connsiteX14" fmla="*/ 246202 w 491925"/>
              <a:gd name="connsiteY14" fmla="*/ 300729 h 655474"/>
              <a:gd name="connsiteX15" fmla="*/ 178078 w 491925"/>
              <a:gd name="connsiteY15" fmla="*/ 232599 h 655474"/>
              <a:gd name="connsiteX16" fmla="*/ 246202 w 491925"/>
              <a:gd name="connsiteY16" fmla="*/ 164469 h 655474"/>
              <a:gd name="connsiteX17" fmla="*/ 368944 w 491925"/>
              <a:gd name="connsiteY17" fmla="*/ 405573 h 655474"/>
              <a:gd name="connsiteX18" fmla="*/ 339743 w 491925"/>
              <a:gd name="connsiteY18" fmla="*/ 437091 h 655474"/>
              <a:gd name="connsiteX19" fmla="*/ 152821 w 491925"/>
              <a:gd name="connsiteY19" fmla="*/ 437091 h 655474"/>
              <a:gd name="connsiteX20" fmla="*/ 123620 w 491925"/>
              <a:gd name="connsiteY20" fmla="*/ 405573 h 655474"/>
              <a:gd name="connsiteX21" fmla="*/ 123620 w 491925"/>
              <a:gd name="connsiteY21" fmla="*/ 396842 h 655474"/>
              <a:gd name="connsiteX22" fmla="*/ 153062 w 491925"/>
              <a:gd name="connsiteY22" fmla="*/ 342551 h 655474"/>
              <a:gd name="connsiteX23" fmla="*/ 246282 w 491925"/>
              <a:gd name="connsiteY23" fmla="*/ 314429 h 655474"/>
              <a:gd name="connsiteX24" fmla="*/ 339503 w 491925"/>
              <a:gd name="connsiteY24" fmla="*/ 342551 h 655474"/>
              <a:gd name="connsiteX25" fmla="*/ 368944 w 491925"/>
              <a:gd name="connsiteY25" fmla="*/ 396841 h 655474"/>
              <a:gd name="connsiteX26" fmla="*/ 368944 w 491925"/>
              <a:gd name="connsiteY26" fmla="*/ 405573 h 65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1925" h="655474">
                <a:moveTo>
                  <a:pt x="482452" y="83492"/>
                </a:moveTo>
                <a:lnTo>
                  <a:pt x="250832" y="1736"/>
                </a:lnTo>
                <a:cubicBezTo>
                  <a:pt x="247905" y="699"/>
                  <a:pt x="244658" y="699"/>
                  <a:pt x="241731" y="1736"/>
                </a:cubicBezTo>
                <a:lnTo>
                  <a:pt x="10112" y="83492"/>
                </a:lnTo>
                <a:cubicBezTo>
                  <a:pt x="4630" y="85421"/>
                  <a:pt x="958" y="90597"/>
                  <a:pt x="958" y="96412"/>
                </a:cubicBezTo>
                <a:lnTo>
                  <a:pt x="958" y="259923"/>
                </a:lnTo>
                <a:cubicBezTo>
                  <a:pt x="958" y="471564"/>
                  <a:pt x="32358" y="548915"/>
                  <a:pt x="240108" y="653678"/>
                </a:cubicBezTo>
                <a:cubicBezTo>
                  <a:pt x="242050" y="654663"/>
                  <a:pt x="244179" y="655155"/>
                  <a:pt x="246282" y="655155"/>
                </a:cubicBezTo>
                <a:cubicBezTo>
                  <a:pt x="248384" y="655155"/>
                  <a:pt x="250513" y="654663"/>
                  <a:pt x="252456" y="653678"/>
                </a:cubicBezTo>
                <a:cubicBezTo>
                  <a:pt x="460206" y="548916"/>
                  <a:pt x="491606" y="471565"/>
                  <a:pt x="491606" y="259924"/>
                </a:cubicBezTo>
                <a:lnTo>
                  <a:pt x="491606" y="96412"/>
                </a:lnTo>
                <a:cubicBezTo>
                  <a:pt x="491606" y="90597"/>
                  <a:pt x="487934" y="85421"/>
                  <a:pt x="482452" y="83492"/>
                </a:cubicBezTo>
                <a:close/>
                <a:moveTo>
                  <a:pt x="246202" y="164469"/>
                </a:moveTo>
                <a:cubicBezTo>
                  <a:pt x="283776" y="164469"/>
                  <a:pt x="314325" y="195035"/>
                  <a:pt x="314325" y="232599"/>
                </a:cubicBezTo>
                <a:cubicBezTo>
                  <a:pt x="314325" y="270163"/>
                  <a:pt x="283776" y="300729"/>
                  <a:pt x="246202" y="300729"/>
                </a:cubicBezTo>
                <a:cubicBezTo>
                  <a:pt x="208628" y="300729"/>
                  <a:pt x="178078" y="270163"/>
                  <a:pt x="178078" y="232599"/>
                </a:cubicBezTo>
                <a:cubicBezTo>
                  <a:pt x="178078" y="195035"/>
                  <a:pt x="208628" y="164469"/>
                  <a:pt x="246202" y="164469"/>
                </a:cubicBezTo>
                <a:close/>
                <a:moveTo>
                  <a:pt x="368944" y="405573"/>
                </a:moveTo>
                <a:cubicBezTo>
                  <a:pt x="368944" y="422955"/>
                  <a:pt x="355847" y="437091"/>
                  <a:pt x="339743" y="437091"/>
                </a:cubicBezTo>
                <a:lnTo>
                  <a:pt x="152821" y="437091"/>
                </a:lnTo>
                <a:cubicBezTo>
                  <a:pt x="136717" y="437091"/>
                  <a:pt x="123620" y="422955"/>
                  <a:pt x="123620" y="405573"/>
                </a:cubicBezTo>
                <a:lnTo>
                  <a:pt x="123620" y="396842"/>
                </a:lnTo>
                <a:cubicBezTo>
                  <a:pt x="123620" y="374069"/>
                  <a:pt x="134906" y="353266"/>
                  <a:pt x="153062" y="342551"/>
                </a:cubicBezTo>
                <a:cubicBezTo>
                  <a:pt x="174837" y="329720"/>
                  <a:pt x="208697" y="314429"/>
                  <a:pt x="246282" y="314429"/>
                </a:cubicBezTo>
                <a:cubicBezTo>
                  <a:pt x="283868" y="314429"/>
                  <a:pt x="317729" y="329722"/>
                  <a:pt x="339503" y="342551"/>
                </a:cubicBezTo>
                <a:cubicBezTo>
                  <a:pt x="357658" y="353265"/>
                  <a:pt x="368944" y="374068"/>
                  <a:pt x="368944" y="396841"/>
                </a:cubicBezTo>
                <a:lnTo>
                  <a:pt x="368944" y="4055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360">
            <a:extLst>
              <a:ext uri="{FF2B5EF4-FFF2-40B4-BE49-F238E27FC236}">
                <a16:creationId xmlns:a16="http://schemas.microsoft.com/office/drawing/2014/main" id="{EBFCFBDA-020D-384C-8B69-6BF5D1C08A27}"/>
              </a:ext>
            </a:extLst>
          </p:cNvPr>
          <p:cNvSpPr/>
          <p:nvPr/>
        </p:nvSpPr>
        <p:spPr>
          <a:xfrm>
            <a:off x="14123263" y="5584502"/>
            <a:ext cx="553166" cy="737075"/>
          </a:xfrm>
          <a:custGeom>
            <a:avLst/>
            <a:gdLst>
              <a:gd name="connsiteX0" fmla="*/ 445694 w 449650"/>
              <a:gd name="connsiteY0" fmla="*/ 129089 h 599144"/>
              <a:gd name="connsiteX1" fmla="*/ 321145 w 449650"/>
              <a:gd name="connsiteY1" fmla="*/ 4541 h 599144"/>
              <a:gd name="connsiteX2" fmla="*/ 312323 w 449650"/>
              <a:gd name="connsiteY2" fmla="*/ 876 h 599144"/>
              <a:gd name="connsiteX3" fmla="*/ 50708 w 449650"/>
              <a:gd name="connsiteY3" fmla="*/ 876 h 599144"/>
              <a:gd name="connsiteX4" fmla="*/ 876 w 449650"/>
              <a:gd name="connsiteY4" fmla="*/ 50708 h 599144"/>
              <a:gd name="connsiteX5" fmla="*/ 876 w 449650"/>
              <a:gd name="connsiteY5" fmla="*/ 549022 h 599144"/>
              <a:gd name="connsiteX6" fmla="*/ 50708 w 449650"/>
              <a:gd name="connsiteY6" fmla="*/ 598853 h 599144"/>
              <a:gd name="connsiteX7" fmla="*/ 399528 w 449650"/>
              <a:gd name="connsiteY7" fmla="*/ 598853 h 599144"/>
              <a:gd name="connsiteX8" fmla="*/ 449359 w 449650"/>
              <a:gd name="connsiteY8" fmla="*/ 549021 h 599144"/>
              <a:gd name="connsiteX9" fmla="*/ 449359 w 449650"/>
              <a:gd name="connsiteY9" fmla="*/ 137912 h 599144"/>
              <a:gd name="connsiteX10" fmla="*/ 445694 w 449650"/>
              <a:gd name="connsiteY10" fmla="*/ 129089 h 599144"/>
              <a:gd name="connsiteX11" fmla="*/ 112997 w 449650"/>
              <a:gd name="connsiteY11" fmla="*/ 175286 h 599144"/>
              <a:gd name="connsiteX12" fmla="*/ 75623 w 449650"/>
              <a:gd name="connsiteY12" fmla="*/ 137912 h 599144"/>
              <a:gd name="connsiteX13" fmla="*/ 100538 w 449650"/>
              <a:gd name="connsiteY13" fmla="*/ 102833 h 599144"/>
              <a:gd name="connsiteX14" fmla="*/ 100538 w 449650"/>
              <a:gd name="connsiteY14" fmla="*/ 100538 h 599144"/>
              <a:gd name="connsiteX15" fmla="*/ 112997 w 449650"/>
              <a:gd name="connsiteY15" fmla="*/ 88080 h 599144"/>
              <a:gd name="connsiteX16" fmla="*/ 125455 w 449650"/>
              <a:gd name="connsiteY16" fmla="*/ 100538 h 599144"/>
              <a:gd name="connsiteX17" fmla="*/ 137913 w 449650"/>
              <a:gd name="connsiteY17" fmla="*/ 100538 h 599144"/>
              <a:gd name="connsiteX18" fmla="*/ 150370 w 449650"/>
              <a:gd name="connsiteY18" fmla="*/ 112997 h 599144"/>
              <a:gd name="connsiteX19" fmla="*/ 137912 w 449650"/>
              <a:gd name="connsiteY19" fmla="*/ 125455 h 599144"/>
              <a:gd name="connsiteX20" fmla="*/ 112997 w 449650"/>
              <a:gd name="connsiteY20" fmla="*/ 125455 h 599144"/>
              <a:gd name="connsiteX21" fmla="*/ 100538 w 449650"/>
              <a:gd name="connsiteY21" fmla="*/ 137913 h 599144"/>
              <a:gd name="connsiteX22" fmla="*/ 112997 w 449650"/>
              <a:gd name="connsiteY22" fmla="*/ 150371 h 599144"/>
              <a:gd name="connsiteX23" fmla="*/ 150370 w 449650"/>
              <a:gd name="connsiteY23" fmla="*/ 187745 h 599144"/>
              <a:gd name="connsiteX24" fmla="*/ 125455 w 449650"/>
              <a:gd name="connsiteY24" fmla="*/ 222824 h 599144"/>
              <a:gd name="connsiteX25" fmla="*/ 125455 w 449650"/>
              <a:gd name="connsiteY25" fmla="*/ 225117 h 599144"/>
              <a:gd name="connsiteX26" fmla="*/ 112997 w 449650"/>
              <a:gd name="connsiteY26" fmla="*/ 237576 h 599144"/>
              <a:gd name="connsiteX27" fmla="*/ 100538 w 449650"/>
              <a:gd name="connsiteY27" fmla="*/ 225117 h 599144"/>
              <a:gd name="connsiteX28" fmla="*/ 88080 w 449650"/>
              <a:gd name="connsiteY28" fmla="*/ 225117 h 599144"/>
              <a:gd name="connsiteX29" fmla="*/ 75622 w 449650"/>
              <a:gd name="connsiteY29" fmla="*/ 212659 h 599144"/>
              <a:gd name="connsiteX30" fmla="*/ 88080 w 449650"/>
              <a:gd name="connsiteY30" fmla="*/ 200201 h 599144"/>
              <a:gd name="connsiteX31" fmla="*/ 112997 w 449650"/>
              <a:gd name="connsiteY31" fmla="*/ 200201 h 599144"/>
              <a:gd name="connsiteX32" fmla="*/ 125455 w 449650"/>
              <a:gd name="connsiteY32" fmla="*/ 187743 h 599144"/>
              <a:gd name="connsiteX33" fmla="*/ 112997 w 449650"/>
              <a:gd name="connsiteY33" fmla="*/ 175286 h 599144"/>
              <a:gd name="connsiteX34" fmla="*/ 237576 w 449650"/>
              <a:gd name="connsiteY34" fmla="*/ 524106 h 599144"/>
              <a:gd name="connsiteX35" fmla="*/ 88081 w 449650"/>
              <a:gd name="connsiteY35" fmla="*/ 524106 h 599144"/>
              <a:gd name="connsiteX36" fmla="*/ 75623 w 449650"/>
              <a:gd name="connsiteY36" fmla="*/ 511648 h 599144"/>
              <a:gd name="connsiteX37" fmla="*/ 88081 w 449650"/>
              <a:gd name="connsiteY37" fmla="*/ 499189 h 599144"/>
              <a:gd name="connsiteX38" fmla="*/ 237576 w 449650"/>
              <a:gd name="connsiteY38" fmla="*/ 499189 h 599144"/>
              <a:gd name="connsiteX39" fmla="*/ 250034 w 449650"/>
              <a:gd name="connsiteY39" fmla="*/ 511648 h 599144"/>
              <a:gd name="connsiteX40" fmla="*/ 237576 w 449650"/>
              <a:gd name="connsiteY40" fmla="*/ 524106 h 599144"/>
              <a:gd name="connsiteX41" fmla="*/ 362153 w 449650"/>
              <a:gd name="connsiteY41" fmla="*/ 449359 h 599144"/>
              <a:gd name="connsiteX42" fmla="*/ 88081 w 449650"/>
              <a:gd name="connsiteY42" fmla="*/ 449359 h 599144"/>
              <a:gd name="connsiteX43" fmla="*/ 75623 w 449650"/>
              <a:gd name="connsiteY43" fmla="*/ 436900 h 599144"/>
              <a:gd name="connsiteX44" fmla="*/ 88081 w 449650"/>
              <a:gd name="connsiteY44" fmla="*/ 424442 h 599144"/>
              <a:gd name="connsiteX45" fmla="*/ 362155 w 449650"/>
              <a:gd name="connsiteY45" fmla="*/ 424442 h 599144"/>
              <a:gd name="connsiteX46" fmla="*/ 374613 w 449650"/>
              <a:gd name="connsiteY46" fmla="*/ 436900 h 599144"/>
              <a:gd name="connsiteX47" fmla="*/ 362153 w 449650"/>
              <a:gd name="connsiteY47" fmla="*/ 449359 h 599144"/>
              <a:gd name="connsiteX48" fmla="*/ 362153 w 449650"/>
              <a:gd name="connsiteY48" fmla="*/ 374612 h 599144"/>
              <a:gd name="connsiteX49" fmla="*/ 88081 w 449650"/>
              <a:gd name="connsiteY49" fmla="*/ 374612 h 599144"/>
              <a:gd name="connsiteX50" fmla="*/ 75623 w 449650"/>
              <a:gd name="connsiteY50" fmla="*/ 362153 h 599144"/>
              <a:gd name="connsiteX51" fmla="*/ 88081 w 449650"/>
              <a:gd name="connsiteY51" fmla="*/ 349695 h 599144"/>
              <a:gd name="connsiteX52" fmla="*/ 362155 w 449650"/>
              <a:gd name="connsiteY52" fmla="*/ 349695 h 599144"/>
              <a:gd name="connsiteX53" fmla="*/ 374613 w 449650"/>
              <a:gd name="connsiteY53" fmla="*/ 362153 h 599144"/>
              <a:gd name="connsiteX54" fmla="*/ 362153 w 449650"/>
              <a:gd name="connsiteY54" fmla="*/ 374612 h 599144"/>
              <a:gd name="connsiteX55" fmla="*/ 362153 w 449650"/>
              <a:gd name="connsiteY55" fmla="*/ 299864 h 599144"/>
              <a:gd name="connsiteX56" fmla="*/ 88081 w 449650"/>
              <a:gd name="connsiteY56" fmla="*/ 299864 h 599144"/>
              <a:gd name="connsiteX57" fmla="*/ 75623 w 449650"/>
              <a:gd name="connsiteY57" fmla="*/ 287406 h 599144"/>
              <a:gd name="connsiteX58" fmla="*/ 88081 w 449650"/>
              <a:gd name="connsiteY58" fmla="*/ 274948 h 599144"/>
              <a:gd name="connsiteX59" fmla="*/ 362155 w 449650"/>
              <a:gd name="connsiteY59" fmla="*/ 274948 h 599144"/>
              <a:gd name="connsiteX60" fmla="*/ 374613 w 449650"/>
              <a:gd name="connsiteY60" fmla="*/ 287406 h 599144"/>
              <a:gd name="connsiteX61" fmla="*/ 362153 w 449650"/>
              <a:gd name="connsiteY61" fmla="*/ 299864 h 599144"/>
              <a:gd name="connsiteX62" fmla="*/ 362153 w 449650"/>
              <a:gd name="connsiteY62" fmla="*/ 225117 h 599144"/>
              <a:gd name="connsiteX63" fmla="*/ 212659 w 449650"/>
              <a:gd name="connsiteY63" fmla="*/ 225117 h 599144"/>
              <a:gd name="connsiteX64" fmla="*/ 200201 w 449650"/>
              <a:gd name="connsiteY64" fmla="*/ 212659 h 599144"/>
              <a:gd name="connsiteX65" fmla="*/ 212659 w 449650"/>
              <a:gd name="connsiteY65" fmla="*/ 200201 h 599144"/>
              <a:gd name="connsiteX66" fmla="*/ 362153 w 449650"/>
              <a:gd name="connsiteY66" fmla="*/ 200201 h 599144"/>
              <a:gd name="connsiteX67" fmla="*/ 374612 w 449650"/>
              <a:gd name="connsiteY67" fmla="*/ 212659 h 599144"/>
              <a:gd name="connsiteX68" fmla="*/ 362153 w 449650"/>
              <a:gd name="connsiteY68" fmla="*/ 225117 h 599144"/>
              <a:gd name="connsiteX69" fmla="*/ 349696 w 449650"/>
              <a:gd name="connsiteY69" fmla="*/ 125455 h 599144"/>
              <a:gd name="connsiteX70" fmla="*/ 324781 w 449650"/>
              <a:gd name="connsiteY70" fmla="*/ 100540 h 599144"/>
              <a:gd name="connsiteX71" fmla="*/ 324781 w 449650"/>
              <a:gd name="connsiteY71" fmla="*/ 43408 h 599144"/>
              <a:gd name="connsiteX72" fmla="*/ 406828 w 449650"/>
              <a:gd name="connsiteY72" fmla="*/ 125455 h 599144"/>
              <a:gd name="connsiteX73" fmla="*/ 349696 w 449650"/>
              <a:gd name="connsiteY73" fmla="*/ 125455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9650" h="599144">
                <a:moveTo>
                  <a:pt x="445694" y="129089"/>
                </a:moveTo>
                <a:lnTo>
                  <a:pt x="321145" y="4541"/>
                </a:lnTo>
                <a:cubicBezTo>
                  <a:pt x="318890" y="2279"/>
                  <a:pt x="315773" y="876"/>
                  <a:pt x="312323" y="876"/>
                </a:cubicBezTo>
                <a:lnTo>
                  <a:pt x="50708" y="876"/>
                </a:lnTo>
                <a:cubicBezTo>
                  <a:pt x="23237" y="876"/>
                  <a:pt x="876" y="23224"/>
                  <a:pt x="876" y="50708"/>
                </a:cubicBezTo>
                <a:lnTo>
                  <a:pt x="876" y="549022"/>
                </a:lnTo>
                <a:cubicBezTo>
                  <a:pt x="876" y="576505"/>
                  <a:pt x="23237" y="598853"/>
                  <a:pt x="50708" y="598853"/>
                </a:cubicBezTo>
                <a:lnTo>
                  <a:pt x="399528" y="598853"/>
                </a:lnTo>
                <a:cubicBezTo>
                  <a:pt x="426998" y="598853"/>
                  <a:pt x="449359" y="576505"/>
                  <a:pt x="449359" y="549021"/>
                </a:cubicBezTo>
                <a:lnTo>
                  <a:pt x="449359" y="137912"/>
                </a:lnTo>
                <a:cubicBezTo>
                  <a:pt x="449359" y="134462"/>
                  <a:pt x="447956" y="131345"/>
                  <a:pt x="445694" y="129089"/>
                </a:cubicBezTo>
                <a:close/>
                <a:moveTo>
                  <a:pt x="112997" y="175286"/>
                </a:moveTo>
                <a:cubicBezTo>
                  <a:pt x="92387" y="175286"/>
                  <a:pt x="75623" y="158521"/>
                  <a:pt x="75623" y="137912"/>
                </a:cubicBezTo>
                <a:cubicBezTo>
                  <a:pt x="75623" y="121692"/>
                  <a:pt x="86069" y="107993"/>
                  <a:pt x="100538" y="102833"/>
                </a:cubicBezTo>
                <a:lnTo>
                  <a:pt x="100538" y="100538"/>
                </a:lnTo>
                <a:cubicBezTo>
                  <a:pt x="100538" y="93652"/>
                  <a:pt x="106111" y="88080"/>
                  <a:pt x="112997" y="88080"/>
                </a:cubicBezTo>
                <a:cubicBezTo>
                  <a:pt x="119883" y="88080"/>
                  <a:pt x="125455" y="93652"/>
                  <a:pt x="125455" y="100538"/>
                </a:cubicBezTo>
                <a:lnTo>
                  <a:pt x="137913" y="100538"/>
                </a:lnTo>
                <a:cubicBezTo>
                  <a:pt x="144798" y="100538"/>
                  <a:pt x="150370" y="106111"/>
                  <a:pt x="150370" y="112997"/>
                </a:cubicBezTo>
                <a:cubicBezTo>
                  <a:pt x="150370" y="119883"/>
                  <a:pt x="144798" y="125455"/>
                  <a:pt x="137912" y="125455"/>
                </a:cubicBezTo>
                <a:lnTo>
                  <a:pt x="112997" y="125455"/>
                </a:lnTo>
                <a:cubicBezTo>
                  <a:pt x="106135" y="125455"/>
                  <a:pt x="100538" y="131039"/>
                  <a:pt x="100538" y="137913"/>
                </a:cubicBezTo>
                <a:cubicBezTo>
                  <a:pt x="100538" y="144786"/>
                  <a:pt x="106135" y="150371"/>
                  <a:pt x="112997" y="150371"/>
                </a:cubicBezTo>
                <a:cubicBezTo>
                  <a:pt x="133606" y="150371"/>
                  <a:pt x="150370" y="167136"/>
                  <a:pt x="150370" y="187745"/>
                </a:cubicBezTo>
                <a:cubicBezTo>
                  <a:pt x="150370" y="203965"/>
                  <a:pt x="139924" y="217664"/>
                  <a:pt x="125455" y="222824"/>
                </a:cubicBezTo>
                <a:lnTo>
                  <a:pt x="125455" y="225117"/>
                </a:lnTo>
                <a:cubicBezTo>
                  <a:pt x="125455" y="232003"/>
                  <a:pt x="119883" y="237576"/>
                  <a:pt x="112997" y="237576"/>
                </a:cubicBezTo>
                <a:cubicBezTo>
                  <a:pt x="106111" y="237576"/>
                  <a:pt x="100538" y="232003"/>
                  <a:pt x="100538" y="225117"/>
                </a:cubicBezTo>
                <a:lnTo>
                  <a:pt x="88080" y="225117"/>
                </a:lnTo>
                <a:cubicBezTo>
                  <a:pt x="81194" y="225117"/>
                  <a:pt x="75622" y="219545"/>
                  <a:pt x="75622" y="212659"/>
                </a:cubicBezTo>
                <a:cubicBezTo>
                  <a:pt x="75622" y="205773"/>
                  <a:pt x="81194" y="200201"/>
                  <a:pt x="88080" y="200201"/>
                </a:cubicBezTo>
                <a:lnTo>
                  <a:pt x="112997" y="200201"/>
                </a:lnTo>
                <a:cubicBezTo>
                  <a:pt x="119858" y="200201"/>
                  <a:pt x="125455" y="194617"/>
                  <a:pt x="125455" y="187743"/>
                </a:cubicBezTo>
                <a:cubicBezTo>
                  <a:pt x="125455" y="180868"/>
                  <a:pt x="119858" y="175286"/>
                  <a:pt x="112997" y="175286"/>
                </a:cubicBezTo>
                <a:close/>
                <a:moveTo>
                  <a:pt x="237576" y="524106"/>
                </a:moveTo>
                <a:lnTo>
                  <a:pt x="88081" y="524106"/>
                </a:lnTo>
                <a:cubicBezTo>
                  <a:pt x="81195" y="524106"/>
                  <a:pt x="75623" y="518534"/>
                  <a:pt x="75623" y="511648"/>
                </a:cubicBezTo>
                <a:cubicBezTo>
                  <a:pt x="75623" y="504762"/>
                  <a:pt x="81195" y="499189"/>
                  <a:pt x="88081" y="499189"/>
                </a:cubicBezTo>
                <a:lnTo>
                  <a:pt x="237576" y="499189"/>
                </a:lnTo>
                <a:cubicBezTo>
                  <a:pt x="244462" y="499189"/>
                  <a:pt x="250034" y="504762"/>
                  <a:pt x="250034" y="511648"/>
                </a:cubicBezTo>
                <a:cubicBezTo>
                  <a:pt x="250033" y="518534"/>
                  <a:pt x="244462" y="524106"/>
                  <a:pt x="237576" y="524106"/>
                </a:cubicBezTo>
                <a:close/>
                <a:moveTo>
                  <a:pt x="362153" y="449359"/>
                </a:moveTo>
                <a:lnTo>
                  <a:pt x="88081" y="449359"/>
                </a:lnTo>
                <a:cubicBezTo>
                  <a:pt x="81195" y="449359"/>
                  <a:pt x="75623" y="443787"/>
                  <a:pt x="75623" y="436900"/>
                </a:cubicBezTo>
                <a:cubicBezTo>
                  <a:pt x="75623" y="430014"/>
                  <a:pt x="81195" y="424442"/>
                  <a:pt x="88081" y="424442"/>
                </a:cubicBezTo>
                <a:lnTo>
                  <a:pt x="362155" y="424442"/>
                </a:lnTo>
                <a:cubicBezTo>
                  <a:pt x="369041" y="424442"/>
                  <a:pt x="374613" y="430014"/>
                  <a:pt x="374613" y="436900"/>
                </a:cubicBezTo>
                <a:cubicBezTo>
                  <a:pt x="374612" y="443787"/>
                  <a:pt x="369039" y="449359"/>
                  <a:pt x="362153" y="449359"/>
                </a:cubicBezTo>
                <a:close/>
                <a:moveTo>
                  <a:pt x="362153" y="374612"/>
                </a:moveTo>
                <a:lnTo>
                  <a:pt x="88081" y="374612"/>
                </a:lnTo>
                <a:cubicBezTo>
                  <a:pt x="81195" y="374612"/>
                  <a:pt x="75623" y="369039"/>
                  <a:pt x="75623" y="362153"/>
                </a:cubicBezTo>
                <a:cubicBezTo>
                  <a:pt x="75623" y="355267"/>
                  <a:pt x="81195" y="349695"/>
                  <a:pt x="88081" y="349695"/>
                </a:cubicBezTo>
                <a:lnTo>
                  <a:pt x="362155" y="349695"/>
                </a:lnTo>
                <a:cubicBezTo>
                  <a:pt x="369041" y="349695"/>
                  <a:pt x="374613" y="355267"/>
                  <a:pt x="374613" y="362153"/>
                </a:cubicBezTo>
                <a:cubicBezTo>
                  <a:pt x="374612" y="369039"/>
                  <a:pt x="369039" y="374612"/>
                  <a:pt x="362153" y="374612"/>
                </a:cubicBezTo>
                <a:close/>
                <a:moveTo>
                  <a:pt x="362153" y="299864"/>
                </a:moveTo>
                <a:lnTo>
                  <a:pt x="88081" y="299864"/>
                </a:lnTo>
                <a:cubicBezTo>
                  <a:pt x="81195" y="299864"/>
                  <a:pt x="75623" y="294292"/>
                  <a:pt x="75623" y="287406"/>
                </a:cubicBezTo>
                <a:cubicBezTo>
                  <a:pt x="75623" y="280520"/>
                  <a:pt x="81195" y="274948"/>
                  <a:pt x="88081" y="274948"/>
                </a:cubicBezTo>
                <a:lnTo>
                  <a:pt x="362155" y="274948"/>
                </a:lnTo>
                <a:cubicBezTo>
                  <a:pt x="369041" y="274948"/>
                  <a:pt x="374613" y="280520"/>
                  <a:pt x="374613" y="287406"/>
                </a:cubicBezTo>
                <a:cubicBezTo>
                  <a:pt x="374612" y="294292"/>
                  <a:pt x="369039" y="299864"/>
                  <a:pt x="362153" y="299864"/>
                </a:cubicBezTo>
                <a:close/>
                <a:moveTo>
                  <a:pt x="362153" y="225117"/>
                </a:moveTo>
                <a:lnTo>
                  <a:pt x="212659" y="225117"/>
                </a:lnTo>
                <a:cubicBezTo>
                  <a:pt x="205773" y="225117"/>
                  <a:pt x="200201" y="219545"/>
                  <a:pt x="200201" y="212659"/>
                </a:cubicBezTo>
                <a:cubicBezTo>
                  <a:pt x="200201" y="205773"/>
                  <a:pt x="205773" y="200201"/>
                  <a:pt x="212659" y="200201"/>
                </a:cubicBezTo>
                <a:lnTo>
                  <a:pt x="362153" y="200201"/>
                </a:lnTo>
                <a:cubicBezTo>
                  <a:pt x="369039" y="200201"/>
                  <a:pt x="374612" y="205773"/>
                  <a:pt x="374612" y="212659"/>
                </a:cubicBezTo>
                <a:cubicBezTo>
                  <a:pt x="374612" y="219545"/>
                  <a:pt x="369039" y="225117"/>
                  <a:pt x="362153" y="225117"/>
                </a:cubicBezTo>
                <a:close/>
                <a:moveTo>
                  <a:pt x="349696" y="125455"/>
                </a:moveTo>
                <a:cubicBezTo>
                  <a:pt x="335949" y="125455"/>
                  <a:pt x="324781" y="114274"/>
                  <a:pt x="324781" y="100540"/>
                </a:cubicBezTo>
                <a:lnTo>
                  <a:pt x="324781" y="43408"/>
                </a:lnTo>
                <a:lnTo>
                  <a:pt x="406828" y="125455"/>
                </a:lnTo>
                <a:lnTo>
                  <a:pt x="349696" y="1254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Forma libre 296">
            <a:extLst>
              <a:ext uri="{FF2B5EF4-FFF2-40B4-BE49-F238E27FC236}">
                <a16:creationId xmlns:a16="http://schemas.microsoft.com/office/drawing/2014/main" id="{CB681E6B-52CC-034E-8660-A518FE09A81E}"/>
              </a:ext>
            </a:extLst>
          </p:cNvPr>
          <p:cNvSpPr/>
          <p:nvPr/>
        </p:nvSpPr>
        <p:spPr>
          <a:xfrm>
            <a:off x="14328219" y="9033752"/>
            <a:ext cx="215109" cy="215109"/>
          </a:xfrm>
          <a:custGeom>
            <a:avLst/>
            <a:gdLst>
              <a:gd name="connsiteX0" fmla="*/ 125454 w 126135"/>
              <a:gd name="connsiteY0" fmla="*/ 63165 h 126135"/>
              <a:gd name="connsiteX1" fmla="*/ 63165 w 126135"/>
              <a:gd name="connsiteY1" fmla="*/ 125454 h 126135"/>
              <a:gd name="connsiteX2" fmla="*/ 876 w 126135"/>
              <a:gd name="connsiteY2" fmla="*/ 63165 h 126135"/>
              <a:gd name="connsiteX3" fmla="*/ 63165 w 126135"/>
              <a:gd name="connsiteY3" fmla="*/ 876 h 126135"/>
              <a:gd name="connsiteX4" fmla="*/ 125454 w 126135"/>
              <a:gd name="connsiteY4" fmla="*/ 63165 h 12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135" h="126135">
                <a:moveTo>
                  <a:pt x="125454" y="63165"/>
                </a:moveTo>
                <a:cubicBezTo>
                  <a:pt x="125454" y="97566"/>
                  <a:pt x="97566" y="125454"/>
                  <a:pt x="63165" y="125454"/>
                </a:cubicBezTo>
                <a:cubicBezTo>
                  <a:pt x="28764" y="125454"/>
                  <a:pt x="876" y="97566"/>
                  <a:pt x="876" y="63165"/>
                </a:cubicBezTo>
                <a:cubicBezTo>
                  <a:pt x="876" y="28764"/>
                  <a:pt x="28764" y="876"/>
                  <a:pt x="63165" y="876"/>
                </a:cubicBezTo>
                <a:cubicBezTo>
                  <a:pt x="97566" y="876"/>
                  <a:pt x="125454" y="28764"/>
                  <a:pt x="125454" y="6316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297">
            <a:extLst>
              <a:ext uri="{FF2B5EF4-FFF2-40B4-BE49-F238E27FC236}">
                <a16:creationId xmlns:a16="http://schemas.microsoft.com/office/drawing/2014/main" id="{703B33FF-0A8C-F04E-8244-358BD13E41D7}"/>
              </a:ext>
            </a:extLst>
          </p:cNvPr>
          <p:cNvSpPr/>
          <p:nvPr/>
        </p:nvSpPr>
        <p:spPr>
          <a:xfrm>
            <a:off x="14243237" y="9267449"/>
            <a:ext cx="384406" cy="193200"/>
          </a:xfrm>
          <a:custGeom>
            <a:avLst/>
            <a:gdLst>
              <a:gd name="connsiteX0" fmla="*/ 198426 w 225409"/>
              <a:gd name="connsiteY0" fmla="*/ 112997 h 113288"/>
              <a:gd name="connsiteX1" fmla="*/ 225117 w 225409"/>
              <a:gd name="connsiteY1" fmla="*/ 84187 h 113288"/>
              <a:gd name="connsiteX2" fmla="*/ 225117 w 225409"/>
              <a:gd name="connsiteY2" fmla="*/ 76207 h 113288"/>
              <a:gd name="connsiteX3" fmla="*/ 198206 w 225409"/>
              <a:gd name="connsiteY3" fmla="*/ 26582 h 113288"/>
              <a:gd name="connsiteX4" fmla="*/ 112997 w 225409"/>
              <a:gd name="connsiteY4" fmla="*/ 876 h 113288"/>
              <a:gd name="connsiteX5" fmla="*/ 27787 w 225409"/>
              <a:gd name="connsiteY5" fmla="*/ 26582 h 113288"/>
              <a:gd name="connsiteX6" fmla="*/ 876 w 225409"/>
              <a:gd name="connsiteY6" fmla="*/ 76207 h 113288"/>
              <a:gd name="connsiteX7" fmla="*/ 876 w 225409"/>
              <a:gd name="connsiteY7" fmla="*/ 84187 h 113288"/>
              <a:gd name="connsiteX8" fmla="*/ 27568 w 225409"/>
              <a:gd name="connsiteY8" fmla="*/ 112997 h 113288"/>
              <a:gd name="connsiteX9" fmla="*/ 198426 w 225409"/>
              <a:gd name="connsiteY9" fmla="*/ 112997 h 11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409" h="113288">
                <a:moveTo>
                  <a:pt x="198426" y="112997"/>
                </a:moveTo>
                <a:cubicBezTo>
                  <a:pt x="213146" y="112997"/>
                  <a:pt x="225117" y="100076"/>
                  <a:pt x="225117" y="84187"/>
                </a:cubicBezTo>
                <a:lnTo>
                  <a:pt x="225117" y="76207"/>
                </a:lnTo>
                <a:cubicBezTo>
                  <a:pt x="225117" y="55391"/>
                  <a:pt x="214813" y="36376"/>
                  <a:pt x="198206" y="26582"/>
                </a:cubicBezTo>
                <a:cubicBezTo>
                  <a:pt x="178315" y="14854"/>
                  <a:pt x="147390" y="876"/>
                  <a:pt x="112997" y="876"/>
                </a:cubicBezTo>
                <a:cubicBezTo>
                  <a:pt x="78604" y="876"/>
                  <a:pt x="47678" y="14855"/>
                  <a:pt x="27787" y="26582"/>
                </a:cubicBezTo>
                <a:cubicBezTo>
                  <a:pt x="11181" y="36376"/>
                  <a:pt x="876" y="55391"/>
                  <a:pt x="876" y="76207"/>
                </a:cubicBezTo>
                <a:lnTo>
                  <a:pt x="876" y="84187"/>
                </a:lnTo>
                <a:cubicBezTo>
                  <a:pt x="876" y="100076"/>
                  <a:pt x="12847" y="112997"/>
                  <a:pt x="27568" y="112997"/>
                </a:cubicBezTo>
                <a:lnTo>
                  <a:pt x="198426" y="11299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298">
            <a:extLst>
              <a:ext uri="{FF2B5EF4-FFF2-40B4-BE49-F238E27FC236}">
                <a16:creationId xmlns:a16="http://schemas.microsoft.com/office/drawing/2014/main" id="{186CFACC-8523-464D-AE98-25E56A356D0C}"/>
              </a:ext>
            </a:extLst>
          </p:cNvPr>
          <p:cNvSpPr/>
          <p:nvPr/>
        </p:nvSpPr>
        <p:spPr>
          <a:xfrm>
            <a:off x="14264478" y="9501145"/>
            <a:ext cx="256934" cy="298762"/>
          </a:xfrm>
          <a:custGeom>
            <a:avLst/>
            <a:gdLst>
              <a:gd name="connsiteX0" fmla="*/ 137903 w 150662"/>
              <a:gd name="connsiteY0" fmla="*/ 125456 h 175188"/>
              <a:gd name="connsiteX1" fmla="*/ 148280 w 150662"/>
              <a:gd name="connsiteY1" fmla="*/ 119908 h 175188"/>
              <a:gd name="connsiteX2" fmla="*/ 144826 w 150662"/>
              <a:gd name="connsiteY2" fmla="*/ 102632 h 175188"/>
              <a:gd name="connsiteX3" fmla="*/ 113000 w 150662"/>
              <a:gd name="connsiteY3" fmla="*/ 81415 h 175188"/>
              <a:gd name="connsiteX4" fmla="*/ 113000 w 150662"/>
              <a:gd name="connsiteY4" fmla="*/ 13334 h 175188"/>
              <a:gd name="connsiteX5" fmla="*/ 100542 w 150662"/>
              <a:gd name="connsiteY5" fmla="*/ 876 h 175188"/>
              <a:gd name="connsiteX6" fmla="*/ 88083 w 150662"/>
              <a:gd name="connsiteY6" fmla="*/ 13334 h 175188"/>
              <a:gd name="connsiteX7" fmla="*/ 88083 w 150662"/>
              <a:gd name="connsiteY7" fmla="*/ 82351 h 175188"/>
              <a:gd name="connsiteX8" fmla="*/ 5233 w 150662"/>
              <a:gd name="connsiteY8" fmla="*/ 153376 h 175188"/>
              <a:gd name="connsiteX9" fmla="*/ 3883 w 150662"/>
              <a:gd name="connsiteY9" fmla="*/ 170931 h 175188"/>
              <a:gd name="connsiteX10" fmla="*/ 13336 w 150662"/>
              <a:gd name="connsiteY10" fmla="*/ 175287 h 175188"/>
              <a:gd name="connsiteX11" fmla="*/ 21439 w 150662"/>
              <a:gd name="connsiteY11" fmla="*/ 172282 h 175188"/>
              <a:gd name="connsiteX12" fmla="*/ 101477 w 150662"/>
              <a:gd name="connsiteY12" fmla="*/ 103677 h 175188"/>
              <a:gd name="connsiteX13" fmla="*/ 131006 w 150662"/>
              <a:gd name="connsiteY13" fmla="*/ 123362 h 175188"/>
              <a:gd name="connsiteX14" fmla="*/ 137903 w 150662"/>
              <a:gd name="connsiteY14" fmla="*/ 125456 h 17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0662" h="175188">
                <a:moveTo>
                  <a:pt x="137903" y="125456"/>
                </a:moveTo>
                <a:cubicBezTo>
                  <a:pt x="141930" y="125456"/>
                  <a:pt x="145884" y="123509"/>
                  <a:pt x="148280" y="119908"/>
                </a:cubicBezTo>
                <a:cubicBezTo>
                  <a:pt x="152101" y="114179"/>
                  <a:pt x="150556" y="106453"/>
                  <a:pt x="144826" y="102632"/>
                </a:cubicBezTo>
                <a:lnTo>
                  <a:pt x="113000" y="81415"/>
                </a:lnTo>
                <a:lnTo>
                  <a:pt x="113000" y="13334"/>
                </a:lnTo>
                <a:cubicBezTo>
                  <a:pt x="113000" y="6448"/>
                  <a:pt x="107428" y="876"/>
                  <a:pt x="100542" y="876"/>
                </a:cubicBezTo>
                <a:cubicBezTo>
                  <a:pt x="93656" y="876"/>
                  <a:pt x="88083" y="6448"/>
                  <a:pt x="88083" y="13334"/>
                </a:cubicBezTo>
                <a:lnTo>
                  <a:pt x="88083" y="82351"/>
                </a:lnTo>
                <a:lnTo>
                  <a:pt x="5233" y="153376"/>
                </a:lnTo>
                <a:cubicBezTo>
                  <a:pt x="2" y="157853"/>
                  <a:pt x="-606" y="165713"/>
                  <a:pt x="3883" y="170931"/>
                </a:cubicBezTo>
                <a:cubicBezTo>
                  <a:pt x="6340" y="173815"/>
                  <a:pt x="9832" y="175287"/>
                  <a:pt x="13336" y="175287"/>
                </a:cubicBezTo>
                <a:cubicBezTo>
                  <a:pt x="16207" y="175287"/>
                  <a:pt x="19091" y="174301"/>
                  <a:pt x="21439" y="172282"/>
                </a:cubicBezTo>
                <a:lnTo>
                  <a:pt x="101477" y="103677"/>
                </a:lnTo>
                <a:lnTo>
                  <a:pt x="131006" y="123362"/>
                </a:lnTo>
                <a:cubicBezTo>
                  <a:pt x="133134" y="124775"/>
                  <a:pt x="135530" y="125456"/>
                  <a:pt x="137903" y="1254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Forma libre 299">
            <a:extLst>
              <a:ext uri="{FF2B5EF4-FFF2-40B4-BE49-F238E27FC236}">
                <a16:creationId xmlns:a16="http://schemas.microsoft.com/office/drawing/2014/main" id="{F5108BA0-9230-3149-B0B0-67D6CAC175B8}"/>
              </a:ext>
            </a:extLst>
          </p:cNvPr>
          <p:cNvSpPr/>
          <p:nvPr/>
        </p:nvSpPr>
        <p:spPr>
          <a:xfrm>
            <a:off x="14052029" y="9713600"/>
            <a:ext cx="171289" cy="342580"/>
          </a:xfrm>
          <a:custGeom>
            <a:avLst/>
            <a:gdLst>
              <a:gd name="connsiteX0" fmla="*/ 44478 w 100441"/>
              <a:gd name="connsiteY0" fmla="*/ 50708 h 200882"/>
              <a:gd name="connsiteX1" fmla="*/ 88080 w 100441"/>
              <a:gd name="connsiteY1" fmla="*/ 50708 h 200882"/>
              <a:gd name="connsiteX2" fmla="*/ 100538 w 100441"/>
              <a:gd name="connsiteY2" fmla="*/ 38250 h 200882"/>
              <a:gd name="connsiteX3" fmla="*/ 88080 w 100441"/>
              <a:gd name="connsiteY3" fmla="*/ 25791 h 200882"/>
              <a:gd name="connsiteX4" fmla="*/ 63165 w 100441"/>
              <a:gd name="connsiteY4" fmla="*/ 25791 h 200882"/>
              <a:gd name="connsiteX5" fmla="*/ 63165 w 100441"/>
              <a:gd name="connsiteY5" fmla="*/ 13334 h 200882"/>
              <a:gd name="connsiteX6" fmla="*/ 50707 w 100441"/>
              <a:gd name="connsiteY6" fmla="*/ 876 h 200882"/>
              <a:gd name="connsiteX7" fmla="*/ 38250 w 100441"/>
              <a:gd name="connsiteY7" fmla="*/ 13334 h 200882"/>
              <a:gd name="connsiteX8" fmla="*/ 38250 w 100441"/>
              <a:gd name="connsiteY8" fmla="*/ 26422 h 200882"/>
              <a:gd name="connsiteX9" fmla="*/ 876 w 100441"/>
              <a:gd name="connsiteY9" fmla="*/ 69395 h 200882"/>
              <a:gd name="connsiteX10" fmla="*/ 44478 w 100441"/>
              <a:gd name="connsiteY10" fmla="*/ 112997 h 200882"/>
              <a:gd name="connsiteX11" fmla="*/ 56936 w 100441"/>
              <a:gd name="connsiteY11" fmla="*/ 112997 h 200882"/>
              <a:gd name="connsiteX12" fmla="*/ 75623 w 100441"/>
              <a:gd name="connsiteY12" fmla="*/ 131683 h 200882"/>
              <a:gd name="connsiteX13" fmla="*/ 56936 w 100441"/>
              <a:gd name="connsiteY13" fmla="*/ 150370 h 200882"/>
              <a:gd name="connsiteX14" fmla="*/ 13334 w 100441"/>
              <a:gd name="connsiteY14" fmla="*/ 150370 h 200882"/>
              <a:gd name="connsiteX15" fmla="*/ 876 w 100441"/>
              <a:gd name="connsiteY15" fmla="*/ 162828 h 200882"/>
              <a:gd name="connsiteX16" fmla="*/ 13334 w 100441"/>
              <a:gd name="connsiteY16" fmla="*/ 175287 h 200882"/>
              <a:gd name="connsiteX17" fmla="*/ 38250 w 100441"/>
              <a:gd name="connsiteY17" fmla="*/ 175287 h 200882"/>
              <a:gd name="connsiteX18" fmla="*/ 38250 w 100441"/>
              <a:gd name="connsiteY18" fmla="*/ 187745 h 200882"/>
              <a:gd name="connsiteX19" fmla="*/ 50708 w 100441"/>
              <a:gd name="connsiteY19" fmla="*/ 200203 h 200882"/>
              <a:gd name="connsiteX20" fmla="*/ 63166 w 100441"/>
              <a:gd name="connsiteY20" fmla="*/ 187745 h 200882"/>
              <a:gd name="connsiteX21" fmla="*/ 63166 w 100441"/>
              <a:gd name="connsiteY21" fmla="*/ 174657 h 200882"/>
              <a:gd name="connsiteX22" fmla="*/ 100540 w 100441"/>
              <a:gd name="connsiteY22" fmla="*/ 131685 h 200882"/>
              <a:gd name="connsiteX23" fmla="*/ 56936 w 100441"/>
              <a:gd name="connsiteY23" fmla="*/ 88081 h 200882"/>
              <a:gd name="connsiteX24" fmla="*/ 44478 w 100441"/>
              <a:gd name="connsiteY24" fmla="*/ 88081 h 200882"/>
              <a:gd name="connsiteX25" fmla="*/ 25791 w 100441"/>
              <a:gd name="connsiteY25" fmla="*/ 69395 h 200882"/>
              <a:gd name="connsiteX26" fmla="*/ 44478 w 100441"/>
              <a:gd name="connsiteY26" fmla="*/ 50708 h 20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0441" h="200882">
                <a:moveTo>
                  <a:pt x="44478" y="50708"/>
                </a:moveTo>
                <a:lnTo>
                  <a:pt x="88080" y="50708"/>
                </a:lnTo>
                <a:cubicBezTo>
                  <a:pt x="94966" y="50708"/>
                  <a:pt x="100538" y="45136"/>
                  <a:pt x="100538" y="38250"/>
                </a:cubicBezTo>
                <a:cubicBezTo>
                  <a:pt x="100538" y="31363"/>
                  <a:pt x="94966" y="25791"/>
                  <a:pt x="88080" y="25791"/>
                </a:cubicBezTo>
                <a:lnTo>
                  <a:pt x="63165" y="25791"/>
                </a:lnTo>
                <a:lnTo>
                  <a:pt x="63165" y="13334"/>
                </a:lnTo>
                <a:cubicBezTo>
                  <a:pt x="63165" y="6448"/>
                  <a:pt x="57593" y="876"/>
                  <a:pt x="50707" y="876"/>
                </a:cubicBezTo>
                <a:cubicBezTo>
                  <a:pt x="43822" y="876"/>
                  <a:pt x="38250" y="6448"/>
                  <a:pt x="38250" y="13334"/>
                </a:cubicBezTo>
                <a:lnTo>
                  <a:pt x="38250" y="26422"/>
                </a:lnTo>
                <a:cubicBezTo>
                  <a:pt x="17173" y="29475"/>
                  <a:pt x="876" y="47487"/>
                  <a:pt x="876" y="69395"/>
                </a:cubicBezTo>
                <a:cubicBezTo>
                  <a:pt x="876" y="93434"/>
                  <a:pt x="20439" y="112997"/>
                  <a:pt x="44478" y="112997"/>
                </a:cubicBezTo>
                <a:lnTo>
                  <a:pt x="56936" y="112997"/>
                </a:lnTo>
                <a:cubicBezTo>
                  <a:pt x="67241" y="112997"/>
                  <a:pt x="75623" y="121379"/>
                  <a:pt x="75623" y="131683"/>
                </a:cubicBezTo>
                <a:cubicBezTo>
                  <a:pt x="75623" y="141988"/>
                  <a:pt x="67241" y="150370"/>
                  <a:pt x="56936" y="150370"/>
                </a:cubicBezTo>
                <a:lnTo>
                  <a:pt x="13334" y="150370"/>
                </a:lnTo>
                <a:cubicBezTo>
                  <a:pt x="6448" y="150370"/>
                  <a:pt x="876" y="155942"/>
                  <a:pt x="876" y="162828"/>
                </a:cubicBezTo>
                <a:cubicBezTo>
                  <a:pt x="876" y="169715"/>
                  <a:pt x="6448" y="175287"/>
                  <a:pt x="13334" y="175287"/>
                </a:cubicBezTo>
                <a:lnTo>
                  <a:pt x="38250" y="175287"/>
                </a:lnTo>
                <a:lnTo>
                  <a:pt x="38250" y="187745"/>
                </a:lnTo>
                <a:cubicBezTo>
                  <a:pt x="38250" y="194631"/>
                  <a:pt x="43822" y="200203"/>
                  <a:pt x="50708" y="200203"/>
                </a:cubicBezTo>
                <a:cubicBezTo>
                  <a:pt x="57594" y="200203"/>
                  <a:pt x="63166" y="194631"/>
                  <a:pt x="63166" y="187745"/>
                </a:cubicBezTo>
                <a:lnTo>
                  <a:pt x="63166" y="174657"/>
                </a:lnTo>
                <a:cubicBezTo>
                  <a:pt x="84242" y="171603"/>
                  <a:pt x="100540" y="153593"/>
                  <a:pt x="100540" y="131685"/>
                </a:cubicBezTo>
                <a:cubicBezTo>
                  <a:pt x="100538" y="107644"/>
                  <a:pt x="80976" y="88081"/>
                  <a:pt x="56936" y="88081"/>
                </a:cubicBezTo>
                <a:lnTo>
                  <a:pt x="44478" y="88081"/>
                </a:lnTo>
                <a:cubicBezTo>
                  <a:pt x="34173" y="88081"/>
                  <a:pt x="25791" y="79699"/>
                  <a:pt x="25791" y="69395"/>
                </a:cubicBezTo>
                <a:cubicBezTo>
                  <a:pt x="25791" y="59090"/>
                  <a:pt x="34173" y="50708"/>
                  <a:pt x="44478" y="5070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4" name="Forma libre 300">
            <a:extLst>
              <a:ext uri="{FF2B5EF4-FFF2-40B4-BE49-F238E27FC236}">
                <a16:creationId xmlns:a16="http://schemas.microsoft.com/office/drawing/2014/main" id="{3B509A86-BA4B-E34E-AEA1-6D79A5D8DEB6}"/>
              </a:ext>
            </a:extLst>
          </p:cNvPr>
          <p:cNvSpPr/>
          <p:nvPr/>
        </p:nvSpPr>
        <p:spPr>
          <a:xfrm>
            <a:off x="14476936" y="9713600"/>
            <a:ext cx="342580" cy="342580"/>
          </a:xfrm>
          <a:custGeom>
            <a:avLst/>
            <a:gdLst>
              <a:gd name="connsiteX0" fmla="*/ 100538 w 200882"/>
              <a:gd name="connsiteY0" fmla="*/ 876 h 200882"/>
              <a:gd name="connsiteX1" fmla="*/ 876 w 200882"/>
              <a:gd name="connsiteY1" fmla="*/ 100538 h 200882"/>
              <a:gd name="connsiteX2" fmla="*/ 100538 w 200882"/>
              <a:gd name="connsiteY2" fmla="*/ 200202 h 200882"/>
              <a:gd name="connsiteX3" fmla="*/ 200201 w 200882"/>
              <a:gd name="connsiteY3" fmla="*/ 100540 h 200882"/>
              <a:gd name="connsiteX4" fmla="*/ 100538 w 200882"/>
              <a:gd name="connsiteY4" fmla="*/ 876 h 200882"/>
              <a:gd name="connsiteX5" fmla="*/ 134262 w 200882"/>
              <a:gd name="connsiteY5" fmla="*/ 134263 h 200882"/>
              <a:gd name="connsiteX6" fmla="*/ 125454 w 200882"/>
              <a:gd name="connsiteY6" fmla="*/ 137913 h 200882"/>
              <a:gd name="connsiteX7" fmla="*/ 116645 w 200882"/>
              <a:gd name="connsiteY7" fmla="*/ 134263 h 200882"/>
              <a:gd name="connsiteX8" fmla="*/ 91730 w 200882"/>
              <a:gd name="connsiteY8" fmla="*/ 109348 h 200882"/>
              <a:gd name="connsiteX9" fmla="*/ 88080 w 200882"/>
              <a:gd name="connsiteY9" fmla="*/ 100540 h 200882"/>
              <a:gd name="connsiteX10" fmla="*/ 88080 w 200882"/>
              <a:gd name="connsiteY10" fmla="*/ 63166 h 200882"/>
              <a:gd name="connsiteX11" fmla="*/ 100538 w 200882"/>
              <a:gd name="connsiteY11" fmla="*/ 50708 h 200882"/>
              <a:gd name="connsiteX12" fmla="*/ 112997 w 200882"/>
              <a:gd name="connsiteY12" fmla="*/ 63166 h 200882"/>
              <a:gd name="connsiteX13" fmla="*/ 112997 w 200882"/>
              <a:gd name="connsiteY13" fmla="*/ 95381 h 200882"/>
              <a:gd name="connsiteX14" fmla="*/ 134262 w 200882"/>
              <a:gd name="connsiteY14" fmla="*/ 116646 h 200882"/>
              <a:gd name="connsiteX15" fmla="*/ 134262 w 200882"/>
              <a:gd name="connsiteY15" fmla="*/ 134263 h 20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0882" h="200882">
                <a:moveTo>
                  <a:pt x="100538" y="876"/>
                </a:moveTo>
                <a:cubicBezTo>
                  <a:pt x="45585" y="876"/>
                  <a:pt x="876" y="45585"/>
                  <a:pt x="876" y="100538"/>
                </a:cubicBezTo>
                <a:cubicBezTo>
                  <a:pt x="876" y="155492"/>
                  <a:pt x="45585" y="200202"/>
                  <a:pt x="100538" y="200202"/>
                </a:cubicBezTo>
                <a:cubicBezTo>
                  <a:pt x="155492" y="200202"/>
                  <a:pt x="200201" y="155493"/>
                  <a:pt x="200201" y="100540"/>
                </a:cubicBezTo>
                <a:cubicBezTo>
                  <a:pt x="200201" y="45586"/>
                  <a:pt x="155492" y="876"/>
                  <a:pt x="100538" y="876"/>
                </a:cubicBezTo>
                <a:close/>
                <a:moveTo>
                  <a:pt x="134262" y="134263"/>
                </a:moveTo>
                <a:cubicBezTo>
                  <a:pt x="131829" y="136696"/>
                  <a:pt x="128641" y="137913"/>
                  <a:pt x="125454" y="137913"/>
                </a:cubicBezTo>
                <a:cubicBezTo>
                  <a:pt x="122266" y="137913"/>
                  <a:pt x="119079" y="136696"/>
                  <a:pt x="116645" y="134263"/>
                </a:cubicBezTo>
                <a:lnTo>
                  <a:pt x="91730" y="109348"/>
                </a:lnTo>
                <a:cubicBezTo>
                  <a:pt x="89394" y="107012"/>
                  <a:pt x="88080" y="103849"/>
                  <a:pt x="88080" y="100540"/>
                </a:cubicBezTo>
                <a:lnTo>
                  <a:pt x="88080" y="63166"/>
                </a:lnTo>
                <a:cubicBezTo>
                  <a:pt x="88080" y="56280"/>
                  <a:pt x="93652" y="50708"/>
                  <a:pt x="100538" y="50708"/>
                </a:cubicBezTo>
                <a:cubicBezTo>
                  <a:pt x="107424" y="50708"/>
                  <a:pt x="112997" y="56280"/>
                  <a:pt x="112997" y="63166"/>
                </a:cubicBezTo>
                <a:lnTo>
                  <a:pt x="112997" y="95381"/>
                </a:lnTo>
                <a:lnTo>
                  <a:pt x="134262" y="116646"/>
                </a:lnTo>
                <a:cubicBezTo>
                  <a:pt x="139128" y="121513"/>
                  <a:pt x="139128" y="129397"/>
                  <a:pt x="134262" y="13426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7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700A66F-59ED-CD4B-9D27-4E2826BA0E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9314" y="8902408"/>
            <a:ext cx="2514599" cy="1790992"/>
          </a:xfrm>
          <a:prstGeom prst="bentConnector3">
            <a:avLst>
              <a:gd name="adj1" fmla="val 9949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64FE775-0379-5741-A2DE-420543AC30F6}"/>
              </a:ext>
            </a:extLst>
          </p:cNvPr>
          <p:cNvCxnSpPr>
            <a:cxnSpLocks/>
          </p:cNvCxnSpPr>
          <p:nvPr/>
        </p:nvCxnSpPr>
        <p:spPr>
          <a:xfrm>
            <a:off x="5570308" y="8902407"/>
            <a:ext cx="2819403" cy="1790993"/>
          </a:xfrm>
          <a:prstGeom prst="bentConnector3">
            <a:avLst>
              <a:gd name="adj1" fmla="val 99550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0D29A83-F7D9-CE4A-BBFA-33A87882F6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12914" y="8902408"/>
            <a:ext cx="2514599" cy="1790992"/>
          </a:xfrm>
          <a:prstGeom prst="bentConnector3">
            <a:avLst>
              <a:gd name="adj1" fmla="val 9949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EC61D385-3768-6F43-BDB2-1B84A101F86C}"/>
              </a:ext>
            </a:extLst>
          </p:cNvPr>
          <p:cNvCxnSpPr>
            <a:cxnSpLocks/>
          </p:cNvCxnSpPr>
          <p:nvPr/>
        </p:nvCxnSpPr>
        <p:spPr>
          <a:xfrm>
            <a:off x="17863908" y="8902407"/>
            <a:ext cx="2819403" cy="1790993"/>
          </a:xfrm>
          <a:prstGeom prst="bentConnector3">
            <a:avLst>
              <a:gd name="adj1" fmla="val 99550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87E650D-B7F3-FA4E-A039-EF3A7EBCC617}"/>
              </a:ext>
            </a:extLst>
          </p:cNvPr>
          <p:cNvCxnSpPr/>
          <p:nvPr/>
        </p:nvCxnSpPr>
        <p:spPr>
          <a:xfrm>
            <a:off x="11964017" y="6680200"/>
            <a:ext cx="6513977" cy="1447800"/>
          </a:xfrm>
          <a:prstGeom prst="bentConnector3">
            <a:avLst>
              <a:gd name="adj1" fmla="val 99911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A2D5011-2A0D-AD4F-92D0-CDC4FE43AD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4513" y="6502400"/>
            <a:ext cx="4158504" cy="1625600"/>
          </a:xfrm>
          <a:prstGeom prst="bentConnector3">
            <a:avLst>
              <a:gd name="adj1" fmla="val 10008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41">
            <a:extLst>
              <a:ext uri="{FF2B5EF4-FFF2-40B4-BE49-F238E27FC236}">
                <a16:creationId xmlns:a16="http://schemas.microsoft.com/office/drawing/2014/main" id="{D5539EA2-2B8B-8D4A-BC56-C66D7232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048" y="3983010"/>
            <a:ext cx="9805987" cy="3489968"/>
          </a:xfrm>
          <a:custGeom>
            <a:avLst/>
            <a:gdLst>
              <a:gd name="T0" fmla="*/ 2118 w 2302"/>
              <a:gd name="T1" fmla="*/ 662 h 1165"/>
              <a:gd name="T2" fmla="*/ 2118 w 2302"/>
              <a:gd name="T3" fmla="*/ 662 h 1165"/>
              <a:gd name="T4" fmla="*/ 1995 w 2302"/>
              <a:gd name="T5" fmla="*/ 723 h 1165"/>
              <a:gd name="T6" fmla="*/ 1824 w 2302"/>
              <a:gd name="T7" fmla="*/ 650 h 1165"/>
              <a:gd name="T8" fmla="*/ 1787 w 2302"/>
              <a:gd name="T9" fmla="*/ 650 h 1165"/>
              <a:gd name="T10" fmla="*/ 1787 w 2302"/>
              <a:gd name="T11" fmla="*/ 650 h 1165"/>
              <a:gd name="T12" fmla="*/ 1603 w 2302"/>
              <a:gd name="T13" fmla="*/ 466 h 1165"/>
              <a:gd name="T14" fmla="*/ 1554 w 2302"/>
              <a:gd name="T15" fmla="*/ 466 h 1165"/>
              <a:gd name="T16" fmla="*/ 1334 w 2302"/>
              <a:gd name="T17" fmla="*/ 245 h 1165"/>
              <a:gd name="T18" fmla="*/ 1015 w 2302"/>
              <a:gd name="T19" fmla="*/ 0 h 1165"/>
              <a:gd name="T20" fmla="*/ 685 w 2302"/>
              <a:gd name="T21" fmla="*/ 331 h 1165"/>
              <a:gd name="T22" fmla="*/ 697 w 2302"/>
              <a:gd name="T23" fmla="*/ 392 h 1165"/>
              <a:gd name="T24" fmla="*/ 514 w 2302"/>
              <a:gd name="T25" fmla="*/ 576 h 1165"/>
              <a:gd name="T26" fmla="*/ 538 w 2302"/>
              <a:gd name="T27" fmla="*/ 674 h 1165"/>
              <a:gd name="T28" fmla="*/ 538 w 2302"/>
              <a:gd name="T29" fmla="*/ 686 h 1165"/>
              <a:gd name="T30" fmla="*/ 501 w 2302"/>
              <a:gd name="T31" fmla="*/ 674 h 1165"/>
              <a:gd name="T32" fmla="*/ 330 w 2302"/>
              <a:gd name="T33" fmla="*/ 784 h 1165"/>
              <a:gd name="T34" fmla="*/ 257 w 2302"/>
              <a:gd name="T35" fmla="*/ 760 h 1165"/>
              <a:gd name="T36" fmla="*/ 183 w 2302"/>
              <a:gd name="T37" fmla="*/ 772 h 1165"/>
              <a:gd name="T38" fmla="*/ 122 w 2302"/>
              <a:gd name="T39" fmla="*/ 760 h 1165"/>
              <a:gd name="T40" fmla="*/ 0 w 2302"/>
              <a:gd name="T41" fmla="*/ 870 h 1165"/>
              <a:gd name="T42" fmla="*/ 122 w 2302"/>
              <a:gd name="T43" fmla="*/ 980 h 1165"/>
              <a:gd name="T44" fmla="*/ 122 w 2302"/>
              <a:gd name="T45" fmla="*/ 980 h 1165"/>
              <a:gd name="T46" fmla="*/ 257 w 2302"/>
              <a:gd name="T47" fmla="*/ 1090 h 1165"/>
              <a:gd name="T48" fmla="*/ 379 w 2302"/>
              <a:gd name="T49" fmla="*/ 1017 h 1165"/>
              <a:gd name="T50" fmla="*/ 501 w 2302"/>
              <a:gd name="T51" fmla="*/ 1066 h 1165"/>
              <a:gd name="T52" fmla="*/ 587 w 2302"/>
              <a:gd name="T53" fmla="*/ 1041 h 1165"/>
              <a:gd name="T54" fmla="*/ 722 w 2302"/>
              <a:gd name="T55" fmla="*/ 1102 h 1165"/>
              <a:gd name="T56" fmla="*/ 844 w 2302"/>
              <a:gd name="T57" fmla="*/ 1054 h 1165"/>
              <a:gd name="T58" fmla="*/ 1040 w 2302"/>
              <a:gd name="T59" fmla="*/ 1164 h 1165"/>
              <a:gd name="T60" fmla="*/ 1211 w 2302"/>
              <a:gd name="T61" fmla="*/ 1090 h 1165"/>
              <a:gd name="T62" fmla="*/ 1383 w 2302"/>
              <a:gd name="T63" fmla="*/ 1029 h 1165"/>
              <a:gd name="T64" fmla="*/ 1591 w 2302"/>
              <a:gd name="T65" fmla="*/ 1151 h 1165"/>
              <a:gd name="T66" fmla="*/ 1750 w 2302"/>
              <a:gd name="T67" fmla="*/ 1078 h 1165"/>
              <a:gd name="T68" fmla="*/ 1824 w 2302"/>
              <a:gd name="T69" fmla="*/ 1090 h 1165"/>
              <a:gd name="T70" fmla="*/ 2008 w 2302"/>
              <a:gd name="T71" fmla="*/ 992 h 1165"/>
              <a:gd name="T72" fmla="*/ 2118 w 2302"/>
              <a:gd name="T73" fmla="*/ 1029 h 1165"/>
              <a:gd name="T74" fmla="*/ 2301 w 2302"/>
              <a:gd name="T75" fmla="*/ 845 h 1165"/>
              <a:gd name="T76" fmla="*/ 2118 w 2302"/>
              <a:gd name="T77" fmla="*/ 662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02" h="1165">
                <a:moveTo>
                  <a:pt x="2118" y="662"/>
                </a:moveTo>
                <a:lnTo>
                  <a:pt x="2118" y="662"/>
                </a:lnTo>
                <a:cubicBezTo>
                  <a:pt x="2069" y="662"/>
                  <a:pt x="2020" y="686"/>
                  <a:pt x="1995" y="723"/>
                </a:cubicBezTo>
                <a:cubicBezTo>
                  <a:pt x="1946" y="674"/>
                  <a:pt x="1897" y="650"/>
                  <a:pt x="1824" y="650"/>
                </a:cubicBezTo>
                <a:cubicBezTo>
                  <a:pt x="1812" y="650"/>
                  <a:pt x="1799" y="650"/>
                  <a:pt x="1787" y="650"/>
                </a:cubicBezTo>
                <a:lnTo>
                  <a:pt x="1787" y="650"/>
                </a:lnTo>
                <a:cubicBezTo>
                  <a:pt x="1787" y="552"/>
                  <a:pt x="1701" y="466"/>
                  <a:pt x="1603" y="466"/>
                </a:cubicBezTo>
                <a:cubicBezTo>
                  <a:pt x="1591" y="466"/>
                  <a:pt x="1567" y="466"/>
                  <a:pt x="1554" y="466"/>
                </a:cubicBezTo>
                <a:cubicBezTo>
                  <a:pt x="1542" y="356"/>
                  <a:pt x="1444" y="270"/>
                  <a:pt x="1334" y="245"/>
                </a:cubicBezTo>
                <a:cubicBezTo>
                  <a:pt x="1297" y="98"/>
                  <a:pt x="1175" y="0"/>
                  <a:pt x="1015" y="0"/>
                </a:cubicBezTo>
                <a:cubicBezTo>
                  <a:pt x="832" y="0"/>
                  <a:pt x="685" y="147"/>
                  <a:pt x="685" y="331"/>
                </a:cubicBezTo>
                <a:cubicBezTo>
                  <a:pt x="685" y="356"/>
                  <a:pt x="685" y="380"/>
                  <a:pt x="697" y="392"/>
                </a:cubicBezTo>
                <a:cubicBezTo>
                  <a:pt x="599" y="405"/>
                  <a:pt x="514" y="478"/>
                  <a:pt x="514" y="576"/>
                </a:cubicBezTo>
                <a:cubicBezTo>
                  <a:pt x="514" y="613"/>
                  <a:pt x="526" y="650"/>
                  <a:pt x="538" y="674"/>
                </a:cubicBezTo>
                <a:cubicBezTo>
                  <a:pt x="538" y="674"/>
                  <a:pt x="538" y="674"/>
                  <a:pt x="538" y="686"/>
                </a:cubicBezTo>
                <a:cubicBezTo>
                  <a:pt x="526" y="674"/>
                  <a:pt x="514" y="674"/>
                  <a:pt x="501" y="674"/>
                </a:cubicBezTo>
                <a:cubicBezTo>
                  <a:pt x="428" y="674"/>
                  <a:pt x="367" y="723"/>
                  <a:pt x="330" y="784"/>
                </a:cubicBezTo>
                <a:cubicBezTo>
                  <a:pt x="318" y="760"/>
                  <a:pt x="281" y="760"/>
                  <a:pt x="257" y="760"/>
                </a:cubicBezTo>
                <a:cubicBezTo>
                  <a:pt x="232" y="760"/>
                  <a:pt x="208" y="760"/>
                  <a:pt x="183" y="772"/>
                </a:cubicBezTo>
                <a:cubicBezTo>
                  <a:pt x="171" y="760"/>
                  <a:pt x="147" y="760"/>
                  <a:pt x="122" y="760"/>
                </a:cubicBezTo>
                <a:cubicBezTo>
                  <a:pt x="49" y="760"/>
                  <a:pt x="0" y="809"/>
                  <a:pt x="0" y="870"/>
                </a:cubicBezTo>
                <a:cubicBezTo>
                  <a:pt x="0" y="931"/>
                  <a:pt x="49" y="980"/>
                  <a:pt x="122" y="980"/>
                </a:cubicBezTo>
                <a:lnTo>
                  <a:pt x="122" y="980"/>
                </a:lnTo>
                <a:cubicBezTo>
                  <a:pt x="134" y="1041"/>
                  <a:pt x="195" y="1090"/>
                  <a:pt x="257" y="1090"/>
                </a:cubicBezTo>
                <a:cubicBezTo>
                  <a:pt x="306" y="1090"/>
                  <a:pt x="355" y="1054"/>
                  <a:pt x="379" y="1017"/>
                </a:cubicBezTo>
                <a:cubicBezTo>
                  <a:pt x="416" y="1041"/>
                  <a:pt x="452" y="1066"/>
                  <a:pt x="501" y="1066"/>
                </a:cubicBezTo>
                <a:cubicBezTo>
                  <a:pt x="538" y="1066"/>
                  <a:pt x="563" y="1054"/>
                  <a:pt x="587" y="1041"/>
                </a:cubicBezTo>
                <a:cubicBezTo>
                  <a:pt x="624" y="1078"/>
                  <a:pt x="661" y="1102"/>
                  <a:pt x="722" y="1102"/>
                </a:cubicBezTo>
                <a:cubicBezTo>
                  <a:pt x="758" y="1102"/>
                  <a:pt x="807" y="1078"/>
                  <a:pt x="844" y="1054"/>
                </a:cubicBezTo>
                <a:cubicBezTo>
                  <a:pt x="881" y="1115"/>
                  <a:pt x="954" y="1164"/>
                  <a:pt x="1040" y="1164"/>
                </a:cubicBezTo>
                <a:cubicBezTo>
                  <a:pt x="1113" y="1164"/>
                  <a:pt x="1175" y="1139"/>
                  <a:pt x="1211" y="1090"/>
                </a:cubicBezTo>
                <a:cubicBezTo>
                  <a:pt x="1273" y="1090"/>
                  <a:pt x="1334" y="1066"/>
                  <a:pt x="1383" y="1029"/>
                </a:cubicBezTo>
                <a:cubicBezTo>
                  <a:pt x="1420" y="1102"/>
                  <a:pt x="1505" y="1151"/>
                  <a:pt x="1591" y="1151"/>
                </a:cubicBezTo>
                <a:cubicBezTo>
                  <a:pt x="1652" y="1151"/>
                  <a:pt x="1714" y="1127"/>
                  <a:pt x="1750" y="1078"/>
                </a:cubicBezTo>
                <a:cubicBezTo>
                  <a:pt x="1775" y="1090"/>
                  <a:pt x="1799" y="1090"/>
                  <a:pt x="1824" y="1090"/>
                </a:cubicBezTo>
                <a:cubicBezTo>
                  <a:pt x="1897" y="1090"/>
                  <a:pt x="1971" y="1054"/>
                  <a:pt x="2008" y="992"/>
                </a:cubicBezTo>
                <a:cubicBezTo>
                  <a:pt x="2044" y="1017"/>
                  <a:pt x="2081" y="1029"/>
                  <a:pt x="2118" y="1029"/>
                </a:cubicBezTo>
                <a:cubicBezTo>
                  <a:pt x="2216" y="1029"/>
                  <a:pt x="2301" y="956"/>
                  <a:pt x="2301" y="845"/>
                </a:cubicBezTo>
                <a:cubicBezTo>
                  <a:pt x="2301" y="748"/>
                  <a:pt x="2216" y="662"/>
                  <a:pt x="2118" y="66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F493A-8A2D-A644-ABB6-B3A976B2B1EB}"/>
              </a:ext>
            </a:extLst>
          </p:cNvPr>
          <p:cNvSpPr/>
          <p:nvPr/>
        </p:nvSpPr>
        <p:spPr>
          <a:xfrm>
            <a:off x="4274912" y="8201961"/>
            <a:ext cx="3759200" cy="1625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B05A40-057A-764F-9EC7-4EC7107CD02B}"/>
              </a:ext>
            </a:extLst>
          </p:cNvPr>
          <p:cNvSpPr/>
          <p:nvPr/>
        </p:nvSpPr>
        <p:spPr>
          <a:xfrm>
            <a:off x="2065112" y="10703569"/>
            <a:ext cx="3759200" cy="162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22BE8C-721A-6D47-92B4-B853C501468C}"/>
              </a:ext>
            </a:extLst>
          </p:cNvPr>
          <p:cNvSpPr/>
          <p:nvPr/>
        </p:nvSpPr>
        <p:spPr>
          <a:xfrm>
            <a:off x="6510112" y="10703569"/>
            <a:ext cx="3759200" cy="162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83B439-6375-9F4B-965C-5536467C3515}"/>
              </a:ext>
            </a:extLst>
          </p:cNvPr>
          <p:cNvSpPr/>
          <p:nvPr/>
        </p:nvSpPr>
        <p:spPr>
          <a:xfrm>
            <a:off x="16568512" y="8201961"/>
            <a:ext cx="3759200" cy="1625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EA9582-7495-9F48-A143-EC3BEB145288}"/>
              </a:ext>
            </a:extLst>
          </p:cNvPr>
          <p:cNvSpPr/>
          <p:nvPr/>
        </p:nvSpPr>
        <p:spPr>
          <a:xfrm>
            <a:off x="14358712" y="10703569"/>
            <a:ext cx="3759200" cy="1625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0CB6C3-9820-B14B-B7EE-83181CB20EAB}"/>
              </a:ext>
            </a:extLst>
          </p:cNvPr>
          <p:cNvSpPr/>
          <p:nvPr/>
        </p:nvSpPr>
        <p:spPr>
          <a:xfrm>
            <a:off x="18803712" y="10703569"/>
            <a:ext cx="3759200" cy="1625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610206-10BD-B844-BC38-ADD13AB424C3}"/>
              </a:ext>
            </a:extLst>
          </p:cNvPr>
          <p:cNvSpPr/>
          <p:nvPr/>
        </p:nvSpPr>
        <p:spPr>
          <a:xfrm>
            <a:off x="4679762" y="86915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621DAD-52F0-6946-9D18-A486FB463703}"/>
              </a:ext>
            </a:extLst>
          </p:cNvPr>
          <p:cNvSpPr/>
          <p:nvPr/>
        </p:nvSpPr>
        <p:spPr>
          <a:xfrm>
            <a:off x="17024162" y="86915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E7AEB0-355A-C944-8FF3-61703525B095}"/>
              </a:ext>
            </a:extLst>
          </p:cNvPr>
          <p:cNvSpPr/>
          <p:nvPr/>
        </p:nvSpPr>
        <p:spPr>
          <a:xfrm>
            <a:off x="10313017" y="5634499"/>
            <a:ext cx="3917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E3C95E-041D-CE4C-892D-FD7015B8C7FA}"/>
              </a:ext>
            </a:extLst>
          </p:cNvPr>
          <p:cNvSpPr/>
          <p:nvPr/>
        </p:nvSpPr>
        <p:spPr>
          <a:xfrm>
            <a:off x="24191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3C0839-6A8A-1048-A6A5-6266411B3CAD}"/>
              </a:ext>
            </a:extLst>
          </p:cNvPr>
          <p:cNvSpPr/>
          <p:nvPr/>
        </p:nvSpPr>
        <p:spPr>
          <a:xfrm>
            <a:off x="69149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9ABC2D-438F-A944-A2AE-14CA81D99E42}"/>
              </a:ext>
            </a:extLst>
          </p:cNvPr>
          <p:cNvSpPr/>
          <p:nvPr/>
        </p:nvSpPr>
        <p:spPr>
          <a:xfrm>
            <a:off x="147381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1FB2BC-EFC3-6C4D-BB52-2E281E324CE4}"/>
              </a:ext>
            </a:extLst>
          </p:cNvPr>
          <p:cNvSpPr/>
          <p:nvPr/>
        </p:nvSpPr>
        <p:spPr>
          <a:xfrm>
            <a:off x="192339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9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rc 62">
            <a:extLst>
              <a:ext uri="{FF2B5EF4-FFF2-40B4-BE49-F238E27FC236}">
                <a16:creationId xmlns:a16="http://schemas.microsoft.com/office/drawing/2014/main" id="{1436DD14-14B7-4F4D-9A27-FE97A5C11497}"/>
              </a:ext>
            </a:extLst>
          </p:cNvPr>
          <p:cNvSpPr/>
          <p:nvPr/>
        </p:nvSpPr>
        <p:spPr>
          <a:xfrm rot="13500000">
            <a:off x="2549533" y="5140544"/>
            <a:ext cx="6016625" cy="6016625"/>
          </a:xfrm>
          <a:prstGeom prst="arc">
            <a:avLst>
              <a:gd name="adj1" fmla="val 16200000"/>
              <a:gd name="adj2" fmla="val 20991937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A68DD3-7D11-484F-BB84-AE456CFA4091}"/>
              </a:ext>
            </a:extLst>
          </p:cNvPr>
          <p:cNvSpPr/>
          <p:nvPr/>
        </p:nvSpPr>
        <p:spPr>
          <a:xfrm>
            <a:off x="5918200" y="8764076"/>
            <a:ext cx="15290800" cy="380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2980F-AF3B-054E-9472-56A176108C26}"/>
              </a:ext>
            </a:extLst>
          </p:cNvPr>
          <p:cNvSpPr/>
          <p:nvPr/>
        </p:nvSpPr>
        <p:spPr>
          <a:xfrm>
            <a:off x="5918200" y="4115876"/>
            <a:ext cx="15290800" cy="380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3803831-230C-D144-8696-A75A6E45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000" y="4115876"/>
            <a:ext cx="6742112" cy="4062924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CBC68A89-DAD4-C241-AD81-6C16768D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000" y="8606175"/>
            <a:ext cx="6742112" cy="4062924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6BC38-0CBD-8D4F-9FE6-6EA21B0F2E7C}"/>
              </a:ext>
            </a:extLst>
          </p:cNvPr>
          <p:cNvSpPr/>
          <p:nvPr/>
        </p:nvSpPr>
        <p:spPr>
          <a:xfrm>
            <a:off x="10585125" y="567314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D261F-1EB4-9542-B9A7-CE7213292AB7}"/>
              </a:ext>
            </a:extLst>
          </p:cNvPr>
          <p:cNvSpPr/>
          <p:nvPr/>
        </p:nvSpPr>
        <p:spPr>
          <a:xfrm>
            <a:off x="10585125" y="1039754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F950A7-C947-B74E-BB00-EB5D22E81B66}"/>
              </a:ext>
            </a:extLst>
          </p:cNvPr>
          <p:cNvSpPr txBox="1"/>
          <p:nvPr/>
        </p:nvSpPr>
        <p:spPr>
          <a:xfrm>
            <a:off x="14598652" y="4845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D60476-29FE-5841-91AC-BCD4D169E5CE}"/>
              </a:ext>
            </a:extLst>
          </p:cNvPr>
          <p:cNvSpPr txBox="1"/>
          <p:nvPr/>
        </p:nvSpPr>
        <p:spPr>
          <a:xfrm>
            <a:off x="14598652" y="57603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AF2C53-D2DC-EC46-804D-74DE18566E51}"/>
              </a:ext>
            </a:extLst>
          </p:cNvPr>
          <p:cNvSpPr txBox="1"/>
          <p:nvPr/>
        </p:nvSpPr>
        <p:spPr>
          <a:xfrm>
            <a:off x="14598652" y="66493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9AD4C-50F1-1F44-8477-CD2AEED05DE0}"/>
              </a:ext>
            </a:extLst>
          </p:cNvPr>
          <p:cNvSpPr txBox="1"/>
          <p:nvPr/>
        </p:nvSpPr>
        <p:spPr>
          <a:xfrm>
            <a:off x="14598652" y="95195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995588-E416-384D-AD94-FBAB41F11FD2}"/>
              </a:ext>
            </a:extLst>
          </p:cNvPr>
          <p:cNvSpPr txBox="1"/>
          <p:nvPr/>
        </p:nvSpPr>
        <p:spPr>
          <a:xfrm>
            <a:off x="14598652" y="10433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4F422-6AFB-944A-9851-FDAA71B1E0DA}"/>
              </a:ext>
            </a:extLst>
          </p:cNvPr>
          <p:cNvSpPr txBox="1"/>
          <p:nvPr/>
        </p:nvSpPr>
        <p:spPr>
          <a:xfrm>
            <a:off x="14598652" y="11322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65" name="Forma libre 60">
            <a:extLst>
              <a:ext uri="{FF2B5EF4-FFF2-40B4-BE49-F238E27FC236}">
                <a16:creationId xmlns:a16="http://schemas.microsoft.com/office/drawing/2014/main" id="{8D03E503-68E5-6B47-BAAD-8EEFAE9F9EBA}"/>
              </a:ext>
            </a:extLst>
          </p:cNvPr>
          <p:cNvSpPr/>
          <p:nvPr/>
        </p:nvSpPr>
        <p:spPr>
          <a:xfrm>
            <a:off x="6358933" y="5636010"/>
            <a:ext cx="498194" cy="498194"/>
          </a:xfrm>
          <a:custGeom>
            <a:avLst/>
            <a:gdLst>
              <a:gd name="connsiteX0" fmla="*/ 31714 w 253703"/>
              <a:gd name="connsiteY0" fmla="*/ 253704 h 253703"/>
              <a:gd name="connsiteX1" fmla="*/ 174422 w 253703"/>
              <a:gd name="connsiteY1" fmla="*/ 253704 h 253703"/>
              <a:gd name="connsiteX2" fmla="*/ 190279 w 253703"/>
              <a:gd name="connsiteY2" fmla="*/ 237847 h 253703"/>
              <a:gd name="connsiteX3" fmla="*/ 190279 w 253703"/>
              <a:gd name="connsiteY3" fmla="*/ 206135 h 253703"/>
              <a:gd name="connsiteX4" fmla="*/ 174422 w 253703"/>
              <a:gd name="connsiteY4" fmla="*/ 190278 h 253703"/>
              <a:gd name="connsiteX5" fmla="*/ 108271 w 253703"/>
              <a:gd name="connsiteY5" fmla="*/ 190278 h 253703"/>
              <a:gd name="connsiteX6" fmla="*/ 249059 w 253703"/>
              <a:gd name="connsiteY6" fmla="*/ 49489 h 253703"/>
              <a:gd name="connsiteX7" fmla="*/ 249059 w 253703"/>
              <a:gd name="connsiteY7" fmla="*/ 27065 h 253703"/>
              <a:gd name="connsiteX8" fmla="*/ 226639 w 253703"/>
              <a:gd name="connsiteY8" fmla="*/ 4645 h 253703"/>
              <a:gd name="connsiteX9" fmla="*/ 204215 w 253703"/>
              <a:gd name="connsiteY9" fmla="*/ 4645 h 253703"/>
              <a:gd name="connsiteX10" fmla="*/ 63426 w 253703"/>
              <a:gd name="connsiteY10" fmla="*/ 145433 h 253703"/>
              <a:gd name="connsiteX11" fmla="*/ 63426 w 253703"/>
              <a:gd name="connsiteY11" fmla="*/ 79282 h 253703"/>
              <a:gd name="connsiteX12" fmla="*/ 47569 w 253703"/>
              <a:gd name="connsiteY12" fmla="*/ 63425 h 253703"/>
              <a:gd name="connsiteX13" fmla="*/ 15857 w 253703"/>
              <a:gd name="connsiteY13" fmla="*/ 63425 h 253703"/>
              <a:gd name="connsiteX14" fmla="*/ 0 w 253703"/>
              <a:gd name="connsiteY14" fmla="*/ 79282 h 253703"/>
              <a:gd name="connsiteX15" fmla="*/ 0 w 253703"/>
              <a:gd name="connsiteY15" fmla="*/ 221990 h 253703"/>
              <a:gd name="connsiteX16" fmla="*/ 31714 w 253703"/>
              <a:gd name="connsiteY16" fmla="*/ 253704 h 25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703" h="253703">
                <a:moveTo>
                  <a:pt x="31714" y="253704"/>
                </a:moveTo>
                <a:lnTo>
                  <a:pt x="174422" y="253704"/>
                </a:lnTo>
                <a:cubicBezTo>
                  <a:pt x="183179" y="253704"/>
                  <a:pt x="190279" y="246604"/>
                  <a:pt x="190279" y="237847"/>
                </a:cubicBezTo>
                <a:lnTo>
                  <a:pt x="190279" y="206135"/>
                </a:lnTo>
                <a:cubicBezTo>
                  <a:pt x="190279" y="197377"/>
                  <a:pt x="183179" y="190278"/>
                  <a:pt x="174422" y="190278"/>
                </a:cubicBezTo>
                <a:lnTo>
                  <a:pt x="108271" y="190278"/>
                </a:lnTo>
                <a:lnTo>
                  <a:pt x="249059" y="49489"/>
                </a:lnTo>
                <a:cubicBezTo>
                  <a:pt x="255252" y="43296"/>
                  <a:pt x="255252" y="33258"/>
                  <a:pt x="249059" y="27065"/>
                </a:cubicBezTo>
                <a:lnTo>
                  <a:pt x="226639" y="4645"/>
                </a:lnTo>
                <a:cubicBezTo>
                  <a:pt x="220446" y="-1548"/>
                  <a:pt x="210408" y="-1548"/>
                  <a:pt x="204215" y="4645"/>
                </a:cubicBezTo>
                <a:lnTo>
                  <a:pt x="63426" y="145433"/>
                </a:lnTo>
                <a:lnTo>
                  <a:pt x="63426" y="79282"/>
                </a:lnTo>
                <a:cubicBezTo>
                  <a:pt x="63426" y="70525"/>
                  <a:pt x="56326" y="63425"/>
                  <a:pt x="47569" y="63425"/>
                </a:cubicBezTo>
                <a:lnTo>
                  <a:pt x="15857" y="63425"/>
                </a:lnTo>
                <a:cubicBezTo>
                  <a:pt x="7100" y="63425"/>
                  <a:pt x="0" y="70525"/>
                  <a:pt x="0" y="79282"/>
                </a:cubicBezTo>
                <a:lnTo>
                  <a:pt x="0" y="221990"/>
                </a:lnTo>
                <a:cubicBezTo>
                  <a:pt x="0" y="239505"/>
                  <a:pt x="14199" y="253704"/>
                  <a:pt x="31714" y="253704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61">
            <a:extLst>
              <a:ext uri="{FF2B5EF4-FFF2-40B4-BE49-F238E27FC236}">
                <a16:creationId xmlns:a16="http://schemas.microsoft.com/office/drawing/2014/main" id="{01871233-E853-9B4F-A1FC-3D61796D9ED5}"/>
              </a:ext>
            </a:extLst>
          </p:cNvPr>
          <p:cNvSpPr/>
          <p:nvPr/>
        </p:nvSpPr>
        <p:spPr>
          <a:xfrm>
            <a:off x="5736193" y="5636012"/>
            <a:ext cx="1120938" cy="1120936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196">
            <a:extLst>
              <a:ext uri="{FF2B5EF4-FFF2-40B4-BE49-F238E27FC236}">
                <a16:creationId xmlns:a16="http://schemas.microsoft.com/office/drawing/2014/main" id="{1628D2DB-BBC4-7748-8F41-5266F4E8F225}"/>
              </a:ext>
            </a:extLst>
          </p:cNvPr>
          <p:cNvSpPr/>
          <p:nvPr/>
        </p:nvSpPr>
        <p:spPr>
          <a:xfrm>
            <a:off x="6576898" y="10371877"/>
            <a:ext cx="560467" cy="435926"/>
          </a:xfrm>
          <a:custGeom>
            <a:avLst/>
            <a:gdLst>
              <a:gd name="connsiteX0" fmla="*/ 15857 w 285415"/>
              <a:gd name="connsiteY0" fmla="*/ 158567 h 221993"/>
              <a:gd name="connsiteX1" fmla="*/ 126852 w 285415"/>
              <a:gd name="connsiteY1" fmla="*/ 158567 h 221993"/>
              <a:gd name="connsiteX2" fmla="*/ 126852 w 285415"/>
              <a:gd name="connsiteY2" fmla="*/ 206136 h 221993"/>
              <a:gd name="connsiteX3" fmla="*/ 135617 w 285415"/>
              <a:gd name="connsiteY3" fmla="*/ 220321 h 221993"/>
              <a:gd name="connsiteX4" fmla="*/ 142709 w 285415"/>
              <a:gd name="connsiteY4" fmla="*/ 221993 h 221993"/>
              <a:gd name="connsiteX5" fmla="*/ 152217 w 285415"/>
              <a:gd name="connsiteY5" fmla="*/ 218820 h 221993"/>
              <a:gd name="connsiteX6" fmla="*/ 279068 w 285415"/>
              <a:gd name="connsiteY6" fmla="*/ 123681 h 221993"/>
              <a:gd name="connsiteX7" fmla="*/ 285416 w 285415"/>
              <a:gd name="connsiteY7" fmla="*/ 110998 h 221993"/>
              <a:gd name="connsiteX8" fmla="*/ 279067 w 285415"/>
              <a:gd name="connsiteY8" fmla="*/ 98316 h 221993"/>
              <a:gd name="connsiteX9" fmla="*/ 152216 w 285415"/>
              <a:gd name="connsiteY9" fmla="*/ 3178 h 221993"/>
              <a:gd name="connsiteX10" fmla="*/ 135615 w 285415"/>
              <a:gd name="connsiteY10" fmla="*/ 1676 h 221993"/>
              <a:gd name="connsiteX11" fmla="*/ 126851 w 285415"/>
              <a:gd name="connsiteY11" fmla="*/ 15861 h 221993"/>
              <a:gd name="connsiteX12" fmla="*/ 126851 w 285415"/>
              <a:gd name="connsiteY12" fmla="*/ 63430 h 221993"/>
              <a:gd name="connsiteX13" fmla="*/ 15855 w 285415"/>
              <a:gd name="connsiteY13" fmla="*/ 63430 h 221993"/>
              <a:gd name="connsiteX14" fmla="*/ 0 w 285415"/>
              <a:gd name="connsiteY14" fmla="*/ 79286 h 221993"/>
              <a:gd name="connsiteX15" fmla="*/ 0 w 285415"/>
              <a:gd name="connsiteY15" fmla="*/ 142712 h 221993"/>
              <a:gd name="connsiteX16" fmla="*/ 15857 w 285415"/>
              <a:gd name="connsiteY16" fmla="*/ 158567 h 22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415" h="221993">
                <a:moveTo>
                  <a:pt x="15857" y="158567"/>
                </a:moveTo>
                <a:lnTo>
                  <a:pt x="126852" y="158567"/>
                </a:lnTo>
                <a:lnTo>
                  <a:pt x="126852" y="206136"/>
                </a:lnTo>
                <a:cubicBezTo>
                  <a:pt x="126852" y="212145"/>
                  <a:pt x="130259" y="217626"/>
                  <a:pt x="135617" y="220321"/>
                </a:cubicBezTo>
                <a:cubicBezTo>
                  <a:pt x="137847" y="221436"/>
                  <a:pt x="140294" y="221993"/>
                  <a:pt x="142709" y="221993"/>
                </a:cubicBezTo>
                <a:cubicBezTo>
                  <a:pt x="146085" y="221993"/>
                  <a:pt x="149430" y="220925"/>
                  <a:pt x="152217" y="218820"/>
                </a:cubicBezTo>
                <a:lnTo>
                  <a:pt x="279068" y="123681"/>
                </a:lnTo>
                <a:cubicBezTo>
                  <a:pt x="283062" y="120692"/>
                  <a:pt x="285416" y="115984"/>
                  <a:pt x="285416" y="110998"/>
                </a:cubicBezTo>
                <a:cubicBezTo>
                  <a:pt x="285416" y="106012"/>
                  <a:pt x="283062" y="101304"/>
                  <a:pt x="279067" y="98316"/>
                </a:cubicBezTo>
                <a:lnTo>
                  <a:pt x="152216" y="3178"/>
                </a:lnTo>
                <a:cubicBezTo>
                  <a:pt x="147416" y="-446"/>
                  <a:pt x="140973" y="-1004"/>
                  <a:pt x="135615" y="1676"/>
                </a:cubicBezTo>
                <a:cubicBezTo>
                  <a:pt x="130258" y="4371"/>
                  <a:pt x="126851" y="9852"/>
                  <a:pt x="126851" y="15861"/>
                </a:cubicBezTo>
                <a:lnTo>
                  <a:pt x="126851" y="63430"/>
                </a:lnTo>
                <a:lnTo>
                  <a:pt x="15855" y="63430"/>
                </a:lnTo>
                <a:cubicBezTo>
                  <a:pt x="7092" y="63429"/>
                  <a:pt x="0" y="70521"/>
                  <a:pt x="0" y="79286"/>
                </a:cubicBezTo>
                <a:lnTo>
                  <a:pt x="0" y="142712"/>
                </a:lnTo>
                <a:cubicBezTo>
                  <a:pt x="0" y="151475"/>
                  <a:pt x="7092" y="158567"/>
                  <a:pt x="15857" y="158567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197">
            <a:extLst>
              <a:ext uri="{FF2B5EF4-FFF2-40B4-BE49-F238E27FC236}">
                <a16:creationId xmlns:a16="http://schemas.microsoft.com/office/drawing/2014/main" id="{F131E35F-B28F-3D48-97A8-7DD09ABC2029}"/>
              </a:ext>
            </a:extLst>
          </p:cNvPr>
          <p:cNvSpPr/>
          <p:nvPr/>
        </p:nvSpPr>
        <p:spPr>
          <a:xfrm>
            <a:off x="6016431" y="10309610"/>
            <a:ext cx="1120938" cy="1120936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53"/>
                  <a:pt x="387709" y="358039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02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id="{5426BADC-ECC0-3945-9619-B32AEB41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983" y="5846906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5FE9E628-2CC7-CE49-9CDA-9BD80AAE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183" y="7919254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6D841574-7CF9-C44E-ADC0-D2EA9C62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7" y="5846906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1D01710C-DC1C-984E-9AAD-655DDB48B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577" y="7919254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7056683" y="1022190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10ECC-17F1-ED43-B1F3-CE92D214C339}"/>
              </a:ext>
            </a:extLst>
          </p:cNvPr>
          <p:cNvSpPr txBox="1"/>
          <p:nvPr/>
        </p:nvSpPr>
        <p:spPr>
          <a:xfrm>
            <a:off x="2484667" y="8955582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93E0957-D617-254E-B524-DDFEC872934E}"/>
              </a:ext>
            </a:extLst>
          </p:cNvPr>
          <p:cNvSpPr/>
          <p:nvPr/>
        </p:nvSpPr>
        <p:spPr>
          <a:xfrm>
            <a:off x="2255109" y="7421843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85E7E-A58F-464E-8FEC-FE09B6F86F04}"/>
              </a:ext>
            </a:extLst>
          </p:cNvPr>
          <p:cNvSpPr/>
          <p:nvPr/>
        </p:nvSpPr>
        <p:spPr>
          <a:xfrm>
            <a:off x="7398366" y="9494191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311DE4-37A3-CF4C-AC75-E336F7D027D7}"/>
              </a:ext>
            </a:extLst>
          </p:cNvPr>
          <p:cNvSpPr/>
          <p:nvPr/>
        </p:nvSpPr>
        <p:spPr>
          <a:xfrm>
            <a:off x="12897943" y="7421843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F656C7-0620-8440-A14E-58E06D59EC27}"/>
              </a:ext>
            </a:extLst>
          </p:cNvPr>
          <p:cNvSpPr/>
          <p:nvPr/>
        </p:nvSpPr>
        <p:spPr>
          <a:xfrm>
            <a:off x="18082160" y="9494191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3B4740-0F8F-D240-810C-B6F81038E1EB}"/>
              </a:ext>
            </a:extLst>
          </p:cNvPr>
          <p:cNvSpPr txBox="1"/>
          <p:nvPr/>
        </p:nvSpPr>
        <p:spPr>
          <a:xfrm>
            <a:off x="7654203" y="11027930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F7EB24-6516-DE49-9C23-95EE19D53FC3}"/>
              </a:ext>
            </a:extLst>
          </p:cNvPr>
          <p:cNvSpPr txBox="1"/>
          <p:nvPr/>
        </p:nvSpPr>
        <p:spPr>
          <a:xfrm>
            <a:off x="13127502" y="8955582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EB9D09-E14B-A74F-9255-093536120E38}"/>
              </a:ext>
            </a:extLst>
          </p:cNvPr>
          <p:cNvSpPr txBox="1"/>
          <p:nvPr/>
        </p:nvSpPr>
        <p:spPr>
          <a:xfrm>
            <a:off x="18492272" y="11027930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Gráfico 231">
            <a:extLst>
              <a:ext uri="{FF2B5EF4-FFF2-40B4-BE49-F238E27FC236}">
                <a16:creationId xmlns:a16="http://schemas.microsoft.com/office/drawing/2014/main" id="{659FD65D-B6D2-B94F-A1AE-1DF5A6323F5D}"/>
              </a:ext>
            </a:extLst>
          </p:cNvPr>
          <p:cNvSpPr/>
          <p:nvPr/>
        </p:nvSpPr>
        <p:spPr>
          <a:xfrm>
            <a:off x="9044198" y="6732043"/>
            <a:ext cx="1093342" cy="1002231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8 h 523263"/>
              <a:gd name="connsiteX20" fmla="*/ 261561 w 570832"/>
              <a:gd name="connsiteY20" fmla="*/ 380554 h 523263"/>
              <a:gd name="connsiteX21" fmla="*/ 285416 w 570832"/>
              <a:gd name="connsiteY21" fmla="*/ 356699 h 523263"/>
              <a:gd name="connsiteX22" fmla="*/ 309270 w 570832"/>
              <a:gd name="connsiteY22" fmla="*/ 380554 h 523263"/>
              <a:gd name="connsiteX23" fmla="*/ 285416 w 570832"/>
              <a:gd name="connsiteY23" fmla="*/ 404408 h 523263"/>
              <a:gd name="connsiteX24" fmla="*/ 390112 w 570832"/>
              <a:gd name="connsiteY24" fmla="*/ 125590 h 523263"/>
              <a:gd name="connsiteX25" fmla="*/ 339662 w 570832"/>
              <a:gd name="connsiteY25" fmla="*/ 176050 h 523263"/>
              <a:gd name="connsiteX26" fmla="*/ 337862 w 570832"/>
              <a:gd name="connsiteY26" fmla="*/ 190660 h 523263"/>
              <a:gd name="connsiteX27" fmla="*/ 358000 w 570832"/>
              <a:gd name="connsiteY27" fmla="*/ 224223 h 523263"/>
              <a:gd name="connsiteX28" fmla="*/ 356200 w 570832"/>
              <a:gd name="connsiteY28" fmla="*/ 228636 h 523263"/>
              <a:gd name="connsiteX29" fmla="*/ 318188 w 570832"/>
              <a:gd name="connsiteY29" fmla="*/ 238136 h 523263"/>
              <a:gd name="connsiteX30" fmla="*/ 309130 w 570832"/>
              <a:gd name="connsiteY30" fmla="*/ 249737 h 523263"/>
              <a:gd name="connsiteX31" fmla="*/ 309130 w 570832"/>
              <a:gd name="connsiteY31" fmla="*/ 321091 h 523263"/>
              <a:gd name="connsiteX32" fmla="*/ 318188 w 570832"/>
              <a:gd name="connsiteY32" fmla="*/ 332693 h 523263"/>
              <a:gd name="connsiteX33" fmla="*/ 319351 w 570832"/>
              <a:gd name="connsiteY33" fmla="*/ 332983 h 523263"/>
              <a:gd name="connsiteX34" fmla="*/ 47570 w 570832"/>
              <a:gd name="connsiteY34" fmla="*/ 332983 h 523263"/>
              <a:gd name="connsiteX35" fmla="*/ 47570 w 570832"/>
              <a:gd name="connsiteY35" fmla="*/ 47570 h 523263"/>
              <a:gd name="connsiteX36" fmla="*/ 523263 w 570832"/>
              <a:gd name="connsiteY36" fmla="*/ 47570 h 523263"/>
              <a:gd name="connsiteX37" fmla="*/ 523266 w 570832"/>
              <a:gd name="connsiteY37" fmla="*/ 95069 h 523263"/>
              <a:gd name="connsiteX38" fmla="*/ 463800 w 570832"/>
              <a:gd name="connsiteY38" fmla="*/ 95069 h 523263"/>
              <a:gd name="connsiteX39" fmla="*/ 452199 w 570832"/>
              <a:gd name="connsiteY39" fmla="*/ 104128 h 523263"/>
              <a:gd name="connsiteX40" fmla="*/ 442698 w 570832"/>
              <a:gd name="connsiteY40" fmla="*/ 142139 h 523263"/>
              <a:gd name="connsiteX41" fmla="*/ 438286 w 570832"/>
              <a:gd name="connsiteY41" fmla="*/ 143927 h 523263"/>
              <a:gd name="connsiteX42" fmla="*/ 404723 w 570832"/>
              <a:gd name="connsiteY42" fmla="*/ 123789 h 523263"/>
              <a:gd name="connsiteX43" fmla="*/ 390112 w 570832"/>
              <a:gd name="connsiteY43" fmla="*/ 125590 h 523263"/>
              <a:gd name="connsiteX44" fmla="*/ 446890 w 570832"/>
              <a:gd name="connsiteY44" fmla="*/ 332985 h 523263"/>
              <a:gd name="connsiteX45" fmla="*/ 428192 w 570832"/>
              <a:gd name="connsiteY45" fmla="*/ 285416 h 523263"/>
              <a:gd name="connsiteX46" fmla="*/ 499477 w 570832"/>
              <a:gd name="connsiteY46" fmla="*/ 214132 h 523263"/>
              <a:gd name="connsiteX47" fmla="*/ 523274 w 570832"/>
              <a:gd name="connsiteY47" fmla="*/ 218510 h 523263"/>
              <a:gd name="connsiteX48" fmla="*/ 523283 w 570832"/>
              <a:gd name="connsiteY48" fmla="*/ 332985 h 523263"/>
              <a:gd name="connsiteX49" fmla="*/ 446890 w 570832"/>
              <a:gd name="connsiteY49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8"/>
                </a:moveTo>
                <a:cubicBezTo>
                  <a:pt x="272269" y="404408"/>
                  <a:pt x="261561" y="393701"/>
                  <a:pt x="261561" y="380554"/>
                </a:cubicBezTo>
                <a:cubicBezTo>
                  <a:pt x="261561" y="367407"/>
                  <a:pt x="272269" y="356699"/>
                  <a:pt x="285416" y="356699"/>
                </a:cubicBezTo>
                <a:cubicBezTo>
                  <a:pt x="298562" y="356699"/>
                  <a:pt x="309270" y="367407"/>
                  <a:pt x="309270" y="380554"/>
                </a:cubicBezTo>
                <a:cubicBezTo>
                  <a:pt x="309270" y="393701"/>
                  <a:pt x="298562" y="404408"/>
                  <a:pt x="285416" y="404408"/>
                </a:cubicBezTo>
                <a:close/>
                <a:moveTo>
                  <a:pt x="390112" y="125590"/>
                </a:moveTo>
                <a:lnTo>
                  <a:pt x="339662" y="176050"/>
                </a:lnTo>
                <a:cubicBezTo>
                  <a:pt x="335784" y="179929"/>
                  <a:pt x="335040" y="185956"/>
                  <a:pt x="337862" y="190660"/>
                </a:cubicBezTo>
                <a:lnTo>
                  <a:pt x="358000" y="224223"/>
                </a:lnTo>
                <a:cubicBezTo>
                  <a:pt x="357373" y="225687"/>
                  <a:pt x="356781" y="227150"/>
                  <a:pt x="356200" y="228636"/>
                </a:cubicBezTo>
                <a:lnTo>
                  <a:pt x="318188" y="238136"/>
                </a:lnTo>
                <a:cubicBezTo>
                  <a:pt x="312869" y="239471"/>
                  <a:pt x="309130" y="244257"/>
                  <a:pt x="309130" y="249737"/>
                </a:cubicBezTo>
                <a:lnTo>
                  <a:pt x="309130" y="321091"/>
                </a:lnTo>
                <a:cubicBezTo>
                  <a:pt x="309130" y="326573"/>
                  <a:pt x="312869" y="331357"/>
                  <a:pt x="318188" y="332693"/>
                </a:cubicBezTo>
                <a:lnTo>
                  <a:pt x="319351" y="332983"/>
                </a:lnTo>
                <a:lnTo>
                  <a:pt x="47570" y="332983"/>
                </a:lnTo>
                <a:lnTo>
                  <a:pt x="47570" y="47570"/>
                </a:lnTo>
                <a:lnTo>
                  <a:pt x="523263" y="47570"/>
                </a:lnTo>
                <a:lnTo>
                  <a:pt x="523266" y="95069"/>
                </a:lnTo>
                <a:lnTo>
                  <a:pt x="463800" y="95069"/>
                </a:lnTo>
                <a:cubicBezTo>
                  <a:pt x="458318" y="95069"/>
                  <a:pt x="453534" y="98808"/>
                  <a:pt x="452199" y="104128"/>
                </a:cubicBezTo>
                <a:lnTo>
                  <a:pt x="442698" y="142139"/>
                </a:lnTo>
                <a:cubicBezTo>
                  <a:pt x="441212" y="142720"/>
                  <a:pt x="439748" y="143312"/>
                  <a:pt x="438286" y="143927"/>
                </a:cubicBezTo>
                <a:lnTo>
                  <a:pt x="404723" y="123789"/>
                </a:lnTo>
                <a:cubicBezTo>
                  <a:pt x="399995" y="120956"/>
                  <a:pt x="393968" y="121722"/>
                  <a:pt x="390112" y="125590"/>
                </a:cubicBezTo>
                <a:close/>
                <a:moveTo>
                  <a:pt x="446890" y="332985"/>
                </a:moveTo>
                <a:cubicBezTo>
                  <a:pt x="434958" y="319836"/>
                  <a:pt x="428192" y="303214"/>
                  <a:pt x="428192" y="285416"/>
                </a:cubicBezTo>
                <a:cubicBezTo>
                  <a:pt x="428192" y="246104"/>
                  <a:pt x="460165" y="214132"/>
                  <a:pt x="499477" y="214132"/>
                </a:cubicBezTo>
                <a:cubicBezTo>
                  <a:pt x="507747" y="214132"/>
                  <a:pt x="515705" y="215808"/>
                  <a:pt x="523274" y="218510"/>
                </a:cubicBezTo>
                <a:lnTo>
                  <a:pt x="523283" y="332985"/>
                </a:lnTo>
                <a:lnTo>
                  <a:pt x="446890" y="332985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3" name="Forma libre 287">
            <a:extLst>
              <a:ext uri="{FF2B5EF4-FFF2-40B4-BE49-F238E27FC236}">
                <a16:creationId xmlns:a16="http://schemas.microsoft.com/office/drawing/2014/main" id="{5E989DC6-8463-9643-84DF-07EA2AA08808}"/>
              </a:ext>
            </a:extLst>
          </p:cNvPr>
          <p:cNvSpPr/>
          <p:nvPr/>
        </p:nvSpPr>
        <p:spPr>
          <a:xfrm>
            <a:off x="3999528" y="4774471"/>
            <a:ext cx="902671" cy="902669"/>
          </a:xfrm>
          <a:custGeom>
            <a:avLst/>
            <a:gdLst>
              <a:gd name="connsiteX0" fmla="*/ 525028 w 570832"/>
              <a:gd name="connsiteY0" fmla="*/ 374685 h 570831"/>
              <a:gd name="connsiteX1" fmla="*/ 423246 w 570832"/>
              <a:gd name="connsiteY1" fmla="*/ 358473 h 570831"/>
              <a:gd name="connsiteX2" fmla="*/ 377999 w 570832"/>
              <a:gd name="connsiteY2" fmla="*/ 368012 h 570831"/>
              <a:gd name="connsiteX3" fmla="*/ 313814 w 570832"/>
              <a:gd name="connsiteY3" fmla="*/ 416464 h 570831"/>
              <a:gd name="connsiteX4" fmla="*/ 154337 w 570832"/>
              <a:gd name="connsiteY4" fmla="*/ 257018 h 570831"/>
              <a:gd name="connsiteX5" fmla="*/ 201364 w 570832"/>
              <a:gd name="connsiteY5" fmla="*/ 194506 h 570831"/>
              <a:gd name="connsiteX6" fmla="*/ 212713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79" y="374685"/>
                  <a:pt x="455764" y="369219"/>
                  <a:pt x="423246" y="358473"/>
                </a:cubicBezTo>
                <a:cubicBezTo>
                  <a:pt x="407049" y="352945"/>
                  <a:pt x="388590" y="357203"/>
                  <a:pt x="377999" y="368012"/>
                </a:cubicBezTo>
                <a:lnTo>
                  <a:pt x="313814" y="416464"/>
                </a:lnTo>
                <a:cubicBezTo>
                  <a:pt x="239379" y="376731"/>
                  <a:pt x="193528" y="330895"/>
                  <a:pt x="154337" y="257018"/>
                </a:cubicBezTo>
                <a:lnTo>
                  <a:pt x="201364" y="194506"/>
                </a:lnTo>
                <a:cubicBezTo>
                  <a:pt x="213581" y="182305"/>
                  <a:pt x="217964" y="164481"/>
                  <a:pt x="212713" y="147758"/>
                </a:cubicBezTo>
                <a:cubicBezTo>
                  <a:pt x="201921" y="115069"/>
                  <a:pt x="196439" y="80770"/>
                  <a:pt x="196439" y="45806"/>
                </a:cubicBezTo>
                <a:cubicBezTo>
                  <a:pt x="196440" y="20548"/>
                  <a:pt x="175892" y="0"/>
                  <a:pt x="150635" y="0"/>
                </a:cubicBezTo>
                <a:lnTo>
                  <a:pt x="45803" y="0"/>
                </a:lnTo>
                <a:cubicBezTo>
                  <a:pt x="20548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84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83" y="374685"/>
                  <a:pt x="525028" y="374685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288">
            <a:extLst>
              <a:ext uri="{FF2B5EF4-FFF2-40B4-BE49-F238E27FC236}">
                <a16:creationId xmlns:a16="http://schemas.microsoft.com/office/drawing/2014/main" id="{5DFAE71C-89E5-F342-A3C7-0B9676921E70}"/>
              </a:ext>
            </a:extLst>
          </p:cNvPr>
          <p:cNvSpPr/>
          <p:nvPr/>
        </p:nvSpPr>
        <p:spPr>
          <a:xfrm>
            <a:off x="4400715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289">
            <a:extLst>
              <a:ext uri="{FF2B5EF4-FFF2-40B4-BE49-F238E27FC236}">
                <a16:creationId xmlns:a16="http://schemas.microsoft.com/office/drawing/2014/main" id="{161D7D09-E074-FE43-8862-5E04C9A873D1}"/>
              </a:ext>
            </a:extLst>
          </p:cNvPr>
          <p:cNvSpPr/>
          <p:nvPr/>
        </p:nvSpPr>
        <p:spPr>
          <a:xfrm>
            <a:off x="4601308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290">
            <a:extLst>
              <a:ext uri="{FF2B5EF4-FFF2-40B4-BE49-F238E27FC236}">
                <a16:creationId xmlns:a16="http://schemas.microsoft.com/office/drawing/2014/main" id="{339FFBCA-B118-F44E-9755-FD205E0D07F0}"/>
              </a:ext>
            </a:extLst>
          </p:cNvPr>
          <p:cNvSpPr/>
          <p:nvPr/>
        </p:nvSpPr>
        <p:spPr>
          <a:xfrm>
            <a:off x="4801902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Gráfico 216">
            <a:extLst>
              <a:ext uri="{FF2B5EF4-FFF2-40B4-BE49-F238E27FC236}">
                <a16:creationId xmlns:a16="http://schemas.microsoft.com/office/drawing/2014/main" id="{13B0EA28-5B76-DC40-A529-6F997701D8FB}"/>
              </a:ext>
            </a:extLst>
          </p:cNvPr>
          <p:cNvSpPr/>
          <p:nvPr/>
        </p:nvSpPr>
        <p:spPr>
          <a:xfrm>
            <a:off x="14412623" y="4625945"/>
            <a:ext cx="1198407" cy="898831"/>
          </a:xfrm>
          <a:custGeom>
            <a:avLst/>
            <a:gdLst>
              <a:gd name="connsiteX0" fmla="*/ 564374 w 570829"/>
              <a:gd name="connsiteY0" fmla="*/ 203505 h 428134"/>
              <a:gd name="connsiteX1" fmla="*/ 171927 w 570829"/>
              <a:gd name="connsiteY1" fmla="*/ 1336 h 428134"/>
              <a:gd name="connsiteX2" fmla="*/ 162798 w 570829"/>
              <a:gd name="connsiteY2" fmla="*/ 604 h 428134"/>
              <a:gd name="connsiteX3" fmla="*/ 155854 w 570829"/>
              <a:gd name="connsiteY3" fmla="*/ 6586 h 428134"/>
              <a:gd name="connsiteX4" fmla="*/ 72608 w 570829"/>
              <a:gd name="connsiteY4" fmla="*/ 173077 h 428134"/>
              <a:gd name="connsiteX5" fmla="*/ 77765 w 570829"/>
              <a:gd name="connsiteY5" fmla="*/ 188953 h 428134"/>
              <a:gd name="connsiteX6" fmla="*/ 171008 w 570829"/>
              <a:gd name="connsiteY6" fmla="*/ 237431 h 428134"/>
              <a:gd name="connsiteX7" fmla="*/ 166492 w 570829"/>
              <a:gd name="connsiteY7" fmla="*/ 261642 h 428134"/>
              <a:gd name="connsiteX8" fmla="*/ 180244 w 570829"/>
              <a:gd name="connsiteY8" fmla="*/ 303389 h 428134"/>
              <a:gd name="connsiteX9" fmla="*/ 167096 w 570829"/>
              <a:gd name="connsiteY9" fmla="*/ 332996 h 428134"/>
              <a:gd name="connsiteX10" fmla="*/ 59206 w 570829"/>
              <a:gd name="connsiteY10" fmla="*/ 332996 h 428134"/>
              <a:gd name="connsiteX11" fmla="*/ 11892 w 570829"/>
              <a:gd name="connsiteY11" fmla="*/ 309212 h 428134"/>
              <a:gd name="connsiteX12" fmla="*/ 0 w 570829"/>
              <a:gd name="connsiteY12" fmla="*/ 321104 h 428134"/>
              <a:gd name="connsiteX13" fmla="*/ 0 w 570829"/>
              <a:gd name="connsiteY13" fmla="*/ 416242 h 428134"/>
              <a:gd name="connsiteX14" fmla="*/ 11893 w 570829"/>
              <a:gd name="connsiteY14" fmla="*/ 428134 h 428134"/>
              <a:gd name="connsiteX15" fmla="*/ 59207 w 570829"/>
              <a:gd name="connsiteY15" fmla="*/ 404350 h 428134"/>
              <a:gd name="connsiteX16" fmla="*/ 190278 w 570829"/>
              <a:gd name="connsiteY16" fmla="*/ 404350 h 428134"/>
              <a:gd name="connsiteX17" fmla="*/ 222889 w 570829"/>
              <a:gd name="connsiteY17" fmla="*/ 383167 h 428134"/>
              <a:gd name="connsiteX18" fmla="*/ 245538 w 570829"/>
              <a:gd name="connsiteY18" fmla="*/ 332219 h 428134"/>
              <a:gd name="connsiteX19" fmla="*/ 296164 w 570829"/>
              <a:gd name="connsiteY19" fmla="*/ 302521 h 428134"/>
              <a:gd name="connsiteX20" fmla="*/ 375074 w 570829"/>
              <a:gd name="connsiteY20" fmla="*/ 343552 h 428134"/>
              <a:gd name="connsiteX21" fmla="*/ 380556 w 570829"/>
              <a:gd name="connsiteY21" fmla="*/ 344888 h 428134"/>
              <a:gd name="connsiteX22" fmla="*/ 387153 w 570829"/>
              <a:gd name="connsiteY22" fmla="*/ 342890 h 428134"/>
              <a:gd name="connsiteX23" fmla="*/ 415342 w 570829"/>
              <a:gd name="connsiteY23" fmla="*/ 324098 h 428134"/>
              <a:gd name="connsiteX24" fmla="*/ 469795 w 570829"/>
              <a:gd name="connsiteY24" fmla="*/ 355213 h 428134"/>
              <a:gd name="connsiteX25" fmla="*/ 475695 w 570829"/>
              <a:gd name="connsiteY25" fmla="*/ 356780 h 428134"/>
              <a:gd name="connsiteX26" fmla="*/ 485381 w 570829"/>
              <a:gd name="connsiteY26" fmla="*/ 351798 h 428134"/>
              <a:gd name="connsiteX27" fmla="*/ 544843 w 570829"/>
              <a:gd name="connsiteY27" fmla="*/ 268551 h 428134"/>
              <a:gd name="connsiteX28" fmla="*/ 546794 w 570829"/>
              <a:gd name="connsiteY28" fmla="*/ 259225 h 428134"/>
              <a:gd name="connsiteX29" fmla="*/ 541266 w 570829"/>
              <a:gd name="connsiteY29" fmla="*/ 251444 h 428134"/>
              <a:gd name="connsiteX30" fmla="*/ 532350 w 570829"/>
              <a:gd name="connsiteY30" fmla="*/ 246094 h 428134"/>
              <a:gd name="connsiteX31" fmla="*/ 565539 w 570829"/>
              <a:gd name="connsiteY31" fmla="*/ 223967 h 428134"/>
              <a:gd name="connsiteX32" fmla="*/ 570811 w 570829"/>
              <a:gd name="connsiteY32" fmla="*/ 213410 h 428134"/>
              <a:gd name="connsiteX33" fmla="*/ 564374 w 570829"/>
              <a:gd name="connsiteY33" fmla="*/ 203505 h 4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0829" h="428134">
                <a:moveTo>
                  <a:pt x="564374" y="203505"/>
                </a:moveTo>
                <a:lnTo>
                  <a:pt x="171927" y="1336"/>
                </a:lnTo>
                <a:cubicBezTo>
                  <a:pt x="169093" y="-139"/>
                  <a:pt x="165819" y="-407"/>
                  <a:pt x="162798" y="604"/>
                </a:cubicBezTo>
                <a:cubicBezTo>
                  <a:pt x="159779" y="1591"/>
                  <a:pt x="157271" y="3740"/>
                  <a:pt x="155854" y="6586"/>
                </a:cubicBezTo>
                <a:lnTo>
                  <a:pt x="72608" y="173077"/>
                </a:lnTo>
                <a:cubicBezTo>
                  <a:pt x="69705" y="178883"/>
                  <a:pt x="72004" y="185956"/>
                  <a:pt x="77765" y="188953"/>
                </a:cubicBezTo>
                <a:lnTo>
                  <a:pt x="171008" y="237431"/>
                </a:lnTo>
                <a:cubicBezTo>
                  <a:pt x="168247" y="245025"/>
                  <a:pt x="166492" y="253106"/>
                  <a:pt x="166492" y="261642"/>
                </a:cubicBezTo>
                <a:cubicBezTo>
                  <a:pt x="166492" y="277271"/>
                  <a:pt x="171689" y="291621"/>
                  <a:pt x="180244" y="303389"/>
                </a:cubicBezTo>
                <a:lnTo>
                  <a:pt x="167096" y="332996"/>
                </a:lnTo>
                <a:lnTo>
                  <a:pt x="59206" y="332996"/>
                </a:lnTo>
                <a:cubicBezTo>
                  <a:pt x="48033" y="318177"/>
                  <a:pt x="30474" y="309212"/>
                  <a:pt x="11892" y="309212"/>
                </a:cubicBezTo>
                <a:cubicBezTo>
                  <a:pt x="5319" y="309211"/>
                  <a:pt x="0" y="314530"/>
                  <a:pt x="0" y="321104"/>
                </a:cubicBezTo>
                <a:lnTo>
                  <a:pt x="0" y="416242"/>
                </a:lnTo>
                <a:cubicBezTo>
                  <a:pt x="0" y="422815"/>
                  <a:pt x="5319" y="428134"/>
                  <a:pt x="11893" y="428134"/>
                </a:cubicBezTo>
                <a:cubicBezTo>
                  <a:pt x="30475" y="428134"/>
                  <a:pt x="48035" y="419168"/>
                  <a:pt x="59207" y="404350"/>
                </a:cubicBezTo>
                <a:lnTo>
                  <a:pt x="190278" y="404350"/>
                </a:lnTo>
                <a:cubicBezTo>
                  <a:pt x="204331" y="404350"/>
                  <a:pt x="217129" y="396046"/>
                  <a:pt x="222889" y="383167"/>
                </a:cubicBezTo>
                <a:lnTo>
                  <a:pt x="245538" y="332219"/>
                </a:lnTo>
                <a:cubicBezTo>
                  <a:pt x="266428" y="329940"/>
                  <a:pt x="284655" y="318888"/>
                  <a:pt x="296164" y="302521"/>
                </a:cubicBezTo>
                <a:lnTo>
                  <a:pt x="375074" y="343552"/>
                </a:lnTo>
                <a:cubicBezTo>
                  <a:pt x="376793" y="344446"/>
                  <a:pt x="378674" y="344888"/>
                  <a:pt x="380556" y="344888"/>
                </a:cubicBezTo>
                <a:cubicBezTo>
                  <a:pt x="382856" y="344888"/>
                  <a:pt x="385155" y="344214"/>
                  <a:pt x="387153" y="342890"/>
                </a:cubicBezTo>
                <a:lnTo>
                  <a:pt x="415342" y="324098"/>
                </a:lnTo>
                <a:lnTo>
                  <a:pt x="469795" y="355213"/>
                </a:lnTo>
                <a:cubicBezTo>
                  <a:pt x="471654" y="356270"/>
                  <a:pt x="473674" y="356780"/>
                  <a:pt x="475695" y="356780"/>
                </a:cubicBezTo>
                <a:cubicBezTo>
                  <a:pt x="479411" y="356780"/>
                  <a:pt x="483058" y="355027"/>
                  <a:pt x="485381" y="351798"/>
                </a:cubicBezTo>
                <a:lnTo>
                  <a:pt x="544843" y="268551"/>
                </a:lnTo>
                <a:cubicBezTo>
                  <a:pt x="546770" y="265857"/>
                  <a:pt x="547467" y="262466"/>
                  <a:pt x="546794" y="259225"/>
                </a:cubicBezTo>
                <a:cubicBezTo>
                  <a:pt x="546120" y="255973"/>
                  <a:pt x="544122" y="253151"/>
                  <a:pt x="541266" y="251444"/>
                </a:cubicBezTo>
                <a:lnTo>
                  <a:pt x="532350" y="246094"/>
                </a:lnTo>
                <a:lnTo>
                  <a:pt x="565539" y="223967"/>
                </a:lnTo>
                <a:cubicBezTo>
                  <a:pt x="569046" y="221633"/>
                  <a:pt x="571044" y="217615"/>
                  <a:pt x="570811" y="213410"/>
                </a:cubicBezTo>
                <a:cubicBezTo>
                  <a:pt x="570576" y="209195"/>
                  <a:pt x="568136" y="205432"/>
                  <a:pt x="564374" y="20350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426">
            <a:extLst>
              <a:ext uri="{FF2B5EF4-FFF2-40B4-BE49-F238E27FC236}">
                <a16:creationId xmlns:a16="http://schemas.microsoft.com/office/drawing/2014/main" id="{51252793-A769-CF49-82C3-B886E1B17B48}"/>
              </a:ext>
            </a:extLst>
          </p:cNvPr>
          <p:cNvSpPr/>
          <p:nvPr/>
        </p:nvSpPr>
        <p:spPr>
          <a:xfrm>
            <a:off x="19803315" y="6592887"/>
            <a:ext cx="717542" cy="410026"/>
          </a:xfrm>
          <a:custGeom>
            <a:avLst/>
            <a:gdLst>
              <a:gd name="connsiteX0" fmla="*/ 149675 w 332983"/>
              <a:gd name="connsiteY0" fmla="*/ 183310 h 190277"/>
              <a:gd name="connsiteX1" fmla="*/ 166491 w 332983"/>
              <a:gd name="connsiteY1" fmla="*/ 190278 h 190277"/>
              <a:gd name="connsiteX2" fmla="*/ 183308 w 332983"/>
              <a:gd name="connsiteY2" fmla="*/ 183310 h 190277"/>
              <a:gd name="connsiteX3" fmla="*/ 285414 w 332983"/>
              <a:gd name="connsiteY3" fmla="*/ 81204 h 190277"/>
              <a:gd name="connsiteX4" fmla="*/ 285414 w 332983"/>
              <a:gd name="connsiteY4" fmla="*/ 130817 h 190277"/>
              <a:gd name="connsiteX5" fmla="*/ 297307 w 332983"/>
              <a:gd name="connsiteY5" fmla="*/ 142709 h 190277"/>
              <a:gd name="connsiteX6" fmla="*/ 321091 w 332983"/>
              <a:gd name="connsiteY6" fmla="*/ 142709 h 190277"/>
              <a:gd name="connsiteX7" fmla="*/ 332983 w 332983"/>
              <a:gd name="connsiteY7" fmla="*/ 130817 h 190277"/>
              <a:gd name="connsiteX8" fmla="*/ 332983 w 332983"/>
              <a:gd name="connsiteY8" fmla="*/ 23786 h 190277"/>
              <a:gd name="connsiteX9" fmla="*/ 309199 w 332983"/>
              <a:gd name="connsiteY9" fmla="*/ 2 h 190277"/>
              <a:gd name="connsiteX10" fmla="*/ 202168 w 332983"/>
              <a:gd name="connsiteY10" fmla="*/ 2 h 190277"/>
              <a:gd name="connsiteX11" fmla="*/ 190276 w 332983"/>
              <a:gd name="connsiteY11" fmla="*/ 11894 h 190277"/>
              <a:gd name="connsiteX12" fmla="*/ 190276 w 332983"/>
              <a:gd name="connsiteY12" fmla="*/ 35677 h 190277"/>
              <a:gd name="connsiteX13" fmla="*/ 202168 w 332983"/>
              <a:gd name="connsiteY13" fmla="*/ 47570 h 190277"/>
              <a:gd name="connsiteX14" fmla="*/ 251782 w 332983"/>
              <a:gd name="connsiteY14" fmla="*/ 47570 h 190277"/>
              <a:gd name="connsiteX15" fmla="*/ 166491 w 332983"/>
              <a:gd name="connsiteY15" fmla="*/ 132860 h 190277"/>
              <a:gd name="connsiteX16" fmla="*/ 37116 w 332983"/>
              <a:gd name="connsiteY16" fmla="*/ 3484 h 190277"/>
              <a:gd name="connsiteX17" fmla="*/ 20297 w 332983"/>
              <a:gd name="connsiteY17" fmla="*/ 3484 h 190277"/>
              <a:gd name="connsiteX18" fmla="*/ 3484 w 332983"/>
              <a:gd name="connsiteY18" fmla="*/ 20299 h 190277"/>
              <a:gd name="connsiteX19" fmla="*/ 3484 w 332983"/>
              <a:gd name="connsiteY19" fmla="*/ 37117 h 190277"/>
              <a:gd name="connsiteX20" fmla="*/ 149675 w 332983"/>
              <a:gd name="connsiteY20" fmla="*/ 183310 h 1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2983" h="190277">
                <a:moveTo>
                  <a:pt x="149675" y="183310"/>
                </a:moveTo>
                <a:cubicBezTo>
                  <a:pt x="154321" y="187956"/>
                  <a:pt x="160406" y="190278"/>
                  <a:pt x="166491" y="190278"/>
                </a:cubicBezTo>
                <a:cubicBezTo>
                  <a:pt x="172577" y="190278"/>
                  <a:pt x="178663" y="187956"/>
                  <a:pt x="183308" y="183310"/>
                </a:cubicBezTo>
                <a:lnTo>
                  <a:pt x="285414" y="81204"/>
                </a:lnTo>
                <a:lnTo>
                  <a:pt x="285414" y="130817"/>
                </a:lnTo>
                <a:cubicBezTo>
                  <a:pt x="285414" y="137385"/>
                  <a:pt x="290739" y="142709"/>
                  <a:pt x="297307" y="142709"/>
                </a:cubicBezTo>
                <a:lnTo>
                  <a:pt x="321091" y="142709"/>
                </a:lnTo>
                <a:cubicBezTo>
                  <a:pt x="327659" y="142709"/>
                  <a:pt x="332983" y="137385"/>
                  <a:pt x="332983" y="130817"/>
                </a:cubicBezTo>
                <a:lnTo>
                  <a:pt x="332983" y="23786"/>
                </a:lnTo>
                <a:cubicBezTo>
                  <a:pt x="332983" y="10650"/>
                  <a:pt x="322335" y="2"/>
                  <a:pt x="309199" y="2"/>
                </a:cubicBezTo>
                <a:lnTo>
                  <a:pt x="202168" y="2"/>
                </a:lnTo>
                <a:cubicBezTo>
                  <a:pt x="195600" y="2"/>
                  <a:pt x="190276" y="5326"/>
                  <a:pt x="190276" y="11894"/>
                </a:cubicBezTo>
                <a:lnTo>
                  <a:pt x="190276" y="35677"/>
                </a:lnTo>
                <a:cubicBezTo>
                  <a:pt x="190276" y="42245"/>
                  <a:pt x="195600" y="47570"/>
                  <a:pt x="202168" y="47570"/>
                </a:cubicBezTo>
                <a:lnTo>
                  <a:pt x="251782" y="47570"/>
                </a:lnTo>
                <a:lnTo>
                  <a:pt x="166491" y="132860"/>
                </a:lnTo>
                <a:lnTo>
                  <a:pt x="37116" y="3484"/>
                </a:lnTo>
                <a:cubicBezTo>
                  <a:pt x="32471" y="-1161"/>
                  <a:pt x="24942" y="-1161"/>
                  <a:pt x="20297" y="3484"/>
                </a:cubicBezTo>
                <a:lnTo>
                  <a:pt x="3484" y="20299"/>
                </a:lnTo>
                <a:cubicBezTo>
                  <a:pt x="-1161" y="24943"/>
                  <a:pt x="-1161" y="32472"/>
                  <a:pt x="3484" y="37117"/>
                </a:cubicBezTo>
                <a:lnTo>
                  <a:pt x="149675" y="183310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427">
            <a:extLst>
              <a:ext uri="{FF2B5EF4-FFF2-40B4-BE49-F238E27FC236}">
                <a16:creationId xmlns:a16="http://schemas.microsoft.com/office/drawing/2014/main" id="{234F9E14-9E87-1846-8899-81F7A5577AC1}"/>
              </a:ext>
            </a:extLst>
          </p:cNvPr>
          <p:cNvSpPr/>
          <p:nvPr/>
        </p:nvSpPr>
        <p:spPr>
          <a:xfrm>
            <a:off x="19547122" y="7002913"/>
            <a:ext cx="1230078" cy="512532"/>
          </a:xfrm>
          <a:custGeom>
            <a:avLst/>
            <a:gdLst>
              <a:gd name="connsiteX0" fmla="*/ 561110 w 570831"/>
              <a:gd name="connsiteY0" fmla="*/ 120062 h 237846"/>
              <a:gd name="connsiteX1" fmla="*/ 285427 w 570831"/>
              <a:gd name="connsiteY1" fmla="*/ 0 h 237846"/>
              <a:gd name="connsiteX2" fmla="*/ 9721 w 570831"/>
              <a:gd name="connsiteY2" fmla="*/ 120062 h 237846"/>
              <a:gd name="connsiteX3" fmla="*/ 9721 w 570831"/>
              <a:gd name="connsiteY3" fmla="*/ 169501 h 237846"/>
              <a:gd name="connsiteX4" fmla="*/ 64707 w 570831"/>
              <a:gd name="connsiteY4" fmla="*/ 227337 h 237846"/>
              <a:gd name="connsiteX5" fmla="*/ 89030 w 570831"/>
              <a:gd name="connsiteY5" fmla="*/ 237847 h 237846"/>
              <a:gd name="connsiteX6" fmla="*/ 113364 w 570831"/>
              <a:gd name="connsiteY6" fmla="*/ 227325 h 237846"/>
              <a:gd name="connsiteX7" fmla="*/ 175354 w 570831"/>
              <a:gd name="connsiteY7" fmla="*/ 180080 h 237846"/>
              <a:gd name="connsiteX8" fmla="*/ 193775 w 570831"/>
              <a:gd name="connsiteY8" fmla="*/ 148584 h 237846"/>
              <a:gd name="connsiteX9" fmla="*/ 201952 w 570831"/>
              <a:gd name="connsiteY9" fmla="*/ 87636 h 237846"/>
              <a:gd name="connsiteX10" fmla="*/ 368871 w 570831"/>
              <a:gd name="connsiteY10" fmla="*/ 87647 h 237846"/>
              <a:gd name="connsiteX11" fmla="*/ 377164 w 570831"/>
              <a:gd name="connsiteY11" fmla="*/ 150152 h 237846"/>
              <a:gd name="connsiteX12" fmla="*/ 395759 w 570831"/>
              <a:gd name="connsiteY12" fmla="*/ 179976 h 237846"/>
              <a:gd name="connsiteX13" fmla="*/ 457621 w 570831"/>
              <a:gd name="connsiteY13" fmla="*/ 227173 h 237846"/>
              <a:gd name="connsiteX14" fmla="*/ 506288 w 570831"/>
              <a:gd name="connsiteY14" fmla="*/ 227173 h 237846"/>
              <a:gd name="connsiteX15" fmla="*/ 561111 w 570831"/>
              <a:gd name="connsiteY15" fmla="*/ 169488 h 237846"/>
              <a:gd name="connsiteX16" fmla="*/ 561110 w 570831"/>
              <a:gd name="connsiteY16" fmla="*/ 120062 h 2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0831" h="237846">
                <a:moveTo>
                  <a:pt x="561110" y="120062"/>
                </a:moveTo>
                <a:cubicBezTo>
                  <a:pt x="487506" y="42645"/>
                  <a:pt x="389590" y="0"/>
                  <a:pt x="285427" y="0"/>
                </a:cubicBezTo>
                <a:cubicBezTo>
                  <a:pt x="181253" y="0"/>
                  <a:pt x="83337" y="42645"/>
                  <a:pt x="9721" y="120062"/>
                </a:cubicBezTo>
                <a:cubicBezTo>
                  <a:pt x="-3240" y="133696"/>
                  <a:pt x="-3240" y="155867"/>
                  <a:pt x="9721" y="169501"/>
                </a:cubicBezTo>
                <a:lnTo>
                  <a:pt x="64707" y="227337"/>
                </a:lnTo>
                <a:cubicBezTo>
                  <a:pt x="71154" y="234119"/>
                  <a:pt x="79795" y="237847"/>
                  <a:pt x="89030" y="237847"/>
                </a:cubicBezTo>
                <a:cubicBezTo>
                  <a:pt x="98276" y="237847"/>
                  <a:pt x="106918" y="234119"/>
                  <a:pt x="113364" y="227325"/>
                </a:cubicBezTo>
                <a:cubicBezTo>
                  <a:pt x="131715" y="208046"/>
                  <a:pt x="152565" y="192147"/>
                  <a:pt x="175354" y="180080"/>
                </a:cubicBezTo>
                <a:cubicBezTo>
                  <a:pt x="186783" y="173798"/>
                  <a:pt x="193775" y="161766"/>
                  <a:pt x="193775" y="148584"/>
                </a:cubicBezTo>
                <a:lnTo>
                  <a:pt x="201952" y="87636"/>
                </a:lnTo>
                <a:cubicBezTo>
                  <a:pt x="262048" y="68264"/>
                  <a:pt x="308171" y="68276"/>
                  <a:pt x="368871" y="87647"/>
                </a:cubicBezTo>
                <a:lnTo>
                  <a:pt x="377164" y="150152"/>
                </a:lnTo>
                <a:cubicBezTo>
                  <a:pt x="377059" y="161800"/>
                  <a:pt x="384400" y="174122"/>
                  <a:pt x="395759" y="179976"/>
                </a:cubicBezTo>
                <a:cubicBezTo>
                  <a:pt x="418432" y="191984"/>
                  <a:pt x="439281" y="207883"/>
                  <a:pt x="457621" y="227173"/>
                </a:cubicBezTo>
                <a:cubicBezTo>
                  <a:pt x="470514" y="240715"/>
                  <a:pt x="493395" y="240715"/>
                  <a:pt x="506288" y="227173"/>
                </a:cubicBezTo>
                <a:lnTo>
                  <a:pt x="561111" y="169488"/>
                </a:lnTo>
                <a:cubicBezTo>
                  <a:pt x="574073" y="155867"/>
                  <a:pt x="574073" y="133696"/>
                  <a:pt x="561110" y="120062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135A322-825C-0E4E-85FE-C5E91507B3DD}"/>
              </a:ext>
            </a:extLst>
          </p:cNvPr>
          <p:cNvSpPr/>
          <p:nvPr/>
        </p:nvSpPr>
        <p:spPr>
          <a:xfrm rot="20693176">
            <a:off x="3311661" y="5059862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2C6AF23-2BA2-AA46-981E-6D489E236B9B}"/>
              </a:ext>
            </a:extLst>
          </p:cNvPr>
          <p:cNvSpPr/>
          <p:nvPr/>
        </p:nvSpPr>
        <p:spPr>
          <a:xfrm rot="20693176">
            <a:off x="13674861" y="5059861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CEF2467-D120-A34C-8A47-BCEA974B0981}"/>
              </a:ext>
            </a:extLst>
          </p:cNvPr>
          <p:cNvSpPr/>
          <p:nvPr/>
        </p:nvSpPr>
        <p:spPr>
          <a:xfrm rot="18000000">
            <a:off x="9984156" y="5059860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528">
            <a:extLst>
              <a:ext uri="{FF2B5EF4-FFF2-40B4-BE49-F238E27FC236}">
                <a16:creationId xmlns:a16="http://schemas.microsoft.com/office/drawing/2014/main" id="{35D77222-80D2-4A4A-9C1B-ADF2787A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725" y="4432319"/>
            <a:ext cx="8277832" cy="8236780"/>
          </a:xfrm>
          <a:custGeom>
            <a:avLst/>
            <a:gdLst>
              <a:gd name="T0" fmla="*/ 7113 w 7114"/>
              <a:gd name="T1" fmla="*/ 3525 h 7078"/>
              <a:gd name="T2" fmla="*/ 7113 w 7114"/>
              <a:gd name="T3" fmla="*/ 3525 h 7078"/>
              <a:gd name="T4" fmla="*/ 3552 w 7114"/>
              <a:gd name="T5" fmla="*/ 7077 h 7078"/>
              <a:gd name="T6" fmla="*/ 0 w 7114"/>
              <a:gd name="T7" fmla="*/ 3525 h 7078"/>
              <a:gd name="T8" fmla="*/ 3049 w 7114"/>
              <a:gd name="T9" fmla="*/ 0 h 7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4" h="7078">
                <a:moveTo>
                  <a:pt x="7113" y="3525"/>
                </a:moveTo>
                <a:lnTo>
                  <a:pt x="7113" y="3525"/>
                </a:lnTo>
                <a:cubicBezTo>
                  <a:pt x="7113" y="5485"/>
                  <a:pt x="5521" y="7077"/>
                  <a:pt x="3552" y="7077"/>
                </a:cubicBezTo>
                <a:cubicBezTo>
                  <a:pt x="1592" y="7077"/>
                  <a:pt x="0" y="5485"/>
                  <a:pt x="0" y="3525"/>
                </a:cubicBezTo>
                <a:cubicBezTo>
                  <a:pt x="0" y="1736"/>
                  <a:pt x="1322" y="252"/>
                  <a:pt x="3049" y="0"/>
                </a:cubicBezTo>
              </a:path>
            </a:pathLst>
          </a:custGeom>
          <a:noFill/>
          <a:ln w="874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Freeform 529">
            <a:extLst>
              <a:ext uri="{FF2B5EF4-FFF2-40B4-BE49-F238E27FC236}">
                <a16:creationId xmlns:a16="http://schemas.microsoft.com/office/drawing/2014/main" id="{8214111A-70C9-0449-B7B8-A1128DBD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908" y="4119272"/>
            <a:ext cx="857034" cy="682547"/>
          </a:xfrm>
          <a:custGeom>
            <a:avLst/>
            <a:gdLst>
              <a:gd name="T0" fmla="*/ 737 w 738"/>
              <a:gd name="T1" fmla="*/ 234 h 586"/>
              <a:gd name="T2" fmla="*/ 54 w 738"/>
              <a:gd name="T3" fmla="*/ 585 h 586"/>
              <a:gd name="T4" fmla="*/ 198 w 738"/>
              <a:gd name="T5" fmla="*/ 279 h 586"/>
              <a:gd name="T6" fmla="*/ 0 w 738"/>
              <a:gd name="T7" fmla="*/ 0 h 586"/>
              <a:gd name="T8" fmla="*/ 737 w 738"/>
              <a:gd name="T9" fmla="*/ 23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8" h="586">
                <a:moveTo>
                  <a:pt x="737" y="234"/>
                </a:moveTo>
                <a:lnTo>
                  <a:pt x="54" y="585"/>
                </a:lnTo>
                <a:lnTo>
                  <a:pt x="198" y="279"/>
                </a:lnTo>
                <a:lnTo>
                  <a:pt x="0" y="0"/>
                </a:lnTo>
                <a:lnTo>
                  <a:pt x="737" y="23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C385031C-D403-834C-9DD7-A2BC7A55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725" y="4852520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45B10AC0-C172-2A4B-9CA9-DB4C66D5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227" y="8177611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B05B2600-8012-974A-9C38-3B10AAC9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687" y="11458146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9280D4EB-4DE6-3049-B53C-8CE6A9DA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925" y="8407400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574C41-C868-9C4B-9383-F43321E5F483}"/>
              </a:ext>
            </a:extLst>
          </p:cNvPr>
          <p:cNvSpPr/>
          <p:nvPr/>
        </p:nvSpPr>
        <p:spPr>
          <a:xfrm>
            <a:off x="7394461" y="529135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04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7BD187-3449-C74B-9078-3E28B9540D68}"/>
              </a:ext>
            </a:extLst>
          </p:cNvPr>
          <p:cNvSpPr txBox="1"/>
          <p:nvPr/>
        </p:nvSpPr>
        <p:spPr>
          <a:xfrm>
            <a:off x="16259323" y="5410097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8B45F1-8B52-CA4C-B9E7-B6672B9A5152}"/>
              </a:ext>
            </a:extLst>
          </p:cNvPr>
          <p:cNvSpPr/>
          <p:nvPr/>
        </p:nvSpPr>
        <p:spPr>
          <a:xfrm>
            <a:off x="6243034" y="8521333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E55894-B2F8-7D46-B0B3-6207F736141C}"/>
              </a:ext>
            </a:extLst>
          </p:cNvPr>
          <p:cNvSpPr txBox="1"/>
          <p:nvPr/>
        </p:nvSpPr>
        <p:spPr>
          <a:xfrm>
            <a:off x="16259323" y="7390940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F88D-6FF5-424B-B6D9-24300F623668}"/>
              </a:ext>
            </a:extLst>
          </p:cNvPr>
          <p:cNvSpPr/>
          <p:nvPr/>
        </p:nvSpPr>
        <p:spPr>
          <a:xfrm>
            <a:off x="10963983" y="7479193"/>
            <a:ext cx="3683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A1CF61-1418-7848-9878-EFAA4520FB17}"/>
              </a:ext>
            </a:extLst>
          </p:cNvPr>
          <p:cNvSpPr txBox="1"/>
          <p:nvPr/>
        </p:nvSpPr>
        <p:spPr>
          <a:xfrm>
            <a:off x="16259323" y="9316837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24FB50-C976-F248-A8B5-488E062D5132}"/>
              </a:ext>
            </a:extLst>
          </p:cNvPr>
          <p:cNvSpPr/>
          <p:nvPr/>
        </p:nvSpPr>
        <p:spPr>
          <a:xfrm>
            <a:off x="8328867" y="10994513"/>
            <a:ext cx="2528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1349F3-6EC7-DB4A-8ADE-FF4BD21A150F}"/>
              </a:ext>
            </a:extLst>
          </p:cNvPr>
          <p:cNvSpPr txBox="1"/>
          <p:nvPr/>
        </p:nvSpPr>
        <p:spPr>
          <a:xfrm>
            <a:off x="16259323" y="11089628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D04C1-7656-1D4F-895C-CA972B67F91F}"/>
              </a:ext>
            </a:extLst>
          </p:cNvPr>
          <p:cNvSpPr/>
          <p:nvPr/>
        </p:nvSpPr>
        <p:spPr>
          <a:xfrm>
            <a:off x="15804925" y="5199179"/>
            <a:ext cx="204893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F383B9-C6D0-0240-A6EB-EA91AB4987D1}"/>
              </a:ext>
            </a:extLst>
          </p:cNvPr>
          <p:cNvSpPr/>
          <p:nvPr/>
        </p:nvSpPr>
        <p:spPr>
          <a:xfrm>
            <a:off x="15804925" y="7180022"/>
            <a:ext cx="204893" cy="1077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FDEF40-8F17-A346-9475-D46351B6A1E6}"/>
              </a:ext>
            </a:extLst>
          </p:cNvPr>
          <p:cNvSpPr/>
          <p:nvPr/>
        </p:nvSpPr>
        <p:spPr>
          <a:xfrm>
            <a:off x="15804925" y="9080519"/>
            <a:ext cx="204893" cy="1077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A93409-916E-F04B-9295-55F63F3D0309}"/>
              </a:ext>
            </a:extLst>
          </p:cNvPr>
          <p:cNvSpPr/>
          <p:nvPr/>
        </p:nvSpPr>
        <p:spPr>
          <a:xfrm>
            <a:off x="15804925" y="10929510"/>
            <a:ext cx="204893" cy="1077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87179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rma libre 79">
            <a:extLst>
              <a:ext uri="{FF2B5EF4-FFF2-40B4-BE49-F238E27FC236}">
                <a16:creationId xmlns:a16="http://schemas.microsoft.com/office/drawing/2014/main" id="{5885549D-D1EF-8A4E-A798-8B1FA6AC3203}"/>
              </a:ext>
            </a:extLst>
          </p:cNvPr>
          <p:cNvSpPr/>
          <p:nvPr/>
        </p:nvSpPr>
        <p:spPr>
          <a:xfrm>
            <a:off x="7553690" y="3825203"/>
            <a:ext cx="9177633" cy="9177691"/>
          </a:xfrm>
          <a:custGeom>
            <a:avLst/>
            <a:gdLst>
              <a:gd name="connsiteX0" fmla="*/ 307470 w 305181"/>
              <a:gd name="connsiteY0" fmla="*/ 153736 h 305183"/>
              <a:gd name="connsiteX1" fmla="*/ 153735 w 305181"/>
              <a:gd name="connsiteY1" fmla="*/ 307472 h 305183"/>
              <a:gd name="connsiteX2" fmla="*/ 0 w 305181"/>
              <a:gd name="connsiteY2" fmla="*/ 153736 h 305183"/>
              <a:gd name="connsiteX3" fmla="*/ 153735 w 305181"/>
              <a:gd name="connsiteY3" fmla="*/ 0 h 305183"/>
              <a:gd name="connsiteX4" fmla="*/ 307470 w 305181"/>
              <a:gd name="connsiteY4" fmla="*/ 153736 h 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181" h="305183">
                <a:moveTo>
                  <a:pt x="307470" y="153736"/>
                </a:moveTo>
                <a:cubicBezTo>
                  <a:pt x="307470" y="238642"/>
                  <a:pt x="238641" y="307472"/>
                  <a:pt x="153735" y="307472"/>
                </a:cubicBezTo>
                <a:cubicBezTo>
                  <a:pt x="68830" y="307472"/>
                  <a:pt x="0" y="238642"/>
                  <a:pt x="0" y="153736"/>
                </a:cubicBezTo>
                <a:cubicBezTo>
                  <a:pt x="0" y="68830"/>
                  <a:pt x="68830" y="0"/>
                  <a:pt x="153735" y="0"/>
                </a:cubicBezTo>
                <a:cubicBezTo>
                  <a:pt x="238641" y="0"/>
                  <a:pt x="307470" y="68830"/>
                  <a:pt x="307470" y="1537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orma libre 73">
            <a:extLst>
              <a:ext uri="{FF2B5EF4-FFF2-40B4-BE49-F238E27FC236}">
                <a16:creationId xmlns:a16="http://schemas.microsoft.com/office/drawing/2014/main" id="{1CF23205-18AC-524B-BFE2-A3CF78898504}"/>
              </a:ext>
            </a:extLst>
          </p:cNvPr>
          <p:cNvSpPr/>
          <p:nvPr/>
        </p:nvSpPr>
        <p:spPr>
          <a:xfrm>
            <a:off x="12106041" y="5773221"/>
            <a:ext cx="36466" cy="765828"/>
          </a:xfrm>
          <a:custGeom>
            <a:avLst/>
            <a:gdLst>
              <a:gd name="connsiteX0" fmla="*/ 0 w 0"/>
              <a:gd name="connsiteY0" fmla="*/ 0 h 53407"/>
              <a:gd name="connsiteX1" fmla="*/ 1984 w 0"/>
              <a:gd name="connsiteY1" fmla="*/ 0 h 53407"/>
              <a:gd name="connsiteX2" fmla="*/ 1984 w 0"/>
              <a:gd name="connsiteY2" fmla="*/ 54577 h 53407"/>
              <a:gd name="connsiteX3" fmla="*/ 0 w 0"/>
              <a:gd name="connsiteY3" fmla="*/ 54577 h 5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53407">
                <a:moveTo>
                  <a:pt x="0" y="0"/>
                </a:moveTo>
                <a:lnTo>
                  <a:pt x="1984" y="0"/>
                </a:lnTo>
                <a:lnTo>
                  <a:pt x="1984" y="54577"/>
                </a:lnTo>
                <a:lnTo>
                  <a:pt x="0" y="54577"/>
                </a:lnTo>
                <a:close/>
              </a:path>
            </a:pathLst>
          </a:custGeom>
          <a:solidFill>
            <a:srgbClr val="00ABDF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5" name="Forma libre 79">
            <a:extLst>
              <a:ext uri="{FF2B5EF4-FFF2-40B4-BE49-F238E27FC236}">
                <a16:creationId xmlns:a16="http://schemas.microsoft.com/office/drawing/2014/main" id="{A83BEBF2-364A-074D-9470-DEFF8626C79C}"/>
              </a:ext>
            </a:extLst>
          </p:cNvPr>
          <p:cNvSpPr/>
          <p:nvPr/>
        </p:nvSpPr>
        <p:spPr>
          <a:xfrm>
            <a:off x="9915786" y="6156135"/>
            <a:ext cx="4376136" cy="4376164"/>
          </a:xfrm>
          <a:custGeom>
            <a:avLst/>
            <a:gdLst>
              <a:gd name="connsiteX0" fmla="*/ 307470 w 305181"/>
              <a:gd name="connsiteY0" fmla="*/ 153736 h 305183"/>
              <a:gd name="connsiteX1" fmla="*/ 153735 w 305181"/>
              <a:gd name="connsiteY1" fmla="*/ 307472 h 305183"/>
              <a:gd name="connsiteX2" fmla="*/ 0 w 305181"/>
              <a:gd name="connsiteY2" fmla="*/ 153736 h 305183"/>
              <a:gd name="connsiteX3" fmla="*/ 153735 w 305181"/>
              <a:gd name="connsiteY3" fmla="*/ 0 h 305183"/>
              <a:gd name="connsiteX4" fmla="*/ 307470 w 305181"/>
              <a:gd name="connsiteY4" fmla="*/ 153736 h 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181" h="305183">
                <a:moveTo>
                  <a:pt x="307470" y="153736"/>
                </a:moveTo>
                <a:cubicBezTo>
                  <a:pt x="307470" y="238642"/>
                  <a:pt x="238641" y="307472"/>
                  <a:pt x="153735" y="307472"/>
                </a:cubicBezTo>
                <a:cubicBezTo>
                  <a:pt x="68830" y="307472"/>
                  <a:pt x="0" y="238642"/>
                  <a:pt x="0" y="153736"/>
                </a:cubicBezTo>
                <a:cubicBezTo>
                  <a:pt x="0" y="68830"/>
                  <a:pt x="68830" y="0"/>
                  <a:pt x="153735" y="0"/>
                </a:cubicBezTo>
                <a:cubicBezTo>
                  <a:pt x="238641" y="0"/>
                  <a:pt x="307470" y="68830"/>
                  <a:pt x="307470" y="153736"/>
                </a:cubicBezTo>
                <a:close/>
              </a:path>
            </a:pathLst>
          </a:custGeom>
          <a:solidFill>
            <a:schemeClr val="bg1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C8780EB-53CD-6245-B6D8-DFC771E9E5A1}"/>
              </a:ext>
            </a:extLst>
          </p:cNvPr>
          <p:cNvSpPr txBox="1"/>
          <p:nvPr/>
        </p:nvSpPr>
        <p:spPr>
          <a:xfrm>
            <a:off x="17325316" y="10390047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A62CAC35-A5E1-F64D-B6E2-364C888D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6769" y="5876101"/>
            <a:ext cx="8250479" cy="4378758"/>
          </a:xfrm>
          <a:custGeom>
            <a:avLst/>
            <a:gdLst>
              <a:gd name="T0" fmla="*/ 2277 w 2278"/>
              <a:gd name="T1" fmla="*/ 587 h 1066"/>
              <a:gd name="T2" fmla="*/ 2277 w 2278"/>
              <a:gd name="T3" fmla="*/ 587 h 1066"/>
              <a:gd name="T4" fmla="*/ 1971 w 2278"/>
              <a:gd name="T5" fmla="*/ 281 h 1066"/>
              <a:gd name="T6" fmla="*/ 1873 w 2278"/>
              <a:gd name="T7" fmla="*/ 306 h 1066"/>
              <a:gd name="T8" fmla="*/ 1518 w 2278"/>
              <a:gd name="T9" fmla="*/ 61 h 1066"/>
              <a:gd name="T10" fmla="*/ 1310 w 2278"/>
              <a:gd name="T11" fmla="*/ 134 h 1066"/>
              <a:gd name="T12" fmla="*/ 1151 w 2278"/>
              <a:gd name="T13" fmla="*/ 61 h 1066"/>
              <a:gd name="T14" fmla="*/ 1016 w 2278"/>
              <a:gd name="T15" fmla="*/ 122 h 1066"/>
              <a:gd name="T16" fmla="*/ 882 w 2278"/>
              <a:gd name="T17" fmla="*/ 24 h 1066"/>
              <a:gd name="T18" fmla="*/ 784 w 2278"/>
              <a:gd name="T19" fmla="*/ 61 h 1066"/>
              <a:gd name="T20" fmla="*/ 588 w 2278"/>
              <a:gd name="T21" fmla="*/ 0 h 1066"/>
              <a:gd name="T22" fmla="*/ 269 w 2278"/>
              <a:gd name="T23" fmla="*/ 330 h 1066"/>
              <a:gd name="T24" fmla="*/ 269 w 2278"/>
              <a:gd name="T25" fmla="*/ 355 h 1066"/>
              <a:gd name="T26" fmla="*/ 184 w 2278"/>
              <a:gd name="T27" fmla="*/ 343 h 1066"/>
              <a:gd name="T28" fmla="*/ 0 w 2278"/>
              <a:gd name="T29" fmla="*/ 514 h 1066"/>
              <a:gd name="T30" fmla="*/ 184 w 2278"/>
              <a:gd name="T31" fmla="*/ 698 h 1066"/>
              <a:gd name="T32" fmla="*/ 184 w 2278"/>
              <a:gd name="T33" fmla="*/ 698 h 1066"/>
              <a:gd name="T34" fmla="*/ 184 w 2278"/>
              <a:gd name="T35" fmla="*/ 710 h 1066"/>
              <a:gd name="T36" fmla="*/ 306 w 2278"/>
              <a:gd name="T37" fmla="*/ 882 h 1066"/>
              <a:gd name="T38" fmla="*/ 624 w 2278"/>
              <a:gd name="T39" fmla="*/ 1065 h 1066"/>
              <a:gd name="T40" fmla="*/ 845 w 2278"/>
              <a:gd name="T41" fmla="*/ 992 h 1066"/>
              <a:gd name="T42" fmla="*/ 943 w 2278"/>
              <a:gd name="T43" fmla="*/ 1016 h 1066"/>
              <a:gd name="T44" fmla="*/ 1090 w 2278"/>
              <a:gd name="T45" fmla="*/ 955 h 1066"/>
              <a:gd name="T46" fmla="*/ 1102 w 2278"/>
              <a:gd name="T47" fmla="*/ 955 h 1066"/>
              <a:gd name="T48" fmla="*/ 1274 w 2278"/>
              <a:gd name="T49" fmla="*/ 894 h 1066"/>
              <a:gd name="T50" fmla="*/ 1359 w 2278"/>
              <a:gd name="T51" fmla="*/ 955 h 1066"/>
              <a:gd name="T52" fmla="*/ 1531 w 2278"/>
              <a:gd name="T53" fmla="*/ 1041 h 1066"/>
              <a:gd name="T54" fmla="*/ 1727 w 2278"/>
              <a:gd name="T55" fmla="*/ 918 h 1066"/>
              <a:gd name="T56" fmla="*/ 1849 w 2278"/>
              <a:gd name="T57" fmla="*/ 955 h 1066"/>
              <a:gd name="T58" fmla="*/ 1984 w 2278"/>
              <a:gd name="T59" fmla="*/ 894 h 1066"/>
              <a:gd name="T60" fmla="*/ 2277 w 2278"/>
              <a:gd name="T61" fmla="*/ 587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78" h="1066">
                <a:moveTo>
                  <a:pt x="2277" y="587"/>
                </a:moveTo>
                <a:lnTo>
                  <a:pt x="2277" y="587"/>
                </a:lnTo>
                <a:cubicBezTo>
                  <a:pt x="2277" y="428"/>
                  <a:pt x="2143" y="281"/>
                  <a:pt x="1971" y="281"/>
                </a:cubicBezTo>
                <a:cubicBezTo>
                  <a:pt x="1935" y="281"/>
                  <a:pt x="1910" y="294"/>
                  <a:pt x="1873" y="306"/>
                </a:cubicBezTo>
                <a:cubicBezTo>
                  <a:pt x="1812" y="159"/>
                  <a:pt x="1678" y="61"/>
                  <a:pt x="1518" y="61"/>
                </a:cubicBezTo>
                <a:cubicBezTo>
                  <a:pt x="1445" y="61"/>
                  <a:pt x="1372" y="85"/>
                  <a:pt x="1310" y="134"/>
                </a:cubicBezTo>
                <a:cubicBezTo>
                  <a:pt x="1274" y="98"/>
                  <a:pt x="1212" y="61"/>
                  <a:pt x="1151" y="61"/>
                </a:cubicBezTo>
                <a:cubicBezTo>
                  <a:pt x="1102" y="61"/>
                  <a:pt x="1053" y="85"/>
                  <a:pt x="1016" y="122"/>
                </a:cubicBezTo>
                <a:cubicBezTo>
                  <a:pt x="992" y="61"/>
                  <a:pt x="943" y="24"/>
                  <a:pt x="882" y="24"/>
                </a:cubicBezTo>
                <a:cubicBezTo>
                  <a:pt x="845" y="24"/>
                  <a:pt x="808" y="37"/>
                  <a:pt x="784" y="61"/>
                </a:cubicBezTo>
                <a:cubicBezTo>
                  <a:pt x="722" y="24"/>
                  <a:pt x="661" y="0"/>
                  <a:pt x="588" y="0"/>
                </a:cubicBezTo>
                <a:cubicBezTo>
                  <a:pt x="416" y="0"/>
                  <a:pt x="269" y="147"/>
                  <a:pt x="269" y="330"/>
                </a:cubicBezTo>
                <a:cubicBezTo>
                  <a:pt x="269" y="343"/>
                  <a:pt x="269" y="343"/>
                  <a:pt x="269" y="355"/>
                </a:cubicBezTo>
                <a:cubicBezTo>
                  <a:pt x="245" y="343"/>
                  <a:pt x="208" y="343"/>
                  <a:pt x="184" y="343"/>
                </a:cubicBezTo>
                <a:cubicBezTo>
                  <a:pt x="86" y="343"/>
                  <a:pt x="0" y="416"/>
                  <a:pt x="0" y="514"/>
                </a:cubicBezTo>
                <a:cubicBezTo>
                  <a:pt x="0" y="612"/>
                  <a:pt x="86" y="698"/>
                  <a:pt x="184" y="698"/>
                </a:cubicBezTo>
                <a:lnTo>
                  <a:pt x="184" y="698"/>
                </a:lnTo>
                <a:lnTo>
                  <a:pt x="184" y="710"/>
                </a:lnTo>
                <a:cubicBezTo>
                  <a:pt x="184" y="796"/>
                  <a:pt x="233" y="857"/>
                  <a:pt x="306" y="882"/>
                </a:cubicBezTo>
                <a:cubicBezTo>
                  <a:pt x="367" y="992"/>
                  <a:pt x="490" y="1065"/>
                  <a:pt x="624" y="1065"/>
                </a:cubicBezTo>
                <a:cubicBezTo>
                  <a:pt x="698" y="1065"/>
                  <a:pt x="784" y="1041"/>
                  <a:pt x="845" y="992"/>
                </a:cubicBezTo>
                <a:cubicBezTo>
                  <a:pt x="869" y="1016"/>
                  <a:pt x="906" y="1016"/>
                  <a:pt x="943" y="1016"/>
                </a:cubicBezTo>
                <a:cubicBezTo>
                  <a:pt x="1004" y="1016"/>
                  <a:pt x="1053" y="992"/>
                  <a:pt x="1090" y="955"/>
                </a:cubicBezTo>
                <a:cubicBezTo>
                  <a:pt x="1102" y="955"/>
                  <a:pt x="1102" y="955"/>
                  <a:pt x="1102" y="955"/>
                </a:cubicBezTo>
                <a:cubicBezTo>
                  <a:pt x="1176" y="955"/>
                  <a:pt x="1237" y="931"/>
                  <a:pt x="1274" y="894"/>
                </a:cubicBezTo>
                <a:cubicBezTo>
                  <a:pt x="1298" y="931"/>
                  <a:pt x="1323" y="955"/>
                  <a:pt x="1359" y="955"/>
                </a:cubicBezTo>
                <a:cubicBezTo>
                  <a:pt x="1408" y="1004"/>
                  <a:pt x="1470" y="1041"/>
                  <a:pt x="1531" y="1041"/>
                </a:cubicBezTo>
                <a:cubicBezTo>
                  <a:pt x="1616" y="1041"/>
                  <a:pt x="1690" y="979"/>
                  <a:pt x="1727" y="918"/>
                </a:cubicBezTo>
                <a:cubicBezTo>
                  <a:pt x="1763" y="943"/>
                  <a:pt x="1800" y="955"/>
                  <a:pt x="1849" y="955"/>
                </a:cubicBezTo>
                <a:cubicBezTo>
                  <a:pt x="1910" y="955"/>
                  <a:pt x="1959" y="931"/>
                  <a:pt x="1984" y="894"/>
                </a:cubicBezTo>
                <a:cubicBezTo>
                  <a:pt x="2155" y="894"/>
                  <a:pt x="2277" y="759"/>
                  <a:pt x="2277" y="5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90A6BDB2-8268-DD49-B467-342F9C3C9A62}"/>
              </a:ext>
            </a:extLst>
          </p:cNvPr>
          <p:cNvSpPr txBox="1"/>
          <p:nvPr/>
        </p:nvSpPr>
        <p:spPr>
          <a:xfrm>
            <a:off x="11406920" y="7775134"/>
            <a:ext cx="15648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VS</a:t>
            </a:r>
          </a:p>
        </p:txBody>
      </p:sp>
      <p:pic>
        <p:nvPicPr>
          <p:cNvPr id="48" name="Gráfico 446">
            <a:extLst>
              <a:ext uri="{FF2B5EF4-FFF2-40B4-BE49-F238E27FC236}">
                <a16:creationId xmlns:a16="http://schemas.microsoft.com/office/drawing/2014/main" id="{6675AF1A-6551-F446-BEB9-77F0E72DA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44316" y="7195828"/>
            <a:ext cx="1057310" cy="105731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97574359-4F70-2449-ACD2-0682EE523BC8}"/>
              </a:ext>
            </a:extLst>
          </p:cNvPr>
          <p:cNvSpPr/>
          <p:nvPr/>
        </p:nvSpPr>
        <p:spPr>
          <a:xfrm>
            <a:off x="17327258" y="841404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Information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5561C1E5-D63A-9941-B040-C802796E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326" y="5776897"/>
            <a:ext cx="8275298" cy="3996473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C9A47E-2C2E-554C-BDE5-6C0EC22168CF}"/>
              </a:ext>
            </a:extLst>
          </p:cNvPr>
          <p:cNvSpPr txBox="1"/>
          <p:nvPr/>
        </p:nvSpPr>
        <p:spPr>
          <a:xfrm>
            <a:off x="4221882" y="10181880"/>
            <a:ext cx="293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Forma libre 311">
            <a:extLst>
              <a:ext uri="{FF2B5EF4-FFF2-40B4-BE49-F238E27FC236}">
                <a16:creationId xmlns:a16="http://schemas.microsoft.com/office/drawing/2014/main" id="{AAE50800-B8F1-3941-B87E-F002FA476E7D}"/>
              </a:ext>
            </a:extLst>
          </p:cNvPr>
          <p:cNvSpPr/>
          <p:nvPr/>
        </p:nvSpPr>
        <p:spPr>
          <a:xfrm>
            <a:off x="5396407" y="7489128"/>
            <a:ext cx="152758" cy="303169"/>
          </a:xfrm>
          <a:custGeom>
            <a:avLst/>
            <a:gdLst>
              <a:gd name="connsiteX0" fmla="*/ 41756 w 82875"/>
              <a:gd name="connsiteY0" fmla="*/ 41756 h 164475"/>
              <a:gd name="connsiteX1" fmla="*/ 68956 w 82875"/>
              <a:gd name="connsiteY1" fmla="*/ 41756 h 164475"/>
              <a:gd name="connsiteX2" fmla="*/ 82557 w 82875"/>
              <a:gd name="connsiteY2" fmla="*/ 28156 h 164475"/>
              <a:gd name="connsiteX3" fmla="*/ 68957 w 82875"/>
              <a:gd name="connsiteY3" fmla="*/ 14557 h 164475"/>
              <a:gd name="connsiteX4" fmla="*/ 55357 w 82875"/>
              <a:gd name="connsiteY4" fmla="*/ 14557 h 164475"/>
              <a:gd name="connsiteX5" fmla="*/ 41756 w 82875"/>
              <a:gd name="connsiteY5" fmla="*/ 956 h 164475"/>
              <a:gd name="connsiteX6" fmla="*/ 28156 w 82875"/>
              <a:gd name="connsiteY6" fmla="*/ 14557 h 164475"/>
              <a:gd name="connsiteX7" fmla="*/ 28156 w 82875"/>
              <a:gd name="connsiteY7" fmla="*/ 17062 h 164475"/>
              <a:gd name="connsiteX8" fmla="*/ 956 w 82875"/>
              <a:gd name="connsiteY8" fmla="*/ 55357 h 164475"/>
              <a:gd name="connsiteX9" fmla="*/ 41756 w 82875"/>
              <a:gd name="connsiteY9" fmla="*/ 96157 h 164475"/>
              <a:gd name="connsiteX10" fmla="*/ 55357 w 82875"/>
              <a:gd name="connsiteY10" fmla="*/ 109757 h 164475"/>
              <a:gd name="connsiteX11" fmla="*/ 41756 w 82875"/>
              <a:gd name="connsiteY11" fmla="*/ 123358 h 164475"/>
              <a:gd name="connsiteX12" fmla="*/ 14557 w 82875"/>
              <a:gd name="connsiteY12" fmla="*/ 123358 h 164475"/>
              <a:gd name="connsiteX13" fmla="*/ 956 w 82875"/>
              <a:gd name="connsiteY13" fmla="*/ 136958 h 164475"/>
              <a:gd name="connsiteX14" fmla="*/ 14557 w 82875"/>
              <a:gd name="connsiteY14" fmla="*/ 150559 h 164475"/>
              <a:gd name="connsiteX15" fmla="*/ 28157 w 82875"/>
              <a:gd name="connsiteY15" fmla="*/ 150559 h 164475"/>
              <a:gd name="connsiteX16" fmla="*/ 41758 w 82875"/>
              <a:gd name="connsiteY16" fmla="*/ 164159 h 164475"/>
              <a:gd name="connsiteX17" fmla="*/ 55358 w 82875"/>
              <a:gd name="connsiteY17" fmla="*/ 150559 h 164475"/>
              <a:gd name="connsiteX18" fmla="*/ 55358 w 82875"/>
              <a:gd name="connsiteY18" fmla="*/ 148054 h 164475"/>
              <a:gd name="connsiteX19" fmla="*/ 82558 w 82875"/>
              <a:gd name="connsiteY19" fmla="*/ 109759 h 164475"/>
              <a:gd name="connsiteX20" fmla="*/ 41758 w 82875"/>
              <a:gd name="connsiteY20" fmla="*/ 68959 h 164475"/>
              <a:gd name="connsiteX21" fmla="*/ 28157 w 82875"/>
              <a:gd name="connsiteY21" fmla="*/ 55358 h 164475"/>
              <a:gd name="connsiteX22" fmla="*/ 41756 w 82875"/>
              <a:gd name="connsiteY22" fmla="*/ 41756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875" h="164475">
                <a:moveTo>
                  <a:pt x="41756" y="41756"/>
                </a:moveTo>
                <a:lnTo>
                  <a:pt x="68956" y="41756"/>
                </a:lnTo>
                <a:cubicBezTo>
                  <a:pt x="76473" y="41756"/>
                  <a:pt x="82557" y="35673"/>
                  <a:pt x="82557" y="28156"/>
                </a:cubicBezTo>
                <a:cubicBezTo>
                  <a:pt x="82557" y="20639"/>
                  <a:pt x="76473" y="14557"/>
                  <a:pt x="68957" y="14557"/>
                </a:cubicBezTo>
                <a:lnTo>
                  <a:pt x="55357" y="14557"/>
                </a:lnTo>
                <a:cubicBezTo>
                  <a:pt x="55357" y="7039"/>
                  <a:pt x="49274" y="956"/>
                  <a:pt x="41756" y="956"/>
                </a:cubicBezTo>
                <a:cubicBezTo>
                  <a:pt x="34239" y="956"/>
                  <a:pt x="28156" y="7039"/>
                  <a:pt x="28156" y="14557"/>
                </a:cubicBezTo>
                <a:lnTo>
                  <a:pt x="28156" y="17062"/>
                </a:lnTo>
                <a:cubicBezTo>
                  <a:pt x="12360" y="22695"/>
                  <a:pt x="956" y="37650"/>
                  <a:pt x="956" y="55357"/>
                </a:cubicBezTo>
                <a:cubicBezTo>
                  <a:pt x="956" y="77856"/>
                  <a:pt x="19258" y="96157"/>
                  <a:pt x="41756" y="96157"/>
                </a:cubicBezTo>
                <a:cubicBezTo>
                  <a:pt x="49247" y="96157"/>
                  <a:pt x="55357" y="102253"/>
                  <a:pt x="55357" y="109757"/>
                </a:cubicBezTo>
                <a:cubicBezTo>
                  <a:pt x="55357" y="117262"/>
                  <a:pt x="49247" y="123358"/>
                  <a:pt x="41756" y="123358"/>
                </a:cubicBezTo>
                <a:lnTo>
                  <a:pt x="14557" y="123358"/>
                </a:lnTo>
                <a:cubicBezTo>
                  <a:pt x="7039" y="123358"/>
                  <a:pt x="956" y="129441"/>
                  <a:pt x="956" y="136958"/>
                </a:cubicBezTo>
                <a:cubicBezTo>
                  <a:pt x="956" y="144476"/>
                  <a:pt x="7039" y="150559"/>
                  <a:pt x="14557" y="150559"/>
                </a:cubicBezTo>
                <a:lnTo>
                  <a:pt x="28157" y="150559"/>
                </a:lnTo>
                <a:cubicBezTo>
                  <a:pt x="28157" y="158076"/>
                  <a:pt x="34240" y="164159"/>
                  <a:pt x="41758" y="164159"/>
                </a:cubicBezTo>
                <a:cubicBezTo>
                  <a:pt x="49275" y="164159"/>
                  <a:pt x="55358" y="158076"/>
                  <a:pt x="55358" y="150559"/>
                </a:cubicBezTo>
                <a:lnTo>
                  <a:pt x="55358" y="148054"/>
                </a:lnTo>
                <a:cubicBezTo>
                  <a:pt x="71154" y="142421"/>
                  <a:pt x="82558" y="127466"/>
                  <a:pt x="82558" y="109759"/>
                </a:cubicBezTo>
                <a:cubicBezTo>
                  <a:pt x="82558" y="87260"/>
                  <a:pt x="64256" y="68959"/>
                  <a:pt x="41758" y="68959"/>
                </a:cubicBezTo>
                <a:cubicBezTo>
                  <a:pt x="34267" y="68959"/>
                  <a:pt x="28157" y="62863"/>
                  <a:pt x="28157" y="55358"/>
                </a:cubicBezTo>
                <a:cubicBezTo>
                  <a:pt x="28157" y="47853"/>
                  <a:pt x="34266" y="41756"/>
                  <a:pt x="41756" y="417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12">
            <a:extLst>
              <a:ext uri="{FF2B5EF4-FFF2-40B4-BE49-F238E27FC236}">
                <a16:creationId xmlns:a16="http://schemas.microsoft.com/office/drawing/2014/main" id="{7A1BBE08-5700-2E41-B3B3-49547D095E14}"/>
              </a:ext>
            </a:extLst>
          </p:cNvPr>
          <p:cNvSpPr/>
          <p:nvPr/>
        </p:nvSpPr>
        <p:spPr>
          <a:xfrm>
            <a:off x="5046630" y="7213379"/>
            <a:ext cx="1104565" cy="1104565"/>
          </a:xfrm>
          <a:custGeom>
            <a:avLst/>
            <a:gdLst>
              <a:gd name="connsiteX0" fmla="*/ 591389 w 599252"/>
              <a:gd name="connsiteY0" fmla="*/ 552927 h 599252"/>
              <a:gd name="connsiteX1" fmla="*/ 413535 w 599252"/>
              <a:gd name="connsiteY1" fmla="*/ 375072 h 599252"/>
              <a:gd name="connsiteX2" fmla="*/ 463358 w 599252"/>
              <a:gd name="connsiteY2" fmla="*/ 232157 h 599252"/>
              <a:gd name="connsiteX3" fmla="*/ 232157 w 599252"/>
              <a:gd name="connsiteY3" fmla="*/ 956 h 599252"/>
              <a:gd name="connsiteX4" fmla="*/ 956 w 599252"/>
              <a:gd name="connsiteY4" fmla="*/ 232157 h 599252"/>
              <a:gd name="connsiteX5" fmla="*/ 232157 w 599252"/>
              <a:gd name="connsiteY5" fmla="*/ 463357 h 599252"/>
              <a:gd name="connsiteX6" fmla="*/ 375073 w 599252"/>
              <a:gd name="connsiteY6" fmla="*/ 413535 h 599252"/>
              <a:gd name="connsiteX7" fmla="*/ 552926 w 599252"/>
              <a:gd name="connsiteY7" fmla="*/ 591388 h 599252"/>
              <a:gd name="connsiteX8" fmla="*/ 572157 w 599252"/>
              <a:gd name="connsiteY8" fmla="*/ 599357 h 599252"/>
              <a:gd name="connsiteX9" fmla="*/ 591388 w 599252"/>
              <a:gd name="connsiteY9" fmla="*/ 591388 h 599252"/>
              <a:gd name="connsiteX10" fmla="*/ 591389 w 599252"/>
              <a:gd name="connsiteY10" fmla="*/ 552927 h 599252"/>
              <a:gd name="connsiteX11" fmla="*/ 232157 w 599252"/>
              <a:gd name="connsiteY11" fmla="*/ 408958 h 599252"/>
              <a:gd name="connsiteX12" fmla="*/ 55356 w 599252"/>
              <a:gd name="connsiteY12" fmla="*/ 232157 h 599252"/>
              <a:gd name="connsiteX13" fmla="*/ 232157 w 599252"/>
              <a:gd name="connsiteY13" fmla="*/ 55356 h 599252"/>
              <a:gd name="connsiteX14" fmla="*/ 408958 w 599252"/>
              <a:gd name="connsiteY14" fmla="*/ 232157 h 599252"/>
              <a:gd name="connsiteX15" fmla="*/ 232157 w 599252"/>
              <a:gd name="connsiteY15" fmla="*/ 408958 h 59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9252" h="599252">
                <a:moveTo>
                  <a:pt x="591389" y="552927"/>
                </a:moveTo>
                <a:lnTo>
                  <a:pt x="413535" y="375072"/>
                </a:lnTo>
                <a:cubicBezTo>
                  <a:pt x="444631" y="335693"/>
                  <a:pt x="463358" y="286114"/>
                  <a:pt x="463358" y="232157"/>
                </a:cubicBezTo>
                <a:cubicBezTo>
                  <a:pt x="463358" y="104670"/>
                  <a:pt x="359630" y="956"/>
                  <a:pt x="232157" y="956"/>
                </a:cubicBezTo>
                <a:cubicBezTo>
                  <a:pt x="104683" y="956"/>
                  <a:pt x="956" y="104670"/>
                  <a:pt x="956" y="232157"/>
                </a:cubicBezTo>
                <a:cubicBezTo>
                  <a:pt x="956" y="359643"/>
                  <a:pt x="104683" y="463357"/>
                  <a:pt x="232157" y="463357"/>
                </a:cubicBezTo>
                <a:cubicBezTo>
                  <a:pt x="286110" y="463357"/>
                  <a:pt x="335692" y="444632"/>
                  <a:pt x="375073" y="413535"/>
                </a:cubicBezTo>
                <a:lnTo>
                  <a:pt x="552926" y="591388"/>
                </a:lnTo>
                <a:cubicBezTo>
                  <a:pt x="558239" y="596701"/>
                  <a:pt x="565198" y="599357"/>
                  <a:pt x="572157" y="599357"/>
                </a:cubicBezTo>
                <a:cubicBezTo>
                  <a:pt x="579116" y="599357"/>
                  <a:pt x="586076" y="596701"/>
                  <a:pt x="591388" y="591388"/>
                </a:cubicBezTo>
                <a:cubicBezTo>
                  <a:pt x="602015" y="580764"/>
                  <a:pt x="602015" y="563552"/>
                  <a:pt x="591389" y="552927"/>
                </a:cubicBezTo>
                <a:close/>
                <a:moveTo>
                  <a:pt x="232157" y="408958"/>
                </a:moveTo>
                <a:cubicBezTo>
                  <a:pt x="134672" y="408958"/>
                  <a:pt x="55356" y="329642"/>
                  <a:pt x="55356" y="232157"/>
                </a:cubicBezTo>
                <a:cubicBezTo>
                  <a:pt x="55356" y="134672"/>
                  <a:pt x="134671" y="55356"/>
                  <a:pt x="232157" y="55356"/>
                </a:cubicBezTo>
                <a:cubicBezTo>
                  <a:pt x="329642" y="55357"/>
                  <a:pt x="408958" y="134672"/>
                  <a:pt x="408958" y="232157"/>
                </a:cubicBezTo>
                <a:cubicBezTo>
                  <a:pt x="408958" y="329642"/>
                  <a:pt x="329642" y="408958"/>
                  <a:pt x="232157" y="4089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292B4A-D1EE-1446-95CE-1983492AB571}"/>
              </a:ext>
            </a:extLst>
          </p:cNvPr>
          <p:cNvSpPr/>
          <p:nvPr/>
        </p:nvSpPr>
        <p:spPr>
          <a:xfrm>
            <a:off x="4149153" y="841404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8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4">
            <a:extLst>
              <a:ext uri="{FF2B5EF4-FFF2-40B4-BE49-F238E27FC236}">
                <a16:creationId xmlns:a16="http://schemas.microsoft.com/office/drawing/2014/main" id="{2EE2CEDE-27AD-DB4B-A766-9DF8371A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986" y="5228640"/>
            <a:ext cx="10216258" cy="6749486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AB2D36-EF40-8E4E-90A5-9C5C2B871F16}"/>
              </a:ext>
            </a:extLst>
          </p:cNvPr>
          <p:cNvSpPr/>
          <p:nvPr/>
        </p:nvSpPr>
        <p:spPr>
          <a:xfrm>
            <a:off x="3853908" y="4744368"/>
            <a:ext cx="1481958" cy="14819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BC1826-8F53-904E-B5BF-5D21DAFD5A0D}"/>
              </a:ext>
            </a:extLst>
          </p:cNvPr>
          <p:cNvSpPr/>
          <p:nvPr/>
        </p:nvSpPr>
        <p:spPr>
          <a:xfrm>
            <a:off x="2987921" y="651920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Signal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CA0F4E-69A3-CB4A-BA4F-C4B1E67D5CDC}"/>
              </a:ext>
            </a:extLst>
          </p:cNvPr>
          <p:cNvSpPr txBox="1"/>
          <p:nvPr/>
        </p:nvSpPr>
        <p:spPr>
          <a:xfrm>
            <a:off x="2987921" y="7283020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63E960-2B43-904C-BAD3-9A2E58A73CCF}"/>
              </a:ext>
            </a:extLst>
          </p:cNvPr>
          <p:cNvSpPr/>
          <p:nvPr/>
        </p:nvSpPr>
        <p:spPr>
          <a:xfrm>
            <a:off x="10756024" y="8603383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5A3596-FDEC-B04B-99EA-C073CC77FD4A}"/>
              </a:ext>
            </a:extLst>
          </p:cNvPr>
          <p:cNvSpPr/>
          <p:nvPr/>
        </p:nvSpPr>
        <p:spPr>
          <a:xfrm>
            <a:off x="3636897" y="517868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Gráfico 222">
            <a:extLst>
              <a:ext uri="{FF2B5EF4-FFF2-40B4-BE49-F238E27FC236}">
                <a16:creationId xmlns:a16="http://schemas.microsoft.com/office/drawing/2014/main" id="{2CBC58DF-95A6-6D48-8211-67F9A1C92F14}"/>
              </a:ext>
            </a:extLst>
          </p:cNvPr>
          <p:cNvSpPr/>
          <p:nvPr/>
        </p:nvSpPr>
        <p:spPr>
          <a:xfrm>
            <a:off x="3410484" y="9088947"/>
            <a:ext cx="1481967" cy="1481959"/>
          </a:xfrm>
          <a:custGeom>
            <a:avLst/>
            <a:gdLst>
              <a:gd name="connsiteX0" fmla="*/ 563227 w 571239"/>
              <a:gd name="connsiteY0" fmla="*/ 1003 h 571236"/>
              <a:gd name="connsiteX1" fmla="*/ 549078 w 571239"/>
              <a:gd name="connsiteY1" fmla="*/ 3817 h 571236"/>
              <a:gd name="connsiteX2" fmla="*/ 3807 w 571239"/>
              <a:gd name="connsiteY2" fmla="*/ 549075 h 571236"/>
              <a:gd name="connsiteX3" fmla="*/ 991 w 571239"/>
              <a:gd name="connsiteY3" fmla="*/ 563224 h 571236"/>
              <a:gd name="connsiteX4" fmla="*/ 12985 w 571239"/>
              <a:gd name="connsiteY4" fmla="*/ 571237 h 571236"/>
              <a:gd name="connsiteX5" fmla="*/ 558256 w 571239"/>
              <a:gd name="connsiteY5" fmla="*/ 571237 h 571236"/>
              <a:gd name="connsiteX6" fmla="*/ 571239 w 571239"/>
              <a:gd name="connsiteY6" fmla="*/ 558255 h 571236"/>
              <a:gd name="connsiteX7" fmla="*/ 571239 w 571239"/>
              <a:gd name="connsiteY7" fmla="*/ 12997 h 571236"/>
              <a:gd name="connsiteX8" fmla="*/ 563227 w 571239"/>
              <a:gd name="connsiteY8" fmla="*/ 1003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239" h="571236">
                <a:moveTo>
                  <a:pt x="563227" y="1003"/>
                </a:moveTo>
                <a:cubicBezTo>
                  <a:pt x="558371" y="-1038"/>
                  <a:pt x="552793" y="102"/>
                  <a:pt x="549078" y="3817"/>
                </a:cubicBezTo>
                <a:lnTo>
                  <a:pt x="3807" y="549075"/>
                </a:lnTo>
                <a:cubicBezTo>
                  <a:pt x="92" y="552790"/>
                  <a:pt x="-1024" y="558368"/>
                  <a:pt x="991" y="563224"/>
                </a:cubicBezTo>
                <a:cubicBezTo>
                  <a:pt x="2995" y="568081"/>
                  <a:pt x="7737" y="571237"/>
                  <a:pt x="12985" y="571237"/>
                </a:cubicBezTo>
                <a:lnTo>
                  <a:pt x="558256" y="571237"/>
                </a:lnTo>
                <a:cubicBezTo>
                  <a:pt x="565433" y="571237"/>
                  <a:pt x="571239" y="565430"/>
                  <a:pt x="571239" y="558255"/>
                </a:cubicBezTo>
                <a:lnTo>
                  <a:pt x="571239" y="12997"/>
                </a:lnTo>
                <a:cubicBezTo>
                  <a:pt x="571241" y="7748"/>
                  <a:pt x="568083" y="3007"/>
                  <a:pt x="563227" y="100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392">
            <a:extLst>
              <a:ext uri="{FF2B5EF4-FFF2-40B4-BE49-F238E27FC236}">
                <a16:creationId xmlns:a16="http://schemas.microsoft.com/office/drawing/2014/main" id="{4E9C25A4-103D-944D-984D-3D9C6E4B4AA7}"/>
              </a:ext>
            </a:extLst>
          </p:cNvPr>
          <p:cNvSpPr/>
          <p:nvPr/>
        </p:nvSpPr>
        <p:spPr>
          <a:xfrm>
            <a:off x="20261694" y="9088942"/>
            <a:ext cx="658652" cy="658652"/>
          </a:xfrm>
          <a:custGeom>
            <a:avLst/>
            <a:gdLst>
              <a:gd name="connsiteX0" fmla="*/ 221990 w 253703"/>
              <a:gd name="connsiteY0" fmla="*/ 0 h 253703"/>
              <a:gd name="connsiteX1" fmla="*/ 79282 w 253703"/>
              <a:gd name="connsiteY1" fmla="*/ 0 h 253703"/>
              <a:gd name="connsiteX2" fmla="*/ 63425 w 253703"/>
              <a:gd name="connsiteY2" fmla="*/ 15857 h 253703"/>
              <a:gd name="connsiteX3" fmla="*/ 63425 w 253703"/>
              <a:gd name="connsiteY3" fmla="*/ 47569 h 253703"/>
              <a:gd name="connsiteX4" fmla="*/ 79282 w 253703"/>
              <a:gd name="connsiteY4" fmla="*/ 63426 h 253703"/>
              <a:gd name="connsiteX5" fmla="*/ 145433 w 253703"/>
              <a:gd name="connsiteY5" fmla="*/ 63426 h 253703"/>
              <a:gd name="connsiteX6" fmla="*/ 4645 w 253703"/>
              <a:gd name="connsiteY6" fmla="*/ 204215 h 253703"/>
              <a:gd name="connsiteX7" fmla="*/ 4645 w 253703"/>
              <a:gd name="connsiteY7" fmla="*/ 226639 h 253703"/>
              <a:gd name="connsiteX8" fmla="*/ 27065 w 253703"/>
              <a:gd name="connsiteY8" fmla="*/ 249059 h 253703"/>
              <a:gd name="connsiteX9" fmla="*/ 49489 w 253703"/>
              <a:gd name="connsiteY9" fmla="*/ 249059 h 253703"/>
              <a:gd name="connsiteX10" fmla="*/ 190278 w 253703"/>
              <a:gd name="connsiteY10" fmla="*/ 108271 h 253703"/>
              <a:gd name="connsiteX11" fmla="*/ 190278 w 253703"/>
              <a:gd name="connsiteY11" fmla="*/ 174422 h 253703"/>
              <a:gd name="connsiteX12" fmla="*/ 206135 w 253703"/>
              <a:gd name="connsiteY12" fmla="*/ 190279 h 253703"/>
              <a:gd name="connsiteX13" fmla="*/ 237847 w 253703"/>
              <a:gd name="connsiteY13" fmla="*/ 190279 h 253703"/>
              <a:gd name="connsiteX14" fmla="*/ 253704 w 253703"/>
              <a:gd name="connsiteY14" fmla="*/ 174422 h 253703"/>
              <a:gd name="connsiteX15" fmla="*/ 253704 w 253703"/>
              <a:gd name="connsiteY15" fmla="*/ 31714 h 253703"/>
              <a:gd name="connsiteX16" fmla="*/ 221990 w 253703"/>
              <a:gd name="connsiteY16" fmla="*/ 0 h 25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703" h="253703">
                <a:moveTo>
                  <a:pt x="221990" y="0"/>
                </a:moveTo>
                <a:lnTo>
                  <a:pt x="79282" y="0"/>
                </a:lnTo>
                <a:cubicBezTo>
                  <a:pt x="70525" y="0"/>
                  <a:pt x="63425" y="7100"/>
                  <a:pt x="63425" y="15857"/>
                </a:cubicBezTo>
                <a:lnTo>
                  <a:pt x="63425" y="47569"/>
                </a:lnTo>
                <a:cubicBezTo>
                  <a:pt x="63425" y="56326"/>
                  <a:pt x="70525" y="63426"/>
                  <a:pt x="79282" y="63426"/>
                </a:cubicBezTo>
                <a:lnTo>
                  <a:pt x="145433" y="63426"/>
                </a:lnTo>
                <a:lnTo>
                  <a:pt x="4645" y="204215"/>
                </a:lnTo>
                <a:cubicBezTo>
                  <a:pt x="-1548" y="210408"/>
                  <a:pt x="-1548" y="220446"/>
                  <a:pt x="4645" y="226639"/>
                </a:cubicBezTo>
                <a:lnTo>
                  <a:pt x="27065" y="249059"/>
                </a:lnTo>
                <a:cubicBezTo>
                  <a:pt x="33258" y="255252"/>
                  <a:pt x="43296" y="255252"/>
                  <a:pt x="49489" y="249059"/>
                </a:cubicBezTo>
                <a:lnTo>
                  <a:pt x="190278" y="108271"/>
                </a:lnTo>
                <a:lnTo>
                  <a:pt x="190278" y="174422"/>
                </a:lnTo>
                <a:cubicBezTo>
                  <a:pt x="190278" y="183179"/>
                  <a:pt x="197377" y="190279"/>
                  <a:pt x="206135" y="190279"/>
                </a:cubicBezTo>
                <a:lnTo>
                  <a:pt x="237847" y="190279"/>
                </a:lnTo>
                <a:cubicBezTo>
                  <a:pt x="246604" y="190279"/>
                  <a:pt x="253704" y="183179"/>
                  <a:pt x="253704" y="174422"/>
                </a:cubicBezTo>
                <a:lnTo>
                  <a:pt x="253704" y="31714"/>
                </a:lnTo>
                <a:cubicBezTo>
                  <a:pt x="253702" y="14198"/>
                  <a:pt x="239504" y="0"/>
                  <a:pt x="221990" y="0"/>
                </a:cubicBezTo>
                <a:close/>
              </a:path>
            </a:pathLst>
          </a:custGeom>
          <a:solidFill>
            <a:schemeClr val="accent2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393">
            <a:extLst>
              <a:ext uri="{FF2B5EF4-FFF2-40B4-BE49-F238E27FC236}">
                <a16:creationId xmlns:a16="http://schemas.microsoft.com/office/drawing/2014/main" id="{70F28775-AD1F-DB4E-A013-304E1C707710}"/>
              </a:ext>
            </a:extLst>
          </p:cNvPr>
          <p:cNvSpPr/>
          <p:nvPr/>
        </p:nvSpPr>
        <p:spPr>
          <a:xfrm>
            <a:off x="19438381" y="9088942"/>
            <a:ext cx="1481967" cy="1481964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accent2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F965E5-2A82-984F-9770-BAFC808EF1A4}"/>
              </a:ext>
            </a:extLst>
          </p:cNvPr>
          <p:cNvCxnSpPr>
            <a:cxnSpLocks/>
          </p:cNvCxnSpPr>
          <p:nvPr/>
        </p:nvCxnSpPr>
        <p:spPr>
          <a:xfrm flipH="1">
            <a:off x="5335866" y="9747594"/>
            <a:ext cx="1390767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CD49A0F-A3A9-5F49-B428-ABD35611EFDF}"/>
              </a:ext>
            </a:extLst>
          </p:cNvPr>
          <p:cNvSpPr/>
          <p:nvPr/>
        </p:nvSpPr>
        <p:spPr>
          <a:xfrm>
            <a:off x="19460549" y="4744368"/>
            <a:ext cx="1481958" cy="14819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39993C-A570-E64A-B8F1-12AD39566C17}"/>
              </a:ext>
            </a:extLst>
          </p:cNvPr>
          <p:cNvSpPr/>
          <p:nvPr/>
        </p:nvSpPr>
        <p:spPr>
          <a:xfrm>
            <a:off x="18594562" y="651920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Call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59883-E64A-044B-BFF4-DF5EC3C36ECB}"/>
              </a:ext>
            </a:extLst>
          </p:cNvPr>
          <p:cNvSpPr txBox="1"/>
          <p:nvPr/>
        </p:nvSpPr>
        <p:spPr>
          <a:xfrm>
            <a:off x="18594562" y="7283020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8B7F0B-488D-2B42-85F9-F64D9779C1AE}"/>
              </a:ext>
            </a:extLst>
          </p:cNvPr>
          <p:cNvSpPr/>
          <p:nvPr/>
        </p:nvSpPr>
        <p:spPr>
          <a:xfrm>
            <a:off x="19243538" y="517868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55DAF0F-A34A-4C4B-B365-638EC5C27C60}"/>
              </a:ext>
            </a:extLst>
          </p:cNvPr>
          <p:cNvSpPr/>
          <p:nvPr/>
        </p:nvSpPr>
        <p:spPr>
          <a:xfrm>
            <a:off x="6406946" y="8064411"/>
            <a:ext cx="2386941" cy="13203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EFBECAC-809A-4942-9B37-50D3BDBE70D0}"/>
              </a:ext>
            </a:extLst>
          </p:cNvPr>
          <p:cNvSpPr/>
          <p:nvPr/>
        </p:nvSpPr>
        <p:spPr>
          <a:xfrm rot="10800000">
            <a:off x="15852959" y="8064411"/>
            <a:ext cx="2386941" cy="13203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4165FFD-6166-F846-A426-8C88D30EE1DE}"/>
              </a:ext>
            </a:extLst>
          </p:cNvPr>
          <p:cNvCxnSpPr/>
          <p:nvPr/>
        </p:nvCxnSpPr>
        <p:spPr>
          <a:xfrm>
            <a:off x="11734800" y="6489769"/>
            <a:ext cx="6513977" cy="1447800"/>
          </a:xfrm>
          <a:prstGeom prst="bentConnector3">
            <a:avLst>
              <a:gd name="adj1" fmla="val 99911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2" name="Gráfico 68">
            <a:extLst>
              <a:ext uri="{FF2B5EF4-FFF2-40B4-BE49-F238E27FC236}">
                <a16:creationId xmlns:a16="http://schemas.microsoft.com/office/drawing/2014/main" id="{641EBAAC-E317-864B-8767-D3F3DC482A3F}"/>
              </a:ext>
            </a:extLst>
          </p:cNvPr>
          <p:cNvSpPr/>
          <p:nvPr/>
        </p:nvSpPr>
        <p:spPr>
          <a:xfrm>
            <a:off x="5107667" y="8426969"/>
            <a:ext cx="1949020" cy="1705392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accent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" name="Gráfico 68">
            <a:extLst>
              <a:ext uri="{FF2B5EF4-FFF2-40B4-BE49-F238E27FC236}">
                <a16:creationId xmlns:a16="http://schemas.microsoft.com/office/drawing/2014/main" id="{1500E9A6-70AB-384A-A5F2-F981A6DDA036}"/>
              </a:ext>
            </a:extLst>
          </p:cNvPr>
          <p:cNvSpPr/>
          <p:nvPr/>
        </p:nvSpPr>
        <p:spPr>
          <a:xfrm>
            <a:off x="17274267" y="8426969"/>
            <a:ext cx="1949020" cy="1705392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accent2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617A1A2-9F73-114F-9878-7B42A3349D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25296" y="6502400"/>
            <a:ext cx="4158504" cy="1625600"/>
          </a:xfrm>
          <a:prstGeom prst="bentConnector3">
            <a:avLst>
              <a:gd name="adj1" fmla="val 10008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48">
            <a:extLst>
              <a:ext uri="{FF2B5EF4-FFF2-40B4-BE49-F238E27FC236}">
                <a16:creationId xmlns:a16="http://schemas.microsoft.com/office/drawing/2014/main" id="{82F97B0C-4AF8-4F47-9350-1704D456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09" y="4115877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C4D38-5E2D-B74C-99D0-BB0118F1D679}"/>
              </a:ext>
            </a:extLst>
          </p:cNvPr>
          <p:cNvSpPr txBox="1"/>
          <p:nvPr/>
        </p:nvSpPr>
        <p:spPr>
          <a:xfrm>
            <a:off x="4498903" y="1113972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B983DD-447A-FE47-B0B0-A55A3D3C21C4}"/>
              </a:ext>
            </a:extLst>
          </p:cNvPr>
          <p:cNvSpPr/>
          <p:nvPr/>
        </p:nvSpPr>
        <p:spPr>
          <a:xfrm>
            <a:off x="4601724" y="1051452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E2412E-F3F6-804D-B373-FA0AC2E6CB7D}"/>
              </a:ext>
            </a:extLst>
          </p:cNvPr>
          <p:cNvSpPr txBox="1"/>
          <p:nvPr/>
        </p:nvSpPr>
        <p:spPr>
          <a:xfrm>
            <a:off x="16690903" y="1113972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5A966-B28C-3243-9678-339DE0076526}"/>
              </a:ext>
            </a:extLst>
          </p:cNvPr>
          <p:cNvSpPr/>
          <p:nvPr/>
        </p:nvSpPr>
        <p:spPr>
          <a:xfrm>
            <a:off x="16793724" y="1051452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Freeform 1">
            <a:extLst>
              <a:ext uri="{FF2B5EF4-FFF2-40B4-BE49-F238E27FC236}">
                <a16:creationId xmlns:a16="http://schemas.microsoft.com/office/drawing/2014/main" id="{DC36F1CE-6CF3-374E-BB5A-67786D60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611" y="5291082"/>
            <a:ext cx="4799440" cy="905010"/>
          </a:xfrm>
          <a:custGeom>
            <a:avLst/>
            <a:gdLst>
              <a:gd name="T0" fmla="*/ 4334 w 4398"/>
              <a:gd name="T1" fmla="*/ 315 h 829"/>
              <a:gd name="T2" fmla="*/ 4334 w 4398"/>
              <a:gd name="T3" fmla="*/ 315 h 829"/>
              <a:gd name="T4" fmla="*/ 3947 w 4398"/>
              <a:gd name="T5" fmla="*/ 45 h 829"/>
              <a:gd name="T6" fmla="*/ 3812 w 4398"/>
              <a:gd name="T7" fmla="*/ 144 h 829"/>
              <a:gd name="T8" fmla="*/ 3812 w 4398"/>
              <a:gd name="T9" fmla="*/ 288 h 829"/>
              <a:gd name="T10" fmla="*/ 0 w 4398"/>
              <a:gd name="T11" fmla="*/ 288 h 829"/>
              <a:gd name="T12" fmla="*/ 0 w 4398"/>
              <a:gd name="T13" fmla="*/ 549 h 829"/>
              <a:gd name="T14" fmla="*/ 3812 w 4398"/>
              <a:gd name="T15" fmla="*/ 549 h 829"/>
              <a:gd name="T16" fmla="*/ 3812 w 4398"/>
              <a:gd name="T17" fmla="*/ 684 h 829"/>
              <a:gd name="T18" fmla="*/ 3947 w 4398"/>
              <a:gd name="T19" fmla="*/ 783 h 829"/>
              <a:gd name="T20" fmla="*/ 4334 w 4398"/>
              <a:gd name="T21" fmla="*/ 513 h 829"/>
              <a:gd name="T22" fmla="*/ 4334 w 4398"/>
              <a:gd name="T23" fmla="*/ 315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8" h="829">
                <a:moveTo>
                  <a:pt x="4334" y="315"/>
                </a:moveTo>
                <a:lnTo>
                  <a:pt x="4334" y="315"/>
                </a:lnTo>
                <a:cubicBezTo>
                  <a:pt x="3947" y="45"/>
                  <a:pt x="3947" y="45"/>
                  <a:pt x="3947" y="45"/>
                </a:cubicBezTo>
                <a:cubicBezTo>
                  <a:pt x="3884" y="0"/>
                  <a:pt x="3812" y="54"/>
                  <a:pt x="3812" y="144"/>
                </a:cubicBezTo>
                <a:cubicBezTo>
                  <a:pt x="3812" y="288"/>
                  <a:pt x="3812" y="288"/>
                  <a:pt x="381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549"/>
                  <a:pt x="0" y="549"/>
                  <a:pt x="0" y="549"/>
                </a:cubicBezTo>
                <a:cubicBezTo>
                  <a:pt x="3812" y="549"/>
                  <a:pt x="3812" y="549"/>
                  <a:pt x="3812" y="549"/>
                </a:cubicBezTo>
                <a:cubicBezTo>
                  <a:pt x="3812" y="684"/>
                  <a:pt x="3812" y="684"/>
                  <a:pt x="3812" y="684"/>
                </a:cubicBezTo>
                <a:cubicBezTo>
                  <a:pt x="3812" y="774"/>
                  <a:pt x="3884" y="828"/>
                  <a:pt x="3947" y="783"/>
                </a:cubicBezTo>
                <a:cubicBezTo>
                  <a:pt x="4334" y="513"/>
                  <a:pt x="4334" y="513"/>
                  <a:pt x="4334" y="513"/>
                </a:cubicBezTo>
                <a:cubicBezTo>
                  <a:pt x="4397" y="468"/>
                  <a:pt x="4397" y="360"/>
                  <a:pt x="4334" y="315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3195AC55-FBD1-0A4E-BE5C-2F37885D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4335" y="5743586"/>
            <a:ext cx="914638" cy="5052765"/>
          </a:xfrm>
          <a:custGeom>
            <a:avLst/>
            <a:gdLst>
              <a:gd name="T0" fmla="*/ 522 w 838"/>
              <a:gd name="T1" fmla="*/ 4334 h 4398"/>
              <a:gd name="T2" fmla="*/ 522 w 838"/>
              <a:gd name="T3" fmla="*/ 4334 h 4398"/>
              <a:gd name="T4" fmla="*/ 792 w 838"/>
              <a:gd name="T5" fmla="*/ 3956 h 4398"/>
              <a:gd name="T6" fmla="*/ 684 w 838"/>
              <a:gd name="T7" fmla="*/ 3813 h 4398"/>
              <a:gd name="T8" fmla="*/ 549 w 838"/>
              <a:gd name="T9" fmla="*/ 3813 h 4398"/>
              <a:gd name="T10" fmla="*/ 549 w 838"/>
              <a:gd name="T11" fmla="*/ 0 h 4398"/>
              <a:gd name="T12" fmla="*/ 288 w 838"/>
              <a:gd name="T13" fmla="*/ 0 h 4398"/>
              <a:gd name="T14" fmla="*/ 288 w 838"/>
              <a:gd name="T15" fmla="*/ 3813 h 4398"/>
              <a:gd name="T16" fmla="*/ 153 w 838"/>
              <a:gd name="T17" fmla="*/ 3813 h 4398"/>
              <a:gd name="T18" fmla="*/ 45 w 838"/>
              <a:gd name="T19" fmla="*/ 3956 h 4398"/>
              <a:gd name="T20" fmla="*/ 315 w 838"/>
              <a:gd name="T21" fmla="*/ 4334 h 4398"/>
              <a:gd name="T22" fmla="*/ 522 w 838"/>
              <a:gd name="T23" fmla="*/ 4334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8" h="4398">
                <a:moveTo>
                  <a:pt x="522" y="4334"/>
                </a:moveTo>
                <a:lnTo>
                  <a:pt x="522" y="4334"/>
                </a:lnTo>
                <a:cubicBezTo>
                  <a:pt x="792" y="3956"/>
                  <a:pt x="792" y="3956"/>
                  <a:pt x="792" y="3956"/>
                </a:cubicBezTo>
                <a:cubicBezTo>
                  <a:pt x="837" y="3885"/>
                  <a:pt x="774" y="3813"/>
                  <a:pt x="684" y="3813"/>
                </a:cubicBezTo>
                <a:cubicBezTo>
                  <a:pt x="549" y="3813"/>
                  <a:pt x="549" y="3813"/>
                  <a:pt x="549" y="3813"/>
                </a:cubicBezTo>
                <a:cubicBezTo>
                  <a:pt x="549" y="0"/>
                  <a:pt x="549" y="0"/>
                  <a:pt x="549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88" y="3813"/>
                  <a:pt x="288" y="3813"/>
                  <a:pt x="288" y="3813"/>
                </a:cubicBezTo>
                <a:cubicBezTo>
                  <a:pt x="153" y="3813"/>
                  <a:pt x="153" y="3813"/>
                  <a:pt x="153" y="3813"/>
                </a:cubicBezTo>
                <a:cubicBezTo>
                  <a:pt x="63" y="3813"/>
                  <a:pt x="0" y="3885"/>
                  <a:pt x="45" y="3956"/>
                </a:cubicBezTo>
                <a:cubicBezTo>
                  <a:pt x="315" y="4334"/>
                  <a:pt x="315" y="4334"/>
                  <a:pt x="315" y="4334"/>
                </a:cubicBezTo>
                <a:cubicBezTo>
                  <a:pt x="360" y="4397"/>
                  <a:pt x="477" y="4397"/>
                  <a:pt x="522" y="43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05799F7F-E5C8-0549-9852-AA1BD4B1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756" y="11308435"/>
            <a:ext cx="4799443" cy="905010"/>
          </a:xfrm>
          <a:custGeom>
            <a:avLst/>
            <a:gdLst>
              <a:gd name="T0" fmla="*/ 63 w 4398"/>
              <a:gd name="T1" fmla="*/ 512 h 828"/>
              <a:gd name="T2" fmla="*/ 63 w 4398"/>
              <a:gd name="T3" fmla="*/ 512 h 828"/>
              <a:gd name="T4" fmla="*/ 441 w 4398"/>
              <a:gd name="T5" fmla="*/ 782 h 828"/>
              <a:gd name="T6" fmla="*/ 584 w 4398"/>
              <a:gd name="T7" fmla="*/ 683 h 828"/>
              <a:gd name="T8" fmla="*/ 584 w 4398"/>
              <a:gd name="T9" fmla="*/ 539 h 828"/>
              <a:gd name="T10" fmla="*/ 4397 w 4398"/>
              <a:gd name="T11" fmla="*/ 539 h 828"/>
              <a:gd name="T12" fmla="*/ 4397 w 4398"/>
              <a:gd name="T13" fmla="*/ 288 h 828"/>
              <a:gd name="T14" fmla="*/ 584 w 4398"/>
              <a:gd name="T15" fmla="*/ 288 h 828"/>
              <a:gd name="T16" fmla="*/ 584 w 4398"/>
              <a:gd name="T17" fmla="*/ 144 h 828"/>
              <a:gd name="T18" fmla="*/ 441 w 4398"/>
              <a:gd name="T19" fmla="*/ 45 h 828"/>
              <a:gd name="T20" fmla="*/ 63 w 4398"/>
              <a:gd name="T21" fmla="*/ 314 h 828"/>
              <a:gd name="T22" fmla="*/ 63 w 4398"/>
              <a:gd name="T23" fmla="*/ 512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8" h="828">
                <a:moveTo>
                  <a:pt x="63" y="512"/>
                </a:moveTo>
                <a:lnTo>
                  <a:pt x="63" y="512"/>
                </a:lnTo>
                <a:cubicBezTo>
                  <a:pt x="441" y="782"/>
                  <a:pt x="441" y="782"/>
                  <a:pt x="441" y="782"/>
                </a:cubicBezTo>
                <a:cubicBezTo>
                  <a:pt x="504" y="827"/>
                  <a:pt x="584" y="773"/>
                  <a:pt x="584" y="683"/>
                </a:cubicBezTo>
                <a:cubicBezTo>
                  <a:pt x="584" y="539"/>
                  <a:pt x="584" y="539"/>
                  <a:pt x="584" y="539"/>
                </a:cubicBezTo>
                <a:cubicBezTo>
                  <a:pt x="4397" y="539"/>
                  <a:pt x="4397" y="539"/>
                  <a:pt x="4397" y="539"/>
                </a:cubicBezTo>
                <a:cubicBezTo>
                  <a:pt x="4397" y="288"/>
                  <a:pt x="4397" y="288"/>
                  <a:pt x="4397" y="288"/>
                </a:cubicBezTo>
                <a:cubicBezTo>
                  <a:pt x="584" y="288"/>
                  <a:pt x="584" y="288"/>
                  <a:pt x="584" y="288"/>
                </a:cubicBezTo>
                <a:cubicBezTo>
                  <a:pt x="584" y="144"/>
                  <a:pt x="584" y="144"/>
                  <a:pt x="584" y="144"/>
                </a:cubicBezTo>
                <a:cubicBezTo>
                  <a:pt x="584" y="54"/>
                  <a:pt x="504" y="0"/>
                  <a:pt x="441" y="45"/>
                </a:cubicBezTo>
                <a:cubicBezTo>
                  <a:pt x="63" y="314"/>
                  <a:pt x="63" y="314"/>
                  <a:pt x="63" y="314"/>
                </a:cubicBezTo>
                <a:cubicBezTo>
                  <a:pt x="0" y="360"/>
                  <a:pt x="0" y="467"/>
                  <a:pt x="63" y="512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7E68EE6C-60A0-D94C-A3BD-4AEB9D656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919" y="6491413"/>
            <a:ext cx="905010" cy="5274340"/>
          </a:xfrm>
          <a:custGeom>
            <a:avLst/>
            <a:gdLst>
              <a:gd name="T0" fmla="*/ 315 w 828"/>
              <a:gd name="T1" fmla="*/ 63 h 4390"/>
              <a:gd name="T2" fmla="*/ 315 w 828"/>
              <a:gd name="T3" fmla="*/ 63 h 4390"/>
              <a:gd name="T4" fmla="*/ 45 w 828"/>
              <a:gd name="T5" fmla="*/ 441 h 4390"/>
              <a:gd name="T6" fmla="*/ 144 w 828"/>
              <a:gd name="T7" fmla="*/ 585 h 4390"/>
              <a:gd name="T8" fmla="*/ 288 w 828"/>
              <a:gd name="T9" fmla="*/ 585 h 4390"/>
              <a:gd name="T10" fmla="*/ 288 w 828"/>
              <a:gd name="T11" fmla="*/ 4389 h 4390"/>
              <a:gd name="T12" fmla="*/ 539 w 828"/>
              <a:gd name="T13" fmla="*/ 4389 h 4390"/>
              <a:gd name="T14" fmla="*/ 539 w 828"/>
              <a:gd name="T15" fmla="*/ 585 h 4390"/>
              <a:gd name="T16" fmla="*/ 683 w 828"/>
              <a:gd name="T17" fmla="*/ 585 h 4390"/>
              <a:gd name="T18" fmla="*/ 782 w 828"/>
              <a:gd name="T19" fmla="*/ 441 h 4390"/>
              <a:gd name="T20" fmla="*/ 512 w 828"/>
              <a:gd name="T21" fmla="*/ 63 h 4390"/>
              <a:gd name="T22" fmla="*/ 315 w 828"/>
              <a:gd name="T23" fmla="*/ 63 h 4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390">
                <a:moveTo>
                  <a:pt x="315" y="63"/>
                </a:moveTo>
                <a:lnTo>
                  <a:pt x="315" y="63"/>
                </a:lnTo>
                <a:cubicBezTo>
                  <a:pt x="45" y="441"/>
                  <a:pt x="45" y="441"/>
                  <a:pt x="45" y="441"/>
                </a:cubicBezTo>
                <a:cubicBezTo>
                  <a:pt x="0" y="504"/>
                  <a:pt x="54" y="585"/>
                  <a:pt x="144" y="585"/>
                </a:cubicBezTo>
                <a:cubicBezTo>
                  <a:pt x="288" y="585"/>
                  <a:pt x="288" y="585"/>
                  <a:pt x="288" y="585"/>
                </a:cubicBezTo>
                <a:cubicBezTo>
                  <a:pt x="288" y="4389"/>
                  <a:pt x="288" y="4389"/>
                  <a:pt x="288" y="4389"/>
                </a:cubicBezTo>
                <a:cubicBezTo>
                  <a:pt x="539" y="4389"/>
                  <a:pt x="539" y="4389"/>
                  <a:pt x="539" y="4389"/>
                </a:cubicBezTo>
                <a:cubicBezTo>
                  <a:pt x="539" y="585"/>
                  <a:pt x="539" y="585"/>
                  <a:pt x="539" y="585"/>
                </a:cubicBezTo>
                <a:cubicBezTo>
                  <a:pt x="683" y="585"/>
                  <a:pt x="683" y="585"/>
                  <a:pt x="683" y="585"/>
                </a:cubicBezTo>
                <a:cubicBezTo>
                  <a:pt x="773" y="585"/>
                  <a:pt x="827" y="504"/>
                  <a:pt x="782" y="441"/>
                </a:cubicBezTo>
                <a:cubicBezTo>
                  <a:pt x="512" y="63"/>
                  <a:pt x="512" y="63"/>
                  <a:pt x="512" y="63"/>
                </a:cubicBezTo>
                <a:cubicBezTo>
                  <a:pt x="468" y="0"/>
                  <a:pt x="360" y="0"/>
                  <a:pt x="315" y="63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C81B2E99-34C4-3841-9D6F-E9CC5A56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477" y="4848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19A68980-29D3-4F49-A207-04185AFD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208" y="10944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B0154F4-C0B1-C540-9B8F-7066A6E0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008" y="10944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0FE5307-AD87-A847-A620-46C376DE7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008" y="4848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FA85C7-018D-6A41-9952-68BCA9B412D4}"/>
              </a:ext>
            </a:extLst>
          </p:cNvPr>
          <p:cNvSpPr/>
          <p:nvPr/>
        </p:nvSpPr>
        <p:spPr>
          <a:xfrm>
            <a:off x="10683882" y="8632298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Cycle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185A6-22BE-0747-9BD9-90D16043F432}"/>
              </a:ext>
            </a:extLst>
          </p:cNvPr>
          <p:cNvSpPr txBox="1"/>
          <p:nvPr/>
        </p:nvSpPr>
        <p:spPr>
          <a:xfrm>
            <a:off x="16648326" y="49096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69D94F-AD37-B944-A010-FBF724367F8C}"/>
              </a:ext>
            </a:extLst>
          </p:cNvPr>
          <p:cNvSpPr txBox="1"/>
          <p:nvPr/>
        </p:nvSpPr>
        <p:spPr>
          <a:xfrm>
            <a:off x="16648326" y="110310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62853B-5A04-2640-A332-302D85438BE2}"/>
              </a:ext>
            </a:extLst>
          </p:cNvPr>
          <p:cNvSpPr txBox="1"/>
          <p:nvPr/>
        </p:nvSpPr>
        <p:spPr>
          <a:xfrm>
            <a:off x="4405526" y="49096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20FCB-9482-784A-8293-FC126C04F606}"/>
              </a:ext>
            </a:extLst>
          </p:cNvPr>
          <p:cNvSpPr txBox="1"/>
          <p:nvPr/>
        </p:nvSpPr>
        <p:spPr>
          <a:xfrm>
            <a:off x="4405526" y="110310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43031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reeform 405">
            <a:extLst>
              <a:ext uri="{FF2B5EF4-FFF2-40B4-BE49-F238E27FC236}">
                <a16:creationId xmlns:a16="http://schemas.microsoft.com/office/drawing/2014/main" id="{0DA60831-A70D-CC4F-BAE1-0A4EF3C9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512" y="7824641"/>
            <a:ext cx="4994717" cy="4652416"/>
          </a:xfrm>
          <a:custGeom>
            <a:avLst/>
            <a:gdLst>
              <a:gd name="T0" fmla="*/ 3588 w 4569"/>
              <a:gd name="T1" fmla="*/ 989 h 4255"/>
              <a:gd name="T2" fmla="*/ 3588 w 4569"/>
              <a:gd name="T3" fmla="*/ 989 h 4255"/>
              <a:gd name="T4" fmla="*/ 2652 w 4569"/>
              <a:gd name="T5" fmla="*/ 197 h 4255"/>
              <a:gd name="T6" fmla="*/ 2652 w 4569"/>
              <a:gd name="T7" fmla="*/ 207 h 4255"/>
              <a:gd name="T8" fmla="*/ 800 w 4569"/>
              <a:gd name="T9" fmla="*/ 2599 h 4255"/>
              <a:gd name="T10" fmla="*/ 782 w 4569"/>
              <a:gd name="T11" fmla="*/ 2608 h 4255"/>
              <a:gd name="T12" fmla="*/ 782 w 4569"/>
              <a:gd name="T13" fmla="*/ 2608 h 4255"/>
              <a:gd name="T14" fmla="*/ 0 w 4569"/>
              <a:gd name="T15" fmla="*/ 3543 h 4255"/>
              <a:gd name="T16" fmla="*/ 997 w 4569"/>
              <a:gd name="T17" fmla="*/ 4254 h 4255"/>
              <a:gd name="T18" fmla="*/ 1007 w 4569"/>
              <a:gd name="T19" fmla="*/ 4254 h 4255"/>
              <a:gd name="T20" fmla="*/ 4307 w 4569"/>
              <a:gd name="T21" fmla="*/ 0 h 4255"/>
              <a:gd name="T22" fmla="*/ 3588 w 4569"/>
              <a:gd name="T23" fmla="*/ 989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69" h="4255">
                <a:moveTo>
                  <a:pt x="3588" y="989"/>
                </a:moveTo>
                <a:lnTo>
                  <a:pt x="3588" y="989"/>
                </a:lnTo>
                <a:cubicBezTo>
                  <a:pt x="2652" y="197"/>
                  <a:pt x="2652" y="197"/>
                  <a:pt x="2652" y="197"/>
                </a:cubicBezTo>
                <a:lnTo>
                  <a:pt x="2652" y="207"/>
                </a:lnTo>
                <a:cubicBezTo>
                  <a:pt x="2796" y="1376"/>
                  <a:pt x="1969" y="2446"/>
                  <a:pt x="800" y="2599"/>
                </a:cubicBezTo>
                <a:cubicBezTo>
                  <a:pt x="791" y="2599"/>
                  <a:pt x="791" y="2608"/>
                  <a:pt x="782" y="2608"/>
                </a:cubicBezTo>
                <a:lnTo>
                  <a:pt x="782" y="2608"/>
                </a:lnTo>
                <a:cubicBezTo>
                  <a:pt x="0" y="3543"/>
                  <a:pt x="0" y="3543"/>
                  <a:pt x="0" y="3543"/>
                </a:cubicBezTo>
                <a:cubicBezTo>
                  <a:pt x="997" y="4254"/>
                  <a:pt x="997" y="4254"/>
                  <a:pt x="997" y="4254"/>
                </a:cubicBezTo>
                <a:lnTo>
                  <a:pt x="1007" y="4254"/>
                </a:lnTo>
                <a:cubicBezTo>
                  <a:pt x="3093" y="3984"/>
                  <a:pt x="4568" y="2086"/>
                  <a:pt x="4307" y="0"/>
                </a:cubicBezTo>
                <a:lnTo>
                  <a:pt x="3588" y="9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408">
            <a:extLst>
              <a:ext uri="{FF2B5EF4-FFF2-40B4-BE49-F238E27FC236}">
                <a16:creationId xmlns:a16="http://schemas.microsoft.com/office/drawing/2014/main" id="{61BC5076-6F14-8C4C-891E-B89D87EE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168" y="4219713"/>
            <a:ext cx="5004359" cy="4671698"/>
          </a:xfrm>
          <a:custGeom>
            <a:avLst/>
            <a:gdLst>
              <a:gd name="T0" fmla="*/ 3580 w 4579"/>
              <a:gd name="T1" fmla="*/ 0 h 4272"/>
              <a:gd name="T2" fmla="*/ 3580 w 4579"/>
              <a:gd name="T3" fmla="*/ 0 h 4272"/>
              <a:gd name="T4" fmla="*/ 3580 w 4579"/>
              <a:gd name="T5" fmla="*/ 0 h 4272"/>
              <a:gd name="T6" fmla="*/ 3571 w 4579"/>
              <a:gd name="T7" fmla="*/ 0 h 4272"/>
              <a:gd name="T8" fmla="*/ 261 w 4579"/>
              <a:gd name="T9" fmla="*/ 4262 h 4272"/>
              <a:gd name="T10" fmla="*/ 270 w 4579"/>
              <a:gd name="T11" fmla="*/ 4271 h 4272"/>
              <a:gd name="T12" fmla="*/ 990 w 4579"/>
              <a:gd name="T13" fmla="*/ 3264 h 4272"/>
              <a:gd name="T14" fmla="*/ 1916 w 4579"/>
              <a:gd name="T15" fmla="*/ 4046 h 4272"/>
              <a:gd name="T16" fmla="*/ 3778 w 4579"/>
              <a:gd name="T17" fmla="*/ 1655 h 4272"/>
              <a:gd name="T18" fmla="*/ 3787 w 4579"/>
              <a:gd name="T19" fmla="*/ 1655 h 4272"/>
              <a:gd name="T20" fmla="*/ 3787 w 4579"/>
              <a:gd name="T21" fmla="*/ 1655 h 4272"/>
              <a:gd name="T22" fmla="*/ 4578 w 4579"/>
              <a:gd name="T23" fmla="*/ 720 h 4272"/>
              <a:gd name="T24" fmla="*/ 3580 w 4579"/>
              <a:gd name="T25" fmla="*/ 0 h 4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79" h="4272">
                <a:moveTo>
                  <a:pt x="3580" y="0"/>
                </a:moveTo>
                <a:lnTo>
                  <a:pt x="3580" y="0"/>
                </a:lnTo>
                <a:lnTo>
                  <a:pt x="3580" y="0"/>
                </a:lnTo>
                <a:cubicBezTo>
                  <a:pt x="3571" y="0"/>
                  <a:pt x="3571" y="0"/>
                  <a:pt x="3571" y="0"/>
                </a:cubicBezTo>
                <a:cubicBezTo>
                  <a:pt x="1485" y="270"/>
                  <a:pt x="0" y="2176"/>
                  <a:pt x="261" y="4262"/>
                </a:cubicBezTo>
                <a:cubicBezTo>
                  <a:pt x="261" y="4262"/>
                  <a:pt x="261" y="4262"/>
                  <a:pt x="270" y="4271"/>
                </a:cubicBezTo>
                <a:cubicBezTo>
                  <a:pt x="990" y="3264"/>
                  <a:pt x="990" y="3264"/>
                  <a:pt x="990" y="3264"/>
                </a:cubicBezTo>
                <a:cubicBezTo>
                  <a:pt x="1916" y="4046"/>
                  <a:pt x="1916" y="4046"/>
                  <a:pt x="1916" y="4046"/>
                </a:cubicBezTo>
                <a:cubicBezTo>
                  <a:pt x="1781" y="2877"/>
                  <a:pt x="2609" y="1808"/>
                  <a:pt x="3778" y="1655"/>
                </a:cubicBezTo>
                <a:lnTo>
                  <a:pt x="3787" y="1655"/>
                </a:lnTo>
                <a:lnTo>
                  <a:pt x="3787" y="1655"/>
                </a:lnTo>
                <a:cubicBezTo>
                  <a:pt x="4578" y="720"/>
                  <a:pt x="4578" y="720"/>
                  <a:pt x="4578" y="720"/>
                </a:cubicBezTo>
                <a:lnTo>
                  <a:pt x="358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411">
            <a:extLst>
              <a:ext uri="{FF2B5EF4-FFF2-40B4-BE49-F238E27FC236}">
                <a16:creationId xmlns:a16="http://schemas.microsoft.com/office/drawing/2014/main" id="{016241E4-3269-F947-84FE-2FF05F4D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857" y="7761968"/>
            <a:ext cx="4662059" cy="5004359"/>
          </a:xfrm>
          <a:custGeom>
            <a:avLst/>
            <a:gdLst>
              <a:gd name="T0" fmla="*/ 3265 w 4263"/>
              <a:gd name="T1" fmla="*/ 3597 h 4579"/>
              <a:gd name="T2" fmla="*/ 3265 w 4263"/>
              <a:gd name="T3" fmla="*/ 3597 h 4579"/>
              <a:gd name="T4" fmla="*/ 4047 w 4263"/>
              <a:gd name="T5" fmla="*/ 2662 h 4579"/>
              <a:gd name="T6" fmla="*/ 1655 w 4263"/>
              <a:gd name="T7" fmla="*/ 800 h 4579"/>
              <a:gd name="T8" fmla="*/ 1646 w 4263"/>
              <a:gd name="T9" fmla="*/ 791 h 4579"/>
              <a:gd name="T10" fmla="*/ 1646 w 4263"/>
              <a:gd name="T11" fmla="*/ 782 h 4579"/>
              <a:gd name="T12" fmla="*/ 720 w 4263"/>
              <a:gd name="T13" fmla="*/ 0 h 4579"/>
              <a:gd name="T14" fmla="*/ 0 w 4263"/>
              <a:gd name="T15" fmla="*/ 1007 h 4579"/>
              <a:gd name="T16" fmla="*/ 0 w 4263"/>
              <a:gd name="T17" fmla="*/ 1007 h 4579"/>
              <a:gd name="T18" fmla="*/ 4254 w 4263"/>
              <a:gd name="T19" fmla="*/ 4317 h 4579"/>
              <a:gd name="T20" fmla="*/ 4262 w 4263"/>
              <a:gd name="T21" fmla="*/ 4308 h 4579"/>
              <a:gd name="T22" fmla="*/ 3265 w 4263"/>
              <a:gd name="T23" fmla="*/ 3597 h 4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3" h="4579">
                <a:moveTo>
                  <a:pt x="3265" y="3597"/>
                </a:moveTo>
                <a:lnTo>
                  <a:pt x="3265" y="3597"/>
                </a:lnTo>
                <a:cubicBezTo>
                  <a:pt x="4047" y="2662"/>
                  <a:pt x="4047" y="2662"/>
                  <a:pt x="4047" y="2662"/>
                </a:cubicBezTo>
                <a:cubicBezTo>
                  <a:pt x="2878" y="2806"/>
                  <a:pt x="1799" y="1978"/>
                  <a:pt x="1655" y="800"/>
                </a:cubicBezTo>
                <a:cubicBezTo>
                  <a:pt x="1646" y="800"/>
                  <a:pt x="1646" y="800"/>
                  <a:pt x="1646" y="791"/>
                </a:cubicBezTo>
                <a:lnTo>
                  <a:pt x="1646" y="782"/>
                </a:lnTo>
                <a:cubicBezTo>
                  <a:pt x="720" y="0"/>
                  <a:pt x="720" y="0"/>
                  <a:pt x="720" y="0"/>
                </a:cubicBezTo>
                <a:cubicBezTo>
                  <a:pt x="0" y="1007"/>
                  <a:pt x="0" y="1007"/>
                  <a:pt x="0" y="1007"/>
                </a:cubicBezTo>
                <a:lnTo>
                  <a:pt x="0" y="1007"/>
                </a:lnTo>
                <a:cubicBezTo>
                  <a:pt x="261" y="3093"/>
                  <a:pt x="2168" y="4578"/>
                  <a:pt x="4254" y="4317"/>
                </a:cubicBezTo>
                <a:cubicBezTo>
                  <a:pt x="4262" y="4317"/>
                  <a:pt x="4262" y="4308"/>
                  <a:pt x="4262" y="4308"/>
                </a:cubicBezTo>
                <a:lnTo>
                  <a:pt x="3265" y="35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414">
            <a:extLst>
              <a:ext uri="{FF2B5EF4-FFF2-40B4-BE49-F238E27FC236}">
                <a16:creationId xmlns:a16="http://schemas.microsoft.com/office/drawing/2014/main" id="{518DE968-7700-3243-8098-C71E38754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102" y="3944906"/>
            <a:ext cx="4662055" cy="4985075"/>
          </a:xfrm>
          <a:custGeom>
            <a:avLst/>
            <a:gdLst>
              <a:gd name="T0" fmla="*/ 4262 w 4263"/>
              <a:gd name="T1" fmla="*/ 3552 h 4560"/>
              <a:gd name="T2" fmla="*/ 4262 w 4263"/>
              <a:gd name="T3" fmla="*/ 3552 h 4560"/>
              <a:gd name="T4" fmla="*/ 0 w 4263"/>
              <a:gd name="T5" fmla="*/ 252 h 4560"/>
              <a:gd name="T6" fmla="*/ 998 w 4263"/>
              <a:gd name="T7" fmla="*/ 972 h 4560"/>
              <a:gd name="T8" fmla="*/ 207 w 4263"/>
              <a:gd name="T9" fmla="*/ 1907 h 4560"/>
              <a:gd name="T10" fmla="*/ 2607 w 4263"/>
              <a:gd name="T11" fmla="*/ 3759 h 4560"/>
              <a:gd name="T12" fmla="*/ 2607 w 4263"/>
              <a:gd name="T13" fmla="*/ 3767 h 4560"/>
              <a:gd name="T14" fmla="*/ 3543 w 4263"/>
              <a:gd name="T15" fmla="*/ 4559 h 4560"/>
              <a:gd name="T16" fmla="*/ 4262 w 4263"/>
              <a:gd name="T17" fmla="*/ 3570 h 4560"/>
              <a:gd name="T18" fmla="*/ 4262 w 4263"/>
              <a:gd name="T19" fmla="*/ 3570 h 4560"/>
              <a:gd name="T20" fmla="*/ 4262 w 4263"/>
              <a:gd name="T21" fmla="*/ 3552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3" h="4560">
                <a:moveTo>
                  <a:pt x="4262" y="3552"/>
                </a:moveTo>
                <a:lnTo>
                  <a:pt x="4262" y="3552"/>
                </a:lnTo>
                <a:cubicBezTo>
                  <a:pt x="3993" y="1475"/>
                  <a:pt x="2086" y="0"/>
                  <a:pt x="0" y="252"/>
                </a:cubicBezTo>
                <a:cubicBezTo>
                  <a:pt x="998" y="972"/>
                  <a:pt x="998" y="972"/>
                  <a:pt x="998" y="972"/>
                </a:cubicBezTo>
                <a:cubicBezTo>
                  <a:pt x="207" y="1907"/>
                  <a:pt x="207" y="1907"/>
                  <a:pt x="207" y="1907"/>
                </a:cubicBezTo>
                <a:cubicBezTo>
                  <a:pt x="1384" y="1763"/>
                  <a:pt x="2455" y="2589"/>
                  <a:pt x="2607" y="3759"/>
                </a:cubicBezTo>
                <a:cubicBezTo>
                  <a:pt x="2607" y="3767"/>
                  <a:pt x="2607" y="3767"/>
                  <a:pt x="2607" y="3767"/>
                </a:cubicBezTo>
                <a:cubicBezTo>
                  <a:pt x="3543" y="4559"/>
                  <a:pt x="3543" y="4559"/>
                  <a:pt x="3543" y="4559"/>
                </a:cubicBezTo>
                <a:cubicBezTo>
                  <a:pt x="4262" y="3570"/>
                  <a:pt x="4262" y="3570"/>
                  <a:pt x="4262" y="3570"/>
                </a:cubicBezTo>
                <a:lnTo>
                  <a:pt x="4262" y="3570"/>
                </a:lnTo>
                <a:cubicBezTo>
                  <a:pt x="4262" y="3561"/>
                  <a:pt x="4262" y="3561"/>
                  <a:pt x="4262" y="35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5DC31-E6EE-BD4A-8EB5-8B98C6ACF4C2}"/>
              </a:ext>
            </a:extLst>
          </p:cNvPr>
          <p:cNvSpPr txBox="1"/>
          <p:nvPr/>
        </p:nvSpPr>
        <p:spPr>
          <a:xfrm>
            <a:off x="14185855" y="62999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FACDF3-6DC6-0646-A2A2-503F8583E089}"/>
              </a:ext>
            </a:extLst>
          </p:cNvPr>
          <p:cNvSpPr/>
          <p:nvPr/>
        </p:nvSpPr>
        <p:spPr>
          <a:xfrm>
            <a:off x="14185855" y="56747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CEBB66-370F-EB4A-B7AB-DD71CA1D4F56}"/>
              </a:ext>
            </a:extLst>
          </p:cNvPr>
          <p:cNvSpPr/>
          <p:nvPr/>
        </p:nvSpPr>
        <p:spPr>
          <a:xfrm>
            <a:off x="6740347" y="7963440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Freeform 35">
            <a:extLst>
              <a:ext uri="{FF2B5EF4-FFF2-40B4-BE49-F238E27FC236}">
                <a16:creationId xmlns:a16="http://schemas.microsoft.com/office/drawing/2014/main" id="{4CB90454-47F7-3C4C-A085-FE794732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600" y="4852930"/>
            <a:ext cx="3274315" cy="1468130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46">
            <a:extLst>
              <a:ext uri="{FF2B5EF4-FFF2-40B4-BE49-F238E27FC236}">
                <a16:creationId xmlns:a16="http://schemas.microsoft.com/office/drawing/2014/main" id="{9C45525B-1506-E14F-B617-46231D10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866" y="4713323"/>
            <a:ext cx="3136075" cy="1610090"/>
          </a:xfrm>
          <a:custGeom>
            <a:avLst/>
            <a:gdLst>
              <a:gd name="T0" fmla="*/ 1114 w 1152"/>
              <a:gd name="T1" fmla="*/ 588 h 589"/>
              <a:gd name="T2" fmla="*/ 1114 w 1152"/>
              <a:gd name="T3" fmla="*/ 588 h 589"/>
              <a:gd name="T4" fmla="*/ 1151 w 1152"/>
              <a:gd name="T5" fmla="*/ 477 h 589"/>
              <a:gd name="T6" fmla="*/ 943 w 1152"/>
              <a:gd name="T7" fmla="*/ 269 h 589"/>
              <a:gd name="T8" fmla="*/ 930 w 1152"/>
              <a:gd name="T9" fmla="*/ 269 h 589"/>
              <a:gd name="T10" fmla="*/ 600 w 1152"/>
              <a:gd name="T11" fmla="*/ 0 h 589"/>
              <a:gd name="T12" fmla="*/ 294 w 1152"/>
              <a:gd name="T13" fmla="*/ 220 h 589"/>
              <a:gd name="T14" fmla="*/ 0 w 1152"/>
              <a:gd name="T15" fmla="*/ 551 h 589"/>
              <a:gd name="T16" fmla="*/ 0 w 1152"/>
              <a:gd name="T17" fmla="*/ 588 h 589"/>
              <a:gd name="T18" fmla="*/ 1114 w 1152"/>
              <a:gd name="T1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2" h="589">
                <a:moveTo>
                  <a:pt x="1114" y="588"/>
                </a:moveTo>
                <a:lnTo>
                  <a:pt x="1114" y="588"/>
                </a:lnTo>
                <a:cubicBezTo>
                  <a:pt x="1139" y="551"/>
                  <a:pt x="1151" y="514"/>
                  <a:pt x="1151" y="477"/>
                </a:cubicBezTo>
                <a:cubicBezTo>
                  <a:pt x="1151" y="355"/>
                  <a:pt x="1053" y="269"/>
                  <a:pt x="943" y="269"/>
                </a:cubicBezTo>
                <a:cubicBezTo>
                  <a:pt x="943" y="269"/>
                  <a:pt x="943" y="269"/>
                  <a:pt x="930" y="269"/>
                </a:cubicBezTo>
                <a:cubicBezTo>
                  <a:pt x="906" y="110"/>
                  <a:pt x="771" y="0"/>
                  <a:pt x="600" y="0"/>
                </a:cubicBezTo>
                <a:cubicBezTo>
                  <a:pt x="465" y="0"/>
                  <a:pt x="330" y="85"/>
                  <a:pt x="294" y="220"/>
                </a:cubicBezTo>
                <a:cubicBezTo>
                  <a:pt x="122" y="232"/>
                  <a:pt x="0" y="379"/>
                  <a:pt x="0" y="551"/>
                </a:cubicBezTo>
                <a:cubicBezTo>
                  <a:pt x="0" y="563"/>
                  <a:pt x="0" y="575"/>
                  <a:pt x="0" y="588"/>
                </a:cubicBezTo>
                <a:lnTo>
                  <a:pt x="1114" y="588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CBDDD856-218F-7F45-9792-6E77E5D1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090" y="9796218"/>
            <a:ext cx="3108449" cy="1468130"/>
          </a:xfrm>
          <a:custGeom>
            <a:avLst/>
            <a:gdLst>
              <a:gd name="T0" fmla="*/ 1090 w 1103"/>
              <a:gd name="T1" fmla="*/ 465 h 466"/>
              <a:gd name="T2" fmla="*/ 1090 w 1103"/>
              <a:gd name="T3" fmla="*/ 465 h 466"/>
              <a:gd name="T4" fmla="*/ 1102 w 1103"/>
              <a:gd name="T5" fmla="*/ 392 h 466"/>
              <a:gd name="T6" fmla="*/ 845 w 1103"/>
              <a:gd name="T7" fmla="*/ 135 h 466"/>
              <a:gd name="T8" fmla="*/ 808 w 1103"/>
              <a:gd name="T9" fmla="*/ 135 h 466"/>
              <a:gd name="T10" fmla="*/ 576 w 1103"/>
              <a:gd name="T11" fmla="*/ 0 h 466"/>
              <a:gd name="T12" fmla="*/ 355 w 1103"/>
              <a:gd name="T13" fmla="*/ 122 h 466"/>
              <a:gd name="T14" fmla="*/ 257 w 1103"/>
              <a:gd name="T15" fmla="*/ 110 h 466"/>
              <a:gd name="T16" fmla="*/ 0 w 1103"/>
              <a:gd name="T17" fmla="*/ 367 h 466"/>
              <a:gd name="T18" fmla="*/ 25 w 1103"/>
              <a:gd name="T19" fmla="*/ 465 h 466"/>
              <a:gd name="T20" fmla="*/ 1090 w 1103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3" h="466">
                <a:moveTo>
                  <a:pt x="1090" y="465"/>
                </a:moveTo>
                <a:lnTo>
                  <a:pt x="1090" y="465"/>
                </a:lnTo>
                <a:cubicBezTo>
                  <a:pt x="1090" y="441"/>
                  <a:pt x="1102" y="416"/>
                  <a:pt x="1102" y="392"/>
                </a:cubicBezTo>
                <a:cubicBezTo>
                  <a:pt x="1102" y="245"/>
                  <a:pt x="980" y="135"/>
                  <a:pt x="845" y="135"/>
                </a:cubicBezTo>
                <a:cubicBezTo>
                  <a:pt x="833" y="135"/>
                  <a:pt x="820" y="135"/>
                  <a:pt x="808" y="135"/>
                </a:cubicBezTo>
                <a:cubicBezTo>
                  <a:pt x="759" y="61"/>
                  <a:pt x="674" y="0"/>
                  <a:pt x="576" y="0"/>
                </a:cubicBezTo>
                <a:cubicBezTo>
                  <a:pt x="490" y="0"/>
                  <a:pt x="404" y="49"/>
                  <a:pt x="355" y="122"/>
                </a:cubicBezTo>
                <a:cubicBezTo>
                  <a:pt x="331" y="110"/>
                  <a:pt x="294" y="110"/>
                  <a:pt x="257" y="110"/>
                </a:cubicBezTo>
                <a:cubicBezTo>
                  <a:pt x="123" y="110"/>
                  <a:pt x="0" y="220"/>
                  <a:pt x="0" y="367"/>
                </a:cubicBezTo>
                <a:cubicBezTo>
                  <a:pt x="0" y="404"/>
                  <a:pt x="13" y="429"/>
                  <a:pt x="25" y="465"/>
                </a:cubicBezTo>
                <a:lnTo>
                  <a:pt x="1090" y="465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36">
            <a:extLst>
              <a:ext uri="{FF2B5EF4-FFF2-40B4-BE49-F238E27FC236}">
                <a16:creationId xmlns:a16="http://schemas.microsoft.com/office/drawing/2014/main" id="{2674BBC2-1AEC-3E42-BA85-0734D40B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178" y="9459731"/>
            <a:ext cx="3664169" cy="161009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4CB7FF-F675-0048-9E8D-05B78D5A65DC}"/>
              </a:ext>
            </a:extLst>
          </p:cNvPr>
          <p:cNvSpPr txBox="1"/>
          <p:nvPr/>
        </p:nvSpPr>
        <p:spPr>
          <a:xfrm>
            <a:off x="17954295" y="62999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ECFDFA-2B0C-AD40-9013-3633C2FDB82C}"/>
              </a:ext>
            </a:extLst>
          </p:cNvPr>
          <p:cNvSpPr/>
          <p:nvPr/>
        </p:nvSpPr>
        <p:spPr>
          <a:xfrm>
            <a:off x="17954295" y="56747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33193B-3B79-FA4E-9D6D-7910C869026B}"/>
              </a:ext>
            </a:extLst>
          </p:cNvPr>
          <p:cNvSpPr txBox="1"/>
          <p:nvPr/>
        </p:nvSpPr>
        <p:spPr>
          <a:xfrm>
            <a:off x="14185855" y="93987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5561F2-2EF2-5B48-9DF6-6E44ACA1ABA2}"/>
              </a:ext>
            </a:extLst>
          </p:cNvPr>
          <p:cNvSpPr/>
          <p:nvPr/>
        </p:nvSpPr>
        <p:spPr>
          <a:xfrm>
            <a:off x="14185855" y="87735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6EAF0E-CE8B-B448-8FAE-CF61AF08DAB7}"/>
              </a:ext>
            </a:extLst>
          </p:cNvPr>
          <p:cNvSpPr txBox="1"/>
          <p:nvPr/>
        </p:nvSpPr>
        <p:spPr>
          <a:xfrm>
            <a:off x="17954295" y="93987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A19D11-CCD5-DE4A-8031-1035C2DA40D2}"/>
              </a:ext>
            </a:extLst>
          </p:cNvPr>
          <p:cNvSpPr/>
          <p:nvPr/>
        </p:nvSpPr>
        <p:spPr>
          <a:xfrm>
            <a:off x="17954295" y="8773529"/>
            <a:ext cx="365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accent4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54">
            <a:extLst>
              <a:ext uri="{FF2B5EF4-FFF2-40B4-BE49-F238E27FC236}">
                <a16:creationId xmlns:a16="http://schemas.microsoft.com/office/drawing/2014/main" id="{DA528AC2-A0DC-F549-8447-5D38068E2C5E}"/>
              </a:ext>
            </a:extLst>
          </p:cNvPr>
          <p:cNvSpPr>
            <a:spLocks noChangeArrowheads="1"/>
          </p:cNvSpPr>
          <p:nvPr/>
        </p:nvSpPr>
        <p:spPr bwMode="auto">
          <a:xfrm rot="20188501">
            <a:off x="1878316" y="4864414"/>
            <a:ext cx="6201908" cy="5388746"/>
          </a:xfrm>
          <a:custGeom>
            <a:avLst/>
            <a:gdLst>
              <a:gd name="T0" fmla="*/ 1898 w 2254"/>
              <a:gd name="T1" fmla="*/ 698 h 1960"/>
              <a:gd name="T2" fmla="*/ 1898 w 2254"/>
              <a:gd name="T3" fmla="*/ 698 h 1960"/>
              <a:gd name="T4" fmla="*/ 1457 w 2254"/>
              <a:gd name="T5" fmla="*/ 294 h 1960"/>
              <a:gd name="T6" fmla="*/ 1347 w 2254"/>
              <a:gd name="T7" fmla="*/ 307 h 1960"/>
              <a:gd name="T8" fmla="*/ 833 w 2254"/>
              <a:gd name="T9" fmla="*/ 0 h 1960"/>
              <a:gd name="T10" fmla="*/ 257 w 2254"/>
              <a:gd name="T11" fmla="*/ 503 h 1960"/>
              <a:gd name="T12" fmla="*/ 0 w 2254"/>
              <a:gd name="T13" fmla="*/ 968 h 1960"/>
              <a:gd name="T14" fmla="*/ 551 w 2254"/>
              <a:gd name="T15" fmla="*/ 1518 h 1960"/>
              <a:gd name="T16" fmla="*/ 551 w 2254"/>
              <a:gd name="T17" fmla="*/ 1518 h 1960"/>
              <a:gd name="T18" fmla="*/ 907 w 2254"/>
              <a:gd name="T19" fmla="*/ 1861 h 1960"/>
              <a:gd name="T20" fmla="*/ 1139 w 2254"/>
              <a:gd name="T21" fmla="*/ 1788 h 1960"/>
              <a:gd name="T22" fmla="*/ 1592 w 2254"/>
              <a:gd name="T23" fmla="*/ 1959 h 1960"/>
              <a:gd name="T24" fmla="*/ 2253 w 2254"/>
              <a:gd name="T25" fmla="*/ 1298 h 1960"/>
              <a:gd name="T26" fmla="*/ 1898 w 2254"/>
              <a:gd name="T27" fmla="*/ 69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54" h="1960">
                <a:moveTo>
                  <a:pt x="1898" y="698"/>
                </a:moveTo>
                <a:lnTo>
                  <a:pt x="1898" y="698"/>
                </a:lnTo>
                <a:cubicBezTo>
                  <a:pt x="1886" y="478"/>
                  <a:pt x="1690" y="294"/>
                  <a:pt x="1457" y="294"/>
                </a:cubicBezTo>
                <a:cubicBezTo>
                  <a:pt x="1421" y="294"/>
                  <a:pt x="1384" y="307"/>
                  <a:pt x="1347" y="307"/>
                </a:cubicBezTo>
                <a:cubicBezTo>
                  <a:pt x="1249" y="123"/>
                  <a:pt x="1054" y="0"/>
                  <a:pt x="833" y="0"/>
                </a:cubicBezTo>
                <a:cubicBezTo>
                  <a:pt x="539" y="0"/>
                  <a:pt x="294" y="221"/>
                  <a:pt x="257" y="503"/>
                </a:cubicBezTo>
                <a:cubicBezTo>
                  <a:pt x="98" y="600"/>
                  <a:pt x="0" y="772"/>
                  <a:pt x="0" y="968"/>
                </a:cubicBezTo>
                <a:cubicBezTo>
                  <a:pt x="0" y="1274"/>
                  <a:pt x="245" y="1518"/>
                  <a:pt x="551" y="1518"/>
                </a:cubicBezTo>
                <a:lnTo>
                  <a:pt x="551" y="1518"/>
                </a:lnTo>
                <a:cubicBezTo>
                  <a:pt x="564" y="1702"/>
                  <a:pt x="723" y="1861"/>
                  <a:pt x="907" y="1861"/>
                </a:cubicBezTo>
                <a:cubicBezTo>
                  <a:pt x="992" y="1861"/>
                  <a:pt x="1078" y="1837"/>
                  <a:pt x="1139" y="1788"/>
                </a:cubicBezTo>
                <a:cubicBezTo>
                  <a:pt x="1249" y="1898"/>
                  <a:pt x="1408" y="1959"/>
                  <a:pt x="1592" y="1959"/>
                </a:cubicBezTo>
                <a:cubicBezTo>
                  <a:pt x="1959" y="1959"/>
                  <a:pt x="2253" y="1665"/>
                  <a:pt x="2253" y="1298"/>
                </a:cubicBezTo>
                <a:cubicBezTo>
                  <a:pt x="2253" y="1041"/>
                  <a:pt x="2118" y="808"/>
                  <a:pt x="1898" y="6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6CAD0D56-59CF-DA4F-BD04-47F0FBE3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406" y="7558787"/>
            <a:ext cx="7631112" cy="504158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AFC24D03-BF21-3047-8A5F-CFF9DC3D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49" y="5147248"/>
            <a:ext cx="7981950" cy="4741016"/>
          </a:xfrm>
          <a:custGeom>
            <a:avLst/>
            <a:gdLst>
              <a:gd name="T0" fmla="*/ 1898 w 1899"/>
              <a:gd name="T1" fmla="*/ 624 h 1127"/>
              <a:gd name="T2" fmla="*/ 1898 w 1899"/>
              <a:gd name="T3" fmla="*/ 624 h 1127"/>
              <a:gd name="T4" fmla="*/ 1677 w 1899"/>
              <a:gd name="T5" fmla="*/ 404 h 1127"/>
              <a:gd name="T6" fmla="*/ 1653 w 1899"/>
              <a:gd name="T7" fmla="*/ 404 h 1127"/>
              <a:gd name="T8" fmla="*/ 1653 w 1899"/>
              <a:gd name="T9" fmla="*/ 404 h 1127"/>
              <a:gd name="T10" fmla="*/ 1395 w 1899"/>
              <a:gd name="T11" fmla="*/ 135 h 1127"/>
              <a:gd name="T12" fmla="*/ 1248 w 1899"/>
              <a:gd name="T13" fmla="*/ 184 h 1127"/>
              <a:gd name="T14" fmla="*/ 943 w 1899"/>
              <a:gd name="T15" fmla="*/ 0 h 1127"/>
              <a:gd name="T16" fmla="*/ 637 w 1899"/>
              <a:gd name="T17" fmla="*/ 171 h 1127"/>
              <a:gd name="T18" fmla="*/ 490 w 1899"/>
              <a:gd name="T19" fmla="*/ 135 h 1127"/>
              <a:gd name="T20" fmla="*/ 220 w 1899"/>
              <a:gd name="T21" fmla="*/ 416 h 1127"/>
              <a:gd name="T22" fmla="*/ 0 w 1899"/>
              <a:gd name="T23" fmla="*/ 698 h 1127"/>
              <a:gd name="T24" fmla="*/ 294 w 1899"/>
              <a:gd name="T25" fmla="*/ 991 h 1127"/>
              <a:gd name="T26" fmla="*/ 318 w 1899"/>
              <a:gd name="T27" fmla="*/ 991 h 1127"/>
              <a:gd name="T28" fmla="*/ 490 w 1899"/>
              <a:gd name="T29" fmla="*/ 1065 h 1127"/>
              <a:gd name="T30" fmla="*/ 661 w 1899"/>
              <a:gd name="T31" fmla="*/ 1004 h 1127"/>
              <a:gd name="T32" fmla="*/ 943 w 1899"/>
              <a:gd name="T33" fmla="*/ 1126 h 1127"/>
              <a:gd name="T34" fmla="*/ 1163 w 1899"/>
              <a:gd name="T35" fmla="*/ 1040 h 1127"/>
              <a:gd name="T36" fmla="*/ 1346 w 1899"/>
              <a:gd name="T37" fmla="*/ 1089 h 1127"/>
              <a:gd name="T38" fmla="*/ 1714 w 1899"/>
              <a:gd name="T39" fmla="*/ 832 h 1127"/>
              <a:gd name="T40" fmla="*/ 1898 w 1899"/>
              <a:gd name="T41" fmla="*/ 624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99" h="1127">
                <a:moveTo>
                  <a:pt x="1898" y="624"/>
                </a:moveTo>
                <a:lnTo>
                  <a:pt x="1898" y="624"/>
                </a:lnTo>
                <a:cubicBezTo>
                  <a:pt x="1898" y="502"/>
                  <a:pt x="1800" y="404"/>
                  <a:pt x="1677" y="404"/>
                </a:cubicBezTo>
                <a:cubicBezTo>
                  <a:pt x="1665" y="404"/>
                  <a:pt x="1665" y="404"/>
                  <a:pt x="1653" y="404"/>
                </a:cubicBezTo>
                <a:lnTo>
                  <a:pt x="1653" y="404"/>
                </a:lnTo>
                <a:cubicBezTo>
                  <a:pt x="1653" y="257"/>
                  <a:pt x="1542" y="135"/>
                  <a:pt x="1395" y="135"/>
                </a:cubicBezTo>
                <a:cubicBezTo>
                  <a:pt x="1334" y="135"/>
                  <a:pt x="1285" y="159"/>
                  <a:pt x="1248" y="184"/>
                </a:cubicBezTo>
                <a:cubicBezTo>
                  <a:pt x="1187" y="74"/>
                  <a:pt x="1065" y="0"/>
                  <a:pt x="943" y="0"/>
                </a:cubicBezTo>
                <a:cubicBezTo>
                  <a:pt x="808" y="0"/>
                  <a:pt x="698" y="74"/>
                  <a:pt x="637" y="171"/>
                </a:cubicBezTo>
                <a:cubicBezTo>
                  <a:pt x="588" y="147"/>
                  <a:pt x="551" y="135"/>
                  <a:pt x="490" y="135"/>
                </a:cubicBezTo>
                <a:cubicBezTo>
                  <a:pt x="343" y="135"/>
                  <a:pt x="220" y="257"/>
                  <a:pt x="220" y="416"/>
                </a:cubicBezTo>
                <a:cubicBezTo>
                  <a:pt x="86" y="441"/>
                  <a:pt x="0" y="563"/>
                  <a:pt x="0" y="698"/>
                </a:cubicBezTo>
                <a:cubicBezTo>
                  <a:pt x="0" y="857"/>
                  <a:pt x="122" y="991"/>
                  <a:pt x="294" y="991"/>
                </a:cubicBezTo>
                <a:cubicBezTo>
                  <a:pt x="306" y="991"/>
                  <a:pt x="306" y="991"/>
                  <a:pt x="318" y="991"/>
                </a:cubicBezTo>
                <a:cubicBezTo>
                  <a:pt x="367" y="1040"/>
                  <a:pt x="428" y="1065"/>
                  <a:pt x="490" y="1065"/>
                </a:cubicBezTo>
                <a:cubicBezTo>
                  <a:pt x="563" y="1065"/>
                  <a:pt x="624" y="1040"/>
                  <a:pt x="661" y="1004"/>
                </a:cubicBezTo>
                <a:cubicBezTo>
                  <a:pt x="722" y="1077"/>
                  <a:pt x="820" y="1126"/>
                  <a:pt x="943" y="1126"/>
                </a:cubicBezTo>
                <a:cubicBezTo>
                  <a:pt x="1028" y="1126"/>
                  <a:pt x="1102" y="1102"/>
                  <a:pt x="1163" y="1040"/>
                </a:cubicBezTo>
                <a:cubicBezTo>
                  <a:pt x="1224" y="1077"/>
                  <a:pt x="1285" y="1089"/>
                  <a:pt x="1346" y="1089"/>
                </a:cubicBezTo>
                <a:cubicBezTo>
                  <a:pt x="1518" y="1089"/>
                  <a:pt x="1665" y="991"/>
                  <a:pt x="1714" y="832"/>
                </a:cubicBezTo>
                <a:cubicBezTo>
                  <a:pt x="1812" y="820"/>
                  <a:pt x="1898" y="734"/>
                  <a:pt x="1898" y="6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2307585-AEF9-2649-921F-C23D6421BC9B}"/>
              </a:ext>
            </a:extLst>
          </p:cNvPr>
          <p:cNvSpPr/>
          <p:nvPr/>
        </p:nvSpPr>
        <p:spPr>
          <a:xfrm>
            <a:off x="3889761" y="4003011"/>
            <a:ext cx="2179017" cy="292140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EDD2DCDD-50D8-3E4F-AC8E-CA13E88B83E3}"/>
              </a:ext>
            </a:extLst>
          </p:cNvPr>
          <p:cNvSpPr/>
          <p:nvPr/>
        </p:nvSpPr>
        <p:spPr>
          <a:xfrm>
            <a:off x="10035208" y="6348133"/>
            <a:ext cx="2179017" cy="292140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CFF6495B-C7F3-1F42-8B20-EA3D8A6529EE}"/>
              </a:ext>
            </a:extLst>
          </p:cNvPr>
          <p:cNvSpPr/>
          <p:nvPr/>
        </p:nvSpPr>
        <p:spPr>
          <a:xfrm>
            <a:off x="17474716" y="3936594"/>
            <a:ext cx="2179017" cy="292140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5EEBB7-D548-AB42-AED4-00C549DCA58C}"/>
              </a:ext>
            </a:extLst>
          </p:cNvPr>
          <p:cNvSpPr/>
          <p:nvPr/>
        </p:nvSpPr>
        <p:spPr>
          <a:xfrm>
            <a:off x="3994527" y="44465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728DB1-9ABF-C849-B8BB-6374133ADBF3}"/>
              </a:ext>
            </a:extLst>
          </p:cNvPr>
          <p:cNvSpPr/>
          <p:nvPr/>
        </p:nvSpPr>
        <p:spPr>
          <a:xfrm>
            <a:off x="10141327" y="67579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B3D737-BDD0-114D-B01F-A42C66FD278E}"/>
              </a:ext>
            </a:extLst>
          </p:cNvPr>
          <p:cNvSpPr/>
          <p:nvPr/>
        </p:nvSpPr>
        <p:spPr>
          <a:xfrm>
            <a:off x="17583527" y="42941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2BF12E-9A53-F847-A283-FEDD364B5400}"/>
              </a:ext>
            </a:extLst>
          </p:cNvPr>
          <p:cNvSpPr/>
          <p:nvPr/>
        </p:nvSpPr>
        <p:spPr>
          <a:xfrm>
            <a:off x="3386465" y="70768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C39F5-0CBF-C64F-A90F-B20FB2D0EB62}"/>
              </a:ext>
            </a:extLst>
          </p:cNvPr>
          <p:cNvSpPr txBox="1"/>
          <p:nvPr/>
        </p:nvSpPr>
        <p:spPr>
          <a:xfrm>
            <a:off x="3386465" y="76881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B87519-653B-614C-8482-622410B63EA3}"/>
              </a:ext>
            </a:extLst>
          </p:cNvPr>
          <p:cNvSpPr/>
          <p:nvPr/>
        </p:nvSpPr>
        <p:spPr>
          <a:xfrm>
            <a:off x="9533265" y="95406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2A2D92-3BC6-4442-ADAD-F8756FC0DA08}"/>
              </a:ext>
            </a:extLst>
          </p:cNvPr>
          <p:cNvSpPr txBox="1"/>
          <p:nvPr/>
        </p:nvSpPr>
        <p:spPr>
          <a:xfrm>
            <a:off x="9533265" y="101519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EA797C-BDC7-8141-B856-2326308A919D}"/>
              </a:ext>
            </a:extLst>
          </p:cNvPr>
          <p:cNvSpPr/>
          <p:nvPr/>
        </p:nvSpPr>
        <p:spPr>
          <a:xfrm>
            <a:off x="16950065" y="71276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0A354E-08F9-744D-A234-7E209EE3207E}"/>
              </a:ext>
            </a:extLst>
          </p:cNvPr>
          <p:cNvSpPr txBox="1"/>
          <p:nvPr/>
        </p:nvSpPr>
        <p:spPr>
          <a:xfrm>
            <a:off x="16950065" y="77389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47583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B579D178-C283-6044-9F6C-636C85DE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535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A65F33-B64D-064A-BF0F-DEF643300EDA}"/>
              </a:ext>
            </a:extLst>
          </p:cNvPr>
          <p:cNvSpPr txBox="1"/>
          <p:nvPr/>
        </p:nvSpPr>
        <p:spPr>
          <a:xfrm>
            <a:off x="7338046" y="6883516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B19475-6D5B-6A48-8A6D-C28118450358}"/>
              </a:ext>
            </a:extLst>
          </p:cNvPr>
          <p:cNvSpPr/>
          <p:nvPr/>
        </p:nvSpPr>
        <p:spPr>
          <a:xfrm>
            <a:off x="7338046" y="625831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2186991A-9741-8242-8BBD-48ABCC46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304" y="7830188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869FB-D483-424D-8C8C-03C7C31EB533}"/>
              </a:ext>
            </a:extLst>
          </p:cNvPr>
          <p:cNvSpPr txBox="1"/>
          <p:nvPr/>
        </p:nvSpPr>
        <p:spPr>
          <a:xfrm>
            <a:off x="12107546" y="10098375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1F40D-7A87-CD4F-B98D-F49FAB8E13EA}"/>
              </a:ext>
            </a:extLst>
          </p:cNvPr>
          <p:cNvSpPr/>
          <p:nvPr/>
        </p:nvSpPr>
        <p:spPr>
          <a:xfrm>
            <a:off x="12107545" y="9473173"/>
            <a:ext cx="2868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Freeform 141">
            <a:extLst>
              <a:ext uri="{FF2B5EF4-FFF2-40B4-BE49-F238E27FC236}">
                <a16:creationId xmlns:a16="http://schemas.microsoft.com/office/drawing/2014/main" id="{62C4D9AC-9D02-7E43-9E3B-3FB4DFD5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124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C7A569-7D9F-3043-875B-95A9E3107035}"/>
              </a:ext>
            </a:extLst>
          </p:cNvPr>
          <p:cNvSpPr txBox="1"/>
          <p:nvPr/>
        </p:nvSpPr>
        <p:spPr>
          <a:xfrm>
            <a:off x="17514450" y="6581479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0B1F0F-BE6D-2F40-B45C-83C5AD86B9B8}"/>
              </a:ext>
            </a:extLst>
          </p:cNvPr>
          <p:cNvSpPr/>
          <p:nvPr/>
        </p:nvSpPr>
        <p:spPr>
          <a:xfrm>
            <a:off x="17514450" y="5956277"/>
            <a:ext cx="34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B1D419A0-F32C-9F4E-8783-81551AF6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222" y="5524282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32">
            <a:extLst>
              <a:ext uri="{FF2B5EF4-FFF2-40B4-BE49-F238E27FC236}">
                <a16:creationId xmlns:a16="http://schemas.microsoft.com/office/drawing/2014/main" id="{A2A2B5DD-258B-B446-80D7-66E892C2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822" y="8934916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61761ACE-7453-F942-8880-C1891999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7577" y="5476799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orma libre 52">
            <a:extLst>
              <a:ext uri="{FF2B5EF4-FFF2-40B4-BE49-F238E27FC236}">
                <a16:creationId xmlns:a16="http://schemas.microsoft.com/office/drawing/2014/main" id="{94487689-0829-4545-AB90-BEB80C55AC3A}"/>
              </a:ext>
            </a:extLst>
          </p:cNvPr>
          <p:cNvSpPr/>
          <p:nvPr/>
        </p:nvSpPr>
        <p:spPr>
          <a:xfrm>
            <a:off x="15679647" y="6447854"/>
            <a:ext cx="491208" cy="491206"/>
          </a:xfrm>
          <a:custGeom>
            <a:avLst/>
            <a:gdLst>
              <a:gd name="connsiteX0" fmla="*/ 253703 w 285416"/>
              <a:gd name="connsiteY0" fmla="*/ 0 h 285415"/>
              <a:gd name="connsiteX1" fmla="*/ 142708 w 285416"/>
              <a:gd name="connsiteY1" fmla="*/ 0 h 285415"/>
              <a:gd name="connsiteX2" fmla="*/ 126851 w 285416"/>
              <a:gd name="connsiteY2" fmla="*/ 15857 h 285415"/>
              <a:gd name="connsiteX3" fmla="*/ 126851 w 285416"/>
              <a:gd name="connsiteY3" fmla="*/ 47569 h 285415"/>
              <a:gd name="connsiteX4" fmla="*/ 142708 w 285416"/>
              <a:gd name="connsiteY4" fmla="*/ 63426 h 285415"/>
              <a:gd name="connsiteX5" fmla="*/ 177146 w 285416"/>
              <a:gd name="connsiteY5" fmla="*/ 63426 h 285415"/>
              <a:gd name="connsiteX6" fmla="*/ 113720 w 285416"/>
              <a:gd name="connsiteY6" fmla="*/ 126851 h 285415"/>
              <a:gd name="connsiteX7" fmla="*/ 15857 w 285416"/>
              <a:gd name="connsiteY7" fmla="*/ 126851 h 285415"/>
              <a:gd name="connsiteX8" fmla="*/ 0 w 285416"/>
              <a:gd name="connsiteY8" fmla="*/ 142708 h 285415"/>
              <a:gd name="connsiteX9" fmla="*/ 0 w 285416"/>
              <a:gd name="connsiteY9" fmla="*/ 174420 h 285415"/>
              <a:gd name="connsiteX10" fmla="*/ 15857 w 285416"/>
              <a:gd name="connsiteY10" fmla="*/ 190277 h 285415"/>
              <a:gd name="connsiteX11" fmla="*/ 95139 w 285416"/>
              <a:gd name="connsiteY11" fmla="*/ 190277 h 285415"/>
              <a:gd name="connsiteX12" fmla="*/ 95139 w 285416"/>
              <a:gd name="connsiteY12" fmla="*/ 269559 h 285415"/>
              <a:gd name="connsiteX13" fmla="*/ 110995 w 285416"/>
              <a:gd name="connsiteY13" fmla="*/ 285416 h 285415"/>
              <a:gd name="connsiteX14" fmla="*/ 142708 w 285416"/>
              <a:gd name="connsiteY14" fmla="*/ 285416 h 285415"/>
              <a:gd name="connsiteX15" fmla="*/ 158565 w 285416"/>
              <a:gd name="connsiteY15" fmla="*/ 269559 h 285415"/>
              <a:gd name="connsiteX16" fmla="*/ 158565 w 285416"/>
              <a:gd name="connsiteY16" fmla="*/ 171695 h 285415"/>
              <a:gd name="connsiteX17" fmla="*/ 221991 w 285416"/>
              <a:gd name="connsiteY17" fmla="*/ 108269 h 285415"/>
              <a:gd name="connsiteX18" fmla="*/ 221991 w 285416"/>
              <a:gd name="connsiteY18" fmla="*/ 142708 h 285415"/>
              <a:gd name="connsiteX19" fmla="*/ 237848 w 285416"/>
              <a:gd name="connsiteY19" fmla="*/ 158565 h 285415"/>
              <a:gd name="connsiteX20" fmla="*/ 269560 w 285416"/>
              <a:gd name="connsiteY20" fmla="*/ 158565 h 285415"/>
              <a:gd name="connsiteX21" fmla="*/ 285417 w 285416"/>
              <a:gd name="connsiteY21" fmla="*/ 142708 h 285415"/>
              <a:gd name="connsiteX22" fmla="*/ 285417 w 285416"/>
              <a:gd name="connsiteY22" fmla="*/ 31712 h 285415"/>
              <a:gd name="connsiteX23" fmla="*/ 253703 w 285416"/>
              <a:gd name="connsiteY23" fmla="*/ 0 h 28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416" h="285415">
                <a:moveTo>
                  <a:pt x="253703" y="0"/>
                </a:moveTo>
                <a:lnTo>
                  <a:pt x="142708" y="0"/>
                </a:lnTo>
                <a:cubicBezTo>
                  <a:pt x="133951" y="0"/>
                  <a:pt x="126851" y="7098"/>
                  <a:pt x="126851" y="15857"/>
                </a:cubicBezTo>
                <a:lnTo>
                  <a:pt x="126851" y="47569"/>
                </a:lnTo>
                <a:cubicBezTo>
                  <a:pt x="126851" y="56326"/>
                  <a:pt x="133951" y="63426"/>
                  <a:pt x="142708" y="63426"/>
                </a:cubicBezTo>
                <a:lnTo>
                  <a:pt x="177146" y="63426"/>
                </a:lnTo>
                <a:lnTo>
                  <a:pt x="113720" y="126851"/>
                </a:lnTo>
                <a:lnTo>
                  <a:pt x="15857" y="126851"/>
                </a:lnTo>
                <a:cubicBezTo>
                  <a:pt x="7100" y="126851"/>
                  <a:pt x="0" y="133949"/>
                  <a:pt x="0" y="142708"/>
                </a:cubicBezTo>
                <a:lnTo>
                  <a:pt x="0" y="174420"/>
                </a:lnTo>
                <a:cubicBezTo>
                  <a:pt x="0" y="183177"/>
                  <a:pt x="7100" y="190277"/>
                  <a:pt x="15857" y="190277"/>
                </a:cubicBezTo>
                <a:lnTo>
                  <a:pt x="95139" y="190277"/>
                </a:lnTo>
                <a:lnTo>
                  <a:pt x="95139" y="269559"/>
                </a:lnTo>
                <a:cubicBezTo>
                  <a:pt x="95139" y="278316"/>
                  <a:pt x="102238" y="285416"/>
                  <a:pt x="110995" y="285416"/>
                </a:cubicBezTo>
                <a:lnTo>
                  <a:pt x="142708" y="285416"/>
                </a:lnTo>
                <a:cubicBezTo>
                  <a:pt x="151465" y="285416"/>
                  <a:pt x="158565" y="278316"/>
                  <a:pt x="158565" y="269559"/>
                </a:cubicBezTo>
                <a:lnTo>
                  <a:pt x="158565" y="171695"/>
                </a:lnTo>
                <a:lnTo>
                  <a:pt x="221991" y="108269"/>
                </a:lnTo>
                <a:lnTo>
                  <a:pt x="221991" y="142708"/>
                </a:lnTo>
                <a:cubicBezTo>
                  <a:pt x="221991" y="151465"/>
                  <a:pt x="229091" y="158565"/>
                  <a:pt x="237848" y="158565"/>
                </a:cubicBezTo>
                <a:lnTo>
                  <a:pt x="269560" y="158565"/>
                </a:lnTo>
                <a:cubicBezTo>
                  <a:pt x="278317" y="158565"/>
                  <a:pt x="285417" y="151465"/>
                  <a:pt x="285417" y="142708"/>
                </a:cubicBezTo>
                <a:lnTo>
                  <a:pt x="285417" y="31712"/>
                </a:lnTo>
                <a:cubicBezTo>
                  <a:pt x="285416" y="14198"/>
                  <a:pt x="271218" y="0"/>
                  <a:pt x="253703" y="0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53">
            <a:extLst>
              <a:ext uri="{FF2B5EF4-FFF2-40B4-BE49-F238E27FC236}">
                <a16:creationId xmlns:a16="http://schemas.microsoft.com/office/drawing/2014/main" id="{97BCC4D0-C6BB-624D-B112-A4442CEB9F7C}"/>
              </a:ext>
            </a:extLst>
          </p:cNvPr>
          <p:cNvSpPr/>
          <p:nvPr/>
        </p:nvSpPr>
        <p:spPr>
          <a:xfrm>
            <a:off x="15188441" y="6447854"/>
            <a:ext cx="982416" cy="982414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313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Gráfico 219">
            <a:extLst>
              <a:ext uri="{FF2B5EF4-FFF2-40B4-BE49-F238E27FC236}">
                <a16:creationId xmlns:a16="http://schemas.microsoft.com/office/drawing/2014/main" id="{792ACFDD-8BD7-854A-AA4B-FF59473274F6}"/>
              </a:ext>
            </a:extLst>
          </p:cNvPr>
          <p:cNvSpPr/>
          <p:nvPr/>
        </p:nvSpPr>
        <p:spPr>
          <a:xfrm>
            <a:off x="5003188" y="6493131"/>
            <a:ext cx="937139" cy="937137"/>
          </a:xfrm>
          <a:custGeom>
            <a:avLst/>
            <a:gdLst>
              <a:gd name="connsiteX0" fmla="*/ 525028 w 570832"/>
              <a:gd name="connsiteY0" fmla="*/ 374685 h 570831"/>
              <a:gd name="connsiteX1" fmla="*/ 423246 w 570832"/>
              <a:gd name="connsiteY1" fmla="*/ 358473 h 570831"/>
              <a:gd name="connsiteX2" fmla="*/ 377999 w 570832"/>
              <a:gd name="connsiteY2" fmla="*/ 368012 h 570831"/>
              <a:gd name="connsiteX3" fmla="*/ 313814 w 570832"/>
              <a:gd name="connsiteY3" fmla="*/ 416464 h 570831"/>
              <a:gd name="connsiteX4" fmla="*/ 154337 w 570832"/>
              <a:gd name="connsiteY4" fmla="*/ 257018 h 570831"/>
              <a:gd name="connsiteX5" fmla="*/ 201364 w 570832"/>
              <a:gd name="connsiteY5" fmla="*/ 194506 h 570831"/>
              <a:gd name="connsiteX6" fmla="*/ 212713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5 w 570832"/>
              <a:gd name="connsiteY9" fmla="*/ 0 h 570831"/>
              <a:gd name="connsiteX10" fmla="*/ 0 w 570832"/>
              <a:gd name="connsiteY10" fmla="*/ 45805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79" y="374685"/>
                  <a:pt x="455764" y="369219"/>
                  <a:pt x="423246" y="358473"/>
                </a:cubicBezTo>
                <a:cubicBezTo>
                  <a:pt x="407312" y="353038"/>
                  <a:pt x="387724" y="358024"/>
                  <a:pt x="377999" y="368012"/>
                </a:cubicBezTo>
                <a:lnTo>
                  <a:pt x="313814" y="416464"/>
                </a:lnTo>
                <a:cubicBezTo>
                  <a:pt x="239379" y="376731"/>
                  <a:pt x="193528" y="330895"/>
                  <a:pt x="154337" y="257018"/>
                </a:cubicBezTo>
                <a:lnTo>
                  <a:pt x="201364" y="194506"/>
                </a:lnTo>
                <a:cubicBezTo>
                  <a:pt x="213581" y="182305"/>
                  <a:pt x="217964" y="164481"/>
                  <a:pt x="212713" y="147758"/>
                </a:cubicBezTo>
                <a:cubicBezTo>
                  <a:pt x="201921" y="115069"/>
                  <a:pt x="196439" y="80770"/>
                  <a:pt x="196439" y="45806"/>
                </a:cubicBezTo>
                <a:cubicBezTo>
                  <a:pt x="196440" y="20548"/>
                  <a:pt x="175892" y="0"/>
                  <a:pt x="150635" y="0"/>
                </a:cubicBezTo>
                <a:lnTo>
                  <a:pt x="45805" y="0"/>
                </a:lnTo>
                <a:cubicBezTo>
                  <a:pt x="20548" y="0"/>
                  <a:pt x="0" y="20548"/>
                  <a:pt x="0" y="45805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84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83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Gráfico 65">
            <a:extLst>
              <a:ext uri="{FF2B5EF4-FFF2-40B4-BE49-F238E27FC236}">
                <a16:creationId xmlns:a16="http://schemas.microsoft.com/office/drawing/2014/main" id="{97BDD6A4-8D10-A94D-BD4D-0D94A215C1DC}"/>
              </a:ext>
            </a:extLst>
          </p:cNvPr>
          <p:cNvSpPr/>
          <p:nvPr/>
        </p:nvSpPr>
        <p:spPr>
          <a:xfrm>
            <a:off x="9791541" y="9968638"/>
            <a:ext cx="1099586" cy="824689"/>
          </a:xfrm>
          <a:custGeom>
            <a:avLst/>
            <a:gdLst>
              <a:gd name="connsiteX0" fmla="*/ 535154 w 570831"/>
              <a:gd name="connsiteY0" fmla="*/ 356769 h 428123"/>
              <a:gd name="connsiteX1" fmla="*/ 535154 w 570831"/>
              <a:gd name="connsiteY1" fmla="*/ 35677 h 428123"/>
              <a:gd name="connsiteX2" fmla="*/ 499477 w 570831"/>
              <a:gd name="connsiteY2" fmla="*/ 0 h 428123"/>
              <a:gd name="connsiteX3" fmla="*/ 71354 w 570831"/>
              <a:gd name="connsiteY3" fmla="*/ 0 h 428123"/>
              <a:gd name="connsiteX4" fmla="*/ 35677 w 570831"/>
              <a:gd name="connsiteY4" fmla="*/ 35677 h 428123"/>
              <a:gd name="connsiteX5" fmla="*/ 35677 w 570831"/>
              <a:gd name="connsiteY5" fmla="*/ 356769 h 428123"/>
              <a:gd name="connsiteX6" fmla="*/ 0 w 570831"/>
              <a:gd name="connsiteY6" fmla="*/ 356769 h 428123"/>
              <a:gd name="connsiteX7" fmla="*/ 0 w 570831"/>
              <a:gd name="connsiteY7" fmla="*/ 392446 h 428123"/>
              <a:gd name="connsiteX8" fmla="*/ 35677 w 570831"/>
              <a:gd name="connsiteY8" fmla="*/ 428123 h 428123"/>
              <a:gd name="connsiteX9" fmla="*/ 535154 w 570831"/>
              <a:gd name="connsiteY9" fmla="*/ 428123 h 428123"/>
              <a:gd name="connsiteX10" fmla="*/ 570831 w 570831"/>
              <a:gd name="connsiteY10" fmla="*/ 392446 h 428123"/>
              <a:gd name="connsiteX11" fmla="*/ 570831 w 570831"/>
              <a:gd name="connsiteY11" fmla="*/ 356769 h 428123"/>
              <a:gd name="connsiteX12" fmla="*/ 463800 w 570831"/>
              <a:gd name="connsiteY12" fmla="*/ 356769 h 428123"/>
              <a:gd name="connsiteX13" fmla="*/ 383551 w 570831"/>
              <a:gd name="connsiteY13" fmla="*/ 356769 h 428123"/>
              <a:gd name="connsiteX14" fmla="*/ 356769 w 570831"/>
              <a:gd name="connsiteY14" fmla="*/ 374608 h 428123"/>
              <a:gd name="connsiteX15" fmla="*/ 214062 w 570831"/>
              <a:gd name="connsiteY15" fmla="*/ 374608 h 428123"/>
              <a:gd name="connsiteX16" fmla="*/ 187304 w 570831"/>
              <a:gd name="connsiteY16" fmla="*/ 356769 h 428123"/>
              <a:gd name="connsiteX17" fmla="*/ 107031 w 570831"/>
              <a:gd name="connsiteY17" fmla="*/ 356769 h 428123"/>
              <a:gd name="connsiteX18" fmla="*/ 107031 w 570831"/>
              <a:gd name="connsiteY18" fmla="*/ 71354 h 428123"/>
              <a:gd name="connsiteX19" fmla="*/ 463800 w 570831"/>
              <a:gd name="connsiteY19" fmla="*/ 71354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831" h="428123">
                <a:moveTo>
                  <a:pt x="535154" y="356769"/>
                </a:moveTo>
                <a:lnTo>
                  <a:pt x="535154" y="35677"/>
                </a:lnTo>
                <a:cubicBezTo>
                  <a:pt x="535154" y="15974"/>
                  <a:pt x="519180" y="0"/>
                  <a:pt x="499477" y="0"/>
                </a:cubicBezTo>
                <a:lnTo>
                  <a:pt x="71354" y="0"/>
                </a:lnTo>
                <a:cubicBezTo>
                  <a:pt x="51651" y="0"/>
                  <a:pt x="35677" y="15974"/>
                  <a:pt x="35677" y="35677"/>
                </a:cubicBezTo>
                <a:lnTo>
                  <a:pt x="35677" y="356769"/>
                </a:lnTo>
                <a:lnTo>
                  <a:pt x="0" y="356769"/>
                </a:lnTo>
                <a:lnTo>
                  <a:pt x="0" y="392446"/>
                </a:lnTo>
                <a:cubicBezTo>
                  <a:pt x="0" y="412149"/>
                  <a:pt x="15972" y="428123"/>
                  <a:pt x="35677" y="428123"/>
                </a:cubicBezTo>
                <a:lnTo>
                  <a:pt x="535154" y="428123"/>
                </a:lnTo>
                <a:cubicBezTo>
                  <a:pt x="554859" y="428123"/>
                  <a:pt x="570831" y="412149"/>
                  <a:pt x="570831" y="392446"/>
                </a:cubicBezTo>
                <a:lnTo>
                  <a:pt x="570831" y="356769"/>
                </a:lnTo>
                <a:close/>
                <a:moveTo>
                  <a:pt x="463800" y="356769"/>
                </a:moveTo>
                <a:lnTo>
                  <a:pt x="383551" y="356769"/>
                </a:lnTo>
                <a:lnTo>
                  <a:pt x="356769" y="374608"/>
                </a:lnTo>
                <a:lnTo>
                  <a:pt x="214062" y="374608"/>
                </a:lnTo>
                <a:lnTo>
                  <a:pt x="187304" y="356769"/>
                </a:lnTo>
                <a:lnTo>
                  <a:pt x="107031" y="356769"/>
                </a:lnTo>
                <a:lnTo>
                  <a:pt x="107031" y="71354"/>
                </a:lnTo>
                <a:lnTo>
                  <a:pt x="463800" y="71354"/>
                </a:lnTo>
                <a:close/>
              </a:path>
            </a:pathLst>
          </a:custGeom>
          <a:solidFill>
            <a:schemeClr val="bg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D1E7D1-1A50-064F-878F-587F2878D4E0}"/>
              </a:ext>
            </a:extLst>
          </p:cNvPr>
          <p:cNvSpPr/>
          <p:nvPr/>
        </p:nvSpPr>
        <p:spPr>
          <a:xfrm rot="2700000">
            <a:off x="5602800" y="9585282"/>
            <a:ext cx="2410469" cy="14739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8764DA9-B293-B645-8D11-2E5158CA214D}"/>
              </a:ext>
            </a:extLst>
          </p:cNvPr>
          <p:cNvSpPr/>
          <p:nvPr/>
        </p:nvSpPr>
        <p:spPr>
          <a:xfrm rot="19800000">
            <a:off x="15358849" y="9585281"/>
            <a:ext cx="2410469" cy="14739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01501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oud Infographics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7ADDD5"/>
      </a:accent1>
      <a:accent2>
        <a:srgbClr val="7BB4DA"/>
      </a:accent2>
      <a:accent3>
        <a:srgbClr val="A49DD2"/>
      </a:accent3>
      <a:accent4>
        <a:srgbClr val="F57D7D"/>
      </a:accent4>
      <a:accent5>
        <a:srgbClr val="7ADDD5"/>
      </a:accent5>
      <a:accent6>
        <a:srgbClr val="7BB4DA"/>
      </a:accent6>
      <a:hlink>
        <a:srgbClr val="A49DD2"/>
      </a:hlink>
      <a:folHlink>
        <a:srgbClr val="F57D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117370</TotalTime>
  <Words>883</Words>
  <Application>Microsoft Macintosh PowerPoint</Application>
  <PresentationFormat>Custom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19606</cp:revision>
  <dcterms:created xsi:type="dcterms:W3CDTF">2014-11-12T21:47:38Z</dcterms:created>
  <dcterms:modified xsi:type="dcterms:W3CDTF">2020-11-18T21:04:17Z</dcterms:modified>
  <cp:category/>
</cp:coreProperties>
</file>