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2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7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8"/>
  </p:notesMasterIdLst>
  <p:sldIdLst>
    <p:sldId id="4376" r:id="rId2"/>
    <p:sldId id="4371" r:id="rId3"/>
    <p:sldId id="4387" r:id="rId4"/>
    <p:sldId id="4377" r:id="rId5"/>
    <p:sldId id="4386" r:id="rId6"/>
    <p:sldId id="4375" r:id="rId7"/>
    <p:sldId id="4366" r:id="rId8"/>
    <p:sldId id="4367" r:id="rId9"/>
    <p:sldId id="4379" r:id="rId10"/>
    <p:sldId id="4370" r:id="rId11"/>
    <p:sldId id="4374" r:id="rId12"/>
    <p:sldId id="4373" r:id="rId13"/>
    <p:sldId id="4378" r:id="rId14"/>
    <p:sldId id="4380" r:id="rId15"/>
    <p:sldId id="4381" r:id="rId16"/>
    <p:sldId id="438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223" autoAdjust="0"/>
    <p:restoredTop sz="38338" autoAdjust="0"/>
  </p:normalViewPr>
  <p:slideViewPr>
    <p:cSldViewPr snapToGrid="0" snapToObjects="1">
      <p:cViewPr varScale="1">
        <p:scale>
          <a:sx n="64" d="100"/>
          <a:sy n="64" d="100"/>
        </p:scale>
        <p:origin x="760" y="176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9D-1044-8232-A7B3C54DE3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9D-1044-8232-A7B3C54DE3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9D-1044-8232-A7B3C54DE3B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9D-1044-8232-A7B3C54DE3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6E-1A48-B237-BB71470469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46E-1A48-B237-BB714704692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6E-1A48-B237-BB714704692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E-1A48-B237-BB7147046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-27"/>
        <c:axId val="542308687"/>
        <c:axId val="542309071"/>
      </c:barChart>
      <c:catAx>
        <c:axId val="54230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42309071"/>
        <c:crosses val="autoZero"/>
        <c:auto val="1"/>
        <c:lblAlgn val="ctr"/>
        <c:lblOffset val="100"/>
        <c:noMultiLvlLbl val="0"/>
      </c:catAx>
      <c:valAx>
        <c:axId val="5423090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230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3F-914A-9639-D481C78A2A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3F-914A-9639-D481C78A2A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93F-914A-9639-D481C78A2A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93F-914A-9639-D481C78A2A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3F-914A-9639-D481C78A2A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3F-914A-9639-D481C78A2A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3F-914A-9639-D481C78A2A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93F-914A-9639-D481C78A2A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93F-914A-9639-D481C78A2A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4.9000000000000004</c:v>
                </c:pt>
                <c:pt idx="1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3F-914A-9639-D481C78A2A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79-8D41-BA04-96F870D942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79-8D41-BA04-96F870D94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94452896"/>
        <c:axId val="-2094449456"/>
      </c:barChart>
      <c:catAx>
        <c:axId val="-209445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-2094449456"/>
        <c:crosses val="autoZero"/>
        <c:auto val="1"/>
        <c:lblAlgn val="ctr"/>
        <c:lblOffset val="100"/>
        <c:noMultiLvlLbl val="0"/>
      </c:catAx>
      <c:valAx>
        <c:axId val="-209444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9445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79-8D41-BA04-96F870D942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79-8D41-BA04-96F870D94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94452896"/>
        <c:axId val="-2094449456"/>
      </c:barChart>
      <c:catAx>
        <c:axId val="-209445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-2094449456"/>
        <c:crosses val="autoZero"/>
        <c:auto val="1"/>
        <c:lblAlgn val="ctr"/>
        <c:lblOffset val="100"/>
        <c:noMultiLvlLbl val="0"/>
      </c:catAx>
      <c:valAx>
        <c:axId val="-209444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9445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6-1B4C-8E75-43FB164C3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6-6D42-8936-3847B5D5F8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</c:v>
                </c:pt>
                <c:pt idx="1">
                  <c:v>2.8</c:v>
                </c:pt>
                <c:pt idx="2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36-6D42-8936-3847B5D5F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69-314A-B6B0-A70141176744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69-314A-B6B0-A701411767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69-314A-B6B0-A7014117674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69-314A-B6B0-A7014117674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D6-6B48-9F81-A9247EF6292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BD6-6B48-9F81-A9247EF629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BD6-6B48-9F81-A9247EF6292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D6-6B48-9F81-A9247EF6292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56-EB4A-86A6-9BFFF89B7D6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56-EB4A-86A6-9BFFF89B7D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56-EB4A-86A6-9BFFF89B7D6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56-EB4A-86A6-9BFFF89B7D6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E3-B843-A3CA-84BF9C40602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E3-B843-A3CA-84BF9C4060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E3-B843-A3CA-84BF9C40602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E3-B843-A3CA-84BF9C40602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9D-1044-8232-A7B3C54DE3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9D-1044-8232-A7B3C54DE3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9D-1044-8232-A7B3C54DE3B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9D-1044-8232-A7B3C54DE3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02-694D-99EA-7170BB4A60E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02-694D-99EA-7170BB4A60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402-694D-99EA-7170BB4A60E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02-694D-99EA-7170BB4A60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D8-7F4B-B560-51ED0B98E90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D8-7F4B-B560-51ED0B98E9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D8-7F4B-B560-51ED0B98E90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D8-7F4B-B560-51ED0B98E90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1-7742-A492-67F3BCF53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61-7742-A492-67F3BCF53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61-7742-A492-67F3BCF53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7482704"/>
        <c:axId val="1047484336"/>
      </c:barChart>
      <c:catAx>
        <c:axId val="104748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047484336"/>
        <c:crosses val="autoZero"/>
        <c:auto val="1"/>
        <c:lblAlgn val="ctr"/>
        <c:lblOffset val="100"/>
        <c:noMultiLvlLbl val="0"/>
      </c:catAx>
      <c:valAx>
        <c:axId val="1047484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04748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B5-FB46-89A1-BC0C75C105C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B5-FB46-89A1-BC0C75C105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B5-FB46-89A1-BC0C75C105C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B5-FB46-89A1-BC0C75C105C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39-8844-B21F-7EA7543BB50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39-8844-B21F-7EA7543BB5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A39-8844-B21F-7EA7543BB50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39-8844-B21F-7EA7543BB50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D9-C640-8063-F27D7F95398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D9-C640-8063-F27D7F9539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D9-C640-8063-F27D7F95398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D9-C640-8063-F27D7F95398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C-8E4C-8A1E-C7A72D47BA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BC-8E4C-8A1E-C7A72D47B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BC-8E4C-8A1E-C7A72D47B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46"/>
        <c:axId val="300533935"/>
        <c:axId val="234416479"/>
      </c:barChart>
      <c:catAx>
        <c:axId val="300533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34416479"/>
        <c:crosses val="autoZero"/>
        <c:auto val="1"/>
        <c:lblAlgn val="ctr"/>
        <c:lblOffset val="100"/>
        <c:noMultiLvlLbl val="0"/>
      </c:catAx>
      <c:valAx>
        <c:axId val="234416479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0533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8-B74E-8D60-D16DB1D48B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8-B74E-8D60-D16DB1D48B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F8-B74E-8D60-D16DB1D4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38495391"/>
        <c:axId val="834341775"/>
      </c:barChart>
      <c:catAx>
        <c:axId val="838495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34341775"/>
        <c:crosses val="autoZero"/>
        <c:auto val="1"/>
        <c:lblAlgn val="ctr"/>
        <c:lblOffset val="100"/>
        <c:noMultiLvlLbl val="0"/>
      </c:catAx>
      <c:valAx>
        <c:axId val="834341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3849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104-F547-861D-B1FFFF45936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04-F547-861D-B1FFFF4593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104-F547-861D-B1FFFF4593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104-F547-861D-B1FFFF4593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4.9000000000000004</c:v>
                </c:pt>
                <c:pt idx="1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04-F547-861D-B1FFFF45936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838-F244-B5ED-7451819D67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838-F244-B5ED-7451819D67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838-F244-B5ED-7451819D67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8-F244-B5ED-7451819D67D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5B-6949-8532-0CC45269A2B4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5B-6949-8532-0CC45269A2B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5B-6949-8532-0CC45269A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97-A845-AB04-1692CB7FBB6C}"/>
              </c:ext>
            </c:extLst>
          </c:dPt>
          <c:dPt>
            <c:idx val="1"/>
            <c:bubble3D val="0"/>
            <c:explosion val="1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97-A845-AB04-1692CB7FBB6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97-A845-AB04-1692CB7FB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1D-324E-B2DE-6C8E921018C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1D-324E-B2DE-6C8E921018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1D-324E-B2DE-6C8E921018C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1D-324E-B2DE-6C8E921018C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4D-8D41-A051-09F5C762DEF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4D-8D41-A051-09F5C762DE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4D-8D41-A051-09F5C762DEF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4D-8D41-A051-09F5C762DEF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17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6E-1A48-B237-BB71470469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46E-1A48-B237-BB714704692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6E-1A48-B237-BB714704692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E-1A48-B237-BB7147046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-27"/>
        <c:axId val="542308687"/>
        <c:axId val="542309071"/>
      </c:barChart>
      <c:catAx>
        <c:axId val="54230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42309071"/>
        <c:crosses val="autoZero"/>
        <c:auto val="1"/>
        <c:lblAlgn val="ctr"/>
        <c:lblOffset val="100"/>
        <c:noMultiLvlLbl val="0"/>
      </c:catAx>
      <c:valAx>
        <c:axId val="5423090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230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plotArea>
      <cx:plotAreaRegion>
        <cx:series layoutId="boxWhisker" uniqueId="{DF289360-BA62-F748-8577-A1C3658AB9C2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789DBDAC-1B7B-DA47-8C9A-345F2A515BA3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35CAE89-884A-3B4D-A416-8169E6A34DAC}">
          <cx:tx>
            <cx:txData>
              <cx:f>Sheet1!$D$1</cx:f>
              <cx:v>Series3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845BA78-43A9-E943-ACA6-FECE37DA9172}"/>
              </a:ext>
            </a:extLst>
          </p:cNvPr>
          <p:cNvGraphicFramePr/>
          <p:nvPr/>
        </p:nvGraphicFramePr>
        <p:xfrm>
          <a:off x="2994327" y="4763137"/>
          <a:ext cx="7431278" cy="6966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B86D47E-3DF1-224C-803A-2C2EC813D443}"/>
              </a:ext>
            </a:extLst>
          </p:cNvPr>
          <p:cNvGrpSpPr/>
          <p:nvPr/>
        </p:nvGrpSpPr>
        <p:grpSpPr>
          <a:xfrm>
            <a:off x="5028291" y="6320860"/>
            <a:ext cx="3363350" cy="3560371"/>
            <a:chOff x="3890580" y="6224038"/>
            <a:chExt cx="4033429" cy="42697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B24526-040E-DD46-B171-C2F1197966BA}"/>
                </a:ext>
              </a:extLst>
            </p:cNvPr>
            <p:cNvSpPr txBox="1"/>
            <p:nvPr/>
          </p:nvSpPr>
          <p:spPr>
            <a:xfrm>
              <a:off x="4366037" y="9147161"/>
              <a:ext cx="3082514" cy="134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8482FA-D831-0B42-8F4A-8B4BBB6705F8}"/>
                </a:ext>
              </a:extLst>
            </p:cNvPr>
            <p:cNvSpPr/>
            <p:nvPr/>
          </p:nvSpPr>
          <p:spPr>
            <a:xfrm>
              <a:off x="3890580" y="7321718"/>
              <a:ext cx="4033429" cy="158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2575</a:t>
              </a:r>
              <a:endParaRPr lang="en-US" sz="13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0CC124-B796-9E49-AE01-A6E548A41D91}"/>
                </a:ext>
              </a:extLst>
            </p:cNvPr>
            <p:cNvSpPr txBox="1"/>
            <p:nvPr/>
          </p:nvSpPr>
          <p:spPr>
            <a:xfrm>
              <a:off x="4366037" y="6224038"/>
              <a:ext cx="3082514" cy="69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ACB608D-BF60-F94C-81BA-2CCF181E722B}"/>
              </a:ext>
            </a:extLst>
          </p:cNvPr>
          <p:cNvGraphicFramePr/>
          <p:nvPr/>
        </p:nvGraphicFramePr>
        <p:xfrm>
          <a:off x="14137815" y="4763137"/>
          <a:ext cx="7431278" cy="6966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9468F459-E71A-6545-A0F5-486E36D79EB7}"/>
              </a:ext>
            </a:extLst>
          </p:cNvPr>
          <p:cNvGrpSpPr/>
          <p:nvPr/>
        </p:nvGrpSpPr>
        <p:grpSpPr>
          <a:xfrm>
            <a:off x="16171779" y="6320860"/>
            <a:ext cx="3363350" cy="3560371"/>
            <a:chOff x="3890580" y="6224038"/>
            <a:chExt cx="4033429" cy="426970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012126-2464-F949-9647-DC51EE0851C1}"/>
                </a:ext>
              </a:extLst>
            </p:cNvPr>
            <p:cNvSpPr txBox="1"/>
            <p:nvPr/>
          </p:nvSpPr>
          <p:spPr>
            <a:xfrm>
              <a:off x="4366037" y="9147161"/>
              <a:ext cx="3082514" cy="134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F64B23-E0FD-CD44-806C-8016CA0095BA}"/>
                </a:ext>
              </a:extLst>
            </p:cNvPr>
            <p:cNvSpPr/>
            <p:nvPr/>
          </p:nvSpPr>
          <p:spPr>
            <a:xfrm>
              <a:off x="3890580" y="7321718"/>
              <a:ext cx="4033429" cy="158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1720</a:t>
              </a:r>
              <a:endParaRPr lang="en-US" sz="13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29F729-7562-4F42-8587-97984C8C5951}"/>
                </a:ext>
              </a:extLst>
            </p:cNvPr>
            <p:cNvSpPr txBox="1"/>
            <p:nvPr/>
          </p:nvSpPr>
          <p:spPr>
            <a:xfrm>
              <a:off x="4366037" y="6224038"/>
              <a:ext cx="3082514" cy="69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C8D2BA-D6A0-5B44-BF5C-DF3A30E54B59}"/>
              </a:ext>
            </a:extLst>
          </p:cNvPr>
          <p:cNvCxnSpPr>
            <a:cxnSpLocks/>
          </p:cNvCxnSpPr>
          <p:nvPr/>
        </p:nvCxnSpPr>
        <p:spPr>
          <a:xfrm flipV="1">
            <a:off x="10189330" y="8336293"/>
            <a:ext cx="748699" cy="1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19F274-4164-3340-A232-A55089CE6226}"/>
              </a:ext>
            </a:extLst>
          </p:cNvPr>
          <p:cNvCxnSpPr>
            <a:cxnSpLocks/>
          </p:cNvCxnSpPr>
          <p:nvPr/>
        </p:nvCxnSpPr>
        <p:spPr>
          <a:xfrm>
            <a:off x="7887499" y="11510518"/>
            <a:ext cx="215346" cy="562706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F8E57-DA6E-124E-B69C-9C8B1F20A472}"/>
              </a:ext>
            </a:extLst>
          </p:cNvPr>
          <p:cNvCxnSpPr>
            <a:cxnSpLocks/>
          </p:cNvCxnSpPr>
          <p:nvPr/>
        </p:nvCxnSpPr>
        <p:spPr>
          <a:xfrm flipH="1" flipV="1">
            <a:off x="4062719" y="4969448"/>
            <a:ext cx="392086" cy="542958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858C60-B80C-2B46-B138-7BFD19AA4259}"/>
              </a:ext>
            </a:extLst>
          </p:cNvPr>
          <p:cNvSpPr txBox="1"/>
          <p:nvPr/>
        </p:nvSpPr>
        <p:spPr>
          <a:xfrm>
            <a:off x="11053520" y="7679594"/>
            <a:ext cx="258355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60F825-5A62-5345-9B98-383F2735EFC3}"/>
              </a:ext>
            </a:extLst>
          </p:cNvPr>
          <p:cNvSpPr txBox="1"/>
          <p:nvPr/>
        </p:nvSpPr>
        <p:spPr>
          <a:xfrm>
            <a:off x="8354474" y="11552519"/>
            <a:ext cx="258355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269141-F291-6946-B754-FBA81F9E7275}"/>
              </a:ext>
            </a:extLst>
          </p:cNvPr>
          <p:cNvSpPr txBox="1"/>
          <p:nvPr/>
        </p:nvSpPr>
        <p:spPr>
          <a:xfrm>
            <a:off x="1479164" y="3629365"/>
            <a:ext cx="258355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A0247D-80B0-1A4E-8D59-EF1B42C79CF1}"/>
              </a:ext>
            </a:extLst>
          </p:cNvPr>
          <p:cNvCxnSpPr>
            <a:cxnSpLocks/>
          </p:cNvCxnSpPr>
          <p:nvPr/>
        </p:nvCxnSpPr>
        <p:spPr>
          <a:xfrm flipV="1">
            <a:off x="19684603" y="4763137"/>
            <a:ext cx="311722" cy="508271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7BFBF9-2847-CD49-8302-E058B3F1DEF3}"/>
              </a:ext>
            </a:extLst>
          </p:cNvPr>
          <p:cNvCxnSpPr>
            <a:cxnSpLocks/>
          </p:cNvCxnSpPr>
          <p:nvPr/>
        </p:nvCxnSpPr>
        <p:spPr>
          <a:xfrm>
            <a:off x="19071315" y="11510518"/>
            <a:ext cx="215346" cy="562706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BFBCD3-31F9-3E43-B0D4-912565B4AFBF}"/>
              </a:ext>
            </a:extLst>
          </p:cNvPr>
          <p:cNvCxnSpPr>
            <a:cxnSpLocks/>
          </p:cNvCxnSpPr>
          <p:nvPr/>
        </p:nvCxnSpPr>
        <p:spPr>
          <a:xfrm flipH="1" flipV="1">
            <a:off x="15246535" y="4969448"/>
            <a:ext cx="392086" cy="542958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B9CD4A-40AF-9343-8EC8-10153F47AF19}"/>
              </a:ext>
            </a:extLst>
          </p:cNvPr>
          <p:cNvSpPr txBox="1"/>
          <p:nvPr/>
        </p:nvSpPr>
        <p:spPr>
          <a:xfrm>
            <a:off x="20314930" y="4008545"/>
            <a:ext cx="258355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9F6E1C-0405-2F48-B76A-7E8D0B019A46}"/>
              </a:ext>
            </a:extLst>
          </p:cNvPr>
          <p:cNvSpPr txBox="1"/>
          <p:nvPr/>
        </p:nvSpPr>
        <p:spPr>
          <a:xfrm>
            <a:off x="12424739" y="4387724"/>
            <a:ext cx="258355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25260-7639-614C-9C53-A32DAED5CFEF}"/>
              </a:ext>
            </a:extLst>
          </p:cNvPr>
          <p:cNvSpPr txBox="1"/>
          <p:nvPr/>
        </p:nvSpPr>
        <p:spPr>
          <a:xfrm>
            <a:off x="19515532" y="11552519"/>
            <a:ext cx="258355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</p:spTree>
    <p:extLst>
      <p:ext uri="{BB962C8B-B14F-4D97-AF65-F5344CB8AC3E}">
        <p14:creationId xmlns:p14="http://schemas.microsoft.com/office/powerpoint/2010/main" val="237300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4405183-5A3D-D04D-AE8E-B7DC7A3CDE37}"/>
              </a:ext>
            </a:extLst>
          </p:cNvPr>
          <p:cNvSpPr/>
          <p:nvPr/>
        </p:nvSpPr>
        <p:spPr>
          <a:xfrm>
            <a:off x="2441050" y="4883315"/>
            <a:ext cx="4299761" cy="4299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964102A-E33C-9740-925C-6AF10B0A8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098806"/>
              </p:ext>
            </p:extLst>
          </p:nvPr>
        </p:nvGraphicFramePr>
        <p:xfrm>
          <a:off x="1860315" y="4451947"/>
          <a:ext cx="5461234" cy="511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CCFF7A1-C253-EC4D-A0B2-75738BE8F135}"/>
              </a:ext>
            </a:extLst>
          </p:cNvPr>
          <p:cNvSpPr txBox="1"/>
          <p:nvPr/>
        </p:nvSpPr>
        <p:spPr>
          <a:xfrm>
            <a:off x="3278282" y="6554560"/>
            <a:ext cx="26253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1C5A5D-876E-4C4A-994A-101E9F38C28A}"/>
              </a:ext>
            </a:extLst>
          </p:cNvPr>
          <p:cNvSpPr/>
          <p:nvPr/>
        </p:nvSpPr>
        <p:spPr>
          <a:xfrm>
            <a:off x="10034910" y="4877121"/>
            <a:ext cx="4299761" cy="4299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67F4965D-4A7B-D243-A06E-AE284FB98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906868"/>
              </p:ext>
            </p:extLst>
          </p:nvPr>
        </p:nvGraphicFramePr>
        <p:xfrm>
          <a:off x="9454175" y="4445753"/>
          <a:ext cx="5461234" cy="511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E4EBD42-EDD1-384A-BE55-A6DF9C7E1DF0}"/>
              </a:ext>
            </a:extLst>
          </p:cNvPr>
          <p:cNvSpPr txBox="1"/>
          <p:nvPr/>
        </p:nvSpPr>
        <p:spPr>
          <a:xfrm>
            <a:off x="10872142" y="6541729"/>
            <a:ext cx="26253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15%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B7E5FE-49FD-2E49-9EEF-2E7C1F44AE5B}"/>
              </a:ext>
            </a:extLst>
          </p:cNvPr>
          <p:cNvSpPr/>
          <p:nvPr/>
        </p:nvSpPr>
        <p:spPr>
          <a:xfrm>
            <a:off x="17636838" y="4880218"/>
            <a:ext cx="4299761" cy="42997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1D21C25D-29A7-964E-BB58-3B936FC17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410255"/>
              </p:ext>
            </p:extLst>
          </p:nvPr>
        </p:nvGraphicFramePr>
        <p:xfrm>
          <a:off x="17056103" y="4448850"/>
          <a:ext cx="5461234" cy="511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1446137-E469-D54A-9B6A-1FD176C27307}"/>
              </a:ext>
            </a:extLst>
          </p:cNvPr>
          <p:cNvSpPr txBox="1"/>
          <p:nvPr/>
        </p:nvSpPr>
        <p:spPr>
          <a:xfrm>
            <a:off x="18474070" y="6611500"/>
            <a:ext cx="262530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1E7927-68C8-CF40-A596-2E5B7728C842}"/>
              </a:ext>
            </a:extLst>
          </p:cNvPr>
          <p:cNvGrpSpPr/>
          <p:nvPr/>
        </p:nvGrpSpPr>
        <p:grpSpPr>
          <a:xfrm>
            <a:off x="2162207" y="10003119"/>
            <a:ext cx="4857446" cy="1600438"/>
            <a:chOff x="2760506" y="5849480"/>
            <a:chExt cx="4857446" cy="1600438"/>
          </a:xfrm>
        </p:grpSpPr>
        <p:sp>
          <p:nvSpPr>
            <p:cNvPr id="31" name="CuadroTexto 4">
              <a:extLst>
                <a:ext uri="{FF2B5EF4-FFF2-40B4-BE49-F238E27FC236}">
                  <a16:creationId xmlns:a16="http://schemas.microsoft.com/office/drawing/2014/main" id="{EE091DC6-1B6E-4A46-A442-34005235EB5F}"/>
                </a:ext>
              </a:extLst>
            </p:cNvPr>
            <p:cNvSpPr txBox="1"/>
            <p:nvPr/>
          </p:nvSpPr>
          <p:spPr>
            <a:xfrm>
              <a:off x="2760506" y="6495811"/>
              <a:ext cx="4857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" name="CuadroTexto 4">
              <a:extLst>
                <a:ext uri="{FF2B5EF4-FFF2-40B4-BE49-F238E27FC236}">
                  <a16:creationId xmlns:a16="http://schemas.microsoft.com/office/drawing/2014/main" id="{9B83B1EF-CD44-5843-B162-870BAD2C6476}"/>
                </a:ext>
              </a:extLst>
            </p:cNvPr>
            <p:cNvSpPr txBox="1"/>
            <p:nvPr/>
          </p:nvSpPr>
          <p:spPr>
            <a:xfrm>
              <a:off x="3017692" y="5849480"/>
              <a:ext cx="4343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Social Media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F68A4D-BAE3-F14A-AE5F-940C67A414DD}"/>
              </a:ext>
            </a:extLst>
          </p:cNvPr>
          <p:cNvGrpSpPr/>
          <p:nvPr/>
        </p:nvGrpSpPr>
        <p:grpSpPr>
          <a:xfrm>
            <a:off x="9756067" y="10003119"/>
            <a:ext cx="4857446" cy="1600438"/>
            <a:chOff x="2760506" y="5849480"/>
            <a:chExt cx="4857446" cy="1600438"/>
          </a:xfrm>
        </p:grpSpPr>
        <p:sp>
          <p:nvSpPr>
            <p:cNvPr id="34" name="CuadroTexto 4">
              <a:extLst>
                <a:ext uri="{FF2B5EF4-FFF2-40B4-BE49-F238E27FC236}">
                  <a16:creationId xmlns:a16="http://schemas.microsoft.com/office/drawing/2014/main" id="{BD835DE3-5A7B-4F48-AB65-37793DCBC8FA}"/>
                </a:ext>
              </a:extLst>
            </p:cNvPr>
            <p:cNvSpPr txBox="1"/>
            <p:nvPr/>
          </p:nvSpPr>
          <p:spPr>
            <a:xfrm>
              <a:off x="2760506" y="6495811"/>
              <a:ext cx="4857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5" name="CuadroTexto 4">
              <a:extLst>
                <a:ext uri="{FF2B5EF4-FFF2-40B4-BE49-F238E27FC236}">
                  <a16:creationId xmlns:a16="http://schemas.microsoft.com/office/drawing/2014/main" id="{3699CFE1-3F72-BE42-B452-8BD3A14A65A7}"/>
                </a:ext>
              </a:extLst>
            </p:cNvPr>
            <p:cNvSpPr txBox="1"/>
            <p:nvPr/>
          </p:nvSpPr>
          <p:spPr>
            <a:xfrm>
              <a:off x="3017692" y="5849480"/>
              <a:ext cx="4343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Ad Campaigns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B6F0CA-07C3-ED44-8B01-62FB63CE7A4B}"/>
              </a:ext>
            </a:extLst>
          </p:cNvPr>
          <p:cNvGrpSpPr/>
          <p:nvPr/>
        </p:nvGrpSpPr>
        <p:grpSpPr>
          <a:xfrm>
            <a:off x="17349927" y="10003119"/>
            <a:ext cx="4857446" cy="1600438"/>
            <a:chOff x="2760506" y="5849480"/>
            <a:chExt cx="4857446" cy="1600438"/>
          </a:xfrm>
        </p:grpSpPr>
        <p:sp>
          <p:nvSpPr>
            <p:cNvPr id="37" name="CuadroTexto 4">
              <a:extLst>
                <a:ext uri="{FF2B5EF4-FFF2-40B4-BE49-F238E27FC236}">
                  <a16:creationId xmlns:a16="http://schemas.microsoft.com/office/drawing/2014/main" id="{76E921C5-6D83-1B4B-9624-21E9EF59AF4B}"/>
                </a:ext>
              </a:extLst>
            </p:cNvPr>
            <p:cNvSpPr txBox="1"/>
            <p:nvPr/>
          </p:nvSpPr>
          <p:spPr>
            <a:xfrm>
              <a:off x="2760506" y="6495811"/>
              <a:ext cx="4857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8" name="CuadroTexto 4">
              <a:extLst>
                <a:ext uri="{FF2B5EF4-FFF2-40B4-BE49-F238E27FC236}">
                  <a16:creationId xmlns:a16="http://schemas.microsoft.com/office/drawing/2014/main" id="{20215175-D2A7-9841-8723-F3B5C9EBFC2F}"/>
                </a:ext>
              </a:extLst>
            </p:cNvPr>
            <p:cNvSpPr txBox="1"/>
            <p:nvPr/>
          </p:nvSpPr>
          <p:spPr>
            <a:xfrm>
              <a:off x="3017692" y="5849480"/>
              <a:ext cx="4343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Organic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57387605-CD16-3944-8D31-E235333C10DE}"/>
              </a:ext>
            </a:extLst>
          </p:cNvPr>
          <p:cNvSpPr/>
          <p:nvPr/>
        </p:nvSpPr>
        <p:spPr>
          <a:xfrm>
            <a:off x="3938408" y="4464193"/>
            <a:ext cx="1296980" cy="12969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3AAE9E-31CB-A64F-A7DD-A7C4B3FCDFD4}"/>
              </a:ext>
            </a:extLst>
          </p:cNvPr>
          <p:cNvSpPr txBox="1"/>
          <p:nvPr/>
        </p:nvSpPr>
        <p:spPr>
          <a:xfrm>
            <a:off x="4076592" y="4681721"/>
            <a:ext cx="10206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FB65D1-E401-D140-931A-B24EF2A20551}"/>
              </a:ext>
            </a:extLst>
          </p:cNvPr>
          <p:cNvSpPr/>
          <p:nvPr/>
        </p:nvSpPr>
        <p:spPr>
          <a:xfrm>
            <a:off x="11540335" y="4464193"/>
            <a:ext cx="1296980" cy="12969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D624A-2A1E-BA47-A283-7A2FE196790C}"/>
              </a:ext>
            </a:extLst>
          </p:cNvPr>
          <p:cNvSpPr txBox="1"/>
          <p:nvPr/>
        </p:nvSpPr>
        <p:spPr>
          <a:xfrm>
            <a:off x="11678519" y="4681721"/>
            <a:ext cx="10206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A1B979-6680-704A-B33B-07F9FF140513}"/>
              </a:ext>
            </a:extLst>
          </p:cNvPr>
          <p:cNvSpPr/>
          <p:nvPr/>
        </p:nvSpPr>
        <p:spPr>
          <a:xfrm>
            <a:off x="19142262" y="4464193"/>
            <a:ext cx="1296980" cy="12969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6641AF-17BB-AE4F-B8B3-0CD5A680947E}"/>
              </a:ext>
            </a:extLst>
          </p:cNvPr>
          <p:cNvSpPr txBox="1"/>
          <p:nvPr/>
        </p:nvSpPr>
        <p:spPr>
          <a:xfrm>
            <a:off x="19280446" y="4681721"/>
            <a:ext cx="10206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6072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Risk Management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 1">
            <a:extLst>
              <a:ext uri="{FF2B5EF4-FFF2-40B4-BE49-F238E27FC236}">
                <a16:creationId xmlns:a16="http://schemas.microsoft.com/office/drawing/2014/main" id="{A6D01AB1-B39F-DF4D-9C3E-C6498695E3F8}"/>
              </a:ext>
            </a:extLst>
          </p:cNvPr>
          <p:cNvSpPr/>
          <p:nvPr/>
        </p:nvSpPr>
        <p:spPr>
          <a:xfrm>
            <a:off x="2183575" y="7982983"/>
            <a:ext cx="6036179" cy="42400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6" h="3379">
                <a:moveTo>
                  <a:pt x="3216" y="3379"/>
                </a:moveTo>
                <a:lnTo>
                  <a:pt x="0" y="3379"/>
                </a:lnTo>
                <a:lnTo>
                  <a:pt x="0" y="0"/>
                </a:lnTo>
                <a:lnTo>
                  <a:pt x="3216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BB92F975-7A9D-6840-9A1D-D434DD60EA97}"/>
              </a:ext>
            </a:extLst>
          </p:cNvPr>
          <p:cNvSpPr/>
          <p:nvPr/>
        </p:nvSpPr>
        <p:spPr>
          <a:xfrm>
            <a:off x="9144424" y="7926267"/>
            <a:ext cx="6036179" cy="4241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6" h="3380">
                <a:moveTo>
                  <a:pt x="3216" y="3380"/>
                </a:moveTo>
                <a:lnTo>
                  <a:pt x="0" y="3380"/>
                </a:lnTo>
                <a:lnTo>
                  <a:pt x="0" y="0"/>
                </a:lnTo>
                <a:lnTo>
                  <a:pt x="3216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A67A116-F13F-C244-B2F6-7305F8D85D40}"/>
              </a:ext>
            </a:extLst>
          </p:cNvPr>
          <p:cNvSpPr/>
          <p:nvPr/>
        </p:nvSpPr>
        <p:spPr>
          <a:xfrm>
            <a:off x="16157896" y="7926267"/>
            <a:ext cx="6036179" cy="4241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6" h="3380">
                <a:moveTo>
                  <a:pt x="3216" y="3380"/>
                </a:moveTo>
                <a:lnTo>
                  <a:pt x="0" y="3380"/>
                </a:lnTo>
                <a:lnTo>
                  <a:pt x="0" y="0"/>
                </a:lnTo>
                <a:lnTo>
                  <a:pt x="3216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6A94309-C9D9-3043-BB94-EC2957A8E1B5}"/>
              </a:ext>
            </a:extLst>
          </p:cNvPr>
          <p:cNvSpPr txBox="1">
            <a:spLocks/>
          </p:cNvSpPr>
          <p:nvPr/>
        </p:nvSpPr>
        <p:spPr>
          <a:xfrm>
            <a:off x="2645166" y="10119786"/>
            <a:ext cx="522520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3A02A5-CDE0-D94E-925D-EC069B1465D5}"/>
              </a:ext>
            </a:extLst>
          </p:cNvPr>
          <p:cNvSpPr/>
          <p:nvPr/>
        </p:nvSpPr>
        <p:spPr>
          <a:xfrm>
            <a:off x="3059633" y="9473455"/>
            <a:ext cx="4396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CEB855C-C780-9347-A934-CA47F7EBF238}"/>
              </a:ext>
            </a:extLst>
          </p:cNvPr>
          <p:cNvSpPr txBox="1">
            <a:spLocks/>
          </p:cNvSpPr>
          <p:nvPr/>
        </p:nvSpPr>
        <p:spPr>
          <a:xfrm>
            <a:off x="9618963" y="10119786"/>
            <a:ext cx="522520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39C815-2821-1B41-A9C7-837E3F74DEBD}"/>
              </a:ext>
            </a:extLst>
          </p:cNvPr>
          <p:cNvSpPr/>
          <p:nvPr/>
        </p:nvSpPr>
        <p:spPr>
          <a:xfrm>
            <a:off x="10033430" y="9473455"/>
            <a:ext cx="4396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EDBE408-FEC1-7D4D-80DF-134F0A973C68}"/>
              </a:ext>
            </a:extLst>
          </p:cNvPr>
          <p:cNvSpPr txBox="1">
            <a:spLocks/>
          </p:cNvSpPr>
          <p:nvPr/>
        </p:nvSpPr>
        <p:spPr>
          <a:xfrm>
            <a:off x="16636321" y="10119786"/>
            <a:ext cx="522520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94B6F2-14BE-D749-B5CE-841184F08E8E}"/>
              </a:ext>
            </a:extLst>
          </p:cNvPr>
          <p:cNvSpPr/>
          <p:nvPr/>
        </p:nvSpPr>
        <p:spPr>
          <a:xfrm>
            <a:off x="17050788" y="9473455"/>
            <a:ext cx="4396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40E28EED-2BB9-4D48-9588-570781F25541}"/>
              </a:ext>
            </a:extLst>
          </p:cNvPr>
          <p:cNvSpPr/>
          <p:nvPr/>
        </p:nvSpPr>
        <p:spPr>
          <a:xfrm>
            <a:off x="4236814" y="7800559"/>
            <a:ext cx="1929699" cy="10025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8" h="706">
                <a:moveTo>
                  <a:pt x="1358" y="0"/>
                </a:moveTo>
                <a:lnTo>
                  <a:pt x="706" y="7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F80F02BC-E173-4143-8499-B2693F1FC7CC}"/>
              </a:ext>
            </a:extLst>
          </p:cNvPr>
          <p:cNvSpPr/>
          <p:nvPr/>
        </p:nvSpPr>
        <p:spPr>
          <a:xfrm>
            <a:off x="11197667" y="7754381"/>
            <a:ext cx="1931121" cy="10039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9" h="707">
                <a:moveTo>
                  <a:pt x="1359" y="0"/>
                </a:moveTo>
                <a:lnTo>
                  <a:pt x="705" y="7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19651D1C-AB76-1A4D-8264-AD7B44E0688B}"/>
              </a:ext>
            </a:extLst>
          </p:cNvPr>
          <p:cNvSpPr/>
          <p:nvPr/>
        </p:nvSpPr>
        <p:spPr>
          <a:xfrm>
            <a:off x="18209713" y="7754381"/>
            <a:ext cx="1931121" cy="10039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9" h="707">
                <a:moveTo>
                  <a:pt x="1359" y="0"/>
                </a:moveTo>
                <a:lnTo>
                  <a:pt x="707" y="7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96CF2393-1AA5-AD4F-8728-445F0BD1C2AB}"/>
              </a:ext>
            </a:extLst>
          </p:cNvPr>
          <p:cNvGraphicFramePr/>
          <p:nvPr/>
        </p:nvGraphicFramePr>
        <p:xfrm>
          <a:off x="3324023" y="4093384"/>
          <a:ext cx="3750364" cy="351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F591D644-545D-7E4B-A37A-64B9F244C998}"/>
              </a:ext>
            </a:extLst>
          </p:cNvPr>
          <p:cNvGraphicFramePr/>
          <p:nvPr/>
        </p:nvGraphicFramePr>
        <p:xfrm>
          <a:off x="10313642" y="4087190"/>
          <a:ext cx="3750364" cy="351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21B1BAF8-5217-9449-9BFF-B9B78F2227BE}"/>
              </a:ext>
            </a:extLst>
          </p:cNvPr>
          <p:cNvGraphicFramePr/>
          <p:nvPr/>
        </p:nvGraphicFramePr>
        <p:xfrm>
          <a:off x="17300091" y="4090287"/>
          <a:ext cx="3750364" cy="351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3F2711E-DC4D-6F46-B6D8-16E37740B22A}"/>
              </a:ext>
            </a:extLst>
          </p:cNvPr>
          <p:cNvSpPr txBox="1"/>
          <p:nvPr/>
        </p:nvSpPr>
        <p:spPr>
          <a:xfrm>
            <a:off x="4300452" y="5475491"/>
            <a:ext cx="186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F29F0B-70A7-7949-8361-ADD7FCDB1D37}"/>
              </a:ext>
            </a:extLst>
          </p:cNvPr>
          <p:cNvSpPr txBox="1"/>
          <p:nvPr/>
        </p:nvSpPr>
        <p:spPr>
          <a:xfrm>
            <a:off x="11298534" y="5462660"/>
            <a:ext cx="186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028C8F-9890-EF48-A5FE-915CA38F9C6D}"/>
              </a:ext>
            </a:extLst>
          </p:cNvPr>
          <p:cNvSpPr txBox="1"/>
          <p:nvPr/>
        </p:nvSpPr>
        <p:spPr>
          <a:xfrm>
            <a:off x="18315892" y="5532431"/>
            <a:ext cx="186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298375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Risk Management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41CB47-36CC-E349-AE3B-70C9E584B4A2}"/>
              </a:ext>
            </a:extLst>
          </p:cNvPr>
          <p:cNvGrpSpPr/>
          <p:nvPr/>
        </p:nvGrpSpPr>
        <p:grpSpPr>
          <a:xfrm>
            <a:off x="2045186" y="3623052"/>
            <a:ext cx="20287276" cy="8787607"/>
            <a:chOff x="2045186" y="3814008"/>
            <a:chExt cx="20287276" cy="8787607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CE8A03B8-13B0-0345-BE0C-7821EDA9038F}"/>
                </a:ext>
              </a:extLst>
            </p:cNvPr>
            <p:cNvGraphicFramePr/>
            <p:nvPr/>
          </p:nvGraphicFramePr>
          <p:xfrm>
            <a:off x="2045186" y="3814008"/>
            <a:ext cx="20287276" cy="54783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7975273D-2EFC-7D45-884F-726A7474C4E6}"/>
                </a:ext>
              </a:extLst>
            </p:cNvPr>
            <p:cNvSpPr txBox="1">
              <a:spLocks/>
            </p:cNvSpPr>
            <p:nvPr/>
          </p:nvSpPr>
          <p:spPr>
            <a:xfrm>
              <a:off x="3516735" y="9221771"/>
              <a:ext cx="4853541" cy="142706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3B6E22D1-F43E-8F4F-B38D-64B0931E5799}"/>
                </a:ext>
              </a:extLst>
            </p:cNvPr>
            <p:cNvSpPr txBox="1">
              <a:spLocks/>
            </p:cNvSpPr>
            <p:nvPr/>
          </p:nvSpPr>
          <p:spPr>
            <a:xfrm>
              <a:off x="10032410" y="9221771"/>
              <a:ext cx="4853541" cy="142706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10E3CCEB-CF35-084F-9B4A-4CCB994932C3}"/>
                </a:ext>
              </a:extLst>
            </p:cNvPr>
            <p:cNvSpPr txBox="1">
              <a:spLocks/>
            </p:cNvSpPr>
            <p:nvPr/>
          </p:nvSpPr>
          <p:spPr>
            <a:xfrm>
              <a:off x="16548085" y="9221771"/>
              <a:ext cx="4853541" cy="142706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4610657-7ECC-AE4B-8698-CD13D8E9078B}"/>
                </a:ext>
              </a:extLst>
            </p:cNvPr>
            <p:cNvSpPr/>
            <p:nvPr/>
          </p:nvSpPr>
          <p:spPr>
            <a:xfrm>
              <a:off x="11660685" y="11004627"/>
              <a:ext cx="1596990" cy="15969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93064DB-BBA3-F54D-A46C-DB116770948A}"/>
                </a:ext>
              </a:extLst>
            </p:cNvPr>
            <p:cNvGrpSpPr/>
            <p:nvPr/>
          </p:nvGrpSpPr>
          <p:grpSpPr>
            <a:xfrm>
              <a:off x="12070899" y="11390945"/>
              <a:ext cx="776561" cy="776559"/>
              <a:chOff x="14759296" y="-2028824"/>
              <a:chExt cx="404999" cy="404999"/>
            </a:xfrm>
            <a:solidFill>
              <a:schemeClr val="bg1"/>
            </a:solidFill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38CC3B8-4652-A446-87A9-D660E2BA3D41}"/>
                  </a:ext>
                </a:extLst>
              </p:cNvPr>
              <p:cNvSpPr/>
              <p:nvPr/>
            </p:nvSpPr>
            <p:spPr>
              <a:xfrm>
                <a:off x="14759296" y="-1988145"/>
                <a:ext cx="364320" cy="364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350A65D-DC4C-BF44-AA2D-5D9AA3C1B220}"/>
                  </a:ext>
                </a:extLst>
              </p:cNvPr>
              <p:cNvSpPr/>
              <p:nvPr/>
            </p:nvSpPr>
            <p:spPr>
              <a:xfrm>
                <a:off x="14962335" y="-2028824"/>
                <a:ext cx="201960" cy="200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06F119-56AB-5E49-92F3-78241682CDA3}"/>
                </a:ext>
              </a:extLst>
            </p:cNvPr>
            <p:cNvSpPr/>
            <p:nvPr/>
          </p:nvSpPr>
          <p:spPr>
            <a:xfrm>
              <a:off x="5158616" y="10991332"/>
              <a:ext cx="1596990" cy="15969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37F00F1-949F-494E-AC1F-7804F5F92F31}"/>
                </a:ext>
              </a:extLst>
            </p:cNvPr>
            <p:cNvGrpSpPr/>
            <p:nvPr/>
          </p:nvGrpSpPr>
          <p:grpSpPr>
            <a:xfrm>
              <a:off x="5514642" y="11402926"/>
              <a:ext cx="884938" cy="773799"/>
              <a:chOff x="16803376" y="-4135544"/>
              <a:chExt cx="461520" cy="403560"/>
            </a:xfrm>
            <a:solidFill>
              <a:schemeClr val="bg1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3792EEC3-1284-034C-B1BB-48D4CBA26E98}"/>
                  </a:ext>
                </a:extLst>
              </p:cNvPr>
              <p:cNvSpPr/>
              <p:nvPr/>
            </p:nvSpPr>
            <p:spPr>
              <a:xfrm>
                <a:off x="16803376" y="-4135544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4E3CE468-8D82-304D-9FD9-303E976AB9E4}"/>
                  </a:ext>
                </a:extLst>
              </p:cNvPr>
              <p:cNvSpPr/>
              <p:nvPr/>
            </p:nvSpPr>
            <p:spPr>
              <a:xfrm>
                <a:off x="16981216" y="-3841064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B45446A-A7DE-D443-BA14-87CE311282F9}"/>
                  </a:ext>
                </a:extLst>
              </p:cNvPr>
              <p:cNvSpPr/>
              <p:nvPr/>
            </p:nvSpPr>
            <p:spPr>
              <a:xfrm>
                <a:off x="16851256" y="-4046624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93FB39B-FE1F-3442-B9CD-373D32BF4022}"/>
                  </a:ext>
                </a:extLst>
              </p:cNvPr>
              <p:cNvSpPr/>
              <p:nvPr/>
            </p:nvSpPr>
            <p:spPr>
              <a:xfrm>
                <a:off x="16907056" y="-3955544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4782D8-67C7-EF4F-9486-91646D71D942}"/>
                </a:ext>
              </a:extLst>
            </p:cNvPr>
            <p:cNvSpPr/>
            <p:nvPr/>
          </p:nvSpPr>
          <p:spPr>
            <a:xfrm>
              <a:off x="18162754" y="10991332"/>
              <a:ext cx="1596990" cy="15969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DCDD72A-C1E3-8641-86A8-E26BF9375E90}"/>
                </a:ext>
              </a:extLst>
            </p:cNvPr>
            <p:cNvGrpSpPr/>
            <p:nvPr/>
          </p:nvGrpSpPr>
          <p:grpSpPr>
            <a:xfrm>
              <a:off x="18518104" y="11443297"/>
              <a:ext cx="915313" cy="693058"/>
              <a:chOff x="20981176" y="2199016"/>
              <a:chExt cx="475920" cy="360360"/>
            </a:xfrm>
            <a:solidFill>
              <a:schemeClr val="bg1"/>
            </a:solidFill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3E422C04-65F0-F943-B703-48B441D8F88F}"/>
                  </a:ext>
                </a:extLst>
              </p:cNvPr>
              <p:cNvSpPr/>
              <p:nvPr/>
            </p:nvSpPr>
            <p:spPr>
              <a:xfrm>
                <a:off x="21042376" y="2199016"/>
                <a:ext cx="176400" cy="176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1" h="491">
                    <a:moveTo>
                      <a:pt x="245" y="86"/>
                    </a:moveTo>
                    <a:cubicBezTo>
                      <a:pt x="157" y="86"/>
                      <a:pt x="86" y="157"/>
                      <a:pt x="86" y="245"/>
                    </a:cubicBezTo>
                    <a:cubicBezTo>
                      <a:pt x="86" y="333"/>
                      <a:pt x="157" y="405"/>
                      <a:pt x="245" y="405"/>
                    </a:cubicBezTo>
                    <a:cubicBezTo>
                      <a:pt x="333" y="405"/>
                      <a:pt x="405" y="333"/>
                      <a:pt x="405" y="245"/>
                    </a:cubicBezTo>
                    <a:cubicBezTo>
                      <a:pt x="405" y="157"/>
                      <a:pt x="333" y="86"/>
                      <a:pt x="245" y="86"/>
                    </a:cubicBezTo>
                    <a:close/>
                    <a:moveTo>
                      <a:pt x="245" y="491"/>
                    </a:moveTo>
                    <a:cubicBezTo>
                      <a:pt x="110" y="491"/>
                      <a:pt x="0" y="381"/>
                      <a:pt x="0" y="245"/>
                    </a:cubicBezTo>
                    <a:cubicBezTo>
                      <a:pt x="0" y="110"/>
                      <a:pt x="110" y="0"/>
                      <a:pt x="245" y="0"/>
                    </a:cubicBezTo>
                    <a:cubicBezTo>
                      <a:pt x="381" y="0"/>
                      <a:pt x="491" y="110"/>
                      <a:pt x="491" y="245"/>
                    </a:cubicBezTo>
                    <a:cubicBezTo>
                      <a:pt x="491" y="381"/>
                      <a:pt x="381" y="491"/>
                      <a:pt x="245" y="49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6FD8C38-102D-684B-82F1-707918B6461F}"/>
                  </a:ext>
                </a:extLst>
              </p:cNvPr>
              <p:cNvSpPr/>
              <p:nvPr/>
            </p:nvSpPr>
            <p:spPr>
              <a:xfrm>
                <a:off x="20981176" y="2391976"/>
                <a:ext cx="299160" cy="167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32" h="466">
                    <a:moveTo>
                      <a:pt x="86" y="380"/>
                    </a:moveTo>
                    <a:lnTo>
                      <a:pt x="746" y="380"/>
                    </a:lnTo>
                    <a:cubicBezTo>
                      <a:pt x="745" y="334"/>
                      <a:pt x="745" y="286"/>
                      <a:pt x="745" y="250"/>
                    </a:cubicBezTo>
                    <a:cubicBezTo>
                      <a:pt x="745" y="220"/>
                      <a:pt x="730" y="191"/>
                      <a:pt x="706" y="174"/>
                    </a:cubicBezTo>
                    <a:cubicBezTo>
                      <a:pt x="625" y="117"/>
                      <a:pt x="522" y="86"/>
                      <a:pt x="415" y="86"/>
                    </a:cubicBezTo>
                    <a:cubicBezTo>
                      <a:pt x="310" y="86"/>
                      <a:pt x="207" y="117"/>
                      <a:pt x="127" y="173"/>
                    </a:cubicBezTo>
                    <a:cubicBezTo>
                      <a:pt x="102" y="191"/>
                      <a:pt x="86" y="220"/>
                      <a:pt x="86" y="251"/>
                    </a:cubicBezTo>
                    <a:close/>
                    <a:moveTo>
                      <a:pt x="789" y="466"/>
                    </a:moveTo>
                    <a:lnTo>
                      <a:pt x="43" y="466"/>
                    </a:lnTo>
                    <a:cubicBezTo>
                      <a:pt x="20" y="466"/>
                      <a:pt x="0" y="447"/>
                      <a:pt x="0" y="423"/>
                    </a:cubicBezTo>
                    <a:lnTo>
                      <a:pt x="0" y="251"/>
                    </a:lnTo>
                    <a:cubicBezTo>
                      <a:pt x="0" y="191"/>
                      <a:pt x="29" y="136"/>
                      <a:pt x="78" y="102"/>
                    </a:cubicBezTo>
                    <a:cubicBezTo>
                      <a:pt x="172" y="36"/>
                      <a:pt x="292" y="0"/>
                      <a:pt x="415" y="0"/>
                    </a:cubicBezTo>
                    <a:cubicBezTo>
                      <a:pt x="540" y="0"/>
                      <a:pt x="660" y="37"/>
                      <a:pt x="755" y="104"/>
                    </a:cubicBezTo>
                    <a:cubicBezTo>
                      <a:pt x="802" y="137"/>
                      <a:pt x="831" y="191"/>
                      <a:pt x="831" y="250"/>
                    </a:cubicBezTo>
                    <a:cubicBezTo>
                      <a:pt x="831" y="298"/>
                      <a:pt x="832" y="367"/>
                      <a:pt x="832" y="423"/>
                    </a:cubicBezTo>
                    <a:cubicBezTo>
                      <a:pt x="832" y="447"/>
                      <a:pt x="812" y="466"/>
                      <a:pt x="789" y="4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24A8C176-79F7-C344-8CE3-B32174091695}"/>
                  </a:ext>
                </a:extLst>
              </p:cNvPr>
              <p:cNvSpPr/>
              <p:nvPr/>
            </p:nvSpPr>
            <p:spPr>
              <a:xfrm>
                <a:off x="21246136" y="2230336"/>
                <a:ext cx="147600" cy="147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1" h="410">
                    <a:moveTo>
                      <a:pt x="206" y="86"/>
                    </a:moveTo>
                    <a:cubicBezTo>
                      <a:pt x="140" y="86"/>
                      <a:pt x="86" y="139"/>
                      <a:pt x="86" y="205"/>
                    </a:cubicBezTo>
                    <a:cubicBezTo>
                      <a:pt x="86" y="271"/>
                      <a:pt x="140" y="324"/>
                      <a:pt x="206" y="324"/>
                    </a:cubicBezTo>
                    <a:cubicBezTo>
                      <a:pt x="271" y="324"/>
                      <a:pt x="325" y="271"/>
                      <a:pt x="325" y="205"/>
                    </a:cubicBezTo>
                    <a:cubicBezTo>
                      <a:pt x="325" y="139"/>
                      <a:pt x="271" y="86"/>
                      <a:pt x="206" y="86"/>
                    </a:cubicBezTo>
                    <a:close/>
                    <a:moveTo>
                      <a:pt x="206" y="410"/>
                    </a:moveTo>
                    <a:cubicBezTo>
                      <a:pt x="92" y="410"/>
                      <a:pt x="0" y="318"/>
                      <a:pt x="0" y="205"/>
                    </a:cubicBezTo>
                    <a:cubicBezTo>
                      <a:pt x="0" y="92"/>
                      <a:pt x="92" y="0"/>
                      <a:pt x="206" y="0"/>
                    </a:cubicBezTo>
                    <a:cubicBezTo>
                      <a:pt x="319" y="0"/>
                      <a:pt x="411" y="92"/>
                      <a:pt x="411" y="205"/>
                    </a:cubicBezTo>
                    <a:cubicBezTo>
                      <a:pt x="411" y="318"/>
                      <a:pt x="319" y="410"/>
                      <a:pt x="206" y="4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F71BB1B-8396-5E4E-9255-5C6D08CEAC2B}"/>
                  </a:ext>
                </a:extLst>
              </p:cNvPr>
              <p:cNvSpPr/>
              <p:nvPr/>
            </p:nvSpPr>
            <p:spPr>
              <a:xfrm>
                <a:off x="21268096" y="2399536"/>
                <a:ext cx="189000" cy="152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6" h="424">
                    <a:moveTo>
                      <a:pt x="483" y="424"/>
                    </a:moveTo>
                    <a:lnTo>
                      <a:pt x="154" y="424"/>
                    </a:lnTo>
                    <a:cubicBezTo>
                      <a:pt x="130" y="424"/>
                      <a:pt x="111" y="405"/>
                      <a:pt x="111" y="381"/>
                    </a:cubicBezTo>
                    <a:cubicBezTo>
                      <a:pt x="111" y="357"/>
                      <a:pt x="130" y="338"/>
                      <a:pt x="154" y="338"/>
                    </a:cubicBezTo>
                    <a:lnTo>
                      <a:pt x="440" y="338"/>
                    </a:lnTo>
                    <a:cubicBezTo>
                      <a:pt x="440" y="299"/>
                      <a:pt x="440" y="258"/>
                      <a:pt x="439" y="227"/>
                    </a:cubicBezTo>
                    <a:cubicBezTo>
                      <a:pt x="439" y="202"/>
                      <a:pt x="427" y="178"/>
                      <a:pt x="406" y="163"/>
                    </a:cubicBezTo>
                    <a:cubicBezTo>
                      <a:pt x="335" y="113"/>
                      <a:pt x="245" y="86"/>
                      <a:pt x="151" y="86"/>
                    </a:cubicBezTo>
                    <a:cubicBezTo>
                      <a:pt x="117" y="86"/>
                      <a:pt x="84" y="89"/>
                      <a:pt x="52" y="96"/>
                    </a:cubicBezTo>
                    <a:cubicBezTo>
                      <a:pt x="29" y="101"/>
                      <a:pt x="6" y="86"/>
                      <a:pt x="1" y="63"/>
                    </a:cubicBezTo>
                    <a:cubicBezTo>
                      <a:pt x="-4" y="39"/>
                      <a:pt x="11" y="17"/>
                      <a:pt x="35" y="12"/>
                    </a:cubicBezTo>
                    <a:cubicBezTo>
                      <a:pt x="72" y="4"/>
                      <a:pt x="111" y="0"/>
                      <a:pt x="151" y="0"/>
                    </a:cubicBezTo>
                    <a:cubicBezTo>
                      <a:pt x="262" y="0"/>
                      <a:pt x="371" y="33"/>
                      <a:pt x="456" y="93"/>
                    </a:cubicBezTo>
                    <a:cubicBezTo>
                      <a:pt x="499" y="123"/>
                      <a:pt x="525" y="173"/>
                      <a:pt x="525" y="227"/>
                    </a:cubicBezTo>
                    <a:cubicBezTo>
                      <a:pt x="526" y="269"/>
                      <a:pt x="526" y="331"/>
                      <a:pt x="526" y="381"/>
                    </a:cubicBezTo>
                    <a:cubicBezTo>
                      <a:pt x="526" y="405"/>
                      <a:pt x="507" y="424"/>
                      <a:pt x="483" y="4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78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Risk Management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reeform 1">
            <a:extLst>
              <a:ext uri="{FF2B5EF4-FFF2-40B4-BE49-F238E27FC236}">
                <a16:creationId xmlns:a16="http://schemas.microsoft.com/office/drawing/2014/main" id="{BA6F3C6A-DA4A-F146-8C95-97FAB1EC3070}"/>
              </a:ext>
            </a:extLst>
          </p:cNvPr>
          <p:cNvSpPr/>
          <p:nvPr/>
        </p:nvSpPr>
        <p:spPr>
          <a:xfrm>
            <a:off x="1601954" y="6185852"/>
            <a:ext cx="6391332" cy="59450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7" h="2356">
                <a:moveTo>
                  <a:pt x="4797" y="2356"/>
                </a:moveTo>
                <a:lnTo>
                  <a:pt x="0" y="2356"/>
                </a:lnTo>
                <a:lnTo>
                  <a:pt x="0" y="0"/>
                </a:lnTo>
                <a:lnTo>
                  <a:pt x="4797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6EC074E-302C-AB47-96DE-901BEDD3CB75}"/>
              </a:ext>
            </a:extLst>
          </p:cNvPr>
          <p:cNvSpPr/>
          <p:nvPr/>
        </p:nvSpPr>
        <p:spPr>
          <a:xfrm>
            <a:off x="8987029" y="6185852"/>
            <a:ext cx="6391332" cy="59450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7" h="2356">
                <a:moveTo>
                  <a:pt x="4797" y="2356"/>
                </a:moveTo>
                <a:lnTo>
                  <a:pt x="0" y="2356"/>
                </a:lnTo>
                <a:lnTo>
                  <a:pt x="0" y="0"/>
                </a:lnTo>
                <a:lnTo>
                  <a:pt x="4797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1CB8AA1-3751-554B-A931-5F41FF276862}"/>
              </a:ext>
            </a:extLst>
          </p:cNvPr>
          <p:cNvSpPr/>
          <p:nvPr/>
        </p:nvSpPr>
        <p:spPr>
          <a:xfrm>
            <a:off x="16383032" y="6185852"/>
            <a:ext cx="6392664" cy="59450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8" h="2356">
                <a:moveTo>
                  <a:pt x="4798" y="2356"/>
                </a:moveTo>
                <a:lnTo>
                  <a:pt x="0" y="2356"/>
                </a:lnTo>
                <a:lnTo>
                  <a:pt x="0" y="0"/>
                </a:lnTo>
                <a:lnTo>
                  <a:pt x="4798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66AC0-0573-7D4F-BB2B-B2B56541F66B}"/>
              </a:ext>
            </a:extLst>
          </p:cNvPr>
          <p:cNvSpPr txBox="1"/>
          <p:nvPr/>
        </p:nvSpPr>
        <p:spPr>
          <a:xfrm>
            <a:off x="17077309" y="8802911"/>
            <a:ext cx="5175838" cy="267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Marketing solutions</a:t>
            </a:r>
            <a:r>
              <a:rPr lang="en-US" sz="2800" dirty="0">
                <a:solidFill>
                  <a:schemeClr val="tx2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fit any budget. </a:t>
            </a:r>
          </a:p>
          <a:p>
            <a:pPr algn="ctr">
              <a:lnSpc>
                <a:spcPts val="4080"/>
              </a:lnSpc>
            </a:pPr>
            <a:endParaRPr lang="en-US" sz="28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Optimization</a:t>
            </a: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strategies have proven successful.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B5CFA-8ED7-B44A-A4FD-20027390AFBC}"/>
              </a:ext>
            </a:extLst>
          </p:cNvPr>
          <p:cNvSpPr txBox="1"/>
          <p:nvPr/>
        </p:nvSpPr>
        <p:spPr>
          <a:xfrm>
            <a:off x="9594776" y="8802911"/>
            <a:ext cx="5175838" cy="267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Marketing solutions</a:t>
            </a:r>
            <a:r>
              <a:rPr lang="en-US" sz="2800" dirty="0">
                <a:solidFill>
                  <a:schemeClr val="tx2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fit any budget. </a:t>
            </a:r>
          </a:p>
          <a:p>
            <a:pPr algn="ctr">
              <a:lnSpc>
                <a:spcPts val="4080"/>
              </a:lnSpc>
            </a:pPr>
            <a:endParaRPr lang="en-US" sz="28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Optimization</a:t>
            </a: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strategies have proven successful.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2E881-B113-9448-B731-70C26B86D6B8}"/>
              </a:ext>
            </a:extLst>
          </p:cNvPr>
          <p:cNvSpPr txBox="1"/>
          <p:nvPr/>
        </p:nvSpPr>
        <p:spPr>
          <a:xfrm>
            <a:off x="2209701" y="8802911"/>
            <a:ext cx="5175838" cy="267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Marketing solutions</a:t>
            </a:r>
            <a:r>
              <a:rPr lang="en-US" sz="2800" dirty="0">
                <a:solidFill>
                  <a:schemeClr val="tx2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fit any budget. </a:t>
            </a:r>
          </a:p>
          <a:p>
            <a:pPr algn="ctr">
              <a:lnSpc>
                <a:spcPts val="4080"/>
              </a:lnSpc>
            </a:pPr>
            <a:endParaRPr lang="en-US" sz="28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>
              <a:lnSpc>
                <a:spcPts val="4080"/>
              </a:lnSpc>
            </a:pPr>
            <a:r>
              <a:rPr lang="en-US" sz="2800" b="1" dirty="0">
                <a:solidFill>
                  <a:schemeClr val="tx2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Optimization</a:t>
            </a:r>
            <a:r>
              <a:rPr lang="en-US" sz="2800" dirty="0"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strategies have proven successful.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603630-65DB-1C40-BF80-A636F4D4FF27}"/>
              </a:ext>
            </a:extLst>
          </p:cNvPr>
          <p:cNvSpPr/>
          <p:nvPr/>
        </p:nvSpPr>
        <p:spPr>
          <a:xfrm>
            <a:off x="3011317" y="4702777"/>
            <a:ext cx="2995897" cy="29958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6A66E-7BE6-9F45-8B0A-C9E9A82ADF24}"/>
              </a:ext>
            </a:extLst>
          </p:cNvPr>
          <p:cNvGrpSpPr/>
          <p:nvPr/>
        </p:nvGrpSpPr>
        <p:grpSpPr>
          <a:xfrm>
            <a:off x="2775133" y="4402217"/>
            <a:ext cx="3805164" cy="3567270"/>
            <a:chOff x="14556090" y="3622698"/>
            <a:chExt cx="3140611" cy="2944264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B6001C85-70B2-5B46-AC01-6AE19CF6A5C1}"/>
                </a:ext>
              </a:extLst>
            </p:cNvPr>
            <p:cNvGraphicFramePr/>
            <p:nvPr/>
          </p:nvGraphicFramePr>
          <p:xfrm>
            <a:off x="14556090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6FE4A8-79CD-404C-BB24-D27F9BCD6109}"/>
                </a:ext>
              </a:extLst>
            </p:cNvPr>
            <p:cNvSpPr txBox="1"/>
            <p:nvPr/>
          </p:nvSpPr>
          <p:spPr>
            <a:xfrm>
              <a:off x="15371523" y="4722623"/>
              <a:ext cx="1509741" cy="740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0092117-1886-8349-AB1A-0DB1923C74B1}"/>
              </a:ext>
            </a:extLst>
          </p:cNvPr>
          <p:cNvSpPr/>
          <p:nvPr/>
        </p:nvSpPr>
        <p:spPr>
          <a:xfrm>
            <a:off x="10684745" y="4716545"/>
            <a:ext cx="2995897" cy="29958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4E3A36-B84D-7844-9F8B-B0FE5C1FA298}"/>
              </a:ext>
            </a:extLst>
          </p:cNvPr>
          <p:cNvGrpSpPr/>
          <p:nvPr/>
        </p:nvGrpSpPr>
        <p:grpSpPr>
          <a:xfrm>
            <a:off x="10280113" y="4415985"/>
            <a:ext cx="3805164" cy="3567270"/>
            <a:chOff x="14417063" y="3622698"/>
            <a:chExt cx="3140611" cy="2944264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8B5A760F-1C65-E34D-94C2-C61E09A01AE0}"/>
                </a:ext>
              </a:extLst>
            </p:cNvPr>
            <p:cNvGraphicFramePr/>
            <p:nvPr/>
          </p:nvGraphicFramePr>
          <p:xfrm>
            <a:off x="14417063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170370-7A49-E142-BCD6-2CC6282B5901}"/>
                </a:ext>
              </a:extLst>
            </p:cNvPr>
            <p:cNvSpPr txBox="1"/>
            <p:nvPr/>
          </p:nvSpPr>
          <p:spPr>
            <a:xfrm>
              <a:off x="15232498" y="4722623"/>
              <a:ext cx="1509741" cy="740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15%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6D10E45-63EF-9D40-869A-6CD88DD00BDE}"/>
              </a:ext>
            </a:extLst>
          </p:cNvPr>
          <p:cNvSpPr/>
          <p:nvPr/>
        </p:nvSpPr>
        <p:spPr>
          <a:xfrm>
            <a:off x="18081414" y="4730313"/>
            <a:ext cx="2995897" cy="29958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6DD349-91C4-B148-81D9-F972A27E48EF}"/>
              </a:ext>
            </a:extLst>
          </p:cNvPr>
          <p:cNvGrpSpPr/>
          <p:nvPr/>
        </p:nvGrpSpPr>
        <p:grpSpPr>
          <a:xfrm>
            <a:off x="17676782" y="4429753"/>
            <a:ext cx="3805164" cy="3567270"/>
            <a:chOff x="14417063" y="3622698"/>
            <a:chExt cx="3140611" cy="2944264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7DB356B2-8941-F345-AEE8-D2CEE8927F43}"/>
                </a:ext>
              </a:extLst>
            </p:cNvPr>
            <p:cNvGraphicFramePr/>
            <p:nvPr/>
          </p:nvGraphicFramePr>
          <p:xfrm>
            <a:off x="14417063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EE7AE8-6FED-0A49-BA33-8FBC6447E455}"/>
                </a:ext>
              </a:extLst>
            </p:cNvPr>
            <p:cNvSpPr txBox="1"/>
            <p:nvPr/>
          </p:nvSpPr>
          <p:spPr>
            <a:xfrm>
              <a:off x="15232498" y="4722623"/>
              <a:ext cx="1509741" cy="740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14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B0A58525-F301-C143-A90B-EED7DCB81D92}"/>
                  </a:ext>
                </a:extLst>
              </p:cNvPr>
              <p:cNvGraphicFramePr/>
              <p:nvPr/>
            </p:nvGraphicFramePr>
            <p:xfrm>
              <a:off x="1639569" y="4453528"/>
              <a:ext cx="21098512" cy="48089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B0A58525-F301-C143-A90B-EED7DCB81D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9569" y="4453528"/>
                <a:ext cx="21098512" cy="480894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504A1C3-3D47-9B4E-815E-C5FC6A985EFF}"/>
              </a:ext>
            </a:extLst>
          </p:cNvPr>
          <p:cNvSpPr/>
          <p:nvPr/>
        </p:nvSpPr>
        <p:spPr>
          <a:xfrm>
            <a:off x="1639569" y="10027922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E1F2A-9323-0D42-8EA9-92CB060D88EC}"/>
              </a:ext>
            </a:extLst>
          </p:cNvPr>
          <p:cNvGrpSpPr/>
          <p:nvPr/>
        </p:nvGrpSpPr>
        <p:grpSpPr>
          <a:xfrm>
            <a:off x="2197209" y="10493052"/>
            <a:ext cx="5233233" cy="1737956"/>
            <a:chOff x="2717755" y="15732877"/>
            <a:chExt cx="5243759" cy="17379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E057EE-DDB9-4C4E-9610-2FCFB4CCBE3A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061391-67D8-F64A-ABA4-52E453D457A3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4E0AB2C-07D0-CE44-B282-F5452D8EF9FA}"/>
              </a:ext>
            </a:extLst>
          </p:cNvPr>
          <p:cNvSpPr/>
          <p:nvPr/>
        </p:nvSpPr>
        <p:spPr>
          <a:xfrm>
            <a:off x="8950520" y="10027922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A4B0683-F2C9-C049-8094-783E30B1FC7B}"/>
              </a:ext>
            </a:extLst>
          </p:cNvPr>
          <p:cNvGrpSpPr/>
          <p:nvPr/>
        </p:nvGrpSpPr>
        <p:grpSpPr>
          <a:xfrm>
            <a:off x="9508160" y="10493052"/>
            <a:ext cx="5233233" cy="1737956"/>
            <a:chOff x="2717755" y="15732877"/>
            <a:chExt cx="5243759" cy="173795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35FCB8-3722-A94E-A83E-1C4C4607A75F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376F9D-B904-E74E-A3BB-5EA0DF4AE869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AA7BD753-3A25-9044-BE51-4134A1ECB6F1}"/>
              </a:ext>
            </a:extLst>
          </p:cNvPr>
          <p:cNvSpPr/>
          <p:nvPr/>
        </p:nvSpPr>
        <p:spPr>
          <a:xfrm>
            <a:off x="16261471" y="10027921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7EA5F4-2B51-0E4F-A277-36E27CBFE595}"/>
              </a:ext>
            </a:extLst>
          </p:cNvPr>
          <p:cNvGrpSpPr/>
          <p:nvPr/>
        </p:nvGrpSpPr>
        <p:grpSpPr>
          <a:xfrm>
            <a:off x="16819111" y="10493051"/>
            <a:ext cx="5233233" cy="1737956"/>
            <a:chOff x="2717755" y="15732877"/>
            <a:chExt cx="5243759" cy="173795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5D3034-D43C-F142-A514-7C8934304936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D930AE3-8A0C-1C4C-8160-2548E1EF8BEE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F7753A-F919-134B-8AA2-A04808E76931}"/>
              </a:ext>
            </a:extLst>
          </p:cNvPr>
          <p:cNvGrpSpPr/>
          <p:nvPr/>
        </p:nvGrpSpPr>
        <p:grpSpPr>
          <a:xfrm>
            <a:off x="6657618" y="3643627"/>
            <a:ext cx="11062414" cy="667934"/>
            <a:chOff x="7394057" y="3643627"/>
            <a:chExt cx="11062414" cy="6679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B03156-2A46-0042-A183-29CB3A66C968}"/>
                </a:ext>
              </a:extLst>
            </p:cNvPr>
            <p:cNvGrpSpPr/>
            <p:nvPr/>
          </p:nvGrpSpPr>
          <p:grpSpPr>
            <a:xfrm>
              <a:off x="7394057" y="3643627"/>
              <a:ext cx="3131289" cy="646331"/>
              <a:chOff x="7394057" y="3643627"/>
              <a:chExt cx="3131289" cy="64633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0827C3-6476-F14A-8ED5-7372D4DFA4A5}"/>
                  </a:ext>
                </a:extLst>
              </p:cNvPr>
              <p:cNvSpPr/>
              <p:nvPr/>
            </p:nvSpPr>
            <p:spPr>
              <a:xfrm>
                <a:off x="8011894" y="3643627"/>
                <a:ext cx="25134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Category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406A315-C2AE-0F4A-B15A-D96EE810B1D0}"/>
                  </a:ext>
                </a:extLst>
              </p:cNvPr>
              <p:cNvSpPr/>
              <p:nvPr/>
            </p:nvSpPr>
            <p:spPr>
              <a:xfrm>
                <a:off x="7394057" y="3808599"/>
                <a:ext cx="316388" cy="3163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6A9547-3DE5-214D-B563-3C9887450D85}"/>
                </a:ext>
              </a:extLst>
            </p:cNvPr>
            <p:cNvGrpSpPr/>
            <p:nvPr/>
          </p:nvGrpSpPr>
          <p:grpSpPr>
            <a:xfrm>
              <a:off x="11337746" y="3643627"/>
              <a:ext cx="3131289" cy="646331"/>
              <a:chOff x="11337746" y="3643627"/>
              <a:chExt cx="3131289" cy="64633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F04FF79-B75E-914A-A30A-2BDAA5F035A5}"/>
                  </a:ext>
                </a:extLst>
              </p:cNvPr>
              <p:cNvSpPr/>
              <p:nvPr/>
            </p:nvSpPr>
            <p:spPr>
              <a:xfrm>
                <a:off x="11955583" y="3643627"/>
                <a:ext cx="25134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Category 2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E63AFF-1ADE-5C43-BA11-4DD8D30A4986}"/>
                  </a:ext>
                </a:extLst>
              </p:cNvPr>
              <p:cNvSpPr/>
              <p:nvPr/>
            </p:nvSpPr>
            <p:spPr>
              <a:xfrm>
                <a:off x="11337746" y="3808599"/>
                <a:ext cx="316388" cy="3163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4F5890E-7021-C349-9A5C-B5C890189FA2}"/>
                </a:ext>
              </a:extLst>
            </p:cNvPr>
            <p:cNvGrpSpPr/>
            <p:nvPr/>
          </p:nvGrpSpPr>
          <p:grpSpPr>
            <a:xfrm>
              <a:off x="15325182" y="3665230"/>
              <a:ext cx="3131289" cy="646331"/>
              <a:chOff x="11337746" y="3643627"/>
              <a:chExt cx="3131289" cy="64633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FC4AF77-3A66-A242-967B-2C782100CC43}"/>
                  </a:ext>
                </a:extLst>
              </p:cNvPr>
              <p:cNvSpPr/>
              <p:nvPr/>
            </p:nvSpPr>
            <p:spPr>
              <a:xfrm>
                <a:off x="11955583" y="3643627"/>
                <a:ext cx="25134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Category 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730CBBB-1343-4240-9AD8-7B9D35CDAC19}"/>
                  </a:ext>
                </a:extLst>
              </p:cNvPr>
              <p:cNvSpPr/>
              <p:nvPr/>
            </p:nvSpPr>
            <p:spPr>
              <a:xfrm>
                <a:off x="11337746" y="3808599"/>
                <a:ext cx="316388" cy="3163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520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62BDCD1-2D35-E543-A481-85260BFAF993}"/>
              </a:ext>
            </a:extLst>
          </p:cNvPr>
          <p:cNvGraphicFramePr/>
          <p:nvPr/>
        </p:nvGraphicFramePr>
        <p:xfrm>
          <a:off x="1411181" y="6625253"/>
          <a:ext cx="12727436" cy="5705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9663C86C-0DB0-D444-B1E7-C4F7AE1AEA40}"/>
              </a:ext>
            </a:extLst>
          </p:cNvPr>
          <p:cNvGrpSpPr/>
          <p:nvPr/>
        </p:nvGrpSpPr>
        <p:grpSpPr>
          <a:xfrm>
            <a:off x="1781596" y="4526310"/>
            <a:ext cx="885634" cy="885632"/>
            <a:chOff x="14311688" y="4300325"/>
            <a:chExt cx="1500348" cy="150034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D09499-8C11-9642-800A-A1E1416294ED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77CE9E-CDF7-6743-BAC4-EDDCFD5ACAF1}"/>
                </a:ext>
              </a:extLst>
            </p:cNvPr>
            <p:cNvSpPr txBox="1"/>
            <p:nvPr/>
          </p:nvSpPr>
          <p:spPr>
            <a:xfrm>
              <a:off x="14617542" y="4548224"/>
              <a:ext cx="907232" cy="990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8B44601-30E5-A041-83A8-C5F42AF6B6D5}"/>
              </a:ext>
            </a:extLst>
          </p:cNvPr>
          <p:cNvSpPr txBox="1"/>
          <p:nvPr/>
        </p:nvSpPr>
        <p:spPr>
          <a:xfrm>
            <a:off x="3006935" y="4386812"/>
            <a:ext cx="257090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6E7CC1-A107-604D-9EA8-BC167CAE3851}"/>
              </a:ext>
            </a:extLst>
          </p:cNvPr>
          <p:cNvGrpSpPr/>
          <p:nvPr/>
        </p:nvGrpSpPr>
        <p:grpSpPr>
          <a:xfrm>
            <a:off x="6071514" y="4526310"/>
            <a:ext cx="885634" cy="885632"/>
            <a:chOff x="14311688" y="4300325"/>
            <a:chExt cx="1500348" cy="150034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D7EF610-1FF8-2A4A-8257-C670AF2C2C08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0D5F73-F4AB-2E4C-B68D-777288D4A3B0}"/>
                </a:ext>
              </a:extLst>
            </p:cNvPr>
            <p:cNvSpPr txBox="1"/>
            <p:nvPr/>
          </p:nvSpPr>
          <p:spPr>
            <a:xfrm>
              <a:off x="14617542" y="4548224"/>
              <a:ext cx="907232" cy="990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BD5529E-0530-154D-9101-58808BF47358}"/>
              </a:ext>
            </a:extLst>
          </p:cNvPr>
          <p:cNvSpPr txBox="1"/>
          <p:nvPr/>
        </p:nvSpPr>
        <p:spPr>
          <a:xfrm>
            <a:off x="7296853" y="4386812"/>
            <a:ext cx="257090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D8C46D-DD87-594C-ADBA-A5CFC00BD354}"/>
              </a:ext>
            </a:extLst>
          </p:cNvPr>
          <p:cNvGrpSpPr/>
          <p:nvPr/>
        </p:nvGrpSpPr>
        <p:grpSpPr>
          <a:xfrm>
            <a:off x="10342373" y="4526310"/>
            <a:ext cx="885634" cy="885632"/>
            <a:chOff x="14311688" y="4300325"/>
            <a:chExt cx="1500348" cy="150034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F41649-29EA-F14A-9A71-B596303C7926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FA0533-B01B-2B4F-883D-BE43B068EEAD}"/>
                </a:ext>
              </a:extLst>
            </p:cNvPr>
            <p:cNvSpPr txBox="1"/>
            <p:nvPr/>
          </p:nvSpPr>
          <p:spPr>
            <a:xfrm>
              <a:off x="14592953" y="4548224"/>
              <a:ext cx="907232" cy="990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90C0D3C-CE8C-C949-AD51-C312CBCE10B4}"/>
              </a:ext>
            </a:extLst>
          </p:cNvPr>
          <p:cNvSpPr txBox="1"/>
          <p:nvPr/>
        </p:nvSpPr>
        <p:spPr>
          <a:xfrm>
            <a:off x="11567712" y="4386812"/>
            <a:ext cx="2570905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7117F5-3B28-4E4D-A6F1-BB7A08A0EFE6}"/>
              </a:ext>
            </a:extLst>
          </p:cNvPr>
          <p:cNvSpPr txBox="1"/>
          <p:nvPr/>
        </p:nvSpPr>
        <p:spPr>
          <a:xfrm>
            <a:off x="16320713" y="4953628"/>
            <a:ext cx="664575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DC32EA-AB4B-EA40-AC80-C5667FEC45C9}"/>
              </a:ext>
            </a:extLst>
          </p:cNvPr>
          <p:cNvSpPr txBox="1"/>
          <p:nvPr/>
        </p:nvSpPr>
        <p:spPr>
          <a:xfrm>
            <a:off x="16320711" y="4368853"/>
            <a:ext cx="423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E20229-7FFC-C249-A9DA-B9946499733B}"/>
              </a:ext>
            </a:extLst>
          </p:cNvPr>
          <p:cNvSpPr txBox="1"/>
          <p:nvPr/>
        </p:nvSpPr>
        <p:spPr>
          <a:xfrm>
            <a:off x="16320713" y="8003488"/>
            <a:ext cx="664575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9361FA-7A00-454E-AA85-ECBF9A7BB854}"/>
              </a:ext>
            </a:extLst>
          </p:cNvPr>
          <p:cNvSpPr txBox="1"/>
          <p:nvPr/>
        </p:nvSpPr>
        <p:spPr>
          <a:xfrm>
            <a:off x="16320711" y="7418713"/>
            <a:ext cx="423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 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5561D7-3EB5-F84F-A401-ED61DED345C4}"/>
              </a:ext>
            </a:extLst>
          </p:cNvPr>
          <p:cNvSpPr txBox="1"/>
          <p:nvPr/>
        </p:nvSpPr>
        <p:spPr>
          <a:xfrm>
            <a:off x="16320713" y="11017464"/>
            <a:ext cx="664575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427752-FCC7-8845-BCC8-E2CD4D10D740}"/>
              </a:ext>
            </a:extLst>
          </p:cNvPr>
          <p:cNvSpPr txBox="1"/>
          <p:nvPr/>
        </p:nvSpPr>
        <p:spPr>
          <a:xfrm>
            <a:off x="16320711" y="10432689"/>
            <a:ext cx="423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B70F95-1A83-BB45-AEEF-D829F6784A38}"/>
              </a:ext>
            </a:extLst>
          </p:cNvPr>
          <p:cNvCxnSpPr/>
          <p:nvPr/>
        </p:nvCxnSpPr>
        <p:spPr>
          <a:xfrm>
            <a:off x="15209520" y="4386812"/>
            <a:ext cx="0" cy="7943832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6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3C09FAF-C7C9-D041-BB87-35DF32E1B8BD}"/>
              </a:ext>
            </a:extLst>
          </p:cNvPr>
          <p:cNvSpPr/>
          <p:nvPr/>
        </p:nvSpPr>
        <p:spPr>
          <a:xfrm>
            <a:off x="16261471" y="3761221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4E5F08-BCEA-1B43-8F51-8C4BA6076D31}"/>
              </a:ext>
            </a:extLst>
          </p:cNvPr>
          <p:cNvGrpSpPr/>
          <p:nvPr/>
        </p:nvGrpSpPr>
        <p:grpSpPr>
          <a:xfrm>
            <a:off x="16819111" y="4226351"/>
            <a:ext cx="5233233" cy="1737956"/>
            <a:chOff x="2717755" y="15732877"/>
            <a:chExt cx="5243759" cy="17379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303A8C-0A0B-694D-8F0D-D344604716B5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B5341F-6959-A845-8BEE-1A38E41C1860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Yellow Color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0BFA4-95A3-ED4B-B53C-93E83B6B04ED}"/>
              </a:ext>
            </a:extLst>
          </p:cNvPr>
          <p:cNvSpPr/>
          <p:nvPr/>
        </p:nvSpPr>
        <p:spPr>
          <a:xfrm>
            <a:off x="16261471" y="6894571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469BE-64FE-A243-8F88-860268FF8E76}"/>
              </a:ext>
            </a:extLst>
          </p:cNvPr>
          <p:cNvGrpSpPr/>
          <p:nvPr/>
        </p:nvGrpSpPr>
        <p:grpSpPr>
          <a:xfrm>
            <a:off x="16819111" y="7359701"/>
            <a:ext cx="5233233" cy="1737956"/>
            <a:chOff x="2717755" y="15732877"/>
            <a:chExt cx="5243759" cy="17379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CBFDE3-9B84-5F49-9045-086C557D2A4E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C10917-1C50-054F-9483-C6F136FD9AD9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Green Color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54FD7-7D7D-544E-8F8E-4270D527E08B}"/>
              </a:ext>
            </a:extLst>
          </p:cNvPr>
          <p:cNvSpPr/>
          <p:nvPr/>
        </p:nvSpPr>
        <p:spPr>
          <a:xfrm>
            <a:off x="16261471" y="10027921"/>
            <a:ext cx="6476610" cy="26682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4F793A-6D55-434A-AC74-F230CEEF71DD}"/>
              </a:ext>
            </a:extLst>
          </p:cNvPr>
          <p:cNvGrpSpPr/>
          <p:nvPr/>
        </p:nvGrpSpPr>
        <p:grpSpPr>
          <a:xfrm>
            <a:off x="16819111" y="10493051"/>
            <a:ext cx="5233233" cy="1737956"/>
            <a:chOff x="2717755" y="15732877"/>
            <a:chExt cx="5243759" cy="17379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FF9496-2C6E-AD46-93A7-8C7B6B597FFC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F93F9B-10EB-BD4A-9D4D-EBAE4E5FF0C3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Blue Color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DEE2D2-3C09-8B41-A302-AAAEE80D0D54}"/>
              </a:ext>
            </a:extLst>
          </p:cNvPr>
          <p:cNvGraphicFramePr/>
          <p:nvPr/>
        </p:nvGraphicFramePr>
        <p:xfrm>
          <a:off x="1639569" y="3761221"/>
          <a:ext cx="13275840" cy="8934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83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C56221E-A37E-C045-8FAA-62B0C8A12445}"/>
              </a:ext>
            </a:extLst>
          </p:cNvPr>
          <p:cNvGrpSpPr/>
          <p:nvPr/>
        </p:nvGrpSpPr>
        <p:grpSpPr>
          <a:xfrm>
            <a:off x="1309438" y="4078779"/>
            <a:ext cx="21758774" cy="7500139"/>
            <a:chOff x="1309438" y="3413760"/>
            <a:chExt cx="21758774" cy="7500139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D8FC3546-1DC8-C149-8CB2-6A2EB1713D47}"/>
                </a:ext>
              </a:extLst>
            </p:cNvPr>
            <p:cNvSpPr/>
            <p:nvPr/>
          </p:nvSpPr>
          <p:spPr>
            <a:xfrm>
              <a:off x="5460016" y="5026350"/>
              <a:ext cx="3038269" cy="3591178"/>
            </a:xfrm>
            <a:prstGeom prst="rightArrow">
              <a:avLst>
                <a:gd name="adj1" fmla="val 6891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562EA6-6C97-D347-AD20-6EBAB452CD69}"/>
                </a:ext>
              </a:extLst>
            </p:cNvPr>
            <p:cNvSpPr/>
            <p:nvPr/>
          </p:nvSpPr>
          <p:spPr>
            <a:xfrm>
              <a:off x="4654345" y="5957455"/>
              <a:ext cx="1728968" cy="1728968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944F2A81-36E8-8C44-8214-86B9FCE329E8}"/>
                </a:ext>
              </a:extLst>
            </p:cNvPr>
            <p:cNvSpPr/>
            <p:nvPr/>
          </p:nvSpPr>
          <p:spPr>
            <a:xfrm flipH="1">
              <a:off x="15879364" y="5026350"/>
              <a:ext cx="3038269" cy="3591178"/>
            </a:xfrm>
            <a:prstGeom prst="rightArrow">
              <a:avLst>
                <a:gd name="adj1" fmla="val 6891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B2844B7-6AC9-334A-9CD0-CB00A8CDF6D8}"/>
                </a:ext>
              </a:extLst>
            </p:cNvPr>
            <p:cNvSpPr/>
            <p:nvPr/>
          </p:nvSpPr>
          <p:spPr>
            <a:xfrm flipH="1">
              <a:off x="17994337" y="5957455"/>
              <a:ext cx="1728968" cy="1728968"/>
            </a:xfrm>
            <a:prstGeom prst="ellipse">
              <a:avLst/>
            </a:prstGeom>
            <a:solidFill>
              <a:schemeClr val="accent2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4">
              <a:extLst>
                <a:ext uri="{FF2B5EF4-FFF2-40B4-BE49-F238E27FC236}">
                  <a16:creationId xmlns:a16="http://schemas.microsoft.com/office/drawing/2014/main" id="{F2858BF6-80A8-9A4B-9A84-2E7F1E9C8827}"/>
                </a:ext>
              </a:extLst>
            </p:cNvPr>
            <p:cNvSpPr txBox="1"/>
            <p:nvPr/>
          </p:nvSpPr>
          <p:spPr>
            <a:xfrm>
              <a:off x="4753506" y="6329701"/>
              <a:ext cx="15306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</a:t>
              </a:r>
            </a:p>
          </p:txBody>
        </p:sp>
        <p:sp>
          <p:nvSpPr>
            <p:cNvPr id="60" name="CuadroTexto 4">
              <a:extLst>
                <a:ext uri="{FF2B5EF4-FFF2-40B4-BE49-F238E27FC236}">
                  <a16:creationId xmlns:a16="http://schemas.microsoft.com/office/drawing/2014/main" id="{B4AFD25A-6127-1F40-BC3D-0F06017734F7}"/>
                </a:ext>
              </a:extLst>
            </p:cNvPr>
            <p:cNvSpPr txBox="1"/>
            <p:nvPr/>
          </p:nvSpPr>
          <p:spPr>
            <a:xfrm>
              <a:off x="18093498" y="6329701"/>
              <a:ext cx="15306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</a:t>
              </a:r>
            </a:p>
          </p:txBody>
        </p:sp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9649B169-4171-D849-B3E0-67188C6C1D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4228965"/>
                </p:ext>
              </p:extLst>
            </p:nvPr>
          </p:nvGraphicFramePr>
          <p:xfrm>
            <a:off x="9109723" y="3413760"/>
            <a:ext cx="6158204" cy="6888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6BAE81F-900B-8A4D-8885-EBCCEA51547A}"/>
                </a:ext>
              </a:extLst>
            </p:cNvPr>
            <p:cNvGrpSpPr/>
            <p:nvPr/>
          </p:nvGrpSpPr>
          <p:grpSpPr>
            <a:xfrm>
              <a:off x="4654345" y="9175943"/>
              <a:ext cx="5233233" cy="1737956"/>
              <a:chOff x="2717755" y="15732877"/>
              <a:chExt cx="5243759" cy="173795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4509A0-ABC8-A04D-A67E-DD659981A4DD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17048CA-D5CF-0F4D-8FC8-44554E5549D0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Mobile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2B11FC1-66AB-6249-888A-147CE3A93FB2}"/>
                </a:ext>
              </a:extLst>
            </p:cNvPr>
            <p:cNvGrpSpPr/>
            <p:nvPr/>
          </p:nvGrpSpPr>
          <p:grpSpPr>
            <a:xfrm>
              <a:off x="14490074" y="9175943"/>
              <a:ext cx="5233233" cy="1737956"/>
              <a:chOff x="2717755" y="15732877"/>
              <a:chExt cx="5243759" cy="1737956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51BD094-430B-4042-9980-6F862D439600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0AFAEA6-6399-D349-A13E-8BDB856E4B22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Desktop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84B7FA-67B7-3F4C-A007-D7999F62C22B}"/>
                </a:ext>
              </a:extLst>
            </p:cNvPr>
            <p:cNvSpPr txBox="1"/>
            <p:nvPr/>
          </p:nvSpPr>
          <p:spPr>
            <a:xfrm>
              <a:off x="20029943" y="6001218"/>
              <a:ext cx="3038269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B391222-0324-F840-A429-C0D533F29272}"/>
                </a:ext>
              </a:extLst>
            </p:cNvPr>
            <p:cNvSpPr txBox="1"/>
            <p:nvPr/>
          </p:nvSpPr>
          <p:spPr>
            <a:xfrm>
              <a:off x="1309438" y="6001218"/>
              <a:ext cx="3038269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83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1">
            <a:extLst>
              <a:ext uri="{FF2B5EF4-FFF2-40B4-BE49-F238E27FC236}">
                <a16:creationId xmlns:a16="http://schemas.microsoft.com/office/drawing/2014/main" id="{A3C56830-62EA-1047-9427-42AEF5CB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492" y="5209594"/>
            <a:ext cx="5923022" cy="5923022"/>
          </a:xfrm>
          <a:custGeom>
            <a:avLst/>
            <a:gdLst>
              <a:gd name="T0" fmla="*/ 2568215 w 7134"/>
              <a:gd name="T1" fmla="*/ 1284107 h 7133"/>
              <a:gd name="T2" fmla="*/ 2568215 w 7134"/>
              <a:gd name="T3" fmla="*/ 1284107 h 7133"/>
              <a:gd name="T4" fmla="*/ 1283927 w 7134"/>
              <a:gd name="T5" fmla="*/ 2568215 h 7133"/>
              <a:gd name="T6" fmla="*/ 1283927 w 7134"/>
              <a:gd name="T7" fmla="*/ 2568215 h 7133"/>
              <a:gd name="T8" fmla="*/ 0 w 7134"/>
              <a:gd name="T9" fmla="*/ 1284107 h 7133"/>
              <a:gd name="T10" fmla="*/ 0 w 7134"/>
              <a:gd name="T11" fmla="*/ 1284107 h 7133"/>
              <a:gd name="T12" fmla="*/ 1283927 w 7134"/>
              <a:gd name="T13" fmla="*/ 0 h 7133"/>
              <a:gd name="T14" fmla="*/ 1283927 w 7134"/>
              <a:gd name="T15" fmla="*/ 0 h 7133"/>
              <a:gd name="T16" fmla="*/ 2568215 w 7134"/>
              <a:gd name="T17" fmla="*/ 1284107 h 71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34" h="7133">
                <a:moveTo>
                  <a:pt x="7133" y="3566"/>
                </a:moveTo>
                <a:lnTo>
                  <a:pt x="7133" y="3566"/>
                </a:lnTo>
                <a:cubicBezTo>
                  <a:pt x="7133" y="5536"/>
                  <a:pt x="5536" y="7132"/>
                  <a:pt x="3566" y="7132"/>
                </a:cubicBezTo>
                <a:cubicBezTo>
                  <a:pt x="1597" y="7132"/>
                  <a:pt x="0" y="5536"/>
                  <a:pt x="0" y="3566"/>
                </a:cubicBezTo>
                <a:cubicBezTo>
                  <a:pt x="0" y="1597"/>
                  <a:pt x="1597" y="0"/>
                  <a:pt x="3566" y="0"/>
                </a:cubicBezTo>
                <a:cubicBezTo>
                  <a:pt x="5536" y="0"/>
                  <a:pt x="7133" y="1597"/>
                  <a:pt x="7133" y="3566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A4F6ACD1-BEB4-3049-9080-2DFDEC47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625" y="5209594"/>
            <a:ext cx="5923022" cy="5923022"/>
          </a:xfrm>
          <a:custGeom>
            <a:avLst/>
            <a:gdLst>
              <a:gd name="T0" fmla="*/ 2568215 w 7133"/>
              <a:gd name="T1" fmla="*/ 1284107 h 7133"/>
              <a:gd name="T2" fmla="*/ 2568215 w 7133"/>
              <a:gd name="T3" fmla="*/ 1284107 h 7133"/>
              <a:gd name="T4" fmla="*/ 1284468 w 7133"/>
              <a:gd name="T5" fmla="*/ 2568215 h 7133"/>
              <a:gd name="T6" fmla="*/ 1284468 w 7133"/>
              <a:gd name="T7" fmla="*/ 2568215 h 7133"/>
              <a:gd name="T8" fmla="*/ 0 w 7133"/>
              <a:gd name="T9" fmla="*/ 1284107 h 7133"/>
              <a:gd name="T10" fmla="*/ 0 w 7133"/>
              <a:gd name="T11" fmla="*/ 1284107 h 7133"/>
              <a:gd name="T12" fmla="*/ 1284468 w 7133"/>
              <a:gd name="T13" fmla="*/ 0 h 7133"/>
              <a:gd name="T14" fmla="*/ 1284468 w 7133"/>
              <a:gd name="T15" fmla="*/ 0 h 7133"/>
              <a:gd name="T16" fmla="*/ 2568215 w 7133"/>
              <a:gd name="T17" fmla="*/ 1284107 h 71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33" h="7133">
                <a:moveTo>
                  <a:pt x="7132" y="3566"/>
                </a:moveTo>
                <a:lnTo>
                  <a:pt x="7132" y="3566"/>
                </a:lnTo>
                <a:cubicBezTo>
                  <a:pt x="7132" y="5536"/>
                  <a:pt x="5536" y="7132"/>
                  <a:pt x="3567" y="7132"/>
                </a:cubicBezTo>
                <a:cubicBezTo>
                  <a:pt x="1597" y="7132"/>
                  <a:pt x="0" y="5536"/>
                  <a:pt x="0" y="3566"/>
                </a:cubicBezTo>
                <a:cubicBezTo>
                  <a:pt x="0" y="1597"/>
                  <a:pt x="1597" y="0"/>
                  <a:pt x="3567" y="0"/>
                </a:cubicBezTo>
                <a:cubicBezTo>
                  <a:pt x="5536" y="0"/>
                  <a:pt x="7132" y="1597"/>
                  <a:pt x="7132" y="3566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21">
            <a:extLst>
              <a:ext uri="{FF2B5EF4-FFF2-40B4-BE49-F238E27FC236}">
                <a16:creationId xmlns:a16="http://schemas.microsoft.com/office/drawing/2014/main" id="{091D09B3-BC1C-9943-B284-616B6676A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043" y="4497504"/>
            <a:ext cx="1459431" cy="1454940"/>
          </a:xfrm>
          <a:custGeom>
            <a:avLst/>
            <a:gdLst>
              <a:gd name="T0" fmla="*/ 515577 w 1431"/>
              <a:gd name="T1" fmla="*/ 257175 h 1430"/>
              <a:gd name="T2" fmla="*/ 515577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0 w 1431"/>
              <a:gd name="T9" fmla="*/ 257175 h 1430"/>
              <a:gd name="T10" fmla="*/ 0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515577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1430" y="715"/>
                </a:moveTo>
                <a:lnTo>
                  <a:pt x="1430" y="715"/>
                </a:lnTo>
                <a:cubicBezTo>
                  <a:pt x="1430" y="1109"/>
                  <a:pt x="1110" y="1429"/>
                  <a:pt x="715" y="1429"/>
                </a:cubicBezTo>
                <a:cubicBezTo>
                  <a:pt x="320" y="1429"/>
                  <a:pt x="0" y="1109"/>
                  <a:pt x="0" y="715"/>
                </a:cubicBezTo>
                <a:cubicBezTo>
                  <a:pt x="0" y="320"/>
                  <a:pt x="320" y="0"/>
                  <a:pt x="715" y="0"/>
                </a:cubicBezTo>
                <a:cubicBezTo>
                  <a:pt x="1110" y="0"/>
                  <a:pt x="1430" y="320"/>
                  <a:pt x="1430" y="7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22">
            <a:extLst>
              <a:ext uri="{FF2B5EF4-FFF2-40B4-BE49-F238E27FC236}">
                <a16:creationId xmlns:a16="http://schemas.microsoft.com/office/drawing/2014/main" id="{20337B4E-1E59-2F42-99D5-0B3E164F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043" y="4497504"/>
            <a:ext cx="1459431" cy="1454940"/>
          </a:xfrm>
          <a:custGeom>
            <a:avLst/>
            <a:gdLst>
              <a:gd name="T0" fmla="*/ 515577 w 1431"/>
              <a:gd name="T1" fmla="*/ 257175 h 1430"/>
              <a:gd name="T2" fmla="*/ 515577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0 w 1431"/>
              <a:gd name="T9" fmla="*/ 257175 h 1430"/>
              <a:gd name="T10" fmla="*/ 0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515577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1430" y="715"/>
                </a:moveTo>
                <a:lnTo>
                  <a:pt x="1430" y="715"/>
                </a:lnTo>
                <a:cubicBezTo>
                  <a:pt x="1430" y="1109"/>
                  <a:pt x="1110" y="1429"/>
                  <a:pt x="715" y="1429"/>
                </a:cubicBezTo>
                <a:cubicBezTo>
                  <a:pt x="320" y="1429"/>
                  <a:pt x="0" y="1109"/>
                  <a:pt x="0" y="715"/>
                </a:cubicBezTo>
                <a:cubicBezTo>
                  <a:pt x="0" y="320"/>
                  <a:pt x="320" y="0"/>
                  <a:pt x="715" y="0"/>
                </a:cubicBezTo>
                <a:cubicBezTo>
                  <a:pt x="1110" y="0"/>
                  <a:pt x="1430" y="320"/>
                  <a:pt x="1430" y="715"/>
                </a:cubicBezTo>
              </a:path>
            </a:pathLst>
          </a:custGeom>
          <a:noFill/>
          <a:ln w="108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23">
            <a:extLst>
              <a:ext uri="{FF2B5EF4-FFF2-40B4-BE49-F238E27FC236}">
                <a16:creationId xmlns:a16="http://schemas.microsoft.com/office/drawing/2014/main" id="{43EA5D59-1BAA-C545-BFB5-99237C1D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043" y="10325252"/>
            <a:ext cx="1459431" cy="1459429"/>
          </a:xfrm>
          <a:custGeom>
            <a:avLst/>
            <a:gdLst>
              <a:gd name="T0" fmla="*/ 515577 w 1431"/>
              <a:gd name="T1" fmla="*/ 257788 h 1431"/>
              <a:gd name="T2" fmla="*/ 515577 w 1431"/>
              <a:gd name="T3" fmla="*/ 257788 h 1431"/>
              <a:gd name="T4" fmla="*/ 257789 w 1431"/>
              <a:gd name="T5" fmla="*/ 515576 h 1431"/>
              <a:gd name="T6" fmla="*/ 257789 w 1431"/>
              <a:gd name="T7" fmla="*/ 515576 h 1431"/>
              <a:gd name="T8" fmla="*/ 0 w 1431"/>
              <a:gd name="T9" fmla="*/ 257788 h 1431"/>
              <a:gd name="T10" fmla="*/ 0 w 1431"/>
              <a:gd name="T11" fmla="*/ 257788 h 1431"/>
              <a:gd name="T12" fmla="*/ 257789 w 1431"/>
              <a:gd name="T13" fmla="*/ 0 h 1431"/>
              <a:gd name="T14" fmla="*/ 257789 w 1431"/>
              <a:gd name="T15" fmla="*/ 0 h 1431"/>
              <a:gd name="T16" fmla="*/ 515577 w 1431"/>
              <a:gd name="T17" fmla="*/ 257788 h 14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1">
                <a:moveTo>
                  <a:pt x="1430" y="715"/>
                </a:moveTo>
                <a:lnTo>
                  <a:pt x="1430" y="715"/>
                </a:lnTo>
                <a:cubicBezTo>
                  <a:pt x="1430" y="1110"/>
                  <a:pt x="1110" y="1430"/>
                  <a:pt x="715" y="1430"/>
                </a:cubicBezTo>
                <a:cubicBezTo>
                  <a:pt x="320" y="1430"/>
                  <a:pt x="0" y="1110"/>
                  <a:pt x="0" y="715"/>
                </a:cubicBezTo>
                <a:cubicBezTo>
                  <a:pt x="0" y="320"/>
                  <a:pt x="320" y="0"/>
                  <a:pt x="715" y="0"/>
                </a:cubicBezTo>
                <a:cubicBezTo>
                  <a:pt x="1110" y="0"/>
                  <a:pt x="1430" y="320"/>
                  <a:pt x="1430" y="71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24">
            <a:extLst>
              <a:ext uri="{FF2B5EF4-FFF2-40B4-BE49-F238E27FC236}">
                <a16:creationId xmlns:a16="http://schemas.microsoft.com/office/drawing/2014/main" id="{8D036564-0548-E74D-AA13-59164207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043" y="10325252"/>
            <a:ext cx="1459431" cy="1459429"/>
          </a:xfrm>
          <a:custGeom>
            <a:avLst/>
            <a:gdLst>
              <a:gd name="T0" fmla="*/ 515577 w 1431"/>
              <a:gd name="T1" fmla="*/ 257788 h 1431"/>
              <a:gd name="T2" fmla="*/ 515577 w 1431"/>
              <a:gd name="T3" fmla="*/ 257788 h 1431"/>
              <a:gd name="T4" fmla="*/ 257789 w 1431"/>
              <a:gd name="T5" fmla="*/ 515576 h 1431"/>
              <a:gd name="T6" fmla="*/ 257789 w 1431"/>
              <a:gd name="T7" fmla="*/ 515576 h 1431"/>
              <a:gd name="T8" fmla="*/ 0 w 1431"/>
              <a:gd name="T9" fmla="*/ 257788 h 1431"/>
              <a:gd name="T10" fmla="*/ 0 w 1431"/>
              <a:gd name="T11" fmla="*/ 257788 h 1431"/>
              <a:gd name="T12" fmla="*/ 257789 w 1431"/>
              <a:gd name="T13" fmla="*/ 0 h 1431"/>
              <a:gd name="T14" fmla="*/ 257789 w 1431"/>
              <a:gd name="T15" fmla="*/ 0 h 1431"/>
              <a:gd name="T16" fmla="*/ 515577 w 1431"/>
              <a:gd name="T17" fmla="*/ 257788 h 14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1">
                <a:moveTo>
                  <a:pt x="1430" y="715"/>
                </a:moveTo>
                <a:lnTo>
                  <a:pt x="1430" y="715"/>
                </a:lnTo>
                <a:cubicBezTo>
                  <a:pt x="1430" y="1110"/>
                  <a:pt x="1110" y="1430"/>
                  <a:pt x="715" y="1430"/>
                </a:cubicBezTo>
                <a:cubicBezTo>
                  <a:pt x="320" y="1430"/>
                  <a:pt x="0" y="1110"/>
                  <a:pt x="0" y="715"/>
                </a:cubicBezTo>
                <a:cubicBezTo>
                  <a:pt x="0" y="320"/>
                  <a:pt x="320" y="0"/>
                  <a:pt x="715" y="0"/>
                </a:cubicBezTo>
                <a:cubicBezTo>
                  <a:pt x="1110" y="0"/>
                  <a:pt x="1430" y="320"/>
                  <a:pt x="1430" y="715"/>
                </a:cubicBezTo>
              </a:path>
            </a:pathLst>
          </a:custGeom>
          <a:noFill/>
          <a:ln w="108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25">
            <a:extLst>
              <a:ext uri="{FF2B5EF4-FFF2-40B4-BE49-F238E27FC236}">
                <a16:creationId xmlns:a16="http://schemas.microsoft.com/office/drawing/2014/main" id="{2180F92A-EBB4-9E4B-876E-9F4CD689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838" y="7497523"/>
            <a:ext cx="1459429" cy="1454940"/>
          </a:xfrm>
          <a:custGeom>
            <a:avLst/>
            <a:gdLst>
              <a:gd name="T0" fmla="*/ 515576 w 1431"/>
              <a:gd name="T1" fmla="*/ 256995 h 1429"/>
              <a:gd name="T2" fmla="*/ 515576 w 1431"/>
              <a:gd name="T3" fmla="*/ 256995 h 1429"/>
              <a:gd name="T4" fmla="*/ 257788 w 1431"/>
              <a:gd name="T5" fmla="*/ 513990 h 1429"/>
              <a:gd name="T6" fmla="*/ 257788 w 1431"/>
              <a:gd name="T7" fmla="*/ 513990 h 1429"/>
              <a:gd name="T8" fmla="*/ 0 w 1431"/>
              <a:gd name="T9" fmla="*/ 256995 h 1429"/>
              <a:gd name="T10" fmla="*/ 0 w 1431"/>
              <a:gd name="T11" fmla="*/ 256995 h 1429"/>
              <a:gd name="T12" fmla="*/ 257788 w 1431"/>
              <a:gd name="T13" fmla="*/ 0 h 1429"/>
              <a:gd name="T14" fmla="*/ 257788 w 1431"/>
              <a:gd name="T15" fmla="*/ 0 h 1429"/>
              <a:gd name="T16" fmla="*/ 515576 w 1431"/>
              <a:gd name="T17" fmla="*/ 256995 h 14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29">
                <a:moveTo>
                  <a:pt x="1430" y="714"/>
                </a:moveTo>
                <a:lnTo>
                  <a:pt x="1430" y="714"/>
                </a:lnTo>
                <a:cubicBezTo>
                  <a:pt x="1430" y="1108"/>
                  <a:pt x="1110" y="1428"/>
                  <a:pt x="715" y="1428"/>
                </a:cubicBezTo>
                <a:cubicBezTo>
                  <a:pt x="320" y="1428"/>
                  <a:pt x="0" y="1108"/>
                  <a:pt x="0" y="714"/>
                </a:cubicBezTo>
                <a:cubicBezTo>
                  <a:pt x="0" y="320"/>
                  <a:pt x="320" y="0"/>
                  <a:pt x="715" y="0"/>
                </a:cubicBezTo>
                <a:cubicBezTo>
                  <a:pt x="1110" y="0"/>
                  <a:pt x="1430" y="320"/>
                  <a:pt x="1430" y="7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26">
            <a:extLst>
              <a:ext uri="{FF2B5EF4-FFF2-40B4-BE49-F238E27FC236}">
                <a16:creationId xmlns:a16="http://schemas.microsoft.com/office/drawing/2014/main" id="{CEF1360E-2B12-6246-A443-D68F8C83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838" y="7497523"/>
            <a:ext cx="1459429" cy="1454940"/>
          </a:xfrm>
          <a:custGeom>
            <a:avLst/>
            <a:gdLst>
              <a:gd name="T0" fmla="*/ 515576 w 1431"/>
              <a:gd name="T1" fmla="*/ 256995 h 1429"/>
              <a:gd name="T2" fmla="*/ 515576 w 1431"/>
              <a:gd name="T3" fmla="*/ 256995 h 1429"/>
              <a:gd name="T4" fmla="*/ 257788 w 1431"/>
              <a:gd name="T5" fmla="*/ 513990 h 1429"/>
              <a:gd name="T6" fmla="*/ 257788 w 1431"/>
              <a:gd name="T7" fmla="*/ 513990 h 1429"/>
              <a:gd name="T8" fmla="*/ 0 w 1431"/>
              <a:gd name="T9" fmla="*/ 256995 h 1429"/>
              <a:gd name="T10" fmla="*/ 0 w 1431"/>
              <a:gd name="T11" fmla="*/ 256995 h 1429"/>
              <a:gd name="T12" fmla="*/ 257788 w 1431"/>
              <a:gd name="T13" fmla="*/ 0 h 1429"/>
              <a:gd name="T14" fmla="*/ 257788 w 1431"/>
              <a:gd name="T15" fmla="*/ 0 h 1429"/>
              <a:gd name="T16" fmla="*/ 515576 w 1431"/>
              <a:gd name="T17" fmla="*/ 256995 h 14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29">
                <a:moveTo>
                  <a:pt x="1430" y="714"/>
                </a:moveTo>
                <a:lnTo>
                  <a:pt x="1430" y="714"/>
                </a:lnTo>
                <a:cubicBezTo>
                  <a:pt x="1430" y="1108"/>
                  <a:pt x="1110" y="1428"/>
                  <a:pt x="715" y="1428"/>
                </a:cubicBezTo>
                <a:cubicBezTo>
                  <a:pt x="320" y="1428"/>
                  <a:pt x="0" y="1108"/>
                  <a:pt x="0" y="714"/>
                </a:cubicBezTo>
                <a:cubicBezTo>
                  <a:pt x="0" y="320"/>
                  <a:pt x="320" y="0"/>
                  <a:pt x="715" y="0"/>
                </a:cubicBezTo>
                <a:cubicBezTo>
                  <a:pt x="1110" y="0"/>
                  <a:pt x="1430" y="320"/>
                  <a:pt x="1430" y="714"/>
                </a:cubicBezTo>
              </a:path>
            </a:pathLst>
          </a:custGeom>
          <a:noFill/>
          <a:ln w="108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27">
            <a:extLst>
              <a:ext uri="{FF2B5EF4-FFF2-40B4-BE49-F238E27FC236}">
                <a16:creationId xmlns:a16="http://schemas.microsoft.com/office/drawing/2014/main" id="{C29BBF75-B1A7-6344-9793-F19DF019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176" y="4497504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28">
            <a:extLst>
              <a:ext uri="{FF2B5EF4-FFF2-40B4-BE49-F238E27FC236}">
                <a16:creationId xmlns:a16="http://schemas.microsoft.com/office/drawing/2014/main" id="{A0B99732-D0E2-E146-AFAE-CE8DCDCE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176" y="4497504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noFill/>
          <a:ln w="108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29">
            <a:extLst>
              <a:ext uri="{FF2B5EF4-FFF2-40B4-BE49-F238E27FC236}">
                <a16:creationId xmlns:a16="http://schemas.microsoft.com/office/drawing/2014/main" id="{88969E90-1606-D142-80B5-6EC0F524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176" y="10325252"/>
            <a:ext cx="1459431" cy="1459429"/>
          </a:xfrm>
          <a:custGeom>
            <a:avLst/>
            <a:gdLst>
              <a:gd name="T0" fmla="*/ 0 w 1431"/>
              <a:gd name="T1" fmla="*/ 257788 h 1431"/>
              <a:gd name="T2" fmla="*/ 0 w 1431"/>
              <a:gd name="T3" fmla="*/ 257788 h 1431"/>
              <a:gd name="T4" fmla="*/ 257789 w 1431"/>
              <a:gd name="T5" fmla="*/ 515576 h 1431"/>
              <a:gd name="T6" fmla="*/ 257789 w 1431"/>
              <a:gd name="T7" fmla="*/ 515576 h 1431"/>
              <a:gd name="T8" fmla="*/ 515577 w 1431"/>
              <a:gd name="T9" fmla="*/ 257788 h 1431"/>
              <a:gd name="T10" fmla="*/ 515577 w 1431"/>
              <a:gd name="T11" fmla="*/ 257788 h 1431"/>
              <a:gd name="T12" fmla="*/ 257789 w 1431"/>
              <a:gd name="T13" fmla="*/ 0 h 1431"/>
              <a:gd name="T14" fmla="*/ 257789 w 1431"/>
              <a:gd name="T15" fmla="*/ 0 h 1431"/>
              <a:gd name="T16" fmla="*/ 0 w 1431"/>
              <a:gd name="T17" fmla="*/ 257788 h 14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1">
                <a:moveTo>
                  <a:pt x="0" y="715"/>
                </a:moveTo>
                <a:lnTo>
                  <a:pt x="0" y="715"/>
                </a:lnTo>
                <a:cubicBezTo>
                  <a:pt x="0" y="1110"/>
                  <a:pt x="321" y="1430"/>
                  <a:pt x="715" y="1430"/>
                </a:cubicBezTo>
                <a:cubicBezTo>
                  <a:pt x="1110" y="1430"/>
                  <a:pt x="1430" y="1110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30">
            <a:extLst>
              <a:ext uri="{FF2B5EF4-FFF2-40B4-BE49-F238E27FC236}">
                <a16:creationId xmlns:a16="http://schemas.microsoft.com/office/drawing/2014/main" id="{801AE380-2604-BB4F-A7A4-F240E9AC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176" y="10325252"/>
            <a:ext cx="1459431" cy="1459429"/>
          </a:xfrm>
          <a:custGeom>
            <a:avLst/>
            <a:gdLst>
              <a:gd name="T0" fmla="*/ 0 w 1431"/>
              <a:gd name="T1" fmla="*/ 257788 h 1431"/>
              <a:gd name="T2" fmla="*/ 0 w 1431"/>
              <a:gd name="T3" fmla="*/ 257788 h 1431"/>
              <a:gd name="T4" fmla="*/ 257789 w 1431"/>
              <a:gd name="T5" fmla="*/ 515576 h 1431"/>
              <a:gd name="T6" fmla="*/ 257789 w 1431"/>
              <a:gd name="T7" fmla="*/ 515576 h 1431"/>
              <a:gd name="T8" fmla="*/ 515577 w 1431"/>
              <a:gd name="T9" fmla="*/ 257788 h 1431"/>
              <a:gd name="T10" fmla="*/ 515577 w 1431"/>
              <a:gd name="T11" fmla="*/ 257788 h 1431"/>
              <a:gd name="T12" fmla="*/ 257789 w 1431"/>
              <a:gd name="T13" fmla="*/ 0 h 1431"/>
              <a:gd name="T14" fmla="*/ 257789 w 1431"/>
              <a:gd name="T15" fmla="*/ 0 h 1431"/>
              <a:gd name="T16" fmla="*/ 0 w 1431"/>
              <a:gd name="T17" fmla="*/ 257788 h 14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1">
                <a:moveTo>
                  <a:pt x="0" y="715"/>
                </a:moveTo>
                <a:lnTo>
                  <a:pt x="0" y="715"/>
                </a:lnTo>
                <a:cubicBezTo>
                  <a:pt x="0" y="1110"/>
                  <a:pt x="321" y="1430"/>
                  <a:pt x="715" y="1430"/>
                </a:cubicBezTo>
                <a:cubicBezTo>
                  <a:pt x="1110" y="1430"/>
                  <a:pt x="1430" y="1110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noFill/>
          <a:ln w="108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31">
            <a:extLst>
              <a:ext uri="{FF2B5EF4-FFF2-40B4-BE49-F238E27FC236}">
                <a16:creationId xmlns:a16="http://schemas.microsoft.com/office/drawing/2014/main" id="{C1F8BB65-E7A0-C744-A96B-E26650F71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117" y="7497523"/>
            <a:ext cx="1459429" cy="1454940"/>
          </a:xfrm>
          <a:custGeom>
            <a:avLst/>
            <a:gdLst>
              <a:gd name="T0" fmla="*/ 0 w 1431"/>
              <a:gd name="T1" fmla="*/ 256995 h 1429"/>
              <a:gd name="T2" fmla="*/ 0 w 1431"/>
              <a:gd name="T3" fmla="*/ 256995 h 1429"/>
              <a:gd name="T4" fmla="*/ 257788 w 1431"/>
              <a:gd name="T5" fmla="*/ 513990 h 1429"/>
              <a:gd name="T6" fmla="*/ 257788 w 1431"/>
              <a:gd name="T7" fmla="*/ 513990 h 1429"/>
              <a:gd name="T8" fmla="*/ 515576 w 1431"/>
              <a:gd name="T9" fmla="*/ 256995 h 1429"/>
              <a:gd name="T10" fmla="*/ 515576 w 1431"/>
              <a:gd name="T11" fmla="*/ 256995 h 1429"/>
              <a:gd name="T12" fmla="*/ 257788 w 1431"/>
              <a:gd name="T13" fmla="*/ 0 h 1429"/>
              <a:gd name="T14" fmla="*/ 257788 w 1431"/>
              <a:gd name="T15" fmla="*/ 0 h 1429"/>
              <a:gd name="T16" fmla="*/ 0 w 1431"/>
              <a:gd name="T17" fmla="*/ 256995 h 14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29">
                <a:moveTo>
                  <a:pt x="0" y="714"/>
                </a:moveTo>
                <a:lnTo>
                  <a:pt x="0" y="714"/>
                </a:lnTo>
                <a:cubicBezTo>
                  <a:pt x="0" y="1108"/>
                  <a:pt x="320" y="1428"/>
                  <a:pt x="715" y="1428"/>
                </a:cubicBezTo>
                <a:cubicBezTo>
                  <a:pt x="1110" y="1428"/>
                  <a:pt x="1430" y="1108"/>
                  <a:pt x="1430" y="714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0" y="0"/>
                  <a:pt x="0" y="320"/>
                  <a:pt x="0" y="7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32">
            <a:extLst>
              <a:ext uri="{FF2B5EF4-FFF2-40B4-BE49-F238E27FC236}">
                <a16:creationId xmlns:a16="http://schemas.microsoft.com/office/drawing/2014/main" id="{EE721BCA-F223-9A49-BA35-F8B97B8F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117" y="7497523"/>
            <a:ext cx="1459429" cy="1454940"/>
          </a:xfrm>
          <a:custGeom>
            <a:avLst/>
            <a:gdLst>
              <a:gd name="T0" fmla="*/ 0 w 1431"/>
              <a:gd name="T1" fmla="*/ 256995 h 1429"/>
              <a:gd name="T2" fmla="*/ 0 w 1431"/>
              <a:gd name="T3" fmla="*/ 256995 h 1429"/>
              <a:gd name="T4" fmla="*/ 257788 w 1431"/>
              <a:gd name="T5" fmla="*/ 513990 h 1429"/>
              <a:gd name="T6" fmla="*/ 257788 w 1431"/>
              <a:gd name="T7" fmla="*/ 513990 h 1429"/>
              <a:gd name="T8" fmla="*/ 515576 w 1431"/>
              <a:gd name="T9" fmla="*/ 256995 h 1429"/>
              <a:gd name="T10" fmla="*/ 515576 w 1431"/>
              <a:gd name="T11" fmla="*/ 256995 h 1429"/>
              <a:gd name="T12" fmla="*/ 257788 w 1431"/>
              <a:gd name="T13" fmla="*/ 0 h 1429"/>
              <a:gd name="T14" fmla="*/ 257788 w 1431"/>
              <a:gd name="T15" fmla="*/ 0 h 1429"/>
              <a:gd name="T16" fmla="*/ 0 w 1431"/>
              <a:gd name="T17" fmla="*/ 256995 h 14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29">
                <a:moveTo>
                  <a:pt x="0" y="714"/>
                </a:moveTo>
                <a:lnTo>
                  <a:pt x="0" y="714"/>
                </a:lnTo>
                <a:cubicBezTo>
                  <a:pt x="0" y="1108"/>
                  <a:pt x="320" y="1428"/>
                  <a:pt x="715" y="1428"/>
                </a:cubicBezTo>
                <a:cubicBezTo>
                  <a:pt x="1110" y="1428"/>
                  <a:pt x="1430" y="1108"/>
                  <a:pt x="1430" y="714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0" y="0"/>
                  <a:pt x="0" y="320"/>
                  <a:pt x="0" y="714"/>
                </a:cubicBezTo>
              </a:path>
            </a:pathLst>
          </a:custGeom>
          <a:noFill/>
          <a:ln w="108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CuadroTexto 4">
            <a:extLst>
              <a:ext uri="{FF2B5EF4-FFF2-40B4-BE49-F238E27FC236}">
                <a16:creationId xmlns:a16="http://schemas.microsoft.com/office/drawing/2014/main" id="{E650FE50-DBB9-274E-BB57-01BE80277E86}"/>
              </a:ext>
            </a:extLst>
          </p:cNvPr>
          <p:cNvSpPr txBox="1"/>
          <p:nvPr/>
        </p:nvSpPr>
        <p:spPr>
          <a:xfrm>
            <a:off x="7879199" y="4781414"/>
            <a:ext cx="144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69" name="CuadroTexto 4">
            <a:extLst>
              <a:ext uri="{FF2B5EF4-FFF2-40B4-BE49-F238E27FC236}">
                <a16:creationId xmlns:a16="http://schemas.microsoft.com/office/drawing/2014/main" id="{80007E19-8854-204A-9056-F947CD482689}"/>
              </a:ext>
            </a:extLst>
          </p:cNvPr>
          <p:cNvSpPr txBox="1"/>
          <p:nvPr/>
        </p:nvSpPr>
        <p:spPr>
          <a:xfrm>
            <a:off x="4947383" y="7809494"/>
            <a:ext cx="144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70" name="CuadroTexto 4">
            <a:extLst>
              <a:ext uri="{FF2B5EF4-FFF2-40B4-BE49-F238E27FC236}">
                <a16:creationId xmlns:a16="http://schemas.microsoft.com/office/drawing/2014/main" id="{A888AB3C-4D09-0741-B4CF-4C85F9DDD9A3}"/>
              </a:ext>
            </a:extLst>
          </p:cNvPr>
          <p:cNvSpPr txBox="1"/>
          <p:nvPr/>
        </p:nvSpPr>
        <p:spPr>
          <a:xfrm>
            <a:off x="7879199" y="10669774"/>
            <a:ext cx="144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71" name="CuadroTexto 4">
            <a:extLst>
              <a:ext uri="{FF2B5EF4-FFF2-40B4-BE49-F238E27FC236}">
                <a16:creationId xmlns:a16="http://schemas.microsoft.com/office/drawing/2014/main" id="{8BA54F15-7805-5B49-88AF-BC979E76CE81}"/>
              </a:ext>
            </a:extLst>
          </p:cNvPr>
          <p:cNvSpPr txBox="1"/>
          <p:nvPr/>
        </p:nvSpPr>
        <p:spPr>
          <a:xfrm>
            <a:off x="15056043" y="4781414"/>
            <a:ext cx="144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72" name="CuadroTexto 4">
            <a:extLst>
              <a:ext uri="{FF2B5EF4-FFF2-40B4-BE49-F238E27FC236}">
                <a16:creationId xmlns:a16="http://schemas.microsoft.com/office/drawing/2014/main" id="{96FE5990-DBD2-714E-8D9A-085CEE53E00F}"/>
              </a:ext>
            </a:extLst>
          </p:cNvPr>
          <p:cNvSpPr txBox="1"/>
          <p:nvPr/>
        </p:nvSpPr>
        <p:spPr>
          <a:xfrm>
            <a:off x="15056043" y="10669774"/>
            <a:ext cx="144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</a:t>
            </a:r>
          </a:p>
        </p:txBody>
      </p:sp>
      <p:sp>
        <p:nvSpPr>
          <p:cNvPr id="73" name="CuadroTexto 4">
            <a:extLst>
              <a:ext uri="{FF2B5EF4-FFF2-40B4-BE49-F238E27FC236}">
                <a16:creationId xmlns:a16="http://schemas.microsoft.com/office/drawing/2014/main" id="{F165826F-ED21-A74B-ADE7-08E3F27ED25D}"/>
              </a:ext>
            </a:extLst>
          </p:cNvPr>
          <p:cNvSpPr txBox="1"/>
          <p:nvPr/>
        </p:nvSpPr>
        <p:spPr>
          <a:xfrm>
            <a:off x="17995246" y="7809493"/>
            <a:ext cx="144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</a:t>
            </a:r>
          </a:p>
        </p:txBody>
      </p:sp>
      <p:sp>
        <p:nvSpPr>
          <p:cNvPr id="74" name="CuadroTexto 4">
            <a:extLst>
              <a:ext uri="{FF2B5EF4-FFF2-40B4-BE49-F238E27FC236}">
                <a16:creationId xmlns:a16="http://schemas.microsoft.com/office/drawing/2014/main" id="{68071BE2-6555-B944-8A44-28DC0F76FE8A}"/>
              </a:ext>
            </a:extLst>
          </p:cNvPr>
          <p:cNvSpPr txBox="1"/>
          <p:nvPr/>
        </p:nvSpPr>
        <p:spPr>
          <a:xfrm>
            <a:off x="3287418" y="4242805"/>
            <a:ext cx="438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75" name="CuadroTexto 4">
            <a:extLst>
              <a:ext uri="{FF2B5EF4-FFF2-40B4-BE49-F238E27FC236}">
                <a16:creationId xmlns:a16="http://schemas.microsoft.com/office/drawing/2014/main" id="{F6A9731A-1EA1-794D-B4D6-D0AC1AD8C3F0}"/>
              </a:ext>
            </a:extLst>
          </p:cNvPr>
          <p:cNvSpPr txBox="1"/>
          <p:nvPr/>
        </p:nvSpPr>
        <p:spPr>
          <a:xfrm>
            <a:off x="3287418" y="11307627"/>
            <a:ext cx="438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78" name="CuadroTexto 4">
            <a:extLst>
              <a:ext uri="{FF2B5EF4-FFF2-40B4-BE49-F238E27FC236}">
                <a16:creationId xmlns:a16="http://schemas.microsoft.com/office/drawing/2014/main" id="{E1CF5D15-12E1-584E-933A-0646927768BF}"/>
              </a:ext>
            </a:extLst>
          </p:cNvPr>
          <p:cNvSpPr txBox="1"/>
          <p:nvPr/>
        </p:nvSpPr>
        <p:spPr>
          <a:xfrm>
            <a:off x="902954" y="7734871"/>
            <a:ext cx="3771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9E46FB1-D043-F743-965D-4EBCFA6C43F9}"/>
              </a:ext>
            </a:extLst>
          </p:cNvPr>
          <p:cNvGraphicFramePr/>
          <p:nvPr/>
        </p:nvGraphicFramePr>
        <p:xfrm>
          <a:off x="9870286" y="5994520"/>
          <a:ext cx="4539230" cy="45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1" name="CuadroTexto 4">
            <a:extLst>
              <a:ext uri="{FF2B5EF4-FFF2-40B4-BE49-F238E27FC236}">
                <a16:creationId xmlns:a16="http://schemas.microsoft.com/office/drawing/2014/main" id="{33752621-F5FB-6B41-80D5-C9C9DB5AFF41}"/>
              </a:ext>
            </a:extLst>
          </p:cNvPr>
          <p:cNvSpPr txBox="1"/>
          <p:nvPr/>
        </p:nvSpPr>
        <p:spPr>
          <a:xfrm>
            <a:off x="16744269" y="4242805"/>
            <a:ext cx="438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82" name="CuadroTexto 4">
            <a:extLst>
              <a:ext uri="{FF2B5EF4-FFF2-40B4-BE49-F238E27FC236}">
                <a16:creationId xmlns:a16="http://schemas.microsoft.com/office/drawing/2014/main" id="{E47FFFE4-125D-F041-B252-7E7F03ABE14E}"/>
              </a:ext>
            </a:extLst>
          </p:cNvPr>
          <p:cNvSpPr txBox="1"/>
          <p:nvPr/>
        </p:nvSpPr>
        <p:spPr>
          <a:xfrm>
            <a:off x="16744269" y="11307627"/>
            <a:ext cx="438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83" name="CuadroTexto 4">
            <a:extLst>
              <a:ext uri="{FF2B5EF4-FFF2-40B4-BE49-F238E27FC236}">
                <a16:creationId xmlns:a16="http://schemas.microsoft.com/office/drawing/2014/main" id="{7B394A18-8E74-A040-920B-A9CE7FFC37F5}"/>
              </a:ext>
            </a:extLst>
          </p:cNvPr>
          <p:cNvSpPr txBox="1"/>
          <p:nvPr/>
        </p:nvSpPr>
        <p:spPr>
          <a:xfrm>
            <a:off x="19703029" y="7734871"/>
            <a:ext cx="3771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F66D7AE-BF9A-AE44-91E9-8BD10CD47374}"/>
              </a:ext>
            </a:extLst>
          </p:cNvPr>
          <p:cNvGrpSpPr/>
          <p:nvPr/>
        </p:nvGrpSpPr>
        <p:grpSpPr>
          <a:xfrm>
            <a:off x="6127653" y="6883480"/>
            <a:ext cx="4033416" cy="2690598"/>
            <a:chOff x="3180794" y="6771035"/>
            <a:chExt cx="4033429" cy="2690544"/>
          </a:xfrm>
        </p:grpSpPr>
        <p:sp>
          <p:nvSpPr>
            <p:cNvPr id="85" name="TextBox 61">
              <a:extLst>
                <a:ext uri="{FF2B5EF4-FFF2-40B4-BE49-F238E27FC236}">
                  <a16:creationId xmlns:a16="http://schemas.microsoft.com/office/drawing/2014/main" id="{925643B7-D8D9-C641-ACB0-D9C9EE163E63}"/>
                </a:ext>
              </a:extLst>
            </p:cNvPr>
            <p:cNvSpPr txBox="1"/>
            <p:nvPr/>
          </p:nvSpPr>
          <p:spPr>
            <a:xfrm>
              <a:off x="3656251" y="8314470"/>
              <a:ext cx="3082514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A6C55EE-7BBE-2C49-ABB6-DDFCB78EDC3B}"/>
                </a:ext>
              </a:extLst>
            </p:cNvPr>
            <p:cNvSpPr/>
            <p:nvPr/>
          </p:nvSpPr>
          <p:spPr>
            <a:xfrm>
              <a:off x="3180794" y="7365875"/>
              <a:ext cx="4033429" cy="11079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1482</a:t>
              </a:r>
              <a:endParaRPr lang="en-US" sz="9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7" name="TextBox 63">
              <a:extLst>
                <a:ext uri="{FF2B5EF4-FFF2-40B4-BE49-F238E27FC236}">
                  <a16:creationId xmlns:a16="http://schemas.microsoft.com/office/drawing/2014/main" id="{443564EC-C270-9242-9889-39BFBA119ECC}"/>
                </a:ext>
              </a:extLst>
            </p:cNvPr>
            <p:cNvSpPr txBox="1"/>
            <p:nvPr/>
          </p:nvSpPr>
          <p:spPr>
            <a:xfrm>
              <a:off x="3656251" y="6771035"/>
              <a:ext cx="3082514" cy="5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FFA4B9E-63CB-E142-B55D-9C1BEA6DBF03}"/>
              </a:ext>
            </a:extLst>
          </p:cNvPr>
          <p:cNvGrpSpPr/>
          <p:nvPr/>
        </p:nvGrpSpPr>
        <p:grpSpPr>
          <a:xfrm>
            <a:off x="14118733" y="6883480"/>
            <a:ext cx="4033416" cy="2690598"/>
            <a:chOff x="3180794" y="6771035"/>
            <a:chExt cx="4033429" cy="2690544"/>
          </a:xfrm>
        </p:grpSpPr>
        <p:sp>
          <p:nvSpPr>
            <p:cNvPr id="89" name="TextBox 61">
              <a:extLst>
                <a:ext uri="{FF2B5EF4-FFF2-40B4-BE49-F238E27FC236}">
                  <a16:creationId xmlns:a16="http://schemas.microsoft.com/office/drawing/2014/main" id="{2AD7755C-73E5-4340-846E-24F5238929F7}"/>
                </a:ext>
              </a:extLst>
            </p:cNvPr>
            <p:cNvSpPr txBox="1"/>
            <p:nvPr/>
          </p:nvSpPr>
          <p:spPr>
            <a:xfrm>
              <a:off x="3656251" y="8314470"/>
              <a:ext cx="3082514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0FED98C-7C33-E04E-BFD8-788B0EDD73E4}"/>
                </a:ext>
              </a:extLst>
            </p:cNvPr>
            <p:cNvSpPr/>
            <p:nvPr/>
          </p:nvSpPr>
          <p:spPr>
            <a:xfrm>
              <a:off x="3180794" y="7365875"/>
              <a:ext cx="4033429" cy="11079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1871</a:t>
              </a:r>
              <a:endParaRPr lang="en-US" sz="9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1" name="TextBox 63">
              <a:extLst>
                <a:ext uri="{FF2B5EF4-FFF2-40B4-BE49-F238E27FC236}">
                  <a16:creationId xmlns:a16="http://schemas.microsoft.com/office/drawing/2014/main" id="{65D3F7BF-7C08-8C47-A7A4-275FD17F3F33}"/>
                </a:ext>
              </a:extLst>
            </p:cNvPr>
            <p:cNvSpPr txBox="1"/>
            <p:nvPr/>
          </p:nvSpPr>
          <p:spPr>
            <a:xfrm>
              <a:off x="3656251" y="6771035"/>
              <a:ext cx="3082514" cy="5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95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1879635" y="1702641"/>
            <a:ext cx="7667372" cy="1772392"/>
            <a:chOff x="7074388" y="1029709"/>
            <a:chExt cx="7667372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766737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7127074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7200512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DC366628-8995-9746-8400-E111436D6A6E}"/>
              </a:ext>
            </a:extLst>
          </p:cNvPr>
          <p:cNvGraphicFramePr/>
          <p:nvPr/>
        </p:nvGraphicFramePr>
        <p:xfrm>
          <a:off x="9724803" y="1667808"/>
          <a:ext cx="6947476" cy="463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488600AB-2051-1941-B806-E2278E990F98}"/>
              </a:ext>
            </a:extLst>
          </p:cNvPr>
          <p:cNvGraphicFramePr/>
          <p:nvPr/>
        </p:nvGraphicFramePr>
        <p:xfrm>
          <a:off x="9640713" y="7755095"/>
          <a:ext cx="7115656" cy="474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8493117-EB40-A549-A8BC-89B65BD227CC}"/>
              </a:ext>
            </a:extLst>
          </p:cNvPr>
          <p:cNvGrpSpPr/>
          <p:nvPr/>
        </p:nvGrpSpPr>
        <p:grpSpPr>
          <a:xfrm>
            <a:off x="16379906" y="2265672"/>
            <a:ext cx="6118109" cy="3435921"/>
            <a:chOff x="16390553" y="2236517"/>
            <a:chExt cx="6118109" cy="343592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FD6962-DB40-7E44-9CD2-2E11A6D161BC}"/>
                </a:ext>
              </a:extLst>
            </p:cNvPr>
            <p:cNvSpPr txBox="1"/>
            <p:nvPr/>
          </p:nvSpPr>
          <p:spPr>
            <a:xfrm>
              <a:off x="16390553" y="4057765"/>
              <a:ext cx="58388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98E2CCB-135E-354D-8B81-C761D701516B}"/>
                </a:ext>
              </a:extLst>
            </p:cNvPr>
            <p:cNvSpPr/>
            <p:nvPr/>
          </p:nvSpPr>
          <p:spPr>
            <a:xfrm>
              <a:off x="16390553" y="340869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7B66EE-458B-5C46-B76A-5784606CAB11}"/>
                </a:ext>
              </a:extLst>
            </p:cNvPr>
            <p:cNvGrpSpPr/>
            <p:nvPr/>
          </p:nvGrpSpPr>
          <p:grpSpPr>
            <a:xfrm>
              <a:off x="16439981" y="2236517"/>
              <a:ext cx="6068681" cy="646331"/>
              <a:chOff x="16009865" y="1497362"/>
              <a:chExt cx="6068681" cy="64633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D29392E-9721-064D-B287-860CEDB1CE70}"/>
                  </a:ext>
                </a:extLst>
              </p:cNvPr>
              <p:cNvGrpSpPr/>
              <p:nvPr/>
            </p:nvGrpSpPr>
            <p:grpSpPr>
              <a:xfrm>
                <a:off x="16009865" y="1497362"/>
                <a:ext cx="2883616" cy="646331"/>
                <a:chOff x="16009865" y="1497362"/>
                <a:chExt cx="2883616" cy="646331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DB48B61-8A35-A94F-A42D-CCF185FAAF2C}"/>
                    </a:ext>
                  </a:extLst>
                </p:cNvPr>
                <p:cNvSpPr/>
                <p:nvPr/>
              </p:nvSpPr>
              <p:spPr>
                <a:xfrm>
                  <a:off x="16627702" y="1497362"/>
                  <a:ext cx="22657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Title A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ED0A708-1BF6-964D-86EC-9D4808388EF8}"/>
                    </a:ext>
                  </a:extLst>
                </p:cNvPr>
                <p:cNvSpPr/>
                <p:nvPr/>
              </p:nvSpPr>
              <p:spPr>
                <a:xfrm>
                  <a:off x="16009865" y="1662334"/>
                  <a:ext cx="316388" cy="316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F98E620-A853-5049-BA70-E8BC08322C13}"/>
                  </a:ext>
                </a:extLst>
              </p:cNvPr>
              <p:cNvGrpSpPr/>
              <p:nvPr/>
            </p:nvGrpSpPr>
            <p:grpSpPr>
              <a:xfrm>
                <a:off x="19194930" y="1497362"/>
                <a:ext cx="2883616" cy="646331"/>
                <a:chOff x="16009865" y="1497362"/>
                <a:chExt cx="2883616" cy="646331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D0C7AEC-F45E-5F4F-A92D-5BF4ED81C1FC}"/>
                    </a:ext>
                  </a:extLst>
                </p:cNvPr>
                <p:cNvSpPr/>
                <p:nvPr/>
              </p:nvSpPr>
              <p:spPr>
                <a:xfrm>
                  <a:off x="16627702" y="1497362"/>
                  <a:ext cx="22657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Title B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47771CB-9EAD-ED44-A777-1FD1C828545F}"/>
                    </a:ext>
                  </a:extLst>
                </p:cNvPr>
                <p:cNvSpPr/>
                <p:nvPr/>
              </p:nvSpPr>
              <p:spPr>
                <a:xfrm>
                  <a:off x="16009865" y="1662334"/>
                  <a:ext cx="316388" cy="3163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6D522D-619F-7343-9DDC-BD5C65ED7B59}"/>
              </a:ext>
            </a:extLst>
          </p:cNvPr>
          <p:cNvSpPr txBox="1"/>
          <p:nvPr/>
        </p:nvSpPr>
        <p:spPr>
          <a:xfrm>
            <a:off x="13743928" y="4442996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3D2E06-C048-6447-A075-6D61D000A069}"/>
              </a:ext>
            </a:extLst>
          </p:cNvPr>
          <p:cNvSpPr txBox="1"/>
          <p:nvPr/>
        </p:nvSpPr>
        <p:spPr>
          <a:xfrm>
            <a:off x="11785784" y="2899946"/>
            <a:ext cx="566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4D738B-1CE1-B741-B018-31852B5CCCDD}"/>
              </a:ext>
            </a:extLst>
          </p:cNvPr>
          <p:cNvSpPr txBox="1"/>
          <p:nvPr/>
        </p:nvSpPr>
        <p:spPr>
          <a:xfrm>
            <a:off x="14096969" y="9696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11F7CDA-4433-A34E-A0E3-4CFAEC63377B}"/>
              </a:ext>
            </a:extLst>
          </p:cNvPr>
          <p:cNvGrpSpPr/>
          <p:nvPr/>
        </p:nvGrpSpPr>
        <p:grpSpPr>
          <a:xfrm>
            <a:off x="16379906" y="8409019"/>
            <a:ext cx="6118109" cy="3435921"/>
            <a:chOff x="16390553" y="2236517"/>
            <a:chExt cx="6118109" cy="343592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92BE3C-A779-2C41-8C82-091E29D63F4F}"/>
                </a:ext>
              </a:extLst>
            </p:cNvPr>
            <p:cNvSpPr txBox="1"/>
            <p:nvPr/>
          </p:nvSpPr>
          <p:spPr>
            <a:xfrm>
              <a:off x="16390553" y="4057765"/>
              <a:ext cx="58388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F381308-74B0-D149-8AAD-FFC3A3B06A83}"/>
                </a:ext>
              </a:extLst>
            </p:cNvPr>
            <p:cNvSpPr/>
            <p:nvPr/>
          </p:nvSpPr>
          <p:spPr>
            <a:xfrm>
              <a:off x="16390553" y="340869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A5A677-3B77-5240-921D-E16EEC5403BF}"/>
                </a:ext>
              </a:extLst>
            </p:cNvPr>
            <p:cNvGrpSpPr/>
            <p:nvPr/>
          </p:nvGrpSpPr>
          <p:grpSpPr>
            <a:xfrm>
              <a:off x="16439981" y="2236517"/>
              <a:ext cx="6068681" cy="646331"/>
              <a:chOff x="16009865" y="1497362"/>
              <a:chExt cx="6068681" cy="64633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35D68D3-7975-A141-9F0C-AD2233B3D00D}"/>
                  </a:ext>
                </a:extLst>
              </p:cNvPr>
              <p:cNvGrpSpPr/>
              <p:nvPr/>
            </p:nvGrpSpPr>
            <p:grpSpPr>
              <a:xfrm>
                <a:off x="16009865" y="1497362"/>
                <a:ext cx="2883616" cy="646331"/>
                <a:chOff x="16009865" y="1497362"/>
                <a:chExt cx="2883616" cy="646331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A3F4B99-B23C-9446-A7A0-81A85CD72005}"/>
                    </a:ext>
                  </a:extLst>
                </p:cNvPr>
                <p:cNvSpPr/>
                <p:nvPr/>
              </p:nvSpPr>
              <p:spPr>
                <a:xfrm>
                  <a:off x="16627702" y="1497362"/>
                  <a:ext cx="22657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Title A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D4A95F5F-5F7C-6B4B-8550-E99B4209CE09}"/>
                    </a:ext>
                  </a:extLst>
                </p:cNvPr>
                <p:cNvSpPr/>
                <p:nvPr/>
              </p:nvSpPr>
              <p:spPr>
                <a:xfrm>
                  <a:off x="16009865" y="1662334"/>
                  <a:ext cx="316388" cy="3163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2B759F5-8BF1-2245-A36D-1D7A567F0BC7}"/>
                  </a:ext>
                </a:extLst>
              </p:cNvPr>
              <p:cNvGrpSpPr/>
              <p:nvPr/>
            </p:nvGrpSpPr>
            <p:grpSpPr>
              <a:xfrm>
                <a:off x="19194930" y="1497362"/>
                <a:ext cx="2883616" cy="646331"/>
                <a:chOff x="16009865" y="1497362"/>
                <a:chExt cx="2883616" cy="64633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C66A797-8968-0B46-B316-C00D6461CE9C}"/>
                    </a:ext>
                  </a:extLst>
                </p:cNvPr>
                <p:cNvSpPr/>
                <p:nvPr/>
              </p:nvSpPr>
              <p:spPr>
                <a:xfrm>
                  <a:off x="16627702" y="1497362"/>
                  <a:ext cx="22657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Title B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EA234D4-82E3-0A4C-97D7-5D073D6C2580}"/>
                    </a:ext>
                  </a:extLst>
                </p:cNvPr>
                <p:cNvSpPr/>
                <p:nvPr/>
              </p:nvSpPr>
              <p:spPr>
                <a:xfrm>
                  <a:off x="16009865" y="1662334"/>
                  <a:ext cx="316388" cy="3163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56329F-BE92-D64C-9BFF-64F78E7D4FD6}"/>
              </a:ext>
            </a:extLst>
          </p:cNvPr>
          <p:cNvGrpSpPr/>
          <p:nvPr/>
        </p:nvGrpSpPr>
        <p:grpSpPr>
          <a:xfrm>
            <a:off x="2005759" y="4799112"/>
            <a:ext cx="1500348" cy="1500346"/>
            <a:chOff x="14311688" y="4300325"/>
            <a:chExt cx="1500348" cy="1500346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C2F329F-54B2-154A-8244-AD90B1917632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6061A2-BD0D-FE41-A81D-BEB26B0A32CF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C11DAA48-32A0-0F44-A44C-CEDD503546A1}"/>
              </a:ext>
            </a:extLst>
          </p:cNvPr>
          <p:cNvSpPr txBox="1"/>
          <p:nvPr/>
        </p:nvSpPr>
        <p:spPr>
          <a:xfrm>
            <a:off x="4333994" y="4978684"/>
            <a:ext cx="46612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064F159-9B8E-634D-9181-08F9EB3B8643}"/>
              </a:ext>
            </a:extLst>
          </p:cNvPr>
          <p:cNvGrpSpPr/>
          <p:nvPr/>
        </p:nvGrpSpPr>
        <p:grpSpPr>
          <a:xfrm>
            <a:off x="2005759" y="6796638"/>
            <a:ext cx="1500348" cy="1500346"/>
            <a:chOff x="14311688" y="4300325"/>
            <a:chExt cx="1500348" cy="150034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5B0743-7DE4-4E4F-A14A-679F5A3E1179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35D252F-8BCD-0A4D-A018-19C60B915CFD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19A63713-94B3-5E49-83A9-2BBB99EBEC5D}"/>
              </a:ext>
            </a:extLst>
          </p:cNvPr>
          <p:cNvSpPr txBox="1"/>
          <p:nvPr/>
        </p:nvSpPr>
        <p:spPr>
          <a:xfrm>
            <a:off x="4333994" y="6976210"/>
            <a:ext cx="46612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827FE58-F262-9049-8979-11A87FAB6BA6}"/>
              </a:ext>
            </a:extLst>
          </p:cNvPr>
          <p:cNvGrpSpPr/>
          <p:nvPr/>
        </p:nvGrpSpPr>
        <p:grpSpPr>
          <a:xfrm>
            <a:off x="2005759" y="8794164"/>
            <a:ext cx="1500348" cy="1500346"/>
            <a:chOff x="14311688" y="4300325"/>
            <a:chExt cx="1500348" cy="150034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D719F1B-2A0D-6D43-9CE6-ABEF3F4DDFFD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D94BAFE-07B4-584A-A7E9-94C86F9C8E2D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B38BD12-35FC-FB43-BF8A-0903A7DF0D5B}"/>
              </a:ext>
            </a:extLst>
          </p:cNvPr>
          <p:cNvSpPr txBox="1"/>
          <p:nvPr/>
        </p:nvSpPr>
        <p:spPr>
          <a:xfrm>
            <a:off x="4333994" y="8973736"/>
            <a:ext cx="46612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4F26FC-11AF-D048-8B07-6EA1A10C43F8}"/>
              </a:ext>
            </a:extLst>
          </p:cNvPr>
          <p:cNvGrpSpPr/>
          <p:nvPr/>
        </p:nvGrpSpPr>
        <p:grpSpPr>
          <a:xfrm>
            <a:off x="2005759" y="10791690"/>
            <a:ext cx="1500348" cy="1500346"/>
            <a:chOff x="14311688" y="4300325"/>
            <a:chExt cx="1500348" cy="150034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95D3C99-DB89-8645-99B7-C7CAB9AB13A8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6AB003-951C-B543-A47E-B9D68E7778A1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F0A35D79-893D-3046-A07A-76A936350862}"/>
              </a:ext>
            </a:extLst>
          </p:cNvPr>
          <p:cNvSpPr txBox="1"/>
          <p:nvPr/>
        </p:nvSpPr>
        <p:spPr>
          <a:xfrm>
            <a:off x="4333994" y="10971262"/>
            <a:ext cx="46612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ECBCD68-B1FA-4E44-9590-18C8CC9311F8}"/>
              </a:ext>
            </a:extLst>
          </p:cNvPr>
          <p:cNvSpPr txBox="1"/>
          <p:nvPr/>
        </p:nvSpPr>
        <p:spPr>
          <a:xfrm>
            <a:off x="11784633" y="10056841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5202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CDE58-6C72-D842-BE9C-13D244B166B6}"/>
              </a:ext>
            </a:extLst>
          </p:cNvPr>
          <p:cNvGrpSpPr/>
          <p:nvPr/>
        </p:nvGrpSpPr>
        <p:grpSpPr>
          <a:xfrm>
            <a:off x="2950206" y="4979401"/>
            <a:ext cx="18477234" cy="6775488"/>
            <a:chOff x="1860342" y="5009881"/>
            <a:chExt cx="20656962" cy="6775488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9E387E-049E-D946-B549-F2B498FA8BBF}"/>
                </a:ext>
              </a:extLst>
            </p:cNvPr>
            <p:cNvSpPr/>
            <p:nvPr/>
          </p:nvSpPr>
          <p:spPr>
            <a:xfrm>
              <a:off x="1860342" y="5009881"/>
              <a:ext cx="10137913" cy="6775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676CCC-E80F-6040-A672-4AF1147929B6}"/>
                </a:ext>
              </a:extLst>
            </p:cNvPr>
            <p:cNvSpPr/>
            <p:nvPr/>
          </p:nvSpPr>
          <p:spPr>
            <a:xfrm>
              <a:off x="12379391" y="5009881"/>
              <a:ext cx="10137913" cy="6775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BCB2933A-2041-3E49-A05B-CCF0222F33CE}"/>
              </a:ext>
            </a:extLst>
          </p:cNvPr>
          <p:cNvSpPr/>
          <p:nvPr/>
        </p:nvSpPr>
        <p:spPr>
          <a:xfrm>
            <a:off x="19606394" y="6558738"/>
            <a:ext cx="3616657" cy="3616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346EB-0760-9B4C-9616-8CEC89978D90}"/>
              </a:ext>
            </a:extLst>
          </p:cNvPr>
          <p:cNvGrpSpPr/>
          <p:nvPr/>
        </p:nvGrpSpPr>
        <p:grpSpPr>
          <a:xfrm>
            <a:off x="871300" y="6418209"/>
            <a:ext cx="4157812" cy="3897872"/>
            <a:chOff x="871300" y="6418209"/>
            <a:chExt cx="4157812" cy="389787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247F0E-EFCF-904B-9B28-C6C990550860}"/>
                </a:ext>
              </a:extLst>
            </p:cNvPr>
            <p:cNvSpPr/>
            <p:nvPr/>
          </p:nvSpPr>
          <p:spPr>
            <a:xfrm>
              <a:off x="1141876" y="6575067"/>
              <a:ext cx="3616657" cy="36166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7EAAEE-E4A1-D648-B738-FB9F05B4B855}"/>
                </a:ext>
              </a:extLst>
            </p:cNvPr>
            <p:cNvGrpSpPr/>
            <p:nvPr/>
          </p:nvGrpSpPr>
          <p:grpSpPr>
            <a:xfrm>
              <a:off x="871300" y="6418209"/>
              <a:ext cx="4157812" cy="3897872"/>
              <a:chOff x="14417063" y="3622698"/>
              <a:chExt cx="3140611" cy="2944264"/>
            </a:xfrm>
          </p:grpSpPr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6AF78B22-45F9-8440-8F7D-C44E94087EA3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3B7348-1E44-1E41-9395-F6B828671EDE}"/>
                  </a:ext>
                </a:extLst>
              </p:cNvPr>
              <p:cNvSpPr txBox="1"/>
              <p:nvPr/>
            </p:nvSpPr>
            <p:spPr>
              <a:xfrm>
                <a:off x="15058337" y="4779871"/>
                <a:ext cx="1858062" cy="627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7EBAD-CE2C-A743-BC61-A12074B92457}"/>
              </a:ext>
            </a:extLst>
          </p:cNvPr>
          <p:cNvGrpSpPr/>
          <p:nvPr/>
        </p:nvGrpSpPr>
        <p:grpSpPr>
          <a:xfrm>
            <a:off x="19348534" y="6418209"/>
            <a:ext cx="4157812" cy="3897872"/>
            <a:chOff x="14417063" y="9091094"/>
            <a:chExt cx="3140611" cy="2944264"/>
          </a:xfrm>
        </p:grpSpPr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9351DADB-3D7B-C34D-A38A-1D471CA71E75}"/>
                </a:ext>
              </a:extLst>
            </p:cNvPr>
            <p:cNvGraphicFramePr/>
            <p:nvPr/>
          </p:nvGraphicFramePr>
          <p:xfrm>
            <a:off x="14417063" y="909109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F7877E-C788-3345-9A1E-E015B6D8EF6A}"/>
                </a:ext>
              </a:extLst>
            </p:cNvPr>
            <p:cNvSpPr txBox="1"/>
            <p:nvPr/>
          </p:nvSpPr>
          <p:spPr>
            <a:xfrm>
              <a:off x="15058337" y="10249318"/>
              <a:ext cx="1858062" cy="627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512CB7-AE75-7F48-94C3-356DA9A79B36}"/>
              </a:ext>
            </a:extLst>
          </p:cNvPr>
          <p:cNvGrpSpPr/>
          <p:nvPr/>
        </p:nvGrpSpPr>
        <p:grpSpPr>
          <a:xfrm>
            <a:off x="5605052" y="5777103"/>
            <a:ext cx="5617520" cy="5180084"/>
            <a:chOff x="5805601" y="7821107"/>
            <a:chExt cx="5617520" cy="51800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7D757F-B6EF-314C-8E8F-D92815D280FD}"/>
                </a:ext>
              </a:extLst>
            </p:cNvPr>
            <p:cNvSpPr txBox="1"/>
            <p:nvPr/>
          </p:nvSpPr>
          <p:spPr>
            <a:xfrm>
              <a:off x="5805601" y="11386518"/>
              <a:ext cx="56175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A9FC649-AABD-9942-AF58-438A1C17446A}"/>
                </a:ext>
              </a:extLst>
            </p:cNvPr>
            <p:cNvSpPr/>
            <p:nvPr/>
          </p:nvSpPr>
          <p:spPr>
            <a:xfrm>
              <a:off x="5805601" y="10737450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6DC529-808D-944E-89D7-6BA1913DBBCD}"/>
                </a:ext>
              </a:extLst>
            </p:cNvPr>
            <p:cNvSpPr txBox="1"/>
            <p:nvPr/>
          </p:nvSpPr>
          <p:spPr>
            <a:xfrm>
              <a:off x="5805601" y="7821107"/>
              <a:ext cx="56175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1320F0-5DA2-5640-A5DA-C6F6B9EE1E14}"/>
              </a:ext>
            </a:extLst>
          </p:cNvPr>
          <p:cNvGrpSpPr/>
          <p:nvPr/>
        </p:nvGrpSpPr>
        <p:grpSpPr>
          <a:xfrm flipH="1">
            <a:off x="13155078" y="5793354"/>
            <a:ext cx="5617520" cy="5180084"/>
            <a:chOff x="5805601" y="7821107"/>
            <a:chExt cx="5617520" cy="518008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0C3140-3AF0-3548-8E5A-B5B971095EA4}"/>
                </a:ext>
              </a:extLst>
            </p:cNvPr>
            <p:cNvSpPr txBox="1"/>
            <p:nvPr/>
          </p:nvSpPr>
          <p:spPr>
            <a:xfrm>
              <a:off x="5805601" y="11386518"/>
              <a:ext cx="56175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1F0FA6-DA1B-CD46-94BE-5E11C35AE463}"/>
                </a:ext>
              </a:extLst>
            </p:cNvPr>
            <p:cNvSpPr/>
            <p:nvPr/>
          </p:nvSpPr>
          <p:spPr>
            <a:xfrm>
              <a:off x="5805601" y="10737450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5BA82-D255-B04E-9F5F-85FD02F96764}"/>
                </a:ext>
              </a:extLst>
            </p:cNvPr>
            <p:cNvSpPr txBox="1"/>
            <p:nvPr/>
          </p:nvSpPr>
          <p:spPr>
            <a:xfrm>
              <a:off x="5805601" y="7821107"/>
              <a:ext cx="56175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07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522AE72-5929-774F-BA2B-B20724922736}"/>
              </a:ext>
            </a:extLst>
          </p:cNvPr>
          <p:cNvSpPr/>
          <p:nvPr/>
        </p:nvSpPr>
        <p:spPr>
          <a:xfrm>
            <a:off x="9762355" y="4456043"/>
            <a:ext cx="4852938" cy="77147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D5ABB-A9E0-F24F-807E-D03822FBEADF}"/>
              </a:ext>
            </a:extLst>
          </p:cNvPr>
          <p:cNvSpPr txBox="1"/>
          <p:nvPr/>
        </p:nvSpPr>
        <p:spPr>
          <a:xfrm>
            <a:off x="10064351" y="9674349"/>
            <a:ext cx="4248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Risk Management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961D5B-A17C-C84D-9102-28EF7B31F905}"/>
              </a:ext>
            </a:extLst>
          </p:cNvPr>
          <p:cNvGrpSpPr/>
          <p:nvPr/>
        </p:nvGrpSpPr>
        <p:grpSpPr>
          <a:xfrm>
            <a:off x="10994204" y="6147920"/>
            <a:ext cx="2389238" cy="2380941"/>
            <a:chOff x="10618839" y="5057495"/>
            <a:chExt cx="2389238" cy="238094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94F1F42-D7BA-714A-9864-D15348B356C6}"/>
                </a:ext>
              </a:extLst>
            </p:cNvPr>
            <p:cNvSpPr/>
            <p:nvPr/>
          </p:nvSpPr>
          <p:spPr>
            <a:xfrm>
              <a:off x="10618839" y="5057495"/>
              <a:ext cx="2389238" cy="11608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BF784864-14A8-6E4C-8118-35488392653B}"/>
                </a:ext>
              </a:extLst>
            </p:cNvPr>
            <p:cNvSpPr/>
            <p:nvPr/>
          </p:nvSpPr>
          <p:spPr>
            <a:xfrm rot="10800000">
              <a:off x="10618839" y="6277563"/>
              <a:ext cx="2389238" cy="11608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0DE2D9-E1FC-8C46-B822-E15D1B6BAA55}"/>
              </a:ext>
            </a:extLst>
          </p:cNvPr>
          <p:cNvGrpSpPr/>
          <p:nvPr/>
        </p:nvGrpSpPr>
        <p:grpSpPr>
          <a:xfrm>
            <a:off x="1677258" y="4456043"/>
            <a:ext cx="7227286" cy="7842935"/>
            <a:chOff x="2234955" y="3617843"/>
            <a:chExt cx="7227286" cy="7842935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AC61E63F-4E46-404F-BE18-BC69A3857118}"/>
                </a:ext>
              </a:extLst>
            </p:cNvPr>
            <p:cNvGraphicFramePr/>
            <p:nvPr/>
          </p:nvGraphicFramePr>
          <p:xfrm>
            <a:off x="2234955" y="3617843"/>
            <a:ext cx="7227286" cy="57646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757A4A-C46F-7846-9770-8F0D4F94F3F0}"/>
                </a:ext>
              </a:extLst>
            </p:cNvPr>
            <p:cNvGrpSpPr/>
            <p:nvPr/>
          </p:nvGrpSpPr>
          <p:grpSpPr>
            <a:xfrm>
              <a:off x="2879766" y="9713312"/>
              <a:ext cx="5937664" cy="1747466"/>
              <a:chOff x="2382698" y="4671113"/>
              <a:chExt cx="5937664" cy="174746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8713F-35D2-1046-BEDE-E80709F7881D}"/>
                  </a:ext>
                </a:extLst>
              </p:cNvPr>
              <p:cNvSpPr txBox="1"/>
              <p:nvPr/>
            </p:nvSpPr>
            <p:spPr>
              <a:xfrm>
                <a:off x="2382698" y="5317444"/>
                <a:ext cx="5937664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Make sure you promote it in the right place. It’s no secret that you need.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062FFA7-EED7-5649-94A7-D62C0A706CFE}"/>
                  </a:ext>
                </a:extLst>
              </p:cNvPr>
              <p:cNvSpPr/>
              <p:nvPr/>
            </p:nvSpPr>
            <p:spPr>
              <a:xfrm>
                <a:off x="3153394" y="467111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2D9EC0-EFE7-7747-885B-D88313C0DC89}"/>
              </a:ext>
            </a:extLst>
          </p:cNvPr>
          <p:cNvGrpSpPr/>
          <p:nvPr/>
        </p:nvGrpSpPr>
        <p:grpSpPr>
          <a:xfrm>
            <a:off x="15473106" y="4456043"/>
            <a:ext cx="7227286" cy="7842935"/>
            <a:chOff x="2234955" y="3617843"/>
            <a:chExt cx="7227286" cy="7842935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89295E92-278D-E948-8BA6-7766DF05D319}"/>
                </a:ext>
              </a:extLst>
            </p:cNvPr>
            <p:cNvGraphicFramePr/>
            <p:nvPr/>
          </p:nvGraphicFramePr>
          <p:xfrm>
            <a:off x="2234955" y="3617843"/>
            <a:ext cx="7227286" cy="57646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36B4D0-5A3E-FD4F-90F5-AE4D45B43BE7}"/>
                </a:ext>
              </a:extLst>
            </p:cNvPr>
            <p:cNvGrpSpPr/>
            <p:nvPr/>
          </p:nvGrpSpPr>
          <p:grpSpPr>
            <a:xfrm>
              <a:off x="2879766" y="9713312"/>
              <a:ext cx="5937664" cy="1747466"/>
              <a:chOff x="2382698" y="4671113"/>
              <a:chExt cx="5937664" cy="174746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557171-EBBE-0D48-801A-F3A23E256336}"/>
                  </a:ext>
                </a:extLst>
              </p:cNvPr>
              <p:cNvSpPr txBox="1"/>
              <p:nvPr/>
            </p:nvSpPr>
            <p:spPr>
              <a:xfrm>
                <a:off x="2382698" y="5317444"/>
                <a:ext cx="5937664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Make sure you promote it in the right place. It’s no secret that you need.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95CEC61-2BE5-0149-8259-58BE05658F84}"/>
                  </a:ext>
                </a:extLst>
              </p:cNvPr>
              <p:cNvSpPr/>
              <p:nvPr/>
            </p:nvSpPr>
            <p:spPr>
              <a:xfrm>
                <a:off x="3153394" y="4671113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41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 1">
            <a:extLst>
              <a:ext uri="{FF2B5EF4-FFF2-40B4-BE49-F238E27FC236}">
                <a16:creationId xmlns:a16="http://schemas.microsoft.com/office/drawing/2014/main" id="{ADC1A7DE-A108-4A49-A174-27990915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8079" y="5002799"/>
            <a:ext cx="3830366" cy="4370770"/>
          </a:xfrm>
          <a:custGeom>
            <a:avLst/>
            <a:gdLst>
              <a:gd name="T0" fmla="*/ 3908 w 3909"/>
              <a:gd name="T1" fmla="*/ 0 h 4460"/>
              <a:gd name="T2" fmla="*/ 0 w 3909"/>
              <a:gd name="T3" fmla="*/ 2613 h 4460"/>
              <a:gd name="T4" fmla="*/ 3908 w 3909"/>
              <a:gd name="T5" fmla="*/ 4459 h 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09" h="4460">
                <a:moveTo>
                  <a:pt x="3908" y="0"/>
                </a:moveTo>
                <a:lnTo>
                  <a:pt x="0" y="2613"/>
                </a:lnTo>
                <a:lnTo>
                  <a:pt x="3908" y="4459"/>
                </a:lnTo>
              </a:path>
            </a:pathLst>
          </a:custGeom>
          <a:noFill/>
          <a:ln w="63500" cap="flat">
            <a:solidFill>
              <a:schemeClr val="bg1">
                <a:lumMod val="85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Freeform 2">
            <a:extLst>
              <a:ext uri="{FF2B5EF4-FFF2-40B4-BE49-F238E27FC236}">
                <a16:creationId xmlns:a16="http://schemas.microsoft.com/office/drawing/2014/main" id="{B5FB50F1-BEA7-464F-A16B-5E37AE10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23" y="5002799"/>
            <a:ext cx="3834691" cy="4370770"/>
          </a:xfrm>
          <a:custGeom>
            <a:avLst/>
            <a:gdLst>
              <a:gd name="T0" fmla="*/ 0 w 3910"/>
              <a:gd name="T1" fmla="*/ 0 h 4460"/>
              <a:gd name="T2" fmla="*/ 3909 w 3910"/>
              <a:gd name="T3" fmla="*/ 2613 h 4460"/>
              <a:gd name="T4" fmla="*/ 0 w 3910"/>
              <a:gd name="T5" fmla="*/ 4459 h 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10" h="4460">
                <a:moveTo>
                  <a:pt x="0" y="0"/>
                </a:moveTo>
                <a:lnTo>
                  <a:pt x="3909" y="2613"/>
                </a:lnTo>
                <a:lnTo>
                  <a:pt x="0" y="4459"/>
                </a:lnTo>
              </a:path>
            </a:pathLst>
          </a:custGeom>
          <a:noFill/>
          <a:ln w="63500" cap="flat">
            <a:solidFill>
              <a:schemeClr val="bg1">
                <a:lumMod val="85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4" name="Freeform 236">
            <a:extLst>
              <a:ext uri="{FF2B5EF4-FFF2-40B4-BE49-F238E27FC236}">
                <a16:creationId xmlns:a16="http://schemas.microsoft.com/office/drawing/2014/main" id="{F1901873-67DF-1943-9855-F0E62047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033" y="4138157"/>
            <a:ext cx="1729285" cy="1729285"/>
          </a:xfrm>
          <a:custGeom>
            <a:avLst/>
            <a:gdLst>
              <a:gd name="T0" fmla="*/ 1762 w 1763"/>
              <a:gd name="T1" fmla="*/ 880 h 1763"/>
              <a:gd name="T2" fmla="*/ 1762 w 1763"/>
              <a:gd name="T3" fmla="*/ 880 h 1763"/>
              <a:gd name="T4" fmla="*/ 881 w 1763"/>
              <a:gd name="T5" fmla="*/ 1762 h 1763"/>
              <a:gd name="T6" fmla="*/ 881 w 1763"/>
              <a:gd name="T7" fmla="*/ 1762 h 1763"/>
              <a:gd name="T8" fmla="*/ 0 w 1763"/>
              <a:gd name="T9" fmla="*/ 880 h 1763"/>
              <a:gd name="T10" fmla="*/ 0 w 1763"/>
              <a:gd name="T11" fmla="*/ 880 h 1763"/>
              <a:gd name="T12" fmla="*/ 881 w 1763"/>
              <a:gd name="T13" fmla="*/ 0 h 1763"/>
              <a:gd name="T14" fmla="*/ 881 w 1763"/>
              <a:gd name="T15" fmla="*/ 0 h 1763"/>
              <a:gd name="T16" fmla="*/ 1762 w 1763"/>
              <a:gd name="T17" fmla="*/ 880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3" h="1763">
                <a:moveTo>
                  <a:pt x="1762" y="880"/>
                </a:moveTo>
                <a:lnTo>
                  <a:pt x="1762" y="880"/>
                </a:lnTo>
                <a:cubicBezTo>
                  <a:pt x="1762" y="1367"/>
                  <a:pt x="1368" y="1762"/>
                  <a:pt x="881" y="1762"/>
                </a:cubicBezTo>
                <a:lnTo>
                  <a:pt x="881" y="1762"/>
                </a:lnTo>
                <a:cubicBezTo>
                  <a:pt x="395" y="1762"/>
                  <a:pt x="0" y="1367"/>
                  <a:pt x="0" y="880"/>
                </a:cubicBezTo>
                <a:lnTo>
                  <a:pt x="0" y="880"/>
                </a:lnTo>
                <a:cubicBezTo>
                  <a:pt x="0" y="394"/>
                  <a:pt x="395" y="0"/>
                  <a:pt x="881" y="0"/>
                </a:cubicBezTo>
                <a:lnTo>
                  <a:pt x="881" y="0"/>
                </a:lnTo>
                <a:cubicBezTo>
                  <a:pt x="1368" y="0"/>
                  <a:pt x="1762" y="394"/>
                  <a:pt x="1762" y="8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Freeform 237">
            <a:extLst>
              <a:ext uri="{FF2B5EF4-FFF2-40B4-BE49-F238E27FC236}">
                <a16:creationId xmlns:a16="http://schemas.microsoft.com/office/drawing/2014/main" id="{2399FBA6-45FC-9D43-A6A0-B809177ED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033" y="8508927"/>
            <a:ext cx="1729285" cy="1729285"/>
          </a:xfrm>
          <a:custGeom>
            <a:avLst/>
            <a:gdLst>
              <a:gd name="T0" fmla="*/ 1762 w 1763"/>
              <a:gd name="T1" fmla="*/ 881 h 1763"/>
              <a:gd name="T2" fmla="*/ 1762 w 1763"/>
              <a:gd name="T3" fmla="*/ 881 h 1763"/>
              <a:gd name="T4" fmla="*/ 881 w 1763"/>
              <a:gd name="T5" fmla="*/ 1762 h 1763"/>
              <a:gd name="T6" fmla="*/ 881 w 1763"/>
              <a:gd name="T7" fmla="*/ 1762 h 1763"/>
              <a:gd name="T8" fmla="*/ 0 w 1763"/>
              <a:gd name="T9" fmla="*/ 881 h 1763"/>
              <a:gd name="T10" fmla="*/ 0 w 1763"/>
              <a:gd name="T11" fmla="*/ 881 h 1763"/>
              <a:gd name="T12" fmla="*/ 881 w 1763"/>
              <a:gd name="T13" fmla="*/ 0 h 1763"/>
              <a:gd name="T14" fmla="*/ 881 w 1763"/>
              <a:gd name="T15" fmla="*/ 0 h 1763"/>
              <a:gd name="T16" fmla="*/ 1762 w 1763"/>
              <a:gd name="T17" fmla="*/ 881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3" h="1763">
                <a:moveTo>
                  <a:pt x="1762" y="881"/>
                </a:moveTo>
                <a:lnTo>
                  <a:pt x="1762" y="881"/>
                </a:lnTo>
                <a:cubicBezTo>
                  <a:pt x="1762" y="1367"/>
                  <a:pt x="1368" y="1762"/>
                  <a:pt x="881" y="1762"/>
                </a:cubicBezTo>
                <a:lnTo>
                  <a:pt x="881" y="1762"/>
                </a:lnTo>
                <a:cubicBezTo>
                  <a:pt x="395" y="1762"/>
                  <a:pt x="0" y="1367"/>
                  <a:pt x="0" y="881"/>
                </a:cubicBezTo>
                <a:lnTo>
                  <a:pt x="0" y="881"/>
                </a:lnTo>
                <a:cubicBezTo>
                  <a:pt x="0" y="394"/>
                  <a:pt x="395" y="0"/>
                  <a:pt x="881" y="0"/>
                </a:cubicBezTo>
                <a:lnTo>
                  <a:pt x="881" y="0"/>
                </a:lnTo>
                <a:cubicBezTo>
                  <a:pt x="1368" y="0"/>
                  <a:pt x="1762" y="394"/>
                  <a:pt x="1762" y="8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6" name="Freeform 238">
            <a:extLst>
              <a:ext uri="{FF2B5EF4-FFF2-40B4-BE49-F238E27FC236}">
                <a16:creationId xmlns:a16="http://schemas.microsoft.com/office/drawing/2014/main" id="{287A3D3D-6EC6-044B-BCCE-7F7C716E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683" y="4138157"/>
            <a:ext cx="1729285" cy="1729285"/>
          </a:xfrm>
          <a:custGeom>
            <a:avLst/>
            <a:gdLst>
              <a:gd name="T0" fmla="*/ 1763 w 1764"/>
              <a:gd name="T1" fmla="*/ 880 h 1763"/>
              <a:gd name="T2" fmla="*/ 1763 w 1764"/>
              <a:gd name="T3" fmla="*/ 880 h 1763"/>
              <a:gd name="T4" fmla="*/ 881 w 1764"/>
              <a:gd name="T5" fmla="*/ 1762 h 1763"/>
              <a:gd name="T6" fmla="*/ 881 w 1764"/>
              <a:gd name="T7" fmla="*/ 1762 h 1763"/>
              <a:gd name="T8" fmla="*/ 0 w 1764"/>
              <a:gd name="T9" fmla="*/ 880 h 1763"/>
              <a:gd name="T10" fmla="*/ 0 w 1764"/>
              <a:gd name="T11" fmla="*/ 880 h 1763"/>
              <a:gd name="T12" fmla="*/ 881 w 1764"/>
              <a:gd name="T13" fmla="*/ 0 h 1763"/>
              <a:gd name="T14" fmla="*/ 881 w 1764"/>
              <a:gd name="T15" fmla="*/ 0 h 1763"/>
              <a:gd name="T16" fmla="*/ 1763 w 1764"/>
              <a:gd name="T17" fmla="*/ 880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4" h="1763">
                <a:moveTo>
                  <a:pt x="1763" y="880"/>
                </a:moveTo>
                <a:lnTo>
                  <a:pt x="1763" y="880"/>
                </a:lnTo>
                <a:cubicBezTo>
                  <a:pt x="1763" y="1367"/>
                  <a:pt x="1368" y="1762"/>
                  <a:pt x="881" y="1762"/>
                </a:cubicBezTo>
                <a:lnTo>
                  <a:pt x="881" y="1762"/>
                </a:lnTo>
                <a:cubicBezTo>
                  <a:pt x="395" y="1762"/>
                  <a:pt x="0" y="1367"/>
                  <a:pt x="0" y="880"/>
                </a:cubicBezTo>
                <a:lnTo>
                  <a:pt x="0" y="880"/>
                </a:lnTo>
                <a:cubicBezTo>
                  <a:pt x="0" y="394"/>
                  <a:pt x="395" y="0"/>
                  <a:pt x="881" y="0"/>
                </a:cubicBezTo>
                <a:lnTo>
                  <a:pt x="881" y="0"/>
                </a:lnTo>
                <a:cubicBezTo>
                  <a:pt x="1368" y="0"/>
                  <a:pt x="1763" y="394"/>
                  <a:pt x="1763" y="8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7" name="Freeform 239">
            <a:extLst>
              <a:ext uri="{FF2B5EF4-FFF2-40B4-BE49-F238E27FC236}">
                <a16:creationId xmlns:a16="http://schemas.microsoft.com/office/drawing/2014/main" id="{96B624AB-C5D9-4B45-99AD-BDD076F40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683" y="8508927"/>
            <a:ext cx="1729285" cy="1729285"/>
          </a:xfrm>
          <a:custGeom>
            <a:avLst/>
            <a:gdLst>
              <a:gd name="T0" fmla="*/ 1763 w 1764"/>
              <a:gd name="T1" fmla="*/ 881 h 1763"/>
              <a:gd name="T2" fmla="*/ 1763 w 1764"/>
              <a:gd name="T3" fmla="*/ 881 h 1763"/>
              <a:gd name="T4" fmla="*/ 881 w 1764"/>
              <a:gd name="T5" fmla="*/ 1762 h 1763"/>
              <a:gd name="T6" fmla="*/ 881 w 1764"/>
              <a:gd name="T7" fmla="*/ 1762 h 1763"/>
              <a:gd name="T8" fmla="*/ 0 w 1764"/>
              <a:gd name="T9" fmla="*/ 881 h 1763"/>
              <a:gd name="T10" fmla="*/ 0 w 1764"/>
              <a:gd name="T11" fmla="*/ 881 h 1763"/>
              <a:gd name="T12" fmla="*/ 881 w 1764"/>
              <a:gd name="T13" fmla="*/ 0 h 1763"/>
              <a:gd name="T14" fmla="*/ 881 w 1764"/>
              <a:gd name="T15" fmla="*/ 0 h 1763"/>
              <a:gd name="T16" fmla="*/ 1763 w 1764"/>
              <a:gd name="T17" fmla="*/ 881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4" h="1763">
                <a:moveTo>
                  <a:pt x="1763" y="881"/>
                </a:moveTo>
                <a:lnTo>
                  <a:pt x="1763" y="881"/>
                </a:lnTo>
                <a:cubicBezTo>
                  <a:pt x="1763" y="1367"/>
                  <a:pt x="1368" y="1762"/>
                  <a:pt x="881" y="1762"/>
                </a:cubicBezTo>
                <a:lnTo>
                  <a:pt x="881" y="1762"/>
                </a:lnTo>
                <a:cubicBezTo>
                  <a:pt x="395" y="1762"/>
                  <a:pt x="0" y="1367"/>
                  <a:pt x="0" y="881"/>
                </a:cubicBezTo>
                <a:lnTo>
                  <a:pt x="0" y="881"/>
                </a:lnTo>
                <a:cubicBezTo>
                  <a:pt x="0" y="394"/>
                  <a:pt x="395" y="0"/>
                  <a:pt x="881" y="0"/>
                </a:cubicBezTo>
                <a:lnTo>
                  <a:pt x="881" y="0"/>
                </a:lnTo>
                <a:cubicBezTo>
                  <a:pt x="1368" y="0"/>
                  <a:pt x="1763" y="394"/>
                  <a:pt x="1763" y="8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CuadroTexto 370">
            <a:extLst>
              <a:ext uri="{FF2B5EF4-FFF2-40B4-BE49-F238E27FC236}">
                <a16:creationId xmlns:a16="http://schemas.microsoft.com/office/drawing/2014/main" id="{D4635CBF-749C-0545-AC6C-0342701CF7FE}"/>
              </a:ext>
            </a:extLst>
          </p:cNvPr>
          <p:cNvSpPr txBox="1"/>
          <p:nvPr/>
        </p:nvSpPr>
        <p:spPr>
          <a:xfrm>
            <a:off x="4450577" y="4506212"/>
            <a:ext cx="155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129" name="CuadroTexto 370">
            <a:extLst>
              <a:ext uri="{FF2B5EF4-FFF2-40B4-BE49-F238E27FC236}">
                <a16:creationId xmlns:a16="http://schemas.microsoft.com/office/drawing/2014/main" id="{AFA8DB53-98A6-014E-95C6-52E4BF27FDFE}"/>
              </a:ext>
            </a:extLst>
          </p:cNvPr>
          <p:cNvSpPr txBox="1"/>
          <p:nvPr/>
        </p:nvSpPr>
        <p:spPr>
          <a:xfrm>
            <a:off x="4450577" y="8865737"/>
            <a:ext cx="155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</a:t>
            </a:r>
          </a:p>
        </p:txBody>
      </p:sp>
      <p:sp>
        <p:nvSpPr>
          <p:cNvPr id="130" name="CuadroTexto 370">
            <a:extLst>
              <a:ext uri="{FF2B5EF4-FFF2-40B4-BE49-F238E27FC236}">
                <a16:creationId xmlns:a16="http://schemas.microsoft.com/office/drawing/2014/main" id="{9DD981B6-9186-D744-B78C-957A2084B81F}"/>
              </a:ext>
            </a:extLst>
          </p:cNvPr>
          <p:cNvSpPr txBox="1"/>
          <p:nvPr/>
        </p:nvSpPr>
        <p:spPr>
          <a:xfrm>
            <a:off x="18383198" y="4506212"/>
            <a:ext cx="155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131" name="CuadroTexto 370">
            <a:extLst>
              <a:ext uri="{FF2B5EF4-FFF2-40B4-BE49-F238E27FC236}">
                <a16:creationId xmlns:a16="http://schemas.microsoft.com/office/drawing/2014/main" id="{8D3161E5-3D74-EA43-B221-EA7382673ECC}"/>
              </a:ext>
            </a:extLst>
          </p:cNvPr>
          <p:cNvSpPr txBox="1"/>
          <p:nvPr/>
        </p:nvSpPr>
        <p:spPr>
          <a:xfrm>
            <a:off x="18383198" y="8865737"/>
            <a:ext cx="155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</a:t>
            </a:r>
          </a:p>
        </p:txBody>
      </p:sp>
      <p:graphicFrame>
        <p:nvGraphicFramePr>
          <p:cNvPr id="144" name="Chart 143">
            <a:extLst>
              <a:ext uri="{FF2B5EF4-FFF2-40B4-BE49-F238E27FC236}">
                <a16:creationId xmlns:a16="http://schemas.microsoft.com/office/drawing/2014/main" id="{11011D44-EAEA-BF4E-AE0E-7D6106998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926297"/>
              </p:ext>
            </p:extLst>
          </p:nvPr>
        </p:nvGraphicFramePr>
        <p:xfrm>
          <a:off x="6401742" y="4317508"/>
          <a:ext cx="5132688" cy="574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5" name="Chart 144">
            <a:extLst>
              <a:ext uri="{FF2B5EF4-FFF2-40B4-BE49-F238E27FC236}">
                <a16:creationId xmlns:a16="http://schemas.microsoft.com/office/drawing/2014/main" id="{8D67D5F7-EB2D-3342-B710-E77AA18B1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133916"/>
              </p:ext>
            </p:extLst>
          </p:nvPr>
        </p:nvGraphicFramePr>
        <p:xfrm>
          <a:off x="12843220" y="4317508"/>
          <a:ext cx="5132688" cy="574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D3CD88EF-2B69-D443-95F8-74520B7487A6}"/>
              </a:ext>
            </a:extLst>
          </p:cNvPr>
          <p:cNvGrpSpPr/>
          <p:nvPr/>
        </p:nvGrpSpPr>
        <p:grpSpPr>
          <a:xfrm>
            <a:off x="6536269" y="10238210"/>
            <a:ext cx="4857446" cy="1600438"/>
            <a:chOff x="2760506" y="5849480"/>
            <a:chExt cx="4857446" cy="1600438"/>
          </a:xfrm>
        </p:grpSpPr>
        <p:sp>
          <p:nvSpPr>
            <p:cNvPr id="146" name="CuadroTexto 4">
              <a:extLst>
                <a:ext uri="{FF2B5EF4-FFF2-40B4-BE49-F238E27FC236}">
                  <a16:creationId xmlns:a16="http://schemas.microsoft.com/office/drawing/2014/main" id="{41529FD4-29A1-EC4D-8067-0BC87E41BFB3}"/>
                </a:ext>
              </a:extLst>
            </p:cNvPr>
            <p:cNvSpPr txBox="1"/>
            <p:nvPr/>
          </p:nvSpPr>
          <p:spPr>
            <a:xfrm>
              <a:off x="2760506" y="6495811"/>
              <a:ext cx="4857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47" name="CuadroTexto 4">
              <a:extLst>
                <a:ext uri="{FF2B5EF4-FFF2-40B4-BE49-F238E27FC236}">
                  <a16:creationId xmlns:a16="http://schemas.microsoft.com/office/drawing/2014/main" id="{3AA4639E-35B7-4647-8000-A87236E95524}"/>
                </a:ext>
              </a:extLst>
            </p:cNvPr>
            <p:cNvSpPr txBox="1"/>
            <p:nvPr/>
          </p:nvSpPr>
          <p:spPr>
            <a:xfrm>
              <a:off x="3017692" y="5849480"/>
              <a:ext cx="4343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C3DBFDA-C547-4B4E-A55A-8DCFC6AB8F03}"/>
              </a:ext>
            </a:extLst>
          </p:cNvPr>
          <p:cNvGrpSpPr/>
          <p:nvPr/>
        </p:nvGrpSpPr>
        <p:grpSpPr>
          <a:xfrm>
            <a:off x="12983937" y="10238210"/>
            <a:ext cx="4857446" cy="1600438"/>
            <a:chOff x="2760506" y="5849480"/>
            <a:chExt cx="4857446" cy="1600438"/>
          </a:xfrm>
        </p:grpSpPr>
        <p:sp>
          <p:nvSpPr>
            <p:cNvPr id="149" name="CuadroTexto 4">
              <a:extLst>
                <a:ext uri="{FF2B5EF4-FFF2-40B4-BE49-F238E27FC236}">
                  <a16:creationId xmlns:a16="http://schemas.microsoft.com/office/drawing/2014/main" id="{B9A5CC9F-DEF1-C144-94B1-56E02E1F41E4}"/>
                </a:ext>
              </a:extLst>
            </p:cNvPr>
            <p:cNvSpPr txBox="1"/>
            <p:nvPr/>
          </p:nvSpPr>
          <p:spPr>
            <a:xfrm>
              <a:off x="2760506" y="6495811"/>
              <a:ext cx="4857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50" name="CuadroTexto 4">
              <a:extLst>
                <a:ext uri="{FF2B5EF4-FFF2-40B4-BE49-F238E27FC236}">
                  <a16:creationId xmlns:a16="http://schemas.microsoft.com/office/drawing/2014/main" id="{9AF95B34-76A2-3744-A3EC-6C6954247131}"/>
                </a:ext>
              </a:extLst>
            </p:cNvPr>
            <p:cNvSpPr txBox="1"/>
            <p:nvPr/>
          </p:nvSpPr>
          <p:spPr>
            <a:xfrm>
              <a:off x="3017692" y="5849480"/>
              <a:ext cx="4343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7BD50E3-2A13-8A4D-84CB-3152F786F20E}"/>
              </a:ext>
            </a:extLst>
          </p:cNvPr>
          <p:cNvSpPr txBox="1"/>
          <p:nvPr/>
        </p:nvSpPr>
        <p:spPr>
          <a:xfrm>
            <a:off x="20334743" y="4138157"/>
            <a:ext cx="3038269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EFAB4DA-E398-EB4F-AD3D-1CFE121DA80F}"/>
              </a:ext>
            </a:extLst>
          </p:cNvPr>
          <p:cNvSpPr txBox="1"/>
          <p:nvPr/>
        </p:nvSpPr>
        <p:spPr>
          <a:xfrm>
            <a:off x="20334743" y="8530965"/>
            <a:ext cx="3038269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0781B2-FBCB-7942-A082-2DF31AE80FFC}"/>
              </a:ext>
            </a:extLst>
          </p:cNvPr>
          <p:cNvSpPr txBox="1"/>
          <p:nvPr/>
        </p:nvSpPr>
        <p:spPr>
          <a:xfrm>
            <a:off x="1004638" y="4138157"/>
            <a:ext cx="3038269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BAFA819-D175-4B47-97E6-E08B83DCF9CA}"/>
              </a:ext>
            </a:extLst>
          </p:cNvPr>
          <p:cNvSpPr txBox="1"/>
          <p:nvPr/>
        </p:nvSpPr>
        <p:spPr>
          <a:xfrm>
            <a:off x="1004638" y="8530965"/>
            <a:ext cx="3038269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31125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Comparison Chart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FD2EAB-C25C-994B-8379-132D84677CEB}"/>
              </a:ext>
            </a:extLst>
          </p:cNvPr>
          <p:cNvGrpSpPr/>
          <p:nvPr/>
        </p:nvGrpSpPr>
        <p:grpSpPr>
          <a:xfrm>
            <a:off x="2119038" y="8966356"/>
            <a:ext cx="9074477" cy="3350455"/>
            <a:chOff x="14270179" y="7462416"/>
            <a:chExt cx="9074477" cy="33504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CE1348-994D-3C46-9855-352FCE2090BE}"/>
                </a:ext>
              </a:extLst>
            </p:cNvPr>
            <p:cNvSpPr/>
            <p:nvPr/>
          </p:nvSpPr>
          <p:spPr>
            <a:xfrm>
              <a:off x="14270179" y="7462416"/>
              <a:ext cx="9074477" cy="335045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880D442-77E6-5946-9D51-7F4F5B3ABAA4}"/>
                </a:ext>
              </a:extLst>
            </p:cNvPr>
            <p:cNvGrpSpPr/>
            <p:nvPr/>
          </p:nvGrpSpPr>
          <p:grpSpPr>
            <a:xfrm>
              <a:off x="15348366" y="8145157"/>
              <a:ext cx="7407520" cy="2038488"/>
              <a:chOff x="16390551" y="2436659"/>
              <a:chExt cx="7407520" cy="203848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5435C1-B29B-7A4A-8FAA-5420C144A879}"/>
                  </a:ext>
                </a:extLst>
              </p:cNvPr>
              <p:cNvSpPr txBox="1"/>
              <p:nvPr/>
            </p:nvSpPr>
            <p:spPr>
              <a:xfrm>
                <a:off x="16390551" y="3386259"/>
                <a:ext cx="6419559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3408328-7C6F-E84A-8B28-2B6FCDCA45E3}"/>
                  </a:ext>
                </a:extLst>
              </p:cNvPr>
              <p:cNvGrpSpPr/>
              <p:nvPr/>
            </p:nvGrpSpPr>
            <p:grpSpPr>
              <a:xfrm>
                <a:off x="16390551" y="2436659"/>
                <a:ext cx="7407520" cy="646331"/>
                <a:chOff x="15960435" y="1697504"/>
                <a:chExt cx="7407520" cy="64633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DE085A3-41D8-E847-8FDB-5CC145CCB13F}"/>
                    </a:ext>
                  </a:extLst>
                </p:cNvPr>
                <p:cNvGrpSpPr/>
                <p:nvPr/>
              </p:nvGrpSpPr>
              <p:grpSpPr>
                <a:xfrm>
                  <a:off x="15960435" y="1697504"/>
                  <a:ext cx="3579787" cy="646331"/>
                  <a:chOff x="15960435" y="1697504"/>
                  <a:chExt cx="3579787" cy="646331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21CECFC5-A455-CC47-814F-988543D0CB5E}"/>
                      </a:ext>
                    </a:extLst>
                  </p:cNvPr>
                  <p:cNvSpPr/>
                  <p:nvPr/>
                </p:nvSpPr>
                <p:spPr>
                  <a:xfrm>
                    <a:off x="16578271" y="1697504"/>
                    <a:ext cx="2961951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SEO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51E6435-8E6C-C84B-A1F3-E69728948535}"/>
                      </a:ext>
                    </a:extLst>
                  </p:cNvPr>
                  <p:cNvSpPr/>
                  <p:nvPr/>
                </p:nvSpPr>
                <p:spPr>
                  <a:xfrm>
                    <a:off x="15960435" y="1862476"/>
                    <a:ext cx="316388" cy="316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B807E59-5478-8547-A1C7-77904D1EC8DA}"/>
                    </a:ext>
                  </a:extLst>
                </p:cNvPr>
                <p:cNvGrpSpPr/>
                <p:nvPr/>
              </p:nvGrpSpPr>
              <p:grpSpPr>
                <a:xfrm>
                  <a:off x="19788168" y="1697504"/>
                  <a:ext cx="3579787" cy="646331"/>
                  <a:chOff x="16603103" y="1697504"/>
                  <a:chExt cx="3579787" cy="646331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7597384-64C0-F84F-A8EB-86EDF8EB1084}"/>
                      </a:ext>
                    </a:extLst>
                  </p:cNvPr>
                  <p:cNvSpPr/>
                  <p:nvPr/>
                </p:nvSpPr>
                <p:spPr>
                  <a:xfrm>
                    <a:off x="17220939" y="1697504"/>
                    <a:ext cx="2961951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Social Media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D5C3B030-27BF-C74E-849D-4472E8F89DB9}"/>
                      </a:ext>
                    </a:extLst>
                  </p:cNvPr>
                  <p:cNvSpPr/>
                  <p:nvPr/>
                </p:nvSpPr>
                <p:spPr>
                  <a:xfrm>
                    <a:off x="16603103" y="1862476"/>
                    <a:ext cx="316388" cy="3163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3618EF19-DB84-D848-B58D-A3716E330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843572"/>
              </p:ext>
            </p:extLst>
          </p:nvPr>
        </p:nvGraphicFramePr>
        <p:xfrm>
          <a:off x="2119038" y="3821886"/>
          <a:ext cx="9074477" cy="421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C7C1E680-D2F6-844B-A28C-B8E0907665AE}"/>
              </a:ext>
            </a:extLst>
          </p:cNvPr>
          <p:cNvGrpSpPr/>
          <p:nvPr/>
        </p:nvGrpSpPr>
        <p:grpSpPr>
          <a:xfrm>
            <a:off x="13184137" y="8966356"/>
            <a:ext cx="9074477" cy="3350455"/>
            <a:chOff x="14270179" y="7462416"/>
            <a:chExt cx="9074477" cy="335045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8FF691-3D7F-B445-A551-DF48652EAE62}"/>
                </a:ext>
              </a:extLst>
            </p:cNvPr>
            <p:cNvSpPr/>
            <p:nvPr/>
          </p:nvSpPr>
          <p:spPr>
            <a:xfrm>
              <a:off x="14270179" y="7462416"/>
              <a:ext cx="9074477" cy="335045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BD503A1-7FC6-5D47-AB59-8AA3EEB667B5}"/>
                </a:ext>
              </a:extLst>
            </p:cNvPr>
            <p:cNvGrpSpPr/>
            <p:nvPr/>
          </p:nvGrpSpPr>
          <p:grpSpPr>
            <a:xfrm>
              <a:off x="15348366" y="8145157"/>
              <a:ext cx="7407520" cy="2038488"/>
              <a:chOff x="16390551" y="2436659"/>
              <a:chExt cx="7407520" cy="203848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CBD57FB-26FB-E140-8564-FC3BE6ADC8A7}"/>
                  </a:ext>
                </a:extLst>
              </p:cNvPr>
              <p:cNvSpPr txBox="1"/>
              <p:nvPr/>
            </p:nvSpPr>
            <p:spPr>
              <a:xfrm>
                <a:off x="16390551" y="3386259"/>
                <a:ext cx="6419559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61EC539-B56C-CA46-B28C-8D6C2B477FC1}"/>
                  </a:ext>
                </a:extLst>
              </p:cNvPr>
              <p:cNvGrpSpPr/>
              <p:nvPr/>
            </p:nvGrpSpPr>
            <p:grpSpPr>
              <a:xfrm>
                <a:off x="16390551" y="2436659"/>
                <a:ext cx="7407520" cy="646331"/>
                <a:chOff x="15960435" y="1697504"/>
                <a:chExt cx="7407520" cy="64633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2A104AA-6E05-164B-BEDB-64A7948A0E00}"/>
                    </a:ext>
                  </a:extLst>
                </p:cNvPr>
                <p:cNvGrpSpPr/>
                <p:nvPr/>
              </p:nvGrpSpPr>
              <p:grpSpPr>
                <a:xfrm>
                  <a:off x="15960435" y="1697504"/>
                  <a:ext cx="3579787" cy="646331"/>
                  <a:chOff x="15960435" y="1697504"/>
                  <a:chExt cx="3579787" cy="646331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4EF7F12-61CA-C543-8B0E-B836FA970429}"/>
                      </a:ext>
                    </a:extLst>
                  </p:cNvPr>
                  <p:cNvSpPr/>
                  <p:nvPr/>
                </p:nvSpPr>
                <p:spPr>
                  <a:xfrm>
                    <a:off x="16578271" y="1697504"/>
                    <a:ext cx="2961951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Mobile</a:t>
                    </a: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06F09B9-F1FA-D64A-9E01-9F35A8CF0264}"/>
                      </a:ext>
                    </a:extLst>
                  </p:cNvPr>
                  <p:cNvSpPr/>
                  <p:nvPr/>
                </p:nvSpPr>
                <p:spPr>
                  <a:xfrm>
                    <a:off x="15960435" y="1862476"/>
                    <a:ext cx="316388" cy="316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5396B3C3-0643-A447-8BEC-CCB94E1D405C}"/>
                    </a:ext>
                  </a:extLst>
                </p:cNvPr>
                <p:cNvGrpSpPr/>
                <p:nvPr/>
              </p:nvGrpSpPr>
              <p:grpSpPr>
                <a:xfrm>
                  <a:off x="19788168" y="1697504"/>
                  <a:ext cx="3579787" cy="646331"/>
                  <a:chOff x="16603103" y="1697504"/>
                  <a:chExt cx="3579787" cy="646331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1F9E1E58-B269-8C4E-BC87-34EEDAC7601D}"/>
                      </a:ext>
                    </a:extLst>
                  </p:cNvPr>
                  <p:cNvSpPr/>
                  <p:nvPr/>
                </p:nvSpPr>
                <p:spPr>
                  <a:xfrm>
                    <a:off x="17220939" y="1697504"/>
                    <a:ext cx="2961951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Your Title B</a:t>
                    </a: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89586CD-D30B-4D4E-8E7A-5876532999AA}"/>
                      </a:ext>
                    </a:extLst>
                  </p:cNvPr>
                  <p:cNvSpPr/>
                  <p:nvPr/>
                </p:nvSpPr>
                <p:spPr>
                  <a:xfrm>
                    <a:off x="16603103" y="1862476"/>
                    <a:ext cx="316388" cy="3163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B60DD2E3-5B19-4F47-ADAC-087E7C0EC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657209"/>
              </p:ext>
            </p:extLst>
          </p:nvPr>
        </p:nvGraphicFramePr>
        <p:xfrm>
          <a:off x="13184137" y="3821886"/>
          <a:ext cx="9074477" cy="421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85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Risk Management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FFE5677-54FF-FC4D-A5DC-283BE0C06DA6}"/>
              </a:ext>
            </a:extLst>
          </p:cNvPr>
          <p:cNvGrpSpPr/>
          <p:nvPr/>
        </p:nvGrpSpPr>
        <p:grpSpPr>
          <a:xfrm>
            <a:off x="1399663" y="4042719"/>
            <a:ext cx="21578324" cy="8159793"/>
            <a:chOff x="1399663" y="3718255"/>
            <a:chExt cx="21578324" cy="8159793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9DC10697-5069-6540-9D41-CC1BEB457891}"/>
                </a:ext>
              </a:extLst>
            </p:cNvPr>
            <p:cNvGraphicFramePr/>
            <p:nvPr/>
          </p:nvGraphicFramePr>
          <p:xfrm>
            <a:off x="1399663" y="3718255"/>
            <a:ext cx="21578324" cy="5827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DD2FB9-DE0B-EE40-9AFD-0A545A59C0C6}"/>
                </a:ext>
              </a:extLst>
            </p:cNvPr>
            <p:cNvGrpSpPr/>
            <p:nvPr/>
          </p:nvGrpSpPr>
          <p:grpSpPr>
            <a:xfrm>
              <a:off x="2192001" y="10018684"/>
              <a:ext cx="6406900" cy="1859364"/>
              <a:chOff x="11132393" y="4893478"/>
              <a:chExt cx="6406900" cy="185936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8E4C57-5C9E-874F-ABDF-599AE43D725A}"/>
                  </a:ext>
                </a:extLst>
              </p:cNvPr>
              <p:cNvSpPr txBox="1"/>
              <p:nvPr/>
            </p:nvSpPr>
            <p:spPr>
              <a:xfrm>
                <a:off x="11132393" y="5605733"/>
                <a:ext cx="6406900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 that let you choose. 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6D29DF-3507-9C48-91F2-0A19F3732090}"/>
                  </a:ext>
                </a:extLst>
              </p:cNvPr>
              <p:cNvSpPr/>
              <p:nvPr/>
            </p:nvSpPr>
            <p:spPr>
              <a:xfrm>
                <a:off x="12319129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84EF610-30E6-AA42-8912-6FA4E91C38F0}"/>
                </a:ext>
              </a:extLst>
            </p:cNvPr>
            <p:cNvGrpSpPr/>
            <p:nvPr/>
          </p:nvGrpSpPr>
          <p:grpSpPr>
            <a:xfrm>
              <a:off x="9283360" y="10018684"/>
              <a:ext cx="6406900" cy="1859364"/>
              <a:chOff x="11132393" y="4893478"/>
              <a:chExt cx="6406900" cy="185936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333AD4-5865-4540-8F68-403C4A1D0EE5}"/>
                  </a:ext>
                </a:extLst>
              </p:cNvPr>
              <p:cNvSpPr txBox="1"/>
              <p:nvPr/>
            </p:nvSpPr>
            <p:spPr>
              <a:xfrm>
                <a:off x="11132393" y="5605733"/>
                <a:ext cx="6406900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 that let you choose. 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4CF7E3-A7E0-764D-BB05-A72D2D2A7475}"/>
                  </a:ext>
                </a:extLst>
              </p:cNvPr>
              <p:cNvSpPr/>
              <p:nvPr/>
            </p:nvSpPr>
            <p:spPr>
              <a:xfrm>
                <a:off x="12319129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A467E86-72DB-E541-8263-4F0CB223DBC1}"/>
                </a:ext>
              </a:extLst>
            </p:cNvPr>
            <p:cNvGrpSpPr/>
            <p:nvPr/>
          </p:nvGrpSpPr>
          <p:grpSpPr>
            <a:xfrm>
              <a:off x="16286228" y="10018684"/>
              <a:ext cx="6406900" cy="1859364"/>
              <a:chOff x="11132393" y="4893478"/>
              <a:chExt cx="6406900" cy="185936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07498B-9954-4545-ABC0-52F5F656EF16}"/>
                  </a:ext>
                </a:extLst>
              </p:cNvPr>
              <p:cNvSpPr txBox="1"/>
              <p:nvPr/>
            </p:nvSpPr>
            <p:spPr>
              <a:xfrm>
                <a:off x="11132393" y="5605733"/>
                <a:ext cx="6406900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 that let you choose. 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1F91E20-9424-C345-87DC-7E729D8155F5}"/>
                  </a:ext>
                </a:extLst>
              </p:cNvPr>
              <p:cNvSpPr/>
              <p:nvPr/>
            </p:nvSpPr>
            <p:spPr>
              <a:xfrm>
                <a:off x="12319129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38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26 Light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244653"/>
      </a:accent1>
      <a:accent2>
        <a:srgbClr val="299D8E"/>
      </a:accent2>
      <a:accent3>
        <a:srgbClr val="E9C36B"/>
      </a:accent3>
      <a:accent4>
        <a:srgbClr val="F4A260"/>
      </a:accent4>
      <a:accent5>
        <a:srgbClr val="E76D51"/>
      </a:accent5>
      <a:accent6>
        <a:srgbClr val="24465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102188</TotalTime>
  <Words>997</Words>
  <Application>Microsoft Macintosh PowerPoint</Application>
  <PresentationFormat>Custom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Lato Light</vt:lpstr>
      <vt:lpstr>Montserrat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17652</cp:revision>
  <dcterms:created xsi:type="dcterms:W3CDTF">2014-11-12T21:47:38Z</dcterms:created>
  <dcterms:modified xsi:type="dcterms:W3CDTF">2019-09-20T21:43:50Z</dcterms:modified>
  <cp:category/>
</cp:coreProperties>
</file>