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9" r:id="rId2"/>
    <p:sldId id="4427" r:id="rId3"/>
    <p:sldId id="4417" r:id="rId4"/>
    <p:sldId id="4418" r:id="rId5"/>
    <p:sldId id="4424" r:id="rId6"/>
    <p:sldId id="4420" r:id="rId7"/>
    <p:sldId id="4422" r:id="rId8"/>
    <p:sldId id="4423" r:id="rId9"/>
    <p:sldId id="4425" r:id="rId10"/>
    <p:sldId id="4428" r:id="rId11"/>
    <p:sldId id="4430" r:id="rId12"/>
    <p:sldId id="4431" r:id="rId13"/>
    <p:sldId id="4432" r:id="rId14"/>
    <p:sldId id="4433" r:id="rId15"/>
    <p:sldId id="4434" r:id="rId16"/>
    <p:sldId id="4435" r:id="rId17"/>
    <p:sldId id="4436" r:id="rId18"/>
    <p:sldId id="4437" r:id="rId19"/>
    <p:sldId id="4438" r:id="rId20"/>
    <p:sldId id="4439" r:id="rId21"/>
    <p:sldId id="4440" r:id="rId22"/>
    <p:sldId id="4441" r:id="rId23"/>
    <p:sldId id="4442" r:id="rId24"/>
    <p:sldId id="4443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5976" autoAdjust="0"/>
  </p:normalViewPr>
  <p:slideViewPr>
    <p:cSldViewPr snapToGrid="0" snapToObjects="1">
      <p:cViewPr>
        <p:scale>
          <a:sx n="53" d="100"/>
          <a:sy n="53" d="100"/>
        </p:scale>
        <p:origin x="536" y="-93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65E7AF0-24E0-BE4F-AE84-56059ACAEDAF}"/>
              </a:ext>
            </a:extLst>
          </p:cNvPr>
          <p:cNvSpPr/>
          <p:nvPr/>
        </p:nvSpPr>
        <p:spPr>
          <a:xfrm>
            <a:off x="9741893" y="4818194"/>
            <a:ext cx="12687596" cy="7120025"/>
          </a:xfrm>
          <a:custGeom>
            <a:avLst/>
            <a:gdLst>
              <a:gd name="connsiteX0" fmla="*/ 0 w 15179040"/>
              <a:gd name="connsiteY0" fmla="*/ 7376160 h 7376160"/>
              <a:gd name="connsiteX1" fmla="*/ 0 w 15179040"/>
              <a:gd name="connsiteY1" fmla="*/ 0 h 7376160"/>
              <a:gd name="connsiteX2" fmla="*/ 15179040 w 15179040"/>
              <a:gd name="connsiteY2" fmla="*/ 7376160 h 7376160"/>
              <a:gd name="connsiteX3" fmla="*/ 0 w 15179040"/>
              <a:gd name="connsiteY3" fmla="*/ 7376160 h 7376160"/>
              <a:gd name="connsiteX0" fmla="*/ 0 w 14081760"/>
              <a:gd name="connsiteY0" fmla="*/ 7376160 h 7376160"/>
              <a:gd name="connsiteX1" fmla="*/ 0 w 14081760"/>
              <a:gd name="connsiteY1" fmla="*/ 0 h 7376160"/>
              <a:gd name="connsiteX2" fmla="*/ 14081760 w 14081760"/>
              <a:gd name="connsiteY2" fmla="*/ 7376160 h 7376160"/>
              <a:gd name="connsiteX3" fmla="*/ 0 w 14081760"/>
              <a:gd name="connsiteY3" fmla="*/ 7376160 h 737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760" h="7376160">
                <a:moveTo>
                  <a:pt x="0" y="7376160"/>
                </a:moveTo>
                <a:lnTo>
                  <a:pt x="0" y="0"/>
                </a:lnTo>
                <a:lnTo>
                  <a:pt x="14081760" y="7376160"/>
                </a:lnTo>
                <a:lnTo>
                  <a:pt x="0" y="737616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05AD3C38-3336-034A-876D-1F2E529E87DA}"/>
              </a:ext>
            </a:extLst>
          </p:cNvPr>
          <p:cNvSpPr txBox="1"/>
          <p:nvPr/>
        </p:nvSpPr>
        <p:spPr>
          <a:xfrm flipH="1">
            <a:off x="2610197" y="481819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F8786EE6-843D-924D-BA6C-8BE7A2943FFC}"/>
              </a:ext>
            </a:extLst>
          </p:cNvPr>
          <p:cNvSpPr/>
          <p:nvPr/>
        </p:nvSpPr>
        <p:spPr>
          <a:xfrm flipH="1">
            <a:off x="2610197" y="540296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BB2C2B53-3738-0C4E-BB3F-BA4CA42A76C4}"/>
              </a:ext>
            </a:extLst>
          </p:cNvPr>
          <p:cNvSpPr txBox="1"/>
          <p:nvPr/>
        </p:nvSpPr>
        <p:spPr>
          <a:xfrm flipH="1">
            <a:off x="2610197" y="6850196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3F82B146-F3FB-DF42-9715-FB46EBE8EC84}"/>
              </a:ext>
            </a:extLst>
          </p:cNvPr>
          <p:cNvSpPr/>
          <p:nvPr/>
        </p:nvSpPr>
        <p:spPr>
          <a:xfrm flipH="1">
            <a:off x="2610197" y="7434971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6B34F667-1A7D-2740-AF4D-B361F2B44898}"/>
              </a:ext>
            </a:extLst>
          </p:cNvPr>
          <p:cNvSpPr txBox="1"/>
          <p:nvPr/>
        </p:nvSpPr>
        <p:spPr>
          <a:xfrm flipH="1">
            <a:off x="2610197" y="900771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0266A46B-ED22-2B44-ACAD-129B515EF309}"/>
              </a:ext>
            </a:extLst>
          </p:cNvPr>
          <p:cNvSpPr/>
          <p:nvPr/>
        </p:nvSpPr>
        <p:spPr>
          <a:xfrm flipH="1">
            <a:off x="2610197" y="9592494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1515897-019C-3443-8436-CDF063929B96}"/>
              </a:ext>
            </a:extLst>
          </p:cNvPr>
          <p:cNvSpPr txBox="1"/>
          <p:nvPr/>
        </p:nvSpPr>
        <p:spPr>
          <a:xfrm flipH="1">
            <a:off x="2610197" y="1097198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BD3C8FE7-8320-3B44-BC52-83F81DABECA6}"/>
              </a:ext>
            </a:extLst>
          </p:cNvPr>
          <p:cNvSpPr/>
          <p:nvPr/>
        </p:nvSpPr>
        <p:spPr>
          <a:xfrm flipH="1">
            <a:off x="2610197" y="1155676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35C1D7-8F2A-2248-9A5F-2953D72A6BBF}"/>
              </a:ext>
            </a:extLst>
          </p:cNvPr>
          <p:cNvSpPr/>
          <p:nvPr/>
        </p:nvSpPr>
        <p:spPr>
          <a:xfrm>
            <a:off x="1948160" y="495818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DC03C4-9F7D-0246-BA49-ECFDDE9BB0A8}"/>
              </a:ext>
            </a:extLst>
          </p:cNvPr>
          <p:cNvSpPr/>
          <p:nvPr/>
        </p:nvSpPr>
        <p:spPr>
          <a:xfrm>
            <a:off x="1948160" y="6982053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485D51-63DE-E143-A90F-18A03D3D3E3F}"/>
              </a:ext>
            </a:extLst>
          </p:cNvPr>
          <p:cNvSpPr/>
          <p:nvPr/>
        </p:nvSpPr>
        <p:spPr>
          <a:xfrm>
            <a:off x="1948160" y="9127845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21633-FD88-0F4D-8FF1-CAEFE050D162}"/>
              </a:ext>
            </a:extLst>
          </p:cNvPr>
          <p:cNvSpPr/>
          <p:nvPr/>
        </p:nvSpPr>
        <p:spPr>
          <a:xfrm>
            <a:off x="1948160" y="11151717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2286F4B-1DDF-024D-9D41-743E223F2C25}"/>
              </a:ext>
            </a:extLst>
          </p:cNvPr>
          <p:cNvSpPr/>
          <p:nvPr/>
        </p:nvSpPr>
        <p:spPr>
          <a:xfrm flipH="1">
            <a:off x="13988983" y="4942496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+40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D785A83C-F62D-004D-80C9-1A32A734CAC6}"/>
              </a:ext>
            </a:extLst>
          </p:cNvPr>
          <p:cNvSpPr/>
          <p:nvPr/>
        </p:nvSpPr>
        <p:spPr>
          <a:xfrm flipH="1">
            <a:off x="16361189" y="6212496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+30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0E85C249-6358-2248-976A-5FC3035B4255}"/>
              </a:ext>
            </a:extLst>
          </p:cNvPr>
          <p:cNvSpPr/>
          <p:nvPr/>
        </p:nvSpPr>
        <p:spPr>
          <a:xfrm flipH="1">
            <a:off x="18762645" y="7641055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C1B40-84FA-FE48-8D0F-037C77AE631F}"/>
              </a:ext>
            </a:extLst>
          </p:cNvPr>
          <p:cNvSpPr/>
          <p:nvPr/>
        </p:nvSpPr>
        <p:spPr>
          <a:xfrm>
            <a:off x="9741893" y="6136640"/>
            <a:ext cx="2368827" cy="5801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A4B53B-1973-754F-9D57-269D5941CC52}"/>
              </a:ext>
            </a:extLst>
          </p:cNvPr>
          <p:cNvSpPr/>
          <p:nvPr/>
        </p:nvSpPr>
        <p:spPr>
          <a:xfrm>
            <a:off x="12101963" y="7434971"/>
            <a:ext cx="2368827" cy="450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4376DE-A013-924C-BEA8-4912BD3DA377}"/>
              </a:ext>
            </a:extLst>
          </p:cNvPr>
          <p:cNvSpPr/>
          <p:nvPr/>
        </p:nvSpPr>
        <p:spPr>
          <a:xfrm>
            <a:off x="14470790" y="8818879"/>
            <a:ext cx="2368827" cy="311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E6E00-2A6D-5D45-B6B3-E0CDBBA4F4A4}"/>
              </a:ext>
            </a:extLst>
          </p:cNvPr>
          <p:cNvSpPr/>
          <p:nvPr/>
        </p:nvSpPr>
        <p:spPr>
          <a:xfrm>
            <a:off x="16838291" y="10193087"/>
            <a:ext cx="2368827" cy="1745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8D39E-B47B-7544-838A-1C90A3B013A4}"/>
              </a:ext>
            </a:extLst>
          </p:cNvPr>
          <p:cNvSpPr txBox="1"/>
          <p:nvPr/>
        </p:nvSpPr>
        <p:spPr>
          <a:xfrm>
            <a:off x="8584407" y="4849954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CC40F-89AB-2C43-B228-FFE09F560685}"/>
              </a:ext>
            </a:extLst>
          </p:cNvPr>
          <p:cNvSpPr txBox="1"/>
          <p:nvPr/>
        </p:nvSpPr>
        <p:spPr>
          <a:xfrm>
            <a:off x="8584407" y="5506447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0D0F3-5666-6246-9472-D853CC896D97}"/>
              </a:ext>
            </a:extLst>
          </p:cNvPr>
          <p:cNvSpPr txBox="1"/>
          <p:nvPr/>
        </p:nvSpPr>
        <p:spPr>
          <a:xfrm>
            <a:off x="8584407" y="6209831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CD430-4CC2-5A49-ADAF-F5D44391CA60}"/>
              </a:ext>
            </a:extLst>
          </p:cNvPr>
          <p:cNvSpPr txBox="1"/>
          <p:nvPr/>
        </p:nvSpPr>
        <p:spPr>
          <a:xfrm>
            <a:off x="8584407" y="6866324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F23940-3A61-9143-8196-D656C5936E23}"/>
              </a:ext>
            </a:extLst>
          </p:cNvPr>
          <p:cNvSpPr txBox="1"/>
          <p:nvPr/>
        </p:nvSpPr>
        <p:spPr>
          <a:xfrm>
            <a:off x="8584407" y="7534538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6BA8A-AD55-C24E-829E-821C358A2E50}"/>
              </a:ext>
            </a:extLst>
          </p:cNvPr>
          <p:cNvSpPr txBox="1"/>
          <p:nvPr/>
        </p:nvSpPr>
        <p:spPr>
          <a:xfrm>
            <a:off x="8584407" y="8191031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0E778-DC3C-4740-AAC2-870E3ED413C4}"/>
              </a:ext>
            </a:extLst>
          </p:cNvPr>
          <p:cNvSpPr txBox="1"/>
          <p:nvPr/>
        </p:nvSpPr>
        <p:spPr>
          <a:xfrm>
            <a:off x="8584407" y="8894415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4F812C-A9AD-0149-A6B2-F5257ADCC8BF}"/>
              </a:ext>
            </a:extLst>
          </p:cNvPr>
          <p:cNvSpPr txBox="1"/>
          <p:nvPr/>
        </p:nvSpPr>
        <p:spPr>
          <a:xfrm>
            <a:off x="8584407" y="9550908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554873-2047-4E49-A02B-7C5F3209312D}"/>
              </a:ext>
            </a:extLst>
          </p:cNvPr>
          <p:cNvSpPr txBox="1"/>
          <p:nvPr/>
        </p:nvSpPr>
        <p:spPr>
          <a:xfrm>
            <a:off x="8584407" y="10195677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156CD-30BF-B74E-82A6-9155CD0A3BC9}"/>
              </a:ext>
            </a:extLst>
          </p:cNvPr>
          <p:cNvSpPr txBox="1"/>
          <p:nvPr/>
        </p:nvSpPr>
        <p:spPr>
          <a:xfrm>
            <a:off x="8584407" y="10899061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4D8A64-E610-E743-9525-E9AA2E27E114}"/>
              </a:ext>
            </a:extLst>
          </p:cNvPr>
          <p:cNvSpPr txBox="1"/>
          <p:nvPr/>
        </p:nvSpPr>
        <p:spPr>
          <a:xfrm>
            <a:off x="8584407" y="11555554"/>
            <a:ext cx="1063455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35A69-B7BB-BE4E-954A-5631BF178E31}"/>
              </a:ext>
            </a:extLst>
          </p:cNvPr>
          <p:cNvGrpSpPr/>
          <p:nvPr/>
        </p:nvGrpSpPr>
        <p:grpSpPr>
          <a:xfrm>
            <a:off x="10557086" y="11902111"/>
            <a:ext cx="1194084" cy="541302"/>
            <a:chOff x="11080661" y="12423159"/>
            <a:chExt cx="1194084" cy="54130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979A84-2D0F-8042-8E71-788AE3FDD239}"/>
                </a:ext>
              </a:extLst>
            </p:cNvPr>
            <p:cNvSpPr/>
            <p:nvPr/>
          </p:nvSpPr>
          <p:spPr>
            <a:xfrm>
              <a:off x="11080661" y="12715363"/>
              <a:ext cx="130629" cy="1306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726B9E-C97B-5E4B-996D-933AA950E025}"/>
                </a:ext>
              </a:extLst>
            </p:cNvPr>
            <p:cNvSpPr txBox="1"/>
            <p:nvPr/>
          </p:nvSpPr>
          <p:spPr>
            <a:xfrm>
              <a:off x="11211290" y="12423159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2018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836A31-4794-E84D-B706-B24AB1D56603}"/>
              </a:ext>
            </a:extLst>
          </p:cNvPr>
          <p:cNvGrpSpPr/>
          <p:nvPr/>
        </p:nvGrpSpPr>
        <p:grpSpPr>
          <a:xfrm>
            <a:off x="12839999" y="11902111"/>
            <a:ext cx="1194084" cy="541302"/>
            <a:chOff x="11080661" y="12423159"/>
            <a:chExt cx="1194084" cy="5413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764CF2-0FCB-7746-9AFB-F53470906350}"/>
                </a:ext>
              </a:extLst>
            </p:cNvPr>
            <p:cNvSpPr/>
            <p:nvPr/>
          </p:nvSpPr>
          <p:spPr>
            <a:xfrm>
              <a:off x="11080661" y="12715363"/>
              <a:ext cx="130629" cy="1306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F30F6A-9FE1-8F47-B66F-6DC5220A20E5}"/>
                </a:ext>
              </a:extLst>
            </p:cNvPr>
            <p:cNvSpPr txBox="1"/>
            <p:nvPr/>
          </p:nvSpPr>
          <p:spPr>
            <a:xfrm>
              <a:off x="11211290" y="12423159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2019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4C0C7F-8323-CF4A-BEDE-E1D52B8BBA62}"/>
              </a:ext>
            </a:extLst>
          </p:cNvPr>
          <p:cNvGrpSpPr/>
          <p:nvPr/>
        </p:nvGrpSpPr>
        <p:grpSpPr>
          <a:xfrm>
            <a:off x="15219866" y="11902111"/>
            <a:ext cx="1194084" cy="541302"/>
            <a:chOff x="11080661" y="12423159"/>
            <a:chExt cx="1194084" cy="5413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0C739D-472C-9B49-A806-61DD3A9BDC33}"/>
                </a:ext>
              </a:extLst>
            </p:cNvPr>
            <p:cNvSpPr/>
            <p:nvPr/>
          </p:nvSpPr>
          <p:spPr>
            <a:xfrm>
              <a:off x="11080661" y="12715363"/>
              <a:ext cx="130629" cy="1306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9872D9-767E-D44C-AF49-A9CDB97DEF7C}"/>
                </a:ext>
              </a:extLst>
            </p:cNvPr>
            <p:cNvSpPr txBox="1"/>
            <p:nvPr/>
          </p:nvSpPr>
          <p:spPr>
            <a:xfrm>
              <a:off x="11211290" y="12423159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2020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1F2F7B-FDBC-9042-A1F1-79ECCD57710E}"/>
              </a:ext>
            </a:extLst>
          </p:cNvPr>
          <p:cNvGrpSpPr/>
          <p:nvPr/>
        </p:nvGrpSpPr>
        <p:grpSpPr>
          <a:xfrm>
            <a:off x="17591563" y="11902111"/>
            <a:ext cx="1194084" cy="541302"/>
            <a:chOff x="11080661" y="12423159"/>
            <a:chExt cx="1194084" cy="5413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4F595A-6A92-EF42-AC06-F7329A1746DC}"/>
                </a:ext>
              </a:extLst>
            </p:cNvPr>
            <p:cNvSpPr/>
            <p:nvPr/>
          </p:nvSpPr>
          <p:spPr>
            <a:xfrm>
              <a:off x="11080661" y="12715363"/>
              <a:ext cx="130629" cy="1306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78D9DE-7AF0-A84F-BEEA-D43A5AD3CE62}"/>
                </a:ext>
              </a:extLst>
            </p:cNvPr>
            <p:cNvSpPr txBox="1"/>
            <p:nvPr/>
          </p:nvSpPr>
          <p:spPr>
            <a:xfrm>
              <a:off x="11211290" y="12423159"/>
              <a:ext cx="1063455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2021</a:t>
              </a:r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AB7C9D4-38B3-A34B-97D9-51CBDC4C2A2A}"/>
              </a:ext>
            </a:extLst>
          </p:cNvPr>
          <p:cNvSpPr/>
          <p:nvPr/>
        </p:nvSpPr>
        <p:spPr>
          <a:xfrm rot="19800000" flipH="1">
            <a:off x="11340116" y="5700961"/>
            <a:ext cx="2719866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42768630-05B8-1B4B-B684-1FF5B4CA3708}"/>
              </a:ext>
            </a:extLst>
          </p:cNvPr>
          <p:cNvSpPr/>
          <p:nvPr/>
        </p:nvSpPr>
        <p:spPr>
          <a:xfrm rot="19800000" flipH="1">
            <a:off x="13691430" y="7007247"/>
            <a:ext cx="2719865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B443030-0C9C-A24A-BFB6-D2C2C4D64B41}"/>
              </a:ext>
            </a:extLst>
          </p:cNvPr>
          <p:cNvSpPr/>
          <p:nvPr/>
        </p:nvSpPr>
        <p:spPr>
          <a:xfrm rot="19800000" flipH="1">
            <a:off x="16101992" y="8392712"/>
            <a:ext cx="2719866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B151CC-AA35-6347-910F-8F2076706BF3}"/>
              </a:ext>
            </a:extLst>
          </p:cNvPr>
          <p:cNvCxnSpPr>
            <a:cxnSpLocks/>
          </p:cNvCxnSpPr>
          <p:nvPr/>
        </p:nvCxnSpPr>
        <p:spPr>
          <a:xfrm>
            <a:off x="2372903" y="11264063"/>
            <a:ext cx="9260297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D74B83-5693-464D-9BF3-4E157622E733}"/>
              </a:ext>
            </a:extLst>
          </p:cNvPr>
          <p:cNvCxnSpPr>
            <a:cxnSpLocks/>
          </p:cNvCxnSpPr>
          <p:nvPr/>
        </p:nvCxnSpPr>
        <p:spPr>
          <a:xfrm flipV="1">
            <a:off x="2392970" y="5130800"/>
            <a:ext cx="0" cy="6159338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E28E427-DEE0-194F-8031-02D5B39483E5}"/>
              </a:ext>
            </a:extLst>
          </p:cNvPr>
          <p:cNvSpPr txBox="1"/>
          <p:nvPr/>
        </p:nvSpPr>
        <p:spPr>
          <a:xfrm rot="16200000" flipH="1">
            <a:off x="-612784" y="8025111"/>
            <a:ext cx="5046652" cy="3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2A09F2FF-D1E8-C946-B95F-631A5164D4FE}"/>
              </a:ext>
            </a:extLst>
          </p:cNvPr>
          <p:cNvSpPr/>
          <p:nvPr/>
        </p:nvSpPr>
        <p:spPr>
          <a:xfrm flipH="1">
            <a:off x="1283937" y="5687143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F79C8141-83C5-0B48-B7B6-6F9F34762D1A}"/>
              </a:ext>
            </a:extLst>
          </p:cNvPr>
          <p:cNvSpPr/>
          <p:nvPr/>
        </p:nvSpPr>
        <p:spPr>
          <a:xfrm flipH="1">
            <a:off x="1561737" y="10291484"/>
            <a:ext cx="697610" cy="44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28686715-6674-D44F-BF6E-BB77B48F66B1}"/>
              </a:ext>
            </a:extLst>
          </p:cNvPr>
          <p:cNvSpPr/>
          <p:nvPr/>
        </p:nvSpPr>
        <p:spPr>
          <a:xfrm flipH="1">
            <a:off x="4869569" y="11575037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22118B56-8E6F-E745-93A6-14BDB1D186C9}"/>
              </a:ext>
            </a:extLst>
          </p:cNvPr>
          <p:cNvSpPr/>
          <p:nvPr/>
        </p:nvSpPr>
        <p:spPr>
          <a:xfrm flipH="1">
            <a:off x="8161124" y="11575036"/>
            <a:ext cx="697610" cy="35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B060BBD-AD3F-6747-A273-17C1D48B96B6}"/>
              </a:ext>
            </a:extLst>
          </p:cNvPr>
          <p:cNvSpPr txBox="1"/>
          <p:nvPr/>
        </p:nvSpPr>
        <p:spPr>
          <a:xfrm flipH="1">
            <a:off x="6122779" y="11474235"/>
            <a:ext cx="1673659" cy="51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ADAD0E-A57C-4B4C-99F4-931E5A2BBFEB}"/>
              </a:ext>
            </a:extLst>
          </p:cNvPr>
          <p:cNvSpPr/>
          <p:nvPr/>
        </p:nvSpPr>
        <p:spPr>
          <a:xfrm>
            <a:off x="2827255" y="5324377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42988A-886F-3C42-9DD1-3D37A1E24653}"/>
              </a:ext>
            </a:extLst>
          </p:cNvPr>
          <p:cNvSpPr/>
          <p:nvPr/>
        </p:nvSpPr>
        <p:spPr>
          <a:xfrm>
            <a:off x="7125943" y="5324377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8805F8-5897-4049-A59F-AD3C24BB00FF}"/>
              </a:ext>
            </a:extLst>
          </p:cNvPr>
          <p:cNvSpPr/>
          <p:nvPr/>
        </p:nvSpPr>
        <p:spPr>
          <a:xfrm>
            <a:off x="2827255" y="8210860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12A8A-7200-314E-8F0A-084E98E4A2B8}"/>
              </a:ext>
            </a:extLst>
          </p:cNvPr>
          <p:cNvSpPr/>
          <p:nvPr/>
        </p:nvSpPr>
        <p:spPr>
          <a:xfrm>
            <a:off x="7125943" y="8210860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BBB941-D5CE-034A-9933-025149955507}"/>
              </a:ext>
            </a:extLst>
          </p:cNvPr>
          <p:cNvSpPr/>
          <p:nvPr/>
        </p:nvSpPr>
        <p:spPr>
          <a:xfrm>
            <a:off x="4997151" y="6893949"/>
            <a:ext cx="4085474" cy="23670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DC70ED-9ECA-7149-93C5-C6B6074686D7}"/>
              </a:ext>
            </a:extLst>
          </p:cNvPr>
          <p:cNvCxnSpPr>
            <a:cxnSpLocks/>
          </p:cNvCxnSpPr>
          <p:nvPr/>
        </p:nvCxnSpPr>
        <p:spPr>
          <a:xfrm>
            <a:off x="13555616" y="11264063"/>
            <a:ext cx="9260297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CDB170-0825-4F4A-B98B-A5594F4EF995}"/>
              </a:ext>
            </a:extLst>
          </p:cNvPr>
          <p:cNvCxnSpPr>
            <a:cxnSpLocks/>
          </p:cNvCxnSpPr>
          <p:nvPr/>
        </p:nvCxnSpPr>
        <p:spPr>
          <a:xfrm flipV="1">
            <a:off x="13575683" y="5130800"/>
            <a:ext cx="0" cy="6159338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5853655-6410-844F-A97F-BF457C5EE284}"/>
              </a:ext>
            </a:extLst>
          </p:cNvPr>
          <p:cNvSpPr txBox="1"/>
          <p:nvPr/>
        </p:nvSpPr>
        <p:spPr>
          <a:xfrm rot="16200000" flipH="1">
            <a:off x="10569929" y="8025111"/>
            <a:ext cx="5046652" cy="3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0331F21C-028C-8F4C-A85D-5ACAADB9B8A6}"/>
              </a:ext>
            </a:extLst>
          </p:cNvPr>
          <p:cNvSpPr/>
          <p:nvPr/>
        </p:nvSpPr>
        <p:spPr>
          <a:xfrm flipH="1">
            <a:off x="12466650" y="5687143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4D233E1-58ED-244B-B7BE-82767B1CCD21}"/>
              </a:ext>
            </a:extLst>
          </p:cNvPr>
          <p:cNvSpPr/>
          <p:nvPr/>
        </p:nvSpPr>
        <p:spPr>
          <a:xfrm flipH="1">
            <a:off x="12744450" y="10291484"/>
            <a:ext cx="697610" cy="44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2E9F5AA6-3175-4045-B896-FFDD0449E0E1}"/>
              </a:ext>
            </a:extLst>
          </p:cNvPr>
          <p:cNvSpPr/>
          <p:nvPr/>
        </p:nvSpPr>
        <p:spPr>
          <a:xfrm flipH="1">
            <a:off x="16052282" y="11575037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C561813D-5974-6746-9BBD-3C79A6885EA8}"/>
              </a:ext>
            </a:extLst>
          </p:cNvPr>
          <p:cNvSpPr/>
          <p:nvPr/>
        </p:nvSpPr>
        <p:spPr>
          <a:xfrm flipH="1">
            <a:off x="19343837" y="11575036"/>
            <a:ext cx="697610" cy="35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A8804B37-F544-5744-8F3C-AB54870A20CF}"/>
              </a:ext>
            </a:extLst>
          </p:cNvPr>
          <p:cNvSpPr txBox="1"/>
          <p:nvPr/>
        </p:nvSpPr>
        <p:spPr>
          <a:xfrm flipH="1">
            <a:off x="17305492" y="11474235"/>
            <a:ext cx="1673659" cy="51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F14EDF-0CC2-FA48-8BB8-56825A0D960A}"/>
              </a:ext>
            </a:extLst>
          </p:cNvPr>
          <p:cNvSpPr/>
          <p:nvPr/>
        </p:nvSpPr>
        <p:spPr>
          <a:xfrm>
            <a:off x="14009968" y="5324377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0F1EB-A6B7-7643-9D10-95E1061A7198}"/>
              </a:ext>
            </a:extLst>
          </p:cNvPr>
          <p:cNvSpPr/>
          <p:nvPr/>
        </p:nvSpPr>
        <p:spPr>
          <a:xfrm>
            <a:off x="18308656" y="5324377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138A2F-04E7-6045-BF9D-CD0C5B609ED2}"/>
              </a:ext>
            </a:extLst>
          </p:cNvPr>
          <p:cNvSpPr/>
          <p:nvPr/>
        </p:nvSpPr>
        <p:spPr>
          <a:xfrm>
            <a:off x="14009968" y="8210860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9DD7C1-468B-8346-A51E-F99D9181C8A0}"/>
              </a:ext>
            </a:extLst>
          </p:cNvPr>
          <p:cNvSpPr/>
          <p:nvPr/>
        </p:nvSpPr>
        <p:spPr>
          <a:xfrm>
            <a:off x="18308656" y="8210860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F7F19B-4B5C-9149-8B5E-2F7396DEA177}"/>
              </a:ext>
            </a:extLst>
          </p:cNvPr>
          <p:cNvSpPr/>
          <p:nvPr/>
        </p:nvSpPr>
        <p:spPr>
          <a:xfrm>
            <a:off x="16179864" y="6893949"/>
            <a:ext cx="4085474" cy="23670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8444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7B9ECA-D049-B049-AA97-DEBED3D09EF1}"/>
              </a:ext>
            </a:extLst>
          </p:cNvPr>
          <p:cNvSpPr/>
          <p:nvPr/>
        </p:nvSpPr>
        <p:spPr>
          <a:xfrm>
            <a:off x="12293585" y="2811966"/>
            <a:ext cx="4512458" cy="31581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A787D3-5959-E840-92F3-84D840A3283A}"/>
              </a:ext>
            </a:extLst>
          </p:cNvPr>
          <p:cNvSpPr/>
          <p:nvPr/>
        </p:nvSpPr>
        <p:spPr>
          <a:xfrm>
            <a:off x="17498735" y="2811966"/>
            <a:ext cx="4512458" cy="3158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512A4E7-A05D-D540-97D8-93D38BB0A799}"/>
              </a:ext>
            </a:extLst>
          </p:cNvPr>
          <p:cNvSpPr/>
          <p:nvPr/>
        </p:nvSpPr>
        <p:spPr>
          <a:xfrm>
            <a:off x="12293585" y="6587064"/>
            <a:ext cx="4512458" cy="31581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8C8CC63-EFBD-FF40-851B-153B9C0512EC}"/>
              </a:ext>
            </a:extLst>
          </p:cNvPr>
          <p:cNvSpPr/>
          <p:nvPr/>
        </p:nvSpPr>
        <p:spPr>
          <a:xfrm>
            <a:off x="17498735" y="6587064"/>
            <a:ext cx="4512458" cy="31581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79886" y="4106545"/>
            <a:ext cx="7236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679886" y="6747133"/>
            <a:ext cx="7236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9DB57-8F58-424A-B487-467E4E32E244}"/>
              </a:ext>
            </a:extLst>
          </p:cNvPr>
          <p:cNvCxnSpPr>
            <a:cxnSpLocks/>
          </p:cNvCxnSpPr>
          <p:nvPr/>
        </p:nvCxnSpPr>
        <p:spPr>
          <a:xfrm>
            <a:off x="11484753" y="10540950"/>
            <a:ext cx="11213011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B9DB23-CD62-4943-A05D-ED281F5C01E9}"/>
              </a:ext>
            </a:extLst>
          </p:cNvPr>
          <p:cNvCxnSpPr>
            <a:cxnSpLocks/>
          </p:cNvCxnSpPr>
          <p:nvPr/>
        </p:nvCxnSpPr>
        <p:spPr>
          <a:xfrm flipV="1">
            <a:off x="11509051" y="2188029"/>
            <a:ext cx="0" cy="8388432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6776336" y="6089858"/>
            <a:ext cx="687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2E93A1AB-26B9-9E4D-B08B-D7B394CF6968}"/>
              </a:ext>
            </a:extLst>
          </p:cNvPr>
          <p:cNvSpPr/>
          <p:nvPr/>
        </p:nvSpPr>
        <p:spPr>
          <a:xfrm flipH="1">
            <a:off x="10502537" y="2945714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F0764A1-281C-4042-9B53-311A2AD11D2C}"/>
              </a:ext>
            </a:extLst>
          </p:cNvPr>
          <p:cNvSpPr/>
          <p:nvPr/>
        </p:nvSpPr>
        <p:spPr>
          <a:xfrm flipH="1">
            <a:off x="10502537" y="9216388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76FC457-FB14-FF4A-A2DA-96786950E72B}"/>
              </a:ext>
            </a:extLst>
          </p:cNvPr>
          <p:cNvSpPr/>
          <p:nvPr/>
        </p:nvSpPr>
        <p:spPr>
          <a:xfrm flipH="1">
            <a:off x="14507891" y="10964480"/>
            <a:ext cx="1517472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Narrow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C31412EC-3DAF-404A-AAE2-1939F0F46EE1}"/>
              </a:ext>
            </a:extLst>
          </p:cNvPr>
          <p:cNvSpPr/>
          <p:nvPr/>
        </p:nvSpPr>
        <p:spPr>
          <a:xfrm flipH="1">
            <a:off x="18157153" y="10964480"/>
            <a:ext cx="1517472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Broad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DC420F0-E866-7948-8082-FE9AD1B95105}"/>
              </a:ext>
            </a:extLst>
          </p:cNvPr>
          <p:cNvSpPr txBox="1"/>
          <p:nvPr/>
        </p:nvSpPr>
        <p:spPr>
          <a:xfrm flipH="1">
            <a:off x="13655708" y="11495732"/>
            <a:ext cx="676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EDD26D44-B57C-3E46-86BD-5CB8E40F2528}"/>
              </a:ext>
            </a:extLst>
          </p:cNvPr>
          <p:cNvSpPr txBox="1"/>
          <p:nvPr/>
        </p:nvSpPr>
        <p:spPr>
          <a:xfrm flipH="1">
            <a:off x="13074264" y="324690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CCA2EFEC-076D-7642-8FB2-B5CC4A88C759}"/>
              </a:ext>
            </a:extLst>
          </p:cNvPr>
          <p:cNvSpPr txBox="1"/>
          <p:nvPr/>
        </p:nvSpPr>
        <p:spPr>
          <a:xfrm flipH="1">
            <a:off x="18279414" y="324690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A077C8AA-F05B-A046-B379-2297FC758687}"/>
              </a:ext>
            </a:extLst>
          </p:cNvPr>
          <p:cNvSpPr txBox="1"/>
          <p:nvPr/>
        </p:nvSpPr>
        <p:spPr>
          <a:xfrm flipH="1">
            <a:off x="13074264" y="698070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672AF652-D73A-B047-B4C6-A8D59DA9E911}"/>
              </a:ext>
            </a:extLst>
          </p:cNvPr>
          <p:cNvSpPr txBox="1"/>
          <p:nvPr/>
        </p:nvSpPr>
        <p:spPr>
          <a:xfrm flipH="1">
            <a:off x="18279414" y="698070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30" name="Forma libre 9">
            <a:extLst>
              <a:ext uri="{FF2B5EF4-FFF2-40B4-BE49-F238E27FC236}">
                <a16:creationId xmlns:a16="http://schemas.microsoft.com/office/drawing/2014/main" id="{57B06EF7-5FEF-584D-8F55-27F1100708FA}"/>
              </a:ext>
            </a:extLst>
          </p:cNvPr>
          <p:cNvSpPr/>
          <p:nvPr/>
        </p:nvSpPr>
        <p:spPr>
          <a:xfrm>
            <a:off x="14180438" y="4610349"/>
            <a:ext cx="791819" cy="75891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63">
            <a:extLst>
              <a:ext uri="{FF2B5EF4-FFF2-40B4-BE49-F238E27FC236}">
                <a16:creationId xmlns:a16="http://schemas.microsoft.com/office/drawing/2014/main" id="{58F7435C-9565-F94B-90F6-7E27F7B88010}"/>
              </a:ext>
            </a:extLst>
          </p:cNvPr>
          <p:cNvSpPr/>
          <p:nvPr/>
        </p:nvSpPr>
        <p:spPr>
          <a:xfrm>
            <a:off x="19395862" y="8208670"/>
            <a:ext cx="827603" cy="83359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87">
            <a:extLst>
              <a:ext uri="{FF2B5EF4-FFF2-40B4-BE49-F238E27FC236}">
                <a16:creationId xmlns:a16="http://schemas.microsoft.com/office/drawing/2014/main" id="{ADF2D59E-13B6-6946-A91E-F7050AC270F4}"/>
              </a:ext>
            </a:extLst>
          </p:cNvPr>
          <p:cNvSpPr/>
          <p:nvPr/>
        </p:nvSpPr>
        <p:spPr>
          <a:xfrm>
            <a:off x="19338248" y="4505655"/>
            <a:ext cx="440543" cy="440544"/>
          </a:xfrm>
          <a:custGeom>
            <a:avLst/>
            <a:gdLst>
              <a:gd name="connsiteX0" fmla="*/ 242383 w 483059"/>
              <a:gd name="connsiteY0" fmla="*/ 482731 h 483059"/>
              <a:gd name="connsiteX1" fmla="*/ 242777 w 483059"/>
              <a:gd name="connsiteY1" fmla="*/ 482731 h 483059"/>
              <a:gd name="connsiteX2" fmla="*/ 253672 w 483059"/>
              <a:gd name="connsiteY2" fmla="*/ 482469 h 483059"/>
              <a:gd name="connsiteX3" fmla="*/ 482731 w 483059"/>
              <a:gd name="connsiteY3" fmla="*/ 241858 h 483059"/>
              <a:gd name="connsiteX4" fmla="*/ 241858 w 483059"/>
              <a:gd name="connsiteY4" fmla="*/ 984 h 483059"/>
              <a:gd name="connsiteX5" fmla="*/ 984 w 483059"/>
              <a:gd name="connsiteY5" fmla="*/ 241858 h 483059"/>
              <a:gd name="connsiteX6" fmla="*/ 241858 w 483059"/>
              <a:gd name="connsiteY6" fmla="*/ 482731 h 483059"/>
              <a:gd name="connsiteX7" fmla="*/ 242383 w 483059"/>
              <a:gd name="connsiteY7" fmla="*/ 482731 h 483059"/>
              <a:gd name="connsiteX8" fmla="*/ 241070 w 483059"/>
              <a:gd name="connsiteY8" fmla="*/ 278613 h 483059"/>
              <a:gd name="connsiteX9" fmla="*/ 171106 w 483059"/>
              <a:gd name="connsiteY9" fmla="*/ 208648 h 483059"/>
              <a:gd name="connsiteX10" fmla="*/ 241070 w 483059"/>
              <a:gd name="connsiteY10" fmla="*/ 138683 h 483059"/>
              <a:gd name="connsiteX11" fmla="*/ 311035 w 483059"/>
              <a:gd name="connsiteY11" fmla="*/ 208648 h 483059"/>
              <a:gd name="connsiteX12" fmla="*/ 241070 w 483059"/>
              <a:gd name="connsiteY12" fmla="*/ 278613 h 483059"/>
              <a:gd name="connsiteX13" fmla="*/ 241070 w 483059"/>
              <a:gd name="connsiteY13" fmla="*/ 364329 h 483059"/>
              <a:gd name="connsiteX14" fmla="*/ 347659 w 483059"/>
              <a:gd name="connsiteY14" fmla="*/ 395833 h 483059"/>
              <a:gd name="connsiteX15" fmla="*/ 251178 w 483059"/>
              <a:gd name="connsiteY15" fmla="*/ 435344 h 483059"/>
              <a:gd name="connsiteX16" fmla="*/ 242383 w 483059"/>
              <a:gd name="connsiteY16" fmla="*/ 435607 h 483059"/>
              <a:gd name="connsiteX17" fmla="*/ 136451 w 483059"/>
              <a:gd name="connsiteY17" fmla="*/ 394520 h 483059"/>
              <a:gd name="connsiteX18" fmla="*/ 241070 w 483059"/>
              <a:gd name="connsiteY18" fmla="*/ 364329 h 483059"/>
              <a:gd name="connsiteX19" fmla="*/ 48503 w 483059"/>
              <a:gd name="connsiteY19" fmla="*/ 241858 h 483059"/>
              <a:gd name="connsiteX20" fmla="*/ 242121 w 483059"/>
              <a:gd name="connsiteY20" fmla="*/ 48240 h 483059"/>
              <a:gd name="connsiteX21" fmla="*/ 435738 w 483059"/>
              <a:gd name="connsiteY21" fmla="*/ 241858 h 483059"/>
              <a:gd name="connsiteX22" fmla="*/ 388482 w 483059"/>
              <a:gd name="connsiteY22" fmla="*/ 368398 h 483059"/>
              <a:gd name="connsiteX23" fmla="*/ 386645 w 483059"/>
              <a:gd name="connsiteY23" fmla="*/ 366692 h 483059"/>
              <a:gd name="connsiteX24" fmla="*/ 278875 w 483059"/>
              <a:gd name="connsiteY24" fmla="*/ 319699 h 483059"/>
              <a:gd name="connsiteX25" fmla="*/ 358291 w 483059"/>
              <a:gd name="connsiteY25" fmla="*/ 208648 h 483059"/>
              <a:gd name="connsiteX26" fmla="*/ 241070 w 483059"/>
              <a:gd name="connsiteY26" fmla="*/ 91427 h 483059"/>
              <a:gd name="connsiteX27" fmla="*/ 123850 w 483059"/>
              <a:gd name="connsiteY27" fmla="*/ 208648 h 483059"/>
              <a:gd name="connsiteX28" fmla="*/ 203397 w 483059"/>
              <a:gd name="connsiteY28" fmla="*/ 319699 h 483059"/>
              <a:gd name="connsiteX29" fmla="*/ 98121 w 483059"/>
              <a:gd name="connsiteY29" fmla="*/ 364461 h 483059"/>
              <a:gd name="connsiteX30" fmla="*/ 94971 w 483059"/>
              <a:gd name="connsiteY30" fmla="*/ 367611 h 483059"/>
              <a:gd name="connsiteX31" fmla="*/ 48503 w 483059"/>
              <a:gd name="connsiteY31" fmla="*/ 241858 h 4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059" h="483059">
                <a:moveTo>
                  <a:pt x="242383" y="482731"/>
                </a:moveTo>
                <a:cubicBezTo>
                  <a:pt x="242514" y="482731"/>
                  <a:pt x="242646" y="482731"/>
                  <a:pt x="242777" y="482731"/>
                </a:cubicBezTo>
                <a:cubicBezTo>
                  <a:pt x="246452" y="482731"/>
                  <a:pt x="249997" y="482600"/>
                  <a:pt x="253672" y="482469"/>
                </a:cubicBezTo>
                <a:cubicBezTo>
                  <a:pt x="381000" y="476299"/>
                  <a:pt x="482731" y="370761"/>
                  <a:pt x="482731" y="241858"/>
                </a:cubicBezTo>
                <a:cubicBezTo>
                  <a:pt x="482731" y="109017"/>
                  <a:pt x="374699" y="984"/>
                  <a:pt x="241858" y="984"/>
                </a:cubicBezTo>
                <a:cubicBezTo>
                  <a:pt x="109017" y="984"/>
                  <a:pt x="984" y="109017"/>
                  <a:pt x="984" y="241858"/>
                </a:cubicBezTo>
                <a:cubicBezTo>
                  <a:pt x="984" y="374699"/>
                  <a:pt x="109017" y="482731"/>
                  <a:pt x="241858" y="482731"/>
                </a:cubicBezTo>
                <a:cubicBezTo>
                  <a:pt x="242121" y="482731"/>
                  <a:pt x="242252" y="482731"/>
                  <a:pt x="242383" y="482731"/>
                </a:cubicBezTo>
                <a:close/>
                <a:moveTo>
                  <a:pt x="241070" y="278613"/>
                </a:moveTo>
                <a:cubicBezTo>
                  <a:pt x="202478" y="278613"/>
                  <a:pt x="171106" y="247240"/>
                  <a:pt x="171106" y="208648"/>
                </a:cubicBezTo>
                <a:cubicBezTo>
                  <a:pt x="171106" y="170055"/>
                  <a:pt x="202478" y="138683"/>
                  <a:pt x="241070" y="138683"/>
                </a:cubicBezTo>
                <a:cubicBezTo>
                  <a:pt x="279663" y="138683"/>
                  <a:pt x="311035" y="170055"/>
                  <a:pt x="311035" y="208648"/>
                </a:cubicBezTo>
                <a:cubicBezTo>
                  <a:pt x="311035" y="247240"/>
                  <a:pt x="279663" y="278613"/>
                  <a:pt x="241070" y="278613"/>
                </a:cubicBezTo>
                <a:close/>
                <a:moveTo>
                  <a:pt x="241070" y="364329"/>
                </a:moveTo>
                <a:cubicBezTo>
                  <a:pt x="282419" y="364329"/>
                  <a:pt x="321537" y="376012"/>
                  <a:pt x="347659" y="395833"/>
                </a:cubicBezTo>
                <a:cubicBezTo>
                  <a:pt x="320749" y="419724"/>
                  <a:pt x="287014" y="433507"/>
                  <a:pt x="251178" y="435344"/>
                </a:cubicBezTo>
                <a:cubicBezTo>
                  <a:pt x="248290" y="435476"/>
                  <a:pt x="245402" y="435607"/>
                  <a:pt x="242383" y="435607"/>
                </a:cubicBezTo>
                <a:cubicBezTo>
                  <a:pt x="202741" y="435476"/>
                  <a:pt x="165461" y="421036"/>
                  <a:pt x="136451" y="394520"/>
                </a:cubicBezTo>
                <a:cubicBezTo>
                  <a:pt x="162573" y="375356"/>
                  <a:pt x="200903" y="364329"/>
                  <a:pt x="241070" y="364329"/>
                </a:cubicBezTo>
                <a:close/>
                <a:moveTo>
                  <a:pt x="48503" y="241858"/>
                </a:moveTo>
                <a:cubicBezTo>
                  <a:pt x="48503" y="135139"/>
                  <a:pt x="135401" y="48240"/>
                  <a:pt x="242121" y="48240"/>
                </a:cubicBezTo>
                <a:cubicBezTo>
                  <a:pt x="348840" y="48240"/>
                  <a:pt x="435738" y="135139"/>
                  <a:pt x="435738" y="241858"/>
                </a:cubicBezTo>
                <a:cubicBezTo>
                  <a:pt x="435738" y="290164"/>
                  <a:pt x="417886" y="334532"/>
                  <a:pt x="388482" y="368398"/>
                </a:cubicBezTo>
                <a:cubicBezTo>
                  <a:pt x="387958" y="367742"/>
                  <a:pt x="387301" y="367217"/>
                  <a:pt x="386645" y="366692"/>
                </a:cubicBezTo>
                <a:cubicBezTo>
                  <a:pt x="359604" y="342145"/>
                  <a:pt x="321537" y="325868"/>
                  <a:pt x="278875" y="319699"/>
                </a:cubicBezTo>
                <a:cubicBezTo>
                  <a:pt x="325081" y="303947"/>
                  <a:pt x="358291" y="260104"/>
                  <a:pt x="358291" y="208648"/>
                </a:cubicBezTo>
                <a:cubicBezTo>
                  <a:pt x="358291" y="143933"/>
                  <a:pt x="305653" y="91427"/>
                  <a:pt x="241070" y="91427"/>
                </a:cubicBezTo>
                <a:cubicBezTo>
                  <a:pt x="176488" y="91427"/>
                  <a:pt x="123850" y="144065"/>
                  <a:pt x="123850" y="208648"/>
                </a:cubicBezTo>
                <a:cubicBezTo>
                  <a:pt x="123850" y="260104"/>
                  <a:pt x="157191" y="303947"/>
                  <a:pt x="203397" y="319699"/>
                </a:cubicBezTo>
                <a:cubicBezTo>
                  <a:pt x="162179" y="325606"/>
                  <a:pt x="125031" y="341226"/>
                  <a:pt x="98121" y="364461"/>
                </a:cubicBezTo>
                <a:cubicBezTo>
                  <a:pt x="96940" y="365379"/>
                  <a:pt x="95890" y="366429"/>
                  <a:pt x="94971" y="367611"/>
                </a:cubicBezTo>
                <a:cubicBezTo>
                  <a:pt x="65961" y="333613"/>
                  <a:pt x="48503" y="289770"/>
                  <a:pt x="48503" y="2418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88">
            <a:extLst>
              <a:ext uri="{FF2B5EF4-FFF2-40B4-BE49-F238E27FC236}">
                <a16:creationId xmlns:a16="http://schemas.microsoft.com/office/drawing/2014/main" id="{508A12A0-E26D-E147-B9DF-4E5D26124FF2}"/>
              </a:ext>
            </a:extLst>
          </p:cNvPr>
          <p:cNvSpPr/>
          <p:nvPr/>
        </p:nvSpPr>
        <p:spPr>
          <a:xfrm>
            <a:off x="19754968" y="4674929"/>
            <a:ext cx="440543" cy="694336"/>
          </a:xfrm>
          <a:custGeom>
            <a:avLst/>
            <a:gdLst>
              <a:gd name="connsiteX0" fmla="*/ 482863 w 483059"/>
              <a:gd name="connsiteY0" fmla="*/ 520667 h 761343"/>
              <a:gd name="connsiteX1" fmla="*/ 255641 w 483059"/>
              <a:gd name="connsiteY1" fmla="*/ 280188 h 761343"/>
              <a:gd name="connsiteX2" fmla="*/ 256429 w 483059"/>
              <a:gd name="connsiteY2" fmla="*/ 279925 h 761343"/>
              <a:gd name="connsiteX3" fmla="*/ 257478 w 483059"/>
              <a:gd name="connsiteY3" fmla="*/ 279663 h 761343"/>
              <a:gd name="connsiteX4" fmla="*/ 258660 w 483059"/>
              <a:gd name="connsiteY4" fmla="*/ 279269 h 761343"/>
              <a:gd name="connsiteX5" fmla="*/ 259710 w 483059"/>
              <a:gd name="connsiteY5" fmla="*/ 278875 h 761343"/>
              <a:gd name="connsiteX6" fmla="*/ 260760 w 483059"/>
              <a:gd name="connsiteY6" fmla="*/ 278350 h 761343"/>
              <a:gd name="connsiteX7" fmla="*/ 261811 w 483059"/>
              <a:gd name="connsiteY7" fmla="*/ 277825 h 761343"/>
              <a:gd name="connsiteX8" fmla="*/ 262729 w 483059"/>
              <a:gd name="connsiteY8" fmla="*/ 277300 h 761343"/>
              <a:gd name="connsiteX9" fmla="*/ 263780 w 483059"/>
              <a:gd name="connsiteY9" fmla="*/ 276643 h 761343"/>
              <a:gd name="connsiteX10" fmla="*/ 264829 w 483059"/>
              <a:gd name="connsiteY10" fmla="*/ 275856 h 761343"/>
              <a:gd name="connsiteX11" fmla="*/ 265749 w 483059"/>
              <a:gd name="connsiteY11" fmla="*/ 275199 h 761343"/>
              <a:gd name="connsiteX12" fmla="*/ 267455 w 483059"/>
              <a:gd name="connsiteY12" fmla="*/ 273624 h 761343"/>
              <a:gd name="connsiteX13" fmla="*/ 267455 w 483059"/>
              <a:gd name="connsiteY13" fmla="*/ 273624 h 761343"/>
              <a:gd name="connsiteX14" fmla="*/ 324424 w 483059"/>
              <a:gd name="connsiteY14" fmla="*/ 216655 h 761343"/>
              <a:gd name="connsiteX15" fmla="*/ 324424 w 483059"/>
              <a:gd name="connsiteY15" fmla="*/ 183182 h 761343"/>
              <a:gd name="connsiteX16" fmla="*/ 290951 w 483059"/>
              <a:gd name="connsiteY16" fmla="*/ 183182 h 761343"/>
              <a:gd name="connsiteX17" fmla="*/ 274281 w 483059"/>
              <a:gd name="connsiteY17" fmla="*/ 199853 h 761343"/>
              <a:gd name="connsiteX18" fmla="*/ 274281 w 483059"/>
              <a:gd name="connsiteY18" fmla="*/ 128969 h 761343"/>
              <a:gd name="connsiteX19" fmla="*/ 212060 w 483059"/>
              <a:gd name="connsiteY19" fmla="*/ 20018 h 761343"/>
              <a:gd name="connsiteX20" fmla="*/ 69636 w 483059"/>
              <a:gd name="connsiteY20" fmla="*/ 984 h 761343"/>
              <a:gd name="connsiteX21" fmla="*/ 46009 w 483059"/>
              <a:gd name="connsiteY21" fmla="*/ 24612 h 761343"/>
              <a:gd name="connsiteX22" fmla="*/ 69636 w 483059"/>
              <a:gd name="connsiteY22" fmla="*/ 48240 h 761343"/>
              <a:gd name="connsiteX23" fmla="*/ 192370 w 483059"/>
              <a:gd name="connsiteY23" fmla="*/ 62942 h 761343"/>
              <a:gd name="connsiteX24" fmla="*/ 227025 w 483059"/>
              <a:gd name="connsiteY24" fmla="*/ 128838 h 761343"/>
              <a:gd name="connsiteX25" fmla="*/ 227025 w 483059"/>
              <a:gd name="connsiteY25" fmla="*/ 199721 h 761343"/>
              <a:gd name="connsiteX26" fmla="*/ 210354 w 483059"/>
              <a:gd name="connsiteY26" fmla="*/ 183051 h 761343"/>
              <a:gd name="connsiteX27" fmla="*/ 176881 w 483059"/>
              <a:gd name="connsiteY27" fmla="*/ 183051 h 761343"/>
              <a:gd name="connsiteX28" fmla="*/ 176881 w 483059"/>
              <a:gd name="connsiteY28" fmla="*/ 216523 h 761343"/>
              <a:gd name="connsiteX29" fmla="*/ 233851 w 483059"/>
              <a:gd name="connsiteY29" fmla="*/ 273493 h 761343"/>
              <a:gd name="connsiteX30" fmla="*/ 235557 w 483059"/>
              <a:gd name="connsiteY30" fmla="*/ 275068 h 761343"/>
              <a:gd name="connsiteX31" fmla="*/ 236344 w 483059"/>
              <a:gd name="connsiteY31" fmla="*/ 275725 h 761343"/>
              <a:gd name="connsiteX32" fmla="*/ 237395 w 483059"/>
              <a:gd name="connsiteY32" fmla="*/ 276512 h 761343"/>
              <a:gd name="connsiteX33" fmla="*/ 238445 w 483059"/>
              <a:gd name="connsiteY33" fmla="*/ 277168 h 761343"/>
              <a:gd name="connsiteX34" fmla="*/ 239364 w 483059"/>
              <a:gd name="connsiteY34" fmla="*/ 277694 h 761343"/>
              <a:gd name="connsiteX35" fmla="*/ 240414 w 483059"/>
              <a:gd name="connsiteY35" fmla="*/ 278219 h 761343"/>
              <a:gd name="connsiteX36" fmla="*/ 241464 w 483059"/>
              <a:gd name="connsiteY36" fmla="*/ 278744 h 761343"/>
              <a:gd name="connsiteX37" fmla="*/ 242514 w 483059"/>
              <a:gd name="connsiteY37" fmla="*/ 279137 h 761343"/>
              <a:gd name="connsiteX38" fmla="*/ 243695 w 483059"/>
              <a:gd name="connsiteY38" fmla="*/ 279531 h 761343"/>
              <a:gd name="connsiteX39" fmla="*/ 244090 w 483059"/>
              <a:gd name="connsiteY39" fmla="*/ 279663 h 761343"/>
              <a:gd name="connsiteX40" fmla="*/ 241858 w 483059"/>
              <a:gd name="connsiteY40" fmla="*/ 279663 h 761343"/>
              <a:gd name="connsiteX41" fmla="*/ 984 w 483059"/>
              <a:gd name="connsiteY41" fmla="*/ 520536 h 761343"/>
              <a:gd name="connsiteX42" fmla="*/ 241858 w 483059"/>
              <a:gd name="connsiteY42" fmla="*/ 761409 h 761343"/>
              <a:gd name="connsiteX43" fmla="*/ 242251 w 483059"/>
              <a:gd name="connsiteY43" fmla="*/ 761409 h 761343"/>
              <a:gd name="connsiteX44" fmla="*/ 242646 w 483059"/>
              <a:gd name="connsiteY44" fmla="*/ 761409 h 761343"/>
              <a:gd name="connsiteX45" fmla="*/ 253540 w 483059"/>
              <a:gd name="connsiteY45" fmla="*/ 761147 h 761343"/>
              <a:gd name="connsiteX46" fmla="*/ 482863 w 483059"/>
              <a:gd name="connsiteY46" fmla="*/ 520667 h 761343"/>
              <a:gd name="connsiteX47" fmla="*/ 48372 w 483059"/>
              <a:gd name="connsiteY47" fmla="*/ 520667 h 761343"/>
              <a:gd name="connsiteX48" fmla="*/ 241989 w 483059"/>
              <a:gd name="connsiteY48" fmla="*/ 327049 h 761343"/>
              <a:gd name="connsiteX49" fmla="*/ 435607 w 483059"/>
              <a:gd name="connsiteY49" fmla="*/ 520667 h 761343"/>
              <a:gd name="connsiteX50" fmla="*/ 388351 w 483059"/>
              <a:gd name="connsiteY50" fmla="*/ 647208 h 761343"/>
              <a:gd name="connsiteX51" fmla="*/ 386513 w 483059"/>
              <a:gd name="connsiteY51" fmla="*/ 645501 h 761343"/>
              <a:gd name="connsiteX52" fmla="*/ 278744 w 483059"/>
              <a:gd name="connsiteY52" fmla="*/ 598508 h 761343"/>
              <a:gd name="connsiteX53" fmla="*/ 358160 w 483059"/>
              <a:gd name="connsiteY53" fmla="*/ 487457 h 761343"/>
              <a:gd name="connsiteX54" fmla="*/ 240939 w 483059"/>
              <a:gd name="connsiteY54" fmla="*/ 370236 h 761343"/>
              <a:gd name="connsiteX55" fmla="*/ 123718 w 483059"/>
              <a:gd name="connsiteY55" fmla="*/ 487457 h 761343"/>
              <a:gd name="connsiteX56" fmla="*/ 203266 w 483059"/>
              <a:gd name="connsiteY56" fmla="*/ 598508 h 761343"/>
              <a:gd name="connsiteX57" fmla="*/ 97990 w 483059"/>
              <a:gd name="connsiteY57" fmla="*/ 643270 h 761343"/>
              <a:gd name="connsiteX58" fmla="*/ 94840 w 483059"/>
              <a:gd name="connsiteY58" fmla="*/ 646420 h 761343"/>
              <a:gd name="connsiteX59" fmla="*/ 48372 w 483059"/>
              <a:gd name="connsiteY59" fmla="*/ 520667 h 761343"/>
              <a:gd name="connsiteX60" fmla="*/ 242383 w 483059"/>
              <a:gd name="connsiteY60" fmla="*/ 714285 h 761343"/>
              <a:gd name="connsiteX61" fmla="*/ 136451 w 483059"/>
              <a:gd name="connsiteY61" fmla="*/ 673199 h 761343"/>
              <a:gd name="connsiteX62" fmla="*/ 241070 w 483059"/>
              <a:gd name="connsiteY62" fmla="*/ 643138 h 761343"/>
              <a:gd name="connsiteX63" fmla="*/ 347659 w 483059"/>
              <a:gd name="connsiteY63" fmla="*/ 674642 h 761343"/>
              <a:gd name="connsiteX64" fmla="*/ 251178 w 483059"/>
              <a:gd name="connsiteY64" fmla="*/ 714154 h 761343"/>
              <a:gd name="connsiteX65" fmla="*/ 242383 w 483059"/>
              <a:gd name="connsiteY65" fmla="*/ 714285 h 761343"/>
              <a:gd name="connsiteX66" fmla="*/ 240939 w 483059"/>
              <a:gd name="connsiteY66" fmla="*/ 557553 h 761343"/>
              <a:gd name="connsiteX67" fmla="*/ 170974 w 483059"/>
              <a:gd name="connsiteY67" fmla="*/ 487588 h 761343"/>
              <a:gd name="connsiteX68" fmla="*/ 240939 w 483059"/>
              <a:gd name="connsiteY68" fmla="*/ 417623 h 761343"/>
              <a:gd name="connsiteX69" fmla="*/ 310904 w 483059"/>
              <a:gd name="connsiteY69" fmla="*/ 487588 h 761343"/>
              <a:gd name="connsiteX70" fmla="*/ 240939 w 483059"/>
              <a:gd name="connsiteY70" fmla="*/ 557553 h 7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3059" h="761343">
                <a:moveTo>
                  <a:pt x="482863" y="520667"/>
                </a:moveTo>
                <a:cubicBezTo>
                  <a:pt x="482863" y="392420"/>
                  <a:pt x="382181" y="287276"/>
                  <a:pt x="255641" y="280188"/>
                </a:cubicBezTo>
                <a:cubicBezTo>
                  <a:pt x="255904" y="280188"/>
                  <a:pt x="256166" y="280056"/>
                  <a:pt x="256429" y="279925"/>
                </a:cubicBezTo>
                <a:cubicBezTo>
                  <a:pt x="256822" y="279794"/>
                  <a:pt x="257085" y="279794"/>
                  <a:pt x="257478" y="279663"/>
                </a:cubicBezTo>
                <a:cubicBezTo>
                  <a:pt x="257873" y="279531"/>
                  <a:pt x="258266" y="279400"/>
                  <a:pt x="258660" y="279269"/>
                </a:cubicBezTo>
                <a:cubicBezTo>
                  <a:pt x="259054" y="279137"/>
                  <a:pt x="259316" y="279006"/>
                  <a:pt x="259710" y="278875"/>
                </a:cubicBezTo>
                <a:cubicBezTo>
                  <a:pt x="260104" y="278744"/>
                  <a:pt x="260367" y="278612"/>
                  <a:pt x="260760" y="278350"/>
                </a:cubicBezTo>
                <a:cubicBezTo>
                  <a:pt x="261154" y="278219"/>
                  <a:pt x="261548" y="277956"/>
                  <a:pt x="261811" y="277825"/>
                </a:cubicBezTo>
                <a:cubicBezTo>
                  <a:pt x="262073" y="277694"/>
                  <a:pt x="262467" y="277431"/>
                  <a:pt x="262729" y="277300"/>
                </a:cubicBezTo>
                <a:cubicBezTo>
                  <a:pt x="263123" y="277037"/>
                  <a:pt x="263385" y="276906"/>
                  <a:pt x="263780" y="276643"/>
                </a:cubicBezTo>
                <a:cubicBezTo>
                  <a:pt x="264173" y="276381"/>
                  <a:pt x="264436" y="276118"/>
                  <a:pt x="264829" y="275856"/>
                </a:cubicBezTo>
                <a:cubicBezTo>
                  <a:pt x="265092" y="275593"/>
                  <a:pt x="265354" y="275462"/>
                  <a:pt x="265749" y="275199"/>
                </a:cubicBezTo>
                <a:cubicBezTo>
                  <a:pt x="266405" y="274674"/>
                  <a:pt x="266930" y="274149"/>
                  <a:pt x="267455" y="273624"/>
                </a:cubicBezTo>
                <a:cubicBezTo>
                  <a:pt x="267455" y="273624"/>
                  <a:pt x="267455" y="273624"/>
                  <a:pt x="267455" y="273624"/>
                </a:cubicBezTo>
                <a:lnTo>
                  <a:pt x="324424" y="216655"/>
                </a:lnTo>
                <a:cubicBezTo>
                  <a:pt x="333613" y="207466"/>
                  <a:pt x="333613" y="192502"/>
                  <a:pt x="324424" y="183182"/>
                </a:cubicBezTo>
                <a:cubicBezTo>
                  <a:pt x="315236" y="173993"/>
                  <a:pt x="300271" y="173993"/>
                  <a:pt x="290951" y="183182"/>
                </a:cubicBezTo>
                <a:lnTo>
                  <a:pt x="274281" y="199853"/>
                </a:lnTo>
                <a:lnTo>
                  <a:pt x="274281" y="128969"/>
                </a:lnTo>
                <a:cubicBezTo>
                  <a:pt x="274281" y="74887"/>
                  <a:pt x="253935" y="39314"/>
                  <a:pt x="212060" y="20018"/>
                </a:cubicBezTo>
                <a:cubicBezTo>
                  <a:pt x="177537" y="4135"/>
                  <a:pt x="131988" y="984"/>
                  <a:pt x="69636" y="984"/>
                </a:cubicBezTo>
                <a:cubicBezTo>
                  <a:pt x="56641" y="984"/>
                  <a:pt x="46009" y="11617"/>
                  <a:pt x="46009" y="24612"/>
                </a:cubicBezTo>
                <a:cubicBezTo>
                  <a:pt x="46009" y="37608"/>
                  <a:pt x="56641" y="48240"/>
                  <a:pt x="69636" y="48240"/>
                </a:cubicBezTo>
                <a:cubicBezTo>
                  <a:pt x="123981" y="48240"/>
                  <a:pt x="165724" y="50734"/>
                  <a:pt x="192370" y="62942"/>
                </a:cubicBezTo>
                <a:cubicBezTo>
                  <a:pt x="209566" y="70818"/>
                  <a:pt x="227025" y="84732"/>
                  <a:pt x="227025" y="128838"/>
                </a:cubicBezTo>
                <a:lnTo>
                  <a:pt x="227025" y="199721"/>
                </a:lnTo>
                <a:lnTo>
                  <a:pt x="210354" y="183051"/>
                </a:lnTo>
                <a:cubicBezTo>
                  <a:pt x="201165" y="173862"/>
                  <a:pt x="186201" y="173862"/>
                  <a:pt x="176881" y="183051"/>
                </a:cubicBezTo>
                <a:cubicBezTo>
                  <a:pt x="167693" y="192239"/>
                  <a:pt x="167693" y="207204"/>
                  <a:pt x="176881" y="216523"/>
                </a:cubicBezTo>
                <a:lnTo>
                  <a:pt x="233851" y="273493"/>
                </a:lnTo>
                <a:cubicBezTo>
                  <a:pt x="234375" y="274018"/>
                  <a:pt x="235032" y="274543"/>
                  <a:pt x="235557" y="275068"/>
                </a:cubicBezTo>
                <a:cubicBezTo>
                  <a:pt x="235820" y="275331"/>
                  <a:pt x="236082" y="275462"/>
                  <a:pt x="236344" y="275725"/>
                </a:cubicBezTo>
                <a:cubicBezTo>
                  <a:pt x="236739" y="275987"/>
                  <a:pt x="237001" y="276250"/>
                  <a:pt x="237395" y="276512"/>
                </a:cubicBezTo>
                <a:cubicBezTo>
                  <a:pt x="237789" y="276775"/>
                  <a:pt x="238051" y="276906"/>
                  <a:pt x="238445" y="277168"/>
                </a:cubicBezTo>
                <a:cubicBezTo>
                  <a:pt x="238708" y="277300"/>
                  <a:pt x="239101" y="277562"/>
                  <a:pt x="239364" y="277694"/>
                </a:cubicBezTo>
                <a:cubicBezTo>
                  <a:pt x="239758" y="277825"/>
                  <a:pt x="240020" y="278087"/>
                  <a:pt x="240414" y="278219"/>
                </a:cubicBezTo>
                <a:cubicBezTo>
                  <a:pt x="240808" y="278350"/>
                  <a:pt x="241070" y="278612"/>
                  <a:pt x="241464" y="278744"/>
                </a:cubicBezTo>
                <a:cubicBezTo>
                  <a:pt x="241858" y="278875"/>
                  <a:pt x="242121" y="279006"/>
                  <a:pt x="242514" y="279137"/>
                </a:cubicBezTo>
                <a:cubicBezTo>
                  <a:pt x="242908" y="279269"/>
                  <a:pt x="243302" y="279400"/>
                  <a:pt x="243695" y="279531"/>
                </a:cubicBezTo>
                <a:cubicBezTo>
                  <a:pt x="243827" y="279531"/>
                  <a:pt x="243958" y="279663"/>
                  <a:pt x="244090" y="279663"/>
                </a:cubicBezTo>
                <a:cubicBezTo>
                  <a:pt x="243302" y="279663"/>
                  <a:pt x="242646" y="279663"/>
                  <a:pt x="241858" y="279663"/>
                </a:cubicBezTo>
                <a:cubicBezTo>
                  <a:pt x="109016" y="279663"/>
                  <a:pt x="984" y="387695"/>
                  <a:pt x="984" y="520536"/>
                </a:cubicBezTo>
                <a:cubicBezTo>
                  <a:pt x="984" y="653377"/>
                  <a:pt x="109016" y="761409"/>
                  <a:pt x="241858" y="761409"/>
                </a:cubicBezTo>
                <a:cubicBezTo>
                  <a:pt x="241989" y="761409"/>
                  <a:pt x="242121" y="761409"/>
                  <a:pt x="242251" y="761409"/>
                </a:cubicBezTo>
                <a:cubicBezTo>
                  <a:pt x="242383" y="761409"/>
                  <a:pt x="242514" y="761409"/>
                  <a:pt x="242646" y="761409"/>
                </a:cubicBezTo>
                <a:cubicBezTo>
                  <a:pt x="246321" y="761409"/>
                  <a:pt x="249865" y="761278"/>
                  <a:pt x="253540" y="761147"/>
                </a:cubicBezTo>
                <a:cubicBezTo>
                  <a:pt x="381131" y="755109"/>
                  <a:pt x="482863" y="649571"/>
                  <a:pt x="482863" y="520667"/>
                </a:cubicBezTo>
                <a:close/>
                <a:moveTo>
                  <a:pt x="48372" y="520667"/>
                </a:moveTo>
                <a:cubicBezTo>
                  <a:pt x="48372" y="413948"/>
                  <a:pt x="135270" y="327049"/>
                  <a:pt x="241989" y="327049"/>
                </a:cubicBezTo>
                <a:cubicBezTo>
                  <a:pt x="348708" y="327049"/>
                  <a:pt x="435607" y="413948"/>
                  <a:pt x="435607" y="520667"/>
                </a:cubicBezTo>
                <a:cubicBezTo>
                  <a:pt x="435607" y="568973"/>
                  <a:pt x="417755" y="613341"/>
                  <a:pt x="388351" y="647208"/>
                </a:cubicBezTo>
                <a:cubicBezTo>
                  <a:pt x="387826" y="646551"/>
                  <a:pt x="387170" y="646026"/>
                  <a:pt x="386513" y="645501"/>
                </a:cubicBezTo>
                <a:cubicBezTo>
                  <a:pt x="359472" y="620955"/>
                  <a:pt x="321405" y="604677"/>
                  <a:pt x="278744" y="598508"/>
                </a:cubicBezTo>
                <a:cubicBezTo>
                  <a:pt x="324949" y="582756"/>
                  <a:pt x="358160" y="538913"/>
                  <a:pt x="358160" y="487457"/>
                </a:cubicBezTo>
                <a:cubicBezTo>
                  <a:pt x="358160" y="422743"/>
                  <a:pt x="305522" y="370236"/>
                  <a:pt x="240939" y="370236"/>
                </a:cubicBezTo>
                <a:cubicBezTo>
                  <a:pt x="176356" y="370236"/>
                  <a:pt x="123718" y="422874"/>
                  <a:pt x="123718" y="487457"/>
                </a:cubicBezTo>
                <a:cubicBezTo>
                  <a:pt x="123718" y="538913"/>
                  <a:pt x="157060" y="582756"/>
                  <a:pt x="203266" y="598508"/>
                </a:cubicBezTo>
                <a:cubicBezTo>
                  <a:pt x="162048" y="604415"/>
                  <a:pt x="124900" y="620036"/>
                  <a:pt x="97990" y="643270"/>
                </a:cubicBezTo>
                <a:cubicBezTo>
                  <a:pt x="96809" y="644189"/>
                  <a:pt x="95759" y="645239"/>
                  <a:pt x="94840" y="646420"/>
                </a:cubicBezTo>
                <a:cubicBezTo>
                  <a:pt x="65961" y="612553"/>
                  <a:pt x="48372" y="568579"/>
                  <a:pt x="48372" y="520667"/>
                </a:cubicBezTo>
                <a:close/>
                <a:moveTo>
                  <a:pt x="242383" y="714285"/>
                </a:moveTo>
                <a:cubicBezTo>
                  <a:pt x="202741" y="714154"/>
                  <a:pt x="165461" y="699714"/>
                  <a:pt x="136451" y="673199"/>
                </a:cubicBezTo>
                <a:cubicBezTo>
                  <a:pt x="162573" y="654296"/>
                  <a:pt x="200903" y="643138"/>
                  <a:pt x="241070" y="643138"/>
                </a:cubicBezTo>
                <a:cubicBezTo>
                  <a:pt x="282419" y="643138"/>
                  <a:pt x="321537" y="654821"/>
                  <a:pt x="347659" y="674642"/>
                </a:cubicBezTo>
                <a:cubicBezTo>
                  <a:pt x="320749" y="698533"/>
                  <a:pt x="287013" y="712316"/>
                  <a:pt x="251178" y="714154"/>
                </a:cubicBezTo>
                <a:cubicBezTo>
                  <a:pt x="248290" y="714154"/>
                  <a:pt x="245271" y="714285"/>
                  <a:pt x="242383" y="714285"/>
                </a:cubicBezTo>
                <a:close/>
                <a:moveTo>
                  <a:pt x="240939" y="557553"/>
                </a:moveTo>
                <a:cubicBezTo>
                  <a:pt x="202347" y="557553"/>
                  <a:pt x="170974" y="526181"/>
                  <a:pt x="170974" y="487588"/>
                </a:cubicBezTo>
                <a:cubicBezTo>
                  <a:pt x="170974" y="448996"/>
                  <a:pt x="202347" y="417623"/>
                  <a:pt x="240939" y="417623"/>
                </a:cubicBezTo>
                <a:cubicBezTo>
                  <a:pt x="279532" y="417623"/>
                  <a:pt x="310904" y="448996"/>
                  <a:pt x="310904" y="487588"/>
                </a:cubicBezTo>
                <a:cubicBezTo>
                  <a:pt x="310904" y="526049"/>
                  <a:pt x="279532" y="557553"/>
                  <a:pt x="240939" y="55755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89">
            <a:extLst>
              <a:ext uri="{FF2B5EF4-FFF2-40B4-BE49-F238E27FC236}">
                <a16:creationId xmlns:a16="http://schemas.microsoft.com/office/drawing/2014/main" id="{6736E889-EE49-724A-8C2E-36244E59BB24}"/>
              </a:ext>
            </a:extLst>
          </p:cNvPr>
          <p:cNvSpPr/>
          <p:nvPr/>
        </p:nvSpPr>
        <p:spPr>
          <a:xfrm>
            <a:off x="19475977" y="4950988"/>
            <a:ext cx="260974" cy="256186"/>
          </a:xfrm>
          <a:custGeom>
            <a:avLst/>
            <a:gdLst>
              <a:gd name="connsiteX0" fmla="*/ 262926 w 286160"/>
              <a:gd name="connsiteY0" fmla="*/ 233063 h 280909"/>
              <a:gd name="connsiteX1" fmla="*/ 140192 w 286160"/>
              <a:gd name="connsiteY1" fmla="*/ 218361 h 280909"/>
              <a:gd name="connsiteX2" fmla="*/ 105538 w 286160"/>
              <a:gd name="connsiteY2" fmla="*/ 152466 h 280909"/>
              <a:gd name="connsiteX3" fmla="*/ 105538 w 286160"/>
              <a:gd name="connsiteY3" fmla="*/ 81582 h 280909"/>
              <a:gd name="connsiteX4" fmla="*/ 122209 w 286160"/>
              <a:gd name="connsiteY4" fmla="*/ 98253 h 280909"/>
              <a:gd name="connsiteX5" fmla="*/ 138880 w 286160"/>
              <a:gd name="connsiteY5" fmla="*/ 105210 h 280909"/>
              <a:gd name="connsiteX6" fmla="*/ 155550 w 286160"/>
              <a:gd name="connsiteY6" fmla="*/ 98253 h 280909"/>
              <a:gd name="connsiteX7" fmla="*/ 155550 w 286160"/>
              <a:gd name="connsiteY7" fmla="*/ 64780 h 280909"/>
              <a:gd name="connsiteX8" fmla="*/ 98581 w 286160"/>
              <a:gd name="connsiteY8" fmla="*/ 7810 h 280909"/>
              <a:gd name="connsiteX9" fmla="*/ 98450 w 286160"/>
              <a:gd name="connsiteY9" fmla="*/ 7810 h 280909"/>
              <a:gd name="connsiteX10" fmla="*/ 96743 w 286160"/>
              <a:gd name="connsiteY10" fmla="*/ 6366 h 280909"/>
              <a:gd name="connsiteX11" fmla="*/ 95956 w 286160"/>
              <a:gd name="connsiteY11" fmla="*/ 5710 h 280909"/>
              <a:gd name="connsiteX12" fmla="*/ 94905 w 286160"/>
              <a:gd name="connsiteY12" fmla="*/ 4922 h 280909"/>
              <a:gd name="connsiteX13" fmla="*/ 93855 w 286160"/>
              <a:gd name="connsiteY13" fmla="*/ 4266 h 280909"/>
              <a:gd name="connsiteX14" fmla="*/ 92937 w 286160"/>
              <a:gd name="connsiteY14" fmla="*/ 3741 h 280909"/>
              <a:gd name="connsiteX15" fmla="*/ 91886 w 286160"/>
              <a:gd name="connsiteY15" fmla="*/ 3216 h 280909"/>
              <a:gd name="connsiteX16" fmla="*/ 90836 w 286160"/>
              <a:gd name="connsiteY16" fmla="*/ 2691 h 280909"/>
              <a:gd name="connsiteX17" fmla="*/ 89786 w 286160"/>
              <a:gd name="connsiteY17" fmla="*/ 2297 h 280909"/>
              <a:gd name="connsiteX18" fmla="*/ 88605 w 286160"/>
              <a:gd name="connsiteY18" fmla="*/ 1903 h 280909"/>
              <a:gd name="connsiteX19" fmla="*/ 87554 w 286160"/>
              <a:gd name="connsiteY19" fmla="*/ 1641 h 280909"/>
              <a:gd name="connsiteX20" fmla="*/ 86373 w 286160"/>
              <a:gd name="connsiteY20" fmla="*/ 1378 h 280909"/>
              <a:gd name="connsiteX21" fmla="*/ 85192 w 286160"/>
              <a:gd name="connsiteY21" fmla="*/ 1247 h 280909"/>
              <a:gd name="connsiteX22" fmla="*/ 84142 w 286160"/>
              <a:gd name="connsiteY22" fmla="*/ 1116 h 280909"/>
              <a:gd name="connsiteX23" fmla="*/ 81779 w 286160"/>
              <a:gd name="connsiteY23" fmla="*/ 984 h 280909"/>
              <a:gd name="connsiteX24" fmla="*/ 81779 w 286160"/>
              <a:gd name="connsiteY24" fmla="*/ 984 h 280909"/>
              <a:gd name="connsiteX25" fmla="*/ 81779 w 286160"/>
              <a:gd name="connsiteY25" fmla="*/ 984 h 280909"/>
              <a:gd name="connsiteX26" fmla="*/ 81779 w 286160"/>
              <a:gd name="connsiteY26" fmla="*/ 984 h 280909"/>
              <a:gd name="connsiteX27" fmla="*/ 79416 w 286160"/>
              <a:gd name="connsiteY27" fmla="*/ 1116 h 280909"/>
              <a:gd name="connsiteX28" fmla="*/ 78366 w 286160"/>
              <a:gd name="connsiteY28" fmla="*/ 1247 h 280909"/>
              <a:gd name="connsiteX29" fmla="*/ 77053 w 286160"/>
              <a:gd name="connsiteY29" fmla="*/ 1378 h 280909"/>
              <a:gd name="connsiteX30" fmla="*/ 75872 w 286160"/>
              <a:gd name="connsiteY30" fmla="*/ 1641 h 280909"/>
              <a:gd name="connsiteX31" fmla="*/ 74691 w 286160"/>
              <a:gd name="connsiteY31" fmla="*/ 1903 h 280909"/>
              <a:gd name="connsiteX32" fmla="*/ 73640 w 286160"/>
              <a:gd name="connsiteY32" fmla="*/ 2297 h 280909"/>
              <a:gd name="connsiteX33" fmla="*/ 72590 w 286160"/>
              <a:gd name="connsiteY33" fmla="*/ 2691 h 280909"/>
              <a:gd name="connsiteX34" fmla="*/ 71671 w 286160"/>
              <a:gd name="connsiteY34" fmla="*/ 3085 h 280909"/>
              <a:gd name="connsiteX35" fmla="*/ 70490 w 286160"/>
              <a:gd name="connsiteY35" fmla="*/ 3610 h 280909"/>
              <a:gd name="connsiteX36" fmla="*/ 69571 w 286160"/>
              <a:gd name="connsiteY36" fmla="*/ 4135 h 280909"/>
              <a:gd name="connsiteX37" fmla="*/ 68521 w 286160"/>
              <a:gd name="connsiteY37" fmla="*/ 4791 h 280909"/>
              <a:gd name="connsiteX38" fmla="*/ 67602 w 286160"/>
              <a:gd name="connsiteY38" fmla="*/ 5447 h 280909"/>
              <a:gd name="connsiteX39" fmla="*/ 66815 w 286160"/>
              <a:gd name="connsiteY39" fmla="*/ 6104 h 280909"/>
              <a:gd name="connsiteX40" fmla="*/ 66683 w 286160"/>
              <a:gd name="connsiteY40" fmla="*/ 6104 h 280909"/>
              <a:gd name="connsiteX41" fmla="*/ 64977 w 286160"/>
              <a:gd name="connsiteY41" fmla="*/ 7548 h 280909"/>
              <a:gd name="connsiteX42" fmla="*/ 64846 w 286160"/>
              <a:gd name="connsiteY42" fmla="*/ 7679 h 280909"/>
              <a:gd name="connsiteX43" fmla="*/ 7876 w 286160"/>
              <a:gd name="connsiteY43" fmla="*/ 64649 h 280909"/>
              <a:gd name="connsiteX44" fmla="*/ 7876 w 286160"/>
              <a:gd name="connsiteY44" fmla="*/ 98121 h 280909"/>
              <a:gd name="connsiteX45" fmla="*/ 24547 w 286160"/>
              <a:gd name="connsiteY45" fmla="*/ 105078 h 280909"/>
              <a:gd name="connsiteX46" fmla="*/ 41218 w 286160"/>
              <a:gd name="connsiteY46" fmla="*/ 98121 h 280909"/>
              <a:gd name="connsiteX47" fmla="*/ 57889 w 286160"/>
              <a:gd name="connsiteY47" fmla="*/ 81450 h 280909"/>
              <a:gd name="connsiteX48" fmla="*/ 57889 w 286160"/>
              <a:gd name="connsiteY48" fmla="*/ 152334 h 280909"/>
              <a:gd name="connsiteX49" fmla="*/ 120109 w 286160"/>
              <a:gd name="connsiteY49" fmla="*/ 261285 h 280909"/>
              <a:gd name="connsiteX50" fmla="*/ 262533 w 286160"/>
              <a:gd name="connsiteY50" fmla="*/ 280319 h 280909"/>
              <a:gd name="connsiteX51" fmla="*/ 286161 w 286160"/>
              <a:gd name="connsiteY51" fmla="*/ 256691 h 280909"/>
              <a:gd name="connsiteX52" fmla="*/ 262926 w 286160"/>
              <a:gd name="connsiteY52" fmla="*/ 233063 h 28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160" h="280909">
                <a:moveTo>
                  <a:pt x="262926" y="233063"/>
                </a:moveTo>
                <a:cubicBezTo>
                  <a:pt x="208582" y="233063"/>
                  <a:pt x="166839" y="230569"/>
                  <a:pt x="140192" y="218361"/>
                </a:cubicBezTo>
                <a:cubicBezTo>
                  <a:pt x="122996" y="210485"/>
                  <a:pt x="105538" y="196571"/>
                  <a:pt x="105538" y="152466"/>
                </a:cubicBezTo>
                <a:lnTo>
                  <a:pt x="105538" y="81582"/>
                </a:lnTo>
                <a:lnTo>
                  <a:pt x="122209" y="98253"/>
                </a:lnTo>
                <a:cubicBezTo>
                  <a:pt x="126803" y="102847"/>
                  <a:pt x="132841" y="105210"/>
                  <a:pt x="138880" y="105210"/>
                </a:cubicBezTo>
                <a:cubicBezTo>
                  <a:pt x="144918" y="105210"/>
                  <a:pt x="150956" y="102847"/>
                  <a:pt x="155550" y="98253"/>
                </a:cubicBezTo>
                <a:cubicBezTo>
                  <a:pt x="164739" y="89064"/>
                  <a:pt x="164739" y="74100"/>
                  <a:pt x="155550" y="64780"/>
                </a:cubicBezTo>
                <a:lnTo>
                  <a:pt x="98581" y="7810"/>
                </a:lnTo>
                <a:cubicBezTo>
                  <a:pt x="98581" y="7810"/>
                  <a:pt x="98581" y="7810"/>
                  <a:pt x="98450" y="7810"/>
                </a:cubicBezTo>
                <a:cubicBezTo>
                  <a:pt x="97925" y="7285"/>
                  <a:pt x="97399" y="6760"/>
                  <a:pt x="96743" y="6366"/>
                </a:cubicBezTo>
                <a:cubicBezTo>
                  <a:pt x="96481" y="6104"/>
                  <a:pt x="96218" y="5972"/>
                  <a:pt x="95956" y="5710"/>
                </a:cubicBezTo>
                <a:cubicBezTo>
                  <a:pt x="95562" y="5447"/>
                  <a:pt x="95299" y="5185"/>
                  <a:pt x="94905" y="4922"/>
                </a:cubicBezTo>
                <a:cubicBezTo>
                  <a:pt x="94512" y="4660"/>
                  <a:pt x="94249" y="4529"/>
                  <a:pt x="93855" y="4266"/>
                </a:cubicBezTo>
                <a:cubicBezTo>
                  <a:pt x="93593" y="4135"/>
                  <a:pt x="93199" y="3872"/>
                  <a:pt x="92937" y="3741"/>
                </a:cubicBezTo>
                <a:cubicBezTo>
                  <a:pt x="92543" y="3610"/>
                  <a:pt x="92280" y="3347"/>
                  <a:pt x="91886" y="3216"/>
                </a:cubicBezTo>
                <a:cubicBezTo>
                  <a:pt x="91492" y="3085"/>
                  <a:pt x="91230" y="2822"/>
                  <a:pt x="90836" y="2691"/>
                </a:cubicBezTo>
                <a:cubicBezTo>
                  <a:pt x="90443" y="2560"/>
                  <a:pt x="90180" y="2428"/>
                  <a:pt x="89786" y="2297"/>
                </a:cubicBezTo>
                <a:cubicBezTo>
                  <a:pt x="89392" y="2166"/>
                  <a:pt x="88999" y="2034"/>
                  <a:pt x="88605" y="1903"/>
                </a:cubicBezTo>
                <a:cubicBezTo>
                  <a:pt x="88211" y="1772"/>
                  <a:pt x="87948" y="1772"/>
                  <a:pt x="87554" y="1641"/>
                </a:cubicBezTo>
                <a:cubicBezTo>
                  <a:pt x="87161" y="1509"/>
                  <a:pt x="86767" y="1378"/>
                  <a:pt x="86373" y="1378"/>
                </a:cubicBezTo>
                <a:cubicBezTo>
                  <a:pt x="85979" y="1247"/>
                  <a:pt x="85585" y="1247"/>
                  <a:pt x="85192" y="1247"/>
                </a:cubicBezTo>
                <a:cubicBezTo>
                  <a:pt x="84798" y="1247"/>
                  <a:pt x="84536" y="1116"/>
                  <a:pt x="84142" y="1116"/>
                </a:cubicBezTo>
                <a:cubicBezTo>
                  <a:pt x="83354" y="984"/>
                  <a:pt x="82567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0991" y="984"/>
                  <a:pt x="80204" y="984"/>
                  <a:pt x="79416" y="1116"/>
                </a:cubicBezTo>
                <a:cubicBezTo>
                  <a:pt x="79022" y="1116"/>
                  <a:pt x="78760" y="1247"/>
                  <a:pt x="78366" y="1247"/>
                </a:cubicBezTo>
                <a:cubicBezTo>
                  <a:pt x="77972" y="1247"/>
                  <a:pt x="77447" y="1378"/>
                  <a:pt x="77053" y="1378"/>
                </a:cubicBezTo>
                <a:cubicBezTo>
                  <a:pt x="76660" y="1509"/>
                  <a:pt x="76266" y="1509"/>
                  <a:pt x="75872" y="1641"/>
                </a:cubicBezTo>
                <a:cubicBezTo>
                  <a:pt x="75478" y="1772"/>
                  <a:pt x="75084" y="1772"/>
                  <a:pt x="74691" y="1903"/>
                </a:cubicBezTo>
                <a:cubicBezTo>
                  <a:pt x="74297" y="2034"/>
                  <a:pt x="74034" y="2166"/>
                  <a:pt x="73640" y="2297"/>
                </a:cubicBezTo>
                <a:cubicBezTo>
                  <a:pt x="73247" y="2428"/>
                  <a:pt x="72853" y="2560"/>
                  <a:pt x="72590" y="2691"/>
                </a:cubicBezTo>
                <a:cubicBezTo>
                  <a:pt x="72196" y="2822"/>
                  <a:pt x="71934" y="2953"/>
                  <a:pt x="71671" y="3085"/>
                </a:cubicBezTo>
                <a:cubicBezTo>
                  <a:pt x="71278" y="3216"/>
                  <a:pt x="70884" y="3478"/>
                  <a:pt x="70490" y="3610"/>
                </a:cubicBezTo>
                <a:cubicBezTo>
                  <a:pt x="70227" y="3741"/>
                  <a:pt x="69834" y="4003"/>
                  <a:pt x="69571" y="4135"/>
                </a:cubicBezTo>
                <a:cubicBezTo>
                  <a:pt x="69177" y="4397"/>
                  <a:pt x="68784" y="4529"/>
                  <a:pt x="68521" y="4791"/>
                </a:cubicBezTo>
                <a:cubicBezTo>
                  <a:pt x="68258" y="5054"/>
                  <a:pt x="67865" y="5316"/>
                  <a:pt x="67602" y="5447"/>
                </a:cubicBezTo>
                <a:cubicBezTo>
                  <a:pt x="67340" y="5710"/>
                  <a:pt x="67077" y="5841"/>
                  <a:pt x="66815" y="6104"/>
                </a:cubicBezTo>
                <a:cubicBezTo>
                  <a:pt x="66815" y="6104"/>
                  <a:pt x="66815" y="6104"/>
                  <a:pt x="66683" y="6104"/>
                </a:cubicBezTo>
                <a:cubicBezTo>
                  <a:pt x="66158" y="6629"/>
                  <a:pt x="65502" y="7023"/>
                  <a:pt x="64977" y="7548"/>
                </a:cubicBezTo>
                <a:cubicBezTo>
                  <a:pt x="64977" y="7548"/>
                  <a:pt x="64977" y="7548"/>
                  <a:pt x="64846" y="7679"/>
                </a:cubicBezTo>
                <a:lnTo>
                  <a:pt x="7876" y="64649"/>
                </a:lnTo>
                <a:cubicBezTo>
                  <a:pt x="-1313" y="73837"/>
                  <a:pt x="-1313" y="88801"/>
                  <a:pt x="7876" y="98121"/>
                </a:cubicBezTo>
                <a:cubicBezTo>
                  <a:pt x="12470" y="102716"/>
                  <a:pt x="18509" y="105078"/>
                  <a:pt x="24547" y="105078"/>
                </a:cubicBezTo>
                <a:cubicBezTo>
                  <a:pt x="30585" y="105078"/>
                  <a:pt x="36623" y="102716"/>
                  <a:pt x="41218" y="98121"/>
                </a:cubicBezTo>
                <a:lnTo>
                  <a:pt x="57889" y="81450"/>
                </a:lnTo>
                <a:lnTo>
                  <a:pt x="57889" y="152334"/>
                </a:lnTo>
                <a:cubicBezTo>
                  <a:pt x="57889" y="206416"/>
                  <a:pt x="78235" y="241989"/>
                  <a:pt x="120109" y="261285"/>
                </a:cubicBezTo>
                <a:cubicBezTo>
                  <a:pt x="154632" y="277168"/>
                  <a:pt x="200181" y="280319"/>
                  <a:pt x="262533" y="280319"/>
                </a:cubicBezTo>
                <a:cubicBezTo>
                  <a:pt x="275528" y="280319"/>
                  <a:pt x="286161" y="269686"/>
                  <a:pt x="286161" y="256691"/>
                </a:cubicBezTo>
                <a:cubicBezTo>
                  <a:pt x="286161" y="243695"/>
                  <a:pt x="275921" y="233063"/>
                  <a:pt x="262926" y="2330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6">
            <a:extLst>
              <a:ext uri="{FF2B5EF4-FFF2-40B4-BE49-F238E27FC236}">
                <a16:creationId xmlns:a16="http://schemas.microsoft.com/office/drawing/2014/main" id="{BB635204-0705-294C-A338-528256D09C65}"/>
              </a:ext>
            </a:extLst>
          </p:cNvPr>
          <p:cNvSpPr/>
          <p:nvPr/>
        </p:nvSpPr>
        <p:spPr>
          <a:xfrm>
            <a:off x="14234060" y="8208670"/>
            <a:ext cx="738197" cy="79359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3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7B9ECA-D049-B049-AA97-DEBED3D09EF1}"/>
              </a:ext>
            </a:extLst>
          </p:cNvPr>
          <p:cNvSpPr/>
          <p:nvPr/>
        </p:nvSpPr>
        <p:spPr>
          <a:xfrm>
            <a:off x="4884389" y="6106209"/>
            <a:ext cx="7803978" cy="284412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EDD26D44-B57C-3E46-86BD-5CB8E40F2528}"/>
              </a:ext>
            </a:extLst>
          </p:cNvPr>
          <p:cNvSpPr txBox="1"/>
          <p:nvPr/>
        </p:nvSpPr>
        <p:spPr>
          <a:xfrm flipH="1">
            <a:off x="5424570" y="644957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24878-3234-1A49-AEAF-F94317D8CBF0}"/>
              </a:ext>
            </a:extLst>
          </p:cNvPr>
          <p:cNvSpPr txBox="1"/>
          <p:nvPr/>
        </p:nvSpPr>
        <p:spPr>
          <a:xfrm>
            <a:off x="5424570" y="703657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7818447-5D6D-FA4D-AD71-144573F718F0}"/>
              </a:ext>
            </a:extLst>
          </p:cNvPr>
          <p:cNvSpPr/>
          <p:nvPr/>
        </p:nvSpPr>
        <p:spPr>
          <a:xfrm>
            <a:off x="13100061" y="610620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44AE0CB-1A88-A849-827F-AF9BD15BB866}"/>
              </a:ext>
            </a:extLst>
          </p:cNvPr>
          <p:cNvSpPr txBox="1"/>
          <p:nvPr/>
        </p:nvSpPr>
        <p:spPr>
          <a:xfrm flipH="1">
            <a:off x="13640243" y="644957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985565-030A-884D-8CFB-8FF1CC9C6CF5}"/>
              </a:ext>
            </a:extLst>
          </p:cNvPr>
          <p:cNvSpPr txBox="1"/>
          <p:nvPr/>
        </p:nvSpPr>
        <p:spPr>
          <a:xfrm>
            <a:off x="13640243" y="703657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37CC47D-666F-9545-ABCC-3A0D0CD68CD4}"/>
              </a:ext>
            </a:extLst>
          </p:cNvPr>
          <p:cNvSpPr/>
          <p:nvPr/>
        </p:nvSpPr>
        <p:spPr>
          <a:xfrm>
            <a:off x="4884389" y="924167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E2C575F-2DF0-4245-A327-9F33E4DA4811}"/>
              </a:ext>
            </a:extLst>
          </p:cNvPr>
          <p:cNvSpPr txBox="1"/>
          <p:nvPr/>
        </p:nvSpPr>
        <p:spPr>
          <a:xfrm flipH="1">
            <a:off x="5424570" y="958504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1F8EE8-AACB-714E-8A59-B1D26E9E57CD}"/>
              </a:ext>
            </a:extLst>
          </p:cNvPr>
          <p:cNvSpPr txBox="1"/>
          <p:nvPr/>
        </p:nvSpPr>
        <p:spPr>
          <a:xfrm>
            <a:off x="5424570" y="10172045"/>
            <a:ext cx="6723614" cy="132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D7DCC62-D457-164D-A9EE-2D4292FDAABC}"/>
              </a:ext>
            </a:extLst>
          </p:cNvPr>
          <p:cNvSpPr/>
          <p:nvPr/>
        </p:nvSpPr>
        <p:spPr>
          <a:xfrm>
            <a:off x="13100061" y="924167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9AAB7C99-E0FE-A740-8502-82A4E359AD74}"/>
              </a:ext>
            </a:extLst>
          </p:cNvPr>
          <p:cNvSpPr txBox="1"/>
          <p:nvPr/>
        </p:nvSpPr>
        <p:spPr>
          <a:xfrm flipH="1">
            <a:off x="13640243" y="958504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6C3C66-153B-4A45-8C99-0AB70A9466B2}"/>
              </a:ext>
            </a:extLst>
          </p:cNvPr>
          <p:cNvSpPr txBox="1"/>
          <p:nvPr/>
        </p:nvSpPr>
        <p:spPr>
          <a:xfrm>
            <a:off x="13640243" y="1017204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0D79D-86E7-984D-A6FF-F93796270CF3}"/>
              </a:ext>
            </a:extLst>
          </p:cNvPr>
          <p:cNvSpPr/>
          <p:nvPr/>
        </p:nvSpPr>
        <p:spPr>
          <a:xfrm>
            <a:off x="3473609" y="6106209"/>
            <a:ext cx="1117074" cy="28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7044FD-07F8-6D40-97B6-C81701C35733}"/>
              </a:ext>
            </a:extLst>
          </p:cNvPr>
          <p:cNvSpPr/>
          <p:nvPr/>
        </p:nvSpPr>
        <p:spPr>
          <a:xfrm>
            <a:off x="3473609" y="9241679"/>
            <a:ext cx="1117074" cy="28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6658A9-0062-4248-B135-BA78F10528F1}"/>
              </a:ext>
            </a:extLst>
          </p:cNvPr>
          <p:cNvSpPr/>
          <p:nvPr/>
        </p:nvSpPr>
        <p:spPr>
          <a:xfrm rot="5400000">
            <a:off x="8377744" y="1504241"/>
            <a:ext cx="817268" cy="780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8B0B60-5166-8B48-8671-917746246C90}"/>
              </a:ext>
            </a:extLst>
          </p:cNvPr>
          <p:cNvSpPr/>
          <p:nvPr/>
        </p:nvSpPr>
        <p:spPr>
          <a:xfrm rot="5400000">
            <a:off x="16593417" y="1504243"/>
            <a:ext cx="817268" cy="780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2615300" y="10402131"/>
            <a:ext cx="284412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Narrow Target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43611EFD-51DD-4440-8CDA-90C216B558DE}"/>
              </a:ext>
            </a:extLst>
          </p:cNvPr>
          <p:cNvSpPr txBox="1"/>
          <p:nvPr/>
        </p:nvSpPr>
        <p:spPr>
          <a:xfrm rot="16200000" flipH="1">
            <a:off x="2827432" y="7226658"/>
            <a:ext cx="2419856" cy="60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286ECD19-45A6-2541-BEB8-41B0DC23F253}"/>
              </a:ext>
            </a:extLst>
          </p:cNvPr>
          <p:cNvSpPr txBox="1"/>
          <p:nvPr/>
        </p:nvSpPr>
        <p:spPr>
          <a:xfrm flipH="1">
            <a:off x="7132600" y="5185566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55B48A8-274F-3748-B2F3-EEEC737D3298}"/>
              </a:ext>
            </a:extLst>
          </p:cNvPr>
          <p:cNvSpPr txBox="1"/>
          <p:nvPr/>
        </p:nvSpPr>
        <p:spPr>
          <a:xfrm flipH="1">
            <a:off x="15348272" y="5185566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39526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178802" y="1022190"/>
            <a:ext cx="14020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Advantage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13EBDFD-7AF1-A94B-9F59-04BC03AF38DC}"/>
              </a:ext>
            </a:extLst>
          </p:cNvPr>
          <p:cNvSpPr/>
          <p:nvPr/>
        </p:nvSpPr>
        <p:spPr>
          <a:xfrm>
            <a:off x="4910376" y="8048983"/>
            <a:ext cx="7803977" cy="28441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78ABAD9E-8E4A-2B4C-A2D1-6B85A883E94E}"/>
              </a:ext>
            </a:extLst>
          </p:cNvPr>
          <p:cNvSpPr txBox="1"/>
          <p:nvPr/>
        </p:nvSpPr>
        <p:spPr>
          <a:xfrm flipH="1">
            <a:off x="6448508" y="876204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FFA835-4DC6-F244-B700-824225BDC9ED}"/>
              </a:ext>
            </a:extLst>
          </p:cNvPr>
          <p:cNvSpPr txBox="1"/>
          <p:nvPr/>
        </p:nvSpPr>
        <p:spPr>
          <a:xfrm>
            <a:off x="5450561" y="934904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1449CFE-DC35-354B-8D88-6E3DF509A1E8}"/>
              </a:ext>
            </a:extLst>
          </p:cNvPr>
          <p:cNvSpPr/>
          <p:nvPr/>
        </p:nvSpPr>
        <p:spPr>
          <a:xfrm>
            <a:off x="13126053" y="8048983"/>
            <a:ext cx="7803977" cy="28441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0295F283-BB5C-7F48-8DBD-09D1EE41C6FD}"/>
              </a:ext>
            </a:extLst>
          </p:cNvPr>
          <p:cNvSpPr txBox="1"/>
          <p:nvPr/>
        </p:nvSpPr>
        <p:spPr>
          <a:xfrm flipH="1">
            <a:off x="14664185" y="876204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C20DCC-6F28-8C44-B343-72D5ABB333D2}"/>
              </a:ext>
            </a:extLst>
          </p:cNvPr>
          <p:cNvSpPr txBox="1"/>
          <p:nvPr/>
        </p:nvSpPr>
        <p:spPr>
          <a:xfrm>
            <a:off x="13666238" y="934904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AC9E12-879B-1142-A763-5878AE536BB7}"/>
              </a:ext>
            </a:extLst>
          </p:cNvPr>
          <p:cNvSpPr/>
          <p:nvPr/>
        </p:nvSpPr>
        <p:spPr>
          <a:xfrm>
            <a:off x="4910376" y="4913513"/>
            <a:ext cx="7803977" cy="28441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DE53AECA-BA94-9843-9A3E-4A9AF2812079}"/>
              </a:ext>
            </a:extLst>
          </p:cNvPr>
          <p:cNvSpPr txBox="1"/>
          <p:nvPr/>
        </p:nvSpPr>
        <p:spPr>
          <a:xfrm flipH="1">
            <a:off x="6448508" y="562657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E01D1B-6C9A-5A42-B009-39F6495F6361}"/>
              </a:ext>
            </a:extLst>
          </p:cNvPr>
          <p:cNvSpPr txBox="1"/>
          <p:nvPr/>
        </p:nvSpPr>
        <p:spPr>
          <a:xfrm>
            <a:off x="5450561" y="621357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CA337D-8136-984D-988E-67B449F6B765}"/>
              </a:ext>
            </a:extLst>
          </p:cNvPr>
          <p:cNvSpPr/>
          <p:nvPr/>
        </p:nvSpPr>
        <p:spPr>
          <a:xfrm>
            <a:off x="13126053" y="4913513"/>
            <a:ext cx="7803977" cy="28441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A4995C29-850A-554B-A7AF-5CD1738CB075}"/>
              </a:ext>
            </a:extLst>
          </p:cNvPr>
          <p:cNvSpPr txBox="1"/>
          <p:nvPr/>
        </p:nvSpPr>
        <p:spPr>
          <a:xfrm flipH="1">
            <a:off x="14664185" y="562657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B82EE4-1889-834E-B74F-6929E2E11A48}"/>
              </a:ext>
            </a:extLst>
          </p:cNvPr>
          <p:cNvSpPr txBox="1"/>
          <p:nvPr/>
        </p:nvSpPr>
        <p:spPr>
          <a:xfrm>
            <a:off x="13666238" y="621357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A38F677-7242-7948-957E-39E20885451B}"/>
              </a:ext>
            </a:extLst>
          </p:cNvPr>
          <p:cNvSpPr/>
          <p:nvPr/>
        </p:nvSpPr>
        <p:spPr>
          <a:xfrm>
            <a:off x="3447618" y="4913513"/>
            <a:ext cx="1179871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>
            <a:extLst>
              <a:ext uri="{FF2B5EF4-FFF2-40B4-BE49-F238E27FC236}">
                <a16:creationId xmlns:a16="http://schemas.microsoft.com/office/drawing/2014/main" id="{1F795589-DF97-DB47-98FF-009CD56D45E2}"/>
              </a:ext>
            </a:extLst>
          </p:cNvPr>
          <p:cNvSpPr/>
          <p:nvPr/>
        </p:nvSpPr>
        <p:spPr>
          <a:xfrm rot="5400000">
            <a:off x="12330268" y="3717312"/>
            <a:ext cx="1179871" cy="16019656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D69B1EA-B792-C742-96BC-0F5795579226}"/>
              </a:ext>
            </a:extLst>
          </p:cNvPr>
          <p:cNvSpPr txBox="1"/>
          <p:nvPr/>
        </p:nvSpPr>
        <p:spPr>
          <a:xfrm rot="16200000" flipH="1">
            <a:off x="2827433" y="7756596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32A1B440-7422-204C-B94D-EA8E10AAAE6F}"/>
              </a:ext>
            </a:extLst>
          </p:cNvPr>
          <p:cNvSpPr txBox="1"/>
          <p:nvPr/>
        </p:nvSpPr>
        <p:spPr>
          <a:xfrm flipH="1">
            <a:off x="11710275" y="11434752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6A95F112-A429-E64D-8556-1E47514307D1}"/>
              </a:ext>
            </a:extLst>
          </p:cNvPr>
          <p:cNvSpPr/>
          <p:nvPr/>
        </p:nvSpPr>
        <p:spPr>
          <a:xfrm flipH="1">
            <a:off x="2668308" y="5626574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76ADBC5-C786-5747-8E17-ABB3E19DB5E3}"/>
              </a:ext>
            </a:extLst>
          </p:cNvPr>
          <p:cNvSpPr/>
          <p:nvPr/>
        </p:nvSpPr>
        <p:spPr>
          <a:xfrm flipH="1">
            <a:off x="2668308" y="10492997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07D86804-81C2-A442-82D5-AC79DCDA3331}"/>
              </a:ext>
            </a:extLst>
          </p:cNvPr>
          <p:cNvSpPr/>
          <p:nvPr/>
        </p:nvSpPr>
        <p:spPr>
          <a:xfrm flipH="1">
            <a:off x="4876670" y="1225278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39B8EAB0-7857-7440-96DB-FFEEA82B3D10}"/>
              </a:ext>
            </a:extLst>
          </p:cNvPr>
          <p:cNvSpPr/>
          <p:nvPr/>
        </p:nvSpPr>
        <p:spPr>
          <a:xfrm flipH="1">
            <a:off x="19391904" y="1225278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8612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D69B1EA-B792-C742-96BC-0F5795579226}"/>
              </a:ext>
            </a:extLst>
          </p:cNvPr>
          <p:cNvSpPr txBox="1"/>
          <p:nvPr/>
        </p:nvSpPr>
        <p:spPr>
          <a:xfrm rot="16200000" flipH="1">
            <a:off x="732409" y="7977879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32A1B440-7422-204C-B94D-EA8E10AAAE6F}"/>
              </a:ext>
            </a:extLst>
          </p:cNvPr>
          <p:cNvSpPr txBox="1"/>
          <p:nvPr/>
        </p:nvSpPr>
        <p:spPr>
          <a:xfrm flipH="1">
            <a:off x="7809977" y="12109035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6A95F112-A429-E64D-8556-1E47514307D1}"/>
              </a:ext>
            </a:extLst>
          </p:cNvPr>
          <p:cNvSpPr/>
          <p:nvPr/>
        </p:nvSpPr>
        <p:spPr>
          <a:xfrm flipH="1">
            <a:off x="1519980" y="584785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76ADBC5-C786-5747-8E17-ABB3E19DB5E3}"/>
              </a:ext>
            </a:extLst>
          </p:cNvPr>
          <p:cNvSpPr/>
          <p:nvPr/>
        </p:nvSpPr>
        <p:spPr>
          <a:xfrm flipH="1">
            <a:off x="1519980" y="10714279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07D86804-81C2-A442-82D5-AC79DCDA3331}"/>
              </a:ext>
            </a:extLst>
          </p:cNvPr>
          <p:cNvSpPr/>
          <p:nvPr/>
        </p:nvSpPr>
        <p:spPr>
          <a:xfrm flipH="1">
            <a:off x="3418113" y="1220136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39B8EAB0-7857-7440-96DB-FFEEA82B3D10}"/>
              </a:ext>
            </a:extLst>
          </p:cNvPr>
          <p:cNvSpPr/>
          <p:nvPr/>
        </p:nvSpPr>
        <p:spPr>
          <a:xfrm flipH="1">
            <a:off x="13776984" y="1220136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81E8AD0B-766A-B844-8932-84B0ADB7B5B6}"/>
              </a:ext>
            </a:extLst>
          </p:cNvPr>
          <p:cNvSpPr/>
          <p:nvPr/>
        </p:nvSpPr>
        <p:spPr>
          <a:xfrm flipH="1">
            <a:off x="3451819" y="5139890"/>
            <a:ext cx="5169172" cy="2756809"/>
          </a:xfrm>
          <a:prstGeom prst="snip1Rect">
            <a:avLst>
              <a:gd name="adj" fmla="val 36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2CE0B747-D985-EE4E-8236-B1D533B8802F}"/>
              </a:ext>
            </a:extLst>
          </p:cNvPr>
          <p:cNvSpPr/>
          <p:nvPr/>
        </p:nvSpPr>
        <p:spPr>
          <a:xfrm flipH="1">
            <a:off x="3451819" y="8357579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CF2301E6-1079-314E-BDA2-3441CD2C0579}"/>
              </a:ext>
            </a:extLst>
          </p:cNvPr>
          <p:cNvSpPr/>
          <p:nvPr/>
        </p:nvSpPr>
        <p:spPr>
          <a:xfrm flipH="1">
            <a:off x="9097810" y="5139890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D51B3C91-2521-1245-93C8-622DE7718557}"/>
              </a:ext>
            </a:extLst>
          </p:cNvPr>
          <p:cNvSpPr/>
          <p:nvPr/>
        </p:nvSpPr>
        <p:spPr>
          <a:xfrm flipH="1">
            <a:off x="9097810" y="8357579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92B6B-34D8-4C4C-9C82-C68FF16C66C3}"/>
              </a:ext>
            </a:extLst>
          </p:cNvPr>
          <p:cNvCxnSpPr>
            <a:cxnSpLocks/>
          </p:cNvCxnSpPr>
          <p:nvPr/>
        </p:nvCxnSpPr>
        <p:spPr>
          <a:xfrm>
            <a:off x="2871192" y="11673918"/>
            <a:ext cx="12067472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3E3C09-62EB-B04E-9E16-75F7FCA4A8AB}"/>
              </a:ext>
            </a:extLst>
          </p:cNvPr>
          <p:cNvCxnSpPr>
            <a:cxnSpLocks/>
          </p:cNvCxnSpPr>
          <p:nvPr/>
        </p:nvCxnSpPr>
        <p:spPr>
          <a:xfrm flipV="1">
            <a:off x="2895490" y="4820989"/>
            <a:ext cx="0" cy="688206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18EEB1C8-0F45-664D-84F9-35DF60D90964}"/>
              </a:ext>
            </a:extLst>
          </p:cNvPr>
          <p:cNvSpPr txBox="1"/>
          <p:nvPr/>
        </p:nvSpPr>
        <p:spPr>
          <a:xfrm flipH="1">
            <a:off x="4632541" y="603506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D12421F3-C8D5-9043-A141-21285D5889BB}"/>
              </a:ext>
            </a:extLst>
          </p:cNvPr>
          <p:cNvSpPr txBox="1"/>
          <p:nvPr/>
        </p:nvSpPr>
        <p:spPr>
          <a:xfrm flipH="1">
            <a:off x="10197908" y="629824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12FE0CFC-3674-3248-8E80-36717C22045D}"/>
              </a:ext>
            </a:extLst>
          </p:cNvPr>
          <p:cNvSpPr txBox="1"/>
          <p:nvPr/>
        </p:nvSpPr>
        <p:spPr>
          <a:xfrm flipH="1">
            <a:off x="4632541" y="9513128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E577ACC2-9F0A-D043-9DC1-62FF2A0456C9}"/>
              </a:ext>
            </a:extLst>
          </p:cNvPr>
          <p:cNvSpPr txBox="1"/>
          <p:nvPr/>
        </p:nvSpPr>
        <p:spPr>
          <a:xfrm flipH="1">
            <a:off x="10197908" y="919737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1D7329-3D44-E94A-8186-8C1D2B301E92}"/>
              </a:ext>
            </a:extLst>
          </p:cNvPr>
          <p:cNvSpPr txBox="1"/>
          <p:nvPr/>
        </p:nvSpPr>
        <p:spPr>
          <a:xfrm>
            <a:off x="15756662" y="5258568"/>
            <a:ext cx="71010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64027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608203F6-2569-6F46-9E47-683E7CBFCA32}"/>
              </a:ext>
            </a:extLst>
          </p:cNvPr>
          <p:cNvSpPr/>
          <p:nvPr/>
        </p:nvSpPr>
        <p:spPr>
          <a:xfrm flipH="1">
            <a:off x="1614007" y="5688199"/>
            <a:ext cx="2292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Complex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CDA15967-A4D0-7346-B2D5-73E7CC6A277B}"/>
              </a:ext>
            </a:extLst>
          </p:cNvPr>
          <p:cNvSpPr/>
          <p:nvPr/>
        </p:nvSpPr>
        <p:spPr>
          <a:xfrm flipH="1">
            <a:off x="1614007" y="10554622"/>
            <a:ext cx="2292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Simple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EBB5C1D0-0EA0-804A-B1B5-61CF76C9CEFD}"/>
              </a:ext>
            </a:extLst>
          </p:cNvPr>
          <p:cNvSpPr/>
          <p:nvPr/>
        </p:nvSpPr>
        <p:spPr>
          <a:xfrm flipH="1">
            <a:off x="8619815" y="11977916"/>
            <a:ext cx="1281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CC6DE29D-9D3D-C24C-A1A3-2E71DD2B8269}"/>
              </a:ext>
            </a:extLst>
          </p:cNvPr>
          <p:cNvSpPr/>
          <p:nvPr/>
        </p:nvSpPr>
        <p:spPr>
          <a:xfrm flipH="1">
            <a:off x="17183805" y="11977916"/>
            <a:ext cx="1281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Slow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183C342E-2E1B-8443-8EC2-D1EFB247CE00}"/>
              </a:ext>
            </a:extLst>
          </p:cNvPr>
          <p:cNvSpPr/>
          <p:nvPr/>
        </p:nvSpPr>
        <p:spPr>
          <a:xfrm flipH="1">
            <a:off x="5340089" y="4980233"/>
            <a:ext cx="7840738" cy="2756809"/>
          </a:xfrm>
          <a:prstGeom prst="snip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C14ED26A-5B91-2C42-B940-CB7A10E60CAB}"/>
              </a:ext>
            </a:extLst>
          </p:cNvPr>
          <p:cNvSpPr/>
          <p:nvPr/>
        </p:nvSpPr>
        <p:spPr>
          <a:xfrm flipH="1">
            <a:off x="5340089" y="8197922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FC1B631C-4748-0A44-9844-295DCB77C0E9}"/>
              </a:ext>
            </a:extLst>
          </p:cNvPr>
          <p:cNvSpPr/>
          <p:nvPr/>
        </p:nvSpPr>
        <p:spPr>
          <a:xfrm flipH="1">
            <a:off x="13904079" y="4980233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D9F36037-5AE9-114E-9A89-F6CA168B21AB}"/>
              </a:ext>
            </a:extLst>
          </p:cNvPr>
          <p:cNvSpPr/>
          <p:nvPr/>
        </p:nvSpPr>
        <p:spPr>
          <a:xfrm flipH="1">
            <a:off x="13904079" y="8197922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476AC8-CC49-F14B-9112-40E087904939}"/>
              </a:ext>
            </a:extLst>
          </p:cNvPr>
          <p:cNvCxnSpPr>
            <a:cxnSpLocks/>
          </p:cNvCxnSpPr>
          <p:nvPr/>
        </p:nvCxnSpPr>
        <p:spPr>
          <a:xfrm>
            <a:off x="4459378" y="11514261"/>
            <a:ext cx="18304264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BAA111-693A-B642-89F1-71030F148579}"/>
              </a:ext>
            </a:extLst>
          </p:cNvPr>
          <p:cNvCxnSpPr>
            <a:cxnSpLocks/>
          </p:cNvCxnSpPr>
          <p:nvPr/>
        </p:nvCxnSpPr>
        <p:spPr>
          <a:xfrm flipV="1">
            <a:off x="4496234" y="4661332"/>
            <a:ext cx="0" cy="688206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B97516-7377-EA48-8B6D-ECFD2B8EDA65}"/>
              </a:ext>
            </a:extLst>
          </p:cNvPr>
          <p:cNvSpPr/>
          <p:nvPr/>
        </p:nvSpPr>
        <p:spPr>
          <a:xfrm>
            <a:off x="6888512" y="5919031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Competitor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83133A-99C3-7249-90A7-0B175705E37E}"/>
              </a:ext>
            </a:extLst>
          </p:cNvPr>
          <p:cNvSpPr/>
          <p:nvPr/>
        </p:nvSpPr>
        <p:spPr>
          <a:xfrm>
            <a:off x="11230810" y="9145390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Competitor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A53C23-FE7D-3F45-A636-E1C3DA2FA529}"/>
              </a:ext>
            </a:extLst>
          </p:cNvPr>
          <p:cNvSpPr/>
          <p:nvPr/>
        </p:nvSpPr>
        <p:spPr>
          <a:xfrm>
            <a:off x="15512804" y="5916415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8472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09BFA15F-92D5-C349-B72F-59FE0BAC85EF}"/>
              </a:ext>
            </a:extLst>
          </p:cNvPr>
          <p:cNvSpPr txBox="1"/>
          <p:nvPr/>
        </p:nvSpPr>
        <p:spPr>
          <a:xfrm rot="16200000" flipH="1">
            <a:off x="-1304620" y="7676695"/>
            <a:ext cx="716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7237D356-280A-9A48-9060-5BF638D844A4}"/>
              </a:ext>
            </a:extLst>
          </p:cNvPr>
          <p:cNvSpPr txBox="1"/>
          <p:nvPr/>
        </p:nvSpPr>
        <p:spPr>
          <a:xfrm flipH="1">
            <a:off x="6146999" y="11815122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C55018A0-114E-DE40-8E6D-E1FC40C60997}"/>
              </a:ext>
            </a:extLst>
          </p:cNvPr>
          <p:cNvSpPr/>
          <p:nvPr/>
        </p:nvSpPr>
        <p:spPr>
          <a:xfrm rot="16200000" flipH="1">
            <a:off x="2585373" y="5282027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59C9698A-7699-1D47-A9AD-13EDE17E41AD}"/>
              </a:ext>
            </a:extLst>
          </p:cNvPr>
          <p:cNvSpPr/>
          <p:nvPr/>
        </p:nvSpPr>
        <p:spPr>
          <a:xfrm rot="16200000" flipH="1">
            <a:off x="2585373" y="10148450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F480D2AC-3A77-E744-8719-7F5C23543E79}"/>
              </a:ext>
            </a:extLst>
          </p:cNvPr>
          <p:cNvSpPr/>
          <p:nvPr/>
        </p:nvSpPr>
        <p:spPr>
          <a:xfrm flipH="1">
            <a:off x="3208147" y="11281355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C51C69B7-F6D6-6942-AA3C-E208A3B0F552}"/>
              </a:ext>
            </a:extLst>
          </p:cNvPr>
          <p:cNvSpPr/>
          <p:nvPr/>
        </p:nvSpPr>
        <p:spPr>
          <a:xfrm flipH="1">
            <a:off x="13212302" y="11281355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FDD9FD3-30B8-684F-9E14-CC7723DBD59A}"/>
              </a:ext>
            </a:extLst>
          </p:cNvPr>
          <p:cNvSpPr/>
          <p:nvPr/>
        </p:nvSpPr>
        <p:spPr>
          <a:xfrm flipH="1">
            <a:off x="3557779" y="500926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D14AAED5-BD38-404F-9F1B-037ED150D40C}"/>
              </a:ext>
            </a:extLst>
          </p:cNvPr>
          <p:cNvSpPr/>
          <p:nvPr/>
        </p:nvSpPr>
        <p:spPr>
          <a:xfrm flipH="1">
            <a:off x="3557779" y="822695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C48A336F-F12C-B240-BCB6-F848261F5A96}"/>
              </a:ext>
            </a:extLst>
          </p:cNvPr>
          <p:cNvSpPr/>
          <p:nvPr/>
        </p:nvSpPr>
        <p:spPr>
          <a:xfrm flipH="1">
            <a:off x="9203770" y="500926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C239FF6F-4B0D-324F-8EF5-B32287D659EE}"/>
              </a:ext>
            </a:extLst>
          </p:cNvPr>
          <p:cNvSpPr/>
          <p:nvPr/>
        </p:nvSpPr>
        <p:spPr>
          <a:xfrm flipH="1">
            <a:off x="9203770" y="822695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C6498A4-C03C-434C-BB63-1C7557CA31ED}"/>
              </a:ext>
            </a:extLst>
          </p:cNvPr>
          <p:cNvSpPr txBox="1"/>
          <p:nvPr/>
        </p:nvSpPr>
        <p:spPr>
          <a:xfrm flipH="1">
            <a:off x="4738501" y="5904439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B7868BC0-52CB-0343-8778-F82DCE6C83A6}"/>
              </a:ext>
            </a:extLst>
          </p:cNvPr>
          <p:cNvSpPr txBox="1"/>
          <p:nvPr/>
        </p:nvSpPr>
        <p:spPr>
          <a:xfrm flipH="1">
            <a:off x="10303868" y="6167619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48D7C3AC-FD3D-CC4C-9058-6C3AA0B9016A}"/>
              </a:ext>
            </a:extLst>
          </p:cNvPr>
          <p:cNvSpPr txBox="1"/>
          <p:nvPr/>
        </p:nvSpPr>
        <p:spPr>
          <a:xfrm flipH="1">
            <a:off x="4738501" y="938250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431A6313-341E-044E-899F-F70779614610}"/>
              </a:ext>
            </a:extLst>
          </p:cNvPr>
          <p:cNvSpPr txBox="1"/>
          <p:nvPr/>
        </p:nvSpPr>
        <p:spPr>
          <a:xfrm flipH="1">
            <a:off x="10303868" y="9066746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3ACAAA-E587-BB42-833C-C703C79226D1}"/>
              </a:ext>
            </a:extLst>
          </p:cNvPr>
          <p:cNvSpPr txBox="1"/>
          <p:nvPr/>
        </p:nvSpPr>
        <p:spPr>
          <a:xfrm>
            <a:off x="16440479" y="5009859"/>
            <a:ext cx="59526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24702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719F5909-B31B-7441-9BEE-F4ED7C38F908}"/>
              </a:ext>
            </a:extLst>
          </p:cNvPr>
          <p:cNvSpPr txBox="1"/>
          <p:nvPr/>
        </p:nvSpPr>
        <p:spPr>
          <a:xfrm rot="16200000" flipH="1">
            <a:off x="7783925" y="7367980"/>
            <a:ext cx="4657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12C1F4F-C9CA-4046-B266-907418A8305A}"/>
              </a:ext>
            </a:extLst>
          </p:cNvPr>
          <p:cNvSpPr txBox="1"/>
          <p:nvPr/>
        </p:nvSpPr>
        <p:spPr>
          <a:xfrm flipH="1">
            <a:off x="14121583" y="11758680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E00932A5-2634-6E40-8FE4-8405B3322468}"/>
              </a:ext>
            </a:extLst>
          </p:cNvPr>
          <p:cNvSpPr/>
          <p:nvPr/>
        </p:nvSpPr>
        <p:spPr>
          <a:xfrm flipH="1">
            <a:off x="10352137" y="482812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0C5045D3-33F1-CE4E-9FDB-CB4C70F7B3E2}"/>
              </a:ext>
            </a:extLst>
          </p:cNvPr>
          <p:cNvSpPr/>
          <p:nvPr/>
        </p:nvSpPr>
        <p:spPr>
          <a:xfrm flipH="1">
            <a:off x="10352137" y="1061033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7AB97AB2-C874-2E4B-829B-22DB7A46971F}"/>
              </a:ext>
            </a:extLst>
          </p:cNvPr>
          <p:cNvSpPr/>
          <p:nvPr/>
        </p:nvSpPr>
        <p:spPr>
          <a:xfrm flipH="1">
            <a:off x="11182731" y="11224913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6B2A131-B06F-F446-B8AA-6768A3F6AD62}"/>
              </a:ext>
            </a:extLst>
          </p:cNvPr>
          <p:cNvSpPr/>
          <p:nvPr/>
        </p:nvSpPr>
        <p:spPr>
          <a:xfrm flipH="1">
            <a:off x="21186886" y="11224913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D8840DEB-B12D-644E-9949-6EB2867713BA}"/>
              </a:ext>
            </a:extLst>
          </p:cNvPr>
          <p:cNvSpPr/>
          <p:nvPr/>
        </p:nvSpPr>
        <p:spPr>
          <a:xfrm flipH="1">
            <a:off x="11532362" y="4952820"/>
            <a:ext cx="10815163" cy="5974498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046EED87-BE77-6048-B3B0-D4C57777EAAB}"/>
              </a:ext>
            </a:extLst>
          </p:cNvPr>
          <p:cNvSpPr/>
          <p:nvPr/>
        </p:nvSpPr>
        <p:spPr>
          <a:xfrm flipH="1">
            <a:off x="11532363" y="8170509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D5FCD2C6-6661-924A-BEDE-509CA6488390}"/>
              </a:ext>
            </a:extLst>
          </p:cNvPr>
          <p:cNvSpPr/>
          <p:nvPr/>
        </p:nvSpPr>
        <p:spPr>
          <a:xfrm flipH="1">
            <a:off x="17178354" y="4952820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198E7DA4-03BF-3942-82DA-A6438E06173C}"/>
              </a:ext>
            </a:extLst>
          </p:cNvPr>
          <p:cNvSpPr txBox="1"/>
          <p:nvPr/>
        </p:nvSpPr>
        <p:spPr>
          <a:xfrm flipH="1">
            <a:off x="12734856" y="584799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F3068256-E7B0-3C43-8703-04CE9E410171}"/>
              </a:ext>
            </a:extLst>
          </p:cNvPr>
          <p:cNvSpPr txBox="1"/>
          <p:nvPr/>
        </p:nvSpPr>
        <p:spPr>
          <a:xfrm flipH="1">
            <a:off x="18300223" y="611117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783AA313-1A5A-6B4D-8547-054A90A79FB6}"/>
              </a:ext>
            </a:extLst>
          </p:cNvPr>
          <p:cNvSpPr txBox="1"/>
          <p:nvPr/>
        </p:nvSpPr>
        <p:spPr>
          <a:xfrm flipH="1">
            <a:off x="12734856" y="9260745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E737C214-90CB-634C-8DA9-7EA7C7E779ED}"/>
              </a:ext>
            </a:extLst>
          </p:cNvPr>
          <p:cNvSpPr txBox="1"/>
          <p:nvPr/>
        </p:nvSpPr>
        <p:spPr>
          <a:xfrm flipH="1">
            <a:off x="18300223" y="901030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C3C5B0E-6CCE-FB48-A1C4-89A28F848AA8}"/>
              </a:ext>
            </a:extLst>
          </p:cNvPr>
          <p:cNvSpPr/>
          <p:nvPr/>
        </p:nvSpPr>
        <p:spPr>
          <a:xfrm>
            <a:off x="16377097" y="5943341"/>
            <a:ext cx="1234440" cy="886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2EE2E5C-F3BA-5E4E-8171-19A6B9A3DC1E}"/>
              </a:ext>
            </a:extLst>
          </p:cNvPr>
          <p:cNvSpPr/>
          <p:nvPr/>
        </p:nvSpPr>
        <p:spPr>
          <a:xfrm rot="16200000">
            <a:off x="19127756" y="7424223"/>
            <a:ext cx="1234440" cy="886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964384-3661-AA41-9977-D3AD587CE962}"/>
              </a:ext>
            </a:extLst>
          </p:cNvPr>
          <p:cNvSpPr txBox="1"/>
          <p:nvPr/>
        </p:nvSpPr>
        <p:spPr>
          <a:xfrm>
            <a:off x="2032512" y="5095430"/>
            <a:ext cx="6445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process of creating relationships with and satisfying customers. To get your company’s name out there, you need to make sure, most businesses.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8865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61" y="1022190"/>
            <a:ext cx="12890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0D1259A-C23B-784C-8CF5-195556DFDA98}"/>
              </a:ext>
            </a:extLst>
          </p:cNvPr>
          <p:cNvSpPr/>
          <p:nvPr/>
        </p:nvSpPr>
        <p:spPr>
          <a:xfrm rot="5400000">
            <a:off x="3516599" y="3844674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9C365D1-0FFC-9843-9EA3-7E4CB707B47E}"/>
              </a:ext>
            </a:extLst>
          </p:cNvPr>
          <p:cNvSpPr/>
          <p:nvPr/>
        </p:nvSpPr>
        <p:spPr>
          <a:xfrm rot="5400000">
            <a:off x="10152458" y="3844675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FBD15CB-46A4-8E4A-9A66-1FECF4074723}"/>
              </a:ext>
            </a:extLst>
          </p:cNvPr>
          <p:cNvSpPr/>
          <p:nvPr/>
        </p:nvSpPr>
        <p:spPr>
          <a:xfrm rot="5400000">
            <a:off x="16788318" y="3844676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E18D8D9A-D4B2-8041-B94A-E7F5DEF3C0B9}"/>
              </a:ext>
            </a:extLst>
          </p:cNvPr>
          <p:cNvSpPr txBox="1"/>
          <p:nvPr/>
        </p:nvSpPr>
        <p:spPr>
          <a:xfrm flipH="1">
            <a:off x="375097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7C5B6132-3405-A14B-896E-62FA8245D6CA}"/>
              </a:ext>
            </a:extLst>
          </p:cNvPr>
          <p:cNvSpPr txBox="1"/>
          <p:nvPr/>
        </p:nvSpPr>
        <p:spPr>
          <a:xfrm flipH="1">
            <a:off x="1038683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2526F3FB-998B-564E-A7A7-FE51F79D46E0}"/>
              </a:ext>
            </a:extLst>
          </p:cNvPr>
          <p:cNvSpPr txBox="1"/>
          <p:nvPr/>
        </p:nvSpPr>
        <p:spPr>
          <a:xfrm flipH="1">
            <a:off x="1702269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9016E067-441B-0E45-82FF-13D359F07C2A}"/>
              </a:ext>
            </a:extLst>
          </p:cNvPr>
          <p:cNvSpPr txBox="1"/>
          <p:nvPr/>
        </p:nvSpPr>
        <p:spPr>
          <a:xfrm flipH="1">
            <a:off x="363170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7EFF1312-C342-EE40-8087-10503C70CF2E}"/>
              </a:ext>
            </a:extLst>
          </p:cNvPr>
          <p:cNvSpPr txBox="1"/>
          <p:nvPr/>
        </p:nvSpPr>
        <p:spPr>
          <a:xfrm flipH="1">
            <a:off x="363170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568FC3DB-FAC0-FE4F-8775-6FE987AB19D2}"/>
              </a:ext>
            </a:extLst>
          </p:cNvPr>
          <p:cNvSpPr txBox="1"/>
          <p:nvPr/>
        </p:nvSpPr>
        <p:spPr>
          <a:xfrm flipH="1">
            <a:off x="3631704" y="10978814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7EF452B5-D8C6-3946-8DB1-26CB2DE85720}"/>
              </a:ext>
            </a:extLst>
          </p:cNvPr>
          <p:cNvSpPr txBox="1"/>
          <p:nvPr/>
        </p:nvSpPr>
        <p:spPr>
          <a:xfrm flipH="1">
            <a:off x="3631704" y="11913093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Narrow Target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621CC36C-19B2-4F45-B4BA-84DE0C162D1C}"/>
              </a:ext>
            </a:extLst>
          </p:cNvPr>
          <p:cNvSpPr txBox="1"/>
          <p:nvPr/>
        </p:nvSpPr>
        <p:spPr>
          <a:xfrm flipH="1">
            <a:off x="1026756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9C238FCA-A304-ED42-8E48-698BBE27BC9E}"/>
              </a:ext>
            </a:extLst>
          </p:cNvPr>
          <p:cNvSpPr txBox="1"/>
          <p:nvPr/>
        </p:nvSpPr>
        <p:spPr>
          <a:xfrm flipH="1">
            <a:off x="1026756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60542974-9335-6B4C-9664-206FCBA8EF0A}"/>
              </a:ext>
            </a:extLst>
          </p:cNvPr>
          <p:cNvSpPr txBox="1"/>
          <p:nvPr/>
        </p:nvSpPr>
        <p:spPr>
          <a:xfrm flipH="1">
            <a:off x="10267564" y="10978814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45EC188-0827-E849-94BA-ADE4E3C4CC1A}"/>
              </a:ext>
            </a:extLst>
          </p:cNvPr>
          <p:cNvSpPr txBox="1"/>
          <p:nvPr/>
        </p:nvSpPr>
        <p:spPr>
          <a:xfrm flipH="1">
            <a:off x="1696057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3783A331-7D21-CA4D-BFDB-5B1E569CF950}"/>
              </a:ext>
            </a:extLst>
          </p:cNvPr>
          <p:cNvSpPr txBox="1"/>
          <p:nvPr/>
        </p:nvSpPr>
        <p:spPr>
          <a:xfrm flipH="1">
            <a:off x="1696057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</p:spTree>
    <p:extLst>
      <p:ext uri="{BB962C8B-B14F-4D97-AF65-F5344CB8AC3E}">
        <p14:creationId xmlns:p14="http://schemas.microsoft.com/office/powerpoint/2010/main" val="243323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Snip Single Corner Rectangle 53">
            <a:extLst>
              <a:ext uri="{FF2B5EF4-FFF2-40B4-BE49-F238E27FC236}">
                <a16:creationId xmlns:a16="http://schemas.microsoft.com/office/drawing/2014/main" id="{FE31892D-941E-5C40-B83D-96BF2C28035A}"/>
              </a:ext>
            </a:extLst>
          </p:cNvPr>
          <p:cNvSpPr/>
          <p:nvPr/>
        </p:nvSpPr>
        <p:spPr>
          <a:xfrm flipH="1">
            <a:off x="2397935" y="5969382"/>
            <a:ext cx="774465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>
            <a:extLst>
              <a:ext uri="{FF2B5EF4-FFF2-40B4-BE49-F238E27FC236}">
                <a16:creationId xmlns:a16="http://schemas.microsoft.com/office/drawing/2014/main" id="{A0CDF093-F3DB-0A44-ABA8-D198FD50FEA7}"/>
              </a:ext>
            </a:extLst>
          </p:cNvPr>
          <p:cNvSpPr/>
          <p:nvPr/>
        </p:nvSpPr>
        <p:spPr>
          <a:xfrm flipH="1">
            <a:off x="2397935" y="9187071"/>
            <a:ext cx="774465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08C51190-74E9-5C4E-B6EA-3DE43DF3FE3A}"/>
              </a:ext>
            </a:extLst>
          </p:cNvPr>
          <p:cNvSpPr txBox="1"/>
          <p:nvPr/>
        </p:nvSpPr>
        <p:spPr>
          <a:xfrm rot="16200000" flipH="1">
            <a:off x="1759501" y="7092226"/>
            <a:ext cx="203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Inferior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8B2979ED-83B3-6149-BE63-74A906C8ECCC}"/>
              </a:ext>
            </a:extLst>
          </p:cNvPr>
          <p:cNvSpPr txBox="1"/>
          <p:nvPr/>
        </p:nvSpPr>
        <p:spPr>
          <a:xfrm flipH="1">
            <a:off x="6073228" y="5221958"/>
            <a:ext cx="589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Relative Cost Position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9DF84B8-4AE7-D24E-8C1E-1021DF6E463F}"/>
              </a:ext>
            </a:extLst>
          </p:cNvPr>
          <p:cNvSpPr/>
          <p:nvPr/>
        </p:nvSpPr>
        <p:spPr>
          <a:xfrm flipH="1">
            <a:off x="3649219" y="596938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A8BC10A9-A2DF-7544-8289-4E756DFEB234}"/>
              </a:ext>
            </a:extLst>
          </p:cNvPr>
          <p:cNvSpPr/>
          <p:nvPr/>
        </p:nvSpPr>
        <p:spPr>
          <a:xfrm flipH="1">
            <a:off x="3649219" y="918707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F4A99BCE-D5BE-7B46-BE33-89A690C18AB8}"/>
              </a:ext>
            </a:extLst>
          </p:cNvPr>
          <p:cNvSpPr/>
          <p:nvPr/>
        </p:nvSpPr>
        <p:spPr>
          <a:xfrm flipH="1">
            <a:off x="9295210" y="596938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854D74E9-B1D2-3A4B-BE1E-32C25120B174}"/>
              </a:ext>
            </a:extLst>
          </p:cNvPr>
          <p:cNvSpPr/>
          <p:nvPr/>
        </p:nvSpPr>
        <p:spPr>
          <a:xfrm flipH="1">
            <a:off x="9295210" y="918707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862FDCE1-368D-EF48-96F8-6FEA72393072}"/>
              </a:ext>
            </a:extLst>
          </p:cNvPr>
          <p:cNvSpPr txBox="1"/>
          <p:nvPr/>
        </p:nvSpPr>
        <p:spPr>
          <a:xfrm flipH="1">
            <a:off x="4829941" y="633309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63199360-1D51-304B-A15B-6DEA738AF51E}"/>
              </a:ext>
            </a:extLst>
          </p:cNvPr>
          <p:cNvSpPr txBox="1"/>
          <p:nvPr/>
        </p:nvSpPr>
        <p:spPr>
          <a:xfrm flipH="1">
            <a:off x="10395308" y="659435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7A008E93-060B-8D4B-80D1-0490B0481839}"/>
              </a:ext>
            </a:extLst>
          </p:cNvPr>
          <p:cNvSpPr txBox="1"/>
          <p:nvPr/>
        </p:nvSpPr>
        <p:spPr>
          <a:xfrm flipH="1">
            <a:off x="4829941" y="9809231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C4615989-3291-704F-9BB3-47F49313E998}"/>
              </a:ext>
            </a:extLst>
          </p:cNvPr>
          <p:cNvSpPr txBox="1"/>
          <p:nvPr/>
        </p:nvSpPr>
        <p:spPr>
          <a:xfrm flipH="1">
            <a:off x="10395308" y="9495401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BD98F8-AAA4-6F44-87DE-5458F807ECF7}"/>
              </a:ext>
            </a:extLst>
          </p:cNvPr>
          <p:cNvSpPr txBox="1"/>
          <p:nvPr/>
        </p:nvSpPr>
        <p:spPr>
          <a:xfrm>
            <a:off x="3889134" y="7537391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A9D67-8028-424F-A1CC-FE63B189A1A6}"/>
              </a:ext>
            </a:extLst>
          </p:cNvPr>
          <p:cNvSpPr txBox="1"/>
          <p:nvPr/>
        </p:nvSpPr>
        <p:spPr>
          <a:xfrm>
            <a:off x="9535125" y="7261502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CC685-280B-C444-833D-D649378C4ADA}"/>
              </a:ext>
            </a:extLst>
          </p:cNvPr>
          <p:cNvSpPr txBox="1"/>
          <p:nvPr/>
        </p:nvSpPr>
        <p:spPr>
          <a:xfrm>
            <a:off x="3889134" y="1046384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8BEB9-0C99-F646-8E9D-F917FC492929}"/>
              </a:ext>
            </a:extLst>
          </p:cNvPr>
          <p:cNvSpPr txBox="1"/>
          <p:nvPr/>
        </p:nvSpPr>
        <p:spPr>
          <a:xfrm>
            <a:off x="9535125" y="10739733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FD51BDDE-B754-6F42-8590-4BE0BFF1CFF8}"/>
              </a:ext>
            </a:extLst>
          </p:cNvPr>
          <p:cNvSpPr txBox="1"/>
          <p:nvPr/>
        </p:nvSpPr>
        <p:spPr>
          <a:xfrm rot="16200000" flipH="1">
            <a:off x="1759501" y="10171457"/>
            <a:ext cx="203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Superior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1930B9C0-ECED-7448-8EDC-81168EF31F64}"/>
              </a:ext>
            </a:extLst>
          </p:cNvPr>
          <p:cNvSpPr txBox="1"/>
          <p:nvPr/>
        </p:nvSpPr>
        <p:spPr>
          <a:xfrm rot="16200000" flipH="1">
            <a:off x="-1053404" y="8766107"/>
            <a:ext cx="589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Relative Cost 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3ECF57-CCDB-BE4C-97F2-3C76712D8B6E}"/>
              </a:ext>
            </a:extLst>
          </p:cNvPr>
          <p:cNvSpPr txBox="1"/>
          <p:nvPr/>
        </p:nvSpPr>
        <p:spPr>
          <a:xfrm>
            <a:off x="16060554" y="5627678"/>
            <a:ext cx="66543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5225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79886" y="4106545"/>
            <a:ext cx="7236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679886" y="6747133"/>
            <a:ext cx="7236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9DB57-8F58-424A-B487-467E4E32E244}"/>
              </a:ext>
            </a:extLst>
          </p:cNvPr>
          <p:cNvCxnSpPr>
            <a:cxnSpLocks/>
          </p:cNvCxnSpPr>
          <p:nvPr/>
        </p:nvCxnSpPr>
        <p:spPr>
          <a:xfrm>
            <a:off x="11484753" y="10540950"/>
            <a:ext cx="11213011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B9DB23-CD62-4943-A05D-ED281F5C01E9}"/>
              </a:ext>
            </a:extLst>
          </p:cNvPr>
          <p:cNvCxnSpPr>
            <a:cxnSpLocks/>
          </p:cNvCxnSpPr>
          <p:nvPr/>
        </p:nvCxnSpPr>
        <p:spPr>
          <a:xfrm flipV="1">
            <a:off x="11509051" y="2188029"/>
            <a:ext cx="0" cy="8388432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7488365" y="6157801"/>
            <a:ext cx="6873058" cy="4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2E93A1AB-26B9-9E4D-B08B-D7B394CF6968}"/>
              </a:ext>
            </a:extLst>
          </p:cNvPr>
          <p:cNvSpPr/>
          <p:nvPr/>
        </p:nvSpPr>
        <p:spPr>
          <a:xfrm flipH="1">
            <a:off x="10502537" y="2945714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F0764A1-281C-4042-9B53-311A2AD11D2C}"/>
              </a:ext>
            </a:extLst>
          </p:cNvPr>
          <p:cNvSpPr/>
          <p:nvPr/>
        </p:nvSpPr>
        <p:spPr>
          <a:xfrm flipH="1">
            <a:off x="10502537" y="9216388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76FC457-FB14-FF4A-A2DA-96786950E72B}"/>
              </a:ext>
            </a:extLst>
          </p:cNvPr>
          <p:cNvSpPr/>
          <p:nvPr/>
        </p:nvSpPr>
        <p:spPr>
          <a:xfrm flipH="1">
            <a:off x="14844270" y="10964457"/>
            <a:ext cx="844715" cy="479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C31412EC-3DAF-404A-AAE2-1939F0F46EE1}"/>
              </a:ext>
            </a:extLst>
          </p:cNvPr>
          <p:cNvSpPr/>
          <p:nvPr/>
        </p:nvSpPr>
        <p:spPr>
          <a:xfrm flipH="1">
            <a:off x="18493533" y="10964457"/>
            <a:ext cx="844715" cy="479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DC420F0-E866-7948-8082-FE9AD1B95105}"/>
              </a:ext>
            </a:extLst>
          </p:cNvPr>
          <p:cNvSpPr txBox="1"/>
          <p:nvPr/>
        </p:nvSpPr>
        <p:spPr>
          <a:xfrm flipH="1">
            <a:off x="16025364" y="10827175"/>
            <a:ext cx="2026582" cy="70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480E06-50BD-CA48-8EAC-7CB6BAAAADFB}"/>
              </a:ext>
            </a:extLst>
          </p:cNvPr>
          <p:cNvSpPr/>
          <p:nvPr/>
        </p:nvSpPr>
        <p:spPr>
          <a:xfrm>
            <a:off x="12034914" y="2451662"/>
            <a:ext cx="5029799" cy="3567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17446B-A660-8244-88FA-98B602A04325}"/>
              </a:ext>
            </a:extLst>
          </p:cNvPr>
          <p:cNvSpPr/>
          <p:nvPr/>
        </p:nvSpPr>
        <p:spPr>
          <a:xfrm>
            <a:off x="17240065" y="2451662"/>
            <a:ext cx="5029799" cy="356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F86BB-A703-154F-9516-F9C85F72073F}"/>
              </a:ext>
            </a:extLst>
          </p:cNvPr>
          <p:cNvSpPr/>
          <p:nvPr/>
        </p:nvSpPr>
        <p:spPr>
          <a:xfrm>
            <a:off x="12034914" y="6382778"/>
            <a:ext cx="5029799" cy="35677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365CD-03A7-E543-B4E9-A1E8C611EF62}"/>
              </a:ext>
            </a:extLst>
          </p:cNvPr>
          <p:cNvSpPr/>
          <p:nvPr/>
        </p:nvSpPr>
        <p:spPr>
          <a:xfrm>
            <a:off x="17240065" y="6382778"/>
            <a:ext cx="5029799" cy="3567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EB341-2D63-AD42-8EB9-87726865622C}"/>
              </a:ext>
            </a:extLst>
          </p:cNvPr>
          <p:cNvSpPr/>
          <p:nvPr/>
        </p:nvSpPr>
        <p:spPr>
          <a:xfrm>
            <a:off x="14662375" y="4589269"/>
            <a:ext cx="4946976" cy="322369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80429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EBAEAD23-5E2E-B848-8CA9-38EEFF5B9A8F}"/>
              </a:ext>
            </a:extLst>
          </p:cNvPr>
          <p:cNvSpPr/>
          <p:nvPr/>
        </p:nvSpPr>
        <p:spPr>
          <a:xfrm flipH="1">
            <a:off x="3751966" y="5154195"/>
            <a:ext cx="10815163" cy="5974498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7E568A-5AD9-8241-82F8-F9EB688E1992}"/>
              </a:ext>
            </a:extLst>
          </p:cNvPr>
          <p:cNvSpPr/>
          <p:nvPr/>
        </p:nvSpPr>
        <p:spPr>
          <a:xfrm>
            <a:off x="9591975" y="5746866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58CEC9-E581-6F46-8789-CC5BE6106A0B}"/>
              </a:ext>
            </a:extLst>
          </p:cNvPr>
          <p:cNvSpPr/>
          <p:nvPr/>
        </p:nvSpPr>
        <p:spPr>
          <a:xfrm>
            <a:off x="9591975" y="8531087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A19E41-DA24-6B40-960D-9074A5365891}"/>
              </a:ext>
            </a:extLst>
          </p:cNvPr>
          <p:cNvSpPr/>
          <p:nvPr/>
        </p:nvSpPr>
        <p:spPr>
          <a:xfrm>
            <a:off x="5134794" y="6917204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3F71983D-769E-8149-AADA-E2CFA1CBF5A6}"/>
              </a:ext>
            </a:extLst>
          </p:cNvPr>
          <p:cNvSpPr txBox="1"/>
          <p:nvPr/>
        </p:nvSpPr>
        <p:spPr>
          <a:xfrm rot="16200000" flipH="1">
            <a:off x="3529" y="7815576"/>
            <a:ext cx="46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4BBC5F98-16C0-834E-956C-E7645BC10D8F}"/>
              </a:ext>
            </a:extLst>
          </p:cNvPr>
          <p:cNvSpPr txBox="1"/>
          <p:nvPr/>
        </p:nvSpPr>
        <p:spPr>
          <a:xfrm flipH="1">
            <a:off x="6341187" y="11960055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2CC1B74F-C47D-2A40-B10B-8AB555C84556}"/>
              </a:ext>
            </a:extLst>
          </p:cNvPr>
          <p:cNvSpPr/>
          <p:nvPr/>
        </p:nvSpPr>
        <p:spPr>
          <a:xfrm flipH="1">
            <a:off x="2571741" y="5029503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81777A0A-82C9-6748-AB39-1DC1AA1B02BE}"/>
              </a:ext>
            </a:extLst>
          </p:cNvPr>
          <p:cNvSpPr/>
          <p:nvPr/>
        </p:nvSpPr>
        <p:spPr>
          <a:xfrm flipH="1">
            <a:off x="2571741" y="10811711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BC8D8F6E-16A1-9549-9EF9-70212C933BF1}"/>
              </a:ext>
            </a:extLst>
          </p:cNvPr>
          <p:cNvSpPr/>
          <p:nvPr/>
        </p:nvSpPr>
        <p:spPr>
          <a:xfrm flipH="1">
            <a:off x="3402335" y="11426288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A23B9347-CA28-CE4E-B6A2-21B6E19A991D}"/>
              </a:ext>
            </a:extLst>
          </p:cNvPr>
          <p:cNvSpPr/>
          <p:nvPr/>
        </p:nvSpPr>
        <p:spPr>
          <a:xfrm flipH="1">
            <a:off x="13406490" y="11426288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29FF05B6-CFFD-9E4B-B05D-89C5DEF1B9F7}"/>
              </a:ext>
            </a:extLst>
          </p:cNvPr>
          <p:cNvSpPr/>
          <p:nvPr/>
        </p:nvSpPr>
        <p:spPr>
          <a:xfrm flipH="1">
            <a:off x="3885779" y="8371884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F2120E1B-E062-D542-B51E-513387946393}"/>
              </a:ext>
            </a:extLst>
          </p:cNvPr>
          <p:cNvSpPr txBox="1"/>
          <p:nvPr/>
        </p:nvSpPr>
        <p:spPr>
          <a:xfrm flipH="1">
            <a:off x="5803957" y="7219710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C8E7ADC0-3D31-7845-A9D0-1CF6CACB2955}"/>
              </a:ext>
            </a:extLst>
          </p:cNvPr>
          <p:cNvSpPr txBox="1"/>
          <p:nvPr/>
        </p:nvSpPr>
        <p:spPr>
          <a:xfrm flipH="1">
            <a:off x="10367427" y="6216478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6E9E2C69-2463-9B4E-80B9-11296E1ED811}"/>
              </a:ext>
            </a:extLst>
          </p:cNvPr>
          <p:cNvSpPr txBox="1"/>
          <p:nvPr/>
        </p:nvSpPr>
        <p:spPr>
          <a:xfrm flipH="1">
            <a:off x="10261137" y="8754478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415801-FA42-C24F-A3D6-6BB45CADE03A}"/>
              </a:ext>
            </a:extLst>
          </p:cNvPr>
          <p:cNvSpPr/>
          <p:nvPr/>
        </p:nvSpPr>
        <p:spPr>
          <a:xfrm>
            <a:off x="4419109" y="8988288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1C470797-C46E-0C40-B5AE-9D20403FC2A8}"/>
              </a:ext>
            </a:extLst>
          </p:cNvPr>
          <p:cNvSpPr txBox="1"/>
          <p:nvPr/>
        </p:nvSpPr>
        <p:spPr>
          <a:xfrm flipH="1">
            <a:off x="5088272" y="946212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098A910-0F32-FF45-A689-FF3EF5B9E8D0}"/>
              </a:ext>
            </a:extLst>
          </p:cNvPr>
          <p:cNvSpPr txBox="1"/>
          <p:nvPr/>
        </p:nvSpPr>
        <p:spPr>
          <a:xfrm flipH="1">
            <a:off x="16628468" y="490814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900BF9FA-CE39-E64F-8D36-B561B7EC98A1}"/>
              </a:ext>
            </a:extLst>
          </p:cNvPr>
          <p:cNvSpPr/>
          <p:nvPr/>
        </p:nvSpPr>
        <p:spPr>
          <a:xfrm flipH="1">
            <a:off x="16628468" y="549291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71226819-2B9A-5D42-A2B5-8D564BE836C9}"/>
              </a:ext>
            </a:extLst>
          </p:cNvPr>
          <p:cNvSpPr txBox="1"/>
          <p:nvPr/>
        </p:nvSpPr>
        <p:spPr>
          <a:xfrm flipH="1">
            <a:off x="16628468" y="694014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BDCB9106-B3F3-6F48-980A-B5E22366C796}"/>
              </a:ext>
            </a:extLst>
          </p:cNvPr>
          <p:cNvSpPr/>
          <p:nvPr/>
        </p:nvSpPr>
        <p:spPr>
          <a:xfrm flipH="1">
            <a:off x="16628468" y="7524917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B6A713B0-74B5-CD4C-B5A9-0AAEE1FC5CE7}"/>
              </a:ext>
            </a:extLst>
          </p:cNvPr>
          <p:cNvSpPr txBox="1"/>
          <p:nvPr/>
        </p:nvSpPr>
        <p:spPr>
          <a:xfrm flipH="1">
            <a:off x="16628468" y="909766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9446BA9C-1A8B-264B-BF84-BB7DDC0650AD}"/>
              </a:ext>
            </a:extLst>
          </p:cNvPr>
          <p:cNvSpPr/>
          <p:nvPr/>
        </p:nvSpPr>
        <p:spPr>
          <a:xfrm flipH="1">
            <a:off x="16628468" y="9682440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3FFC358-D702-4940-92B9-17CAB64D18E0}"/>
              </a:ext>
            </a:extLst>
          </p:cNvPr>
          <p:cNvSpPr txBox="1"/>
          <p:nvPr/>
        </p:nvSpPr>
        <p:spPr>
          <a:xfrm flipH="1">
            <a:off x="16628468" y="11061933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CBB432F6-4649-FA49-AD57-3DC786DFDF7B}"/>
              </a:ext>
            </a:extLst>
          </p:cNvPr>
          <p:cNvSpPr/>
          <p:nvPr/>
        </p:nvSpPr>
        <p:spPr>
          <a:xfrm flipH="1">
            <a:off x="16628468" y="11646708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0568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03741C7-D35F-9642-BF64-9522B77776FC}"/>
              </a:ext>
            </a:extLst>
          </p:cNvPr>
          <p:cNvSpPr/>
          <p:nvPr/>
        </p:nvSpPr>
        <p:spPr>
          <a:xfrm rot="5400000">
            <a:off x="10606341" y="4849596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98E349F6-19B9-7745-AD23-4ECF22CB947A}"/>
              </a:ext>
            </a:extLst>
          </p:cNvPr>
          <p:cNvSpPr txBox="1"/>
          <p:nvPr/>
        </p:nvSpPr>
        <p:spPr>
          <a:xfrm flipH="1">
            <a:off x="10514527" y="5542775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High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E2A546C-CD25-C64D-BF2E-86F62FFB9B73}"/>
              </a:ext>
            </a:extLst>
          </p:cNvPr>
          <p:cNvSpPr/>
          <p:nvPr/>
        </p:nvSpPr>
        <p:spPr>
          <a:xfrm rot="5400000">
            <a:off x="5074813" y="4849596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F4F3C097-8ABA-5B4F-A5D9-95C213C57DBE}"/>
              </a:ext>
            </a:extLst>
          </p:cNvPr>
          <p:cNvSpPr txBox="1"/>
          <p:nvPr/>
        </p:nvSpPr>
        <p:spPr>
          <a:xfrm flipH="1">
            <a:off x="4982999" y="5542775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29E8A2C-D184-C548-8E20-3B545A654209}"/>
              </a:ext>
            </a:extLst>
          </p:cNvPr>
          <p:cNvSpPr/>
          <p:nvPr/>
        </p:nvSpPr>
        <p:spPr>
          <a:xfrm>
            <a:off x="2317642" y="9673017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DD80F065-1362-7240-8031-62F65A1D7490}"/>
              </a:ext>
            </a:extLst>
          </p:cNvPr>
          <p:cNvSpPr txBox="1"/>
          <p:nvPr/>
        </p:nvSpPr>
        <p:spPr>
          <a:xfrm rot="16200000" flipH="1">
            <a:off x="2125107" y="10540570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E2B2B-E497-8E48-9ECE-D6B3461C99AA}"/>
              </a:ext>
            </a:extLst>
          </p:cNvPr>
          <p:cNvSpPr/>
          <p:nvPr/>
        </p:nvSpPr>
        <p:spPr>
          <a:xfrm>
            <a:off x="2317642" y="6455328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302B91F-0051-E742-A3CA-6B6393392B09}"/>
              </a:ext>
            </a:extLst>
          </p:cNvPr>
          <p:cNvSpPr txBox="1"/>
          <p:nvPr/>
        </p:nvSpPr>
        <p:spPr>
          <a:xfrm rot="16200000" flipH="1">
            <a:off x="2125107" y="7322881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High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2D8261C-04E0-654D-AE78-968FD12D2F89}"/>
              </a:ext>
            </a:extLst>
          </p:cNvPr>
          <p:cNvSpPr/>
          <p:nvPr/>
        </p:nvSpPr>
        <p:spPr>
          <a:xfrm>
            <a:off x="8637477" y="9356172"/>
            <a:ext cx="5169172" cy="2756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6401ADA-64DB-764F-8984-D7FAF91930CB}"/>
              </a:ext>
            </a:extLst>
          </p:cNvPr>
          <p:cNvSpPr/>
          <p:nvPr/>
        </p:nvSpPr>
        <p:spPr>
          <a:xfrm>
            <a:off x="2991486" y="9356172"/>
            <a:ext cx="5169172" cy="2756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F9413B0-6168-7D48-AA03-3E7A53B07CD3}"/>
              </a:ext>
            </a:extLst>
          </p:cNvPr>
          <p:cNvSpPr/>
          <p:nvPr/>
        </p:nvSpPr>
        <p:spPr>
          <a:xfrm>
            <a:off x="8637477" y="6138483"/>
            <a:ext cx="5169172" cy="27568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2275A6-54C5-3341-A334-4A282900D46A}"/>
              </a:ext>
            </a:extLst>
          </p:cNvPr>
          <p:cNvSpPr/>
          <p:nvPr/>
        </p:nvSpPr>
        <p:spPr>
          <a:xfrm>
            <a:off x="2991486" y="6138483"/>
            <a:ext cx="5169172" cy="27568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7978610-4F73-E94A-BE37-61892411F41F}"/>
              </a:ext>
            </a:extLst>
          </p:cNvPr>
          <p:cNvSpPr txBox="1"/>
          <p:nvPr/>
        </p:nvSpPr>
        <p:spPr>
          <a:xfrm flipH="1">
            <a:off x="4172208" y="6502195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3431B1CB-959A-F845-ADEB-5BED992D9D48}"/>
              </a:ext>
            </a:extLst>
          </p:cNvPr>
          <p:cNvSpPr txBox="1"/>
          <p:nvPr/>
        </p:nvSpPr>
        <p:spPr>
          <a:xfrm flipH="1">
            <a:off x="9737575" y="6763451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2CDEB709-2755-CE49-B82A-6D2D6E02D201}"/>
              </a:ext>
            </a:extLst>
          </p:cNvPr>
          <p:cNvSpPr txBox="1"/>
          <p:nvPr/>
        </p:nvSpPr>
        <p:spPr>
          <a:xfrm flipH="1">
            <a:off x="4172208" y="9978332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69D7FE37-FDCB-7442-8315-B99B64494441}"/>
              </a:ext>
            </a:extLst>
          </p:cNvPr>
          <p:cNvSpPr txBox="1"/>
          <p:nvPr/>
        </p:nvSpPr>
        <p:spPr>
          <a:xfrm flipH="1">
            <a:off x="9737575" y="9664502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5E8C7C-CF26-B649-A37A-5C97969D674C}"/>
              </a:ext>
            </a:extLst>
          </p:cNvPr>
          <p:cNvSpPr txBox="1"/>
          <p:nvPr/>
        </p:nvSpPr>
        <p:spPr>
          <a:xfrm>
            <a:off x="3231401" y="7706492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42B4F-38F1-A24D-B792-2B5134F54C4C}"/>
              </a:ext>
            </a:extLst>
          </p:cNvPr>
          <p:cNvSpPr txBox="1"/>
          <p:nvPr/>
        </p:nvSpPr>
        <p:spPr>
          <a:xfrm>
            <a:off x="8877392" y="7430603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50C19-3EE5-FD4D-BDCB-1C28D2984A87}"/>
              </a:ext>
            </a:extLst>
          </p:cNvPr>
          <p:cNvSpPr txBox="1"/>
          <p:nvPr/>
        </p:nvSpPr>
        <p:spPr>
          <a:xfrm>
            <a:off x="3231401" y="10632945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57D24-F3D0-4644-BA25-3C64134E1636}"/>
              </a:ext>
            </a:extLst>
          </p:cNvPr>
          <p:cNvSpPr txBox="1"/>
          <p:nvPr/>
        </p:nvSpPr>
        <p:spPr>
          <a:xfrm>
            <a:off x="8877392" y="1090883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C81561-0833-6B41-B18D-159B942AE4D8}"/>
              </a:ext>
            </a:extLst>
          </p:cNvPr>
          <p:cNvSpPr txBox="1"/>
          <p:nvPr/>
        </p:nvSpPr>
        <p:spPr>
          <a:xfrm>
            <a:off x="16097086" y="5833587"/>
            <a:ext cx="65180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media platforms play an important role in online marketing. 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 of creating relationships with and satisfying customers.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you need to make sure, most businesses.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294399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82D4DB-5756-394C-B917-7221B45AFC23}"/>
              </a:ext>
            </a:extLst>
          </p:cNvPr>
          <p:cNvSpPr/>
          <p:nvPr/>
        </p:nvSpPr>
        <p:spPr>
          <a:xfrm>
            <a:off x="3294911" y="774418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D515F544-7F4D-D74F-BF35-1CF298D03E99}"/>
              </a:ext>
            </a:extLst>
          </p:cNvPr>
          <p:cNvSpPr txBox="1"/>
          <p:nvPr/>
        </p:nvSpPr>
        <p:spPr>
          <a:xfrm flipH="1">
            <a:off x="4607660" y="845724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10D926-05FD-1641-9F36-7CB429655CF4}"/>
              </a:ext>
            </a:extLst>
          </p:cNvPr>
          <p:cNvSpPr txBox="1"/>
          <p:nvPr/>
        </p:nvSpPr>
        <p:spPr>
          <a:xfrm>
            <a:off x="3755942" y="904424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0847916-B338-5B47-BBDE-FDB8D6A0E1A3}"/>
              </a:ext>
            </a:extLst>
          </p:cNvPr>
          <p:cNvSpPr/>
          <p:nvPr/>
        </p:nvSpPr>
        <p:spPr>
          <a:xfrm>
            <a:off x="10306742" y="774418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826C01C2-59C4-704E-BF24-0057D0F7CF88}"/>
              </a:ext>
            </a:extLst>
          </p:cNvPr>
          <p:cNvSpPr txBox="1"/>
          <p:nvPr/>
        </p:nvSpPr>
        <p:spPr>
          <a:xfrm flipH="1">
            <a:off x="11619491" y="845724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85715-A62C-8243-B41C-060281584F43}"/>
              </a:ext>
            </a:extLst>
          </p:cNvPr>
          <p:cNvSpPr txBox="1"/>
          <p:nvPr/>
        </p:nvSpPr>
        <p:spPr>
          <a:xfrm>
            <a:off x="10767773" y="904424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27BD91E-5595-7847-B82E-467271B4BBED}"/>
              </a:ext>
            </a:extLst>
          </p:cNvPr>
          <p:cNvSpPr/>
          <p:nvPr/>
        </p:nvSpPr>
        <p:spPr>
          <a:xfrm>
            <a:off x="3294911" y="460871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81C148C3-4054-CB41-BFF8-319DAADAA34C}"/>
              </a:ext>
            </a:extLst>
          </p:cNvPr>
          <p:cNvSpPr txBox="1"/>
          <p:nvPr/>
        </p:nvSpPr>
        <p:spPr>
          <a:xfrm flipH="1">
            <a:off x="4607660" y="532177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EE2C1-8526-634A-B012-EF282F2A3491}"/>
              </a:ext>
            </a:extLst>
          </p:cNvPr>
          <p:cNvSpPr txBox="1"/>
          <p:nvPr/>
        </p:nvSpPr>
        <p:spPr>
          <a:xfrm>
            <a:off x="3755942" y="590877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2609C5-4798-F248-BAAC-1879677FA51D}"/>
              </a:ext>
            </a:extLst>
          </p:cNvPr>
          <p:cNvSpPr/>
          <p:nvPr/>
        </p:nvSpPr>
        <p:spPr>
          <a:xfrm>
            <a:off x="10306742" y="460871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32C145C-EB30-1849-A1A4-A8DB458FDBC9}"/>
              </a:ext>
            </a:extLst>
          </p:cNvPr>
          <p:cNvSpPr txBox="1"/>
          <p:nvPr/>
        </p:nvSpPr>
        <p:spPr>
          <a:xfrm flipH="1">
            <a:off x="11619491" y="532177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D661A9-3A61-B94D-A22C-80CC6CA1044A}"/>
              </a:ext>
            </a:extLst>
          </p:cNvPr>
          <p:cNvSpPr txBox="1"/>
          <p:nvPr/>
        </p:nvSpPr>
        <p:spPr>
          <a:xfrm>
            <a:off x="10767773" y="590877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94B93413-A552-B940-AA44-545A51C96CDE}"/>
              </a:ext>
            </a:extLst>
          </p:cNvPr>
          <p:cNvSpPr/>
          <p:nvPr/>
        </p:nvSpPr>
        <p:spPr>
          <a:xfrm>
            <a:off x="2046492" y="4608713"/>
            <a:ext cx="1006984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11E32347-793C-F340-BBB7-D3EB9635743A}"/>
              </a:ext>
            </a:extLst>
          </p:cNvPr>
          <p:cNvSpPr/>
          <p:nvPr/>
        </p:nvSpPr>
        <p:spPr>
          <a:xfrm rot="5400000">
            <a:off x="9541120" y="4586196"/>
            <a:ext cx="1179871" cy="13672289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1C24A9D9-1FC5-9F4B-9C31-7995CC5D297C}"/>
              </a:ext>
            </a:extLst>
          </p:cNvPr>
          <p:cNvSpPr txBox="1"/>
          <p:nvPr/>
        </p:nvSpPr>
        <p:spPr>
          <a:xfrm rot="16200000" flipH="1">
            <a:off x="1266740" y="7494640"/>
            <a:ext cx="2419856" cy="49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A5BCBB2B-D2B5-0743-A614-CA17C7704939}"/>
              </a:ext>
            </a:extLst>
          </p:cNvPr>
          <p:cNvSpPr txBox="1"/>
          <p:nvPr/>
        </p:nvSpPr>
        <p:spPr>
          <a:xfrm flipH="1">
            <a:off x="9098418" y="11129952"/>
            <a:ext cx="206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7A15D4E1-0D70-E743-8B6E-E80A5DE5809B}"/>
              </a:ext>
            </a:extLst>
          </p:cNvPr>
          <p:cNvSpPr/>
          <p:nvPr/>
        </p:nvSpPr>
        <p:spPr>
          <a:xfrm flipH="1">
            <a:off x="1381375" y="5321774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2CF8CC5-83AA-0D49-BA66-7D1CA8A3C9AD}"/>
              </a:ext>
            </a:extLst>
          </p:cNvPr>
          <p:cNvSpPr/>
          <p:nvPr/>
        </p:nvSpPr>
        <p:spPr>
          <a:xfrm flipH="1">
            <a:off x="1381375" y="10188197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7E89E172-9207-4540-827F-4F1909533FD5}"/>
              </a:ext>
            </a:extLst>
          </p:cNvPr>
          <p:cNvSpPr/>
          <p:nvPr/>
        </p:nvSpPr>
        <p:spPr>
          <a:xfrm flipH="1">
            <a:off x="3266145" y="11947986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90204005-B76D-C748-ACC1-6C939CF91603}"/>
              </a:ext>
            </a:extLst>
          </p:cNvPr>
          <p:cNvSpPr/>
          <p:nvPr/>
        </p:nvSpPr>
        <p:spPr>
          <a:xfrm flipH="1">
            <a:off x="15654455" y="11947986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613FE5-2278-9945-B94B-516D074CF82F}"/>
              </a:ext>
            </a:extLst>
          </p:cNvPr>
          <p:cNvSpPr txBox="1"/>
          <p:nvPr/>
        </p:nvSpPr>
        <p:spPr>
          <a:xfrm>
            <a:off x="17921332" y="4907390"/>
            <a:ext cx="5440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Business process of creating relationships.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0895E6-6478-8B43-8C34-3E56FAC4CE0E}"/>
              </a:ext>
            </a:extLst>
          </p:cNvPr>
          <p:cNvSpPr txBox="1"/>
          <p:nvPr/>
        </p:nvSpPr>
        <p:spPr>
          <a:xfrm>
            <a:off x="17921332" y="8258304"/>
            <a:ext cx="5440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 Most businesses already know that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64121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178802" y="1022190"/>
            <a:ext cx="14020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Advantage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FB8DEE-EEBE-5349-88A2-9354AA487A21}"/>
              </a:ext>
            </a:extLst>
          </p:cNvPr>
          <p:cNvSpPr/>
          <p:nvPr/>
        </p:nvSpPr>
        <p:spPr>
          <a:xfrm>
            <a:off x="5590728" y="4824788"/>
            <a:ext cx="15267709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E5445-9A84-064D-A73E-7E7BD7D065A5}"/>
              </a:ext>
            </a:extLst>
          </p:cNvPr>
          <p:cNvSpPr/>
          <p:nvPr/>
        </p:nvSpPr>
        <p:spPr>
          <a:xfrm>
            <a:off x="11669697" y="6745653"/>
            <a:ext cx="3109770" cy="22265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F2C8BB48-4996-F245-A67F-AC14FE522A8C}"/>
              </a:ext>
            </a:extLst>
          </p:cNvPr>
          <p:cNvSpPr txBox="1"/>
          <p:nvPr/>
        </p:nvSpPr>
        <p:spPr>
          <a:xfrm flipH="1">
            <a:off x="11904545" y="7258767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F991DBB0-CD88-F145-9000-FB9054DDDB07}"/>
              </a:ext>
            </a:extLst>
          </p:cNvPr>
          <p:cNvSpPr txBox="1"/>
          <p:nvPr/>
        </p:nvSpPr>
        <p:spPr>
          <a:xfrm flipH="1">
            <a:off x="11904545" y="5264266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Function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D9EFBD76-AF0C-F84E-9173-090EBEBF3C33}"/>
              </a:ext>
            </a:extLst>
          </p:cNvPr>
          <p:cNvSpPr txBox="1"/>
          <p:nvPr/>
        </p:nvSpPr>
        <p:spPr>
          <a:xfrm flipH="1">
            <a:off x="11904545" y="9793735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Trust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11843EE-0D5A-8F48-950C-710836CCF399}"/>
              </a:ext>
            </a:extLst>
          </p:cNvPr>
          <p:cNvSpPr txBox="1"/>
          <p:nvPr/>
        </p:nvSpPr>
        <p:spPr>
          <a:xfrm flipH="1">
            <a:off x="15178880" y="7566543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Experience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FB9926C1-B890-6046-966A-42FB864ADB3B}"/>
              </a:ext>
            </a:extLst>
          </p:cNvPr>
          <p:cNvSpPr txBox="1"/>
          <p:nvPr/>
        </p:nvSpPr>
        <p:spPr>
          <a:xfrm flipH="1">
            <a:off x="8630212" y="7566543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Lifestyle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0CDC26-73F1-4842-BA10-D5D6A5AC36A1}"/>
              </a:ext>
            </a:extLst>
          </p:cNvPr>
          <p:cNvSpPr/>
          <p:nvPr/>
        </p:nvSpPr>
        <p:spPr>
          <a:xfrm>
            <a:off x="5121029" y="5421347"/>
            <a:ext cx="3109770" cy="2226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EBAE6600-001C-184C-9BD5-D3B0BB16A1EE}"/>
              </a:ext>
            </a:extLst>
          </p:cNvPr>
          <p:cNvSpPr txBox="1"/>
          <p:nvPr/>
        </p:nvSpPr>
        <p:spPr>
          <a:xfrm flipH="1">
            <a:off x="5355877" y="5934461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3BC38C-C5A4-6C42-AB01-7F3AE8BB853C}"/>
              </a:ext>
            </a:extLst>
          </p:cNvPr>
          <p:cNvSpPr/>
          <p:nvPr/>
        </p:nvSpPr>
        <p:spPr>
          <a:xfrm>
            <a:off x="5121029" y="8069954"/>
            <a:ext cx="3109770" cy="2226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2F9B9B66-3EA3-C64A-9951-25BB78555664}"/>
              </a:ext>
            </a:extLst>
          </p:cNvPr>
          <p:cNvSpPr txBox="1"/>
          <p:nvPr/>
        </p:nvSpPr>
        <p:spPr>
          <a:xfrm flipH="1">
            <a:off x="5355877" y="858306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921736-0D85-794E-A6A0-C83EAD765DF2}"/>
              </a:ext>
            </a:extLst>
          </p:cNvPr>
          <p:cNvSpPr/>
          <p:nvPr/>
        </p:nvSpPr>
        <p:spPr>
          <a:xfrm>
            <a:off x="18218366" y="5421347"/>
            <a:ext cx="3109770" cy="2226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FA39A2E0-BC8D-5441-94E9-B5220784439E}"/>
              </a:ext>
            </a:extLst>
          </p:cNvPr>
          <p:cNvSpPr txBox="1"/>
          <p:nvPr/>
        </p:nvSpPr>
        <p:spPr>
          <a:xfrm flipH="1">
            <a:off x="18453214" y="5934461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34182C-4A09-B844-9011-80B79E58D7D3}"/>
              </a:ext>
            </a:extLst>
          </p:cNvPr>
          <p:cNvSpPr/>
          <p:nvPr/>
        </p:nvSpPr>
        <p:spPr>
          <a:xfrm>
            <a:off x="18218366" y="8069954"/>
            <a:ext cx="3109770" cy="2226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8CE9930-A893-014F-9EDA-7563F44E37DE}"/>
              </a:ext>
            </a:extLst>
          </p:cNvPr>
          <p:cNvSpPr txBox="1"/>
          <p:nvPr/>
        </p:nvSpPr>
        <p:spPr>
          <a:xfrm flipH="1">
            <a:off x="18453214" y="858306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119" name="Up Arrow 118">
            <a:extLst>
              <a:ext uri="{FF2B5EF4-FFF2-40B4-BE49-F238E27FC236}">
                <a16:creationId xmlns:a16="http://schemas.microsoft.com/office/drawing/2014/main" id="{EEBD8D1E-0FE3-2648-8AC6-F62120E586A5}"/>
              </a:ext>
            </a:extLst>
          </p:cNvPr>
          <p:cNvSpPr/>
          <p:nvPr/>
        </p:nvSpPr>
        <p:spPr>
          <a:xfrm>
            <a:off x="3714631" y="4869133"/>
            <a:ext cx="1006984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7FAD8433-6C4A-9B4E-AF4F-544B308562E9}"/>
              </a:ext>
            </a:extLst>
          </p:cNvPr>
          <p:cNvSpPr txBox="1"/>
          <p:nvPr/>
        </p:nvSpPr>
        <p:spPr>
          <a:xfrm rot="16200000" flipH="1">
            <a:off x="2934879" y="7755060"/>
            <a:ext cx="2419856" cy="49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D79536FD-D8B1-1748-9F69-2E019E807A34}"/>
              </a:ext>
            </a:extLst>
          </p:cNvPr>
          <p:cNvSpPr/>
          <p:nvPr/>
        </p:nvSpPr>
        <p:spPr>
          <a:xfrm flipH="1">
            <a:off x="3049514" y="5582194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798618EB-6171-5B47-B325-D4C751820A59}"/>
              </a:ext>
            </a:extLst>
          </p:cNvPr>
          <p:cNvSpPr/>
          <p:nvPr/>
        </p:nvSpPr>
        <p:spPr>
          <a:xfrm flipH="1">
            <a:off x="3049514" y="10448617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20" name="Up Arrow 119">
            <a:extLst>
              <a:ext uri="{FF2B5EF4-FFF2-40B4-BE49-F238E27FC236}">
                <a16:creationId xmlns:a16="http://schemas.microsoft.com/office/drawing/2014/main" id="{1401DC80-6BD1-E44E-B812-44526C80B708}"/>
              </a:ext>
            </a:extLst>
          </p:cNvPr>
          <p:cNvSpPr/>
          <p:nvPr/>
        </p:nvSpPr>
        <p:spPr>
          <a:xfrm rot="5400000">
            <a:off x="12021763" y="3131134"/>
            <a:ext cx="1179871" cy="17432873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AD2CDB22-4401-F24C-9617-6FC5D7BE3702}"/>
              </a:ext>
            </a:extLst>
          </p:cNvPr>
          <p:cNvSpPr txBox="1"/>
          <p:nvPr/>
        </p:nvSpPr>
        <p:spPr>
          <a:xfrm flipH="1">
            <a:off x="12089896" y="11555180"/>
            <a:ext cx="230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EB9A67FB-D20C-9E43-ADC6-E4FE43C38FAE}"/>
              </a:ext>
            </a:extLst>
          </p:cNvPr>
          <p:cNvSpPr/>
          <p:nvPr/>
        </p:nvSpPr>
        <p:spPr>
          <a:xfrm flipH="1">
            <a:off x="5590729" y="12373214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7D7A8274-B5A8-3149-808A-FAEA379F9177}"/>
              </a:ext>
            </a:extLst>
          </p:cNvPr>
          <p:cNvSpPr/>
          <p:nvPr/>
        </p:nvSpPr>
        <p:spPr>
          <a:xfrm flipH="1">
            <a:off x="19395587" y="12373214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0984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AE8B17-7774-B14A-8256-A611A6CA4861}"/>
              </a:ext>
            </a:extLst>
          </p:cNvPr>
          <p:cNvSpPr/>
          <p:nvPr/>
        </p:nvSpPr>
        <p:spPr>
          <a:xfrm>
            <a:off x="5244857" y="6357584"/>
            <a:ext cx="16019650" cy="48535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A741D21-A1C2-F243-85D2-A868E6EF1A49}"/>
              </a:ext>
            </a:extLst>
          </p:cNvPr>
          <p:cNvSpPr txBox="1"/>
          <p:nvPr/>
        </p:nvSpPr>
        <p:spPr>
          <a:xfrm flipH="1">
            <a:off x="6820934" y="7246568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F8D2DBC7-C727-EA44-B75E-44FD0E0A3BD1}"/>
              </a:ext>
            </a:extLst>
          </p:cNvPr>
          <p:cNvSpPr txBox="1"/>
          <p:nvPr/>
        </p:nvSpPr>
        <p:spPr>
          <a:xfrm flipH="1">
            <a:off x="15036607" y="7246568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A213FAA-9ABB-5949-A6AA-AD941BE5C25E}"/>
              </a:ext>
            </a:extLst>
          </p:cNvPr>
          <p:cNvSpPr txBox="1"/>
          <p:nvPr/>
        </p:nvSpPr>
        <p:spPr>
          <a:xfrm flipH="1">
            <a:off x="6820934" y="9510024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FEE45F57-DA19-3140-86BB-5E611DEA06CF}"/>
              </a:ext>
            </a:extLst>
          </p:cNvPr>
          <p:cNvSpPr txBox="1"/>
          <p:nvPr/>
        </p:nvSpPr>
        <p:spPr>
          <a:xfrm flipH="1">
            <a:off x="15036607" y="9510024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35B8D7-C140-844F-A62D-5BA41D5CE914}"/>
              </a:ext>
            </a:extLst>
          </p:cNvPr>
          <p:cNvSpPr/>
          <p:nvPr/>
        </p:nvSpPr>
        <p:spPr>
          <a:xfrm>
            <a:off x="4108043" y="5231565"/>
            <a:ext cx="816981" cy="5979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FA458-6CB6-3C40-9CB6-9FA0F56C6A9F}"/>
              </a:ext>
            </a:extLst>
          </p:cNvPr>
          <p:cNvSpPr/>
          <p:nvPr/>
        </p:nvSpPr>
        <p:spPr>
          <a:xfrm rot="5400000">
            <a:off x="12846048" y="-2386347"/>
            <a:ext cx="817268" cy="16019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8FF9F2CE-5BC7-6F45-AAD2-B69321E8AB63}"/>
              </a:ext>
            </a:extLst>
          </p:cNvPr>
          <p:cNvSpPr txBox="1"/>
          <p:nvPr/>
        </p:nvSpPr>
        <p:spPr>
          <a:xfrm rot="16200000" flipH="1">
            <a:off x="3329709" y="7919749"/>
            <a:ext cx="2419856" cy="60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00044A7A-C2A1-4D4F-8AD7-9B81F4B46F4C}"/>
              </a:ext>
            </a:extLst>
          </p:cNvPr>
          <p:cNvSpPr txBox="1"/>
          <p:nvPr/>
        </p:nvSpPr>
        <p:spPr>
          <a:xfrm flipH="1">
            <a:off x="11600905" y="5402814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98CB2AA9-47D4-B349-9382-9B857B8214BB}"/>
              </a:ext>
            </a:extLst>
          </p:cNvPr>
          <p:cNvSpPr/>
          <p:nvPr/>
        </p:nvSpPr>
        <p:spPr>
          <a:xfrm flipH="1">
            <a:off x="3113141" y="5543490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0CC0C634-F044-0648-88E4-DAE0D5C01461}"/>
              </a:ext>
            </a:extLst>
          </p:cNvPr>
          <p:cNvSpPr/>
          <p:nvPr/>
        </p:nvSpPr>
        <p:spPr>
          <a:xfrm flipH="1">
            <a:off x="3113141" y="10409913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BE10C645-68AF-7E49-AC56-9385064EB97D}"/>
              </a:ext>
            </a:extLst>
          </p:cNvPr>
          <p:cNvSpPr/>
          <p:nvPr/>
        </p:nvSpPr>
        <p:spPr>
          <a:xfrm flipH="1">
            <a:off x="5970877" y="11455281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49BD5CC7-9640-3046-83B1-2A0287DF1ABC}"/>
              </a:ext>
            </a:extLst>
          </p:cNvPr>
          <p:cNvSpPr/>
          <p:nvPr/>
        </p:nvSpPr>
        <p:spPr>
          <a:xfrm flipH="1">
            <a:off x="19775735" y="11455281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0297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C3F0CF-1C88-D049-BFEC-5646FDD0A5A9}"/>
              </a:ext>
            </a:extLst>
          </p:cNvPr>
          <p:cNvCxnSpPr>
            <a:cxnSpLocks/>
          </p:cNvCxnSpPr>
          <p:nvPr/>
        </p:nvCxnSpPr>
        <p:spPr>
          <a:xfrm>
            <a:off x="3951807" y="10390637"/>
            <a:ext cx="6515100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1D200-E33B-484A-B384-C4F58D86745C}"/>
              </a:ext>
            </a:extLst>
          </p:cNvPr>
          <p:cNvCxnSpPr>
            <a:cxnSpLocks/>
          </p:cNvCxnSpPr>
          <p:nvPr/>
        </p:nvCxnSpPr>
        <p:spPr>
          <a:xfrm flipV="1">
            <a:off x="3984465" y="4842551"/>
            <a:ext cx="0" cy="557167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0F8B4-39C1-0043-BB46-910CA47A1CE3}"/>
              </a:ext>
            </a:extLst>
          </p:cNvPr>
          <p:cNvSpPr/>
          <p:nvPr/>
        </p:nvSpPr>
        <p:spPr>
          <a:xfrm>
            <a:off x="4423044" y="4842551"/>
            <a:ext cx="2622884" cy="2622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Differentiation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4F063E-3F2C-6849-BD30-EEA02D15D459}"/>
              </a:ext>
            </a:extLst>
          </p:cNvPr>
          <p:cNvSpPr/>
          <p:nvPr/>
        </p:nvSpPr>
        <p:spPr>
          <a:xfrm>
            <a:off x="7045928" y="7465435"/>
            <a:ext cx="2622884" cy="2622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FD7AE24-6DA9-8549-9612-E41D2244EB93}"/>
              </a:ext>
            </a:extLst>
          </p:cNvPr>
          <p:cNvSpPr txBox="1"/>
          <p:nvPr/>
        </p:nvSpPr>
        <p:spPr>
          <a:xfrm rot="16200000" flipH="1">
            <a:off x="970926" y="733599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FB57F763-67B5-194A-BCD0-FFE7C912687B}"/>
              </a:ext>
            </a:extLst>
          </p:cNvPr>
          <p:cNvSpPr/>
          <p:nvPr/>
        </p:nvSpPr>
        <p:spPr>
          <a:xfrm flipH="1">
            <a:off x="2703286" y="534581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56BA215C-A6AC-144B-AB41-D37776D4B8D2}"/>
              </a:ext>
            </a:extLst>
          </p:cNvPr>
          <p:cNvSpPr/>
          <p:nvPr/>
        </p:nvSpPr>
        <p:spPr>
          <a:xfrm flipH="1">
            <a:off x="2703286" y="9510851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E12C9AB6-EECA-7144-9BA7-B9056077F407}"/>
              </a:ext>
            </a:extLst>
          </p:cNvPr>
          <p:cNvSpPr/>
          <p:nvPr/>
        </p:nvSpPr>
        <p:spPr>
          <a:xfrm flipH="1">
            <a:off x="4178662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9369F50D-FA8B-AE4C-BD34-2838A2F198F8}"/>
              </a:ext>
            </a:extLst>
          </p:cNvPr>
          <p:cNvSpPr/>
          <p:nvPr/>
        </p:nvSpPr>
        <p:spPr>
          <a:xfrm flipH="1">
            <a:off x="8932636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D0DD973-5FC1-ED46-A602-5A40F60365C6}"/>
              </a:ext>
            </a:extLst>
          </p:cNvPr>
          <p:cNvSpPr txBox="1"/>
          <p:nvPr/>
        </p:nvSpPr>
        <p:spPr>
          <a:xfrm flipH="1">
            <a:off x="5717298" y="10706738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ED994D-1F7F-9F48-B245-0C5CA22567D5}"/>
              </a:ext>
            </a:extLst>
          </p:cNvPr>
          <p:cNvSpPr/>
          <p:nvPr/>
        </p:nvSpPr>
        <p:spPr>
          <a:xfrm>
            <a:off x="6789844" y="5545679"/>
            <a:ext cx="2622884" cy="2622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Differentiation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00E1BE-5F17-7641-9A2E-A1DCE4E120B7}"/>
              </a:ext>
            </a:extLst>
          </p:cNvPr>
          <p:cNvCxnSpPr>
            <a:cxnSpLocks/>
          </p:cNvCxnSpPr>
          <p:nvPr/>
        </p:nvCxnSpPr>
        <p:spPr>
          <a:xfrm>
            <a:off x="15159263" y="10390637"/>
            <a:ext cx="6515100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87756B-A9AC-0E4C-8ADB-C14F4556F446}"/>
              </a:ext>
            </a:extLst>
          </p:cNvPr>
          <p:cNvCxnSpPr>
            <a:cxnSpLocks/>
          </p:cNvCxnSpPr>
          <p:nvPr/>
        </p:nvCxnSpPr>
        <p:spPr>
          <a:xfrm flipV="1">
            <a:off x="15191921" y="4842551"/>
            <a:ext cx="0" cy="557167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8398FE1-CAF2-F945-856E-573509A15AC2}"/>
              </a:ext>
            </a:extLst>
          </p:cNvPr>
          <p:cNvSpPr/>
          <p:nvPr/>
        </p:nvSpPr>
        <p:spPr>
          <a:xfrm>
            <a:off x="18257943" y="4842551"/>
            <a:ext cx="2622884" cy="2622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Differentiation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99BF8C-286D-5843-8E11-335F1FF80549}"/>
              </a:ext>
            </a:extLst>
          </p:cNvPr>
          <p:cNvSpPr/>
          <p:nvPr/>
        </p:nvSpPr>
        <p:spPr>
          <a:xfrm>
            <a:off x="18253384" y="7465435"/>
            <a:ext cx="2622884" cy="2622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E8575745-0788-F84E-BD08-872BC716C376}"/>
              </a:ext>
            </a:extLst>
          </p:cNvPr>
          <p:cNvSpPr txBox="1"/>
          <p:nvPr/>
        </p:nvSpPr>
        <p:spPr>
          <a:xfrm rot="16200000" flipH="1">
            <a:off x="12178382" y="733599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BEC3AB1E-A522-3B43-9A65-82F9D705CFB4}"/>
              </a:ext>
            </a:extLst>
          </p:cNvPr>
          <p:cNvSpPr/>
          <p:nvPr/>
        </p:nvSpPr>
        <p:spPr>
          <a:xfrm flipH="1">
            <a:off x="13910742" y="534581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1012932D-1B4B-AF4B-B760-9B4916D22BBB}"/>
              </a:ext>
            </a:extLst>
          </p:cNvPr>
          <p:cNvSpPr/>
          <p:nvPr/>
        </p:nvSpPr>
        <p:spPr>
          <a:xfrm flipH="1">
            <a:off x="13910742" y="9510851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71E27F3-8AAE-5249-8BB0-531CEC6FD637}"/>
              </a:ext>
            </a:extLst>
          </p:cNvPr>
          <p:cNvSpPr/>
          <p:nvPr/>
        </p:nvSpPr>
        <p:spPr>
          <a:xfrm flipH="1">
            <a:off x="15386118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488DF0EF-2900-A649-B809-C269405B1980}"/>
              </a:ext>
            </a:extLst>
          </p:cNvPr>
          <p:cNvSpPr/>
          <p:nvPr/>
        </p:nvSpPr>
        <p:spPr>
          <a:xfrm flipH="1">
            <a:off x="20140092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FC2A0886-5D21-2E4A-9BE0-64084C3B21AC}"/>
              </a:ext>
            </a:extLst>
          </p:cNvPr>
          <p:cNvSpPr txBox="1"/>
          <p:nvPr/>
        </p:nvSpPr>
        <p:spPr>
          <a:xfrm flipH="1">
            <a:off x="16924754" y="10706738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213D13-88D2-F44C-802A-40FAC117A6FA}"/>
              </a:ext>
            </a:extLst>
          </p:cNvPr>
          <p:cNvSpPr/>
          <p:nvPr/>
        </p:nvSpPr>
        <p:spPr>
          <a:xfrm>
            <a:off x="15936332" y="5345812"/>
            <a:ext cx="2622884" cy="2622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Differentiation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6B1238-C653-7444-A8ED-023F6E926A05}"/>
              </a:ext>
            </a:extLst>
          </p:cNvPr>
          <p:cNvSpPr txBox="1"/>
          <p:nvPr/>
        </p:nvSpPr>
        <p:spPr>
          <a:xfrm>
            <a:off x="3607760" y="11485711"/>
            <a:ext cx="685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BB4EE4-E2FB-F84A-B37C-A44804253D98}"/>
              </a:ext>
            </a:extLst>
          </p:cNvPr>
          <p:cNvSpPr txBox="1"/>
          <p:nvPr/>
        </p:nvSpPr>
        <p:spPr>
          <a:xfrm>
            <a:off x="14947869" y="11485711"/>
            <a:ext cx="685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BF4245E-E340-E94B-A90A-5F7FB613A3C8}"/>
              </a:ext>
            </a:extLst>
          </p:cNvPr>
          <p:cNvSpPr/>
          <p:nvPr/>
        </p:nvSpPr>
        <p:spPr>
          <a:xfrm>
            <a:off x="4275214" y="293914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DCE1674-2813-7345-86B7-6CA16A228420}"/>
              </a:ext>
            </a:extLst>
          </p:cNvPr>
          <p:cNvSpPr/>
          <p:nvPr/>
        </p:nvSpPr>
        <p:spPr>
          <a:xfrm>
            <a:off x="3039892" y="550129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C7A610F-C358-0E4B-BAD5-93522C90E198}"/>
              </a:ext>
            </a:extLst>
          </p:cNvPr>
          <p:cNvSpPr/>
          <p:nvPr/>
        </p:nvSpPr>
        <p:spPr>
          <a:xfrm flipH="1">
            <a:off x="3039891" y="806344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E11EE1DE-4D65-8443-A983-F11D905C0E4D}"/>
              </a:ext>
            </a:extLst>
          </p:cNvPr>
          <p:cNvSpPr/>
          <p:nvPr/>
        </p:nvSpPr>
        <p:spPr>
          <a:xfrm flipH="1">
            <a:off x="4275214" y="1062559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BC0257BB-1E92-0142-AFF8-D6C35BD53653}"/>
              </a:ext>
            </a:extLst>
          </p:cNvPr>
          <p:cNvSpPr/>
          <p:nvPr/>
        </p:nvSpPr>
        <p:spPr>
          <a:xfrm flipH="1">
            <a:off x="13176087" y="293914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26D5942-878F-4645-BAA5-9B15C1FF0636}"/>
              </a:ext>
            </a:extLst>
          </p:cNvPr>
          <p:cNvSpPr/>
          <p:nvPr/>
        </p:nvSpPr>
        <p:spPr>
          <a:xfrm flipH="1">
            <a:off x="14411409" y="550129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C254B80-5D18-C348-9950-BD09C9437323}"/>
              </a:ext>
            </a:extLst>
          </p:cNvPr>
          <p:cNvSpPr/>
          <p:nvPr/>
        </p:nvSpPr>
        <p:spPr>
          <a:xfrm>
            <a:off x="14411410" y="806344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F6BA6431-3669-2146-891D-2578FACFB17F}"/>
              </a:ext>
            </a:extLst>
          </p:cNvPr>
          <p:cNvSpPr/>
          <p:nvPr/>
        </p:nvSpPr>
        <p:spPr>
          <a:xfrm>
            <a:off x="13176087" y="1062559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FCBCA59-2030-404B-914A-4AF82DC7CAB1}"/>
              </a:ext>
            </a:extLst>
          </p:cNvPr>
          <p:cNvSpPr/>
          <p:nvPr/>
        </p:nvSpPr>
        <p:spPr>
          <a:xfrm>
            <a:off x="9165453" y="2939143"/>
            <a:ext cx="6046745" cy="4895536"/>
          </a:xfrm>
          <a:prstGeom prst="trapezoid">
            <a:avLst>
              <a:gd name="adj" fmla="val 47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64257996-2EDE-0A46-86B3-639A1C619A1F}"/>
              </a:ext>
            </a:extLst>
          </p:cNvPr>
          <p:cNvSpPr/>
          <p:nvPr/>
        </p:nvSpPr>
        <p:spPr>
          <a:xfrm flipV="1">
            <a:off x="9165453" y="8063444"/>
            <a:ext cx="6046745" cy="4895537"/>
          </a:xfrm>
          <a:prstGeom prst="trapezoid">
            <a:avLst>
              <a:gd name="adj" fmla="val 47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AAA296D-76C0-454D-8FBA-50ED8A0C3A85}"/>
              </a:ext>
            </a:extLst>
          </p:cNvPr>
          <p:cNvSpPr txBox="1"/>
          <p:nvPr/>
        </p:nvSpPr>
        <p:spPr>
          <a:xfrm flipH="1">
            <a:off x="5983755" y="372546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2E028014-1ACD-C340-AADB-3F7045B0C4AD}"/>
              </a:ext>
            </a:extLst>
          </p:cNvPr>
          <p:cNvSpPr txBox="1"/>
          <p:nvPr/>
        </p:nvSpPr>
        <p:spPr>
          <a:xfrm flipH="1">
            <a:off x="10434192" y="56412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45279F21-61A1-8844-B74A-25D85203377C}"/>
              </a:ext>
            </a:extLst>
          </p:cNvPr>
          <p:cNvSpPr txBox="1"/>
          <p:nvPr/>
        </p:nvSpPr>
        <p:spPr>
          <a:xfrm flipH="1">
            <a:off x="10434192" y="963608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Brand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13F358D4-57EC-6649-BED8-3B69DF34229C}"/>
              </a:ext>
            </a:extLst>
          </p:cNvPr>
          <p:cNvSpPr txBox="1"/>
          <p:nvPr/>
        </p:nvSpPr>
        <p:spPr>
          <a:xfrm flipH="1">
            <a:off x="14914955" y="372546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94ECF6D-B10C-D84D-B97A-9EBB46C957A7}"/>
              </a:ext>
            </a:extLst>
          </p:cNvPr>
          <p:cNvSpPr txBox="1"/>
          <p:nvPr/>
        </p:nvSpPr>
        <p:spPr>
          <a:xfrm flipH="1">
            <a:off x="4881225" y="6249668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E190754-5C15-874B-B7C3-0BF09EA8F7D2}"/>
              </a:ext>
            </a:extLst>
          </p:cNvPr>
          <p:cNvSpPr txBox="1"/>
          <p:nvPr/>
        </p:nvSpPr>
        <p:spPr>
          <a:xfrm flipH="1">
            <a:off x="15987158" y="6249668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E347475-B967-1645-9817-824FCA1217A9}"/>
              </a:ext>
            </a:extLst>
          </p:cNvPr>
          <p:cNvSpPr txBox="1"/>
          <p:nvPr/>
        </p:nvSpPr>
        <p:spPr>
          <a:xfrm flipH="1">
            <a:off x="4881225" y="8889933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2895962E-8550-034A-ABD6-5D88521E4084}"/>
              </a:ext>
            </a:extLst>
          </p:cNvPr>
          <p:cNvSpPr txBox="1"/>
          <p:nvPr/>
        </p:nvSpPr>
        <p:spPr>
          <a:xfrm flipH="1">
            <a:off x="15987158" y="8889933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25C668E3-9B64-104E-A8EC-7FBAD6932502}"/>
              </a:ext>
            </a:extLst>
          </p:cNvPr>
          <p:cNvSpPr txBox="1"/>
          <p:nvPr/>
        </p:nvSpPr>
        <p:spPr>
          <a:xfrm flipH="1">
            <a:off x="5983755" y="114141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2EA6ECD7-DCA8-7D4F-9DA0-886AA5FB87A9}"/>
              </a:ext>
            </a:extLst>
          </p:cNvPr>
          <p:cNvSpPr txBox="1"/>
          <p:nvPr/>
        </p:nvSpPr>
        <p:spPr>
          <a:xfrm flipH="1">
            <a:off x="14914955" y="114141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61" y="1022190"/>
            <a:ext cx="12890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D11F983-0413-0543-9FFC-0C3AA2002B5D}"/>
              </a:ext>
            </a:extLst>
          </p:cNvPr>
          <p:cNvSpPr/>
          <p:nvPr/>
        </p:nvSpPr>
        <p:spPr>
          <a:xfrm rot="16200000">
            <a:off x="4601991" y="5331587"/>
            <a:ext cx="7097362" cy="6923183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1E0C48-5B69-744F-A6DA-08E9D4CBA7B6}"/>
              </a:ext>
            </a:extLst>
          </p:cNvPr>
          <p:cNvSpPr/>
          <p:nvPr/>
        </p:nvSpPr>
        <p:spPr>
          <a:xfrm>
            <a:off x="2768840" y="6872939"/>
            <a:ext cx="3840480" cy="38404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CC29F078-58E5-B849-8EF9-2D22BEA02B70}"/>
              </a:ext>
            </a:extLst>
          </p:cNvPr>
          <p:cNvSpPr txBox="1"/>
          <p:nvPr/>
        </p:nvSpPr>
        <p:spPr>
          <a:xfrm flipH="1">
            <a:off x="13415828" y="6182858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1D681EF2-F5A9-1F40-B465-9E986ED8815D}"/>
              </a:ext>
            </a:extLst>
          </p:cNvPr>
          <p:cNvSpPr/>
          <p:nvPr/>
        </p:nvSpPr>
        <p:spPr>
          <a:xfrm flipH="1">
            <a:off x="16194274" y="602897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F5DB0013-9566-3A4F-8E8E-FA9468700194}"/>
              </a:ext>
            </a:extLst>
          </p:cNvPr>
          <p:cNvSpPr txBox="1"/>
          <p:nvPr/>
        </p:nvSpPr>
        <p:spPr>
          <a:xfrm flipH="1">
            <a:off x="13415828" y="8470011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C3FAA1A-FC42-664B-803D-8FAA30E331D1}"/>
              </a:ext>
            </a:extLst>
          </p:cNvPr>
          <p:cNvSpPr/>
          <p:nvPr/>
        </p:nvSpPr>
        <p:spPr>
          <a:xfrm flipH="1">
            <a:off x="16194274" y="8316124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4F2AE60-84DB-0044-8721-0ADC7BEF47D6}"/>
              </a:ext>
            </a:extLst>
          </p:cNvPr>
          <p:cNvSpPr txBox="1"/>
          <p:nvPr/>
        </p:nvSpPr>
        <p:spPr>
          <a:xfrm flipH="1">
            <a:off x="13415828" y="10757164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D2C9C0A5-1C03-7B47-BD3E-E8044618258A}"/>
              </a:ext>
            </a:extLst>
          </p:cNvPr>
          <p:cNvSpPr/>
          <p:nvPr/>
        </p:nvSpPr>
        <p:spPr>
          <a:xfrm flipH="1">
            <a:off x="16194274" y="1060327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EE4F0CA-B62E-D942-B435-6A17F4079F30}"/>
              </a:ext>
            </a:extLst>
          </p:cNvPr>
          <p:cNvSpPr/>
          <p:nvPr/>
        </p:nvSpPr>
        <p:spPr>
          <a:xfrm>
            <a:off x="11325729" y="6022782"/>
            <a:ext cx="1606571" cy="9360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9F7BC52-E129-3A48-B694-86853FCAB83A}"/>
              </a:ext>
            </a:extLst>
          </p:cNvPr>
          <p:cNvSpPr/>
          <p:nvPr/>
        </p:nvSpPr>
        <p:spPr>
          <a:xfrm>
            <a:off x="11325729" y="8316124"/>
            <a:ext cx="1606571" cy="9360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62C3A60-E14E-1348-BEDE-452659CE850A}"/>
              </a:ext>
            </a:extLst>
          </p:cNvPr>
          <p:cNvSpPr/>
          <p:nvPr/>
        </p:nvSpPr>
        <p:spPr>
          <a:xfrm>
            <a:off x="11325729" y="10562935"/>
            <a:ext cx="1606571" cy="9360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CD17060C-81BF-5C4A-B6FF-C6A6ACF3A137}"/>
              </a:ext>
            </a:extLst>
          </p:cNvPr>
          <p:cNvSpPr txBox="1"/>
          <p:nvPr/>
        </p:nvSpPr>
        <p:spPr>
          <a:xfrm flipH="1">
            <a:off x="3369044" y="8069901"/>
            <a:ext cx="264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37312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763B2-C28D-BC4F-9D66-FF81C3A11F18}"/>
              </a:ext>
            </a:extLst>
          </p:cNvPr>
          <p:cNvSpPr/>
          <p:nvPr/>
        </p:nvSpPr>
        <p:spPr>
          <a:xfrm>
            <a:off x="4554970" y="5541819"/>
            <a:ext cx="15267709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B6BA3E9-E2A2-BD45-AAFC-9FA20805E525}"/>
              </a:ext>
            </a:extLst>
          </p:cNvPr>
          <p:cNvSpPr/>
          <p:nvPr/>
        </p:nvSpPr>
        <p:spPr>
          <a:xfrm rot="5400000">
            <a:off x="11705268" y="4215011"/>
            <a:ext cx="967110" cy="11269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3CDC015B-978B-D942-BF41-906CC31BE712}"/>
              </a:ext>
            </a:extLst>
          </p:cNvPr>
          <p:cNvSpPr/>
          <p:nvPr/>
        </p:nvSpPr>
        <p:spPr>
          <a:xfrm rot="16200000">
            <a:off x="11705268" y="11862721"/>
            <a:ext cx="967110" cy="11269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D8202-4E46-944E-B8D6-324713D5D0A9}"/>
              </a:ext>
            </a:extLst>
          </p:cNvPr>
          <p:cNvSpPr/>
          <p:nvPr/>
        </p:nvSpPr>
        <p:spPr>
          <a:xfrm>
            <a:off x="10633939" y="7462684"/>
            <a:ext cx="3109770" cy="22265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419A1EA-8C14-1F4C-9113-874B30A17119}"/>
              </a:ext>
            </a:extLst>
          </p:cNvPr>
          <p:cNvSpPr txBox="1"/>
          <p:nvPr/>
        </p:nvSpPr>
        <p:spPr>
          <a:xfrm flipH="1">
            <a:off x="10868787" y="797579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90BF2E0F-2160-7747-AD9D-1E5305B7D56D}"/>
              </a:ext>
            </a:extLst>
          </p:cNvPr>
          <p:cNvSpPr txBox="1"/>
          <p:nvPr/>
        </p:nvSpPr>
        <p:spPr>
          <a:xfrm flipH="1">
            <a:off x="10868787" y="5981297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Function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927ADDB9-506D-904C-B6E7-A451B8A19901}"/>
              </a:ext>
            </a:extLst>
          </p:cNvPr>
          <p:cNvSpPr txBox="1"/>
          <p:nvPr/>
        </p:nvSpPr>
        <p:spPr>
          <a:xfrm flipH="1">
            <a:off x="10868787" y="10510766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Trust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3437A295-5EB6-0C4E-AE13-057B9DC76023}"/>
              </a:ext>
            </a:extLst>
          </p:cNvPr>
          <p:cNvSpPr txBox="1"/>
          <p:nvPr/>
        </p:nvSpPr>
        <p:spPr>
          <a:xfrm flipH="1">
            <a:off x="14143122" y="8283574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Experience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DC0C6F5-CB89-0645-9E76-20A0BA865248}"/>
              </a:ext>
            </a:extLst>
          </p:cNvPr>
          <p:cNvSpPr txBox="1"/>
          <p:nvPr/>
        </p:nvSpPr>
        <p:spPr>
          <a:xfrm flipH="1">
            <a:off x="7594454" y="8283574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Lifestyle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16698F-E92F-6748-BA03-E01D6A31F769}"/>
              </a:ext>
            </a:extLst>
          </p:cNvPr>
          <p:cNvSpPr/>
          <p:nvPr/>
        </p:nvSpPr>
        <p:spPr>
          <a:xfrm>
            <a:off x="4085271" y="6138378"/>
            <a:ext cx="3109770" cy="2226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EAEDB017-3008-F946-8142-CD6BBE9C799F}"/>
              </a:ext>
            </a:extLst>
          </p:cNvPr>
          <p:cNvSpPr txBox="1"/>
          <p:nvPr/>
        </p:nvSpPr>
        <p:spPr>
          <a:xfrm flipH="1">
            <a:off x="4320119" y="6651492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07A4D3-DF09-5E43-BE56-C4B1783E5E5C}"/>
              </a:ext>
            </a:extLst>
          </p:cNvPr>
          <p:cNvSpPr/>
          <p:nvPr/>
        </p:nvSpPr>
        <p:spPr>
          <a:xfrm>
            <a:off x="4085271" y="8786985"/>
            <a:ext cx="3109770" cy="2226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11936C7-3E6B-5946-BD5D-28C962368C78}"/>
              </a:ext>
            </a:extLst>
          </p:cNvPr>
          <p:cNvSpPr txBox="1"/>
          <p:nvPr/>
        </p:nvSpPr>
        <p:spPr>
          <a:xfrm flipH="1">
            <a:off x="4320119" y="9300099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981DC9-EC95-274E-8625-28138FDB47C4}"/>
              </a:ext>
            </a:extLst>
          </p:cNvPr>
          <p:cNvSpPr/>
          <p:nvPr/>
        </p:nvSpPr>
        <p:spPr>
          <a:xfrm>
            <a:off x="17182608" y="6138378"/>
            <a:ext cx="3109770" cy="2226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0AC6C93-E9BC-6047-8EC0-1102FEA262E5}"/>
              </a:ext>
            </a:extLst>
          </p:cNvPr>
          <p:cNvSpPr txBox="1"/>
          <p:nvPr/>
        </p:nvSpPr>
        <p:spPr>
          <a:xfrm flipH="1">
            <a:off x="17417456" y="6651492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D729A1-A6D1-654E-8FF5-AE54CA945E47}"/>
              </a:ext>
            </a:extLst>
          </p:cNvPr>
          <p:cNvSpPr/>
          <p:nvPr/>
        </p:nvSpPr>
        <p:spPr>
          <a:xfrm>
            <a:off x="17182608" y="8786985"/>
            <a:ext cx="3109770" cy="2226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30A84F29-BE29-9044-AF5F-7D1483CF76E4}"/>
              </a:ext>
            </a:extLst>
          </p:cNvPr>
          <p:cNvSpPr txBox="1"/>
          <p:nvPr/>
        </p:nvSpPr>
        <p:spPr>
          <a:xfrm flipH="1">
            <a:off x="17417456" y="9300099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15496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8E979-2A39-3941-AC29-2DB6CF651C76}"/>
              </a:ext>
            </a:extLst>
          </p:cNvPr>
          <p:cNvSpPr/>
          <p:nvPr/>
        </p:nvSpPr>
        <p:spPr>
          <a:xfrm>
            <a:off x="10012720" y="7198822"/>
            <a:ext cx="4352210" cy="2282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022516A7-029E-4545-AD74-EDF8F4B54BED}"/>
              </a:ext>
            </a:extLst>
          </p:cNvPr>
          <p:cNvSpPr txBox="1"/>
          <p:nvPr/>
        </p:nvSpPr>
        <p:spPr>
          <a:xfrm flipH="1">
            <a:off x="10868788" y="7616714"/>
            <a:ext cx="264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60BA5-AADA-EA46-9390-7C2F6F0E201D}"/>
              </a:ext>
            </a:extLst>
          </p:cNvPr>
          <p:cNvSpPr/>
          <p:nvPr/>
        </p:nvSpPr>
        <p:spPr>
          <a:xfrm>
            <a:off x="3617754" y="5073445"/>
            <a:ext cx="4765166" cy="301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61816-8036-E542-9A37-C3EADD9C937D}"/>
              </a:ext>
            </a:extLst>
          </p:cNvPr>
          <p:cNvSpPr/>
          <p:nvPr/>
        </p:nvSpPr>
        <p:spPr>
          <a:xfrm>
            <a:off x="3617754" y="8589771"/>
            <a:ext cx="4765166" cy="301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B5D081-0202-824E-84A5-B5F5B53AD4AC}"/>
              </a:ext>
            </a:extLst>
          </p:cNvPr>
          <p:cNvSpPr/>
          <p:nvPr/>
        </p:nvSpPr>
        <p:spPr>
          <a:xfrm>
            <a:off x="15994730" y="5073445"/>
            <a:ext cx="4765166" cy="3016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D4337-409C-5847-8DEB-CBE9FDA5C392}"/>
              </a:ext>
            </a:extLst>
          </p:cNvPr>
          <p:cNvSpPr/>
          <p:nvPr/>
        </p:nvSpPr>
        <p:spPr>
          <a:xfrm>
            <a:off x="15994730" y="8589771"/>
            <a:ext cx="4765166" cy="3016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58C88D-1F51-D24C-BB1A-A08DAC671A47}"/>
              </a:ext>
            </a:extLst>
          </p:cNvPr>
          <p:cNvSpPr/>
          <p:nvPr/>
        </p:nvSpPr>
        <p:spPr>
          <a:xfrm rot="2700000">
            <a:off x="8800072" y="6401789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10388E4-C1AC-C44F-81A8-8FCD8BF646D2}"/>
              </a:ext>
            </a:extLst>
          </p:cNvPr>
          <p:cNvSpPr/>
          <p:nvPr/>
        </p:nvSpPr>
        <p:spPr>
          <a:xfrm rot="18900000">
            <a:off x="8800072" y="9343016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CA0C6996-D7D9-AE4B-9FD9-19EBB1D1A523}"/>
              </a:ext>
            </a:extLst>
          </p:cNvPr>
          <p:cNvSpPr/>
          <p:nvPr/>
        </p:nvSpPr>
        <p:spPr>
          <a:xfrm rot="18900000" flipH="1">
            <a:off x="14641224" y="6395650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5748DCE-1F21-BF44-8410-838E91C20358}"/>
              </a:ext>
            </a:extLst>
          </p:cNvPr>
          <p:cNvSpPr/>
          <p:nvPr/>
        </p:nvSpPr>
        <p:spPr>
          <a:xfrm rot="2700000" flipH="1">
            <a:off x="14641224" y="9336877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EBC29E70-0FE4-7045-A95A-20169ABE1777}"/>
              </a:ext>
            </a:extLst>
          </p:cNvPr>
          <p:cNvSpPr txBox="1"/>
          <p:nvPr/>
        </p:nvSpPr>
        <p:spPr>
          <a:xfrm flipH="1">
            <a:off x="4651582" y="5784594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B66726C4-44E9-6E47-A039-5E2C6BBC34F1}"/>
              </a:ext>
            </a:extLst>
          </p:cNvPr>
          <p:cNvSpPr/>
          <p:nvPr/>
        </p:nvSpPr>
        <p:spPr>
          <a:xfrm flipH="1">
            <a:off x="4056823" y="6424951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77A2C89-B4D9-3146-83C5-A599B328D0E0}"/>
              </a:ext>
            </a:extLst>
          </p:cNvPr>
          <p:cNvSpPr txBox="1"/>
          <p:nvPr/>
        </p:nvSpPr>
        <p:spPr>
          <a:xfrm flipH="1">
            <a:off x="4651582" y="9300920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E7D63231-C51C-C740-8701-D10F7F7F0487}"/>
              </a:ext>
            </a:extLst>
          </p:cNvPr>
          <p:cNvSpPr/>
          <p:nvPr/>
        </p:nvSpPr>
        <p:spPr>
          <a:xfrm flipH="1">
            <a:off x="4056823" y="9941277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867F873C-531F-D146-8B08-43E4AE86E624}"/>
              </a:ext>
            </a:extLst>
          </p:cNvPr>
          <p:cNvSpPr txBox="1"/>
          <p:nvPr/>
        </p:nvSpPr>
        <p:spPr>
          <a:xfrm flipH="1">
            <a:off x="17061007" y="5784594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A05DC09C-11CB-2149-B17A-888E280F35DB}"/>
              </a:ext>
            </a:extLst>
          </p:cNvPr>
          <p:cNvSpPr/>
          <p:nvPr/>
        </p:nvSpPr>
        <p:spPr>
          <a:xfrm flipH="1">
            <a:off x="16466248" y="6424951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39A11BF8-1517-9B42-ADA3-14EE4C66197F}"/>
              </a:ext>
            </a:extLst>
          </p:cNvPr>
          <p:cNvSpPr txBox="1"/>
          <p:nvPr/>
        </p:nvSpPr>
        <p:spPr>
          <a:xfrm flipH="1">
            <a:off x="17061007" y="9300920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DBFE79B4-BC90-9E42-B4F1-E7D246EC3B67}"/>
              </a:ext>
            </a:extLst>
          </p:cNvPr>
          <p:cNvSpPr/>
          <p:nvPr/>
        </p:nvSpPr>
        <p:spPr>
          <a:xfrm flipH="1">
            <a:off x="16466248" y="9941277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346338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196E79-BCE9-FF4F-9341-584D2966B81B}"/>
              </a:ext>
            </a:extLst>
          </p:cNvPr>
          <p:cNvSpPr/>
          <p:nvPr/>
        </p:nvSpPr>
        <p:spPr>
          <a:xfrm>
            <a:off x="2003424" y="7399741"/>
            <a:ext cx="7219554" cy="2282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C4D6D71-522A-2B48-8D72-245DFDDC092F}"/>
              </a:ext>
            </a:extLst>
          </p:cNvPr>
          <p:cNvSpPr txBox="1"/>
          <p:nvPr/>
        </p:nvSpPr>
        <p:spPr>
          <a:xfrm flipH="1">
            <a:off x="3046821" y="8125409"/>
            <a:ext cx="513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DA93164-8AFD-904F-B74C-3E39506F1720}"/>
              </a:ext>
            </a:extLst>
          </p:cNvPr>
          <p:cNvSpPr/>
          <p:nvPr/>
        </p:nvSpPr>
        <p:spPr>
          <a:xfrm rot="18900000">
            <a:off x="10319624" y="6783133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6FEED6-366F-224D-BF25-941BA58E02A4}"/>
              </a:ext>
            </a:extLst>
          </p:cNvPr>
          <p:cNvSpPr/>
          <p:nvPr/>
        </p:nvSpPr>
        <p:spPr>
          <a:xfrm>
            <a:off x="12715497" y="5272645"/>
            <a:ext cx="9658729" cy="19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841FE1-DA96-D443-BEA7-1934B552BD3C}"/>
              </a:ext>
            </a:extLst>
          </p:cNvPr>
          <p:cNvSpPr/>
          <p:nvPr/>
        </p:nvSpPr>
        <p:spPr>
          <a:xfrm>
            <a:off x="12715497" y="7559798"/>
            <a:ext cx="9658729" cy="196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11FC91-456D-9C4A-BF4E-DD766726883A}"/>
              </a:ext>
            </a:extLst>
          </p:cNvPr>
          <p:cNvSpPr/>
          <p:nvPr/>
        </p:nvSpPr>
        <p:spPr>
          <a:xfrm>
            <a:off x="12715497" y="9846951"/>
            <a:ext cx="9658729" cy="1962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60CC61C-AE93-D44A-B95E-E1CAED424965}"/>
              </a:ext>
            </a:extLst>
          </p:cNvPr>
          <p:cNvSpPr/>
          <p:nvPr/>
        </p:nvSpPr>
        <p:spPr>
          <a:xfrm>
            <a:off x="10438449" y="8193957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5D53FBA1-7B87-BC4C-B2C2-D3297B478826}"/>
              </a:ext>
            </a:extLst>
          </p:cNvPr>
          <p:cNvSpPr/>
          <p:nvPr/>
        </p:nvSpPr>
        <p:spPr>
          <a:xfrm rot="2700000">
            <a:off x="10366857" y="9570892"/>
            <a:ext cx="967110" cy="761677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BE4DF24C-8E11-6645-8E51-4CD3D5724688}"/>
              </a:ext>
            </a:extLst>
          </p:cNvPr>
          <p:cNvSpPr txBox="1"/>
          <p:nvPr/>
        </p:nvSpPr>
        <p:spPr>
          <a:xfrm flipH="1">
            <a:off x="13300990" y="593058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1387F059-140A-F845-887D-D5D7F7C851DC}"/>
              </a:ext>
            </a:extLst>
          </p:cNvPr>
          <p:cNvSpPr/>
          <p:nvPr/>
        </p:nvSpPr>
        <p:spPr>
          <a:xfrm flipH="1">
            <a:off x="16079436" y="577669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8320699B-45FF-C940-9E8A-BD361DBC03F1}"/>
              </a:ext>
            </a:extLst>
          </p:cNvPr>
          <p:cNvSpPr txBox="1"/>
          <p:nvPr/>
        </p:nvSpPr>
        <p:spPr>
          <a:xfrm flipH="1">
            <a:off x="13300990" y="821773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105FB4E1-F89D-C048-83A7-3E9B5411EBE0}"/>
              </a:ext>
            </a:extLst>
          </p:cNvPr>
          <p:cNvSpPr/>
          <p:nvPr/>
        </p:nvSpPr>
        <p:spPr>
          <a:xfrm flipH="1">
            <a:off x="16079436" y="806385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49B4617E-6CD6-6045-91CC-E2A3CCED0AF8}"/>
              </a:ext>
            </a:extLst>
          </p:cNvPr>
          <p:cNvSpPr txBox="1"/>
          <p:nvPr/>
        </p:nvSpPr>
        <p:spPr>
          <a:xfrm flipH="1">
            <a:off x="13300990" y="10504892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9F5D1705-4D4B-E543-AFA2-0F3B20126DCD}"/>
              </a:ext>
            </a:extLst>
          </p:cNvPr>
          <p:cNvSpPr/>
          <p:nvPr/>
        </p:nvSpPr>
        <p:spPr>
          <a:xfrm flipH="1">
            <a:off x="16079436" y="1035100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5891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054F-DA02-C942-9F91-CF5864FDFB1B}"/>
              </a:ext>
            </a:extLst>
          </p:cNvPr>
          <p:cNvSpPr/>
          <p:nvPr/>
        </p:nvSpPr>
        <p:spPr>
          <a:xfrm>
            <a:off x="1636249" y="6069108"/>
            <a:ext cx="5885414" cy="5202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EF810-4B47-424F-B42E-15B8FAD74C1F}"/>
              </a:ext>
            </a:extLst>
          </p:cNvPr>
          <p:cNvSpPr/>
          <p:nvPr/>
        </p:nvSpPr>
        <p:spPr>
          <a:xfrm>
            <a:off x="9246118" y="6069108"/>
            <a:ext cx="5885414" cy="5202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AAB1B-0289-534D-827E-636065BBC2E8}"/>
              </a:ext>
            </a:extLst>
          </p:cNvPr>
          <p:cNvSpPr/>
          <p:nvPr/>
        </p:nvSpPr>
        <p:spPr>
          <a:xfrm>
            <a:off x="16855987" y="6069108"/>
            <a:ext cx="5885414" cy="52026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B2AD8A2-BCDA-4A4A-8656-9CDDE0D53423}"/>
              </a:ext>
            </a:extLst>
          </p:cNvPr>
          <p:cNvCxnSpPr>
            <a:cxnSpLocks/>
          </p:cNvCxnSpPr>
          <p:nvPr/>
        </p:nvCxnSpPr>
        <p:spPr>
          <a:xfrm>
            <a:off x="7521663" y="7218825"/>
            <a:ext cx="1719186" cy="313508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AC5AAFB-01CD-FB4C-8A2A-9C4D3B1CB15D}"/>
              </a:ext>
            </a:extLst>
          </p:cNvPr>
          <p:cNvCxnSpPr>
            <a:cxnSpLocks/>
          </p:cNvCxnSpPr>
          <p:nvPr/>
        </p:nvCxnSpPr>
        <p:spPr>
          <a:xfrm>
            <a:off x="15126263" y="7218825"/>
            <a:ext cx="1719186" cy="313508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B824C51-5C7A-1240-86C0-CAF2AB54B6C5}"/>
              </a:ext>
            </a:extLst>
          </p:cNvPr>
          <p:cNvSpPr txBox="1"/>
          <p:nvPr/>
        </p:nvSpPr>
        <p:spPr>
          <a:xfrm flipH="1">
            <a:off x="2208323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A52A7F74-8DA7-7241-BB61-FED179AAB76C}"/>
              </a:ext>
            </a:extLst>
          </p:cNvPr>
          <p:cNvSpPr/>
          <p:nvPr/>
        </p:nvSpPr>
        <p:spPr>
          <a:xfrm flipH="1">
            <a:off x="2208323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70308BD9-9CE6-5347-BAD5-DDBD50B8AD94}"/>
              </a:ext>
            </a:extLst>
          </p:cNvPr>
          <p:cNvSpPr txBox="1"/>
          <p:nvPr/>
        </p:nvSpPr>
        <p:spPr>
          <a:xfrm flipH="1">
            <a:off x="9903617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76807052-0365-6B47-B7B7-0FDE629615EC}"/>
              </a:ext>
            </a:extLst>
          </p:cNvPr>
          <p:cNvSpPr/>
          <p:nvPr/>
        </p:nvSpPr>
        <p:spPr>
          <a:xfrm flipH="1">
            <a:off x="9903617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4D8E0BE6-B6FD-404B-B907-C8758607160C}"/>
              </a:ext>
            </a:extLst>
          </p:cNvPr>
          <p:cNvSpPr txBox="1"/>
          <p:nvPr/>
        </p:nvSpPr>
        <p:spPr>
          <a:xfrm flipH="1">
            <a:off x="17516120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0EE15432-282B-9944-8453-71F217948588}"/>
              </a:ext>
            </a:extLst>
          </p:cNvPr>
          <p:cNvSpPr/>
          <p:nvPr/>
        </p:nvSpPr>
        <p:spPr>
          <a:xfrm flipH="1">
            <a:off x="17516120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6161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8">
      <a:dk1>
        <a:srgbClr val="7D7B7E"/>
      </a:dk1>
      <a:lt1>
        <a:srgbClr val="FFFFFF"/>
      </a:lt1>
      <a:dk2>
        <a:srgbClr val="001F5D"/>
      </a:dk2>
      <a:lt2>
        <a:srgbClr val="FFFFFF"/>
      </a:lt2>
      <a:accent1>
        <a:srgbClr val="FF555C"/>
      </a:accent1>
      <a:accent2>
        <a:srgbClr val="6CA9FF"/>
      </a:accent2>
      <a:accent3>
        <a:srgbClr val="55E19E"/>
      </a:accent3>
      <a:accent4>
        <a:srgbClr val="FFDA44"/>
      </a:accent4>
      <a:accent5>
        <a:srgbClr val="FF555C"/>
      </a:accent5>
      <a:accent6>
        <a:srgbClr val="6CA9FF"/>
      </a:accent6>
      <a:hlink>
        <a:srgbClr val="55E19E"/>
      </a:hlink>
      <a:folHlink>
        <a:srgbClr val="FFDA4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125206</TotalTime>
  <Words>1902</Words>
  <Application>Microsoft Macintosh PowerPoint</Application>
  <PresentationFormat>Custom</PresentationFormat>
  <Paragraphs>379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20259</cp:revision>
  <dcterms:created xsi:type="dcterms:W3CDTF">2014-11-12T21:47:38Z</dcterms:created>
  <dcterms:modified xsi:type="dcterms:W3CDTF">2020-11-10T16:36:12Z</dcterms:modified>
  <cp:category/>
</cp:coreProperties>
</file>