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6"/>
  </p:notesMasterIdLst>
  <p:sldIdLst>
    <p:sldId id="4419" r:id="rId2"/>
    <p:sldId id="4427" r:id="rId3"/>
    <p:sldId id="4417" r:id="rId4"/>
    <p:sldId id="4418" r:id="rId5"/>
    <p:sldId id="4424" r:id="rId6"/>
    <p:sldId id="4420" r:id="rId7"/>
    <p:sldId id="4422" r:id="rId8"/>
    <p:sldId id="4423" r:id="rId9"/>
    <p:sldId id="4425" r:id="rId10"/>
    <p:sldId id="4428" r:id="rId11"/>
    <p:sldId id="4430" r:id="rId12"/>
    <p:sldId id="4431" r:id="rId13"/>
    <p:sldId id="4432" r:id="rId14"/>
    <p:sldId id="4433" r:id="rId15"/>
    <p:sldId id="4434" r:id="rId16"/>
    <p:sldId id="4435" r:id="rId17"/>
    <p:sldId id="4436" r:id="rId18"/>
    <p:sldId id="4437" r:id="rId19"/>
    <p:sldId id="4438" r:id="rId20"/>
    <p:sldId id="4439" r:id="rId21"/>
    <p:sldId id="4440" r:id="rId22"/>
    <p:sldId id="4441" r:id="rId23"/>
    <p:sldId id="4442" r:id="rId24"/>
    <p:sldId id="4443" r:id="rId2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ABB85"/>
    <a:srgbClr val="F5F8F9"/>
    <a:srgbClr val="FFCD99"/>
    <a:srgbClr val="FFD39E"/>
    <a:srgbClr val="FFD579"/>
    <a:srgbClr val="E5EAEF"/>
    <a:srgbClr val="9E0202"/>
    <a:srgbClr val="F1EEF4"/>
    <a:srgbClr val="5693D7"/>
    <a:srgbClr val="BDD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25" autoAdjust="0"/>
    <p:restoredTop sz="95986" autoAdjust="0"/>
  </p:normalViewPr>
  <p:slideViewPr>
    <p:cSldViewPr snapToGrid="0" snapToObjects="1">
      <p:cViewPr varScale="1">
        <p:scale>
          <a:sx n="59" d="100"/>
          <a:sy n="59" d="100"/>
        </p:scale>
        <p:origin x="520" y="200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92" d="100"/>
        <a:sy n="92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81A-A746-832C-CC1517B17A9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81A-A746-832C-CC1517B17A9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81A-A746-832C-CC1517B17A9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81A-A746-832C-CC1517B17A90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3.3</c:v>
                </c:pt>
                <c:pt idx="2">
                  <c:v>2.2999999999999998</c:v>
                </c:pt>
                <c:pt idx="3">
                  <c:v>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81A-A746-832C-CC1517B17A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173576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4996058712594834E-2"/>
          <c:y val="0.9337713346448635"/>
          <c:w val="0.88866912039080581"/>
          <c:h val="6.6228665355136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11/10/20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743857" y="1022190"/>
            <a:ext cx="128900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Competitive Advantage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065E7AF0-24E0-BE4F-AE84-56059ACAEDAF}"/>
              </a:ext>
            </a:extLst>
          </p:cNvPr>
          <p:cNvSpPr/>
          <p:nvPr/>
        </p:nvSpPr>
        <p:spPr>
          <a:xfrm>
            <a:off x="9741893" y="4818194"/>
            <a:ext cx="12687596" cy="7120025"/>
          </a:xfrm>
          <a:custGeom>
            <a:avLst/>
            <a:gdLst>
              <a:gd name="connsiteX0" fmla="*/ 0 w 15179040"/>
              <a:gd name="connsiteY0" fmla="*/ 7376160 h 7376160"/>
              <a:gd name="connsiteX1" fmla="*/ 0 w 15179040"/>
              <a:gd name="connsiteY1" fmla="*/ 0 h 7376160"/>
              <a:gd name="connsiteX2" fmla="*/ 15179040 w 15179040"/>
              <a:gd name="connsiteY2" fmla="*/ 7376160 h 7376160"/>
              <a:gd name="connsiteX3" fmla="*/ 0 w 15179040"/>
              <a:gd name="connsiteY3" fmla="*/ 7376160 h 7376160"/>
              <a:gd name="connsiteX0" fmla="*/ 0 w 14081760"/>
              <a:gd name="connsiteY0" fmla="*/ 7376160 h 7376160"/>
              <a:gd name="connsiteX1" fmla="*/ 0 w 14081760"/>
              <a:gd name="connsiteY1" fmla="*/ 0 h 7376160"/>
              <a:gd name="connsiteX2" fmla="*/ 14081760 w 14081760"/>
              <a:gd name="connsiteY2" fmla="*/ 7376160 h 7376160"/>
              <a:gd name="connsiteX3" fmla="*/ 0 w 14081760"/>
              <a:gd name="connsiteY3" fmla="*/ 7376160 h 737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1760" h="7376160">
                <a:moveTo>
                  <a:pt x="0" y="7376160"/>
                </a:moveTo>
                <a:lnTo>
                  <a:pt x="0" y="0"/>
                </a:lnTo>
                <a:lnTo>
                  <a:pt x="14081760" y="7376160"/>
                </a:lnTo>
                <a:lnTo>
                  <a:pt x="0" y="737616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14B63A4E-F28C-5444-94F6-324AE4790A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323602"/>
              </p:ext>
            </p:extLst>
          </p:nvPr>
        </p:nvGraphicFramePr>
        <p:xfrm>
          <a:off x="9185071" y="5024145"/>
          <a:ext cx="10267329" cy="7486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7" name="CuadroTexto 395">
            <a:extLst>
              <a:ext uri="{FF2B5EF4-FFF2-40B4-BE49-F238E27FC236}">
                <a16:creationId xmlns:a16="http://schemas.microsoft.com/office/drawing/2014/main" id="{05AD3C38-3336-034A-876D-1F2E529E87DA}"/>
              </a:ext>
            </a:extLst>
          </p:cNvPr>
          <p:cNvSpPr txBox="1"/>
          <p:nvPr/>
        </p:nvSpPr>
        <p:spPr>
          <a:xfrm flipH="1">
            <a:off x="2610197" y="4818194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1</a:t>
            </a:r>
          </a:p>
        </p:txBody>
      </p:sp>
      <p:sp>
        <p:nvSpPr>
          <p:cNvPr id="48" name="Rectangle 56">
            <a:extLst>
              <a:ext uri="{FF2B5EF4-FFF2-40B4-BE49-F238E27FC236}">
                <a16:creationId xmlns:a16="http://schemas.microsoft.com/office/drawing/2014/main" id="{F8786EE6-843D-924D-BA6C-8BE7A2943FFC}"/>
              </a:ext>
            </a:extLst>
          </p:cNvPr>
          <p:cNvSpPr/>
          <p:nvPr/>
        </p:nvSpPr>
        <p:spPr>
          <a:xfrm flipH="1">
            <a:off x="2610197" y="5402969"/>
            <a:ext cx="5709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0" name="CuadroTexto 395">
            <a:extLst>
              <a:ext uri="{FF2B5EF4-FFF2-40B4-BE49-F238E27FC236}">
                <a16:creationId xmlns:a16="http://schemas.microsoft.com/office/drawing/2014/main" id="{BB2C2B53-3738-0C4E-BB3F-BA4CA42A76C4}"/>
              </a:ext>
            </a:extLst>
          </p:cNvPr>
          <p:cNvSpPr txBox="1"/>
          <p:nvPr/>
        </p:nvSpPr>
        <p:spPr>
          <a:xfrm flipH="1">
            <a:off x="2610197" y="6850196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2</a:t>
            </a:r>
          </a:p>
        </p:txBody>
      </p:sp>
      <p:sp>
        <p:nvSpPr>
          <p:cNvPr id="52" name="Rectangle 56">
            <a:extLst>
              <a:ext uri="{FF2B5EF4-FFF2-40B4-BE49-F238E27FC236}">
                <a16:creationId xmlns:a16="http://schemas.microsoft.com/office/drawing/2014/main" id="{3F82B146-F3FB-DF42-9715-FB46EBE8EC84}"/>
              </a:ext>
            </a:extLst>
          </p:cNvPr>
          <p:cNvSpPr/>
          <p:nvPr/>
        </p:nvSpPr>
        <p:spPr>
          <a:xfrm flipH="1">
            <a:off x="2610197" y="7434971"/>
            <a:ext cx="5709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4" name="CuadroTexto 395">
            <a:extLst>
              <a:ext uri="{FF2B5EF4-FFF2-40B4-BE49-F238E27FC236}">
                <a16:creationId xmlns:a16="http://schemas.microsoft.com/office/drawing/2014/main" id="{6B34F667-1A7D-2740-AF4D-B361F2B44898}"/>
              </a:ext>
            </a:extLst>
          </p:cNvPr>
          <p:cNvSpPr txBox="1"/>
          <p:nvPr/>
        </p:nvSpPr>
        <p:spPr>
          <a:xfrm flipH="1">
            <a:off x="2610197" y="9007719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3</a:t>
            </a:r>
          </a:p>
        </p:txBody>
      </p:sp>
      <p:sp>
        <p:nvSpPr>
          <p:cNvPr id="55" name="Rectangle 56">
            <a:extLst>
              <a:ext uri="{FF2B5EF4-FFF2-40B4-BE49-F238E27FC236}">
                <a16:creationId xmlns:a16="http://schemas.microsoft.com/office/drawing/2014/main" id="{0266A46B-ED22-2B44-ACAD-129B515EF309}"/>
              </a:ext>
            </a:extLst>
          </p:cNvPr>
          <p:cNvSpPr/>
          <p:nvPr/>
        </p:nvSpPr>
        <p:spPr>
          <a:xfrm flipH="1">
            <a:off x="2610197" y="9592494"/>
            <a:ext cx="5709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11515897-019C-3443-8436-CDF063929B96}"/>
              </a:ext>
            </a:extLst>
          </p:cNvPr>
          <p:cNvSpPr txBox="1"/>
          <p:nvPr/>
        </p:nvSpPr>
        <p:spPr>
          <a:xfrm flipH="1">
            <a:off x="2610197" y="10971987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4</a:t>
            </a: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BD3C8FE7-8320-3B44-BC52-83F81DABECA6}"/>
              </a:ext>
            </a:extLst>
          </p:cNvPr>
          <p:cNvSpPr/>
          <p:nvPr/>
        </p:nvSpPr>
        <p:spPr>
          <a:xfrm flipH="1">
            <a:off x="2610197" y="11556762"/>
            <a:ext cx="5709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35C1D7-8F2A-2248-9A5F-2953D72A6BBF}"/>
              </a:ext>
            </a:extLst>
          </p:cNvPr>
          <p:cNvSpPr/>
          <p:nvPr/>
        </p:nvSpPr>
        <p:spPr>
          <a:xfrm>
            <a:off x="1948160" y="4958181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1DC03C4-9F7D-0246-BA49-ECFDDE9BB0A8}"/>
              </a:ext>
            </a:extLst>
          </p:cNvPr>
          <p:cNvSpPr/>
          <p:nvPr/>
        </p:nvSpPr>
        <p:spPr>
          <a:xfrm>
            <a:off x="1948160" y="6982053"/>
            <a:ext cx="304800" cy="30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0485D51-63DE-E143-A90F-18A03D3D3E3F}"/>
              </a:ext>
            </a:extLst>
          </p:cNvPr>
          <p:cNvSpPr/>
          <p:nvPr/>
        </p:nvSpPr>
        <p:spPr>
          <a:xfrm>
            <a:off x="1948160" y="9127845"/>
            <a:ext cx="304800" cy="30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CE21633-FD88-0F4D-8FF1-CAEFE050D162}"/>
              </a:ext>
            </a:extLst>
          </p:cNvPr>
          <p:cNvSpPr/>
          <p:nvPr/>
        </p:nvSpPr>
        <p:spPr>
          <a:xfrm>
            <a:off x="1948160" y="11151717"/>
            <a:ext cx="304800" cy="30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AB7C9D4-38B3-A34B-97D9-51CBDC4C2A2A}"/>
              </a:ext>
            </a:extLst>
          </p:cNvPr>
          <p:cNvSpPr/>
          <p:nvPr/>
        </p:nvSpPr>
        <p:spPr>
          <a:xfrm rot="19800000" flipH="1">
            <a:off x="11340116" y="5700961"/>
            <a:ext cx="2719866" cy="444787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>
            <a:extLst>
              <a:ext uri="{FF2B5EF4-FFF2-40B4-BE49-F238E27FC236}">
                <a16:creationId xmlns:a16="http://schemas.microsoft.com/office/drawing/2014/main" id="{42768630-05B8-1B4B-B684-1FF5B4CA3708}"/>
              </a:ext>
            </a:extLst>
          </p:cNvPr>
          <p:cNvSpPr/>
          <p:nvPr/>
        </p:nvSpPr>
        <p:spPr>
          <a:xfrm rot="19800000" flipH="1">
            <a:off x="13691430" y="7007247"/>
            <a:ext cx="2719865" cy="444787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>
            <a:extLst>
              <a:ext uri="{FF2B5EF4-FFF2-40B4-BE49-F238E27FC236}">
                <a16:creationId xmlns:a16="http://schemas.microsoft.com/office/drawing/2014/main" id="{3B443030-0C9C-A24A-BFB6-D2C2C4D64B41}"/>
              </a:ext>
            </a:extLst>
          </p:cNvPr>
          <p:cNvSpPr/>
          <p:nvPr/>
        </p:nvSpPr>
        <p:spPr>
          <a:xfrm rot="19800000" flipH="1">
            <a:off x="16101992" y="8392712"/>
            <a:ext cx="2719866" cy="444787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6">
            <a:extLst>
              <a:ext uri="{FF2B5EF4-FFF2-40B4-BE49-F238E27FC236}">
                <a16:creationId xmlns:a16="http://schemas.microsoft.com/office/drawing/2014/main" id="{D2286F4B-1DDF-024D-9D41-743E223F2C25}"/>
              </a:ext>
            </a:extLst>
          </p:cNvPr>
          <p:cNvSpPr/>
          <p:nvPr/>
        </p:nvSpPr>
        <p:spPr>
          <a:xfrm flipH="1">
            <a:off x="13988983" y="4942496"/>
            <a:ext cx="1100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+40</a:t>
            </a:r>
          </a:p>
        </p:txBody>
      </p:sp>
      <p:sp>
        <p:nvSpPr>
          <p:cNvPr id="67" name="Rectangle 56">
            <a:extLst>
              <a:ext uri="{FF2B5EF4-FFF2-40B4-BE49-F238E27FC236}">
                <a16:creationId xmlns:a16="http://schemas.microsoft.com/office/drawing/2014/main" id="{D785A83C-F62D-004D-80C9-1A32A734CAC6}"/>
              </a:ext>
            </a:extLst>
          </p:cNvPr>
          <p:cNvSpPr/>
          <p:nvPr/>
        </p:nvSpPr>
        <p:spPr>
          <a:xfrm flipH="1">
            <a:off x="16361189" y="6212496"/>
            <a:ext cx="1100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+30</a:t>
            </a:r>
          </a:p>
        </p:txBody>
      </p:sp>
      <p:sp>
        <p:nvSpPr>
          <p:cNvPr id="68" name="Rectangle 56">
            <a:extLst>
              <a:ext uri="{FF2B5EF4-FFF2-40B4-BE49-F238E27FC236}">
                <a16:creationId xmlns:a16="http://schemas.microsoft.com/office/drawing/2014/main" id="{0E85C249-6358-2248-976A-5FC3035B4255}"/>
              </a:ext>
            </a:extLst>
          </p:cNvPr>
          <p:cNvSpPr/>
          <p:nvPr/>
        </p:nvSpPr>
        <p:spPr>
          <a:xfrm flipH="1">
            <a:off x="18762645" y="7641055"/>
            <a:ext cx="1100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+20</a:t>
            </a:r>
          </a:p>
        </p:txBody>
      </p:sp>
    </p:spTree>
    <p:extLst>
      <p:ext uri="{BB962C8B-B14F-4D97-AF65-F5344CB8AC3E}">
        <p14:creationId xmlns:p14="http://schemas.microsoft.com/office/powerpoint/2010/main" val="972579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743857" y="1022190"/>
            <a:ext cx="128900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Competitive Advantage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AB151CC-AA35-6347-910F-8F2076706BF3}"/>
              </a:ext>
            </a:extLst>
          </p:cNvPr>
          <p:cNvCxnSpPr>
            <a:cxnSpLocks/>
          </p:cNvCxnSpPr>
          <p:nvPr/>
        </p:nvCxnSpPr>
        <p:spPr>
          <a:xfrm>
            <a:off x="2372903" y="11264063"/>
            <a:ext cx="9260297" cy="0"/>
          </a:xfrm>
          <a:prstGeom prst="straightConnector1">
            <a:avLst/>
          </a:prstGeom>
          <a:ln w="889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3D74B83-5693-464D-9BF3-4E157622E733}"/>
              </a:ext>
            </a:extLst>
          </p:cNvPr>
          <p:cNvCxnSpPr>
            <a:cxnSpLocks/>
          </p:cNvCxnSpPr>
          <p:nvPr/>
        </p:nvCxnSpPr>
        <p:spPr>
          <a:xfrm flipV="1">
            <a:off x="2392970" y="5130800"/>
            <a:ext cx="0" cy="6159338"/>
          </a:xfrm>
          <a:prstGeom prst="straightConnector1">
            <a:avLst/>
          </a:prstGeom>
          <a:ln w="889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395">
            <a:extLst>
              <a:ext uri="{FF2B5EF4-FFF2-40B4-BE49-F238E27FC236}">
                <a16:creationId xmlns:a16="http://schemas.microsoft.com/office/drawing/2014/main" id="{4E28E427-DEE0-194F-8031-02D5B39483E5}"/>
              </a:ext>
            </a:extLst>
          </p:cNvPr>
          <p:cNvSpPr txBox="1"/>
          <p:nvPr/>
        </p:nvSpPr>
        <p:spPr>
          <a:xfrm rot="16200000" flipH="1">
            <a:off x="-612784" y="8025111"/>
            <a:ext cx="5046652" cy="370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</a:t>
            </a:r>
          </a:p>
        </p:txBody>
      </p:sp>
      <p:sp>
        <p:nvSpPr>
          <p:cNvPr id="46" name="Rectangle 56">
            <a:extLst>
              <a:ext uri="{FF2B5EF4-FFF2-40B4-BE49-F238E27FC236}">
                <a16:creationId xmlns:a16="http://schemas.microsoft.com/office/drawing/2014/main" id="{2A09F2FF-D1E8-C946-B95F-631A5164D4FE}"/>
              </a:ext>
            </a:extLst>
          </p:cNvPr>
          <p:cNvSpPr/>
          <p:nvPr/>
        </p:nvSpPr>
        <p:spPr>
          <a:xfrm flipH="1">
            <a:off x="1283937" y="5687143"/>
            <a:ext cx="12532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High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F79C8141-83C5-0B48-B7B6-6F9F34762D1A}"/>
              </a:ext>
            </a:extLst>
          </p:cNvPr>
          <p:cNvSpPr/>
          <p:nvPr/>
        </p:nvSpPr>
        <p:spPr>
          <a:xfrm flipH="1">
            <a:off x="1561737" y="10291484"/>
            <a:ext cx="697610" cy="44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Low</a:t>
            </a:r>
          </a:p>
        </p:txBody>
      </p:sp>
      <p:sp>
        <p:nvSpPr>
          <p:cNvPr id="40" name="Rectangle 56">
            <a:extLst>
              <a:ext uri="{FF2B5EF4-FFF2-40B4-BE49-F238E27FC236}">
                <a16:creationId xmlns:a16="http://schemas.microsoft.com/office/drawing/2014/main" id="{28686715-6674-D44F-BF6E-BB77B48F66B1}"/>
              </a:ext>
            </a:extLst>
          </p:cNvPr>
          <p:cNvSpPr/>
          <p:nvPr/>
        </p:nvSpPr>
        <p:spPr>
          <a:xfrm flipH="1">
            <a:off x="4869569" y="11575037"/>
            <a:ext cx="12532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High</a:t>
            </a:r>
          </a:p>
        </p:txBody>
      </p:sp>
      <p:sp>
        <p:nvSpPr>
          <p:cNvPr id="41" name="Rectangle 56">
            <a:extLst>
              <a:ext uri="{FF2B5EF4-FFF2-40B4-BE49-F238E27FC236}">
                <a16:creationId xmlns:a16="http://schemas.microsoft.com/office/drawing/2014/main" id="{22118B56-8E6F-E745-93A6-14BDB1D186C9}"/>
              </a:ext>
            </a:extLst>
          </p:cNvPr>
          <p:cNvSpPr/>
          <p:nvPr/>
        </p:nvSpPr>
        <p:spPr>
          <a:xfrm flipH="1">
            <a:off x="8161124" y="11575036"/>
            <a:ext cx="697610" cy="35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Low</a:t>
            </a:r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8B060BBD-AD3F-6747-A273-17C1D48B96B6}"/>
              </a:ext>
            </a:extLst>
          </p:cNvPr>
          <p:cNvSpPr txBox="1"/>
          <p:nvPr/>
        </p:nvSpPr>
        <p:spPr>
          <a:xfrm flipH="1">
            <a:off x="6122779" y="11474235"/>
            <a:ext cx="1673659" cy="51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ADAD0E-A57C-4B4C-99F4-931E5A2BBFEB}"/>
              </a:ext>
            </a:extLst>
          </p:cNvPr>
          <p:cNvSpPr/>
          <p:nvPr/>
        </p:nvSpPr>
        <p:spPr>
          <a:xfrm>
            <a:off x="2827255" y="5324377"/>
            <a:ext cx="4153874" cy="2619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642988A-886F-3C42-9DD1-3D37A1E24653}"/>
              </a:ext>
            </a:extLst>
          </p:cNvPr>
          <p:cNvSpPr/>
          <p:nvPr/>
        </p:nvSpPr>
        <p:spPr>
          <a:xfrm>
            <a:off x="7125943" y="5324377"/>
            <a:ext cx="4153874" cy="2619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B8805F8-5897-4049-A59F-AD3C24BB00FF}"/>
              </a:ext>
            </a:extLst>
          </p:cNvPr>
          <p:cNvSpPr/>
          <p:nvPr/>
        </p:nvSpPr>
        <p:spPr>
          <a:xfrm>
            <a:off x="2827255" y="8210860"/>
            <a:ext cx="4153874" cy="2619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812A8A-7200-314E-8F0A-084E98E4A2B8}"/>
              </a:ext>
            </a:extLst>
          </p:cNvPr>
          <p:cNvSpPr/>
          <p:nvPr/>
        </p:nvSpPr>
        <p:spPr>
          <a:xfrm>
            <a:off x="7125943" y="8210860"/>
            <a:ext cx="4153874" cy="2619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3BBB941-D5CE-034A-9933-025149955507}"/>
              </a:ext>
            </a:extLst>
          </p:cNvPr>
          <p:cNvSpPr/>
          <p:nvPr/>
        </p:nvSpPr>
        <p:spPr>
          <a:xfrm>
            <a:off x="4997151" y="6893949"/>
            <a:ext cx="4085474" cy="236704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Product Differentiation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EDC70ED-9ECA-7149-93C5-C6B6074686D7}"/>
              </a:ext>
            </a:extLst>
          </p:cNvPr>
          <p:cNvCxnSpPr>
            <a:cxnSpLocks/>
          </p:cNvCxnSpPr>
          <p:nvPr/>
        </p:nvCxnSpPr>
        <p:spPr>
          <a:xfrm>
            <a:off x="13555616" y="11264063"/>
            <a:ext cx="9260297" cy="0"/>
          </a:xfrm>
          <a:prstGeom prst="straightConnector1">
            <a:avLst/>
          </a:prstGeom>
          <a:ln w="889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4CDB170-0825-4F4A-B98B-A5594F4EF995}"/>
              </a:ext>
            </a:extLst>
          </p:cNvPr>
          <p:cNvCxnSpPr>
            <a:cxnSpLocks/>
          </p:cNvCxnSpPr>
          <p:nvPr/>
        </p:nvCxnSpPr>
        <p:spPr>
          <a:xfrm flipV="1">
            <a:off x="13575683" y="5130800"/>
            <a:ext cx="0" cy="6159338"/>
          </a:xfrm>
          <a:prstGeom prst="straightConnector1">
            <a:avLst/>
          </a:prstGeom>
          <a:ln w="889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B5853655-6410-844F-A97F-BF457C5EE284}"/>
              </a:ext>
            </a:extLst>
          </p:cNvPr>
          <p:cNvSpPr txBox="1"/>
          <p:nvPr/>
        </p:nvSpPr>
        <p:spPr>
          <a:xfrm rot="16200000" flipH="1">
            <a:off x="10569929" y="8025111"/>
            <a:ext cx="5046652" cy="370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</a:t>
            </a:r>
          </a:p>
        </p:txBody>
      </p:sp>
      <p:sp>
        <p:nvSpPr>
          <p:cNvPr id="63" name="Rectangle 56">
            <a:extLst>
              <a:ext uri="{FF2B5EF4-FFF2-40B4-BE49-F238E27FC236}">
                <a16:creationId xmlns:a16="http://schemas.microsoft.com/office/drawing/2014/main" id="{0331F21C-028C-8F4C-A85D-5ACAADB9B8A6}"/>
              </a:ext>
            </a:extLst>
          </p:cNvPr>
          <p:cNvSpPr/>
          <p:nvPr/>
        </p:nvSpPr>
        <p:spPr>
          <a:xfrm flipH="1">
            <a:off x="12466650" y="5687143"/>
            <a:ext cx="12532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High</a:t>
            </a:r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D4D233E1-58ED-244B-B7BE-82767B1CCD21}"/>
              </a:ext>
            </a:extLst>
          </p:cNvPr>
          <p:cNvSpPr/>
          <p:nvPr/>
        </p:nvSpPr>
        <p:spPr>
          <a:xfrm flipH="1">
            <a:off x="12744450" y="10291484"/>
            <a:ext cx="697610" cy="44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Low</a:t>
            </a:r>
          </a:p>
        </p:txBody>
      </p:sp>
      <p:sp>
        <p:nvSpPr>
          <p:cNvPr id="59" name="Rectangle 56">
            <a:extLst>
              <a:ext uri="{FF2B5EF4-FFF2-40B4-BE49-F238E27FC236}">
                <a16:creationId xmlns:a16="http://schemas.microsoft.com/office/drawing/2014/main" id="{2E9F5AA6-3175-4045-B896-FFDD0449E0E1}"/>
              </a:ext>
            </a:extLst>
          </p:cNvPr>
          <p:cNvSpPr/>
          <p:nvPr/>
        </p:nvSpPr>
        <p:spPr>
          <a:xfrm flipH="1">
            <a:off x="16052282" y="11575037"/>
            <a:ext cx="12532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High</a:t>
            </a:r>
          </a:p>
        </p:txBody>
      </p:sp>
      <p:sp>
        <p:nvSpPr>
          <p:cNvPr id="60" name="Rectangle 56">
            <a:extLst>
              <a:ext uri="{FF2B5EF4-FFF2-40B4-BE49-F238E27FC236}">
                <a16:creationId xmlns:a16="http://schemas.microsoft.com/office/drawing/2014/main" id="{C561813D-5974-6746-9BBD-3C79A6885EA8}"/>
              </a:ext>
            </a:extLst>
          </p:cNvPr>
          <p:cNvSpPr/>
          <p:nvPr/>
        </p:nvSpPr>
        <p:spPr>
          <a:xfrm flipH="1">
            <a:off x="19343837" y="11575036"/>
            <a:ext cx="697610" cy="35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Low</a:t>
            </a:r>
          </a:p>
        </p:txBody>
      </p:sp>
      <p:sp>
        <p:nvSpPr>
          <p:cNvPr id="61" name="CuadroTexto 395">
            <a:extLst>
              <a:ext uri="{FF2B5EF4-FFF2-40B4-BE49-F238E27FC236}">
                <a16:creationId xmlns:a16="http://schemas.microsoft.com/office/drawing/2014/main" id="{A8804B37-F544-5744-8F3C-AB54870A20CF}"/>
              </a:ext>
            </a:extLst>
          </p:cNvPr>
          <p:cNvSpPr txBox="1"/>
          <p:nvPr/>
        </p:nvSpPr>
        <p:spPr>
          <a:xfrm flipH="1">
            <a:off x="17305492" y="11474235"/>
            <a:ext cx="1673659" cy="51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3F14EDF-0CC2-FA48-8BB8-56825A0D960A}"/>
              </a:ext>
            </a:extLst>
          </p:cNvPr>
          <p:cNvSpPr/>
          <p:nvPr/>
        </p:nvSpPr>
        <p:spPr>
          <a:xfrm>
            <a:off x="14009968" y="5324377"/>
            <a:ext cx="4153874" cy="26197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30F1EB-A6B7-7643-9D10-95E1061A7198}"/>
              </a:ext>
            </a:extLst>
          </p:cNvPr>
          <p:cNvSpPr/>
          <p:nvPr/>
        </p:nvSpPr>
        <p:spPr>
          <a:xfrm>
            <a:off x="18308656" y="5324377"/>
            <a:ext cx="4153874" cy="26197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7138A2F-04E7-6045-BF9D-CD0C5B609ED2}"/>
              </a:ext>
            </a:extLst>
          </p:cNvPr>
          <p:cNvSpPr/>
          <p:nvPr/>
        </p:nvSpPr>
        <p:spPr>
          <a:xfrm>
            <a:off x="14009968" y="8210860"/>
            <a:ext cx="4153874" cy="26197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49DD7C1-468B-8346-A51E-F99D9181C8A0}"/>
              </a:ext>
            </a:extLst>
          </p:cNvPr>
          <p:cNvSpPr/>
          <p:nvPr/>
        </p:nvSpPr>
        <p:spPr>
          <a:xfrm>
            <a:off x="18308656" y="8210860"/>
            <a:ext cx="4153874" cy="26197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4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3F7F19B-4B5C-9149-8B5E-2F7396DEA177}"/>
              </a:ext>
            </a:extLst>
          </p:cNvPr>
          <p:cNvSpPr/>
          <p:nvPr/>
        </p:nvSpPr>
        <p:spPr>
          <a:xfrm>
            <a:off x="16179864" y="6893949"/>
            <a:ext cx="4085474" cy="236704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Product Differentiation</a:t>
            </a:r>
          </a:p>
        </p:txBody>
      </p:sp>
    </p:spTree>
    <p:extLst>
      <p:ext uri="{BB962C8B-B14F-4D97-AF65-F5344CB8AC3E}">
        <p14:creationId xmlns:p14="http://schemas.microsoft.com/office/powerpoint/2010/main" val="2844429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F7B9ECA-D049-B049-AA97-DEBED3D09EF1}"/>
              </a:ext>
            </a:extLst>
          </p:cNvPr>
          <p:cNvSpPr/>
          <p:nvPr/>
        </p:nvSpPr>
        <p:spPr>
          <a:xfrm>
            <a:off x="12293585" y="2811966"/>
            <a:ext cx="4512458" cy="31581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8A787D3-5959-E840-92F3-84D840A3283A}"/>
              </a:ext>
            </a:extLst>
          </p:cNvPr>
          <p:cNvSpPr/>
          <p:nvPr/>
        </p:nvSpPr>
        <p:spPr>
          <a:xfrm>
            <a:off x="17498735" y="2811966"/>
            <a:ext cx="4512458" cy="315815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512A4E7-A05D-D540-97D8-93D38BB0A799}"/>
              </a:ext>
            </a:extLst>
          </p:cNvPr>
          <p:cNvSpPr/>
          <p:nvPr/>
        </p:nvSpPr>
        <p:spPr>
          <a:xfrm>
            <a:off x="12293585" y="6587064"/>
            <a:ext cx="4512458" cy="315815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8C8CC63-EFBD-FF40-851B-153B9C0512EC}"/>
              </a:ext>
            </a:extLst>
          </p:cNvPr>
          <p:cNvSpPr/>
          <p:nvPr/>
        </p:nvSpPr>
        <p:spPr>
          <a:xfrm>
            <a:off x="17498735" y="6587064"/>
            <a:ext cx="4512458" cy="315815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1679886" y="4106545"/>
            <a:ext cx="72367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Competitive Advantage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1679886" y="6747133"/>
            <a:ext cx="72367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89DB57-8F58-424A-B487-467E4E32E244}"/>
              </a:ext>
            </a:extLst>
          </p:cNvPr>
          <p:cNvCxnSpPr>
            <a:cxnSpLocks/>
          </p:cNvCxnSpPr>
          <p:nvPr/>
        </p:nvCxnSpPr>
        <p:spPr>
          <a:xfrm>
            <a:off x="11484753" y="10540950"/>
            <a:ext cx="11213011" cy="0"/>
          </a:xfrm>
          <a:prstGeom prst="straightConnector1">
            <a:avLst/>
          </a:prstGeom>
          <a:ln w="889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2B9DB23-CD62-4943-A05D-ED281F5C01E9}"/>
              </a:ext>
            </a:extLst>
          </p:cNvPr>
          <p:cNvCxnSpPr>
            <a:cxnSpLocks/>
          </p:cNvCxnSpPr>
          <p:nvPr/>
        </p:nvCxnSpPr>
        <p:spPr>
          <a:xfrm flipV="1">
            <a:off x="11509051" y="2188029"/>
            <a:ext cx="0" cy="8388432"/>
          </a:xfrm>
          <a:prstGeom prst="straightConnector1">
            <a:avLst/>
          </a:prstGeom>
          <a:ln w="889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95">
            <a:extLst>
              <a:ext uri="{FF2B5EF4-FFF2-40B4-BE49-F238E27FC236}">
                <a16:creationId xmlns:a16="http://schemas.microsoft.com/office/drawing/2014/main" id="{7546A68C-D9C3-B442-B0F3-4F444A1FE20C}"/>
              </a:ext>
            </a:extLst>
          </p:cNvPr>
          <p:cNvSpPr txBox="1"/>
          <p:nvPr/>
        </p:nvSpPr>
        <p:spPr>
          <a:xfrm rot="16200000" flipH="1">
            <a:off x="6776336" y="6089858"/>
            <a:ext cx="6873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Degree of Product Differentiation</a:t>
            </a:r>
          </a:p>
        </p:txBody>
      </p:sp>
      <p:sp>
        <p:nvSpPr>
          <p:cNvPr id="37" name="Rectangle 56">
            <a:extLst>
              <a:ext uri="{FF2B5EF4-FFF2-40B4-BE49-F238E27FC236}">
                <a16:creationId xmlns:a16="http://schemas.microsoft.com/office/drawing/2014/main" id="{2E93A1AB-26B9-9E4D-B08B-D7B394CF6968}"/>
              </a:ext>
            </a:extLst>
          </p:cNvPr>
          <p:cNvSpPr/>
          <p:nvPr/>
        </p:nvSpPr>
        <p:spPr>
          <a:xfrm flipH="1">
            <a:off x="10502537" y="2945714"/>
            <a:ext cx="844714" cy="602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High</a:t>
            </a:r>
          </a:p>
        </p:txBody>
      </p:sp>
      <p:sp>
        <p:nvSpPr>
          <p:cNvPr id="38" name="Rectangle 56">
            <a:extLst>
              <a:ext uri="{FF2B5EF4-FFF2-40B4-BE49-F238E27FC236}">
                <a16:creationId xmlns:a16="http://schemas.microsoft.com/office/drawing/2014/main" id="{4F0764A1-281C-4042-9B53-311A2AD11D2C}"/>
              </a:ext>
            </a:extLst>
          </p:cNvPr>
          <p:cNvSpPr/>
          <p:nvPr/>
        </p:nvSpPr>
        <p:spPr>
          <a:xfrm flipH="1">
            <a:off x="10502537" y="9216388"/>
            <a:ext cx="844714" cy="602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Low</a:t>
            </a:r>
          </a:p>
        </p:txBody>
      </p:sp>
      <p:sp>
        <p:nvSpPr>
          <p:cNvPr id="39" name="Rectangle 56">
            <a:extLst>
              <a:ext uri="{FF2B5EF4-FFF2-40B4-BE49-F238E27FC236}">
                <a16:creationId xmlns:a16="http://schemas.microsoft.com/office/drawing/2014/main" id="{876FC457-FB14-FF4A-A2DA-96786950E72B}"/>
              </a:ext>
            </a:extLst>
          </p:cNvPr>
          <p:cNvSpPr/>
          <p:nvPr/>
        </p:nvSpPr>
        <p:spPr>
          <a:xfrm flipH="1">
            <a:off x="14507891" y="10964480"/>
            <a:ext cx="1517472" cy="400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Narrow</a:t>
            </a:r>
          </a:p>
        </p:txBody>
      </p:sp>
      <p:sp>
        <p:nvSpPr>
          <p:cNvPr id="40" name="Rectangle 56">
            <a:extLst>
              <a:ext uri="{FF2B5EF4-FFF2-40B4-BE49-F238E27FC236}">
                <a16:creationId xmlns:a16="http://schemas.microsoft.com/office/drawing/2014/main" id="{C31412EC-3DAF-404A-AAE2-1939F0F46EE1}"/>
              </a:ext>
            </a:extLst>
          </p:cNvPr>
          <p:cNvSpPr/>
          <p:nvPr/>
        </p:nvSpPr>
        <p:spPr>
          <a:xfrm flipH="1">
            <a:off x="18157153" y="10964480"/>
            <a:ext cx="1517472" cy="400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Broad</a:t>
            </a:r>
          </a:p>
        </p:txBody>
      </p:sp>
      <p:sp>
        <p:nvSpPr>
          <p:cNvPr id="41" name="CuadroTexto 395">
            <a:extLst>
              <a:ext uri="{FF2B5EF4-FFF2-40B4-BE49-F238E27FC236}">
                <a16:creationId xmlns:a16="http://schemas.microsoft.com/office/drawing/2014/main" id="{8DC420F0-E866-7948-8082-FE9AD1B95105}"/>
              </a:ext>
            </a:extLst>
          </p:cNvPr>
          <p:cNvSpPr txBox="1"/>
          <p:nvPr/>
        </p:nvSpPr>
        <p:spPr>
          <a:xfrm flipH="1">
            <a:off x="13655708" y="11495732"/>
            <a:ext cx="6765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Scope of Business Activities</a:t>
            </a:r>
          </a:p>
        </p:txBody>
      </p:sp>
      <p:sp>
        <p:nvSpPr>
          <p:cNvPr id="26" name="CuadroTexto 395">
            <a:extLst>
              <a:ext uri="{FF2B5EF4-FFF2-40B4-BE49-F238E27FC236}">
                <a16:creationId xmlns:a16="http://schemas.microsoft.com/office/drawing/2014/main" id="{EDD26D44-B57C-3E46-86BD-5CB8E40F2528}"/>
              </a:ext>
            </a:extLst>
          </p:cNvPr>
          <p:cNvSpPr txBox="1"/>
          <p:nvPr/>
        </p:nvSpPr>
        <p:spPr>
          <a:xfrm flipH="1">
            <a:off x="13074264" y="3246907"/>
            <a:ext cx="2951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 Focus</a:t>
            </a:r>
          </a:p>
        </p:txBody>
      </p:sp>
      <p:sp>
        <p:nvSpPr>
          <p:cNvPr id="27" name="CuadroTexto 395">
            <a:extLst>
              <a:ext uri="{FF2B5EF4-FFF2-40B4-BE49-F238E27FC236}">
                <a16:creationId xmlns:a16="http://schemas.microsoft.com/office/drawing/2014/main" id="{CCA2EFEC-076D-7642-8FB2-B5CC4A88C759}"/>
              </a:ext>
            </a:extLst>
          </p:cNvPr>
          <p:cNvSpPr txBox="1"/>
          <p:nvPr/>
        </p:nvSpPr>
        <p:spPr>
          <a:xfrm flipH="1">
            <a:off x="18279414" y="3246907"/>
            <a:ext cx="295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</a:t>
            </a:r>
          </a:p>
        </p:txBody>
      </p:sp>
      <p:sp>
        <p:nvSpPr>
          <p:cNvPr id="28" name="CuadroTexto 395">
            <a:extLst>
              <a:ext uri="{FF2B5EF4-FFF2-40B4-BE49-F238E27FC236}">
                <a16:creationId xmlns:a16="http://schemas.microsoft.com/office/drawing/2014/main" id="{A077C8AA-F05B-A046-B379-2297FC758687}"/>
              </a:ext>
            </a:extLst>
          </p:cNvPr>
          <p:cNvSpPr txBox="1"/>
          <p:nvPr/>
        </p:nvSpPr>
        <p:spPr>
          <a:xfrm flipH="1">
            <a:off x="13074264" y="6980707"/>
            <a:ext cx="295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 Focus</a:t>
            </a:r>
          </a:p>
        </p:txBody>
      </p:sp>
      <p:sp>
        <p:nvSpPr>
          <p:cNvPr id="29" name="CuadroTexto 395">
            <a:extLst>
              <a:ext uri="{FF2B5EF4-FFF2-40B4-BE49-F238E27FC236}">
                <a16:creationId xmlns:a16="http://schemas.microsoft.com/office/drawing/2014/main" id="{672AF652-D73A-B047-B4C6-A8D59DA9E911}"/>
              </a:ext>
            </a:extLst>
          </p:cNvPr>
          <p:cNvSpPr txBox="1"/>
          <p:nvPr/>
        </p:nvSpPr>
        <p:spPr>
          <a:xfrm flipH="1">
            <a:off x="18279414" y="6980707"/>
            <a:ext cx="2951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 Leadership</a:t>
            </a:r>
          </a:p>
        </p:txBody>
      </p:sp>
      <p:sp>
        <p:nvSpPr>
          <p:cNvPr id="30" name="Forma libre 9">
            <a:extLst>
              <a:ext uri="{FF2B5EF4-FFF2-40B4-BE49-F238E27FC236}">
                <a16:creationId xmlns:a16="http://schemas.microsoft.com/office/drawing/2014/main" id="{57B06EF7-5FEF-584D-8F55-27F1100708FA}"/>
              </a:ext>
            </a:extLst>
          </p:cNvPr>
          <p:cNvSpPr/>
          <p:nvPr/>
        </p:nvSpPr>
        <p:spPr>
          <a:xfrm>
            <a:off x="14180438" y="4610349"/>
            <a:ext cx="791819" cy="758916"/>
          </a:xfrm>
          <a:custGeom>
            <a:avLst/>
            <a:gdLst>
              <a:gd name="connsiteX0" fmla="*/ 530392 w 533104"/>
              <a:gd name="connsiteY0" fmla="*/ 361477 h 510953"/>
              <a:gd name="connsiteX1" fmla="*/ 530171 w 533104"/>
              <a:gd name="connsiteY1" fmla="*/ 360887 h 510953"/>
              <a:gd name="connsiteX2" fmla="*/ 509644 w 533104"/>
              <a:gd name="connsiteY2" fmla="*/ 338292 h 510953"/>
              <a:gd name="connsiteX3" fmla="*/ 479223 w 533104"/>
              <a:gd name="connsiteY3" fmla="*/ 336742 h 510953"/>
              <a:gd name="connsiteX4" fmla="*/ 381389 w 533104"/>
              <a:gd name="connsiteY4" fmla="*/ 374177 h 510953"/>
              <a:gd name="connsiteX5" fmla="*/ 345135 w 533104"/>
              <a:gd name="connsiteY5" fmla="*/ 348039 h 510953"/>
              <a:gd name="connsiteX6" fmla="*/ 344027 w 533104"/>
              <a:gd name="connsiteY6" fmla="*/ 348039 h 510953"/>
              <a:gd name="connsiteX7" fmla="*/ 386853 w 533104"/>
              <a:gd name="connsiteY7" fmla="*/ 256407 h 510953"/>
              <a:gd name="connsiteX8" fmla="*/ 374079 w 533104"/>
              <a:gd name="connsiteY8" fmla="*/ 202653 h 510953"/>
              <a:gd name="connsiteX9" fmla="*/ 387148 w 533104"/>
              <a:gd name="connsiteY9" fmla="*/ 202949 h 510953"/>
              <a:gd name="connsiteX10" fmla="*/ 416757 w 533104"/>
              <a:gd name="connsiteY10" fmla="*/ 202949 h 510953"/>
              <a:gd name="connsiteX11" fmla="*/ 447842 w 533104"/>
              <a:gd name="connsiteY11" fmla="*/ 235511 h 510953"/>
              <a:gd name="connsiteX12" fmla="*/ 489339 w 533104"/>
              <a:gd name="connsiteY12" fmla="*/ 236028 h 510953"/>
              <a:gd name="connsiteX13" fmla="*/ 489486 w 533104"/>
              <a:gd name="connsiteY13" fmla="*/ 236028 h 510953"/>
              <a:gd name="connsiteX14" fmla="*/ 502777 w 533104"/>
              <a:gd name="connsiteY14" fmla="*/ 222885 h 510953"/>
              <a:gd name="connsiteX15" fmla="*/ 489634 w 533104"/>
              <a:gd name="connsiteY15" fmla="*/ 209446 h 510953"/>
              <a:gd name="connsiteX16" fmla="*/ 448137 w 533104"/>
              <a:gd name="connsiteY16" fmla="*/ 208930 h 510953"/>
              <a:gd name="connsiteX17" fmla="*/ 442895 w 533104"/>
              <a:gd name="connsiteY17" fmla="*/ 196599 h 510953"/>
              <a:gd name="connsiteX18" fmla="*/ 444593 w 533104"/>
              <a:gd name="connsiteY18" fmla="*/ 55348 h 510953"/>
              <a:gd name="connsiteX19" fmla="*/ 447621 w 533104"/>
              <a:gd name="connsiteY19" fmla="*/ 45159 h 510953"/>
              <a:gd name="connsiteX20" fmla="*/ 450131 w 533104"/>
              <a:gd name="connsiteY20" fmla="*/ 43165 h 510953"/>
              <a:gd name="connsiteX21" fmla="*/ 450131 w 533104"/>
              <a:gd name="connsiteY21" fmla="*/ 43165 h 510953"/>
              <a:gd name="connsiteX22" fmla="*/ 491628 w 533104"/>
              <a:gd name="connsiteY22" fmla="*/ 43682 h 510953"/>
              <a:gd name="connsiteX23" fmla="*/ 505066 w 533104"/>
              <a:gd name="connsiteY23" fmla="*/ 30539 h 510953"/>
              <a:gd name="connsiteX24" fmla="*/ 491923 w 533104"/>
              <a:gd name="connsiteY24" fmla="*/ 17101 h 510953"/>
              <a:gd name="connsiteX25" fmla="*/ 450426 w 533104"/>
              <a:gd name="connsiteY25" fmla="*/ 16584 h 510953"/>
              <a:gd name="connsiteX26" fmla="*/ 426355 w 533104"/>
              <a:gd name="connsiteY26" fmla="*/ 29210 h 510953"/>
              <a:gd name="connsiteX27" fmla="*/ 418233 w 533104"/>
              <a:gd name="connsiteY27" fmla="*/ 51066 h 510953"/>
              <a:gd name="connsiteX28" fmla="*/ 412548 w 533104"/>
              <a:gd name="connsiteY28" fmla="*/ 50549 h 510953"/>
              <a:gd name="connsiteX29" fmla="*/ 412105 w 533104"/>
              <a:gd name="connsiteY29" fmla="*/ 50549 h 510953"/>
              <a:gd name="connsiteX30" fmla="*/ 320547 w 533104"/>
              <a:gd name="connsiteY30" fmla="*/ 21531 h 510953"/>
              <a:gd name="connsiteX31" fmla="*/ 244642 w 533104"/>
              <a:gd name="connsiteY31" fmla="*/ 1816 h 510953"/>
              <a:gd name="connsiteX32" fmla="*/ 126503 w 533104"/>
              <a:gd name="connsiteY32" fmla="*/ 53133 h 510953"/>
              <a:gd name="connsiteX33" fmla="*/ 25715 w 533104"/>
              <a:gd name="connsiteY33" fmla="*/ 100389 h 510953"/>
              <a:gd name="connsiteX34" fmla="*/ 4302 w 533104"/>
              <a:gd name="connsiteY34" fmla="*/ 120251 h 510953"/>
              <a:gd name="connsiteX35" fmla="*/ 2825 w 533104"/>
              <a:gd name="connsiteY35" fmla="*/ 150081 h 510953"/>
              <a:gd name="connsiteX36" fmla="*/ 3047 w 533104"/>
              <a:gd name="connsiteY36" fmla="*/ 150746 h 510953"/>
              <a:gd name="connsiteX37" fmla="*/ 23573 w 533104"/>
              <a:gd name="connsiteY37" fmla="*/ 173340 h 510953"/>
              <a:gd name="connsiteX38" fmla="*/ 40630 w 533104"/>
              <a:gd name="connsiteY38" fmla="*/ 177180 h 510953"/>
              <a:gd name="connsiteX39" fmla="*/ 53994 w 533104"/>
              <a:gd name="connsiteY39" fmla="*/ 174817 h 510953"/>
              <a:gd name="connsiteX40" fmla="*/ 151829 w 533104"/>
              <a:gd name="connsiteY40" fmla="*/ 137381 h 510953"/>
              <a:gd name="connsiteX41" fmla="*/ 160320 w 533104"/>
              <a:gd name="connsiteY41" fmla="*/ 151041 h 510953"/>
              <a:gd name="connsiteX42" fmla="*/ 188157 w 533104"/>
              <a:gd name="connsiteY42" fmla="*/ 163446 h 510953"/>
              <a:gd name="connsiteX43" fmla="*/ 189264 w 533104"/>
              <a:gd name="connsiteY43" fmla="*/ 163446 h 510953"/>
              <a:gd name="connsiteX44" fmla="*/ 192292 w 533104"/>
              <a:gd name="connsiteY44" fmla="*/ 163298 h 510953"/>
              <a:gd name="connsiteX45" fmla="*/ 147620 w 533104"/>
              <a:gd name="connsiteY45" fmla="*/ 256481 h 510953"/>
              <a:gd name="connsiteX46" fmla="*/ 159729 w 533104"/>
              <a:gd name="connsiteY46" fmla="*/ 308905 h 510953"/>
              <a:gd name="connsiteX47" fmla="*/ 146143 w 533104"/>
              <a:gd name="connsiteY47" fmla="*/ 308610 h 510953"/>
              <a:gd name="connsiteX48" fmla="*/ 116461 w 533104"/>
              <a:gd name="connsiteY48" fmla="*/ 308610 h 510953"/>
              <a:gd name="connsiteX49" fmla="*/ 109151 w 533104"/>
              <a:gd name="connsiteY49" fmla="*/ 289264 h 510953"/>
              <a:gd name="connsiteX50" fmla="*/ 85375 w 533104"/>
              <a:gd name="connsiteY50" fmla="*/ 276048 h 510953"/>
              <a:gd name="connsiteX51" fmla="*/ 43879 w 533104"/>
              <a:gd name="connsiteY51" fmla="*/ 275531 h 510953"/>
              <a:gd name="connsiteX52" fmla="*/ 30440 w 533104"/>
              <a:gd name="connsiteY52" fmla="*/ 288674 h 510953"/>
              <a:gd name="connsiteX53" fmla="*/ 43583 w 533104"/>
              <a:gd name="connsiteY53" fmla="*/ 302112 h 510953"/>
              <a:gd name="connsiteX54" fmla="*/ 85080 w 533104"/>
              <a:gd name="connsiteY54" fmla="*/ 302629 h 510953"/>
              <a:gd name="connsiteX55" fmla="*/ 87517 w 533104"/>
              <a:gd name="connsiteY55" fmla="*/ 304696 h 510953"/>
              <a:gd name="connsiteX56" fmla="*/ 90322 w 533104"/>
              <a:gd name="connsiteY56" fmla="*/ 314960 h 510953"/>
              <a:gd name="connsiteX57" fmla="*/ 88624 w 533104"/>
              <a:gd name="connsiteY57" fmla="*/ 456210 h 510953"/>
              <a:gd name="connsiteX58" fmla="*/ 83086 w 533104"/>
              <a:gd name="connsiteY58" fmla="*/ 468394 h 510953"/>
              <a:gd name="connsiteX59" fmla="*/ 83086 w 533104"/>
              <a:gd name="connsiteY59" fmla="*/ 468394 h 510953"/>
              <a:gd name="connsiteX60" fmla="*/ 41590 w 533104"/>
              <a:gd name="connsiteY60" fmla="*/ 467877 h 510953"/>
              <a:gd name="connsiteX61" fmla="*/ 28151 w 533104"/>
              <a:gd name="connsiteY61" fmla="*/ 481020 h 510953"/>
              <a:gd name="connsiteX62" fmla="*/ 41294 w 533104"/>
              <a:gd name="connsiteY62" fmla="*/ 494458 h 510953"/>
              <a:gd name="connsiteX63" fmla="*/ 82791 w 533104"/>
              <a:gd name="connsiteY63" fmla="*/ 494975 h 510953"/>
              <a:gd name="connsiteX64" fmla="*/ 83160 w 533104"/>
              <a:gd name="connsiteY64" fmla="*/ 494975 h 510953"/>
              <a:gd name="connsiteX65" fmla="*/ 115058 w 533104"/>
              <a:gd name="connsiteY65" fmla="*/ 460493 h 510953"/>
              <a:gd name="connsiteX66" fmla="*/ 120743 w 533104"/>
              <a:gd name="connsiteY66" fmla="*/ 461010 h 510953"/>
              <a:gd name="connsiteX67" fmla="*/ 121186 w 533104"/>
              <a:gd name="connsiteY67" fmla="*/ 461010 h 510953"/>
              <a:gd name="connsiteX68" fmla="*/ 212744 w 533104"/>
              <a:gd name="connsiteY68" fmla="*/ 490028 h 510953"/>
              <a:gd name="connsiteX69" fmla="*/ 276244 w 533104"/>
              <a:gd name="connsiteY69" fmla="*/ 510998 h 510953"/>
              <a:gd name="connsiteX70" fmla="*/ 288649 w 533104"/>
              <a:gd name="connsiteY70" fmla="*/ 509742 h 510953"/>
              <a:gd name="connsiteX71" fmla="*/ 406789 w 533104"/>
              <a:gd name="connsiteY71" fmla="*/ 458426 h 510953"/>
              <a:gd name="connsiteX72" fmla="*/ 507576 w 533104"/>
              <a:gd name="connsiteY72" fmla="*/ 411170 h 510953"/>
              <a:gd name="connsiteX73" fmla="*/ 528989 w 533104"/>
              <a:gd name="connsiteY73" fmla="*/ 391308 h 510953"/>
              <a:gd name="connsiteX74" fmla="*/ 530392 w 533104"/>
              <a:gd name="connsiteY74" fmla="*/ 361477 h 510953"/>
              <a:gd name="connsiteX75" fmla="*/ 188304 w 533104"/>
              <a:gd name="connsiteY75" fmla="*/ 136864 h 510953"/>
              <a:gd name="connsiteX76" fmla="*/ 175900 w 533104"/>
              <a:gd name="connsiteY76" fmla="*/ 123278 h 510953"/>
              <a:gd name="connsiteX77" fmla="*/ 180035 w 533104"/>
              <a:gd name="connsiteY77" fmla="*/ 114049 h 510953"/>
              <a:gd name="connsiteX78" fmla="*/ 189486 w 533104"/>
              <a:gd name="connsiteY78" fmla="*/ 110431 h 510953"/>
              <a:gd name="connsiteX79" fmla="*/ 189633 w 533104"/>
              <a:gd name="connsiteY79" fmla="*/ 110431 h 510953"/>
              <a:gd name="connsiteX80" fmla="*/ 287837 w 533104"/>
              <a:gd name="connsiteY80" fmla="*/ 112129 h 510953"/>
              <a:gd name="connsiteX81" fmla="*/ 298839 w 533104"/>
              <a:gd name="connsiteY81" fmla="*/ 106591 h 510953"/>
              <a:gd name="connsiteX82" fmla="*/ 311539 w 533104"/>
              <a:gd name="connsiteY82" fmla="*/ 88944 h 510953"/>
              <a:gd name="connsiteX83" fmla="*/ 308511 w 533104"/>
              <a:gd name="connsiteY83" fmla="*/ 70411 h 510953"/>
              <a:gd name="connsiteX84" fmla="*/ 289978 w 533104"/>
              <a:gd name="connsiteY84" fmla="*/ 73438 h 510953"/>
              <a:gd name="connsiteX85" fmla="*/ 281339 w 533104"/>
              <a:gd name="connsiteY85" fmla="*/ 85400 h 510953"/>
              <a:gd name="connsiteX86" fmla="*/ 190150 w 533104"/>
              <a:gd name="connsiteY86" fmla="*/ 83776 h 510953"/>
              <a:gd name="connsiteX87" fmla="*/ 161797 w 533104"/>
              <a:gd name="connsiteY87" fmla="*/ 94630 h 510953"/>
              <a:gd name="connsiteX88" fmla="*/ 152346 w 533104"/>
              <a:gd name="connsiteY88" fmla="*/ 108289 h 510953"/>
              <a:gd name="connsiteX89" fmla="*/ 44913 w 533104"/>
              <a:gd name="connsiteY89" fmla="*/ 149564 h 510953"/>
              <a:gd name="connsiteX90" fmla="*/ 34871 w 533104"/>
              <a:gd name="connsiteY90" fmla="*/ 149048 h 510953"/>
              <a:gd name="connsiteX91" fmla="*/ 28004 w 533104"/>
              <a:gd name="connsiteY91" fmla="*/ 141442 h 510953"/>
              <a:gd name="connsiteX92" fmla="*/ 27782 w 533104"/>
              <a:gd name="connsiteY92" fmla="*/ 140778 h 510953"/>
              <a:gd name="connsiteX93" fmla="*/ 28299 w 533104"/>
              <a:gd name="connsiteY93" fmla="*/ 131327 h 510953"/>
              <a:gd name="connsiteX94" fmla="*/ 35314 w 533104"/>
              <a:gd name="connsiteY94" fmla="*/ 124903 h 510953"/>
              <a:gd name="connsiteX95" fmla="*/ 36495 w 533104"/>
              <a:gd name="connsiteY95" fmla="*/ 124386 h 510953"/>
              <a:gd name="connsiteX96" fmla="*/ 249885 w 533104"/>
              <a:gd name="connsiteY96" fmla="*/ 27585 h 510953"/>
              <a:gd name="connsiteX97" fmla="*/ 308733 w 533104"/>
              <a:gd name="connsiteY97" fmla="*/ 45159 h 510953"/>
              <a:gd name="connsiteX98" fmla="*/ 410333 w 533104"/>
              <a:gd name="connsiteY98" fmla="*/ 76835 h 510953"/>
              <a:gd name="connsiteX99" fmla="*/ 417643 w 533104"/>
              <a:gd name="connsiteY99" fmla="*/ 77499 h 510953"/>
              <a:gd name="connsiteX100" fmla="*/ 416461 w 533104"/>
              <a:gd name="connsiteY100" fmla="*/ 176146 h 510953"/>
              <a:gd name="connsiteX101" fmla="*/ 387000 w 533104"/>
              <a:gd name="connsiteY101" fmla="*/ 176146 h 510953"/>
              <a:gd name="connsiteX102" fmla="*/ 353995 w 533104"/>
              <a:gd name="connsiteY102" fmla="*/ 174152 h 510953"/>
              <a:gd name="connsiteX103" fmla="*/ 289461 w 533104"/>
              <a:gd name="connsiteY103" fmla="*/ 138710 h 510953"/>
              <a:gd name="connsiteX104" fmla="*/ 188304 w 533104"/>
              <a:gd name="connsiteY104" fmla="*/ 136864 h 510953"/>
              <a:gd name="connsiteX105" fmla="*/ 267163 w 533104"/>
              <a:gd name="connsiteY105" fmla="*/ 163372 h 510953"/>
              <a:gd name="connsiteX106" fmla="*/ 283702 w 533104"/>
              <a:gd name="connsiteY106" fmla="*/ 164849 h 510953"/>
              <a:gd name="connsiteX107" fmla="*/ 309397 w 533104"/>
              <a:gd name="connsiteY107" fmla="*/ 179838 h 510953"/>
              <a:gd name="connsiteX108" fmla="*/ 339523 w 533104"/>
              <a:gd name="connsiteY108" fmla="*/ 198076 h 510953"/>
              <a:gd name="connsiteX109" fmla="*/ 360124 w 533104"/>
              <a:gd name="connsiteY109" fmla="*/ 256407 h 510953"/>
              <a:gd name="connsiteX110" fmla="*/ 273808 w 533104"/>
              <a:gd name="connsiteY110" fmla="*/ 349220 h 510953"/>
              <a:gd name="connsiteX111" fmla="*/ 249737 w 533104"/>
              <a:gd name="connsiteY111" fmla="*/ 346710 h 510953"/>
              <a:gd name="connsiteX112" fmla="*/ 223599 w 533104"/>
              <a:gd name="connsiteY112" fmla="*/ 331573 h 510953"/>
              <a:gd name="connsiteX113" fmla="*/ 193621 w 533104"/>
              <a:gd name="connsiteY113" fmla="*/ 313409 h 510953"/>
              <a:gd name="connsiteX114" fmla="*/ 174054 w 533104"/>
              <a:gd name="connsiteY114" fmla="*/ 256407 h 510953"/>
              <a:gd name="connsiteX115" fmla="*/ 267163 w 533104"/>
              <a:gd name="connsiteY115" fmla="*/ 163372 h 510953"/>
              <a:gd name="connsiteX116" fmla="*/ 504844 w 533104"/>
              <a:gd name="connsiteY116" fmla="*/ 379937 h 510953"/>
              <a:gd name="connsiteX117" fmla="*/ 497830 w 533104"/>
              <a:gd name="connsiteY117" fmla="*/ 386360 h 510953"/>
              <a:gd name="connsiteX118" fmla="*/ 496648 w 533104"/>
              <a:gd name="connsiteY118" fmla="*/ 386877 h 510953"/>
              <a:gd name="connsiteX119" fmla="*/ 283259 w 533104"/>
              <a:gd name="connsiteY119" fmla="*/ 483678 h 510953"/>
              <a:gd name="connsiteX120" fmla="*/ 224411 w 533104"/>
              <a:gd name="connsiteY120" fmla="*/ 466105 h 510953"/>
              <a:gd name="connsiteX121" fmla="*/ 122811 w 533104"/>
              <a:gd name="connsiteY121" fmla="*/ 434428 h 510953"/>
              <a:gd name="connsiteX122" fmla="*/ 115501 w 533104"/>
              <a:gd name="connsiteY122" fmla="*/ 433764 h 510953"/>
              <a:gd name="connsiteX123" fmla="*/ 116682 w 533104"/>
              <a:gd name="connsiteY123" fmla="*/ 335117 h 510953"/>
              <a:gd name="connsiteX124" fmla="*/ 146143 w 533104"/>
              <a:gd name="connsiteY124" fmla="*/ 335117 h 510953"/>
              <a:gd name="connsiteX125" fmla="*/ 179075 w 533104"/>
              <a:gd name="connsiteY125" fmla="*/ 337111 h 510953"/>
              <a:gd name="connsiteX126" fmla="*/ 267310 w 533104"/>
              <a:gd name="connsiteY126" fmla="*/ 376023 h 510953"/>
              <a:gd name="connsiteX127" fmla="*/ 274620 w 533104"/>
              <a:gd name="connsiteY127" fmla="*/ 375802 h 510953"/>
              <a:gd name="connsiteX128" fmla="*/ 344987 w 533104"/>
              <a:gd name="connsiteY128" fmla="*/ 374620 h 510953"/>
              <a:gd name="connsiteX129" fmla="*/ 357392 w 533104"/>
              <a:gd name="connsiteY129" fmla="*/ 388206 h 510953"/>
              <a:gd name="connsiteX130" fmla="*/ 343805 w 533104"/>
              <a:gd name="connsiteY130" fmla="*/ 401054 h 510953"/>
              <a:gd name="connsiteX131" fmla="*/ 343658 w 533104"/>
              <a:gd name="connsiteY131" fmla="*/ 401054 h 510953"/>
              <a:gd name="connsiteX132" fmla="*/ 245454 w 533104"/>
              <a:gd name="connsiteY132" fmla="*/ 399356 h 510953"/>
              <a:gd name="connsiteX133" fmla="*/ 234453 w 533104"/>
              <a:gd name="connsiteY133" fmla="*/ 404894 h 510953"/>
              <a:gd name="connsiteX134" fmla="*/ 221753 w 533104"/>
              <a:gd name="connsiteY134" fmla="*/ 422541 h 510953"/>
              <a:gd name="connsiteX135" fmla="*/ 224780 w 533104"/>
              <a:gd name="connsiteY135" fmla="*/ 441074 h 510953"/>
              <a:gd name="connsiteX136" fmla="*/ 232533 w 533104"/>
              <a:gd name="connsiteY136" fmla="*/ 443584 h 510953"/>
              <a:gd name="connsiteX137" fmla="*/ 243313 w 533104"/>
              <a:gd name="connsiteY137" fmla="*/ 438046 h 510953"/>
              <a:gd name="connsiteX138" fmla="*/ 251952 w 533104"/>
              <a:gd name="connsiteY138" fmla="*/ 426085 h 510953"/>
              <a:gd name="connsiteX139" fmla="*/ 343141 w 533104"/>
              <a:gd name="connsiteY139" fmla="*/ 427709 h 510953"/>
              <a:gd name="connsiteX140" fmla="*/ 344175 w 533104"/>
              <a:gd name="connsiteY140" fmla="*/ 427709 h 510953"/>
              <a:gd name="connsiteX141" fmla="*/ 380946 w 533104"/>
              <a:gd name="connsiteY141" fmla="*/ 403121 h 510953"/>
              <a:gd name="connsiteX142" fmla="*/ 488379 w 533104"/>
              <a:gd name="connsiteY142" fmla="*/ 361773 h 510953"/>
              <a:gd name="connsiteX143" fmla="*/ 498421 w 533104"/>
              <a:gd name="connsiteY143" fmla="*/ 362289 h 510953"/>
              <a:gd name="connsiteX144" fmla="*/ 505288 w 533104"/>
              <a:gd name="connsiteY144" fmla="*/ 369895 h 510953"/>
              <a:gd name="connsiteX145" fmla="*/ 505509 w 533104"/>
              <a:gd name="connsiteY145" fmla="*/ 370485 h 510953"/>
              <a:gd name="connsiteX146" fmla="*/ 504844 w 533104"/>
              <a:gd name="connsiteY146" fmla="*/ 379937 h 510953"/>
              <a:gd name="connsiteX147" fmla="*/ 214517 w 533104"/>
              <a:gd name="connsiteY147" fmla="*/ 263938 h 510953"/>
              <a:gd name="connsiteX148" fmla="*/ 214664 w 533104"/>
              <a:gd name="connsiteY148" fmla="*/ 245110 h 510953"/>
              <a:gd name="connsiteX149" fmla="*/ 233493 w 533104"/>
              <a:gd name="connsiteY149" fmla="*/ 245257 h 510953"/>
              <a:gd name="connsiteX150" fmla="*/ 250844 w 533104"/>
              <a:gd name="connsiteY150" fmla="*/ 262978 h 510953"/>
              <a:gd name="connsiteX151" fmla="*/ 298691 w 533104"/>
              <a:gd name="connsiteY151" fmla="*/ 203687 h 510953"/>
              <a:gd name="connsiteX152" fmla="*/ 317372 w 533104"/>
              <a:gd name="connsiteY152" fmla="*/ 201694 h 510953"/>
              <a:gd name="connsiteX153" fmla="*/ 319365 w 533104"/>
              <a:gd name="connsiteY153" fmla="*/ 220374 h 510953"/>
              <a:gd name="connsiteX154" fmla="*/ 262142 w 533104"/>
              <a:gd name="connsiteY154" fmla="*/ 291258 h 510953"/>
              <a:gd name="connsiteX155" fmla="*/ 262068 w 533104"/>
              <a:gd name="connsiteY155" fmla="*/ 291332 h 510953"/>
              <a:gd name="connsiteX156" fmla="*/ 261108 w 533104"/>
              <a:gd name="connsiteY156" fmla="*/ 292366 h 510953"/>
              <a:gd name="connsiteX157" fmla="*/ 260886 w 533104"/>
              <a:gd name="connsiteY157" fmla="*/ 292587 h 510953"/>
              <a:gd name="connsiteX158" fmla="*/ 260000 w 533104"/>
              <a:gd name="connsiteY158" fmla="*/ 293326 h 510953"/>
              <a:gd name="connsiteX159" fmla="*/ 259557 w 533104"/>
              <a:gd name="connsiteY159" fmla="*/ 293621 h 510953"/>
              <a:gd name="connsiteX160" fmla="*/ 258819 w 533104"/>
              <a:gd name="connsiteY160" fmla="*/ 294138 h 510953"/>
              <a:gd name="connsiteX161" fmla="*/ 258302 w 533104"/>
              <a:gd name="connsiteY161" fmla="*/ 294433 h 510953"/>
              <a:gd name="connsiteX162" fmla="*/ 257564 w 533104"/>
              <a:gd name="connsiteY162" fmla="*/ 294802 h 510953"/>
              <a:gd name="connsiteX163" fmla="*/ 257047 w 533104"/>
              <a:gd name="connsiteY163" fmla="*/ 295024 h 510953"/>
              <a:gd name="connsiteX164" fmla="*/ 256235 w 533104"/>
              <a:gd name="connsiteY164" fmla="*/ 295319 h 510953"/>
              <a:gd name="connsiteX165" fmla="*/ 255718 w 533104"/>
              <a:gd name="connsiteY165" fmla="*/ 295467 h 510953"/>
              <a:gd name="connsiteX166" fmla="*/ 254832 w 533104"/>
              <a:gd name="connsiteY166" fmla="*/ 295688 h 510953"/>
              <a:gd name="connsiteX167" fmla="*/ 254389 w 533104"/>
              <a:gd name="connsiteY167" fmla="*/ 295762 h 510953"/>
              <a:gd name="connsiteX168" fmla="*/ 253429 w 533104"/>
              <a:gd name="connsiteY168" fmla="*/ 295910 h 510953"/>
              <a:gd name="connsiteX169" fmla="*/ 253060 w 533104"/>
              <a:gd name="connsiteY169" fmla="*/ 295984 h 510953"/>
              <a:gd name="connsiteX170" fmla="*/ 251730 w 533104"/>
              <a:gd name="connsiteY170" fmla="*/ 296058 h 510953"/>
              <a:gd name="connsiteX171" fmla="*/ 251730 w 533104"/>
              <a:gd name="connsiteY171" fmla="*/ 296058 h 510953"/>
              <a:gd name="connsiteX172" fmla="*/ 250549 w 533104"/>
              <a:gd name="connsiteY172" fmla="*/ 295984 h 510953"/>
              <a:gd name="connsiteX173" fmla="*/ 250254 w 533104"/>
              <a:gd name="connsiteY173" fmla="*/ 295910 h 510953"/>
              <a:gd name="connsiteX174" fmla="*/ 249368 w 533104"/>
              <a:gd name="connsiteY174" fmla="*/ 295762 h 510953"/>
              <a:gd name="connsiteX175" fmla="*/ 248999 w 533104"/>
              <a:gd name="connsiteY175" fmla="*/ 295688 h 510953"/>
              <a:gd name="connsiteX176" fmla="*/ 248186 w 533104"/>
              <a:gd name="connsiteY176" fmla="*/ 295467 h 510953"/>
              <a:gd name="connsiteX177" fmla="*/ 247743 w 533104"/>
              <a:gd name="connsiteY177" fmla="*/ 295319 h 510953"/>
              <a:gd name="connsiteX178" fmla="*/ 247005 w 533104"/>
              <a:gd name="connsiteY178" fmla="*/ 295024 h 510953"/>
              <a:gd name="connsiteX179" fmla="*/ 246562 w 533104"/>
              <a:gd name="connsiteY179" fmla="*/ 294876 h 510953"/>
              <a:gd name="connsiteX180" fmla="*/ 245823 w 533104"/>
              <a:gd name="connsiteY180" fmla="*/ 294507 h 510953"/>
              <a:gd name="connsiteX181" fmla="*/ 245381 w 533104"/>
              <a:gd name="connsiteY181" fmla="*/ 294285 h 510953"/>
              <a:gd name="connsiteX182" fmla="*/ 244568 w 533104"/>
              <a:gd name="connsiteY182" fmla="*/ 293842 h 510953"/>
              <a:gd name="connsiteX183" fmla="*/ 244199 w 533104"/>
              <a:gd name="connsiteY183" fmla="*/ 293621 h 510953"/>
              <a:gd name="connsiteX184" fmla="*/ 243387 w 533104"/>
              <a:gd name="connsiteY184" fmla="*/ 293030 h 510953"/>
              <a:gd name="connsiteX185" fmla="*/ 243313 w 533104"/>
              <a:gd name="connsiteY185" fmla="*/ 292956 h 510953"/>
              <a:gd name="connsiteX186" fmla="*/ 242796 w 533104"/>
              <a:gd name="connsiteY186" fmla="*/ 292513 h 510953"/>
              <a:gd name="connsiteX187" fmla="*/ 242279 w 533104"/>
              <a:gd name="connsiteY187" fmla="*/ 291996 h 510953"/>
              <a:gd name="connsiteX188" fmla="*/ 242206 w 533104"/>
              <a:gd name="connsiteY188" fmla="*/ 291923 h 510953"/>
              <a:gd name="connsiteX189" fmla="*/ 214517 w 533104"/>
              <a:gd name="connsiteY189" fmla="*/ 263938 h 51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533104" h="510953">
                <a:moveTo>
                  <a:pt x="530392" y="361477"/>
                </a:moveTo>
                <a:lnTo>
                  <a:pt x="530171" y="360887"/>
                </a:lnTo>
                <a:cubicBezTo>
                  <a:pt x="526553" y="350845"/>
                  <a:pt x="519317" y="342796"/>
                  <a:pt x="509644" y="338292"/>
                </a:cubicBezTo>
                <a:cubicBezTo>
                  <a:pt x="500045" y="333714"/>
                  <a:pt x="489191" y="333198"/>
                  <a:pt x="479223" y="336742"/>
                </a:cubicBezTo>
                <a:cubicBezTo>
                  <a:pt x="442452" y="349959"/>
                  <a:pt x="400734" y="366424"/>
                  <a:pt x="381389" y="374177"/>
                </a:cubicBezTo>
                <a:cubicBezTo>
                  <a:pt x="375925" y="359336"/>
                  <a:pt x="361896" y="348556"/>
                  <a:pt x="345135" y="348039"/>
                </a:cubicBezTo>
                <a:cubicBezTo>
                  <a:pt x="344765" y="348039"/>
                  <a:pt x="344396" y="348039"/>
                  <a:pt x="344027" y="348039"/>
                </a:cubicBezTo>
                <a:cubicBezTo>
                  <a:pt x="370165" y="326109"/>
                  <a:pt x="386853" y="293178"/>
                  <a:pt x="386853" y="256407"/>
                </a:cubicBezTo>
                <a:cubicBezTo>
                  <a:pt x="386853" y="237062"/>
                  <a:pt x="382201" y="218824"/>
                  <a:pt x="374079" y="202653"/>
                </a:cubicBezTo>
                <a:cubicBezTo>
                  <a:pt x="380724" y="202875"/>
                  <a:pt x="385967" y="202949"/>
                  <a:pt x="387148" y="202949"/>
                </a:cubicBezTo>
                <a:lnTo>
                  <a:pt x="416757" y="202949"/>
                </a:lnTo>
                <a:cubicBezTo>
                  <a:pt x="419046" y="221482"/>
                  <a:pt x="431820" y="235289"/>
                  <a:pt x="447842" y="235511"/>
                </a:cubicBezTo>
                <a:lnTo>
                  <a:pt x="489339" y="236028"/>
                </a:lnTo>
                <a:cubicBezTo>
                  <a:pt x="489413" y="236028"/>
                  <a:pt x="489413" y="236028"/>
                  <a:pt x="489486" y="236028"/>
                </a:cubicBezTo>
                <a:cubicBezTo>
                  <a:pt x="496722" y="236028"/>
                  <a:pt x="502703" y="230195"/>
                  <a:pt x="502777" y="222885"/>
                </a:cubicBezTo>
                <a:cubicBezTo>
                  <a:pt x="502851" y="215575"/>
                  <a:pt x="497018" y="209520"/>
                  <a:pt x="489634" y="209446"/>
                </a:cubicBezTo>
                <a:lnTo>
                  <a:pt x="448137" y="208930"/>
                </a:lnTo>
                <a:cubicBezTo>
                  <a:pt x="446808" y="208930"/>
                  <a:pt x="442821" y="204499"/>
                  <a:pt x="442895" y="196599"/>
                </a:cubicBezTo>
                <a:lnTo>
                  <a:pt x="444593" y="55348"/>
                </a:lnTo>
                <a:cubicBezTo>
                  <a:pt x="444667" y="51361"/>
                  <a:pt x="445775" y="47669"/>
                  <a:pt x="447621" y="45159"/>
                </a:cubicBezTo>
                <a:cubicBezTo>
                  <a:pt x="448728" y="43682"/>
                  <a:pt x="449688" y="43165"/>
                  <a:pt x="450131" y="43165"/>
                </a:cubicBezTo>
                <a:lnTo>
                  <a:pt x="450131" y="43165"/>
                </a:lnTo>
                <a:lnTo>
                  <a:pt x="491628" y="43682"/>
                </a:lnTo>
                <a:cubicBezTo>
                  <a:pt x="498937" y="43756"/>
                  <a:pt x="504992" y="37923"/>
                  <a:pt x="505066" y="30539"/>
                </a:cubicBezTo>
                <a:cubicBezTo>
                  <a:pt x="505140" y="23229"/>
                  <a:pt x="499307" y="17174"/>
                  <a:pt x="491923" y="17101"/>
                </a:cubicBezTo>
                <a:lnTo>
                  <a:pt x="450426" y="16584"/>
                </a:lnTo>
                <a:cubicBezTo>
                  <a:pt x="441271" y="16510"/>
                  <a:pt x="432484" y="21088"/>
                  <a:pt x="426355" y="29210"/>
                </a:cubicBezTo>
                <a:cubicBezTo>
                  <a:pt x="421852" y="35264"/>
                  <a:pt x="418972" y="42870"/>
                  <a:pt x="418233" y="51066"/>
                </a:cubicBezTo>
                <a:lnTo>
                  <a:pt x="412548" y="50549"/>
                </a:lnTo>
                <a:cubicBezTo>
                  <a:pt x="412400" y="50549"/>
                  <a:pt x="412253" y="50549"/>
                  <a:pt x="412105" y="50549"/>
                </a:cubicBezTo>
                <a:cubicBezTo>
                  <a:pt x="375999" y="48629"/>
                  <a:pt x="346538" y="34231"/>
                  <a:pt x="320547" y="21531"/>
                </a:cubicBezTo>
                <a:cubicBezTo>
                  <a:pt x="293227" y="8166"/>
                  <a:pt x="269599" y="-3352"/>
                  <a:pt x="244642" y="1816"/>
                </a:cubicBezTo>
                <a:cubicBezTo>
                  <a:pt x="240729" y="2628"/>
                  <a:pt x="231425" y="4548"/>
                  <a:pt x="126503" y="53133"/>
                </a:cubicBezTo>
                <a:cubicBezTo>
                  <a:pt x="78139" y="75506"/>
                  <a:pt x="31253" y="97805"/>
                  <a:pt x="25715" y="100389"/>
                </a:cubicBezTo>
                <a:cubicBezTo>
                  <a:pt x="16264" y="104007"/>
                  <a:pt x="8658" y="111021"/>
                  <a:pt x="4302" y="120251"/>
                </a:cubicBezTo>
                <a:cubicBezTo>
                  <a:pt x="-128" y="129702"/>
                  <a:pt x="-645" y="140261"/>
                  <a:pt x="2825" y="150081"/>
                </a:cubicBezTo>
                <a:lnTo>
                  <a:pt x="3047" y="150746"/>
                </a:lnTo>
                <a:cubicBezTo>
                  <a:pt x="6665" y="160788"/>
                  <a:pt x="13901" y="168836"/>
                  <a:pt x="23573" y="173340"/>
                </a:cubicBezTo>
                <a:cubicBezTo>
                  <a:pt x="28964" y="175924"/>
                  <a:pt x="34797" y="177180"/>
                  <a:pt x="40630" y="177180"/>
                </a:cubicBezTo>
                <a:cubicBezTo>
                  <a:pt x="45134" y="177180"/>
                  <a:pt x="49638" y="176367"/>
                  <a:pt x="53994" y="174817"/>
                </a:cubicBezTo>
                <a:cubicBezTo>
                  <a:pt x="90692" y="161600"/>
                  <a:pt x="132483" y="145134"/>
                  <a:pt x="151829" y="137381"/>
                </a:cubicBezTo>
                <a:cubicBezTo>
                  <a:pt x="153675" y="142402"/>
                  <a:pt x="156480" y="147054"/>
                  <a:pt x="160320" y="151041"/>
                </a:cubicBezTo>
                <a:cubicBezTo>
                  <a:pt x="167630" y="158794"/>
                  <a:pt x="177524" y="163151"/>
                  <a:pt x="188157" y="163446"/>
                </a:cubicBezTo>
                <a:cubicBezTo>
                  <a:pt x="188526" y="163446"/>
                  <a:pt x="188895" y="163446"/>
                  <a:pt x="189264" y="163446"/>
                </a:cubicBezTo>
                <a:cubicBezTo>
                  <a:pt x="190224" y="163372"/>
                  <a:pt x="191258" y="163298"/>
                  <a:pt x="192292" y="163298"/>
                </a:cubicBezTo>
                <a:cubicBezTo>
                  <a:pt x="165046" y="185228"/>
                  <a:pt x="147620" y="218824"/>
                  <a:pt x="147620" y="256481"/>
                </a:cubicBezTo>
                <a:cubicBezTo>
                  <a:pt x="147620" y="275309"/>
                  <a:pt x="151976" y="293104"/>
                  <a:pt x="159729" y="308905"/>
                </a:cubicBezTo>
                <a:cubicBezTo>
                  <a:pt x="152863" y="308610"/>
                  <a:pt x="147325" y="308610"/>
                  <a:pt x="146143" y="308610"/>
                </a:cubicBezTo>
                <a:lnTo>
                  <a:pt x="116461" y="308610"/>
                </a:lnTo>
                <a:cubicBezTo>
                  <a:pt x="115575" y="301448"/>
                  <a:pt x="113064" y="294728"/>
                  <a:pt x="109151" y="289264"/>
                </a:cubicBezTo>
                <a:cubicBezTo>
                  <a:pt x="103244" y="280995"/>
                  <a:pt x="94605" y="276195"/>
                  <a:pt x="85375" y="276048"/>
                </a:cubicBezTo>
                <a:lnTo>
                  <a:pt x="43879" y="275531"/>
                </a:lnTo>
                <a:cubicBezTo>
                  <a:pt x="36569" y="275457"/>
                  <a:pt x="30514" y="281290"/>
                  <a:pt x="30440" y="288674"/>
                </a:cubicBezTo>
                <a:cubicBezTo>
                  <a:pt x="30366" y="295984"/>
                  <a:pt x="36200" y="302038"/>
                  <a:pt x="43583" y="302112"/>
                </a:cubicBezTo>
                <a:lnTo>
                  <a:pt x="85080" y="302629"/>
                </a:lnTo>
                <a:cubicBezTo>
                  <a:pt x="85449" y="302629"/>
                  <a:pt x="86483" y="303220"/>
                  <a:pt x="87517" y="304696"/>
                </a:cubicBezTo>
                <a:cubicBezTo>
                  <a:pt x="89363" y="307281"/>
                  <a:pt x="90322" y="310973"/>
                  <a:pt x="90322" y="314960"/>
                </a:cubicBezTo>
                <a:lnTo>
                  <a:pt x="88624" y="456210"/>
                </a:lnTo>
                <a:cubicBezTo>
                  <a:pt x="88550" y="464111"/>
                  <a:pt x="84489" y="468394"/>
                  <a:pt x="83086" y="468394"/>
                </a:cubicBezTo>
                <a:lnTo>
                  <a:pt x="83086" y="468394"/>
                </a:lnTo>
                <a:lnTo>
                  <a:pt x="41590" y="467877"/>
                </a:lnTo>
                <a:cubicBezTo>
                  <a:pt x="34280" y="467803"/>
                  <a:pt x="28225" y="473636"/>
                  <a:pt x="28151" y="481020"/>
                </a:cubicBezTo>
                <a:cubicBezTo>
                  <a:pt x="28078" y="488330"/>
                  <a:pt x="33911" y="494384"/>
                  <a:pt x="41294" y="494458"/>
                </a:cubicBezTo>
                <a:lnTo>
                  <a:pt x="82791" y="494975"/>
                </a:lnTo>
                <a:cubicBezTo>
                  <a:pt x="82865" y="494975"/>
                  <a:pt x="83012" y="494975"/>
                  <a:pt x="83160" y="494975"/>
                </a:cubicBezTo>
                <a:cubicBezTo>
                  <a:pt x="99847" y="494975"/>
                  <a:pt x="113212" y="480207"/>
                  <a:pt x="115058" y="460493"/>
                </a:cubicBezTo>
                <a:lnTo>
                  <a:pt x="120743" y="461010"/>
                </a:lnTo>
                <a:cubicBezTo>
                  <a:pt x="120891" y="461010"/>
                  <a:pt x="121039" y="461010"/>
                  <a:pt x="121186" y="461010"/>
                </a:cubicBezTo>
                <a:cubicBezTo>
                  <a:pt x="157293" y="462930"/>
                  <a:pt x="186754" y="477328"/>
                  <a:pt x="212744" y="490028"/>
                </a:cubicBezTo>
                <a:cubicBezTo>
                  <a:pt x="235486" y="501177"/>
                  <a:pt x="255718" y="510998"/>
                  <a:pt x="276244" y="510998"/>
                </a:cubicBezTo>
                <a:cubicBezTo>
                  <a:pt x="280379" y="510998"/>
                  <a:pt x="284514" y="510628"/>
                  <a:pt x="288649" y="509742"/>
                </a:cubicBezTo>
                <a:cubicBezTo>
                  <a:pt x="292562" y="508930"/>
                  <a:pt x="301866" y="507010"/>
                  <a:pt x="406789" y="458426"/>
                </a:cubicBezTo>
                <a:cubicBezTo>
                  <a:pt x="455152" y="436053"/>
                  <a:pt x="502039" y="413754"/>
                  <a:pt x="507576" y="411170"/>
                </a:cubicBezTo>
                <a:cubicBezTo>
                  <a:pt x="517028" y="407552"/>
                  <a:pt x="524633" y="400537"/>
                  <a:pt x="528989" y="391308"/>
                </a:cubicBezTo>
                <a:cubicBezTo>
                  <a:pt x="533346" y="381856"/>
                  <a:pt x="533863" y="371298"/>
                  <a:pt x="530392" y="361477"/>
                </a:cubicBezTo>
                <a:moveTo>
                  <a:pt x="188304" y="136864"/>
                </a:moveTo>
                <a:cubicBezTo>
                  <a:pt x="181216" y="136421"/>
                  <a:pt x="175752" y="130441"/>
                  <a:pt x="175900" y="123278"/>
                </a:cubicBezTo>
                <a:cubicBezTo>
                  <a:pt x="175974" y="119734"/>
                  <a:pt x="177450" y="116485"/>
                  <a:pt x="180035" y="114049"/>
                </a:cubicBezTo>
                <a:cubicBezTo>
                  <a:pt x="182619" y="111612"/>
                  <a:pt x="185942" y="110357"/>
                  <a:pt x="189486" y="110431"/>
                </a:cubicBezTo>
                <a:cubicBezTo>
                  <a:pt x="189560" y="110431"/>
                  <a:pt x="189560" y="110431"/>
                  <a:pt x="189633" y="110431"/>
                </a:cubicBezTo>
                <a:lnTo>
                  <a:pt x="287837" y="112129"/>
                </a:lnTo>
                <a:cubicBezTo>
                  <a:pt x="292193" y="112203"/>
                  <a:pt x="296328" y="110135"/>
                  <a:pt x="298839" y="106591"/>
                </a:cubicBezTo>
                <a:lnTo>
                  <a:pt x="311539" y="88944"/>
                </a:lnTo>
                <a:cubicBezTo>
                  <a:pt x="315821" y="82963"/>
                  <a:pt x="314492" y="74694"/>
                  <a:pt x="308511" y="70411"/>
                </a:cubicBezTo>
                <a:cubicBezTo>
                  <a:pt x="302531" y="66128"/>
                  <a:pt x="294261" y="67457"/>
                  <a:pt x="289978" y="73438"/>
                </a:cubicBezTo>
                <a:lnTo>
                  <a:pt x="281339" y="85400"/>
                </a:lnTo>
                <a:lnTo>
                  <a:pt x="190150" y="83776"/>
                </a:lnTo>
                <a:cubicBezTo>
                  <a:pt x="179518" y="83480"/>
                  <a:pt x="169476" y="87394"/>
                  <a:pt x="161797" y="94630"/>
                </a:cubicBezTo>
                <a:cubicBezTo>
                  <a:pt x="157662" y="98543"/>
                  <a:pt x="154487" y="103195"/>
                  <a:pt x="152346" y="108289"/>
                </a:cubicBezTo>
                <a:cubicBezTo>
                  <a:pt x="148063" y="110062"/>
                  <a:pt x="92242" y="132656"/>
                  <a:pt x="44913" y="149564"/>
                </a:cubicBezTo>
                <a:cubicBezTo>
                  <a:pt x="41590" y="150746"/>
                  <a:pt x="38046" y="150598"/>
                  <a:pt x="34871" y="149048"/>
                </a:cubicBezTo>
                <a:cubicBezTo>
                  <a:pt x="31622" y="147497"/>
                  <a:pt x="29185" y="144839"/>
                  <a:pt x="28004" y="141442"/>
                </a:cubicBezTo>
                <a:lnTo>
                  <a:pt x="27782" y="140778"/>
                </a:lnTo>
                <a:cubicBezTo>
                  <a:pt x="26675" y="137677"/>
                  <a:pt x="26822" y="134280"/>
                  <a:pt x="28299" y="131327"/>
                </a:cubicBezTo>
                <a:cubicBezTo>
                  <a:pt x="29702" y="128299"/>
                  <a:pt x="32212" y="126010"/>
                  <a:pt x="35314" y="124903"/>
                </a:cubicBezTo>
                <a:cubicBezTo>
                  <a:pt x="35757" y="124755"/>
                  <a:pt x="36126" y="124607"/>
                  <a:pt x="36495" y="124386"/>
                </a:cubicBezTo>
                <a:cubicBezTo>
                  <a:pt x="111809" y="88575"/>
                  <a:pt x="236372" y="30613"/>
                  <a:pt x="249885" y="27585"/>
                </a:cubicBezTo>
                <a:cubicBezTo>
                  <a:pt x="265981" y="24263"/>
                  <a:pt x="284883" y="33492"/>
                  <a:pt x="308733" y="45159"/>
                </a:cubicBezTo>
                <a:cubicBezTo>
                  <a:pt x="335610" y="58302"/>
                  <a:pt x="368984" y="74620"/>
                  <a:pt x="410333" y="76835"/>
                </a:cubicBezTo>
                <a:lnTo>
                  <a:pt x="417643" y="77499"/>
                </a:lnTo>
                <a:lnTo>
                  <a:pt x="416461" y="176146"/>
                </a:lnTo>
                <a:lnTo>
                  <a:pt x="387000" y="176146"/>
                </a:lnTo>
                <a:cubicBezTo>
                  <a:pt x="380724" y="176146"/>
                  <a:pt x="362929" y="175703"/>
                  <a:pt x="353995" y="174152"/>
                </a:cubicBezTo>
                <a:cubicBezTo>
                  <a:pt x="337086" y="156210"/>
                  <a:pt x="314640" y="143510"/>
                  <a:pt x="289461" y="138710"/>
                </a:cubicBezTo>
                <a:cubicBezTo>
                  <a:pt x="264947" y="132803"/>
                  <a:pt x="198715" y="136274"/>
                  <a:pt x="188304" y="136864"/>
                </a:cubicBezTo>
                <a:moveTo>
                  <a:pt x="267163" y="163372"/>
                </a:moveTo>
                <a:cubicBezTo>
                  <a:pt x="272848" y="163372"/>
                  <a:pt x="278386" y="163889"/>
                  <a:pt x="283702" y="164849"/>
                </a:cubicBezTo>
                <a:cubicBezTo>
                  <a:pt x="294925" y="167802"/>
                  <a:pt x="301644" y="173340"/>
                  <a:pt x="309397" y="179838"/>
                </a:cubicBezTo>
                <a:cubicBezTo>
                  <a:pt x="317298" y="186409"/>
                  <a:pt x="326085" y="193719"/>
                  <a:pt x="339523" y="198076"/>
                </a:cubicBezTo>
                <a:cubicBezTo>
                  <a:pt x="352445" y="214024"/>
                  <a:pt x="360124" y="234330"/>
                  <a:pt x="360124" y="256407"/>
                </a:cubicBezTo>
                <a:cubicBezTo>
                  <a:pt x="360124" y="305435"/>
                  <a:pt x="321950" y="345750"/>
                  <a:pt x="273808" y="349220"/>
                </a:cubicBezTo>
                <a:cubicBezTo>
                  <a:pt x="263692" y="348851"/>
                  <a:pt x="255053" y="348039"/>
                  <a:pt x="249737" y="346710"/>
                </a:cubicBezTo>
                <a:cubicBezTo>
                  <a:pt x="238292" y="343830"/>
                  <a:pt x="231499" y="338145"/>
                  <a:pt x="223599" y="331573"/>
                </a:cubicBezTo>
                <a:cubicBezTo>
                  <a:pt x="215698" y="325002"/>
                  <a:pt x="206985" y="317766"/>
                  <a:pt x="193621" y="313409"/>
                </a:cubicBezTo>
                <a:cubicBezTo>
                  <a:pt x="181364" y="297608"/>
                  <a:pt x="174054" y="277820"/>
                  <a:pt x="174054" y="256407"/>
                </a:cubicBezTo>
                <a:cubicBezTo>
                  <a:pt x="174128" y="205164"/>
                  <a:pt x="215846" y="163372"/>
                  <a:pt x="267163" y="163372"/>
                </a:cubicBezTo>
                <a:moveTo>
                  <a:pt x="504844" y="379937"/>
                </a:moveTo>
                <a:cubicBezTo>
                  <a:pt x="503442" y="382964"/>
                  <a:pt x="500931" y="385253"/>
                  <a:pt x="497830" y="386360"/>
                </a:cubicBezTo>
                <a:cubicBezTo>
                  <a:pt x="497387" y="386508"/>
                  <a:pt x="497018" y="386656"/>
                  <a:pt x="496648" y="386877"/>
                </a:cubicBezTo>
                <a:cubicBezTo>
                  <a:pt x="421335" y="422688"/>
                  <a:pt x="296771" y="480651"/>
                  <a:pt x="283259" y="483678"/>
                </a:cubicBezTo>
                <a:cubicBezTo>
                  <a:pt x="267163" y="487001"/>
                  <a:pt x="248260" y="477771"/>
                  <a:pt x="224411" y="466105"/>
                </a:cubicBezTo>
                <a:cubicBezTo>
                  <a:pt x="197534" y="452962"/>
                  <a:pt x="164160" y="436644"/>
                  <a:pt x="122811" y="434428"/>
                </a:cubicBezTo>
                <a:lnTo>
                  <a:pt x="115501" y="433764"/>
                </a:lnTo>
                <a:lnTo>
                  <a:pt x="116682" y="335117"/>
                </a:lnTo>
                <a:lnTo>
                  <a:pt x="146143" y="335117"/>
                </a:lnTo>
                <a:cubicBezTo>
                  <a:pt x="152346" y="335117"/>
                  <a:pt x="170140" y="335487"/>
                  <a:pt x="179075" y="337111"/>
                </a:cubicBezTo>
                <a:cubicBezTo>
                  <a:pt x="200930" y="361034"/>
                  <a:pt x="232385" y="376023"/>
                  <a:pt x="267310" y="376023"/>
                </a:cubicBezTo>
                <a:cubicBezTo>
                  <a:pt x="269747" y="376023"/>
                  <a:pt x="272183" y="375949"/>
                  <a:pt x="274620" y="375802"/>
                </a:cubicBezTo>
                <a:cubicBezTo>
                  <a:pt x="303195" y="376835"/>
                  <a:pt x="337677" y="375063"/>
                  <a:pt x="344987" y="374620"/>
                </a:cubicBezTo>
                <a:cubicBezTo>
                  <a:pt x="352075" y="375063"/>
                  <a:pt x="357539" y="381044"/>
                  <a:pt x="357392" y="388206"/>
                </a:cubicBezTo>
                <a:cubicBezTo>
                  <a:pt x="357170" y="395516"/>
                  <a:pt x="351115" y="401276"/>
                  <a:pt x="343805" y="401054"/>
                </a:cubicBezTo>
                <a:cubicBezTo>
                  <a:pt x="343732" y="401054"/>
                  <a:pt x="343732" y="401054"/>
                  <a:pt x="343658" y="401054"/>
                </a:cubicBezTo>
                <a:lnTo>
                  <a:pt x="245454" y="399356"/>
                </a:lnTo>
                <a:cubicBezTo>
                  <a:pt x="241098" y="399282"/>
                  <a:pt x="236963" y="401349"/>
                  <a:pt x="234453" y="404894"/>
                </a:cubicBezTo>
                <a:lnTo>
                  <a:pt x="221753" y="422541"/>
                </a:lnTo>
                <a:cubicBezTo>
                  <a:pt x="217470" y="428521"/>
                  <a:pt x="218799" y="436791"/>
                  <a:pt x="224780" y="441074"/>
                </a:cubicBezTo>
                <a:cubicBezTo>
                  <a:pt x="227143" y="442772"/>
                  <a:pt x="229875" y="443584"/>
                  <a:pt x="232533" y="443584"/>
                </a:cubicBezTo>
                <a:cubicBezTo>
                  <a:pt x="236668" y="443584"/>
                  <a:pt x="240729" y="441664"/>
                  <a:pt x="243313" y="438046"/>
                </a:cubicBezTo>
                <a:lnTo>
                  <a:pt x="251952" y="426085"/>
                </a:lnTo>
                <a:lnTo>
                  <a:pt x="343141" y="427709"/>
                </a:lnTo>
                <a:cubicBezTo>
                  <a:pt x="343510" y="427709"/>
                  <a:pt x="343805" y="427709"/>
                  <a:pt x="344175" y="427709"/>
                </a:cubicBezTo>
                <a:cubicBezTo>
                  <a:pt x="360640" y="427709"/>
                  <a:pt x="374891" y="417594"/>
                  <a:pt x="380946" y="403121"/>
                </a:cubicBezTo>
                <a:cubicBezTo>
                  <a:pt x="385081" y="401423"/>
                  <a:pt x="441049" y="378829"/>
                  <a:pt x="488379" y="361773"/>
                </a:cubicBezTo>
                <a:cubicBezTo>
                  <a:pt x="491701" y="360591"/>
                  <a:pt x="495246" y="360739"/>
                  <a:pt x="498421" y="362289"/>
                </a:cubicBezTo>
                <a:cubicBezTo>
                  <a:pt x="501669" y="363840"/>
                  <a:pt x="504106" y="366498"/>
                  <a:pt x="505288" y="369895"/>
                </a:cubicBezTo>
                <a:lnTo>
                  <a:pt x="505509" y="370485"/>
                </a:lnTo>
                <a:cubicBezTo>
                  <a:pt x="506469" y="373587"/>
                  <a:pt x="506247" y="376909"/>
                  <a:pt x="504844" y="379937"/>
                </a:cubicBezTo>
                <a:moveTo>
                  <a:pt x="214517" y="263938"/>
                </a:moveTo>
                <a:cubicBezTo>
                  <a:pt x="209348" y="258696"/>
                  <a:pt x="209422" y="250278"/>
                  <a:pt x="214664" y="245110"/>
                </a:cubicBezTo>
                <a:cubicBezTo>
                  <a:pt x="219907" y="239941"/>
                  <a:pt x="228324" y="240015"/>
                  <a:pt x="233493" y="245257"/>
                </a:cubicBezTo>
                <a:lnTo>
                  <a:pt x="250844" y="262978"/>
                </a:lnTo>
                <a:lnTo>
                  <a:pt x="298691" y="203687"/>
                </a:lnTo>
                <a:cubicBezTo>
                  <a:pt x="303269" y="198002"/>
                  <a:pt x="311686" y="197116"/>
                  <a:pt x="317372" y="201694"/>
                </a:cubicBezTo>
                <a:cubicBezTo>
                  <a:pt x="323057" y="206271"/>
                  <a:pt x="323943" y="214689"/>
                  <a:pt x="319365" y="220374"/>
                </a:cubicBezTo>
                <a:lnTo>
                  <a:pt x="262142" y="291258"/>
                </a:lnTo>
                <a:cubicBezTo>
                  <a:pt x="262142" y="291258"/>
                  <a:pt x="262142" y="291258"/>
                  <a:pt x="262068" y="291332"/>
                </a:cubicBezTo>
                <a:cubicBezTo>
                  <a:pt x="261772" y="291701"/>
                  <a:pt x="261477" y="292070"/>
                  <a:pt x="261108" y="292366"/>
                </a:cubicBezTo>
                <a:cubicBezTo>
                  <a:pt x="261034" y="292439"/>
                  <a:pt x="260960" y="292513"/>
                  <a:pt x="260886" y="292587"/>
                </a:cubicBezTo>
                <a:cubicBezTo>
                  <a:pt x="260591" y="292883"/>
                  <a:pt x="260296" y="293104"/>
                  <a:pt x="260000" y="293326"/>
                </a:cubicBezTo>
                <a:cubicBezTo>
                  <a:pt x="259853" y="293473"/>
                  <a:pt x="259705" y="293547"/>
                  <a:pt x="259557" y="293621"/>
                </a:cubicBezTo>
                <a:cubicBezTo>
                  <a:pt x="259336" y="293769"/>
                  <a:pt x="259114" y="293990"/>
                  <a:pt x="258819" y="294138"/>
                </a:cubicBezTo>
                <a:cubicBezTo>
                  <a:pt x="258671" y="294212"/>
                  <a:pt x="258523" y="294359"/>
                  <a:pt x="258302" y="294433"/>
                </a:cubicBezTo>
                <a:cubicBezTo>
                  <a:pt x="258081" y="294581"/>
                  <a:pt x="257785" y="294728"/>
                  <a:pt x="257564" y="294802"/>
                </a:cubicBezTo>
                <a:cubicBezTo>
                  <a:pt x="257416" y="294876"/>
                  <a:pt x="257268" y="294950"/>
                  <a:pt x="257047" y="295024"/>
                </a:cubicBezTo>
                <a:cubicBezTo>
                  <a:pt x="256751" y="295171"/>
                  <a:pt x="256530" y="295245"/>
                  <a:pt x="256235" y="295319"/>
                </a:cubicBezTo>
                <a:cubicBezTo>
                  <a:pt x="256087" y="295393"/>
                  <a:pt x="255939" y="295467"/>
                  <a:pt x="255718" y="295467"/>
                </a:cubicBezTo>
                <a:cubicBezTo>
                  <a:pt x="255422" y="295541"/>
                  <a:pt x="255127" y="295614"/>
                  <a:pt x="254832" y="295688"/>
                </a:cubicBezTo>
                <a:cubicBezTo>
                  <a:pt x="254684" y="295762"/>
                  <a:pt x="254536" y="295762"/>
                  <a:pt x="254389" y="295762"/>
                </a:cubicBezTo>
                <a:cubicBezTo>
                  <a:pt x="254093" y="295836"/>
                  <a:pt x="253724" y="295910"/>
                  <a:pt x="253429" y="295910"/>
                </a:cubicBezTo>
                <a:cubicBezTo>
                  <a:pt x="253281" y="295910"/>
                  <a:pt x="253133" y="295984"/>
                  <a:pt x="253060" y="295984"/>
                </a:cubicBezTo>
                <a:cubicBezTo>
                  <a:pt x="252616" y="296058"/>
                  <a:pt x="252174" y="296058"/>
                  <a:pt x="251730" y="296058"/>
                </a:cubicBezTo>
                <a:cubicBezTo>
                  <a:pt x="251730" y="296058"/>
                  <a:pt x="251730" y="296058"/>
                  <a:pt x="251730" y="296058"/>
                </a:cubicBezTo>
                <a:cubicBezTo>
                  <a:pt x="251361" y="296058"/>
                  <a:pt x="250918" y="296058"/>
                  <a:pt x="250549" y="295984"/>
                </a:cubicBezTo>
                <a:cubicBezTo>
                  <a:pt x="250475" y="295984"/>
                  <a:pt x="250328" y="295984"/>
                  <a:pt x="250254" y="295910"/>
                </a:cubicBezTo>
                <a:cubicBezTo>
                  <a:pt x="249958" y="295910"/>
                  <a:pt x="249663" y="295836"/>
                  <a:pt x="249368" y="295762"/>
                </a:cubicBezTo>
                <a:cubicBezTo>
                  <a:pt x="249220" y="295762"/>
                  <a:pt x="249146" y="295688"/>
                  <a:pt x="248999" y="295688"/>
                </a:cubicBezTo>
                <a:cubicBezTo>
                  <a:pt x="248703" y="295614"/>
                  <a:pt x="248482" y="295541"/>
                  <a:pt x="248186" y="295467"/>
                </a:cubicBezTo>
                <a:cubicBezTo>
                  <a:pt x="248039" y="295393"/>
                  <a:pt x="247891" y="295393"/>
                  <a:pt x="247743" y="295319"/>
                </a:cubicBezTo>
                <a:cubicBezTo>
                  <a:pt x="247522" y="295245"/>
                  <a:pt x="247226" y="295171"/>
                  <a:pt x="247005" y="295024"/>
                </a:cubicBezTo>
                <a:cubicBezTo>
                  <a:pt x="246857" y="294950"/>
                  <a:pt x="246709" y="294950"/>
                  <a:pt x="246562" y="294876"/>
                </a:cubicBezTo>
                <a:cubicBezTo>
                  <a:pt x="246340" y="294802"/>
                  <a:pt x="246119" y="294655"/>
                  <a:pt x="245823" y="294507"/>
                </a:cubicBezTo>
                <a:cubicBezTo>
                  <a:pt x="245676" y="294433"/>
                  <a:pt x="245528" y="294359"/>
                  <a:pt x="245381" y="294285"/>
                </a:cubicBezTo>
                <a:cubicBezTo>
                  <a:pt x="245085" y="294138"/>
                  <a:pt x="244864" y="293990"/>
                  <a:pt x="244568" y="293842"/>
                </a:cubicBezTo>
                <a:cubicBezTo>
                  <a:pt x="244421" y="293769"/>
                  <a:pt x="244347" y="293695"/>
                  <a:pt x="244199" y="293621"/>
                </a:cubicBezTo>
                <a:cubicBezTo>
                  <a:pt x="243904" y="293399"/>
                  <a:pt x="243608" y="293252"/>
                  <a:pt x="243387" y="293030"/>
                </a:cubicBezTo>
                <a:cubicBezTo>
                  <a:pt x="243387" y="293030"/>
                  <a:pt x="243387" y="293030"/>
                  <a:pt x="243313" y="292956"/>
                </a:cubicBezTo>
                <a:cubicBezTo>
                  <a:pt x="243165" y="292809"/>
                  <a:pt x="243018" y="292661"/>
                  <a:pt x="242796" y="292513"/>
                </a:cubicBezTo>
                <a:cubicBezTo>
                  <a:pt x="242648" y="292366"/>
                  <a:pt x="242427" y="292218"/>
                  <a:pt x="242279" y="291996"/>
                </a:cubicBezTo>
                <a:cubicBezTo>
                  <a:pt x="242279" y="291996"/>
                  <a:pt x="242279" y="291996"/>
                  <a:pt x="242206" y="291923"/>
                </a:cubicBezTo>
                <a:lnTo>
                  <a:pt x="214517" y="26393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1" name="Forma libre 63">
            <a:extLst>
              <a:ext uri="{FF2B5EF4-FFF2-40B4-BE49-F238E27FC236}">
                <a16:creationId xmlns:a16="http://schemas.microsoft.com/office/drawing/2014/main" id="{58F7435C-9565-F94B-90F6-7E27F7B88010}"/>
              </a:ext>
            </a:extLst>
          </p:cNvPr>
          <p:cNvSpPr/>
          <p:nvPr/>
        </p:nvSpPr>
        <p:spPr>
          <a:xfrm>
            <a:off x="19395862" y="8208670"/>
            <a:ext cx="827603" cy="833590"/>
          </a:xfrm>
          <a:custGeom>
            <a:avLst/>
            <a:gdLst>
              <a:gd name="connsiteX0" fmla="*/ 398942 w 510215"/>
              <a:gd name="connsiteY0" fmla="*/ 133461 h 513906"/>
              <a:gd name="connsiteX1" fmla="*/ 465396 w 510215"/>
              <a:gd name="connsiteY1" fmla="*/ 67007 h 513906"/>
              <a:gd name="connsiteX2" fmla="*/ 398942 w 510215"/>
              <a:gd name="connsiteY2" fmla="*/ 554 h 513906"/>
              <a:gd name="connsiteX3" fmla="*/ 332489 w 510215"/>
              <a:gd name="connsiteY3" fmla="*/ 67007 h 513906"/>
              <a:gd name="connsiteX4" fmla="*/ 398942 w 510215"/>
              <a:gd name="connsiteY4" fmla="*/ 133461 h 513906"/>
              <a:gd name="connsiteX5" fmla="*/ 398942 w 510215"/>
              <a:gd name="connsiteY5" fmla="*/ 27061 h 513906"/>
              <a:gd name="connsiteX6" fmla="*/ 438814 w 510215"/>
              <a:gd name="connsiteY6" fmla="*/ 66933 h 513906"/>
              <a:gd name="connsiteX7" fmla="*/ 398942 w 510215"/>
              <a:gd name="connsiteY7" fmla="*/ 106805 h 513906"/>
              <a:gd name="connsiteX8" fmla="*/ 359070 w 510215"/>
              <a:gd name="connsiteY8" fmla="*/ 66933 h 513906"/>
              <a:gd name="connsiteX9" fmla="*/ 398942 w 510215"/>
              <a:gd name="connsiteY9" fmla="*/ 27061 h 513906"/>
              <a:gd name="connsiteX10" fmla="*/ 510141 w 510215"/>
              <a:gd name="connsiteY10" fmla="*/ 208922 h 513906"/>
              <a:gd name="connsiteX11" fmla="*/ 489393 w 510215"/>
              <a:gd name="connsiteY11" fmla="*/ 168977 h 513906"/>
              <a:gd name="connsiteX12" fmla="*/ 428551 w 510215"/>
              <a:gd name="connsiteY12" fmla="*/ 144019 h 513906"/>
              <a:gd name="connsiteX13" fmla="*/ 426927 w 510215"/>
              <a:gd name="connsiteY13" fmla="*/ 143724 h 513906"/>
              <a:gd name="connsiteX14" fmla="*/ 399016 w 510215"/>
              <a:gd name="connsiteY14" fmla="*/ 141361 h 513906"/>
              <a:gd name="connsiteX15" fmla="*/ 399016 w 510215"/>
              <a:gd name="connsiteY15" fmla="*/ 141361 h 513906"/>
              <a:gd name="connsiteX16" fmla="*/ 399016 w 510215"/>
              <a:gd name="connsiteY16" fmla="*/ 141361 h 513906"/>
              <a:gd name="connsiteX17" fmla="*/ 371179 w 510215"/>
              <a:gd name="connsiteY17" fmla="*/ 143724 h 513906"/>
              <a:gd name="connsiteX18" fmla="*/ 369481 w 510215"/>
              <a:gd name="connsiteY18" fmla="*/ 144019 h 513906"/>
              <a:gd name="connsiteX19" fmla="*/ 309230 w 510215"/>
              <a:gd name="connsiteY19" fmla="*/ 168607 h 513906"/>
              <a:gd name="connsiteX20" fmla="*/ 287965 w 510215"/>
              <a:gd name="connsiteY20" fmla="*/ 209218 h 513906"/>
              <a:gd name="connsiteX21" fmla="*/ 287965 w 510215"/>
              <a:gd name="connsiteY21" fmla="*/ 335332 h 513906"/>
              <a:gd name="connsiteX22" fmla="*/ 301256 w 510215"/>
              <a:gd name="connsiteY22" fmla="*/ 348622 h 513906"/>
              <a:gd name="connsiteX23" fmla="*/ 322890 w 510215"/>
              <a:gd name="connsiteY23" fmla="*/ 348622 h 513906"/>
              <a:gd name="connsiteX24" fmla="*/ 322890 w 510215"/>
              <a:gd name="connsiteY24" fmla="*/ 500653 h 513906"/>
              <a:gd name="connsiteX25" fmla="*/ 336181 w 510215"/>
              <a:gd name="connsiteY25" fmla="*/ 513944 h 513906"/>
              <a:gd name="connsiteX26" fmla="*/ 460744 w 510215"/>
              <a:gd name="connsiteY26" fmla="*/ 513944 h 513906"/>
              <a:gd name="connsiteX27" fmla="*/ 474035 w 510215"/>
              <a:gd name="connsiteY27" fmla="*/ 500653 h 513906"/>
              <a:gd name="connsiteX28" fmla="*/ 474035 w 510215"/>
              <a:gd name="connsiteY28" fmla="*/ 348622 h 513906"/>
              <a:gd name="connsiteX29" fmla="*/ 496998 w 510215"/>
              <a:gd name="connsiteY29" fmla="*/ 348622 h 513906"/>
              <a:gd name="connsiteX30" fmla="*/ 510289 w 510215"/>
              <a:gd name="connsiteY30" fmla="*/ 335332 h 513906"/>
              <a:gd name="connsiteX31" fmla="*/ 510141 w 510215"/>
              <a:gd name="connsiteY31" fmla="*/ 208922 h 513906"/>
              <a:gd name="connsiteX32" fmla="*/ 460744 w 510215"/>
              <a:gd name="connsiteY32" fmla="*/ 321967 h 513906"/>
              <a:gd name="connsiteX33" fmla="*/ 447454 w 510215"/>
              <a:gd name="connsiteY33" fmla="*/ 335258 h 513906"/>
              <a:gd name="connsiteX34" fmla="*/ 447454 w 510215"/>
              <a:gd name="connsiteY34" fmla="*/ 487288 h 513906"/>
              <a:gd name="connsiteX35" fmla="*/ 349471 w 510215"/>
              <a:gd name="connsiteY35" fmla="*/ 487288 h 513906"/>
              <a:gd name="connsiteX36" fmla="*/ 349471 w 510215"/>
              <a:gd name="connsiteY36" fmla="*/ 335258 h 513906"/>
              <a:gd name="connsiteX37" fmla="*/ 336181 w 510215"/>
              <a:gd name="connsiteY37" fmla="*/ 321967 h 513906"/>
              <a:gd name="connsiteX38" fmla="*/ 314547 w 510215"/>
              <a:gd name="connsiteY38" fmla="*/ 321967 h 513906"/>
              <a:gd name="connsiteX39" fmla="*/ 314547 w 510215"/>
              <a:gd name="connsiteY39" fmla="*/ 209144 h 513906"/>
              <a:gd name="connsiteX40" fmla="*/ 324367 w 510215"/>
              <a:gd name="connsiteY40" fmla="*/ 190315 h 513906"/>
              <a:gd name="connsiteX41" fmla="*/ 371179 w 510215"/>
              <a:gd name="connsiteY41" fmla="*/ 170675 h 513906"/>
              <a:gd name="connsiteX42" fmla="*/ 385652 w 510215"/>
              <a:gd name="connsiteY42" fmla="*/ 176434 h 513906"/>
              <a:gd name="connsiteX43" fmla="*/ 385726 w 510215"/>
              <a:gd name="connsiteY43" fmla="*/ 279585 h 513906"/>
              <a:gd name="connsiteX44" fmla="*/ 399016 w 510215"/>
              <a:gd name="connsiteY44" fmla="*/ 292875 h 513906"/>
              <a:gd name="connsiteX45" fmla="*/ 399016 w 510215"/>
              <a:gd name="connsiteY45" fmla="*/ 292875 h 513906"/>
              <a:gd name="connsiteX46" fmla="*/ 412307 w 510215"/>
              <a:gd name="connsiteY46" fmla="*/ 279585 h 513906"/>
              <a:gd name="connsiteX47" fmla="*/ 412233 w 510215"/>
              <a:gd name="connsiteY47" fmla="*/ 176434 h 513906"/>
              <a:gd name="connsiteX48" fmla="*/ 426705 w 510215"/>
              <a:gd name="connsiteY48" fmla="*/ 170675 h 513906"/>
              <a:gd name="connsiteX49" fmla="*/ 474035 w 510215"/>
              <a:gd name="connsiteY49" fmla="*/ 190685 h 513906"/>
              <a:gd name="connsiteX50" fmla="*/ 483560 w 510215"/>
              <a:gd name="connsiteY50" fmla="*/ 209070 h 513906"/>
              <a:gd name="connsiteX51" fmla="*/ 483708 w 510215"/>
              <a:gd name="connsiteY51" fmla="*/ 321967 h 513906"/>
              <a:gd name="connsiteX52" fmla="*/ 460744 w 510215"/>
              <a:gd name="connsiteY52" fmla="*/ 321967 h 513906"/>
              <a:gd name="connsiteX53" fmla="*/ 121240 w 510215"/>
              <a:gd name="connsiteY53" fmla="*/ 346333 h 513906"/>
              <a:gd name="connsiteX54" fmla="*/ 121240 w 510215"/>
              <a:gd name="connsiteY54" fmla="*/ 365162 h 513906"/>
              <a:gd name="connsiteX55" fmla="*/ 111863 w 510215"/>
              <a:gd name="connsiteY55" fmla="*/ 369075 h 513906"/>
              <a:gd name="connsiteX56" fmla="*/ 102486 w 510215"/>
              <a:gd name="connsiteY56" fmla="*/ 365162 h 513906"/>
              <a:gd name="connsiteX57" fmla="*/ 76126 w 510215"/>
              <a:gd name="connsiteY57" fmla="*/ 338802 h 513906"/>
              <a:gd name="connsiteX58" fmla="*/ 76126 w 510215"/>
              <a:gd name="connsiteY58" fmla="*/ 500653 h 513906"/>
              <a:gd name="connsiteX59" fmla="*/ 62836 w 510215"/>
              <a:gd name="connsiteY59" fmla="*/ 513944 h 513906"/>
              <a:gd name="connsiteX60" fmla="*/ 49545 w 510215"/>
              <a:gd name="connsiteY60" fmla="*/ 500653 h 513906"/>
              <a:gd name="connsiteX61" fmla="*/ 49545 w 510215"/>
              <a:gd name="connsiteY61" fmla="*/ 338802 h 513906"/>
              <a:gd name="connsiteX62" fmla="*/ 23185 w 510215"/>
              <a:gd name="connsiteY62" fmla="*/ 365162 h 513906"/>
              <a:gd name="connsiteX63" fmla="*/ 13807 w 510215"/>
              <a:gd name="connsiteY63" fmla="*/ 369075 h 513906"/>
              <a:gd name="connsiteX64" fmla="*/ 4430 w 510215"/>
              <a:gd name="connsiteY64" fmla="*/ 365162 h 513906"/>
              <a:gd name="connsiteX65" fmla="*/ 4430 w 510215"/>
              <a:gd name="connsiteY65" fmla="*/ 346333 h 513906"/>
              <a:gd name="connsiteX66" fmla="*/ 53532 w 510215"/>
              <a:gd name="connsiteY66" fmla="*/ 297232 h 513906"/>
              <a:gd name="connsiteX67" fmla="*/ 54492 w 510215"/>
              <a:gd name="connsiteY67" fmla="*/ 296346 h 513906"/>
              <a:gd name="connsiteX68" fmla="*/ 54935 w 510215"/>
              <a:gd name="connsiteY68" fmla="*/ 295977 h 513906"/>
              <a:gd name="connsiteX69" fmla="*/ 55525 w 510215"/>
              <a:gd name="connsiteY69" fmla="*/ 295533 h 513906"/>
              <a:gd name="connsiteX70" fmla="*/ 56116 w 510215"/>
              <a:gd name="connsiteY70" fmla="*/ 295164 h 513906"/>
              <a:gd name="connsiteX71" fmla="*/ 56633 w 510215"/>
              <a:gd name="connsiteY71" fmla="*/ 294869 h 513906"/>
              <a:gd name="connsiteX72" fmla="*/ 57224 w 510215"/>
              <a:gd name="connsiteY72" fmla="*/ 294573 h 513906"/>
              <a:gd name="connsiteX73" fmla="*/ 57814 w 510215"/>
              <a:gd name="connsiteY73" fmla="*/ 294278 h 513906"/>
              <a:gd name="connsiteX74" fmla="*/ 58405 w 510215"/>
              <a:gd name="connsiteY74" fmla="*/ 294057 h 513906"/>
              <a:gd name="connsiteX75" fmla="*/ 59070 w 510215"/>
              <a:gd name="connsiteY75" fmla="*/ 293835 h 513906"/>
              <a:gd name="connsiteX76" fmla="*/ 59660 w 510215"/>
              <a:gd name="connsiteY76" fmla="*/ 293688 h 513906"/>
              <a:gd name="connsiteX77" fmla="*/ 60325 w 510215"/>
              <a:gd name="connsiteY77" fmla="*/ 293540 h 513906"/>
              <a:gd name="connsiteX78" fmla="*/ 60990 w 510215"/>
              <a:gd name="connsiteY78" fmla="*/ 293466 h 513906"/>
              <a:gd name="connsiteX79" fmla="*/ 61580 w 510215"/>
              <a:gd name="connsiteY79" fmla="*/ 293392 h 513906"/>
              <a:gd name="connsiteX80" fmla="*/ 62836 w 510215"/>
              <a:gd name="connsiteY80" fmla="*/ 293318 h 513906"/>
              <a:gd name="connsiteX81" fmla="*/ 62836 w 510215"/>
              <a:gd name="connsiteY81" fmla="*/ 293318 h 513906"/>
              <a:gd name="connsiteX82" fmla="*/ 62836 w 510215"/>
              <a:gd name="connsiteY82" fmla="*/ 293318 h 513906"/>
              <a:gd name="connsiteX83" fmla="*/ 64091 w 510215"/>
              <a:gd name="connsiteY83" fmla="*/ 293392 h 513906"/>
              <a:gd name="connsiteX84" fmla="*/ 64681 w 510215"/>
              <a:gd name="connsiteY84" fmla="*/ 293466 h 513906"/>
              <a:gd name="connsiteX85" fmla="*/ 65346 w 510215"/>
              <a:gd name="connsiteY85" fmla="*/ 293540 h 513906"/>
              <a:gd name="connsiteX86" fmla="*/ 66010 w 510215"/>
              <a:gd name="connsiteY86" fmla="*/ 293688 h 513906"/>
              <a:gd name="connsiteX87" fmla="*/ 66601 w 510215"/>
              <a:gd name="connsiteY87" fmla="*/ 293835 h 513906"/>
              <a:gd name="connsiteX88" fmla="*/ 67266 w 510215"/>
              <a:gd name="connsiteY88" fmla="*/ 294057 h 513906"/>
              <a:gd name="connsiteX89" fmla="*/ 67856 w 510215"/>
              <a:gd name="connsiteY89" fmla="*/ 294278 h 513906"/>
              <a:gd name="connsiteX90" fmla="*/ 68447 w 510215"/>
              <a:gd name="connsiteY90" fmla="*/ 294573 h 513906"/>
              <a:gd name="connsiteX91" fmla="*/ 69038 w 510215"/>
              <a:gd name="connsiteY91" fmla="*/ 294869 h 513906"/>
              <a:gd name="connsiteX92" fmla="*/ 69554 w 510215"/>
              <a:gd name="connsiteY92" fmla="*/ 295164 h 513906"/>
              <a:gd name="connsiteX93" fmla="*/ 70145 w 510215"/>
              <a:gd name="connsiteY93" fmla="*/ 295533 h 513906"/>
              <a:gd name="connsiteX94" fmla="*/ 70736 w 510215"/>
              <a:gd name="connsiteY94" fmla="*/ 295977 h 513906"/>
              <a:gd name="connsiteX95" fmla="*/ 71179 w 510215"/>
              <a:gd name="connsiteY95" fmla="*/ 296346 h 513906"/>
              <a:gd name="connsiteX96" fmla="*/ 72139 w 510215"/>
              <a:gd name="connsiteY96" fmla="*/ 297232 h 513906"/>
              <a:gd name="connsiteX97" fmla="*/ 121240 w 510215"/>
              <a:gd name="connsiteY97" fmla="*/ 346333 h 513906"/>
              <a:gd name="connsiteX98" fmla="*/ 248979 w 510215"/>
              <a:gd name="connsiteY98" fmla="*/ 210842 h 513906"/>
              <a:gd name="connsiteX99" fmla="*/ 248979 w 510215"/>
              <a:gd name="connsiteY99" fmla="*/ 229671 h 513906"/>
              <a:gd name="connsiteX100" fmla="*/ 239602 w 510215"/>
              <a:gd name="connsiteY100" fmla="*/ 233584 h 513906"/>
              <a:gd name="connsiteX101" fmla="*/ 230224 w 510215"/>
              <a:gd name="connsiteY101" fmla="*/ 229671 h 513906"/>
              <a:gd name="connsiteX102" fmla="*/ 203865 w 510215"/>
              <a:gd name="connsiteY102" fmla="*/ 203311 h 513906"/>
              <a:gd name="connsiteX103" fmla="*/ 203865 w 510215"/>
              <a:gd name="connsiteY103" fmla="*/ 500653 h 513906"/>
              <a:gd name="connsiteX104" fmla="*/ 190574 w 510215"/>
              <a:gd name="connsiteY104" fmla="*/ 513944 h 513906"/>
              <a:gd name="connsiteX105" fmla="*/ 177283 w 510215"/>
              <a:gd name="connsiteY105" fmla="*/ 500653 h 513906"/>
              <a:gd name="connsiteX106" fmla="*/ 177283 w 510215"/>
              <a:gd name="connsiteY106" fmla="*/ 203311 h 513906"/>
              <a:gd name="connsiteX107" fmla="*/ 150923 w 510215"/>
              <a:gd name="connsiteY107" fmla="*/ 229671 h 513906"/>
              <a:gd name="connsiteX108" fmla="*/ 141546 w 510215"/>
              <a:gd name="connsiteY108" fmla="*/ 233584 h 513906"/>
              <a:gd name="connsiteX109" fmla="*/ 132169 w 510215"/>
              <a:gd name="connsiteY109" fmla="*/ 229671 h 513906"/>
              <a:gd name="connsiteX110" fmla="*/ 132169 w 510215"/>
              <a:gd name="connsiteY110" fmla="*/ 210842 h 513906"/>
              <a:gd name="connsiteX111" fmla="*/ 181270 w 510215"/>
              <a:gd name="connsiteY111" fmla="*/ 161740 h 513906"/>
              <a:gd name="connsiteX112" fmla="*/ 181270 w 510215"/>
              <a:gd name="connsiteY112" fmla="*/ 161740 h 513906"/>
              <a:gd name="connsiteX113" fmla="*/ 182230 w 510215"/>
              <a:gd name="connsiteY113" fmla="*/ 160854 h 513906"/>
              <a:gd name="connsiteX114" fmla="*/ 182673 w 510215"/>
              <a:gd name="connsiteY114" fmla="*/ 160485 h 513906"/>
              <a:gd name="connsiteX115" fmla="*/ 183264 w 510215"/>
              <a:gd name="connsiteY115" fmla="*/ 160042 h 513906"/>
              <a:gd name="connsiteX116" fmla="*/ 183855 w 510215"/>
              <a:gd name="connsiteY116" fmla="*/ 159673 h 513906"/>
              <a:gd name="connsiteX117" fmla="*/ 184371 w 510215"/>
              <a:gd name="connsiteY117" fmla="*/ 159378 h 513906"/>
              <a:gd name="connsiteX118" fmla="*/ 184962 w 510215"/>
              <a:gd name="connsiteY118" fmla="*/ 159082 h 513906"/>
              <a:gd name="connsiteX119" fmla="*/ 185553 w 510215"/>
              <a:gd name="connsiteY119" fmla="*/ 158787 h 513906"/>
              <a:gd name="connsiteX120" fmla="*/ 186144 w 510215"/>
              <a:gd name="connsiteY120" fmla="*/ 158565 h 513906"/>
              <a:gd name="connsiteX121" fmla="*/ 186808 w 510215"/>
              <a:gd name="connsiteY121" fmla="*/ 158344 h 513906"/>
              <a:gd name="connsiteX122" fmla="*/ 187399 w 510215"/>
              <a:gd name="connsiteY122" fmla="*/ 158196 h 513906"/>
              <a:gd name="connsiteX123" fmla="*/ 188063 w 510215"/>
              <a:gd name="connsiteY123" fmla="*/ 158048 h 513906"/>
              <a:gd name="connsiteX124" fmla="*/ 188728 w 510215"/>
              <a:gd name="connsiteY124" fmla="*/ 157975 h 513906"/>
              <a:gd name="connsiteX125" fmla="*/ 189319 w 510215"/>
              <a:gd name="connsiteY125" fmla="*/ 157901 h 513906"/>
              <a:gd name="connsiteX126" fmla="*/ 190500 w 510215"/>
              <a:gd name="connsiteY126" fmla="*/ 157827 h 513906"/>
              <a:gd name="connsiteX127" fmla="*/ 190574 w 510215"/>
              <a:gd name="connsiteY127" fmla="*/ 157827 h 513906"/>
              <a:gd name="connsiteX128" fmla="*/ 190647 w 510215"/>
              <a:gd name="connsiteY128" fmla="*/ 157827 h 513906"/>
              <a:gd name="connsiteX129" fmla="*/ 191829 w 510215"/>
              <a:gd name="connsiteY129" fmla="*/ 157901 h 513906"/>
              <a:gd name="connsiteX130" fmla="*/ 192420 w 510215"/>
              <a:gd name="connsiteY130" fmla="*/ 157975 h 513906"/>
              <a:gd name="connsiteX131" fmla="*/ 193084 w 510215"/>
              <a:gd name="connsiteY131" fmla="*/ 158048 h 513906"/>
              <a:gd name="connsiteX132" fmla="*/ 193749 w 510215"/>
              <a:gd name="connsiteY132" fmla="*/ 158196 h 513906"/>
              <a:gd name="connsiteX133" fmla="*/ 194339 w 510215"/>
              <a:gd name="connsiteY133" fmla="*/ 158344 h 513906"/>
              <a:gd name="connsiteX134" fmla="*/ 195004 w 510215"/>
              <a:gd name="connsiteY134" fmla="*/ 158565 h 513906"/>
              <a:gd name="connsiteX135" fmla="*/ 195595 w 510215"/>
              <a:gd name="connsiteY135" fmla="*/ 158787 h 513906"/>
              <a:gd name="connsiteX136" fmla="*/ 196185 w 510215"/>
              <a:gd name="connsiteY136" fmla="*/ 159082 h 513906"/>
              <a:gd name="connsiteX137" fmla="*/ 196776 w 510215"/>
              <a:gd name="connsiteY137" fmla="*/ 159378 h 513906"/>
              <a:gd name="connsiteX138" fmla="*/ 197293 w 510215"/>
              <a:gd name="connsiteY138" fmla="*/ 159673 h 513906"/>
              <a:gd name="connsiteX139" fmla="*/ 197884 w 510215"/>
              <a:gd name="connsiteY139" fmla="*/ 160042 h 513906"/>
              <a:gd name="connsiteX140" fmla="*/ 198474 w 510215"/>
              <a:gd name="connsiteY140" fmla="*/ 160485 h 513906"/>
              <a:gd name="connsiteX141" fmla="*/ 198917 w 510215"/>
              <a:gd name="connsiteY141" fmla="*/ 160854 h 513906"/>
              <a:gd name="connsiteX142" fmla="*/ 199877 w 510215"/>
              <a:gd name="connsiteY142" fmla="*/ 161740 h 513906"/>
              <a:gd name="connsiteX143" fmla="*/ 199877 w 510215"/>
              <a:gd name="connsiteY143" fmla="*/ 161740 h 513906"/>
              <a:gd name="connsiteX144" fmla="*/ 199877 w 510215"/>
              <a:gd name="connsiteY144" fmla="*/ 161740 h 513906"/>
              <a:gd name="connsiteX145" fmla="*/ 248979 w 510215"/>
              <a:gd name="connsiteY145" fmla="*/ 210842 h 51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510215" h="513906">
                <a:moveTo>
                  <a:pt x="398942" y="133461"/>
                </a:moveTo>
                <a:cubicBezTo>
                  <a:pt x="435640" y="133461"/>
                  <a:pt x="465396" y="103631"/>
                  <a:pt x="465396" y="67007"/>
                </a:cubicBezTo>
                <a:cubicBezTo>
                  <a:pt x="465396" y="30310"/>
                  <a:pt x="435566" y="554"/>
                  <a:pt x="398942" y="554"/>
                </a:cubicBezTo>
                <a:cubicBezTo>
                  <a:pt x="362245" y="554"/>
                  <a:pt x="332489" y="30384"/>
                  <a:pt x="332489" y="67007"/>
                </a:cubicBezTo>
                <a:cubicBezTo>
                  <a:pt x="332489" y="103631"/>
                  <a:pt x="362319" y="133461"/>
                  <a:pt x="398942" y="133461"/>
                </a:cubicBezTo>
                <a:moveTo>
                  <a:pt x="398942" y="27061"/>
                </a:moveTo>
                <a:cubicBezTo>
                  <a:pt x="420946" y="27061"/>
                  <a:pt x="438814" y="44930"/>
                  <a:pt x="438814" y="66933"/>
                </a:cubicBezTo>
                <a:cubicBezTo>
                  <a:pt x="438814" y="88937"/>
                  <a:pt x="420946" y="106805"/>
                  <a:pt x="398942" y="106805"/>
                </a:cubicBezTo>
                <a:cubicBezTo>
                  <a:pt x="376939" y="106805"/>
                  <a:pt x="359070" y="88937"/>
                  <a:pt x="359070" y="66933"/>
                </a:cubicBezTo>
                <a:cubicBezTo>
                  <a:pt x="359070" y="44930"/>
                  <a:pt x="376939" y="27061"/>
                  <a:pt x="398942" y="27061"/>
                </a:cubicBezTo>
                <a:moveTo>
                  <a:pt x="510141" y="208922"/>
                </a:moveTo>
                <a:cubicBezTo>
                  <a:pt x="510067" y="192974"/>
                  <a:pt x="502240" y="178058"/>
                  <a:pt x="489393" y="168977"/>
                </a:cubicBezTo>
                <a:cubicBezTo>
                  <a:pt x="471746" y="156572"/>
                  <a:pt x="450850" y="148006"/>
                  <a:pt x="428551" y="144019"/>
                </a:cubicBezTo>
                <a:cubicBezTo>
                  <a:pt x="428034" y="143872"/>
                  <a:pt x="427444" y="143798"/>
                  <a:pt x="426927" y="143724"/>
                </a:cubicBezTo>
                <a:cubicBezTo>
                  <a:pt x="417771" y="142173"/>
                  <a:pt x="408467" y="141361"/>
                  <a:pt x="399016" y="141361"/>
                </a:cubicBezTo>
                <a:lnTo>
                  <a:pt x="399016" y="141361"/>
                </a:lnTo>
                <a:lnTo>
                  <a:pt x="399016" y="141361"/>
                </a:lnTo>
                <a:cubicBezTo>
                  <a:pt x="389639" y="141361"/>
                  <a:pt x="380262" y="142173"/>
                  <a:pt x="371179" y="143724"/>
                </a:cubicBezTo>
                <a:cubicBezTo>
                  <a:pt x="370589" y="143798"/>
                  <a:pt x="370072" y="143872"/>
                  <a:pt x="369481" y="144019"/>
                </a:cubicBezTo>
                <a:cubicBezTo>
                  <a:pt x="347478" y="148006"/>
                  <a:pt x="326730" y="156424"/>
                  <a:pt x="309230" y="168607"/>
                </a:cubicBezTo>
                <a:cubicBezTo>
                  <a:pt x="295939" y="177911"/>
                  <a:pt x="287965" y="193047"/>
                  <a:pt x="287965" y="209218"/>
                </a:cubicBezTo>
                <a:lnTo>
                  <a:pt x="287965" y="335332"/>
                </a:lnTo>
                <a:cubicBezTo>
                  <a:pt x="287965" y="342641"/>
                  <a:pt x="293946" y="348622"/>
                  <a:pt x="301256" y="348622"/>
                </a:cubicBezTo>
                <a:lnTo>
                  <a:pt x="322890" y="348622"/>
                </a:lnTo>
                <a:lnTo>
                  <a:pt x="322890" y="500653"/>
                </a:lnTo>
                <a:cubicBezTo>
                  <a:pt x="322890" y="507963"/>
                  <a:pt x="328871" y="513944"/>
                  <a:pt x="336181" y="513944"/>
                </a:cubicBezTo>
                <a:lnTo>
                  <a:pt x="460744" y="513944"/>
                </a:lnTo>
                <a:cubicBezTo>
                  <a:pt x="468054" y="513944"/>
                  <a:pt x="474035" y="507963"/>
                  <a:pt x="474035" y="500653"/>
                </a:cubicBezTo>
                <a:lnTo>
                  <a:pt x="474035" y="348622"/>
                </a:lnTo>
                <a:lnTo>
                  <a:pt x="496998" y="348622"/>
                </a:lnTo>
                <a:cubicBezTo>
                  <a:pt x="504308" y="348622"/>
                  <a:pt x="510289" y="342641"/>
                  <a:pt x="510289" y="335332"/>
                </a:cubicBezTo>
                <a:cubicBezTo>
                  <a:pt x="510289" y="321450"/>
                  <a:pt x="510215" y="221992"/>
                  <a:pt x="510141" y="208922"/>
                </a:cubicBezTo>
                <a:moveTo>
                  <a:pt x="460744" y="321967"/>
                </a:moveTo>
                <a:cubicBezTo>
                  <a:pt x="453434" y="321967"/>
                  <a:pt x="447454" y="327948"/>
                  <a:pt x="447454" y="335258"/>
                </a:cubicBezTo>
                <a:lnTo>
                  <a:pt x="447454" y="487288"/>
                </a:lnTo>
                <a:lnTo>
                  <a:pt x="349471" y="487288"/>
                </a:lnTo>
                <a:lnTo>
                  <a:pt x="349471" y="335258"/>
                </a:lnTo>
                <a:cubicBezTo>
                  <a:pt x="349471" y="327948"/>
                  <a:pt x="343490" y="321967"/>
                  <a:pt x="336181" y="321967"/>
                </a:cubicBezTo>
                <a:lnTo>
                  <a:pt x="314547" y="321967"/>
                </a:lnTo>
                <a:lnTo>
                  <a:pt x="314547" y="209144"/>
                </a:lnTo>
                <a:cubicBezTo>
                  <a:pt x="314547" y="201686"/>
                  <a:pt x="318238" y="194672"/>
                  <a:pt x="324367" y="190315"/>
                </a:cubicBezTo>
                <a:cubicBezTo>
                  <a:pt x="337953" y="180790"/>
                  <a:pt x="354049" y="174145"/>
                  <a:pt x="371179" y="170675"/>
                </a:cubicBezTo>
                <a:lnTo>
                  <a:pt x="385652" y="176434"/>
                </a:lnTo>
                <a:lnTo>
                  <a:pt x="385726" y="279585"/>
                </a:lnTo>
                <a:cubicBezTo>
                  <a:pt x="385726" y="286894"/>
                  <a:pt x="391706" y="292875"/>
                  <a:pt x="399016" y="292875"/>
                </a:cubicBezTo>
                <a:lnTo>
                  <a:pt x="399016" y="292875"/>
                </a:lnTo>
                <a:cubicBezTo>
                  <a:pt x="406326" y="292875"/>
                  <a:pt x="412307" y="286894"/>
                  <a:pt x="412307" y="279585"/>
                </a:cubicBezTo>
                <a:lnTo>
                  <a:pt x="412233" y="176434"/>
                </a:lnTo>
                <a:lnTo>
                  <a:pt x="426705" y="170675"/>
                </a:lnTo>
                <a:cubicBezTo>
                  <a:pt x="444057" y="174219"/>
                  <a:pt x="460301" y="181012"/>
                  <a:pt x="474035" y="190685"/>
                </a:cubicBezTo>
                <a:cubicBezTo>
                  <a:pt x="479942" y="194820"/>
                  <a:pt x="483486" y="201760"/>
                  <a:pt x="483560" y="209070"/>
                </a:cubicBezTo>
                <a:cubicBezTo>
                  <a:pt x="483634" y="219924"/>
                  <a:pt x="483708" y="290660"/>
                  <a:pt x="483708" y="321967"/>
                </a:cubicBezTo>
                <a:lnTo>
                  <a:pt x="460744" y="321967"/>
                </a:lnTo>
                <a:close/>
                <a:moveTo>
                  <a:pt x="121240" y="346333"/>
                </a:moveTo>
                <a:cubicBezTo>
                  <a:pt x="126409" y="351502"/>
                  <a:pt x="126409" y="359919"/>
                  <a:pt x="121240" y="365162"/>
                </a:cubicBezTo>
                <a:cubicBezTo>
                  <a:pt x="118656" y="367746"/>
                  <a:pt x="115260" y="369075"/>
                  <a:pt x="111863" y="369075"/>
                </a:cubicBezTo>
                <a:cubicBezTo>
                  <a:pt x="108467" y="369075"/>
                  <a:pt x="105070" y="367746"/>
                  <a:pt x="102486" y="365162"/>
                </a:cubicBezTo>
                <a:lnTo>
                  <a:pt x="76126" y="338802"/>
                </a:lnTo>
                <a:lnTo>
                  <a:pt x="76126" y="500653"/>
                </a:lnTo>
                <a:cubicBezTo>
                  <a:pt x="76126" y="507963"/>
                  <a:pt x="70145" y="513944"/>
                  <a:pt x="62836" y="513944"/>
                </a:cubicBezTo>
                <a:cubicBezTo>
                  <a:pt x="55525" y="513944"/>
                  <a:pt x="49545" y="507963"/>
                  <a:pt x="49545" y="500653"/>
                </a:cubicBezTo>
                <a:lnTo>
                  <a:pt x="49545" y="338802"/>
                </a:lnTo>
                <a:lnTo>
                  <a:pt x="23185" y="365162"/>
                </a:lnTo>
                <a:cubicBezTo>
                  <a:pt x="20601" y="367746"/>
                  <a:pt x="17204" y="369075"/>
                  <a:pt x="13807" y="369075"/>
                </a:cubicBezTo>
                <a:cubicBezTo>
                  <a:pt x="10411" y="369075"/>
                  <a:pt x="7015" y="367746"/>
                  <a:pt x="4430" y="365162"/>
                </a:cubicBezTo>
                <a:cubicBezTo>
                  <a:pt x="-738" y="359993"/>
                  <a:pt x="-738" y="351576"/>
                  <a:pt x="4430" y="346333"/>
                </a:cubicBezTo>
                <a:lnTo>
                  <a:pt x="53532" y="297232"/>
                </a:lnTo>
                <a:cubicBezTo>
                  <a:pt x="53827" y="296936"/>
                  <a:pt x="54196" y="296641"/>
                  <a:pt x="54492" y="296346"/>
                </a:cubicBezTo>
                <a:cubicBezTo>
                  <a:pt x="54640" y="296198"/>
                  <a:pt x="54787" y="296124"/>
                  <a:pt x="54935" y="295977"/>
                </a:cubicBezTo>
                <a:cubicBezTo>
                  <a:pt x="55156" y="295829"/>
                  <a:pt x="55304" y="295681"/>
                  <a:pt x="55525" y="295533"/>
                </a:cubicBezTo>
                <a:cubicBezTo>
                  <a:pt x="55747" y="295386"/>
                  <a:pt x="55895" y="295312"/>
                  <a:pt x="56116" y="295164"/>
                </a:cubicBezTo>
                <a:cubicBezTo>
                  <a:pt x="56264" y="295090"/>
                  <a:pt x="56485" y="294943"/>
                  <a:pt x="56633" y="294869"/>
                </a:cubicBezTo>
                <a:cubicBezTo>
                  <a:pt x="56855" y="294795"/>
                  <a:pt x="57002" y="294647"/>
                  <a:pt x="57224" y="294573"/>
                </a:cubicBezTo>
                <a:cubicBezTo>
                  <a:pt x="57445" y="294500"/>
                  <a:pt x="57593" y="294352"/>
                  <a:pt x="57814" y="294278"/>
                </a:cubicBezTo>
                <a:cubicBezTo>
                  <a:pt x="58036" y="294204"/>
                  <a:pt x="58184" y="294131"/>
                  <a:pt x="58405" y="294057"/>
                </a:cubicBezTo>
                <a:cubicBezTo>
                  <a:pt x="58627" y="293983"/>
                  <a:pt x="58848" y="293909"/>
                  <a:pt x="59070" y="293835"/>
                </a:cubicBezTo>
                <a:cubicBezTo>
                  <a:pt x="59291" y="293761"/>
                  <a:pt x="59439" y="293761"/>
                  <a:pt x="59660" y="293688"/>
                </a:cubicBezTo>
                <a:cubicBezTo>
                  <a:pt x="59882" y="293614"/>
                  <a:pt x="60103" y="293540"/>
                  <a:pt x="60325" y="293540"/>
                </a:cubicBezTo>
                <a:cubicBezTo>
                  <a:pt x="60547" y="293466"/>
                  <a:pt x="60768" y="293466"/>
                  <a:pt x="60990" y="293466"/>
                </a:cubicBezTo>
                <a:cubicBezTo>
                  <a:pt x="61211" y="293466"/>
                  <a:pt x="61359" y="293392"/>
                  <a:pt x="61580" y="293392"/>
                </a:cubicBezTo>
                <a:cubicBezTo>
                  <a:pt x="62023" y="293318"/>
                  <a:pt x="6246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3278" y="293318"/>
                  <a:pt x="63721" y="293318"/>
                  <a:pt x="64091" y="293392"/>
                </a:cubicBezTo>
                <a:cubicBezTo>
                  <a:pt x="64312" y="293392"/>
                  <a:pt x="64460" y="293466"/>
                  <a:pt x="64681" y="293466"/>
                </a:cubicBezTo>
                <a:cubicBezTo>
                  <a:pt x="64903" y="293466"/>
                  <a:pt x="65124" y="293540"/>
                  <a:pt x="65346" y="293540"/>
                </a:cubicBezTo>
                <a:cubicBezTo>
                  <a:pt x="65567" y="293614"/>
                  <a:pt x="65789" y="293614"/>
                  <a:pt x="66010" y="293688"/>
                </a:cubicBezTo>
                <a:cubicBezTo>
                  <a:pt x="66232" y="293761"/>
                  <a:pt x="66380" y="293761"/>
                  <a:pt x="66601" y="293835"/>
                </a:cubicBezTo>
                <a:cubicBezTo>
                  <a:pt x="66823" y="293909"/>
                  <a:pt x="67044" y="293983"/>
                  <a:pt x="67266" y="294057"/>
                </a:cubicBezTo>
                <a:cubicBezTo>
                  <a:pt x="67487" y="294131"/>
                  <a:pt x="67635" y="294204"/>
                  <a:pt x="67856" y="294278"/>
                </a:cubicBezTo>
                <a:cubicBezTo>
                  <a:pt x="68078" y="294352"/>
                  <a:pt x="68226" y="294426"/>
                  <a:pt x="68447" y="294573"/>
                </a:cubicBezTo>
                <a:cubicBezTo>
                  <a:pt x="68669" y="294647"/>
                  <a:pt x="68816" y="294721"/>
                  <a:pt x="69038" y="294869"/>
                </a:cubicBezTo>
                <a:cubicBezTo>
                  <a:pt x="69259" y="294943"/>
                  <a:pt x="69407" y="295090"/>
                  <a:pt x="69554" y="295164"/>
                </a:cubicBezTo>
                <a:cubicBezTo>
                  <a:pt x="69776" y="295312"/>
                  <a:pt x="69924" y="295386"/>
                  <a:pt x="70145" y="295533"/>
                </a:cubicBezTo>
                <a:cubicBezTo>
                  <a:pt x="70367" y="295681"/>
                  <a:pt x="70515" y="295829"/>
                  <a:pt x="70736" y="295977"/>
                </a:cubicBezTo>
                <a:cubicBezTo>
                  <a:pt x="70884" y="296124"/>
                  <a:pt x="71031" y="296198"/>
                  <a:pt x="71179" y="296346"/>
                </a:cubicBezTo>
                <a:cubicBezTo>
                  <a:pt x="71548" y="296641"/>
                  <a:pt x="71843" y="296936"/>
                  <a:pt x="72139" y="297232"/>
                </a:cubicBezTo>
                <a:lnTo>
                  <a:pt x="121240" y="346333"/>
                </a:lnTo>
                <a:close/>
                <a:moveTo>
                  <a:pt x="248979" y="210842"/>
                </a:moveTo>
                <a:cubicBezTo>
                  <a:pt x="254147" y="216011"/>
                  <a:pt x="254147" y="224428"/>
                  <a:pt x="248979" y="229671"/>
                </a:cubicBezTo>
                <a:cubicBezTo>
                  <a:pt x="246395" y="232255"/>
                  <a:pt x="242998" y="233584"/>
                  <a:pt x="239602" y="233584"/>
                </a:cubicBezTo>
                <a:cubicBezTo>
                  <a:pt x="236205" y="233584"/>
                  <a:pt x="232809" y="232255"/>
                  <a:pt x="230224" y="229671"/>
                </a:cubicBezTo>
                <a:lnTo>
                  <a:pt x="203865" y="203311"/>
                </a:lnTo>
                <a:lnTo>
                  <a:pt x="203865" y="500653"/>
                </a:lnTo>
                <a:cubicBezTo>
                  <a:pt x="203865" y="507963"/>
                  <a:pt x="197884" y="513944"/>
                  <a:pt x="190574" y="513944"/>
                </a:cubicBezTo>
                <a:cubicBezTo>
                  <a:pt x="183264" y="513944"/>
                  <a:pt x="177283" y="507963"/>
                  <a:pt x="177283" y="500653"/>
                </a:cubicBezTo>
                <a:lnTo>
                  <a:pt x="177283" y="203311"/>
                </a:lnTo>
                <a:lnTo>
                  <a:pt x="150923" y="229671"/>
                </a:lnTo>
                <a:cubicBezTo>
                  <a:pt x="148339" y="232255"/>
                  <a:pt x="144942" y="233584"/>
                  <a:pt x="141546" y="233584"/>
                </a:cubicBezTo>
                <a:cubicBezTo>
                  <a:pt x="138149" y="233584"/>
                  <a:pt x="134753" y="232255"/>
                  <a:pt x="132169" y="229671"/>
                </a:cubicBezTo>
                <a:cubicBezTo>
                  <a:pt x="127000" y="224502"/>
                  <a:pt x="127000" y="216085"/>
                  <a:pt x="132169" y="210842"/>
                </a:cubicBezTo>
                <a:lnTo>
                  <a:pt x="181270" y="161740"/>
                </a:lnTo>
                <a:cubicBezTo>
                  <a:pt x="181270" y="161740"/>
                  <a:pt x="181270" y="161740"/>
                  <a:pt x="181270" y="161740"/>
                </a:cubicBezTo>
                <a:cubicBezTo>
                  <a:pt x="181566" y="161445"/>
                  <a:pt x="181935" y="161150"/>
                  <a:pt x="182230" y="160854"/>
                </a:cubicBezTo>
                <a:cubicBezTo>
                  <a:pt x="182378" y="160707"/>
                  <a:pt x="182525" y="160633"/>
                  <a:pt x="182673" y="160485"/>
                </a:cubicBezTo>
                <a:cubicBezTo>
                  <a:pt x="182895" y="160337"/>
                  <a:pt x="183042" y="160190"/>
                  <a:pt x="183264" y="160042"/>
                </a:cubicBezTo>
                <a:cubicBezTo>
                  <a:pt x="183485" y="159894"/>
                  <a:pt x="183633" y="159820"/>
                  <a:pt x="183855" y="159673"/>
                </a:cubicBezTo>
                <a:cubicBezTo>
                  <a:pt x="184002" y="159599"/>
                  <a:pt x="184224" y="159451"/>
                  <a:pt x="184371" y="159378"/>
                </a:cubicBezTo>
                <a:cubicBezTo>
                  <a:pt x="184593" y="159304"/>
                  <a:pt x="184740" y="159156"/>
                  <a:pt x="184962" y="159082"/>
                </a:cubicBezTo>
                <a:cubicBezTo>
                  <a:pt x="185184" y="159009"/>
                  <a:pt x="185331" y="158861"/>
                  <a:pt x="185553" y="158787"/>
                </a:cubicBezTo>
                <a:cubicBezTo>
                  <a:pt x="185774" y="158713"/>
                  <a:pt x="185922" y="158639"/>
                  <a:pt x="186144" y="158565"/>
                </a:cubicBezTo>
                <a:cubicBezTo>
                  <a:pt x="186365" y="158492"/>
                  <a:pt x="186586" y="158418"/>
                  <a:pt x="186808" y="158344"/>
                </a:cubicBezTo>
                <a:cubicBezTo>
                  <a:pt x="187030" y="158270"/>
                  <a:pt x="187177" y="158270"/>
                  <a:pt x="187399" y="158196"/>
                </a:cubicBezTo>
                <a:cubicBezTo>
                  <a:pt x="187620" y="158122"/>
                  <a:pt x="187842" y="158048"/>
                  <a:pt x="188063" y="158048"/>
                </a:cubicBezTo>
                <a:cubicBezTo>
                  <a:pt x="188285" y="157975"/>
                  <a:pt x="188506" y="157975"/>
                  <a:pt x="188728" y="157975"/>
                </a:cubicBezTo>
                <a:cubicBezTo>
                  <a:pt x="188949" y="157975"/>
                  <a:pt x="189171" y="157901"/>
                  <a:pt x="189319" y="157901"/>
                </a:cubicBezTo>
                <a:cubicBezTo>
                  <a:pt x="189688" y="157827"/>
                  <a:pt x="190131" y="157827"/>
                  <a:pt x="190500" y="157827"/>
                </a:cubicBezTo>
                <a:cubicBezTo>
                  <a:pt x="190500" y="157827"/>
                  <a:pt x="190574" y="157827"/>
                  <a:pt x="190574" y="157827"/>
                </a:cubicBezTo>
                <a:cubicBezTo>
                  <a:pt x="190574" y="157827"/>
                  <a:pt x="190647" y="157827"/>
                  <a:pt x="190647" y="157827"/>
                </a:cubicBezTo>
                <a:cubicBezTo>
                  <a:pt x="191017" y="157827"/>
                  <a:pt x="191460" y="157827"/>
                  <a:pt x="191829" y="157901"/>
                </a:cubicBezTo>
                <a:cubicBezTo>
                  <a:pt x="192051" y="157901"/>
                  <a:pt x="192272" y="157975"/>
                  <a:pt x="192420" y="157975"/>
                </a:cubicBezTo>
                <a:cubicBezTo>
                  <a:pt x="192641" y="157975"/>
                  <a:pt x="192863" y="158048"/>
                  <a:pt x="193084" y="158048"/>
                </a:cubicBezTo>
                <a:cubicBezTo>
                  <a:pt x="193306" y="158122"/>
                  <a:pt x="193527" y="158122"/>
                  <a:pt x="193749" y="158196"/>
                </a:cubicBezTo>
                <a:cubicBezTo>
                  <a:pt x="193970" y="158270"/>
                  <a:pt x="194118" y="158270"/>
                  <a:pt x="194339" y="158344"/>
                </a:cubicBezTo>
                <a:cubicBezTo>
                  <a:pt x="194561" y="158418"/>
                  <a:pt x="194782" y="158492"/>
                  <a:pt x="195004" y="158565"/>
                </a:cubicBezTo>
                <a:cubicBezTo>
                  <a:pt x="195226" y="158639"/>
                  <a:pt x="195373" y="158713"/>
                  <a:pt x="195595" y="158787"/>
                </a:cubicBezTo>
                <a:cubicBezTo>
                  <a:pt x="195816" y="158861"/>
                  <a:pt x="195964" y="158935"/>
                  <a:pt x="196185" y="159082"/>
                </a:cubicBezTo>
                <a:cubicBezTo>
                  <a:pt x="196407" y="159156"/>
                  <a:pt x="196554" y="159230"/>
                  <a:pt x="196776" y="159378"/>
                </a:cubicBezTo>
                <a:cubicBezTo>
                  <a:pt x="196998" y="159451"/>
                  <a:pt x="197145" y="159599"/>
                  <a:pt x="197293" y="159673"/>
                </a:cubicBezTo>
                <a:cubicBezTo>
                  <a:pt x="197515" y="159820"/>
                  <a:pt x="197662" y="159894"/>
                  <a:pt x="197884" y="160042"/>
                </a:cubicBezTo>
                <a:cubicBezTo>
                  <a:pt x="198105" y="160190"/>
                  <a:pt x="198253" y="160337"/>
                  <a:pt x="198474" y="160485"/>
                </a:cubicBezTo>
                <a:cubicBezTo>
                  <a:pt x="198622" y="160633"/>
                  <a:pt x="198770" y="160707"/>
                  <a:pt x="198917" y="160854"/>
                </a:cubicBezTo>
                <a:cubicBezTo>
                  <a:pt x="199287" y="161150"/>
                  <a:pt x="199582" y="161445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lnTo>
                  <a:pt x="248979" y="21084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4" name="Forma libre 87">
            <a:extLst>
              <a:ext uri="{FF2B5EF4-FFF2-40B4-BE49-F238E27FC236}">
                <a16:creationId xmlns:a16="http://schemas.microsoft.com/office/drawing/2014/main" id="{ADF2D59E-13B6-6946-A91E-F7050AC270F4}"/>
              </a:ext>
            </a:extLst>
          </p:cNvPr>
          <p:cNvSpPr/>
          <p:nvPr/>
        </p:nvSpPr>
        <p:spPr>
          <a:xfrm>
            <a:off x="19338248" y="4505655"/>
            <a:ext cx="440543" cy="440544"/>
          </a:xfrm>
          <a:custGeom>
            <a:avLst/>
            <a:gdLst>
              <a:gd name="connsiteX0" fmla="*/ 242383 w 483059"/>
              <a:gd name="connsiteY0" fmla="*/ 482731 h 483059"/>
              <a:gd name="connsiteX1" fmla="*/ 242777 w 483059"/>
              <a:gd name="connsiteY1" fmla="*/ 482731 h 483059"/>
              <a:gd name="connsiteX2" fmla="*/ 253672 w 483059"/>
              <a:gd name="connsiteY2" fmla="*/ 482469 h 483059"/>
              <a:gd name="connsiteX3" fmla="*/ 482731 w 483059"/>
              <a:gd name="connsiteY3" fmla="*/ 241858 h 483059"/>
              <a:gd name="connsiteX4" fmla="*/ 241858 w 483059"/>
              <a:gd name="connsiteY4" fmla="*/ 984 h 483059"/>
              <a:gd name="connsiteX5" fmla="*/ 984 w 483059"/>
              <a:gd name="connsiteY5" fmla="*/ 241858 h 483059"/>
              <a:gd name="connsiteX6" fmla="*/ 241858 w 483059"/>
              <a:gd name="connsiteY6" fmla="*/ 482731 h 483059"/>
              <a:gd name="connsiteX7" fmla="*/ 242383 w 483059"/>
              <a:gd name="connsiteY7" fmla="*/ 482731 h 483059"/>
              <a:gd name="connsiteX8" fmla="*/ 241070 w 483059"/>
              <a:gd name="connsiteY8" fmla="*/ 278613 h 483059"/>
              <a:gd name="connsiteX9" fmla="*/ 171106 w 483059"/>
              <a:gd name="connsiteY9" fmla="*/ 208648 h 483059"/>
              <a:gd name="connsiteX10" fmla="*/ 241070 w 483059"/>
              <a:gd name="connsiteY10" fmla="*/ 138683 h 483059"/>
              <a:gd name="connsiteX11" fmla="*/ 311035 w 483059"/>
              <a:gd name="connsiteY11" fmla="*/ 208648 h 483059"/>
              <a:gd name="connsiteX12" fmla="*/ 241070 w 483059"/>
              <a:gd name="connsiteY12" fmla="*/ 278613 h 483059"/>
              <a:gd name="connsiteX13" fmla="*/ 241070 w 483059"/>
              <a:gd name="connsiteY13" fmla="*/ 364329 h 483059"/>
              <a:gd name="connsiteX14" fmla="*/ 347659 w 483059"/>
              <a:gd name="connsiteY14" fmla="*/ 395833 h 483059"/>
              <a:gd name="connsiteX15" fmla="*/ 251178 w 483059"/>
              <a:gd name="connsiteY15" fmla="*/ 435344 h 483059"/>
              <a:gd name="connsiteX16" fmla="*/ 242383 w 483059"/>
              <a:gd name="connsiteY16" fmla="*/ 435607 h 483059"/>
              <a:gd name="connsiteX17" fmla="*/ 136451 w 483059"/>
              <a:gd name="connsiteY17" fmla="*/ 394520 h 483059"/>
              <a:gd name="connsiteX18" fmla="*/ 241070 w 483059"/>
              <a:gd name="connsiteY18" fmla="*/ 364329 h 483059"/>
              <a:gd name="connsiteX19" fmla="*/ 48503 w 483059"/>
              <a:gd name="connsiteY19" fmla="*/ 241858 h 483059"/>
              <a:gd name="connsiteX20" fmla="*/ 242121 w 483059"/>
              <a:gd name="connsiteY20" fmla="*/ 48240 h 483059"/>
              <a:gd name="connsiteX21" fmla="*/ 435738 w 483059"/>
              <a:gd name="connsiteY21" fmla="*/ 241858 h 483059"/>
              <a:gd name="connsiteX22" fmla="*/ 388482 w 483059"/>
              <a:gd name="connsiteY22" fmla="*/ 368398 h 483059"/>
              <a:gd name="connsiteX23" fmla="*/ 386645 w 483059"/>
              <a:gd name="connsiteY23" fmla="*/ 366692 h 483059"/>
              <a:gd name="connsiteX24" fmla="*/ 278875 w 483059"/>
              <a:gd name="connsiteY24" fmla="*/ 319699 h 483059"/>
              <a:gd name="connsiteX25" fmla="*/ 358291 w 483059"/>
              <a:gd name="connsiteY25" fmla="*/ 208648 h 483059"/>
              <a:gd name="connsiteX26" fmla="*/ 241070 w 483059"/>
              <a:gd name="connsiteY26" fmla="*/ 91427 h 483059"/>
              <a:gd name="connsiteX27" fmla="*/ 123850 w 483059"/>
              <a:gd name="connsiteY27" fmla="*/ 208648 h 483059"/>
              <a:gd name="connsiteX28" fmla="*/ 203397 w 483059"/>
              <a:gd name="connsiteY28" fmla="*/ 319699 h 483059"/>
              <a:gd name="connsiteX29" fmla="*/ 98121 w 483059"/>
              <a:gd name="connsiteY29" fmla="*/ 364461 h 483059"/>
              <a:gd name="connsiteX30" fmla="*/ 94971 w 483059"/>
              <a:gd name="connsiteY30" fmla="*/ 367611 h 483059"/>
              <a:gd name="connsiteX31" fmla="*/ 48503 w 483059"/>
              <a:gd name="connsiteY31" fmla="*/ 241858 h 48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83059" h="483059">
                <a:moveTo>
                  <a:pt x="242383" y="482731"/>
                </a:moveTo>
                <a:cubicBezTo>
                  <a:pt x="242514" y="482731"/>
                  <a:pt x="242646" y="482731"/>
                  <a:pt x="242777" y="482731"/>
                </a:cubicBezTo>
                <a:cubicBezTo>
                  <a:pt x="246452" y="482731"/>
                  <a:pt x="249997" y="482600"/>
                  <a:pt x="253672" y="482469"/>
                </a:cubicBezTo>
                <a:cubicBezTo>
                  <a:pt x="381000" y="476299"/>
                  <a:pt x="482731" y="370761"/>
                  <a:pt x="482731" y="241858"/>
                </a:cubicBezTo>
                <a:cubicBezTo>
                  <a:pt x="482731" y="109017"/>
                  <a:pt x="374699" y="984"/>
                  <a:pt x="241858" y="984"/>
                </a:cubicBezTo>
                <a:cubicBezTo>
                  <a:pt x="109017" y="984"/>
                  <a:pt x="984" y="109017"/>
                  <a:pt x="984" y="241858"/>
                </a:cubicBezTo>
                <a:cubicBezTo>
                  <a:pt x="984" y="374699"/>
                  <a:pt x="109017" y="482731"/>
                  <a:pt x="241858" y="482731"/>
                </a:cubicBezTo>
                <a:cubicBezTo>
                  <a:pt x="242121" y="482731"/>
                  <a:pt x="242252" y="482731"/>
                  <a:pt x="242383" y="482731"/>
                </a:cubicBezTo>
                <a:close/>
                <a:moveTo>
                  <a:pt x="241070" y="278613"/>
                </a:moveTo>
                <a:cubicBezTo>
                  <a:pt x="202478" y="278613"/>
                  <a:pt x="171106" y="247240"/>
                  <a:pt x="171106" y="208648"/>
                </a:cubicBezTo>
                <a:cubicBezTo>
                  <a:pt x="171106" y="170055"/>
                  <a:pt x="202478" y="138683"/>
                  <a:pt x="241070" y="138683"/>
                </a:cubicBezTo>
                <a:cubicBezTo>
                  <a:pt x="279663" y="138683"/>
                  <a:pt x="311035" y="170055"/>
                  <a:pt x="311035" y="208648"/>
                </a:cubicBezTo>
                <a:cubicBezTo>
                  <a:pt x="311035" y="247240"/>
                  <a:pt x="279663" y="278613"/>
                  <a:pt x="241070" y="278613"/>
                </a:cubicBezTo>
                <a:close/>
                <a:moveTo>
                  <a:pt x="241070" y="364329"/>
                </a:moveTo>
                <a:cubicBezTo>
                  <a:pt x="282419" y="364329"/>
                  <a:pt x="321537" y="376012"/>
                  <a:pt x="347659" y="395833"/>
                </a:cubicBezTo>
                <a:cubicBezTo>
                  <a:pt x="320749" y="419724"/>
                  <a:pt x="287014" y="433507"/>
                  <a:pt x="251178" y="435344"/>
                </a:cubicBezTo>
                <a:cubicBezTo>
                  <a:pt x="248290" y="435476"/>
                  <a:pt x="245402" y="435607"/>
                  <a:pt x="242383" y="435607"/>
                </a:cubicBezTo>
                <a:cubicBezTo>
                  <a:pt x="202741" y="435476"/>
                  <a:pt x="165461" y="421036"/>
                  <a:pt x="136451" y="394520"/>
                </a:cubicBezTo>
                <a:cubicBezTo>
                  <a:pt x="162573" y="375356"/>
                  <a:pt x="200903" y="364329"/>
                  <a:pt x="241070" y="364329"/>
                </a:cubicBezTo>
                <a:close/>
                <a:moveTo>
                  <a:pt x="48503" y="241858"/>
                </a:moveTo>
                <a:cubicBezTo>
                  <a:pt x="48503" y="135139"/>
                  <a:pt x="135401" y="48240"/>
                  <a:pt x="242121" y="48240"/>
                </a:cubicBezTo>
                <a:cubicBezTo>
                  <a:pt x="348840" y="48240"/>
                  <a:pt x="435738" y="135139"/>
                  <a:pt x="435738" y="241858"/>
                </a:cubicBezTo>
                <a:cubicBezTo>
                  <a:pt x="435738" y="290164"/>
                  <a:pt x="417886" y="334532"/>
                  <a:pt x="388482" y="368398"/>
                </a:cubicBezTo>
                <a:cubicBezTo>
                  <a:pt x="387958" y="367742"/>
                  <a:pt x="387301" y="367217"/>
                  <a:pt x="386645" y="366692"/>
                </a:cubicBezTo>
                <a:cubicBezTo>
                  <a:pt x="359604" y="342145"/>
                  <a:pt x="321537" y="325868"/>
                  <a:pt x="278875" y="319699"/>
                </a:cubicBezTo>
                <a:cubicBezTo>
                  <a:pt x="325081" y="303947"/>
                  <a:pt x="358291" y="260104"/>
                  <a:pt x="358291" y="208648"/>
                </a:cubicBezTo>
                <a:cubicBezTo>
                  <a:pt x="358291" y="143933"/>
                  <a:pt x="305653" y="91427"/>
                  <a:pt x="241070" y="91427"/>
                </a:cubicBezTo>
                <a:cubicBezTo>
                  <a:pt x="176488" y="91427"/>
                  <a:pt x="123850" y="144065"/>
                  <a:pt x="123850" y="208648"/>
                </a:cubicBezTo>
                <a:cubicBezTo>
                  <a:pt x="123850" y="260104"/>
                  <a:pt x="157191" y="303947"/>
                  <a:pt x="203397" y="319699"/>
                </a:cubicBezTo>
                <a:cubicBezTo>
                  <a:pt x="162179" y="325606"/>
                  <a:pt x="125031" y="341226"/>
                  <a:pt x="98121" y="364461"/>
                </a:cubicBezTo>
                <a:cubicBezTo>
                  <a:pt x="96940" y="365379"/>
                  <a:pt x="95890" y="366429"/>
                  <a:pt x="94971" y="367611"/>
                </a:cubicBezTo>
                <a:cubicBezTo>
                  <a:pt x="65961" y="333613"/>
                  <a:pt x="48503" y="289770"/>
                  <a:pt x="48503" y="24185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5" name="Forma libre 88">
            <a:extLst>
              <a:ext uri="{FF2B5EF4-FFF2-40B4-BE49-F238E27FC236}">
                <a16:creationId xmlns:a16="http://schemas.microsoft.com/office/drawing/2014/main" id="{508A12A0-E26D-E147-B9DF-4E5D26124FF2}"/>
              </a:ext>
            </a:extLst>
          </p:cNvPr>
          <p:cNvSpPr/>
          <p:nvPr/>
        </p:nvSpPr>
        <p:spPr>
          <a:xfrm>
            <a:off x="19754968" y="4674929"/>
            <a:ext cx="440543" cy="694336"/>
          </a:xfrm>
          <a:custGeom>
            <a:avLst/>
            <a:gdLst>
              <a:gd name="connsiteX0" fmla="*/ 482863 w 483059"/>
              <a:gd name="connsiteY0" fmla="*/ 520667 h 761343"/>
              <a:gd name="connsiteX1" fmla="*/ 255641 w 483059"/>
              <a:gd name="connsiteY1" fmla="*/ 280188 h 761343"/>
              <a:gd name="connsiteX2" fmla="*/ 256429 w 483059"/>
              <a:gd name="connsiteY2" fmla="*/ 279925 h 761343"/>
              <a:gd name="connsiteX3" fmla="*/ 257478 w 483059"/>
              <a:gd name="connsiteY3" fmla="*/ 279663 h 761343"/>
              <a:gd name="connsiteX4" fmla="*/ 258660 w 483059"/>
              <a:gd name="connsiteY4" fmla="*/ 279269 h 761343"/>
              <a:gd name="connsiteX5" fmla="*/ 259710 w 483059"/>
              <a:gd name="connsiteY5" fmla="*/ 278875 h 761343"/>
              <a:gd name="connsiteX6" fmla="*/ 260760 w 483059"/>
              <a:gd name="connsiteY6" fmla="*/ 278350 h 761343"/>
              <a:gd name="connsiteX7" fmla="*/ 261811 w 483059"/>
              <a:gd name="connsiteY7" fmla="*/ 277825 h 761343"/>
              <a:gd name="connsiteX8" fmla="*/ 262729 w 483059"/>
              <a:gd name="connsiteY8" fmla="*/ 277300 h 761343"/>
              <a:gd name="connsiteX9" fmla="*/ 263780 w 483059"/>
              <a:gd name="connsiteY9" fmla="*/ 276643 h 761343"/>
              <a:gd name="connsiteX10" fmla="*/ 264829 w 483059"/>
              <a:gd name="connsiteY10" fmla="*/ 275856 h 761343"/>
              <a:gd name="connsiteX11" fmla="*/ 265749 w 483059"/>
              <a:gd name="connsiteY11" fmla="*/ 275199 h 761343"/>
              <a:gd name="connsiteX12" fmla="*/ 267455 w 483059"/>
              <a:gd name="connsiteY12" fmla="*/ 273624 h 761343"/>
              <a:gd name="connsiteX13" fmla="*/ 267455 w 483059"/>
              <a:gd name="connsiteY13" fmla="*/ 273624 h 761343"/>
              <a:gd name="connsiteX14" fmla="*/ 324424 w 483059"/>
              <a:gd name="connsiteY14" fmla="*/ 216655 h 761343"/>
              <a:gd name="connsiteX15" fmla="*/ 324424 w 483059"/>
              <a:gd name="connsiteY15" fmla="*/ 183182 h 761343"/>
              <a:gd name="connsiteX16" fmla="*/ 290951 w 483059"/>
              <a:gd name="connsiteY16" fmla="*/ 183182 h 761343"/>
              <a:gd name="connsiteX17" fmla="*/ 274281 w 483059"/>
              <a:gd name="connsiteY17" fmla="*/ 199853 h 761343"/>
              <a:gd name="connsiteX18" fmla="*/ 274281 w 483059"/>
              <a:gd name="connsiteY18" fmla="*/ 128969 h 761343"/>
              <a:gd name="connsiteX19" fmla="*/ 212060 w 483059"/>
              <a:gd name="connsiteY19" fmla="*/ 20018 h 761343"/>
              <a:gd name="connsiteX20" fmla="*/ 69636 w 483059"/>
              <a:gd name="connsiteY20" fmla="*/ 984 h 761343"/>
              <a:gd name="connsiteX21" fmla="*/ 46009 w 483059"/>
              <a:gd name="connsiteY21" fmla="*/ 24612 h 761343"/>
              <a:gd name="connsiteX22" fmla="*/ 69636 w 483059"/>
              <a:gd name="connsiteY22" fmla="*/ 48240 h 761343"/>
              <a:gd name="connsiteX23" fmla="*/ 192370 w 483059"/>
              <a:gd name="connsiteY23" fmla="*/ 62942 h 761343"/>
              <a:gd name="connsiteX24" fmla="*/ 227025 w 483059"/>
              <a:gd name="connsiteY24" fmla="*/ 128838 h 761343"/>
              <a:gd name="connsiteX25" fmla="*/ 227025 w 483059"/>
              <a:gd name="connsiteY25" fmla="*/ 199721 h 761343"/>
              <a:gd name="connsiteX26" fmla="*/ 210354 w 483059"/>
              <a:gd name="connsiteY26" fmla="*/ 183051 h 761343"/>
              <a:gd name="connsiteX27" fmla="*/ 176881 w 483059"/>
              <a:gd name="connsiteY27" fmla="*/ 183051 h 761343"/>
              <a:gd name="connsiteX28" fmla="*/ 176881 w 483059"/>
              <a:gd name="connsiteY28" fmla="*/ 216523 h 761343"/>
              <a:gd name="connsiteX29" fmla="*/ 233851 w 483059"/>
              <a:gd name="connsiteY29" fmla="*/ 273493 h 761343"/>
              <a:gd name="connsiteX30" fmla="*/ 235557 w 483059"/>
              <a:gd name="connsiteY30" fmla="*/ 275068 h 761343"/>
              <a:gd name="connsiteX31" fmla="*/ 236344 w 483059"/>
              <a:gd name="connsiteY31" fmla="*/ 275725 h 761343"/>
              <a:gd name="connsiteX32" fmla="*/ 237395 w 483059"/>
              <a:gd name="connsiteY32" fmla="*/ 276512 h 761343"/>
              <a:gd name="connsiteX33" fmla="*/ 238445 w 483059"/>
              <a:gd name="connsiteY33" fmla="*/ 277168 h 761343"/>
              <a:gd name="connsiteX34" fmla="*/ 239364 w 483059"/>
              <a:gd name="connsiteY34" fmla="*/ 277694 h 761343"/>
              <a:gd name="connsiteX35" fmla="*/ 240414 w 483059"/>
              <a:gd name="connsiteY35" fmla="*/ 278219 h 761343"/>
              <a:gd name="connsiteX36" fmla="*/ 241464 w 483059"/>
              <a:gd name="connsiteY36" fmla="*/ 278744 h 761343"/>
              <a:gd name="connsiteX37" fmla="*/ 242514 w 483059"/>
              <a:gd name="connsiteY37" fmla="*/ 279137 h 761343"/>
              <a:gd name="connsiteX38" fmla="*/ 243695 w 483059"/>
              <a:gd name="connsiteY38" fmla="*/ 279531 h 761343"/>
              <a:gd name="connsiteX39" fmla="*/ 244090 w 483059"/>
              <a:gd name="connsiteY39" fmla="*/ 279663 h 761343"/>
              <a:gd name="connsiteX40" fmla="*/ 241858 w 483059"/>
              <a:gd name="connsiteY40" fmla="*/ 279663 h 761343"/>
              <a:gd name="connsiteX41" fmla="*/ 984 w 483059"/>
              <a:gd name="connsiteY41" fmla="*/ 520536 h 761343"/>
              <a:gd name="connsiteX42" fmla="*/ 241858 w 483059"/>
              <a:gd name="connsiteY42" fmla="*/ 761409 h 761343"/>
              <a:gd name="connsiteX43" fmla="*/ 242251 w 483059"/>
              <a:gd name="connsiteY43" fmla="*/ 761409 h 761343"/>
              <a:gd name="connsiteX44" fmla="*/ 242646 w 483059"/>
              <a:gd name="connsiteY44" fmla="*/ 761409 h 761343"/>
              <a:gd name="connsiteX45" fmla="*/ 253540 w 483059"/>
              <a:gd name="connsiteY45" fmla="*/ 761147 h 761343"/>
              <a:gd name="connsiteX46" fmla="*/ 482863 w 483059"/>
              <a:gd name="connsiteY46" fmla="*/ 520667 h 761343"/>
              <a:gd name="connsiteX47" fmla="*/ 48372 w 483059"/>
              <a:gd name="connsiteY47" fmla="*/ 520667 h 761343"/>
              <a:gd name="connsiteX48" fmla="*/ 241989 w 483059"/>
              <a:gd name="connsiteY48" fmla="*/ 327049 h 761343"/>
              <a:gd name="connsiteX49" fmla="*/ 435607 w 483059"/>
              <a:gd name="connsiteY49" fmla="*/ 520667 h 761343"/>
              <a:gd name="connsiteX50" fmla="*/ 388351 w 483059"/>
              <a:gd name="connsiteY50" fmla="*/ 647208 h 761343"/>
              <a:gd name="connsiteX51" fmla="*/ 386513 w 483059"/>
              <a:gd name="connsiteY51" fmla="*/ 645501 h 761343"/>
              <a:gd name="connsiteX52" fmla="*/ 278744 w 483059"/>
              <a:gd name="connsiteY52" fmla="*/ 598508 h 761343"/>
              <a:gd name="connsiteX53" fmla="*/ 358160 w 483059"/>
              <a:gd name="connsiteY53" fmla="*/ 487457 h 761343"/>
              <a:gd name="connsiteX54" fmla="*/ 240939 w 483059"/>
              <a:gd name="connsiteY54" fmla="*/ 370236 h 761343"/>
              <a:gd name="connsiteX55" fmla="*/ 123718 w 483059"/>
              <a:gd name="connsiteY55" fmla="*/ 487457 h 761343"/>
              <a:gd name="connsiteX56" fmla="*/ 203266 w 483059"/>
              <a:gd name="connsiteY56" fmla="*/ 598508 h 761343"/>
              <a:gd name="connsiteX57" fmla="*/ 97990 w 483059"/>
              <a:gd name="connsiteY57" fmla="*/ 643270 h 761343"/>
              <a:gd name="connsiteX58" fmla="*/ 94840 w 483059"/>
              <a:gd name="connsiteY58" fmla="*/ 646420 h 761343"/>
              <a:gd name="connsiteX59" fmla="*/ 48372 w 483059"/>
              <a:gd name="connsiteY59" fmla="*/ 520667 h 761343"/>
              <a:gd name="connsiteX60" fmla="*/ 242383 w 483059"/>
              <a:gd name="connsiteY60" fmla="*/ 714285 h 761343"/>
              <a:gd name="connsiteX61" fmla="*/ 136451 w 483059"/>
              <a:gd name="connsiteY61" fmla="*/ 673199 h 761343"/>
              <a:gd name="connsiteX62" fmla="*/ 241070 w 483059"/>
              <a:gd name="connsiteY62" fmla="*/ 643138 h 761343"/>
              <a:gd name="connsiteX63" fmla="*/ 347659 w 483059"/>
              <a:gd name="connsiteY63" fmla="*/ 674642 h 761343"/>
              <a:gd name="connsiteX64" fmla="*/ 251178 w 483059"/>
              <a:gd name="connsiteY64" fmla="*/ 714154 h 761343"/>
              <a:gd name="connsiteX65" fmla="*/ 242383 w 483059"/>
              <a:gd name="connsiteY65" fmla="*/ 714285 h 761343"/>
              <a:gd name="connsiteX66" fmla="*/ 240939 w 483059"/>
              <a:gd name="connsiteY66" fmla="*/ 557553 h 761343"/>
              <a:gd name="connsiteX67" fmla="*/ 170974 w 483059"/>
              <a:gd name="connsiteY67" fmla="*/ 487588 h 761343"/>
              <a:gd name="connsiteX68" fmla="*/ 240939 w 483059"/>
              <a:gd name="connsiteY68" fmla="*/ 417623 h 761343"/>
              <a:gd name="connsiteX69" fmla="*/ 310904 w 483059"/>
              <a:gd name="connsiteY69" fmla="*/ 487588 h 761343"/>
              <a:gd name="connsiteX70" fmla="*/ 240939 w 483059"/>
              <a:gd name="connsiteY70" fmla="*/ 557553 h 761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83059" h="761343">
                <a:moveTo>
                  <a:pt x="482863" y="520667"/>
                </a:moveTo>
                <a:cubicBezTo>
                  <a:pt x="482863" y="392420"/>
                  <a:pt x="382181" y="287276"/>
                  <a:pt x="255641" y="280188"/>
                </a:cubicBezTo>
                <a:cubicBezTo>
                  <a:pt x="255904" y="280188"/>
                  <a:pt x="256166" y="280056"/>
                  <a:pt x="256429" y="279925"/>
                </a:cubicBezTo>
                <a:cubicBezTo>
                  <a:pt x="256822" y="279794"/>
                  <a:pt x="257085" y="279794"/>
                  <a:pt x="257478" y="279663"/>
                </a:cubicBezTo>
                <a:cubicBezTo>
                  <a:pt x="257873" y="279531"/>
                  <a:pt x="258266" y="279400"/>
                  <a:pt x="258660" y="279269"/>
                </a:cubicBezTo>
                <a:cubicBezTo>
                  <a:pt x="259054" y="279137"/>
                  <a:pt x="259316" y="279006"/>
                  <a:pt x="259710" y="278875"/>
                </a:cubicBezTo>
                <a:cubicBezTo>
                  <a:pt x="260104" y="278744"/>
                  <a:pt x="260367" y="278612"/>
                  <a:pt x="260760" y="278350"/>
                </a:cubicBezTo>
                <a:cubicBezTo>
                  <a:pt x="261154" y="278219"/>
                  <a:pt x="261548" y="277956"/>
                  <a:pt x="261811" y="277825"/>
                </a:cubicBezTo>
                <a:cubicBezTo>
                  <a:pt x="262073" y="277694"/>
                  <a:pt x="262467" y="277431"/>
                  <a:pt x="262729" y="277300"/>
                </a:cubicBezTo>
                <a:cubicBezTo>
                  <a:pt x="263123" y="277037"/>
                  <a:pt x="263385" y="276906"/>
                  <a:pt x="263780" y="276643"/>
                </a:cubicBezTo>
                <a:cubicBezTo>
                  <a:pt x="264173" y="276381"/>
                  <a:pt x="264436" y="276118"/>
                  <a:pt x="264829" y="275856"/>
                </a:cubicBezTo>
                <a:cubicBezTo>
                  <a:pt x="265092" y="275593"/>
                  <a:pt x="265354" y="275462"/>
                  <a:pt x="265749" y="275199"/>
                </a:cubicBezTo>
                <a:cubicBezTo>
                  <a:pt x="266405" y="274674"/>
                  <a:pt x="266930" y="274149"/>
                  <a:pt x="267455" y="273624"/>
                </a:cubicBezTo>
                <a:cubicBezTo>
                  <a:pt x="267455" y="273624"/>
                  <a:pt x="267455" y="273624"/>
                  <a:pt x="267455" y="273624"/>
                </a:cubicBezTo>
                <a:lnTo>
                  <a:pt x="324424" y="216655"/>
                </a:lnTo>
                <a:cubicBezTo>
                  <a:pt x="333613" y="207466"/>
                  <a:pt x="333613" y="192502"/>
                  <a:pt x="324424" y="183182"/>
                </a:cubicBezTo>
                <a:cubicBezTo>
                  <a:pt x="315236" y="173993"/>
                  <a:pt x="300271" y="173993"/>
                  <a:pt x="290951" y="183182"/>
                </a:cubicBezTo>
                <a:lnTo>
                  <a:pt x="274281" y="199853"/>
                </a:lnTo>
                <a:lnTo>
                  <a:pt x="274281" y="128969"/>
                </a:lnTo>
                <a:cubicBezTo>
                  <a:pt x="274281" y="74887"/>
                  <a:pt x="253935" y="39314"/>
                  <a:pt x="212060" y="20018"/>
                </a:cubicBezTo>
                <a:cubicBezTo>
                  <a:pt x="177537" y="4135"/>
                  <a:pt x="131988" y="984"/>
                  <a:pt x="69636" y="984"/>
                </a:cubicBezTo>
                <a:cubicBezTo>
                  <a:pt x="56641" y="984"/>
                  <a:pt x="46009" y="11617"/>
                  <a:pt x="46009" y="24612"/>
                </a:cubicBezTo>
                <a:cubicBezTo>
                  <a:pt x="46009" y="37608"/>
                  <a:pt x="56641" y="48240"/>
                  <a:pt x="69636" y="48240"/>
                </a:cubicBezTo>
                <a:cubicBezTo>
                  <a:pt x="123981" y="48240"/>
                  <a:pt x="165724" y="50734"/>
                  <a:pt x="192370" y="62942"/>
                </a:cubicBezTo>
                <a:cubicBezTo>
                  <a:pt x="209566" y="70818"/>
                  <a:pt x="227025" y="84732"/>
                  <a:pt x="227025" y="128838"/>
                </a:cubicBezTo>
                <a:lnTo>
                  <a:pt x="227025" y="199721"/>
                </a:lnTo>
                <a:lnTo>
                  <a:pt x="210354" y="183051"/>
                </a:lnTo>
                <a:cubicBezTo>
                  <a:pt x="201165" y="173862"/>
                  <a:pt x="186201" y="173862"/>
                  <a:pt x="176881" y="183051"/>
                </a:cubicBezTo>
                <a:cubicBezTo>
                  <a:pt x="167693" y="192239"/>
                  <a:pt x="167693" y="207204"/>
                  <a:pt x="176881" y="216523"/>
                </a:cubicBezTo>
                <a:lnTo>
                  <a:pt x="233851" y="273493"/>
                </a:lnTo>
                <a:cubicBezTo>
                  <a:pt x="234375" y="274018"/>
                  <a:pt x="235032" y="274543"/>
                  <a:pt x="235557" y="275068"/>
                </a:cubicBezTo>
                <a:cubicBezTo>
                  <a:pt x="235820" y="275331"/>
                  <a:pt x="236082" y="275462"/>
                  <a:pt x="236344" y="275725"/>
                </a:cubicBezTo>
                <a:cubicBezTo>
                  <a:pt x="236739" y="275987"/>
                  <a:pt x="237001" y="276250"/>
                  <a:pt x="237395" y="276512"/>
                </a:cubicBezTo>
                <a:cubicBezTo>
                  <a:pt x="237789" y="276775"/>
                  <a:pt x="238051" y="276906"/>
                  <a:pt x="238445" y="277168"/>
                </a:cubicBezTo>
                <a:cubicBezTo>
                  <a:pt x="238708" y="277300"/>
                  <a:pt x="239101" y="277562"/>
                  <a:pt x="239364" y="277694"/>
                </a:cubicBezTo>
                <a:cubicBezTo>
                  <a:pt x="239758" y="277825"/>
                  <a:pt x="240020" y="278087"/>
                  <a:pt x="240414" y="278219"/>
                </a:cubicBezTo>
                <a:cubicBezTo>
                  <a:pt x="240808" y="278350"/>
                  <a:pt x="241070" y="278612"/>
                  <a:pt x="241464" y="278744"/>
                </a:cubicBezTo>
                <a:cubicBezTo>
                  <a:pt x="241858" y="278875"/>
                  <a:pt x="242121" y="279006"/>
                  <a:pt x="242514" y="279137"/>
                </a:cubicBezTo>
                <a:cubicBezTo>
                  <a:pt x="242908" y="279269"/>
                  <a:pt x="243302" y="279400"/>
                  <a:pt x="243695" y="279531"/>
                </a:cubicBezTo>
                <a:cubicBezTo>
                  <a:pt x="243827" y="279531"/>
                  <a:pt x="243958" y="279663"/>
                  <a:pt x="244090" y="279663"/>
                </a:cubicBezTo>
                <a:cubicBezTo>
                  <a:pt x="243302" y="279663"/>
                  <a:pt x="242646" y="279663"/>
                  <a:pt x="241858" y="279663"/>
                </a:cubicBezTo>
                <a:cubicBezTo>
                  <a:pt x="109016" y="279663"/>
                  <a:pt x="984" y="387695"/>
                  <a:pt x="984" y="520536"/>
                </a:cubicBezTo>
                <a:cubicBezTo>
                  <a:pt x="984" y="653377"/>
                  <a:pt x="109016" y="761409"/>
                  <a:pt x="241858" y="761409"/>
                </a:cubicBezTo>
                <a:cubicBezTo>
                  <a:pt x="241989" y="761409"/>
                  <a:pt x="242121" y="761409"/>
                  <a:pt x="242251" y="761409"/>
                </a:cubicBezTo>
                <a:cubicBezTo>
                  <a:pt x="242383" y="761409"/>
                  <a:pt x="242514" y="761409"/>
                  <a:pt x="242646" y="761409"/>
                </a:cubicBezTo>
                <a:cubicBezTo>
                  <a:pt x="246321" y="761409"/>
                  <a:pt x="249865" y="761278"/>
                  <a:pt x="253540" y="761147"/>
                </a:cubicBezTo>
                <a:cubicBezTo>
                  <a:pt x="381131" y="755109"/>
                  <a:pt x="482863" y="649571"/>
                  <a:pt x="482863" y="520667"/>
                </a:cubicBezTo>
                <a:close/>
                <a:moveTo>
                  <a:pt x="48372" y="520667"/>
                </a:moveTo>
                <a:cubicBezTo>
                  <a:pt x="48372" y="413948"/>
                  <a:pt x="135270" y="327049"/>
                  <a:pt x="241989" y="327049"/>
                </a:cubicBezTo>
                <a:cubicBezTo>
                  <a:pt x="348708" y="327049"/>
                  <a:pt x="435607" y="413948"/>
                  <a:pt x="435607" y="520667"/>
                </a:cubicBezTo>
                <a:cubicBezTo>
                  <a:pt x="435607" y="568973"/>
                  <a:pt x="417755" y="613341"/>
                  <a:pt x="388351" y="647208"/>
                </a:cubicBezTo>
                <a:cubicBezTo>
                  <a:pt x="387826" y="646551"/>
                  <a:pt x="387170" y="646026"/>
                  <a:pt x="386513" y="645501"/>
                </a:cubicBezTo>
                <a:cubicBezTo>
                  <a:pt x="359472" y="620955"/>
                  <a:pt x="321405" y="604677"/>
                  <a:pt x="278744" y="598508"/>
                </a:cubicBezTo>
                <a:cubicBezTo>
                  <a:pt x="324949" y="582756"/>
                  <a:pt x="358160" y="538913"/>
                  <a:pt x="358160" y="487457"/>
                </a:cubicBezTo>
                <a:cubicBezTo>
                  <a:pt x="358160" y="422743"/>
                  <a:pt x="305522" y="370236"/>
                  <a:pt x="240939" y="370236"/>
                </a:cubicBezTo>
                <a:cubicBezTo>
                  <a:pt x="176356" y="370236"/>
                  <a:pt x="123718" y="422874"/>
                  <a:pt x="123718" y="487457"/>
                </a:cubicBezTo>
                <a:cubicBezTo>
                  <a:pt x="123718" y="538913"/>
                  <a:pt x="157060" y="582756"/>
                  <a:pt x="203266" y="598508"/>
                </a:cubicBezTo>
                <a:cubicBezTo>
                  <a:pt x="162048" y="604415"/>
                  <a:pt x="124900" y="620036"/>
                  <a:pt x="97990" y="643270"/>
                </a:cubicBezTo>
                <a:cubicBezTo>
                  <a:pt x="96809" y="644189"/>
                  <a:pt x="95759" y="645239"/>
                  <a:pt x="94840" y="646420"/>
                </a:cubicBezTo>
                <a:cubicBezTo>
                  <a:pt x="65961" y="612553"/>
                  <a:pt x="48372" y="568579"/>
                  <a:pt x="48372" y="520667"/>
                </a:cubicBezTo>
                <a:close/>
                <a:moveTo>
                  <a:pt x="242383" y="714285"/>
                </a:moveTo>
                <a:cubicBezTo>
                  <a:pt x="202741" y="714154"/>
                  <a:pt x="165461" y="699714"/>
                  <a:pt x="136451" y="673199"/>
                </a:cubicBezTo>
                <a:cubicBezTo>
                  <a:pt x="162573" y="654296"/>
                  <a:pt x="200903" y="643138"/>
                  <a:pt x="241070" y="643138"/>
                </a:cubicBezTo>
                <a:cubicBezTo>
                  <a:pt x="282419" y="643138"/>
                  <a:pt x="321537" y="654821"/>
                  <a:pt x="347659" y="674642"/>
                </a:cubicBezTo>
                <a:cubicBezTo>
                  <a:pt x="320749" y="698533"/>
                  <a:pt x="287013" y="712316"/>
                  <a:pt x="251178" y="714154"/>
                </a:cubicBezTo>
                <a:cubicBezTo>
                  <a:pt x="248290" y="714154"/>
                  <a:pt x="245271" y="714285"/>
                  <a:pt x="242383" y="714285"/>
                </a:cubicBezTo>
                <a:close/>
                <a:moveTo>
                  <a:pt x="240939" y="557553"/>
                </a:moveTo>
                <a:cubicBezTo>
                  <a:pt x="202347" y="557553"/>
                  <a:pt x="170974" y="526181"/>
                  <a:pt x="170974" y="487588"/>
                </a:cubicBezTo>
                <a:cubicBezTo>
                  <a:pt x="170974" y="448996"/>
                  <a:pt x="202347" y="417623"/>
                  <a:pt x="240939" y="417623"/>
                </a:cubicBezTo>
                <a:cubicBezTo>
                  <a:pt x="279532" y="417623"/>
                  <a:pt x="310904" y="448996"/>
                  <a:pt x="310904" y="487588"/>
                </a:cubicBezTo>
                <a:cubicBezTo>
                  <a:pt x="310904" y="526049"/>
                  <a:pt x="279532" y="557553"/>
                  <a:pt x="240939" y="55755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2" name="Forma libre 89">
            <a:extLst>
              <a:ext uri="{FF2B5EF4-FFF2-40B4-BE49-F238E27FC236}">
                <a16:creationId xmlns:a16="http://schemas.microsoft.com/office/drawing/2014/main" id="{6736E889-EE49-724A-8C2E-36244E59BB24}"/>
              </a:ext>
            </a:extLst>
          </p:cNvPr>
          <p:cNvSpPr/>
          <p:nvPr/>
        </p:nvSpPr>
        <p:spPr>
          <a:xfrm>
            <a:off x="19475977" y="4950988"/>
            <a:ext cx="260974" cy="256186"/>
          </a:xfrm>
          <a:custGeom>
            <a:avLst/>
            <a:gdLst>
              <a:gd name="connsiteX0" fmla="*/ 262926 w 286160"/>
              <a:gd name="connsiteY0" fmla="*/ 233063 h 280909"/>
              <a:gd name="connsiteX1" fmla="*/ 140192 w 286160"/>
              <a:gd name="connsiteY1" fmla="*/ 218361 h 280909"/>
              <a:gd name="connsiteX2" fmla="*/ 105538 w 286160"/>
              <a:gd name="connsiteY2" fmla="*/ 152466 h 280909"/>
              <a:gd name="connsiteX3" fmla="*/ 105538 w 286160"/>
              <a:gd name="connsiteY3" fmla="*/ 81582 h 280909"/>
              <a:gd name="connsiteX4" fmla="*/ 122209 w 286160"/>
              <a:gd name="connsiteY4" fmla="*/ 98253 h 280909"/>
              <a:gd name="connsiteX5" fmla="*/ 138880 w 286160"/>
              <a:gd name="connsiteY5" fmla="*/ 105210 h 280909"/>
              <a:gd name="connsiteX6" fmla="*/ 155550 w 286160"/>
              <a:gd name="connsiteY6" fmla="*/ 98253 h 280909"/>
              <a:gd name="connsiteX7" fmla="*/ 155550 w 286160"/>
              <a:gd name="connsiteY7" fmla="*/ 64780 h 280909"/>
              <a:gd name="connsiteX8" fmla="*/ 98581 w 286160"/>
              <a:gd name="connsiteY8" fmla="*/ 7810 h 280909"/>
              <a:gd name="connsiteX9" fmla="*/ 98450 w 286160"/>
              <a:gd name="connsiteY9" fmla="*/ 7810 h 280909"/>
              <a:gd name="connsiteX10" fmla="*/ 96743 w 286160"/>
              <a:gd name="connsiteY10" fmla="*/ 6366 h 280909"/>
              <a:gd name="connsiteX11" fmla="*/ 95956 w 286160"/>
              <a:gd name="connsiteY11" fmla="*/ 5710 h 280909"/>
              <a:gd name="connsiteX12" fmla="*/ 94905 w 286160"/>
              <a:gd name="connsiteY12" fmla="*/ 4922 h 280909"/>
              <a:gd name="connsiteX13" fmla="*/ 93855 w 286160"/>
              <a:gd name="connsiteY13" fmla="*/ 4266 h 280909"/>
              <a:gd name="connsiteX14" fmla="*/ 92937 w 286160"/>
              <a:gd name="connsiteY14" fmla="*/ 3741 h 280909"/>
              <a:gd name="connsiteX15" fmla="*/ 91886 w 286160"/>
              <a:gd name="connsiteY15" fmla="*/ 3216 h 280909"/>
              <a:gd name="connsiteX16" fmla="*/ 90836 w 286160"/>
              <a:gd name="connsiteY16" fmla="*/ 2691 h 280909"/>
              <a:gd name="connsiteX17" fmla="*/ 89786 w 286160"/>
              <a:gd name="connsiteY17" fmla="*/ 2297 h 280909"/>
              <a:gd name="connsiteX18" fmla="*/ 88605 w 286160"/>
              <a:gd name="connsiteY18" fmla="*/ 1903 h 280909"/>
              <a:gd name="connsiteX19" fmla="*/ 87554 w 286160"/>
              <a:gd name="connsiteY19" fmla="*/ 1641 h 280909"/>
              <a:gd name="connsiteX20" fmla="*/ 86373 w 286160"/>
              <a:gd name="connsiteY20" fmla="*/ 1378 h 280909"/>
              <a:gd name="connsiteX21" fmla="*/ 85192 w 286160"/>
              <a:gd name="connsiteY21" fmla="*/ 1247 h 280909"/>
              <a:gd name="connsiteX22" fmla="*/ 84142 w 286160"/>
              <a:gd name="connsiteY22" fmla="*/ 1116 h 280909"/>
              <a:gd name="connsiteX23" fmla="*/ 81779 w 286160"/>
              <a:gd name="connsiteY23" fmla="*/ 984 h 280909"/>
              <a:gd name="connsiteX24" fmla="*/ 81779 w 286160"/>
              <a:gd name="connsiteY24" fmla="*/ 984 h 280909"/>
              <a:gd name="connsiteX25" fmla="*/ 81779 w 286160"/>
              <a:gd name="connsiteY25" fmla="*/ 984 h 280909"/>
              <a:gd name="connsiteX26" fmla="*/ 81779 w 286160"/>
              <a:gd name="connsiteY26" fmla="*/ 984 h 280909"/>
              <a:gd name="connsiteX27" fmla="*/ 79416 w 286160"/>
              <a:gd name="connsiteY27" fmla="*/ 1116 h 280909"/>
              <a:gd name="connsiteX28" fmla="*/ 78366 w 286160"/>
              <a:gd name="connsiteY28" fmla="*/ 1247 h 280909"/>
              <a:gd name="connsiteX29" fmla="*/ 77053 w 286160"/>
              <a:gd name="connsiteY29" fmla="*/ 1378 h 280909"/>
              <a:gd name="connsiteX30" fmla="*/ 75872 w 286160"/>
              <a:gd name="connsiteY30" fmla="*/ 1641 h 280909"/>
              <a:gd name="connsiteX31" fmla="*/ 74691 w 286160"/>
              <a:gd name="connsiteY31" fmla="*/ 1903 h 280909"/>
              <a:gd name="connsiteX32" fmla="*/ 73640 w 286160"/>
              <a:gd name="connsiteY32" fmla="*/ 2297 h 280909"/>
              <a:gd name="connsiteX33" fmla="*/ 72590 w 286160"/>
              <a:gd name="connsiteY33" fmla="*/ 2691 h 280909"/>
              <a:gd name="connsiteX34" fmla="*/ 71671 w 286160"/>
              <a:gd name="connsiteY34" fmla="*/ 3085 h 280909"/>
              <a:gd name="connsiteX35" fmla="*/ 70490 w 286160"/>
              <a:gd name="connsiteY35" fmla="*/ 3610 h 280909"/>
              <a:gd name="connsiteX36" fmla="*/ 69571 w 286160"/>
              <a:gd name="connsiteY36" fmla="*/ 4135 h 280909"/>
              <a:gd name="connsiteX37" fmla="*/ 68521 w 286160"/>
              <a:gd name="connsiteY37" fmla="*/ 4791 h 280909"/>
              <a:gd name="connsiteX38" fmla="*/ 67602 w 286160"/>
              <a:gd name="connsiteY38" fmla="*/ 5447 h 280909"/>
              <a:gd name="connsiteX39" fmla="*/ 66815 w 286160"/>
              <a:gd name="connsiteY39" fmla="*/ 6104 h 280909"/>
              <a:gd name="connsiteX40" fmla="*/ 66683 w 286160"/>
              <a:gd name="connsiteY40" fmla="*/ 6104 h 280909"/>
              <a:gd name="connsiteX41" fmla="*/ 64977 w 286160"/>
              <a:gd name="connsiteY41" fmla="*/ 7548 h 280909"/>
              <a:gd name="connsiteX42" fmla="*/ 64846 w 286160"/>
              <a:gd name="connsiteY42" fmla="*/ 7679 h 280909"/>
              <a:gd name="connsiteX43" fmla="*/ 7876 w 286160"/>
              <a:gd name="connsiteY43" fmla="*/ 64649 h 280909"/>
              <a:gd name="connsiteX44" fmla="*/ 7876 w 286160"/>
              <a:gd name="connsiteY44" fmla="*/ 98121 h 280909"/>
              <a:gd name="connsiteX45" fmla="*/ 24547 w 286160"/>
              <a:gd name="connsiteY45" fmla="*/ 105078 h 280909"/>
              <a:gd name="connsiteX46" fmla="*/ 41218 w 286160"/>
              <a:gd name="connsiteY46" fmla="*/ 98121 h 280909"/>
              <a:gd name="connsiteX47" fmla="*/ 57889 w 286160"/>
              <a:gd name="connsiteY47" fmla="*/ 81450 h 280909"/>
              <a:gd name="connsiteX48" fmla="*/ 57889 w 286160"/>
              <a:gd name="connsiteY48" fmla="*/ 152334 h 280909"/>
              <a:gd name="connsiteX49" fmla="*/ 120109 w 286160"/>
              <a:gd name="connsiteY49" fmla="*/ 261285 h 280909"/>
              <a:gd name="connsiteX50" fmla="*/ 262533 w 286160"/>
              <a:gd name="connsiteY50" fmla="*/ 280319 h 280909"/>
              <a:gd name="connsiteX51" fmla="*/ 286161 w 286160"/>
              <a:gd name="connsiteY51" fmla="*/ 256691 h 280909"/>
              <a:gd name="connsiteX52" fmla="*/ 262926 w 286160"/>
              <a:gd name="connsiteY52" fmla="*/ 233063 h 280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86160" h="280909">
                <a:moveTo>
                  <a:pt x="262926" y="233063"/>
                </a:moveTo>
                <a:cubicBezTo>
                  <a:pt x="208582" y="233063"/>
                  <a:pt x="166839" y="230569"/>
                  <a:pt x="140192" y="218361"/>
                </a:cubicBezTo>
                <a:cubicBezTo>
                  <a:pt x="122996" y="210485"/>
                  <a:pt x="105538" y="196571"/>
                  <a:pt x="105538" y="152466"/>
                </a:cubicBezTo>
                <a:lnTo>
                  <a:pt x="105538" y="81582"/>
                </a:lnTo>
                <a:lnTo>
                  <a:pt x="122209" y="98253"/>
                </a:lnTo>
                <a:cubicBezTo>
                  <a:pt x="126803" y="102847"/>
                  <a:pt x="132841" y="105210"/>
                  <a:pt x="138880" y="105210"/>
                </a:cubicBezTo>
                <a:cubicBezTo>
                  <a:pt x="144918" y="105210"/>
                  <a:pt x="150956" y="102847"/>
                  <a:pt x="155550" y="98253"/>
                </a:cubicBezTo>
                <a:cubicBezTo>
                  <a:pt x="164739" y="89064"/>
                  <a:pt x="164739" y="74100"/>
                  <a:pt x="155550" y="64780"/>
                </a:cubicBezTo>
                <a:lnTo>
                  <a:pt x="98581" y="7810"/>
                </a:lnTo>
                <a:cubicBezTo>
                  <a:pt x="98581" y="7810"/>
                  <a:pt x="98581" y="7810"/>
                  <a:pt x="98450" y="7810"/>
                </a:cubicBezTo>
                <a:cubicBezTo>
                  <a:pt x="97925" y="7285"/>
                  <a:pt x="97399" y="6760"/>
                  <a:pt x="96743" y="6366"/>
                </a:cubicBezTo>
                <a:cubicBezTo>
                  <a:pt x="96481" y="6104"/>
                  <a:pt x="96218" y="5972"/>
                  <a:pt x="95956" y="5710"/>
                </a:cubicBezTo>
                <a:cubicBezTo>
                  <a:pt x="95562" y="5447"/>
                  <a:pt x="95299" y="5185"/>
                  <a:pt x="94905" y="4922"/>
                </a:cubicBezTo>
                <a:cubicBezTo>
                  <a:pt x="94512" y="4660"/>
                  <a:pt x="94249" y="4529"/>
                  <a:pt x="93855" y="4266"/>
                </a:cubicBezTo>
                <a:cubicBezTo>
                  <a:pt x="93593" y="4135"/>
                  <a:pt x="93199" y="3872"/>
                  <a:pt x="92937" y="3741"/>
                </a:cubicBezTo>
                <a:cubicBezTo>
                  <a:pt x="92543" y="3610"/>
                  <a:pt x="92280" y="3347"/>
                  <a:pt x="91886" y="3216"/>
                </a:cubicBezTo>
                <a:cubicBezTo>
                  <a:pt x="91492" y="3085"/>
                  <a:pt x="91230" y="2822"/>
                  <a:pt x="90836" y="2691"/>
                </a:cubicBezTo>
                <a:cubicBezTo>
                  <a:pt x="90443" y="2560"/>
                  <a:pt x="90180" y="2428"/>
                  <a:pt x="89786" y="2297"/>
                </a:cubicBezTo>
                <a:cubicBezTo>
                  <a:pt x="89392" y="2166"/>
                  <a:pt x="88999" y="2034"/>
                  <a:pt x="88605" y="1903"/>
                </a:cubicBezTo>
                <a:cubicBezTo>
                  <a:pt x="88211" y="1772"/>
                  <a:pt x="87948" y="1772"/>
                  <a:pt x="87554" y="1641"/>
                </a:cubicBezTo>
                <a:cubicBezTo>
                  <a:pt x="87161" y="1509"/>
                  <a:pt x="86767" y="1378"/>
                  <a:pt x="86373" y="1378"/>
                </a:cubicBezTo>
                <a:cubicBezTo>
                  <a:pt x="85979" y="1247"/>
                  <a:pt x="85585" y="1247"/>
                  <a:pt x="85192" y="1247"/>
                </a:cubicBezTo>
                <a:cubicBezTo>
                  <a:pt x="84798" y="1247"/>
                  <a:pt x="84536" y="1116"/>
                  <a:pt x="84142" y="1116"/>
                </a:cubicBezTo>
                <a:cubicBezTo>
                  <a:pt x="83354" y="984"/>
                  <a:pt x="82567" y="984"/>
                  <a:pt x="81779" y="984"/>
                </a:cubicBezTo>
                <a:cubicBezTo>
                  <a:pt x="81779" y="984"/>
                  <a:pt x="81779" y="984"/>
                  <a:pt x="81779" y="984"/>
                </a:cubicBezTo>
                <a:cubicBezTo>
                  <a:pt x="81779" y="984"/>
                  <a:pt x="81779" y="984"/>
                  <a:pt x="81779" y="984"/>
                </a:cubicBezTo>
                <a:cubicBezTo>
                  <a:pt x="81779" y="984"/>
                  <a:pt x="81779" y="984"/>
                  <a:pt x="81779" y="984"/>
                </a:cubicBezTo>
                <a:cubicBezTo>
                  <a:pt x="80991" y="984"/>
                  <a:pt x="80204" y="984"/>
                  <a:pt x="79416" y="1116"/>
                </a:cubicBezTo>
                <a:cubicBezTo>
                  <a:pt x="79022" y="1116"/>
                  <a:pt x="78760" y="1247"/>
                  <a:pt x="78366" y="1247"/>
                </a:cubicBezTo>
                <a:cubicBezTo>
                  <a:pt x="77972" y="1247"/>
                  <a:pt x="77447" y="1378"/>
                  <a:pt x="77053" y="1378"/>
                </a:cubicBezTo>
                <a:cubicBezTo>
                  <a:pt x="76660" y="1509"/>
                  <a:pt x="76266" y="1509"/>
                  <a:pt x="75872" y="1641"/>
                </a:cubicBezTo>
                <a:cubicBezTo>
                  <a:pt x="75478" y="1772"/>
                  <a:pt x="75084" y="1772"/>
                  <a:pt x="74691" y="1903"/>
                </a:cubicBezTo>
                <a:cubicBezTo>
                  <a:pt x="74297" y="2034"/>
                  <a:pt x="74034" y="2166"/>
                  <a:pt x="73640" y="2297"/>
                </a:cubicBezTo>
                <a:cubicBezTo>
                  <a:pt x="73247" y="2428"/>
                  <a:pt x="72853" y="2560"/>
                  <a:pt x="72590" y="2691"/>
                </a:cubicBezTo>
                <a:cubicBezTo>
                  <a:pt x="72196" y="2822"/>
                  <a:pt x="71934" y="2953"/>
                  <a:pt x="71671" y="3085"/>
                </a:cubicBezTo>
                <a:cubicBezTo>
                  <a:pt x="71278" y="3216"/>
                  <a:pt x="70884" y="3478"/>
                  <a:pt x="70490" y="3610"/>
                </a:cubicBezTo>
                <a:cubicBezTo>
                  <a:pt x="70227" y="3741"/>
                  <a:pt x="69834" y="4003"/>
                  <a:pt x="69571" y="4135"/>
                </a:cubicBezTo>
                <a:cubicBezTo>
                  <a:pt x="69177" y="4397"/>
                  <a:pt x="68784" y="4529"/>
                  <a:pt x="68521" y="4791"/>
                </a:cubicBezTo>
                <a:cubicBezTo>
                  <a:pt x="68258" y="5054"/>
                  <a:pt x="67865" y="5316"/>
                  <a:pt x="67602" y="5447"/>
                </a:cubicBezTo>
                <a:cubicBezTo>
                  <a:pt x="67340" y="5710"/>
                  <a:pt x="67077" y="5841"/>
                  <a:pt x="66815" y="6104"/>
                </a:cubicBezTo>
                <a:cubicBezTo>
                  <a:pt x="66815" y="6104"/>
                  <a:pt x="66815" y="6104"/>
                  <a:pt x="66683" y="6104"/>
                </a:cubicBezTo>
                <a:cubicBezTo>
                  <a:pt x="66158" y="6629"/>
                  <a:pt x="65502" y="7023"/>
                  <a:pt x="64977" y="7548"/>
                </a:cubicBezTo>
                <a:cubicBezTo>
                  <a:pt x="64977" y="7548"/>
                  <a:pt x="64977" y="7548"/>
                  <a:pt x="64846" y="7679"/>
                </a:cubicBezTo>
                <a:lnTo>
                  <a:pt x="7876" y="64649"/>
                </a:lnTo>
                <a:cubicBezTo>
                  <a:pt x="-1313" y="73837"/>
                  <a:pt x="-1313" y="88801"/>
                  <a:pt x="7876" y="98121"/>
                </a:cubicBezTo>
                <a:cubicBezTo>
                  <a:pt x="12470" y="102716"/>
                  <a:pt x="18509" y="105078"/>
                  <a:pt x="24547" y="105078"/>
                </a:cubicBezTo>
                <a:cubicBezTo>
                  <a:pt x="30585" y="105078"/>
                  <a:pt x="36623" y="102716"/>
                  <a:pt x="41218" y="98121"/>
                </a:cubicBezTo>
                <a:lnTo>
                  <a:pt x="57889" y="81450"/>
                </a:lnTo>
                <a:lnTo>
                  <a:pt x="57889" y="152334"/>
                </a:lnTo>
                <a:cubicBezTo>
                  <a:pt x="57889" y="206416"/>
                  <a:pt x="78235" y="241989"/>
                  <a:pt x="120109" y="261285"/>
                </a:cubicBezTo>
                <a:cubicBezTo>
                  <a:pt x="154632" y="277168"/>
                  <a:pt x="200181" y="280319"/>
                  <a:pt x="262533" y="280319"/>
                </a:cubicBezTo>
                <a:cubicBezTo>
                  <a:pt x="275528" y="280319"/>
                  <a:pt x="286161" y="269686"/>
                  <a:pt x="286161" y="256691"/>
                </a:cubicBezTo>
                <a:cubicBezTo>
                  <a:pt x="286161" y="243695"/>
                  <a:pt x="275921" y="233063"/>
                  <a:pt x="262926" y="23306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6" name="Forma libre 6">
            <a:extLst>
              <a:ext uri="{FF2B5EF4-FFF2-40B4-BE49-F238E27FC236}">
                <a16:creationId xmlns:a16="http://schemas.microsoft.com/office/drawing/2014/main" id="{BB635204-0705-294C-A338-528256D09C65}"/>
              </a:ext>
            </a:extLst>
          </p:cNvPr>
          <p:cNvSpPr/>
          <p:nvPr/>
        </p:nvSpPr>
        <p:spPr>
          <a:xfrm>
            <a:off x="14234060" y="8208670"/>
            <a:ext cx="738197" cy="793590"/>
          </a:xfrm>
          <a:custGeom>
            <a:avLst/>
            <a:gdLst>
              <a:gd name="connsiteX0" fmla="*/ 317463 w 452622"/>
              <a:gd name="connsiteY0" fmla="*/ 34297 h 486587"/>
              <a:gd name="connsiteX1" fmla="*/ 260018 w 452622"/>
              <a:gd name="connsiteY1" fmla="*/ 34224 h 486587"/>
              <a:gd name="connsiteX2" fmla="*/ 255366 w 452622"/>
              <a:gd name="connsiteY2" fmla="*/ 27652 h 486587"/>
              <a:gd name="connsiteX3" fmla="*/ 168829 w 452622"/>
              <a:gd name="connsiteY3" fmla="*/ 554 h 486587"/>
              <a:gd name="connsiteX4" fmla="*/ 82292 w 452622"/>
              <a:gd name="connsiteY4" fmla="*/ 27652 h 486587"/>
              <a:gd name="connsiteX5" fmla="*/ 77640 w 452622"/>
              <a:gd name="connsiteY5" fmla="*/ 34224 h 486587"/>
              <a:gd name="connsiteX6" fmla="*/ 20194 w 452622"/>
              <a:gd name="connsiteY6" fmla="*/ 34224 h 486587"/>
              <a:gd name="connsiteX7" fmla="*/ 554 w 452622"/>
              <a:gd name="connsiteY7" fmla="*/ 60805 h 486587"/>
              <a:gd name="connsiteX8" fmla="*/ 554 w 452622"/>
              <a:gd name="connsiteY8" fmla="*/ 471487 h 486587"/>
              <a:gd name="connsiteX9" fmla="*/ 15174 w 452622"/>
              <a:gd name="connsiteY9" fmla="*/ 486107 h 486587"/>
              <a:gd name="connsiteX10" fmla="*/ 322484 w 452622"/>
              <a:gd name="connsiteY10" fmla="*/ 486181 h 486587"/>
              <a:gd name="connsiteX11" fmla="*/ 337104 w 452622"/>
              <a:gd name="connsiteY11" fmla="*/ 471561 h 486587"/>
              <a:gd name="connsiteX12" fmla="*/ 337104 w 452622"/>
              <a:gd name="connsiteY12" fmla="*/ 60805 h 486587"/>
              <a:gd name="connsiteX13" fmla="*/ 317463 w 452622"/>
              <a:gd name="connsiteY13" fmla="*/ 34297 h 486587"/>
              <a:gd name="connsiteX14" fmla="*/ 103040 w 452622"/>
              <a:gd name="connsiteY14" fmla="*/ 44635 h 486587"/>
              <a:gd name="connsiteX15" fmla="*/ 168829 w 452622"/>
              <a:gd name="connsiteY15" fmla="*/ 27135 h 486587"/>
              <a:gd name="connsiteX16" fmla="*/ 234618 w 452622"/>
              <a:gd name="connsiteY16" fmla="*/ 44635 h 486587"/>
              <a:gd name="connsiteX17" fmla="*/ 234618 w 452622"/>
              <a:gd name="connsiteY17" fmla="*/ 47514 h 486587"/>
              <a:gd name="connsiteX18" fmla="*/ 103040 w 452622"/>
              <a:gd name="connsiteY18" fmla="*/ 47514 h 486587"/>
              <a:gd name="connsiteX19" fmla="*/ 103040 w 452622"/>
              <a:gd name="connsiteY19" fmla="*/ 44635 h 486587"/>
              <a:gd name="connsiteX20" fmla="*/ 310522 w 452622"/>
              <a:gd name="connsiteY20" fmla="*/ 459526 h 486587"/>
              <a:gd name="connsiteX21" fmla="*/ 27209 w 452622"/>
              <a:gd name="connsiteY21" fmla="*/ 459526 h 486587"/>
              <a:gd name="connsiteX22" fmla="*/ 27209 w 452622"/>
              <a:gd name="connsiteY22" fmla="*/ 60805 h 486587"/>
              <a:gd name="connsiteX23" fmla="*/ 76532 w 452622"/>
              <a:gd name="connsiteY23" fmla="*/ 60805 h 486587"/>
              <a:gd name="connsiteX24" fmla="*/ 92703 w 452622"/>
              <a:gd name="connsiteY24" fmla="*/ 74096 h 486587"/>
              <a:gd name="connsiteX25" fmla="*/ 245029 w 452622"/>
              <a:gd name="connsiteY25" fmla="*/ 74096 h 486587"/>
              <a:gd name="connsiteX26" fmla="*/ 261273 w 452622"/>
              <a:gd name="connsiteY26" fmla="*/ 60805 h 486587"/>
              <a:gd name="connsiteX27" fmla="*/ 310596 w 452622"/>
              <a:gd name="connsiteY27" fmla="*/ 60805 h 486587"/>
              <a:gd name="connsiteX28" fmla="*/ 310596 w 452622"/>
              <a:gd name="connsiteY28" fmla="*/ 459526 h 486587"/>
              <a:gd name="connsiteX29" fmla="*/ 268583 w 452622"/>
              <a:gd name="connsiteY29" fmla="*/ 153914 h 486587"/>
              <a:gd name="connsiteX30" fmla="*/ 281874 w 452622"/>
              <a:gd name="connsiteY30" fmla="*/ 167204 h 486587"/>
              <a:gd name="connsiteX31" fmla="*/ 268583 w 452622"/>
              <a:gd name="connsiteY31" fmla="*/ 180495 h 486587"/>
              <a:gd name="connsiteX32" fmla="*/ 162257 w 452622"/>
              <a:gd name="connsiteY32" fmla="*/ 180495 h 486587"/>
              <a:gd name="connsiteX33" fmla="*/ 148967 w 452622"/>
              <a:gd name="connsiteY33" fmla="*/ 167204 h 486587"/>
              <a:gd name="connsiteX34" fmla="*/ 162257 w 452622"/>
              <a:gd name="connsiteY34" fmla="*/ 153914 h 486587"/>
              <a:gd name="connsiteX35" fmla="*/ 268583 w 452622"/>
              <a:gd name="connsiteY35" fmla="*/ 153914 h 486587"/>
              <a:gd name="connsiteX36" fmla="*/ 281874 w 452622"/>
              <a:gd name="connsiteY36" fmla="*/ 273530 h 486587"/>
              <a:gd name="connsiteX37" fmla="*/ 268583 w 452622"/>
              <a:gd name="connsiteY37" fmla="*/ 286821 h 486587"/>
              <a:gd name="connsiteX38" fmla="*/ 162257 w 452622"/>
              <a:gd name="connsiteY38" fmla="*/ 286821 h 486587"/>
              <a:gd name="connsiteX39" fmla="*/ 148967 w 452622"/>
              <a:gd name="connsiteY39" fmla="*/ 273530 h 486587"/>
              <a:gd name="connsiteX40" fmla="*/ 162257 w 452622"/>
              <a:gd name="connsiteY40" fmla="*/ 260239 h 486587"/>
              <a:gd name="connsiteX41" fmla="*/ 268583 w 452622"/>
              <a:gd name="connsiteY41" fmla="*/ 260239 h 486587"/>
              <a:gd name="connsiteX42" fmla="*/ 281874 w 452622"/>
              <a:gd name="connsiteY42" fmla="*/ 273530 h 486587"/>
              <a:gd name="connsiteX43" fmla="*/ 281874 w 452622"/>
              <a:gd name="connsiteY43" fmla="*/ 379856 h 486587"/>
              <a:gd name="connsiteX44" fmla="*/ 268583 w 452622"/>
              <a:gd name="connsiteY44" fmla="*/ 393146 h 486587"/>
              <a:gd name="connsiteX45" fmla="*/ 162257 w 452622"/>
              <a:gd name="connsiteY45" fmla="*/ 393146 h 486587"/>
              <a:gd name="connsiteX46" fmla="*/ 148967 w 452622"/>
              <a:gd name="connsiteY46" fmla="*/ 379856 h 486587"/>
              <a:gd name="connsiteX47" fmla="*/ 162257 w 452622"/>
              <a:gd name="connsiteY47" fmla="*/ 366565 h 486587"/>
              <a:gd name="connsiteX48" fmla="*/ 268583 w 452622"/>
              <a:gd name="connsiteY48" fmla="*/ 366565 h 486587"/>
              <a:gd name="connsiteX49" fmla="*/ 281874 w 452622"/>
              <a:gd name="connsiteY49" fmla="*/ 379856 h 486587"/>
              <a:gd name="connsiteX50" fmla="*/ 69222 w 452622"/>
              <a:gd name="connsiteY50" fmla="*/ 207003 h 486587"/>
              <a:gd name="connsiteX51" fmla="*/ 122385 w 452622"/>
              <a:gd name="connsiteY51" fmla="*/ 207003 h 486587"/>
              <a:gd name="connsiteX52" fmla="*/ 135676 w 452622"/>
              <a:gd name="connsiteY52" fmla="*/ 193712 h 486587"/>
              <a:gd name="connsiteX53" fmla="*/ 135676 w 452622"/>
              <a:gd name="connsiteY53" fmla="*/ 140549 h 486587"/>
              <a:gd name="connsiteX54" fmla="*/ 122385 w 452622"/>
              <a:gd name="connsiteY54" fmla="*/ 127258 h 486587"/>
              <a:gd name="connsiteX55" fmla="*/ 69222 w 452622"/>
              <a:gd name="connsiteY55" fmla="*/ 127258 h 486587"/>
              <a:gd name="connsiteX56" fmla="*/ 55932 w 452622"/>
              <a:gd name="connsiteY56" fmla="*/ 140549 h 486587"/>
              <a:gd name="connsiteX57" fmla="*/ 55932 w 452622"/>
              <a:gd name="connsiteY57" fmla="*/ 193712 h 486587"/>
              <a:gd name="connsiteX58" fmla="*/ 69222 w 452622"/>
              <a:gd name="connsiteY58" fmla="*/ 207003 h 486587"/>
              <a:gd name="connsiteX59" fmla="*/ 82513 w 452622"/>
              <a:gd name="connsiteY59" fmla="*/ 153840 h 486587"/>
              <a:gd name="connsiteX60" fmla="*/ 109094 w 452622"/>
              <a:gd name="connsiteY60" fmla="*/ 153840 h 486587"/>
              <a:gd name="connsiteX61" fmla="*/ 109094 w 452622"/>
              <a:gd name="connsiteY61" fmla="*/ 180421 h 486587"/>
              <a:gd name="connsiteX62" fmla="*/ 82513 w 452622"/>
              <a:gd name="connsiteY62" fmla="*/ 180421 h 486587"/>
              <a:gd name="connsiteX63" fmla="*/ 82513 w 452622"/>
              <a:gd name="connsiteY63" fmla="*/ 153840 h 486587"/>
              <a:gd name="connsiteX64" fmla="*/ 122385 w 452622"/>
              <a:gd name="connsiteY64" fmla="*/ 233658 h 486587"/>
              <a:gd name="connsiteX65" fmla="*/ 69222 w 452622"/>
              <a:gd name="connsiteY65" fmla="*/ 233658 h 486587"/>
              <a:gd name="connsiteX66" fmla="*/ 55932 w 452622"/>
              <a:gd name="connsiteY66" fmla="*/ 246949 h 486587"/>
              <a:gd name="connsiteX67" fmla="*/ 55932 w 452622"/>
              <a:gd name="connsiteY67" fmla="*/ 300111 h 486587"/>
              <a:gd name="connsiteX68" fmla="*/ 69222 w 452622"/>
              <a:gd name="connsiteY68" fmla="*/ 313402 h 486587"/>
              <a:gd name="connsiteX69" fmla="*/ 122385 w 452622"/>
              <a:gd name="connsiteY69" fmla="*/ 313402 h 486587"/>
              <a:gd name="connsiteX70" fmla="*/ 135676 w 452622"/>
              <a:gd name="connsiteY70" fmla="*/ 300111 h 486587"/>
              <a:gd name="connsiteX71" fmla="*/ 135676 w 452622"/>
              <a:gd name="connsiteY71" fmla="*/ 246949 h 486587"/>
              <a:gd name="connsiteX72" fmla="*/ 122385 w 452622"/>
              <a:gd name="connsiteY72" fmla="*/ 233658 h 486587"/>
              <a:gd name="connsiteX73" fmla="*/ 109094 w 452622"/>
              <a:gd name="connsiteY73" fmla="*/ 286821 h 486587"/>
              <a:gd name="connsiteX74" fmla="*/ 82513 w 452622"/>
              <a:gd name="connsiteY74" fmla="*/ 286821 h 486587"/>
              <a:gd name="connsiteX75" fmla="*/ 82513 w 452622"/>
              <a:gd name="connsiteY75" fmla="*/ 260239 h 486587"/>
              <a:gd name="connsiteX76" fmla="*/ 109094 w 452622"/>
              <a:gd name="connsiteY76" fmla="*/ 260239 h 486587"/>
              <a:gd name="connsiteX77" fmla="*/ 109094 w 452622"/>
              <a:gd name="connsiteY77" fmla="*/ 286821 h 486587"/>
              <a:gd name="connsiteX78" fmla="*/ 122311 w 452622"/>
              <a:gd name="connsiteY78" fmla="*/ 339983 h 486587"/>
              <a:gd name="connsiteX79" fmla="*/ 69149 w 452622"/>
              <a:gd name="connsiteY79" fmla="*/ 339983 h 486587"/>
              <a:gd name="connsiteX80" fmla="*/ 55858 w 452622"/>
              <a:gd name="connsiteY80" fmla="*/ 353274 h 486587"/>
              <a:gd name="connsiteX81" fmla="*/ 55858 w 452622"/>
              <a:gd name="connsiteY81" fmla="*/ 406437 h 486587"/>
              <a:gd name="connsiteX82" fmla="*/ 69149 w 452622"/>
              <a:gd name="connsiteY82" fmla="*/ 419728 h 486587"/>
              <a:gd name="connsiteX83" fmla="*/ 122311 w 452622"/>
              <a:gd name="connsiteY83" fmla="*/ 419728 h 486587"/>
              <a:gd name="connsiteX84" fmla="*/ 135602 w 452622"/>
              <a:gd name="connsiteY84" fmla="*/ 406437 h 486587"/>
              <a:gd name="connsiteX85" fmla="*/ 135602 w 452622"/>
              <a:gd name="connsiteY85" fmla="*/ 353274 h 486587"/>
              <a:gd name="connsiteX86" fmla="*/ 122311 w 452622"/>
              <a:gd name="connsiteY86" fmla="*/ 339983 h 486587"/>
              <a:gd name="connsiteX87" fmla="*/ 109021 w 452622"/>
              <a:gd name="connsiteY87" fmla="*/ 393146 h 486587"/>
              <a:gd name="connsiteX88" fmla="*/ 82439 w 452622"/>
              <a:gd name="connsiteY88" fmla="*/ 393146 h 486587"/>
              <a:gd name="connsiteX89" fmla="*/ 82439 w 452622"/>
              <a:gd name="connsiteY89" fmla="*/ 366565 h 486587"/>
              <a:gd name="connsiteX90" fmla="*/ 109021 w 452622"/>
              <a:gd name="connsiteY90" fmla="*/ 366565 h 486587"/>
              <a:gd name="connsiteX91" fmla="*/ 109021 w 452622"/>
              <a:gd name="connsiteY91" fmla="*/ 393146 h 486587"/>
              <a:gd name="connsiteX92" fmla="*/ 450296 w 452622"/>
              <a:gd name="connsiteY92" fmla="*/ 169493 h 486587"/>
              <a:gd name="connsiteX93" fmla="*/ 423715 w 452622"/>
              <a:gd name="connsiteY93" fmla="*/ 129621 h 486587"/>
              <a:gd name="connsiteX94" fmla="*/ 412565 w 452622"/>
              <a:gd name="connsiteY94" fmla="*/ 123714 h 486587"/>
              <a:gd name="connsiteX95" fmla="*/ 401490 w 452622"/>
              <a:gd name="connsiteY95" fmla="*/ 129769 h 486587"/>
              <a:gd name="connsiteX96" fmla="*/ 375425 w 452622"/>
              <a:gd name="connsiteY96" fmla="*/ 169641 h 486587"/>
              <a:gd name="connsiteX97" fmla="*/ 373284 w 452622"/>
              <a:gd name="connsiteY97" fmla="*/ 176877 h 486587"/>
              <a:gd name="connsiteX98" fmla="*/ 372767 w 452622"/>
              <a:gd name="connsiteY98" fmla="*/ 469199 h 486587"/>
              <a:gd name="connsiteX99" fmla="*/ 376681 w 452622"/>
              <a:gd name="connsiteY99" fmla="*/ 478576 h 486587"/>
              <a:gd name="connsiteX100" fmla="*/ 386058 w 452622"/>
              <a:gd name="connsiteY100" fmla="*/ 482489 h 486587"/>
              <a:gd name="connsiteX101" fmla="*/ 439221 w 452622"/>
              <a:gd name="connsiteY101" fmla="*/ 482489 h 486587"/>
              <a:gd name="connsiteX102" fmla="*/ 452511 w 452622"/>
              <a:gd name="connsiteY102" fmla="*/ 469199 h 486587"/>
              <a:gd name="connsiteX103" fmla="*/ 452511 w 452622"/>
              <a:gd name="connsiteY103" fmla="*/ 176803 h 486587"/>
              <a:gd name="connsiteX104" fmla="*/ 450296 w 452622"/>
              <a:gd name="connsiteY104" fmla="*/ 169493 h 486587"/>
              <a:gd name="connsiteX105" fmla="*/ 412713 w 452622"/>
              <a:gd name="connsiteY105" fmla="*/ 161076 h 486587"/>
              <a:gd name="connsiteX106" fmla="*/ 425930 w 452622"/>
              <a:gd name="connsiteY106" fmla="*/ 180864 h 486587"/>
              <a:gd name="connsiteX107" fmla="*/ 425930 w 452622"/>
              <a:gd name="connsiteY107" fmla="*/ 416110 h 486587"/>
              <a:gd name="connsiteX108" fmla="*/ 399422 w 452622"/>
              <a:gd name="connsiteY108" fmla="*/ 416110 h 486587"/>
              <a:gd name="connsiteX109" fmla="*/ 399865 w 452622"/>
              <a:gd name="connsiteY109" fmla="*/ 180864 h 486587"/>
              <a:gd name="connsiteX110" fmla="*/ 412713 w 452622"/>
              <a:gd name="connsiteY110" fmla="*/ 161076 h 486587"/>
              <a:gd name="connsiteX111" fmla="*/ 399349 w 452622"/>
              <a:gd name="connsiteY111" fmla="*/ 455982 h 486587"/>
              <a:gd name="connsiteX112" fmla="*/ 399349 w 452622"/>
              <a:gd name="connsiteY112" fmla="*/ 442691 h 486587"/>
              <a:gd name="connsiteX113" fmla="*/ 425856 w 452622"/>
              <a:gd name="connsiteY113" fmla="*/ 442691 h 486587"/>
              <a:gd name="connsiteX114" fmla="*/ 425856 w 452622"/>
              <a:gd name="connsiteY114" fmla="*/ 455982 h 486587"/>
              <a:gd name="connsiteX115" fmla="*/ 399349 w 452622"/>
              <a:gd name="connsiteY115" fmla="*/ 455982 h 48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52622" h="486587">
                <a:moveTo>
                  <a:pt x="317463" y="34297"/>
                </a:moveTo>
                <a:lnTo>
                  <a:pt x="260018" y="34224"/>
                </a:lnTo>
                <a:cubicBezTo>
                  <a:pt x="259058" y="32008"/>
                  <a:pt x="257507" y="29793"/>
                  <a:pt x="255366" y="27652"/>
                </a:cubicBezTo>
                <a:cubicBezTo>
                  <a:pt x="238900" y="10965"/>
                  <a:pt x="205747" y="554"/>
                  <a:pt x="168829" y="554"/>
                </a:cubicBezTo>
                <a:cubicBezTo>
                  <a:pt x="131910" y="554"/>
                  <a:pt x="98757" y="10965"/>
                  <a:pt x="82292" y="27652"/>
                </a:cubicBezTo>
                <a:cubicBezTo>
                  <a:pt x="80150" y="29793"/>
                  <a:pt x="78600" y="32008"/>
                  <a:pt x="77640" y="34224"/>
                </a:cubicBezTo>
                <a:lnTo>
                  <a:pt x="20194" y="34224"/>
                </a:lnTo>
                <a:cubicBezTo>
                  <a:pt x="8824" y="34224"/>
                  <a:pt x="554" y="45373"/>
                  <a:pt x="554" y="60805"/>
                </a:cubicBezTo>
                <a:lnTo>
                  <a:pt x="554" y="471487"/>
                </a:lnTo>
                <a:cubicBezTo>
                  <a:pt x="554" y="479536"/>
                  <a:pt x="7125" y="486107"/>
                  <a:pt x="15174" y="486107"/>
                </a:cubicBezTo>
                <a:lnTo>
                  <a:pt x="322484" y="486181"/>
                </a:lnTo>
                <a:cubicBezTo>
                  <a:pt x="330532" y="486181"/>
                  <a:pt x="337104" y="479610"/>
                  <a:pt x="337104" y="471561"/>
                </a:cubicBezTo>
                <a:lnTo>
                  <a:pt x="337104" y="60805"/>
                </a:lnTo>
                <a:cubicBezTo>
                  <a:pt x="337104" y="45447"/>
                  <a:pt x="328834" y="34297"/>
                  <a:pt x="317463" y="34297"/>
                </a:cubicBezTo>
                <a:moveTo>
                  <a:pt x="103040" y="44635"/>
                </a:moveTo>
                <a:cubicBezTo>
                  <a:pt x="113525" y="35700"/>
                  <a:pt x="137153" y="27135"/>
                  <a:pt x="168829" y="27135"/>
                </a:cubicBezTo>
                <a:cubicBezTo>
                  <a:pt x="200505" y="27135"/>
                  <a:pt x="224133" y="35700"/>
                  <a:pt x="234618" y="44635"/>
                </a:cubicBezTo>
                <a:lnTo>
                  <a:pt x="234618" y="47514"/>
                </a:lnTo>
                <a:lnTo>
                  <a:pt x="103040" y="47514"/>
                </a:lnTo>
                <a:lnTo>
                  <a:pt x="103040" y="44635"/>
                </a:lnTo>
                <a:close/>
                <a:moveTo>
                  <a:pt x="310522" y="459526"/>
                </a:moveTo>
                <a:lnTo>
                  <a:pt x="27209" y="459526"/>
                </a:lnTo>
                <a:lnTo>
                  <a:pt x="27209" y="60805"/>
                </a:lnTo>
                <a:lnTo>
                  <a:pt x="76532" y="60805"/>
                </a:lnTo>
                <a:cubicBezTo>
                  <a:pt x="76754" y="66047"/>
                  <a:pt x="80446" y="74096"/>
                  <a:pt x="92703" y="74096"/>
                </a:cubicBezTo>
                <a:lnTo>
                  <a:pt x="245029" y="74096"/>
                </a:lnTo>
                <a:cubicBezTo>
                  <a:pt x="257360" y="74096"/>
                  <a:pt x="260978" y="66047"/>
                  <a:pt x="261273" y="60805"/>
                </a:cubicBezTo>
                <a:lnTo>
                  <a:pt x="310596" y="60805"/>
                </a:lnTo>
                <a:lnTo>
                  <a:pt x="310596" y="459526"/>
                </a:lnTo>
                <a:close/>
                <a:moveTo>
                  <a:pt x="268583" y="153914"/>
                </a:moveTo>
                <a:cubicBezTo>
                  <a:pt x="275893" y="153914"/>
                  <a:pt x="281874" y="159894"/>
                  <a:pt x="281874" y="167204"/>
                </a:cubicBezTo>
                <a:cubicBezTo>
                  <a:pt x="281874" y="174514"/>
                  <a:pt x="275893" y="180495"/>
                  <a:pt x="268583" y="180495"/>
                </a:cubicBezTo>
                <a:lnTo>
                  <a:pt x="162257" y="180495"/>
                </a:lnTo>
                <a:cubicBezTo>
                  <a:pt x="154947" y="180495"/>
                  <a:pt x="148967" y="174514"/>
                  <a:pt x="148967" y="167204"/>
                </a:cubicBezTo>
                <a:cubicBezTo>
                  <a:pt x="148967" y="159894"/>
                  <a:pt x="154947" y="153914"/>
                  <a:pt x="162257" y="153914"/>
                </a:cubicBezTo>
                <a:lnTo>
                  <a:pt x="268583" y="153914"/>
                </a:lnTo>
                <a:close/>
                <a:moveTo>
                  <a:pt x="281874" y="273530"/>
                </a:moveTo>
                <a:cubicBezTo>
                  <a:pt x="281874" y="280840"/>
                  <a:pt x="275893" y="286821"/>
                  <a:pt x="268583" y="286821"/>
                </a:cubicBezTo>
                <a:lnTo>
                  <a:pt x="162257" y="286821"/>
                </a:lnTo>
                <a:cubicBezTo>
                  <a:pt x="154947" y="286821"/>
                  <a:pt x="148967" y="280840"/>
                  <a:pt x="148967" y="273530"/>
                </a:cubicBezTo>
                <a:cubicBezTo>
                  <a:pt x="148967" y="266220"/>
                  <a:pt x="154947" y="260239"/>
                  <a:pt x="162257" y="260239"/>
                </a:cubicBezTo>
                <a:lnTo>
                  <a:pt x="268583" y="260239"/>
                </a:lnTo>
                <a:cubicBezTo>
                  <a:pt x="275893" y="260239"/>
                  <a:pt x="281874" y="266220"/>
                  <a:pt x="281874" y="273530"/>
                </a:cubicBezTo>
                <a:moveTo>
                  <a:pt x="281874" y="379856"/>
                </a:moveTo>
                <a:cubicBezTo>
                  <a:pt x="281874" y="387165"/>
                  <a:pt x="275893" y="393146"/>
                  <a:pt x="268583" y="393146"/>
                </a:cubicBezTo>
                <a:lnTo>
                  <a:pt x="162257" y="393146"/>
                </a:lnTo>
                <a:cubicBezTo>
                  <a:pt x="154947" y="393146"/>
                  <a:pt x="148967" y="387165"/>
                  <a:pt x="148967" y="379856"/>
                </a:cubicBezTo>
                <a:cubicBezTo>
                  <a:pt x="148967" y="372546"/>
                  <a:pt x="154947" y="366565"/>
                  <a:pt x="162257" y="366565"/>
                </a:cubicBezTo>
                <a:lnTo>
                  <a:pt x="268583" y="366565"/>
                </a:lnTo>
                <a:cubicBezTo>
                  <a:pt x="275893" y="366565"/>
                  <a:pt x="281874" y="372546"/>
                  <a:pt x="281874" y="379856"/>
                </a:cubicBezTo>
                <a:moveTo>
                  <a:pt x="69222" y="207003"/>
                </a:moveTo>
                <a:lnTo>
                  <a:pt x="122385" y="207003"/>
                </a:lnTo>
                <a:cubicBezTo>
                  <a:pt x="129695" y="207003"/>
                  <a:pt x="135676" y="201022"/>
                  <a:pt x="135676" y="193712"/>
                </a:cubicBezTo>
                <a:lnTo>
                  <a:pt x="135676" y="140549"/>
                </a:lnTo>
                <a:cubicBezTo>
                  <a:pt x="135676" y="133239"/>
                  <a:pt x="129695" y="127258"/>
                  <a:pt x="122385" y="127258"/>
                </a:cubicBezTo>
                <a:lnTo>
                  <a:pt x="69222" y="127258"/>
                </a:lnTo>
                <a:cubicBezTo>
                  <a:pt x="61913" y="127258"/>
                  <a:pt x="55932" y="133239"/>
                  <a:pt x="55932" y="140549"/>
                </a:cubicBezTo>
                <a:lnTo>
                  <a:pt x="55932" y="193712"/>
                </a:lnTo>
                <a:cubicBezTo>
                  <a:pt x="55932" y="201022"/>
                  <a:pt x="61913" y="207003"/>
                  <a:pt x="69222" y="207003"/>
                </a:cubicBezTo>
                <a:moveTo>
                  <a:pt x="82513" y="153840"/>
                </a:moveTo>
                <a:lnTo>
                  <a:pt x="109094" y="153840"/>
                </a:lnTo>
                <a:lnTo>
                  <a:pt x="109094" y="180421"/>
                </a:lnTo>
                <a:lnTo>
                  <a:pt x="82513" y="180421"/>
                </a:lnTo>
                <a:lnTo>
                  <a:pt x="82513" y="153840"/>
                </a:lnTo>
                <a:close/>
                <a:moveTo>
                  <a:pt x="122385" y="233658"/>
                </a:moveTo>
                <a:lnTo>
                  <a:pt x="69222" y="233658"/>
                </a:lnTo>
                <a:cubicBezTo>
                  <a:pt x="61913" y="233658"/>
                  <a:pt x="55932" y="239639"/>
                  <a:pt x="55932" y="246949"/>
                </a:cubicBezTo>
                <a:lnTo>
                  <a:pt x="55932" y="300111"/>
                </a:lnTo>
                <a:cubicBezTo>
                  <a:pt x="55932" y="307421"/>
                  <a:pt x="61913" y="313402"/>
                  <a:pt x="69222" y="313402"/>
                </a:cubicBezTo>
                <a:lnTo>
                  <a:pt x="122385" y="313402"/>
                </a:lnTo>
                <a:cubicBezTo>
                  <a:pt x="129695" y="313402"/>
                  <a:pt x="135676" y="307421"/>
                  <a:pt x="135676" y="300111"/>
                </a:cubicBezTo>
                <a:lnTo>
                  <a:pt x="135676" y="246949"/>
                </a:lnTo>
                <a:cubicBezTo>
                  <a:pt x="135676" y="239639"/>
                  <a:pt x="129769" y="233658"/>
                  <a:pt x="122385" y="233658"/>
                </a:cubicBezTo>
                <a:moveTo>
                  <a:pt x="109094" y="286821"/>
                </a:moveTo>
                <a:lnTo>
                  <a:pt x="82513" y="286821"/>
                </a:lnTo>
                <a:lnTo>
                  <a:pt x="82513" y="260239"/>
                </a:lnTo>
                <a:lnTo>
                  <a:pt x="109094" y="260239"/>
                </a:lnTo>
                <a:lnTo>
                  <a:pt x="109094" y="286821"/>
                </a:lnTo>
                <a:close/>
                <a:moveTo>
                  <a:pt x="122311" y="339983"/>
                </a:moveTo>
                <a:lnTo>
                  <a:pt x="69149" y="339983"/>
                </a:lnTo>
                <a:cubicBezTo>
                  <a:pt x="61839" y="339983"/>
                  <a:pt x="55858" y="345964"/>
                  <a:pt x="55858" y="353274"/>
                </a:cubicBezTo>
                <a:lnTo>
                  <a:pt x="55858" y="406437"/>
                </a:lnTo>
                <a:cubicBezTo>
                  <a:pt x="55858" y="413747"/>
                  <a:pt x="61839" y="419728"/>
                  <a:pt x="69149" y="419728"/>
                </a:cubicBezTo>
                <a:lnTo>
                  <a:pt x="122311" y="419728"/>
                </a:lnTo>
                <a:cubicBezTo>
                  <a:pt x="129621" y="419728"/>
                  <a:pt x="135602" y="413747"/>
                  <a:pt x="135602" y="406437"/>
                </a:cubicBezTo>
                <a:lnTo>
                  <a:pt x="135602" y="353274"/>
                </a:lnTo>
                <a:cubicBezTo>
                  <a:pt x="135602" y="345964"/>
                  <a:pt x="129621" y="339983"/>
                  <a:pt x="122311" y="339983"/>
                </a:cubicBezTo>
                <a:moveTo>
                  <a:pt x="109021" y="393146"/>
                </a:moveTo>
                <a:lnTo>
                  <a:pt x="82439" y="393146"/>
                </a:lnTo>
                <a:lnTo>
                  <a:pt x="82439" y="366565"/>
                </a:lnTo>
                <a:lnTo>
                  <a:pt x="109021" y="366565"/>
                </a:lnTo>
                <a:lnTo>
                  <a:pt x="109021" y="393146"/>
                </a:lnTo>
                <a:close/>
                <a:moveTo>
                  <a:pt x="450296" y="169493"/>
                </a:moveTo>
                <a:lnTo>
                  <a:pt x="423715" y="129621"/>
                </a:lnTo>
                <a:cubicBezTo>
                  <a:pt x="421204" y="125929"/>
                  <a:pt x="417069" y="123640"/>
                  <a:pt x="412565" y="123714"/>
                </a:cubicBezTo>
                <a:cubicBezTo>
                  <a:pt x="408135" y="123714"/>
                  <a:pt x="403926" y="126003"/>
                  <a:pt x="401490" y="129769"/>
                </a:cubicBezTo>
                <a:lnTo>
                  <a:pt x="375425" y="169641"/>
                </a:lnTo>
                <a:cubicBezTo>
                  <a:pt x="374022" y="171782"/>
                  <a:pt x="373284" y="174293"/>
                  <a:pt x="373284" y="176877"/>
                </a:cubicBezTo>
                <a:lnTo>
                  <a:pt x="372767" y="469199"/>
                </a:lnTo>
                <a:cubicBezTo>
                  <a:pt x="372767" y="472743"/>
                  <a:pt x="374170" y="476139"/>
                  <a:pt x="376681" y="478576"/>
                </a:cubicBezTo>
                <a:cubicBezTo>
                  <a:pt x="379191" y="481086"/>
                  <a:pt x="382588" y="482489"/>
                  <a:pt x="386058" y="482489"/>
                </a:cubicBezTo>
                <a:lnTo>
                  <a:pt x="439221" y="482489"/>
                </a:lnTo>
                <a:cubicBezTo>
                  <a:pt x="446531" y="482489"/>
                  <a:pt x="452511" y="476508"/>
                  <a:pt x="452511" y="469199"/>
                </a:cubicBezTo>
                <a:lnTo>
                  <a:pt x="452511" y="176803"/>
                </a:lnTo>
                <a:cubicBezTo>
                  <a:pt x="452511" y="174219"/>
                  <a:pt x="451773" y="171635"/>
                  <a:pt x="450296" y="169493"/>
                </a:cubicBezTo>
                <a:moveTo>
                  <a:pt x="412713" y="161076"/>
                </a:moveTo>
                <a:lnTo>
                  <a:pt x="425930" y="180864"/>
                </a:lnTo>
                <a:lnTo>
                  <a:pt x="425930" y="416110"/>
                </a:lnTo>
                <a:lnTo>
                  <a:pt x="399422" y="416110"/>
                </a:lnTo>
                <a:lnTo>
                  <a:pt x="399865" y="180864"/>
                </a:lnTo>
                <a:lnTo>
                  <a:pt x="412713" y="161076"/>
                </a:lnTo>
                <a:close/>
                <a:moveTo>
                  <a:pt x="399349" y="455982"/>
                </a:moveTo>
                <a:lnTo>
                  <a:pt x="399349" y="442691"/>
                </a:lnTo>
                <a:lnTo>
                  <a:pt x="425856" y="442691"/>
                </a:lnTo>
                <a:lnTo>
                  <a:pt x="425856" y="455982"/>
                </a:lnTo>
                <a:lnTo>
                  <a:pt x="399349" y="4559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5365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F7B9ECA-D049-B049-AA97-DEBED3D09EF1}"/>
              </a:ext>
            </a:extLst>
          </p:cNvPr>
          <p:cNvSpPr/>
          <p:nvPr/>
        </p:nvSpPr>
        <p:spPr>
          <a:xfrm>
            <a:off x="4884389" y="6106209"/>
            <a:ext cx="7803978" cy="2844124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6" name="CuadroTexto 395">
            <a:extLst>
              <a:ext uri="{FF2B5EF4-FFF2-40B4-BE49-F238E27FC236}">
                <a16:creationId xmlns:a16="http://schemas.microsoft.com/office/drawing/2014/main" id="{EDD26D44-B57C-3E46-86BD-5CB8E40F2528}"/>
              </a:ext>
            </a:extLst>
          </p:cNvPr>
          <p:cNvSpPr txBox="1"/>
          <p:nvPr/>
        </p:nvSpPr>
        <p:spPr>
          <a:xfrm flipH="1">
            <a:off x="5424570" y="6449571"/>
            <a:ext cx="4727719" cy="441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 Focus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424878-3234-1A49-AEAF-F94317D8CBF0}"/>
              </a:ext>
            </a:extLst>
          </p:cNvPr>
          <p:cNvSpPr txBox="1"/>
          <p:nvPr/>
        </p:nvSpPr>
        <p:spPr>
          <a:xfrm>
            <a:off x="5424570" y="7036576"/>
            <a:ext cx="6723614" cy="1323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Businesses already know that social media platforms play an important role.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Marketing is the business process of creating relationships.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87818447-5D6D-FA4D-AD71-144573F718F0}"/>
              </a:ext>
            </a:extLst>
          </p:cNvPr>
          <p:cNvSpPr/>
          <p:nvPr/>
        </p:nvSpPr>
        <p:spPr>
          <a:xfrm>
            <a:off x="13100061" y="6106209"/>
            <a:ext cx="7803978" cy="284412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9" name="CuadroTexto 395">
            <a:extLst>
              <a:ext uri="{FF2B5EF4-FFF2-40B4-BE49-F238E27FC236}">
                <a16:creationId xmlns:a16="http://schemas.microsoft.com/office/drawing/2014/main" id="{944AE0CB-1A88-A849-827F-AF9BD15BB866}"/>
              </a:ext>
            </a:extLst>
          </p:cNvPr>
          <p:cNvSpPr txBox="1"/>
          <p:nvPr/>
        </p:nvSpPr>
        <p:spPr>
          <a:xfrm flipH="1">
            <a:off x="13640243" y="6449571"/>
            <a:ext cx="4727719" cy="441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5985565-030A-884D-8CFB-8FF1CC9C6CF5}"/>
              </a:ext>
            </a:extLst>
          </p:cNvPr>
          <p:cNvSpPr txBox="1"/>
          <p:nvPr/>
        </p:nvSpPr>
        <p:spPr>
          <a:xfrm>
            <a:off x="13640243" y="7036576"/>
            <a:ext cx="6723614" cy="1323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Businesses already know that social media platforms play an important role.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Marketing is the business process of creating relationships.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D37CC47D-666F-9545-ABCC-3A0D0CD68CD4}"/>
              </a:ext>
            </a:extLst>
          </p:cNvPr>
          <p:cNvSpPr/>
          <p:nvPr/>
        </p:nvSpPr>
        <p:spPr>
          <a:xfrm>
            <a:off x="4884389" y="9241679"/>
            <a:ext cx="7803978" cy="2844124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BE2C575F-2DF0-4245-A327-9F33E4DA4811}"/>
              </a:ext>
            </a:extLst>
          </p:cNvPr>
          <p:cNvSpPr txBox="1"/>
          <p:nvPr/>
        </p:nvSpPr>
        <p:spPr>
          <a:xfrm flipH="1">
            <a:off x="5424570" y="9585041"/>
            <a:ext cx="4727719" cy="441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 Focus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91F8EE8-AACB-714E-8A59-B1D26E9E57CD}"/>
              </a:ext>
            </a:extLst>
          </p:cNvPr>
          <p:cNvSpPr txBox="1"/>
          <p:nvPr/>
        </p:nvSpPr>
        <p:spPr>
          <a:xfrm>
            <a:off x="5424570" y="10172045"/>
            <a:ext cx="6723614" cy="1323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Businesses already know that social media platforms play an important role.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Marketing is the business process of creating relationships.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D7DCC62-D457-164D-A9EE-2D4292FDAABC}"/>
              </a:ext>
            </a:extLst>
          </p:cNvPr>
          <p:cNvSpPr/>
          <p:nvPr/>
        </p:nvSpPr>
        <p:spPr>
          <a:xfrm>
            <a:off x="13100061" y="9241679"/>
            <a:ext cx="7803978" cy="2844124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9AAB7C99-E0FE-A740-8502-82A4E359AD74}"/>
              </a:ext>
            </a:extLst>
          </p:cNvPr>
          <p:cNvSpPr txBox="1"/>
          <p:nvPr/>
        </p:nvSpPr>
        <p:spPr>
          <a:xfrm flipH="1">
            <a:off x="13640243" y="9585041"/>
            <a:ext cx="4727719" cy="441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 Leadership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86C3C66-153B-4A45-8C99-0AB70A9466B2}"/>
              </a:ext>
            </a:extLst>
          </p:cNvPr>
          <p:cNvSpPr txBox="1"/>
          <p:nvPr/>
        </p:nvSpPr>
        <p:spPr>
          <a:xfrm>
            <a:off x="13640243" y="10172046"/>
            <a:ext cx="6723614" cy="1323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Businesses already know that social media platforms play an important role.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Marketing is the business process of creating relationships.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E0D79D-86E7-984D-A6FF-F93796270CF3}"/>
              </a:ext>
            </a:extLst>
          </p:cNvPr>
          <p:cNvSpPr/>
          <p:nvPr/>
        </p:nvSpPr>
        <p:spPr>
          <a:xfrm>
            <a:off x="3473609" y="6106209"/>
            <a:ext cx="1117074" cy="28441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D7044FD-07F8-6D40-97B6-C81701C35733}"/>
              </a:ext>
            </a:extLst>
          </p:cNvPr>
          <p:cNvSpPr/>
          <p:nvPr/>
        </p:nvSpPr>
        <p:spPr>
          <a:xfrm>
            <a:off x="3473609" y="9241679"/>
            <a:ext cx="1117074" cy="28441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6658A9-0062-4248-B135-BA78F10528F1}"/>
              </a:ext>
            </a:extLst>
          </p:cNvPr>
          <p:cNvSpPr/>
          <p:nvPr/>
        </p:nvSpPr>
        <p:spPr>
          <a:xfrm rot="5400000">
            <a:off x="8377744" y="1504241"/>
            <a:ext cx="817268" cy="7803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58B0B60-5166-8B48-8671-917746246C90}"/>
              </a:ext>
            </a:extLst>
          </p:cNvPr>
          <p:cNvSpPr/>
          <p:nvPr/>
        </p:nvSpPr>
        <p:spPr>
          <a:xfrm rot="5400000">
            <a:off x="16593417" y="1504243"/>
            <a:ext cx="817268" cy="7803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adroTexto 395">
            <a:extLst>
              <a:ext uri="{FF2B5EF4-FFF2-40B4-BE49-F238E27FC236}">
                <a16:creationId xmlns:a16="http://schemas.microsoft.com/office/drawing/2014/main" id="{7546A68C-D9C3-B442-B0F3-4F444A1FE20C}"/>
              </a:ext>
            </a:extLst>
          </p:cNvPr>
          <p:cNvSpPr txBox="1"/>
          <p:nvPr/>
        </p:nvSpPr>
        <p:spPr>
          <a:xfrm rot="16200000" flipH="1">
            <a:off x="2615300" y="10402131"/>
            <a:ext cx="2844122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Narrow Target</a:t>
            </a:r>
          </a:p>
        </p:txBody>
      </p:sp>
      <p:sp>
        <p:nvSpPr>
          <p:cNvPr id="63" name="CuadroTexto 395">
            <a:extLst>
              <a:ext uri="{FF2B5EF4-FFF2-40B4-BE49-F238E27FC236}">
                <a16:creationId xmlns:a16="http://schemas.microsoft.com/office/drawing/2014/main" id="{43611EFD-51DD-4440-8CDA-90C216B558DE}"/>
              </a:ext>
            </a:extLst>
          </p:cNvPr>
          <p:cNvSpPr txBox="1"/>
          <p:nvPr/>
        </p:nvSpPr>
        <p:spPr>
          <a:xfrm rot="16200000" flipH="1">
            <a:off x="2827432" y="7226658"/>
            <a:ext cx="2419856" cy="603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Broad Target</a:t>
            </a:r>
          </a:p>
        </p:txBody>
      </p:sp>
      <p:sp>
        <p:nvSpPr>
          <p:cNvPr id="64" name="CuadroTexto 395">
            <a:extLst>
              <a:ext uri="{FF2B5EF4-FFF2-40B4-BE49-F238E27FC236}">
                <a16:creationId xmlns:a16="http://schemas.microsoft.com/office/drawing/2014/main" id="{286ECD19-45A6-2541-BEB8-41B0DC23F253}"/>
              </a:ext>
            </a:extLst>
          </p:cNvPr>
          <p:cNvSpPr txBox="1"/>
          <p:nvPr/>
        </p:nvSpPr>
        <p:spPr>
          <a:xfrm flipH="1">
            <a:off x="7132600" y="5185566"/>
            <a:ext cx="3307554" cy="441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Lower Cost</a:t>
            </a:r>
          </a:p>
        </p:txBody>
      </p:sp>
      <p:sp>
        <p:nvSpPr>
          <p:cNvPr id="65" name="CuadroTexto 395">
            <a:extLst>
              <a:ext uri="{FF2B5EF4-FFF2-40B4-BE49-F238E27FC236}">
                <a16:creationId xmlns:a16="http://schemas.microsoft.com/office/drawing/2014/main" id="{B55B48A8-274F-3748-B2F3-EEEC737D3298}"/>
              </a:ext>
            </a:extLst>
          </p:cNvPr>
          <p:cNvSpPr txBox="1"/>
          <p:nvPr/>
        </p:nvSpPr>
        <p:spPr>
          <a:xfrm flipH="1">
            <a:off x="15348272" y="5185566"/>
            <a:ext cx="3307554" cy="441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</a:t>
            </a:r>
          </a:p>
        </p:txBody>
      </p:sp>
      <p:sp>
        <p:nvSpPr>
          <p:cNvPr id="66" name="CuadroTexto 350">
            <a:extLst>
              <a:ext uri="{FF2B5EF4-FFF2-40B4-BE49-F238E27FC236}">
                <a16:creationId xmlns:a16="http://schemas.microsoft.com/office/drawing/2014/main" id="{F38862ED-3CAC-984E-9921-7CD57D1925E4}"/>
              </a:ext>
            </a:extLst>
          </p:cNvPr>
          <p:cNvSpPr txBox="1"/>
          <p:nvPr/>
        </p:nvSpPr>
        <p:spPr>
          <a:xfrm>
            <a:off x="5743857" y="1022190"/>
            <a:ext cx="128900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Competitive Advantage</a:t>
            </a:r>
          </a:p>
        </p:txBody>
      </p:sp>
      <p:sp>
        <p:nvSpPr>
          <p:cNvPr id="67" name="CuadroTexto 351">
            <a:extLst>
              <a:ext uri="{FF2B5EF4-FFF2-40B4-BE49-F238E27FC236}">
                <a16:creationId xmlns:a16="http://schemas.microsoft.com/office/drawing/2014/main" id="{494DCF21-1A61-E34B-ADDC-A6A32734A425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3395262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adroTexto 350">
            <a:extLst>
              <a:ext uri="{FF2B5EF4-FFF2-40B4-BE49-F238E27FC236}">
                <a16:creationId xmlns:a16="http://schemas.microsoft.com/office/drawing/2014/main" id="{F38862ED-3CAC-984E-9921-7CD57D1925E4}"/>
              </a:ext>
            </a:extLst>
          </p:cNvPr>
          <p:cNvSpPr txBox="1"/>
          <p:nvPr/>
        </p:nvSpPr>
        <p:spPr>
          <a:xfrm>
            <a:off x="5178802" y="1022190"/>
            <a:ext cx="140201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Advantage Differentiation</a:t>
            </a:r>
          </a:p>
        </p:txBody>
      </p:sp>
      <p:sp>
        <p:nvSpPr>
          <p:cNvPr id="67" name="CuadroTexto 351">
            <a:extLst>
              <a:ext uri="{FF2B5EF4-FFF2-40B4-BE49-F238E27FC236}">
                <a16:creationId xmlns:a16="http://schemas.microsoft.com/office/drawing/2014/main" id="{494DCF21-1A61-E34B-ADDC-A6A32734A425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613EBDFD-7AF1-A94B-9F59-04BC03AF38DC}"/>
              </a:ext>
            </a:extLst>
          </p:cNvPr>
          <p:cNvSpPr/>
          <p:nvPr/>
        </p:nvSpPr>
        <p:spPr>
          <a:xfrm>
            <a:off x="4910376" y="8048983"/>
            <a:ext cx="7803977" cy="284412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uadroTexto 395">
            <a:extLst>
              <a:ext uri="{FF2B5EF4-FFF2-40B4-BE49-F238E27FC236}">
                <a16:creationId xmlns:a16="http://schemas.microsoft.com/office/drawing/2014/main" id="{78ABAD9E-8E4A-2B4C-A2D1-6B85A883E94E}"/>
              </a:ext>
            </a:extLst>
          </p:cNvPr>
          <p:cNvSpPr txBox="1"/>
          <p:nvPr/>
        </p:nvSpPr>
        <p:spPr>
          <a:xfrm flipH="1">
            <a:off x="6448508" y="8762044"/>
            <a:ext cx="472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 Focus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1FFA835-4DC6-F244-B700-824225BDC9ED}"/>
              </a:ext>
            </a:extLst>
          </p:cNvPr>
          <p:cNvSpPr txBox="1"/>
          <p:nvPr/>
        </p:nvSpPr>
        <p:spPr>
          <a:xfrm>
            <a:off x="5450561" y="9349049"/>
            <a:ext cx="6723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Businesses already know that social media platforms play an important role.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1449CFE-DC35-354B-8D88-6E3DF509A1E8}"/>
              </a:ext>
            </a:extLst>
          </p:cNvPr>
          <p:cNvSpPr/>
          <p:nvPr/>
        </p:nvSpPr>
        <p:spPr>
          <a:xfrm>
            <a:off x="13126053" y="8048983"/>
            <a:ext cx="7803977" cy="284412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uadroTexto 395">
            <a:extLst>
              <a:ext uri="{FF2B5EF4-FFF2-40B4-BE49-F238E27FC236}">
                <a16:creationId xmlns:a16="http://schemas.microsoft.com/office/drawing/2014/main" id="{0295F283-BB5C-7F48-8DBD-09D1EE41C6FD}"/>
              </a:ext>
            </a:extLst>
          </p:cNvPr>
          <p:cNvSpPr txBox="1"/>
          <p:nvPr/>
        </p:nvSpPr>
        <p:spPr>
          <a:xfrm flipH="1">
            <a:off x="14664185" y="8762044"/>
            <a:ext cx="472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 Focus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EC20DCC-6F28-8C44-B343-72D5ABB333D2}"/>
              </a:ext>
            </a:extLst>
          </p:cNvPr>
          <p:cNvSpPr txBox="1"/>
          <p:nvPr/>
        </p:nvSpPr>
        <p:spPr>
          <a:xfrm>
            <a:off x="13666238" y="9349049"/>
            <a:ext cx="6723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Businesses already know that social media platforms play an important role.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3AC9E12-879B-1142-A763-5878AE536BB7}"/>
              </a:ext>
            </a:extLst>
          </p:cNvPr>
          <p:cNvSpPr/>
          <p:nvPr/>
        </p:nvSpPr>
        <p:spPr>
          <a:xfrm>
            <a:off x="4910376" y="4913513"/>
            <a:ext cx="7803977" cy="284412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adroTexto 395">
            <a:extLst>
              <a:ext uri="{FF2B5EF4-FFF2-40B4-BE49-F238E27FC236}">
                <a16:creationId xmlns:a16="http://schemas.microsoft.com/office/drawing/2014/main" id="{DE53AECA-BA94-9843-9A3E-4A9AF2812079}"/>
              </a:ext>
            </a:extLst>
          </p:cNvPr>
          <p:cNvSpPr txBox="1"/>
          <p:nvPr/>
        </p:nvSpPr>
        <p:spPr>
          <a:xfrm flipH="1">
            <a:off x="6448508" y="5626574"/>
            <a:ext cx="472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 Focus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E01D1B-6C9A-5A42-B009-39F6495F6361}"/>
              </a:ext>
            </a:extLst>
          </p:cNvPr>
          <p:cNvSpPr txBox="1"/>
          <p:nvPr/>
        </p:nvSpPr>
        <p:spPr>
          <a:xfrm>
            <a:off x="5450561" y="6213579"/>
            <a:ext cx="6723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Businesses already know that social media platforms play an important role.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1CA337D-8136-984D-988E-67B449F6B765}"/>
              </a:ext>
            </a:extLst>
          </p:cNvPr>
          <p:cNvSpPr/>
          <p:nvPr/>
        </p:nvSpPr>
        <p:spPr>
          <a:xfrm>
            <a:off x="13126053" y="4913513"/>
            <a:ext cx="7803977" cy="28441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95">
            <a:extLst>
              <a:ext uri="{FF2B5EF4-FFF2-40B4-BE49-F238E27FC236}">
                <a16:creationId xmlns:a16="http://schemas.microsoft.com/office/drawing/2014/main" id="{A4995C29-850A-554B-A7AF-5CD1738CB075}"/>
              </a:ext>
            </a:extLst>
          </p:cNvPr>
          <p:cNvSpPr txBox="1"/>
          <p:nvPr/>
        </p:nvSpPr>
        <p:spPr>
          <a:xfrm flipH="1">
            <a:off x="14664185" y="5626574"/>
            <a:ext cx="472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 Focus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B82EE4-1889-834E-B74F-6929E2E11A48}"/>
              </a:ext>
            </a:extLst>
          </p:cNvPr>
          <p:cNvSpPr txBox="1"/>
          <p:nvPr/>
        </p:nvSpPr>
        <p:spPr>
          <a:xfrm>
            <a:off x="13666238" y="6213579"/>
            <a:ext cx="6723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Businesses already know that social media platforms play an important role.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FA38F677-7242-7948-957E-39E20885451B}"/>
              </a:ext>
            </a:extLst>
          </p:cNvPr>
          <p:cNvSpPr/>
          <p:nvPr/>
        </p:nvSpPr>
        <p:spPr>
          <a:xfrm>
            <a:off x="3447618" y="4913513"/>
            <a:ext cx="1179871" cy="5979594"/>
          </a:xfrm>
          <a:prstGeom prst="up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Up Arrow 76">
            <a:extLst>
              <a:ext uri="{FF2B5EF4-FFF2-40B4-BE49-F238E27FC236}">
                <a16:creationId xmlns:a16="http://schemas.microsoft.com/office/drawing/2014/main" id="{1F795589-DF97-DB47-98FF-009CD56D45E2}"/>
              </a:ext>
            </a:extLst>
          </p:cNvPr>
          <p:cNvSpPr/>
          <p:nvPr/>
        </p:nvSpPr>
        <p:spPr>
          <a:xfrm rot="5400000">
            <a:off x="12330268" y="3717312"/>
            <a:ext cx="1179871" cy="16019656"/>
          </a:xfrm>
          <a:prstGeom prst="up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uadroTexto 395">
            <a:extLst>
              <a:ext uri="{FF2B5EF4-FFF2-40B4-BE49-F238E27FC236}">
                <a16:creationId xmlns:a16="http://schemas.microsoft.com/office/drawing/2014/main" id="{8D69B1EA-B792-C742-96BC-0F5795579226}"/>
              </a:ext>
            </a:extLst>
          </p:cNvPr>
          <p:cNvSpPr txBox="1"/>
          <p:nvPr/>
        </p:nvSpPr>
        <p:spPr>
          <a:xfrm rot="16200000" flipH="1">
            <a:off x="2827433" y="7756596"/>
            <a:ext cx="2419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Level</a:t>
            </a:r>
          </a:p>
        </p:txBody>
      </p:sp>
      <p:sp>
        <p:nvSpPr>
          <p:cNvPr id="79" name="CuadroTexto 395">
            <a:extLst>
              <a:ext uri="{FF2B5EF4-FFF2-40B4-BE49-F238E27FC236}">
                <a16:creationId xmlns:a16="http://schemas.microsoft.com/office/drawing/2014/main" id="{32A1B440-7422-204C-B94D-EA8E10AAAE6F}"/>
              </a:ext>
            </a:extLst>
          </p:cNvPr>
          <p:cNvSpPr txBox="1"/>
          <p:nvPr/>
        </p:nvSpPr>
        <p:spPr>
          <a:xfrm flipH="1">
            <a:off x="11710275" y="11434752"/>
            <a:ext cx="2419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Level</a:t>
            </a:r>
          </a:p>
        </p:txBody>
      </p:sp>
      <p:sp>
        <p:nvSpPr>
          <p:cNvPr id="80" name="Rectangle 56">
            <a:extLst>
              <a:ext uri="{FF2B5EF4-FFF2-40B4-BE49-F238E27FC236}">
                <a16:creationId xmlns:a16="http://schemas.microsoft.com/office/drawing/2014/main" id="{6A95F112-A429-E64D-8556-1E47514307D1}"/>
              </a:ext>
            </a:extLst>
          </p:cNvPr>
          <p:cNvSpPr/>
          <p:nvPr/>
        </p:nvSpPr>
        <p:spPr>
          <a:xfrm flipH="1">
            <a:off x="2668308" y="5626574"/>
            <a:ext cx="844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</a:t>
            </a:r>
          </a:p>
        </p:txBody>
      </p:sp>
      <p:sp>
        <p:nvSpPr>
          <p:cNvPr id="81" name="Rectangle 56">
            <a:extLst>
              <a:ext uri="{FF2B5EF4-FFF2-40B4-BE49-F238E27FC236}">
                <a16:creationId xmlns:a16="http://schemas.microsoft.com/office/drawing/2014/main" id="{276ADBC5-C786-5747-8E17-ABB3E19DB5E3}"/>
              </a:ext>
            </a:extLst>
          </p:cNvPr>
          <p:cNvSpPr/>
          <p:nvPr/>
        </p:nvSpPr>
        <p:spPr>
          <a:xfrm flipH="1">
            <a:off x="2668308" y="10492997"/>
            <a:ext cx="844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</a:t>
            </a:r>
          </a:p>
        </p:txBody>
      </p:sp>
      <p:sp>
        <p:nvSpPr>
          <p:cNvPr id="82" name="Rectangle 56">
            <a:extLst>
              <a:ext uri="{FF2B5EF4-FFF2-40B4-BE49-F238E27FC236}">
                <a16:creationId xmlns:a16="http://schemas.microsoft.com/office/drawing/2014/main" id="{07D86804-81C2-A442-82D5-AC79DCDA3331}"/>
              </a:ext>
            </a:extLst>
          </p:cNvPr>
          <p:cNvSpPr/>
          <p:nvPr/>
        </p:nvSpPr>
        <p:spPr>
          <a:xfrm flipH="1">
            <a:off x="4876670" y="12252786"/>
            <a:ext cx="844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</a:t>
            </a:r>
          </a:p>
        </p:txBody>
      </p:sp>
      <p:sp>
        <p:nvSpPr>
          <p:cNvPr id="83" name="Rectangle 56">
            <a:extLst>
              <a:ext uri="{FF2B5EF4-FFF2-40B4-BE49-F238E27FC236}">
                <a16:creationId xmlns:a16="http://schemas.microsoft.com/office/drawing/2014/main" id="{39B8EAB0-7857-7440-96DB-FFEEA82B3D10}"/>
              </a:ext>
            </a:extLst>
          </p:cNvPr>
          <p:cNvSpPr/>
          <p:nvPr/>
        </p:nvSpPr>
        <p:spPr>
          <a:xfrm flipH="1">
            <a:off x="19391904" y="12252786"/>
            <a:ext cx="844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3186125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adroTexto 350">
            <a:extLst>
              <a:ext uri="{FF2B5EF4-FFF2-40B4-BE49-F238E27FC236}">
                <a16:creationId xmlns:a16="http://schemas.microsoft.com/office/drawing/2014/main" id="{F38862ED-3CAC-984E-9921-7CD57D1925E4}"/>
              </a:ext>
            </a:extLst>
          </p:cNvPr>
          <p:cNvSpPr txBox="1"/>
          <p:nvPr/>
        </p:nvSpPr>
        <p:spPr>
          <a:xfrm>
            <a:off x="6000337" y="1022190"/>
            <a:ext cx="123771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Product Differentiation</a:t>
            </a:r>
          </a:p>
        </p:txBody>
      </p:sp>
      <p:sp>
        <p:nvSpPr>
          <p:cNvPr id="67" name="CuadroTexto 351">
            <a:extLst>
              <a:ext uri="{FF2B5EF4-FFF2-40B4-BE49-F238E27FC236}">
                <a16:creationId xmlns:a16="http://schemas.microsoft.com/office/drawing/2014/main" id="{494DCF21-1A61-E34B-ADDC-A6A32734A425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8" name="CuadroTexto 395">
            <a:extLst>
              <a:ext uri="{FF2B5EF4-FFF2-40B4-BE49-F238E27FC236}">
                <a16:creationId xmlns:a16="http://schemas.microsoft.com/office/drawing/2014/main" id="{8D69B1EA-B792-C742-96BC-0F5795579226}"/>
              </a:ext>
            </a:extLst>
          </p:cNvPr>
          <p:cNvSpPr txBox="1"/>
          <p:nvPr/>
        </p:nvSpPr>
        <p:spPr>
          <a:xfrm rot="16200000" flipH="1">
            <a:off x="732409" y="7977879"/>
            <a:ext cx="2419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Level</a:t>
            </a:r>
          </a:p>
        </p:txBody>
      </p:sp>
      <p:sp>
        <p:nvSpPr>
          <p:cNvPr id="79" name="CuadroTexto 395">
            <a:extLst>
              <a:ext uri="{FF2B5EF4-FFF2-40B4-BE49-F238E27FC236}">
                <a16:creationId xmlns:a16="http://schemas.microsoft.com/office/drawing/2014/main" id="{32A1B440-7422-204C-B94D-EA8E10AAAE6F}"/>
              </a:ext>
            </a:extLst>
          </p:cNvPr>
          <p:cNvSpPr txBox="1"/>
          <p:nvPr/>
        </p:nvSpPr>
        <p:spPr>
          <a:xfrm flipH="1">
            <a:off x="7809977" y="12109035"/>
            <a:ext cx="2419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Level</a:t>
            </a:r>
          </a:p>
        </p:txBody>
      </p:sp>
      <p:sp>
        <p:nvSpPr>
          <p:cNvPr id="80" name="Rectangle 56">
            <a:extLst>
              <a:ext uri="{FF2B5EF4-FFF2-40B4-BE49-F238E27FC236}">
                <a16:creationId xmlns:a16="http://schemas.microsoft.com/office/drawing/2014/main" id="{6A95F112-A429-E64D-8556-1E47514307D1}"/>
              </a:ext>
            </a:extLst>
          </p:cNvPr>
          <p:cNvSpPr/>
          <p:nvPr/>
        </p:nvSpPr>
        <p:spPr>
          <a:xfrm flipH="1">
            <a:off x="1519980" y="5847856"/>
            <a:ext cx="844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</a:t>
            </a:r>
          </a:p>
        </p:txBody>
      </p:sp>
      <p:sp>
        <p:nvSpPr>
          <p:cNvPr id="81" name="Rectangle 56">
            <a:extLst>
              <a:ext uri="{FF2B5EF4-FFF2-40B4-BE49-F238E27FC236}">
                <a16:creationId xmlns:a16="http://schemas.microsoft.com/office/drawing/2014/main" id="{276ADBC5-C786-5747-8E17-ABB3E19DB5E3}"/>
              </a:ext>
            </a:extLst>
          </p:cNvPr>
          <p:cNvSpPr/>
          <p:nvPr/>
        </p:nvSpPr>
        <p:spPr>
          <a:xfrm flipH="1">
            <a:off x="1519980" y="10714279"/>
            <a:ext cx="844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</a:t>
            </a:r>
          </a:p>
        </p:txBody>
      </p:sp>
      <p:sp>
        <p:nvSpPr>
          <p:cNvPr id="82" name="Rectangle 56">
            <a:extLst>
              <a:ext uri="{FF2B5EF4-FFF2-40B4-BE49-F238E27FC236}">
                <a16:creationId xmlns:a16="http://schemas.microsoft.com/office/drawing/2014/main" id="{07D86804-81C2-A442-82D5-AC79DCDA3331}"/>
              </a:ext>
            </a:extLst>
          </p:cNvPr>
          <p:cNvSpPr/>
          <p:nvPr/>
        </p:nvSpPr>
        <p:spPr>
          <a:xfrm flipH="1">
            <a:off x="3418113" y="12201368"/>
            <a:ext cx="844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</a:t>
            </a:r>
          </a:p>
        </p:txBody>
      </p:sp>
      <p:sp>
        <p:nvSpPr>
          <p:cNvPr id="83" name="Rectangle 56">
            <a:extLst>
              <a:ext uri="{FF2B5EF4-FFF2-40B4-BE49-F238E27FC236}">
                <a16:creationId xmlns:a16="http://schemas.microsoft.com/office/drawing/2014/main" id="{39B8EAB0-7857-7440-96DB-FFEEA82B3D10}"/>
              </a:ext>
            </a:extLst>
          </p:cNvPr>
          <p:cNvSpPr/>
          <p:nvPr/>
        </p:nvSpPr>
        <p:spPr>
          <a:xfrm flipH="1">
            <a:off x="13776984" y="12201368"/>
            <a:ext cx="844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</a:t>
            </a:r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81E8AD0B-766A-B844-8932-84B0ADB7B5B6}"/>
              </a:ext>
            </a:extLst>
          </p:cNvPr>
          <p:cNvSpPr/>
          <p:nvPr/>
        </p:nvSpPr>
        <p:spPr>
          <a:xfrm flipH="1">
            <a:off x="3451819" y="5139890"/>
            <a:ext cx="5169172" cy="2756809"/>
          </a:xfrm>
          <a:prstGeom prst="snip1Rect">
            <a:avLst>
              <a:gd name="adj" fmla="val 361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nip Single Corner Rectangle 35">
            <a:extLst>
              <a:ext uri="{FF2B5EF4-FFF2-40B4-BE49-F238E27FC236}">
                <a16:creationId xmlns:a16="http://schemas.microsoft.com/office/drawing/2014/main" id="{2CE0B747-D985-EE4E-8236-B1D533B8802F}"/>
              </a:ext>
            </a:extLst>
          </p:cNvPr>
          <p:cNvSpPr/>
          <p:nvPr/>
        </p:nvSpPr>
        <p:spPr>
          <a:xfrm flipH="1">
            <a:off x="3451819" y="8357579"/>
            <a:ext cx="5169172" cy="2756809"/>
          </a:xfrm>
          <a:prstGeom prst="snip1Rect">
            <a:avLst>
              <a:gd name="adj" fmla="val 3610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nip Single Corner Rectangle 36">
            <a:extLst>
              <a:ext uri="{FF2B5EF4-FFF2-40B4-BE49-F238E27FC236}">
                <a16:creationId xmlns:a16="http://schemas.microsoft.com/office/drawing/2014/main" id="{CF2301E6-1079-314E-BDA2-3441CD2C0579}"/>
              </a:ext>
            </a:extLst>
          </p:cNvPr>
          <p:cNvSpPr/>
          <p:nvPr/>
        </p:nvSpPr>
        <p:spPr>
          <a:xfrm flipH="1">
            <a:off x="9097810" y="5139890"/>
            <a:ext cx="5169172" cy="2756809"/>
          </a:xfrm>
          <a:prstGeom prst="snip1Rect">
            <a:avLst>
              <a:gd name="adj" fmla="val 361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nip Single Corner Rectangle 37">
            <a:extLst>
              <a:ext uri="{FF2B5EF4-FFF2-40B4-BE49-F238E27FC236}">
                <a16:creationId xmlns:a16="http://schemas.microsoft.com/office/drawing/2014/main" id="{D51B3C91-2521-1245-93C8-622DE7718557}"/>
              </a:ext>
            </a:extLst>
          </p:cNvPr>
          <p:cNvSpPr/>
          <p:nvPr/>
        </p:nvSpPr>
        <p:spPr>
          <a:xfrm flipH="1">
            <a:off x="9097810" y="8357579"/>
            <a:ext cx="5169172" cy="2756809"/>
          </a:xfrm>
          <a:prstGeom prst="snip1Rect">
            <a:avLst>
              <a:gd name="adj" fmla="val 3610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092B6B-34D8-4C4C-9C82-C68FF16C66C3}"/>
              </a:ext>
            </a:extLst>
          </p:cNvPr>
          <p:cNvCxnSpPr>
            <a:cxnSpLocks/>
          </p:cNvCxnSpPr>
          <p:nvPr/>
        </p:nvCxnSpPr>
        <p:spPr>
          <a:xfrm>
            <a:off x="2871192" y="11673918"/>
            <a:ext cx="12067472" cy="0"/>
          </a:xfrm>
          <a:prstGeom prst="straightConnector1">
            <a:avLst/>
          </a:prstGeom>
          <a:ln w="8890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13E3C09-62EB-B04E-9E16-75F7FCA4A8AB}"/>
              </a:ext>
            </a:extLst>
          </p:cNvPr>
          <p:cNvCxnSpPr>
            <a:cxnSpLocks/>
          </p:cNvCxnSpPr>
          <p:nvPr/>
        </p:nvCxnSpPr>
        <p:spPr>
          <a:xfrm flipV="1">
            <a:off x="2895490" y="4820989"/>
            <a:ext cx="0" cy="6882063"/>
          </a:xfrm>
          <a:prstGeom prst="straightConnector1">
            <a:avLst/>
          </a:prstGeom>
          <a:ln w="8890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395">
            <a:extLst>
              <a:ext uri="{FF2B5EF4-FFF2-40B4-BE49-F238E27FC236}">
                <a16:creationId xmlns:a16="http://schemas.microsoft.com/office/drawing/2014/main" id="{18EEB1C8-0F45-664D-84F9-35DF60D90964}"/>
              </a:ext>
            </a:extLst>
          </p:cNvPr>
          <p:cNvSpPr txBox="1"/>
          <p:nvPr/>
        </p:nvSpPr>
        <p:spPr>
          <a:xfrm flipH="1">
            <a:off x="4632541" y="6035067"/>
            <a:ext cx="2951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 Focus</a:t>
            </a:r>
          </a:p>
        </p:txBody>
      </p:sp>
      <p:sp>
        <p:nvSpPr>
          <p:cNvPr id="49" name="CuadroTexto 395">
            <a:extLst>
              <a:ext uri="{FF2B5EF4-FFF2-40B4-BE49-F238E27FC236}">
                <a16:creationId xmlns:a16="http://schemas.microsoft.com/office/drawing/2014/main" id="{D12421F3-C8D5-9043-A141-21285D5889BB}"/>
              </a:ext>
            </a:extLst>
          </p:cNvPr>
          <p:cNvSpPr txBox="1"/>
          <p:nvPr/>
        </p:nvSpPr>
        <p:spPr>
          <a:xfrm flipH="1">
            <a:off x="10197908" y="6298247"/>
            <a:ext cx="295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</a:t>
            </a:r>
          </a:p>
        </p:txBody>
      </p:sp>
      <p:sp>
        <p:nvSpPr>
          <p:cNvPr id="50" name="CuadroTexto 395">
            <a:extLst>
              <a:ext uri="{FF2B5EF4-FFF2-40B4-BE49-F238E27FC236}">
                <a16:creationId xmlns:a16="http://schemas.microsoft.com/office/drawing/2014/main" id="{12FE0CFC-3674-3248-8E80-36717C22045D}"/>
              </a:ext>
            </a:extLst>
          </p:cNvPr>
          <p:cNvSpPr txBox="1"/>
          <p:nvPr/>
        </p:nvSpPr>
        <p:spPr>
          <a:xfrm flipH="1">
            <a:off x="4632541" y="9513128"/>
            <a:ext cx="295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 Focus</a:t>
            </a:r>
          </a:p>
        </p:txBody>
      </p:sp>
      <p:sp>
        <p:nvSpPr>
          <p:cNvPr id="51" name="CuadroTexto 395">
            <a:extLst>
              <a:ext uri="{FF2B5EF4-FFF2-40B4-BE49-F238E27FC236}">
                <a16:creationId xmlns:a16="http://schemas.microsoft.com/office/drawing/2014/main" id="{E577ACC2-9F0A-D043-9DC1-62FF2A0456C9}"/>
              </a:ext>
            </a:extLst>
          </p:cNvPr>
          <p:cNvSpPr txBox="1"/>
          <p:nvPr/>
        </p:nvSpPr>
        <p:spPr>
          <a:xfrm flipH="1">
            <a:off x="10197908" y="9197374"/>
            <a:ext cx="2951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 Leadership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1D7329-3D44-E94A-8186-8C1D2B301E92}"/>
              </a:ext>
            </a:extLst>
          </p:cNvPr>
          <p:cNvSpPr txBox="1"/>
          <p:nvPr/>
        </p:nvSpPr>
        <p:spPr>
          <a:xfrm>
            <a:off x="15756662" y="5258568"/>
            <a:ext cx="710100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sure, most businesses.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</a:t>
            </a:r>
          </a:p>
        </p:txBody>
      </p:sp>
    </p:spTree>
    <p:extLst>
      <p:ext uri="{BB962C8B-B14F-4D97-AF65-F5344CB8AC3E}">
        <p14:creationId xmlns:p14="http://schemas.microsoft.com/office/powerpoint/2010/main" val="3640270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adroTexto 350">
            <a:extLst>
              <a:ext uri="{FF2B5EF4-FFF2-40B4-BE49-F238E27FC236}">
                <a16:creationId xmlns:a16="http://schemas.microsoft.com/office/drawing/2014/main" id="{F38862ED-3CAC-984E-9921-7CD57D1925E4}"/>
              </a:ext>
            </a:extLst>
          </p:cNvPr>
          <p:cNvSpPr txBox="1"/>
          <p:nvPr/>
        </p:nvSpPr>
        <p:spPr>
          <a:xfrm>
            <a:off x="6000337" y="1022190"/>
            <a:ext cx="123771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Product Differentiation</a:t>
            </a:r>
          </a:p>
        </p:txBody>
      </p:sp>
      <p:sp>
        <p:nvSpPr>
          <p:cNvPr id="67" name="CuadroTexto 351">
            <a:extLst>
              <a:ext uri="{FF2B5EF4-FFF2-40B4-BE49-F238E27FC236}">
                <a16:creationId xmlns:a16="http://schemas.microsoft.com/office/drawing/2014/main" id="{494DCF21-1A61-E34B-ADDC-A6A32734A425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6" name="Rectangle 56">
            <a:extLst>
              <a:ext uri="{FF2B5EF4-FFF2-40B4-BE49-F238E27FC236}">
                <a16:creationId xmlns:a16="http://schemas.microsoft.com/office/drawing/2014/main" id="{608203F6-2569-6F46-9E47-683E7CBFCA32}"/>
              </a:ext>
            </a:extLst>
          </p:cNvPr>
          <p:cNvSpPr/>
          <p:nvPr/>
        </p:nvSpPr>
        <p:spPr>
          <a:xfrm flipH="1">
            <a:off x="1614007" y="5688199"/>
            <a:ext cx="22923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Complex</a:t>
            </a:r>
          </a:p>
        </p:txBody>
      </p:sp>
      <p:sp>
        <p:nvSpPr>
          <p:cNvPr id="27" name="Rectangle 56">
            <a:extLst>
              <a:ext uri="{FF2B5EF4-FFF2-40B4-BE49-F238E27FC236}">
                <a16:creationId xmlns:a16="http://schemas.microsoft.com/office/drawing/2014/main" id="{CDA15967-A4D0-7346-B2D5-73E7CC6A277B}"/>
              </a:ext>
            </a:extLst>
          </p:cNvPr>
          <p:cNvSpPr/>
          <p:nvPr/>
        </p:nvSpPr>
        <p:spPr>
          <a:xfrm flipH="1">
            <a:off x="1614007" y="10554622"/>
            <a:ext cx="22923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Simple</a:t>
            </a:r>
          </a:p>
        </p:txBody>
      </p:sp>
      <p:sp>
        <p:nvSpPr>
          <p:cNvPr id="28" name="Rectangle 56">
            <a:extLst>
              <a:ext uri="{FF2B5EF4-FFF2-40B4-BE49-F238E27FC236}">
                <a16:creationId xmlns:a16="http://schemas.microsoft.com/office/drawing/2014/main" id="{EBB5C1D0-0EA0-804A-B1B5-61CF76C9CEFD}"/>
              </a:ext>
            </a:extLst>
          </p:cNvPr>
          <p:cNvSpPr/>
          <p:nvPr/>
        </p:nvSpPr>
        <p:spPr>
          <a:xfrm flipH="1">
            <a:off x="8619815" y="11977916"/>
            <a:ext cx="12812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Fast</a:t>
            </a:r>
          </a:p>
        </p:txBody>
      </p:sp>
      <p:sp>
        <p:nvSpPr>
          <p:cNvPr id="29" name="Rectangle 56">
            <a:extLst>
              <a:ext uri="{FF2B5EF4-FFF2-40B4-BE49-F238E27FC236}">
                <a16:creationId xmlns:a16="http://schemas.microsoft.com/office/drawing/2014/main" id="{CC6DE29D-9D3D-C24C-A1A3-2E71DD2B8269}"/>
              </a:ext>
            </a:extLst>
          </p:cNvPr>
          <p:cNvSpPr/>
          <p:nvPr/>
        </p:nvSpPr>
        <p:spPr>
          <a:xfrm flipH="1">
            <a:off x="17183805" y="11977916"/>
            <a:ext cx="12812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Slow</a:t>
            </a:r>
          </a:p>
        </p:txBody>
      </p:sp>
      <p:sp>
        <p:nvSpPr>
          <p:cNvPr id="30" name="Snip Single Corner Rectangle 29">
            <a:extLst>
              <a:ext uri="{FF2B5EF4-FFF2-40B4-BE49-F238E27FC236}">
                <a16:creationId xmlns:a16="http://schemas.microsoft.com/office/drawing/2014/main" id="{183C342E-2E1B-8443-8EC2-D1EFB247CE00}"/>
              </a:ext>
            </a:extLst>
          </p:cNvPr>
          <p:cNvSpPr/>
          <p:nvPr/>
        </p:nvSpPr>
        <p:spPr>
          <a:xfrm flipH="1">
            <a:off x="5340089" y="4980233"/>
            <a:ext cx="7840738" cy="2756809"/>
          </a:xfrm>
          <a:prstGeom prst="snip1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C14ED26A-5B91-2C42-B940-CB7A10E60CAB}"/>
              </a:ext>
            </a:extLst>
          </p:cNvPr>
          <p:cNvSpPr/>
          <p:nvPr/>
        </p:nvSpPr>
        <p:spPr>
          <a:xfrm flipH="1">
            <a:off x="5340089" y="8197922"/>
            <a:ext cx="7840738" cy="2756809"/>
          </a:xfrm>
          <a:prstGeom prst="snip1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nip Single Corner Rectangle 31">
            <a:extLst>
              <a:ext uri="{FF2B5EF4-FFF2-40B4-BE49-F238E27FC236}">
                <a16:creationId xmlns:a16="http://schemas.microsoft.com/office/drawing/2014/main" id="{FC1B631C-4748-0A44-9844-295DCB77C0E9}"/>
              </a:ext>
            </a:extLst>
          </p:cNvPr>
          <p:cNvSpPr/>
          <p:nvPr/>
        </p:nvSpPr>
        <p:spPr>
          <a:xfrm flipH="1">
            <a:off x="13904079" y="4980233"/>
            <a:ext cx="7840738" cy="2756809"/>
          </a:xfrm>
          <a:prstGeom prst="snip1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nip Single Corner Rectangle 32">
            <a:extLst>
              <a:ext uri="{FF2B5EF4-FFF2-40B4-BE49-F238E27FC236}">
                <a16:creationId xmlns:a16="http://schemas.microsoft.com/office/drawing/2014/main" id="{D9F36037-5AE9-114E-9A89-F6CA168B21AB}"/>
              </a:ext>
            </a:extLst>
          </p:cNvPr>
          <p:cNvSpPr/>
          <p:nvPr/>
        </p:nvSpPr>
        <p:spPr>
          <a:xfrm flipH="1">
            <a:off x="13904079" y="8197922"/>
            <a:ext cx="7840738" cy="2756809"/>
          </a:xfrm>
          <a:prstGeom prst="snip1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476AC8-CC49-F14B-9112-40E087904939}"/>
              </a:ext>
            </a:extLst>
          </p:cNvPr>
          <p:cNvCxnSpPr>
            <a:cxnSpLocks/>
          </p:cNvCxnSpPr>
          <p:nvPr/>
        </p:nvCxnSpPr>
        <p:spPr>
          <a:xfrm>
            <a:off x="4459378" y="11514261"/>
            <a:ext cx="18304264" cy="0"/>
          </a:xfrm>
          <a:prstGeom prst="straightConnector1">
            <a:avLst/>
          </a:prstGeom>
          <a:ln w="88900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9BAA111-693A-B642-89F1-71030F148579}"/>
              </a:ext>
            </a:extLst>
          </p:cNvPr>
          <p:cNvCxnSpPr>
            <a:cxnSpLocks/>
          </p:cNvCxnSpPr>
          <p:nvPr/>
        </p:nvCxnSpPr>
        <p:spPr>
          <a:xfrm flipV="1">
            <a:off x="4496234" y="4661332"/>
            <a:ext cx="0" cy="6882063"/>
          </a:xfrm>
          <a:prstGeom prst="straightConnector1">
            <a:avLst/>
          </a:prstGeom>
          <a:ln w="88900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DB97516-7377-EA48-8B6D-ECFD2B8EDA65}"/>
              </a:ext>
            </a:extLst>
          </p:cNvPr>
          <p:cNvSpPr/>
          <p:nvPr/>
        </p:nvSpPr>
        <p:spPr>
          <a:xfrm>
            <a:off x="6888512" y="5919031"/>
            <a:ext cx="4623288" cy="878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Competitor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83133A-99C3-7249-90A7-0B175705E37E}"/>
              </a:ext>
            </a:extLst>
          </p:cNvPr>
          <p:cNvSpPr/>
          <p:nvPr/>
        </p:nvSpPr>
        <p:spPr>
          <a:xfrm>
            <a:off x="11230810" y="9145390"/>
            <a:ext cx="4623288" cy="878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Competitor 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6A53C23-FE7D-3F45-A636-E1C3DA2FA529}"/>
              </a:ext>
            </a:extLst>
          </p:cNvPr>
          <p:cNvSpPr/>
          <p:nvPr/>
        </p:nvSpPr>
        <p:spPr>
          <a:xfrm>
            <a:off x="15512804" y="5916415"/>
            <a:ext cx="4623288" cy="878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2847205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adroTexto 350">
            <a:extLst>
              <a:ext uri="{FF2B5EF4-FFF2-40B4-BE49-F238E27FC236}">
                <a16:creationId xmlns:a16="http://schemas.microsoft.com/office/drawing/2014/main" id="{F38862ED-3CAC-984E-9921-7CD57D1925E4}"/>
              </a:ext>
            </a:extLst>
          </p:cNvPr>
          <p:cNvSpPr txBox="1"/>
          <p:nvPr/>
        </p:nvSpPr>
        <p:spPr>
          <a:xfrm>
            <a:off x="6000337" y="1022190"/>
            <a:ext cx="123771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Product Differentiation</a:t>
            </a:r>
          </a:p>
        </p:txBody>
      </p:sp>
      <p:sp>
        <p:nvSpPr>
          <p:cNvPr id="67" name="CuadroTexto 351">
            <a:extLst>
              <a:ext uri="{FF2B5EF4-FFF2-40B4-BE49-F238E27FC236}">
                <a16:creationId xmlns:a16="http://schemas.microsoft.com/office/drawing/2014/main" id="{494DCF21-1A61-E34B-ADDC-A6A32734A425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9" name="CuadroTexto 395">
            <a:extLst>
              <a:ext uri="{FF2B5EF4-FFF2-40B4-BE49-F238E27FC236}">
                <a16:creationId xmlns:a16="http://schemas.microsoft.com/office/drawing/2014/main" id="{09BFA15F-92D5-C349-B72F-59FE0BAC85EF}"/>
              </a:ext>
            </a:extLst>
          </p:cNvPr>
          <p:cNvSpPr txBox="1"/>
          <p:nvPr/>
        </p:nvSpPr>
        <p:spPr>
          <a:xfrm rot="16200000" flipH="1">
            <a:off x="-1304620" y="7676695"/>
            <a:ext cx="7162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Degree of Product Differentiation</a:t>
            </a:r>
          </a:p>
        </p:txBody>
      </p:sp>
      <p:sp>
        <p:nvSpPr>
          <p:cNvPr id="20" name="CuadroTexto 395">
            <a:extLst>
              <a:ext uri="{FF2B5EF4-FFF2-40B4-BE49-F238E27FC236}">
                <a16:creationId xmlns:a16="http://schemas.microsoft.com/office/drawing/2014/main" id="{7237D356-280A-9A48-9060-5BF638D844A4}"/>
              </a:ext>
            </a:extLst>
          </p:cNvPr>
          <p:cNvSpPr txBox="1"/>
          <p:nvPr/>
        </p:nvSpPr>
        <p:spPr>
          <a:xfrm flipH="1">
            <a:off x="6146999" y="11815122"/>
            <a:ext cx="5893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Scope of Business Activities</a:t>
            </a:r>
          </a:p>
        </p:txBody>
      </p:sp>
      <p:sp>
        <p:nvSpPr>
          <p:cNvPr id="21" name="Rectangle 56">
            <a:extLst>
              <a:ext uri="{FF2B5EF4-FFF2-40B4-BE49-F238E27FC236}">
                <a16:creationId xmlns:a16="http://schemas.microsoft.com/office/drawing/2014/main" id="{C55018A0-114E-DE40-8E6D-E1FC40C60997}"/>
              </a:ext>
            </a:extLst>
          </p:cNvPr>
          <p:cNvSpPr/>
          <p:nvPr/>
        </p:nvSpPr>
        <p:spPr>
          <a:xfrm rot="16200000" flipH="1">
            <a:off x="2585373" y="5282027"/>
            <a:ext cx="844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</a:t>
            </a:r>
          </a:p>
        </p:txBody>
      </p:sp>
      <p:sp>
        <p:nvSpPr>
          <p:cNvPr id="22" name="Rectangle 56">
            <a:extLst>
              <a:ext uri="{FF2B5EF4-FFF2-40B4-BE49-F238E27FC236}">
                <a16:creationId xmlns:a16="http://schemas.microsoft.com/office/drawing/2014/main" id="{59C9698A-7699-1D47-A9AD-13EDE17E41AD}"/>
              </a:ext>
            </a:extLst>
          </p:cNvPr>
          <p:cNvSpPr/>
          <p:nvPr/>
        </p:nvSpPr>
        <p:spPr>
          <a:xfrm rot="16200000" flipH="1">
            <a:off x="2585373" y="10148450"/>
            <a:ext cx="844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</a:t>
            </a:r>
          </a:p>
        </p:txBody>
      </p:sp>
      <p:sp>
        <p:nvSpPr>
          <p:cNvPr id="23" name="Rectangle 56">
            <a:extLst>
              <a:ext uri="{FF2B5EF4-FFF2-40B4-BE49-F238E27FC236}">
                <a16:creationId xmlns:a16="http://schemas.microsoft.com/office/drawing/2014/main" id="{F480D2AC-3A77-E744-8719-7F5C23543E79}"/>
              </a:ext>
            </a:extLst>
          </p:cNvPr>
          <p:cNvSpPr/>
          <p:nvPr/>
        </p:nvSpPr>
        <p:spPr>
          <a:xfrm flipH="1">
            <a:off x="3208147" y="11281355"/>
            <a:ext cx="15841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Narrow</a:t>
            </a:r>
          </a:p>
        </p:txBody>
      </p:sp>
      <p:sp>
        <p:nvSpPr>
          <p:cNvPr id="24" name="Rectangle 56">
            <a:extLst>
              <a:ext uri="{FF2B5EF4-FFF2-40B4-BE49-F238E27FC236}">
                <a16:creationId xmlns:a16="http://schemas.microsoft.com/office/drawing/2014/main" id="{C51C69B7-F6D6-6942-AA3C-E208A3B0F552}"/>
              </a:ext>
            </a:extLst>
          </p:cNvPr>
          <p:cNvSpPr/>
          <p:nvPr/>
        </p:nvSpPr>
        <p:spPr>
          <a:xfrm flipH="1">
            <a:off x="13212302" y="11281355"/>
            <a:ext cx="15841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Broad</a:t>
            </a:r>
          </a:p>
        </p:txBody>
      </p:sp>
      <p:sp>
        <p:nvSpPr>
          <p:cNvPr id="25" name="Snip Single Corner Rectangle 24">
            <a:extLst>
              <a:ext uri="{FF2B5EF4-FFF2-40B4-BE49-F238E27FC236}">
                <a16:creationId xmlns:a16="http://schemas.microsoft.com/office/drawing/2014/main" id="{DFDD9FD3-30B8-684F-9E14-CC7723DBD59A}"/>
              </a:ext>
            </a:extLst>
          </p:cNvPr>
          <p:cNvSpPr/>
          <p:nvPr/>
        </p:nvSpPr>
        <p:spPr>
          <a:xfrm flipH="1">
            <a:off x="3557779" y="5009262"/>
            <a:ext cx="5169172" cy="2756809"/>
          </a:xfrm>
          <a:prstGeom prst="snip1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nip Single Corner Rectangle 34">
            <a:extLst>
              <a:ext uri="{FF2B5EF4-FFF2-40B4-BE49-F238E27FC236}">
                <a16:creationId xmlns:a16="http://schemas.microsoft.com/office/drawing/2014/main" id="{D14AAED5-BD38-404F-9F1B-037ED150D40C}"/>
              </a:ext>
            </a:extLst>
          </p:cNvPr>
          <p:cNvSpPr/>
          <p:nvPr/>
        </p:nvSpPr>
        <p:spPr>
          <a:xfrm flipH="1">
            <a:off x="3557779" y="8226951"/>
            <a:ext cx="5169172" cy="2756809"/>
          </a:xfrm>
          <a:prstGeom prst="snip1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nip Single Corner Rectangle 35">
            <a:extLst>
              <a:ext uri="{FF2B5EF4-FFF2-40B4-BE49-F238E27FC236}">
                <a16:creationId xmlns:a16="http://schemas.microsoft.com/office/drawing/2014/main" id="{C48A336F-F12C-B240-BCB6-F848261F5A96}"/>
              </a:ext>
            </a:extLst>
          </p:cNvPr>
          <p:cNvSpPr/>
          <p:nvPr/>
        </p:nvSpPr>
        <p:spPr>
          <a:xfrm flipH="1">
            <a:off x="9203770" y="5009262"/>
            <a:ext cx="5169172" cy="2756809"/>
          </a:xfrm>
          <a:prstGeom prst="snip1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nip Single Corner Rectangle 36">
            <a:extLst>
              <a:ext uri="{FF2B5EF4-FFF2-40B4-BE49-F238E27FC236}">
                <a16:creationId xmlns:a16="http://schemas.microsoft.com/office/drawing/2014/main" id="{C239FF6F-4B0D-324F-8EF5-B32287D659EE}"/>
              </a:ext>
            </a:extLst>
          </p:cNvPr>
          <p:cNvSpPr/>
          <p:nvPr/>
        </p:nvSpPr>
        <p:spPr>
          <a:xfrm flipH="1">
            <a:off x="9203770" y="8226951"/>
            <a:ext cx="5169172" cy="2756809"/>
          </a:xfrm>
          <a:prstGeom prst="snip1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CC6498A4-C03C-434C-BB63-1C7557CA31ED}"/>
              </a:ext>
            </a:extLst>
          </p:cNvPr>
          <p:cNvSpPr txBox="1"/>
          <p:nvPr/>
        </p:nvSpPr>
        <p:spPr>
          <a:xfrm flipH="1">
            <a:off x="4738501" y="5904439"/>
            <a:ext cx="2951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 Focus</a:t>
            </a:r>
          </a:p>
        </p:txBody>
      </p:sp>
      <p:sp>
        <p:nvSpPr>
          <p:cNvPr id="40" name="CuadroTexto 395">
            <a:extLst>
              <a:ext uri="{FF2B5EF4-FFF2-40B4-BE49-F238E27FC236}">
                <a16:creationId xmlns:a16="http://schemas.microsoft.com/office/drawing/2014/main" id="{B7868BC0-52CB-0343-8778-F82DCE6C83A6}"/>
              </a:ext>
            </a:extLst>
          </p:cNvPr>
          <p:cNvSpPr txBox="1"/>
          <p:nvPr/>
        </p:nvSpPr>
        <p:spPr>
          <a:xfrm flipH="1">
            <a:off x="10303868" y="6167619"/>
            <a:ext cx="295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</a:t>
            </a:r>
          </a:p>
        </p:txBody>
      </p:sp>
      <p:sp>
        <p:nvSpPr>
          <p:cNvPr id="41" name="CuadroTexto 395">
            <a:extLst>
              <a:ext uri="{FF2B5EF4-FFF2-40B4-BE49-F238E27FC236}">
                <a16:creationId xmlns:a16="http://schemas.microsoft.com/office/drawing/2014/main" id="{48D7C3AC-FD3D-CC4C-9058-6C3AA0B9016A}"/>
              </a:ext>
            </a:extLst>
          </p:cNvPr>
          <p:cNvSpPr txBox="1"/>
          <p:nvPr/>
        </p:nvSpPr>
        <p:spPr>
          <a:xfrm flipH="1">
            <a:off x="4738501" y="9382500"/>
            <a:ext cx="295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 Focus</a:t>
            </a:r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431A6313-341E-044E-899F-F70779614610}"/>
              </a:ext>
            </a:extLst>
          </p:cNvPr>
          <p:cNvSpPr txBox="1"/>
          <p:nvPr/>
        </p:nvSpPr>
        <p:spPr>
          <a:xfrm flipH="1">
            <a:off x="10303868" y="9066746"/>
            <a:ext cx="2951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 Leadership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73ACAAA-E587-BB42-833C-C703C79226D1}"/>
              </a:ext>
            </a:extLst>
          </p:cNvPr>
          <p:cNvSpPr txBox="1"/>
          <p:nvPr/>
        </p:nvSpPr>
        <p:spPr>
          <a:xfrm>
            <a:off x="16440479" y="5009859"/>
            <a:ext cx="595268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sure, most businesses.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</a:t>
            </a:r>
          </a:p>
        </p:txBody>
      </p:sp>
    </p:spTree>
    <p:extLst>
      <p:ext uri="{BB962C8B-B14F-4D97-AF65-F5344CB8AC3E}">
        <p14:creationId xmlns:p14="http://schemas.microsoft.com/office/powerpoint/2010/main" val="247021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adroTexto 350">
            <a:extLst>
              <a:ext uri="{FF2B5EF4-FFF2-40B4-BE49-F238E27FC236}">
                <a16:creationId xmlns:a16="http://schemas.microsoft.com/office/drawing/2014/main" id="{F38862ED-3CAC-984E-9921-7CD57D1925E4}"/>
              </a:ext>
            </a:extLst>
          </p:cNvPr>
          <p:cNvSpPr txBox="1"/>
          <p:nvPr/>
        </p:nvSpPr>
        <p:spPr>
          <a:xfrm>
            <a:off x="6000337" y="1022190"/>
            <a:ext cx="123771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Product Differentiation</a:t>
            </a:r>
          </a:p>
        </p:txBody>
      </p:sp>
      <p:sp>
        <p:nvSpPr>
          <p:cNvPr id="67" name="CuadroTexto 351">
            <a:extLst>
              <a:ext uri="{FF2B5EF4-FFF2-40B4-BE49-F238E27FC236}">
                <a16:creationId xmlns:a16="http://schemas.microsoft.com/office/drawing/2014/main" id="{494DCF21-1A61-E34B-ADDC-A6A32734A425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7" name="CuadroTexto 395">
            <a:extLst>
              <a:ext uri="{FF2B5EF4-FFF2-40B4-BE49-F238E27FC236}">
                <a16:creationId xmlns:a16="http://schemas.microsoft.com/office/drawing/2014/main" id="{719F5909-B31B-7441-9BEE-F4ED7C38F908}"/>
              </a:ext>
            </a:extLst>
          </p:cNvPr>
          <p:cNvSpPr txBox="1"/>
          <p:nvPr/>
        </p:nvSpPr>
        <p:spPr>
          <a:xfrm rot="16200000" flipH="1">
            <a:off x="7783925" y="7367980"/>
            <a:ext cx="46574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Degree of Product Differentiation</a:t>
            </a:r>
          </a:p>
        </p:txBody>
      </p:sp>
      <p:sp>
        <p:nvSpPr>
          <p:cNvPr id="28" name="CuadroTexto 395">
            <a:extLst>
              <a:ext uri="{FF2B5EF4-FFF2-40B4-BE49-F238E27FC236}">
                <a16:creationId xmlns:a16="http://schemas.microsoft.com/office/drawing/2014/main" id="{112C1F4F-C9CA-4046-B266-907418A8305A}"/>
              </a:ext>
            </a:extLst>
          </p:cNvPr>
          <p:cNvSpPr txBox="1"/>
          <p:nvPr/>
        </p:nvSpPr>
        <p:spPr>
          <a:xfrm flipH="1">
            <a:off x="14121583" y="11758680"/>
            <a:ext cx="5893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Scope of Business Activities</a:t>
            </a:r>
          </a:p>
        </p:txBody>
      </p:sp>
      <p:sp>
        <p:nvSpPr>
          <p:cNvPr id="29" name="Rectangle 56">
            <a:extLst>
              <a:ext uri="{FF2B5EF4-FFF2-40B4-BE49-F238E27FC236}">
                <a16:creationId xmlns:a16="http://schemas.microsoft.com/office/drawing/2014/main" id="{E00932A5-2634-6E40-8FE4-8405B3322468}"/>
              </a:ext>
            </a:extLst>
          </p:cNvPr>
          <p:cNvSpPr/>
          <p:nvPr/>
        </p:nvSpPr>
        <p:spPr>
          <a:xfrm flipH="1">
            <a:off x="10352137" y="4828128"/>
            <a:ext cx="844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</a:t>
            </a:r>
          </a:p>
        </p:txBody>
      </p:sp>
      <p:sp>
        <p:nvSpPr>
          <p:cNvPr id="30" name="Rectangle 56">
            <a:extLst>
              <a:ext uri="{FF2B5EF4-FFF2-40B4-BE49-F238E27FC236}">
                <a16:creationId xmlns:a16="http://schemas.microsoft.com/office/drawing/2014/main" id="{0C5045D3-33F1-CE4E-9FDB-CB4C70F7B3E2}"/>
              </a:ext>
            </a:extLst>
          </p:cNvPr>
          <p:cNvSpPr/>
          <p:nvPr/>
        </p:nvSpPr>
        <p:spPr>
          <a:xfrm flipH="1">
            <a:off x="10352137" y="10610336"/>
            <a:ext cx="844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</a:t>
            </a:r>
          </a:p>
        </p:txBody>
      </p:sp>
      <p:sp>
        <p:nvSpPr>
          <p:cNvPr id="31" name="Rectangle 56">
            <a:extLst>
              <a:ext uri="{FF2B5EF4-FFF2-40B4-BE49-F238E27FC236}">
                <a16:creationId xmlns:a16="http://schemas.microsoft.com/office/drawing/2014/main" id="{7AB97AB2-C874-2E4B-829B-22DB7A46971F}"/>
              </a:ext>
            </a:extLst>
          </p:cNvPr>
          <p:cNvSpPr/>
          <p:nvPr/>
        </p:nvSpPr>
        <p:spPr>
          <a:xfrm flipH="1">
            <a:off x="11182731" y="11224913"/>
            <a:ext cx="15841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Narrow</a:t>
            </a:r>
          </a:p>
        </p:txBody>
      </p:sp>
      <p:sp>
        <p:nvSpPr>
          <p:cNvPr id="32" name="Rectangle 56">
            <a:extLst>
              <a:ext uri="{FF2B5EF4-FFF2-40B4-BE49-F238E27FC236}">
                <a16:creationId xmlns:a16="http://schemas.microsoft.com/office/drawing/2014/main" id="{C6B2A131-B06F-F446-B8AA-6768A3F6AD62}"/>
              </a:ext>
            </a:extLst>
          </p:cNvPr>
          <p:cNvSpPr/>
          <p:nvPr/>
        </p:nvSpPr>
        <p:spPr>
          <a:xfrm flipH="1">
            <a:off x="21186886" y="11224913"/>
            <a:ext cx="15841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Broad</a:t>
            </a:r>
          </a:p>
        </p:txBody>
      </p:sp>
      <p:sp>
        <p:nvSpPr>
          <p:cNvPr id="33" name="Snip Single Corner Rectangle 32">
            <a:extLst>
              <a:ext uri="{FF2B5EF4-FFF2-40B4-BE49-F238E27FC236}">
                <a16:creationId xmlns:a16="http://schemas.microsoft.com/office/drawing/2014/main" id="{D8840DEB-B12D-644E-9949-6EB2867713BA}"/>
              </a:ext>
            </a:extLst>
          </p:cNvPr>
          <p:cNvSpPr/>
          <p:nvPr/>
        </p:nvSpPr>
        <p:spPr>
          <a:xfrm flipH="1">
            <a:off x="11532362" y="4952820"/>
            <a:ext cx="10815163" cy="5974498"/>
          </a:xfrm>
          <a:prstGeom prst="snip1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046EED87-BE77-6048-B3B0-D4C57777EAAB}"/>
              </a:ext>
            </a:extLst>
          </p:cNvPr>
          <p:cNvSpPr/>
          <p:nvPr/>
        </p:nvSpPr>
        <p:spPr>
          <a:xfrm flipH="1">
            <a:off x="11532363" y="8170509"/>
            <a:ext cx="5169172" cy="2756809"/>
          </a:xfrm>
          <a:prstGeom prst="snip1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nip Single Corner Rectangle 37">
            <a:extLst>
              <a:ext uri="{FF2B5EF4-FFF2-40B4-BE49-F238E27FC236}">
                <a16:creationId xmlns:a16="http://schemas.microsoft.com/office/drawing/2014/main" id="{D5FCD2C6-6661-924A-BEDE-509CA6488390}"/>
              </a:ext>
            </a:extLst>
          </p:cNvPr>
          <p:cNvSpPr/>
          <p:nvPr/>
        </p:nvSpPr>
        <p:spPr>
          <a:xfrm flipH="1">
            <a:off x="17178354" y="4952820"/>
            <a:ext cx="5169172" cy="2756809"/>
          </a:xfrm>
          <a:prstGeom prst="snip1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95">
            <a:extLst>
              <a:ext uri="{FF2B5EF4-FFF2-40B4-BE49-F238E27FC236}">
                <a16:creationId xmlns:a16="http://schemas.microsoft.com/office/drawing/2014/main" id="{198E7DA4-03BF-3942-82DA-A6438E06173C}"/>
              </a:ext>
            </a:extLst>
          </p:cNvPr>
          <p:cNvSpPr txBox="1"/>
          <p:nvPr/>
        </p:nvSpPr>
        <p:spPr>
          <a:xfrm flipH="1">
            <a:off x="12734856" y="5847997"/>
            <a:ext cx="2951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 Focus</a:t>
            </a:r>
          </a:p>
        </p:txBody>
      </p:sp>
      <p:sp>
        <p:nvSpPr>
          <p:cNvPr id="45" name="CuadroTexto 395">
            <a:extLst>
              <a:ext uri="{FF2B5EF4-FFF2-40B4-BE49-F238E27FC236}">
                <a16:creationId xmlns:a16="http://schemas.microsoft.com/office/drawing/2014/main" id="{F3068256-E7B0-3C43-8703-04CE9E410171}"/>
              </a:ext>
            </a:extLst>
          </p:cNvPr>
          <p:cNvSpPr txBox="1"/>
          <p:nvPr/>
        </p:nvSpPr>
        <p:spPr>
          <a:xfrm flipH="1">
            <a:off x="18300223" y="6111177"/>
            <a:ext cx="295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</a:t>
            </a:r>
          </a:p>
        </p:txBody>
      </p:sp>
      <p:sp>
        <p:nvSpPr>
          <p:cNvPr id="46" name="CuadroTexto 395">
            <a:extLst>
              <a:ext uri="{FF2B5EF4-FFF2-40B4-BE49-F238E27FC236}">
                <a16:creationId xmlns:a16="http://schemas.microsoft.com/office/drawing/2014/main" id="{783AA313-1A5A-6B4D-8547-054A90A79FB6}"/>
              </a:ext>
            </a:extLst>
          </p:cNvPr>
          <p:cNvSpPr txBox="1"/>
          <p:nvPr/>
        </p:nvSpPr>
        <p:spPr>
          <a:xfrm flipH="1">
            <a:off x="12734856" y="9260745"/>
            <a:ext cx="295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 Focus</a:t>
            </a:r>
          </a:p>
        </p:txBody>
      </p:sp>
      <p:sp>
        <p:nvSpPr>
          <p:cNvPr id="47" name="CuadroTexto 395">
            <a:extLst>
              <a:ext uri="{FF2B5EF4-FFF2-40B4-BE49-F238E27FC236}">
                <a16:creationId xmlns:a16="http://schemas.microsoft.com/office/drawing/2014/main" id="{E737C214-90CB-634C-8DA9-7EA7C7E779ED}"/>
              </a:ext>
            </a:extLst>
          </p:cNvPr>
          <p:cNvSpPr txBox="1"/>
          <p:nvPr/>
        </p:nvSpPr>
        <p:spPr>
          <a:xfrm flipH="1">
            <a:off x="18300223" y="9010304"/>
            <a:ext cx="2951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 Leadership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6C3C5B0E-6CCE-FB48-A1C4-89A28F848AA8}"/>
              </a:ext>
            </a:extLst>
          </p:cNvPr>
          <p:cNvSpPr/>
          <p:nvPr/>
        </p:nvSpPr>
        <p:spPr>
          <a:xfrm>
            <a:off x="16377097" y="5943341"/>
            <a:ext cx="1234440" cy="8865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72EE2E5C-F3BA-5E4E-8171-19A6B9A3DC1E}"/>
              </a:ext>
            </a:extLst>
          </p:cNvPr>
          <p:cNvSpPr/>
          <p:nvPr/>
        </p:nvSpPr>
        <p:spPr>
          <a:xfrm rot="16200000">
            <a:off x="19127756" y="7424223"/>
            <a:ext cx="1234440" cy="8865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A964384-3661-AA41-9977-D3AD587CE962}"/>
              </a:ext>
            </a:extLst>
          </p:cNvPr>
          <p:cNvSpPr txBox="1"/>
          <p:nvPr/>
        </p:nvSpPr>
        <p:spPr>
          <a:xfrm>
            <a:off x="2032512" y="5095430"/>
            <a:ext cx="644534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</a:t>
            </a:r>
          </a:p>
          <a:p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process of creating relationships with and satisfying customers. To get your company’s name out there, you need to make sure, most businesses.</a:t>
            </a:r>
          </a:p>
          <a:p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</a:t>
            </a:r>
          </a:p>
        </p:txBody>
      </p:sp>
    </p:spTree>
    <p:extLst>
      <p:ext uri="{BB962C8B-B14F-4D97-AF65-F5344CB8AC3E}">
        <p14:creationId xmlns:p14="http://schemas.microsoft.com/office/powerpoint/2010/main" val="388658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adroTexto 350">
            <a:extLst>
              <a:ext uri="{FF2B5EF4-FFF2-40B4-BE49-F238E27FC236}">
                <a16:creationId xmlns:a16="http://schemas.microsoft.com/office/drawing/2014/main" id="{F38862ED-3CAC-984E-9921-7CD57D1925E4}"/>
              </a:ext>
            </a:extLst>
          </p:cNvPr>
          <p:cNvSpPr txBox="1"/>
          <p:nvPr/>
        </p:nvSpPr>
        <p:spPr>
          <a:xfrm>
            <a:off x="5743861" y="1022190"/>
            <a:ext cx="128900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Competitive Advantage</a:t>
            </a:r>
          </a:p>
        </p:txBody>
      </p:sp>
      <p:sp>
        <p:nvSpPr>
          <p:cNvPr id="67" name="CuadroTexto 351">
            <a:extLst>
              <a:ext uri="{FF2B5EF4-FFF2-40B4-BE49-F238E27FC236}">
                <a16:creationId xmlns:a16="http://schemas.microsoft.com/office/drawing/2014/main" id="{494DCF21-1A61-E34B-ADDC-A6A32734A425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0D1259A-C23B-784C-8CF5-195556DFDA98}"/>
              </a:ext>
            </a:extLst>
          </p:cNvPr>
          <p:cNvSpPr/>
          <p:nvPr/>
        </p:nvSpPr>
        <p:spPr>
          <a:xfrm rot="5400000">
            <a:off x="3516599" y="3844674"/>
            <a:ext cx="4072733" cy="5769316"/>
          </a:xfrm>
          <a:prstGeom prst="rightArrow">
            <a:avLst>
              <a:gd name="adj1" fmla="val 78571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49C365D1-0FFC-9843-9EA3-7E4CB707B47E}"/>
              </a:ext>
            </a:extLst>
          </p:cNvPr>
          <p:cNvSpPr/>
          <p:nvPr/>
        </p:nvSpPr>
        <p:spPr>
          <a:xfrm rot="5400000">
            <a:off x="10152458" y="3844675"/>
            <a:ext cx="4072733" cy="5769316"/>
          </a:xfrm>
          <a:prstGeom prst="rightArrow">
            <a:avLst>
              <a:gd name="adj1" fmla="val 78571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EFBD15CB-46A4-8E4A-9A66-1FECF4074723}"/>
              </a:ext>
            </a:extLst>
          </p:cNvPr>
          <p:cNvSpPr/>
          <p:nvPr/>
        </p:nvSpPr>
        <p:spPr>
          <a:xfrm rot="5400000">
            <a:off x="16788318" y="3844676"/>
            <a:ext cx="4072733" cy="5769316"/>
          </a:xfrm>
          <a:prstGeom prst="rightArrow">
            <a:avLst>
              <a:gd name="adj1" fmla="val 78571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adroTexto 395">
            <a:extLst>
              <a:ext uri="{FF2B5EF4-FFF2-40B4-BE49-F238E27FC236}">
                <a16:creationId xmlns:a16="http://schemas.microsoft.com/office/drawing/2014/main" id="{E18D8D9A-D4B2-8041-B94A-E7F5DEF3C0B9}"/>
              </a:ext>
            </a:extLst>
          </p:cNvPr>
          <p:cNvSpPr txBox="1"/>
          <p:nvPr/>
        </p:nvSpPr>
        <p:spPr>
          <a:xfrm flipH="1">
            <a:off x="3750973" y="5652114"/>
            <a:ext cx="3603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 Focus</a:t>
            </a:r>
          </a:p>
        </p:txBody>
      </p:sp>
      <p:sp>
        <p:nvSpPr>
          <p:cNvPr id="25" name="CuadroTexto 395">
            <a:extLst>
              <a:ext uri="{FF2B5EF4-FFF2-40B4-BE49-F238E27FC236}">
                <a16:creationId xmlns:a16="http://schemas.microsoft.com/office/drawing/2014/main" id="{7C5B6132-3405-A14B-896E-62FA8245D6CA}"/>
              </a:ext>
            </a:extLst>
          </p:cNvPr>
          <p:cNvSpPr txBox="1"/>
          <p:nvPr/>
        </p:nvSpPr>
        <p:spPr>
          <a:xfrm flipH="1">
            <a:off x="10386833" y="5652114"/>
            <a:ext cx="3603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 Focus</a:t>
            </a:r>
          </a:p>
        </p:txBody>
      </p:sp>
      <p:sp>
        <p:nvSpPr>
          <p:cNvPr id="26" name="CuadroTexto 395">
            <a:extLst>
              <a:ext uri="{FF2B5EF4-FFF2-40B4-BE49-F238E27FC236}">
                <a16:creationId xmlns:a16="http://schemas.microsoft.com/office/drawing/2014/main" id="{2526F3FB-998B-564E-A7A7-FE51F79D46E0}"/>
              </a:ext>
            </a:extLst>
          </p:cNvPr>
          <p:cNvSpPr txBox="1"/>
          <p:nvPr/>
        </p:nvSpPr>
        <p:spPr>
          <a:xfrm flipH="1">
            <a:off x="17022693" y="5652114"/>
            <a:ext cx="3603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 Focus</a:t>
            </a:r>
          </a:p>
        </p:txBody>
      </p:sp>
      <p:sp>
        <p:nvSpPr>
          <p:cNvPr id="36" name="CuadroTexto 395">
            <a:extLst>
              <a:ext uri="{FF2B5EF4-FFF2-40B4-BE49-F238E27FC236}">
                <a16:creationId xmlns:a16="http://schemas.microsoft.com/office/drawing/2014/main" id="{9016E067-441B-0E45-82FF-13D359F07C2A}"/>
              </a:ext>
            </a:extLst>
          </p:cNvPr>
          <p:cNvSpPr txBox="1"/>
          <p:nvPr/>
        </p:nvSpPr>
        <p:spPr>
          <a:xfrm flipH="1">
            <a:off x="3631704" y="9110256"/>
            <a:ext cx="3842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Lower Costs</a:t>
            </a:r>
          </a:p>
        </p:txBody>
      </p:sp>
      <p:sp>
        <p:nvSpPr>
          <p:cNvPr id="37" name="CuadroTexto 395">
            <a:extLst>
              <a:ext uri="{FF2B5EF4-FFF2-40B4-BE49-F238E27FC236}">
                <a16:creationId xmlns:a16="http://schemas.microsoft.com/office/drawing/2014/main" id="{7EFF1312-C342-EE40-8087-10503C70CF2E}"/>
              </a:ext>
            </a:extLst>
          </p:cNvPr>
          <p:cNvSpPr txBox="1"/>
          <p:nvPr/>
        </p:nvSpPr>
        <p:spPr>
          <a:xfrm flipH="1">
            <a:off x="3631704" y="10044535"/>
            <a:ext cx="3842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 Focus</a:t>
            </a:r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568FC3DB-FAC0-FE4F-8775-6FE987AB19D2}"/>
              </a:ext>
            </a:extLst>
          </p:cNvPr>
          <p:cNvSpPr txBox="1"/>
          <p:nvPr/>
        </p:nvSpPr>
        <p:spPr>
          <a:xfrm flipH="1">
            <a:off x="3631704" y="10978814"/>
            <a:ext cx="3842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 Leadership</a:t>
            </a:r>
          </a:p>
        </p:txBody>
      </p:sp>
      <p:sp>
        <p:nvSpPr>
          <p:cNvPr id="40" name="CuadroTexto 395">
            <a:extLst>
              <a:ext uri="{FF2B5EF4-FFF2-40B4-BE49-F238E27FC236}">
                <a16:creationId xmlns:a16="http://schemas.microsoft.com/office/drawing/2014/main" id="{7EF452B5-D8C6-3946-8DB1-26CB2DE85720}"/>
              </a:ext>
            </a:extLst>
          </p:cNvPr>
          <p:cNvSpPr txBox="1"/>
          <p:nvPr/>
        </p:nvSpPr>
        <p:spPr>
          <a:xfrm flipH="1">
            <a:off x="3631704" y="11913093"/>
            <a:ext cx="3842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Narrow Target</a:t>
            </a:r>
          </a:p>
        </p:txBody>
      </p:sp>
      <p:sp>
        <p:nvSpPr>
          <p:cNvPr id="41" name="CuadroTexto 395">
            <a:extLst>
              <a:ext uri="{FF2B5EF4-FFF2-40B4-BE49-F238E27FC236}">
                <a16:creationId xmlns:a16="http://schemas.microsoft.com/office/drawing/2014/main" id="{621CC36C-19B2-4F45-B4BA-84DE0C162D1C}"/>
              </a:ext>
            </a:extLst>
          </p:cNvPr>
          <p:cNvSpPr txBox="1"/>
          <p:nvPr/>
        </p:nvSpPr>
        <p:spPr>
          <a:xfrm flipH="1">
            <a:off x="10267564" y="9110256"/>
            <a:ext cx="3842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Broad Target</a:t>
            </a:r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9C238FCA-A304-ED42-8E48-698BBE27BC9E}"/>
              </a:ext>
            </a:extLst>
          </p:cNvPr>
          <p:cNvSpPr txBox="1"/>
          <p:nvPr/>
        </p:nvSpPr>
        <p:spPr>
          <a:xfrm flipH="1">
            <a:off x="10267564" y="10044535"/>
            <a:ext cx="3842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Lower Costs</a:t>
            </a:r>
          </a:p>
        </p:txBody>
      </p:sp>
      <p:sp>
        <p:nvSpPr>
          <p:cNvPr id="43" name="CuadroTexto 395">
            <a:extLst>
              <a:ext uri="{FF2B5EF4-FFF2-40B4-BE49-F238E27FC236}">
                <a16:creationId xmlns:a16="http://schemas.microsoft.com/office/drawing/2014/main" id="{60542974-9335-6B4C-9664-206FCBA8EF0A}"/>
              </a:ext>
            </a:extLst>
          </p:cNvPr>
          <p:cNvSpPr txBox="1"/>
          <p:nvPr/>
        </p:nvSpPr>
        <p:spPr>
          <a:xfrm flipH="1">
            <a:off x="10267564" y="10978814"/>
            <a:ext cx="3842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 Focus</a:t>
            </a:r>
          </a:p>
        </p:txBody>
      </p:sp>
      <p:sp>
        <p:nvSpPr>
          <p:cNvPr id="50" name="CuadroTexto 395">
            <a:extLst>
              <a:ext uri="{FF2B5EF4-FFF2-40B4-BE49-F238E27FC236}">
                <a16:creationId xmlns:a16="http://schemas.microsoft.com/office/drawing/2014/main" id="{E45EC188-0827-E849-94BA-ADE4E3C4CC1A}"/>
              </a:ext>
            </a:extLst>
          </p:cNvPr>
          <p:cNvSpPr txBox="1"/>
          <p:nvPr/>
        </p:nvSpPr>
        <p:spPr>
          <a:xfrm flipH="1">
            <a:off x="16960574" y="9110256"/>
            <a:ext cx="3842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Lower Costs</a:t>
            </a:r>
          </a:p>
        </p:txBody>
      </p:sp>
      <p:sp>
        <p:nvSpPr>
          <p:cNvPr id="51" name="CuadroTexto 395">
            <a:extLst>
              <a:ext uri="{FF2B5EF4-FFF2-40B4-BE49-F238E27FC236}">
                <a16:creationId xmlns:a16="http://schemas.microsoft.com/office/drawing/2014/main" id="{3783A331-7D21-CA4D-BFDB-5B1E569CF950}"/>
              </a:ext>
            </a:extLst>
          </p:cNvPr>
          <p:cNvSpPr txBox="1"/>
          <p:nvPr/>
        </p:nvSpPr>
        <p:spPr>
          <a:xfrm flipH="1">
            <a:off x="16960574" y="10044535"/>
            <a:ext cx="3842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 Focus</a:t>
            </a:r>
          </a:p>
        </p:txBody>
      </p:sp>
    </p:spTree>
    <p:extLst>
      <p:ext uri="{BB962C8B-B14F-4D97-AF65-F5344CB8AC3E}">
        <p14:creationId xmlns:p14="http://schemas.microsoft.com/office/powerpoint/2010/main" val="2433230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adroTexto 350">
            <a:extLst>
              <a:ext uri="{FF2B5EF4-FFF2-40B4-BE49-F238E27FC236}">
                <a16:creationId xmlns:a16="http://schemas.microsoft.com/office/drawing/2014/main" id="{F38862ED-3CAC-984E-9921-7CD57D1925E4}"/>
              </a:ext>
            </a:extLst>
          </p:cNvPr>
          <p:cNvSpPr txBox="1"/>
          <p:nvPr/>
        </p:nvSpPr>
        <p:spPr>
          <a:xfrm>
            <a:off x="5743857" y="1022190"/>
            <a:ext cx="128900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Competitive Advantage</a:t>
            </a:r>
          </a:p>
        </p:txBody>
      </p:sp>
      <p:sp>
        <p:nvSpPr>
          <p:cNvPr id="67" name="CuadroTexto 351">
            <a:extLst>
              <a:ext uri="{FF2B5EF4-FFF2-40B4-BE49-F238E27FC236}">
                <a16:creationId xmlns:a16="http://schemas.microsoft.com/office/drawing/2014/main" id="{494DCF21-1A61-E34B-ADDC-A6A32734A425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4" name="Snip Single Corner Rectangle 53">
            <a:extLst>
              <a:ext uri="{FF2B5EF4-FFF2-40B4-BE49-F238E27FC236}">
                <a16:creationId xmlns:a16="http://schemas.microsoft.com/office/drawing/2014/main" id="{FE31892D-941E-5C40-B83D-96BF2C28035A}"/>
              </a:ext>
            </a:extLst>
          </p:cNvPr>
          <p:cNvSpPr/>
          <p:nvPr/>
        </p:nvSpPr>
        <p:spPr>
          <a:xfrm flipH="1">
            <a:off x="2397935" y="5969382"/>
            <a:ext cx="774465" cy="2756809"/>
          </a:xfrm>
          <a:prstGeom prst="snip1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nip Single Corner Rectangle 54">
            <a:extLst>
              <a:ext uri="{FF2B5EF4-FFF2-40B4-BE49-F238E27FC236}">
                <a16:creationId xmlns:a16="http://schemas.microsoft.com/office/drawing/2014/main" id="{A0CDF093-F3DB-0A44-ABA8-D198FD50FEA7}"/>
              </a:ext>
            </a:extLst>
          </p:cNvPr>
          <p:cNvSpPr/>
          <p:nvPr/>
        </p:nvSpPr>
        <p:spPr>
          <a:xfrm flipH="1">
            <a:off x="2397935" y="9187071"/>
            <a:ext cx="774465" cy="2756809"/>
          </a:xfrm>
          <a:prstGeom prst="snip1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adroTexto 395">
            <a:extLst>
              <a:ext uri="{FF2B5EF4-FFF2-40B4-BE49-F238E27FC236}">
                <a16:creationId xmlns:a16="http://schemas.microsoft.com/office/drawing/2014/main" id="{08C51190-74E9-5C4E-B6EA-3DE43DF3FE3A}"/>
              </a:ext>
            </a:extLst>
          </p:cNvPr>
          <p:cNvSpPr txBox="1"/>
          <p:nvPr/>
        </p:nvSpPr>
        <p:spPr>
          <a:xfrm rot="16200000" flipH="1">
            <a:off x="1759501" y="7092226"/>
            <a:ext cx="2032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Inferior</a:t>
            </a:r>
          </a:p>
        </p:txBody>
      </p:sp>
      <p:sp>
        <p:nvSpPr>
          <p:cNvPr id="27" name="CuadroTexto 395">
            <a:extLst>
              <a:ext uri="{FF2B5EF4-FFF2-40B4-BE49-F238E27FC236}">
                <a16:creationId xmlns:a16="http://schemas.microsoft.com/office/drawing/2014/main" id="{8B2979ED-83B3-6149-BE63-74A906C8ECCC}"/>
              </a:ext>
            </a:extLst>
          </p:cNvPr>
          <p:cNvSpPr txBox="1"/>
          <p:nvPr/>
        </p:nvSpPr>
        <p:spPr>
          <a:xfrm flipH="1">
            <a:off x="6073228" y="5221958"/>
            <a:ext cx="5893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Relative Cost Position</a:t>
            </a:r>
          </a:p>
        </p:txBody>
      </p:sp>
      <p:sp>
        <p:nvSpPr>
          <p:cNvPr id="32" name="Snip Single Corner Rectangle 31">
            <a:extLst>
              <a:ext uri="{FF2B5EF4-FFF2-40B4-BE49-F238E27FC236}">
                <a16:creationId xmlns:a16="http://schemas.microsoft.com/office/drawing/2014/main" id="{C9DF84B8-4AE7-D24E-8C1E-1021DF6E463F}"/>
              </a:ext>
            </a:extLst>
          </p:cNvPr>
          <p:cNvSpPr/>
          <p:nvPr/>
        </p:nvSpPr>
        <p:spPr>
          <a:xfrm flipH="1">
            <a:off x="3649219" y="5969382"/>
            <a:ext cx="5169172" cy="2756809"/>
          </a:xfrm>
          <a:prstGeom prst="snip1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nip Single Corner Rectangle 32">
            <a:extLst>
              <a:ext uri="{FF2B5EF4-FFF2-40B4-BE49-F238E27FC236}">
                <a16:creationId xmlns:a16="http://schemas.microsoft.com/office/drawing/2014/main" id="{A8BC10A9-A2DF-7544-8289-4E756DFEB234}"/>
              </a:ext>
            </a:extLst>
          </p:cNvPr>
          <p:cNvSpPr/>
          <p:nvPr/>
        </p:nvSpPr>
        <p:spPr>
          <a:xfrm flipH="1">
            <a:off x="3649219" y="9187071"/>
            <a:ext cx="5169172" cy="2756809"/>
          </a:xfrm>
          <a:prstGeom prst="snip1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F4A99BCE-D5BE-7B46-BE33-89A690C18AB8}"/>
              </a:ext>
            </a:extLst>
          </p:cNvPr>
          <p:cNvSpPr/>
          <p:nvPr/>
        </p:nvSpPr>
        <p:spPr>
          <a:xfrm flipH="1">
            <a:off x="9295210" y="5969382"/>
            <a:ext cx="5169172" cy="2756809"/>
          </a:xfrm>
          <a:prstGeom prst="snip1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nip Single Corner Rectangle 34">
            <a:extLst>
              <a:ext uri="{FF2B5EF4-FFF2-40B4-BE49-F238E27FC236}">
                <a16:creationId xmlns:a16="http://schemas.microsoft.com/office/drawing/2014/main" id="{854D74E9-B1D2-3A4B-BE1E-32C25120B174}"/>
              </a:ext>
            </a:extLst>
          </p:cNvPr>
          <p:cNvSpPr/>
          <p:nvPr/>
        </p:nvSpPr>
        <p:spPr>
          <a:xfrm flipH="1">
            <a:off x="9295210" y="9187071"/>
            <a:ext cx="5169172" cy="2756809"/>
          </a:xfrm>
          <a:prstGeom prst="snip1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adroTexto 395">
            <a:extLst>
              <a:ext uri="{FF2B5EF4-FFF2-40B4-BE49-F238E27FC236}">
                <a16:creationId xmlns:a16="http://schemas.microsoft.com/office/drawing/2014/main" id="{862FDCE1-368D-EF48-96F8-6FEA72393072}"/>
              </a:ext>
            </a:extLst>
          </p:cNvPr>
          <p:cNvSpPr txBox="1"/>
          <p:nvPr/>
        </p:nvSpPr>
        <p:spPr>
          <a:xfrm flipH="1">
            <a:off x="4829941" y="6333094"/>
            <a:ext cx="2951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 Focus</a:t>
            </a:r>
          </a:p>
        </p:txBody>
      </p:sp>
      <p:sp>
        <p:nvSpPr>
          <p:cNvPr id="44" name="CuadroTexto 395">
            <a:extLst>
              <a:ext uri="{FF2B5EF4-FFF2-40B4-BE49-F238E27FC236}">
                <a16:creationId xmlns:a16="http://schemas.microsoft.com/office/drawing/2014/main" id="{63199360-1D51-304B-A15B-6DEA738AF51E}"/>
              </a:ext>
            </a:extLst>
          </p:cNvPr>
          <p:cNvSpPr txBox="1"/>
          <p:nvPr/>
        </p:nvSpPr>
        <p:spPr>
          <a:xfrm flipH="1">
            <a:off x="10395308" y="6594350"/>
            <a:ext cx="295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</a:t>
            </a:r>
          </a:p>
        </p:txBody>
      </p:sp>
      <p:sp>
        <p:nvSpPr>
          <p:cNvPr id="45" name="CuadroTexto 395">
            <a:extLst>
              <a:ext uri="{FF2B5EF4-FFF2-40B4-BE49-F238E27FC236}">
                <a16:creationId xmlns:a16="http://schemas.microsoft.com/office/drawing/2014/main" id="{7A008E93-060B-8D4B-80D1-0490B0481839}"/>
              </a:ext>
            </a:extLst>
          </p:cNvPr>
          <p:cNvSpPr txBox="1"/>
          <p:nvPr/>
        </p:nvSpPr>
        <p:spPr>
          <a:xfrm flipH="1">
            <a:off x="4829941" y="9809231"/>
            <a:ext cx="295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 Focus</a:t>
            </a:r>
          </a:p>
        </p:txBody>
      </p:sp>
      <p:sp>
        <p:nvSpPr>
          <p:cNvPr id="46" name="CuadroTexto 395">
            <a:extLst>
              <a:ext uri="{FF2B5EF4-FFF2-40B4-BE49-F238E27FC236}">
                <a16:creationId xmlns:a16="http://schemas.microsoft.com/office/drawing/2014/main" id="{C4615989-3291-704F-9BB3-47F49313E998}"/>
              </a:ext>
            </a:extLst>
          </p:cNvPr>
          <p:cNvSpPr txBox="1"/>
          <p:nvPr/>
        </p:nvSpPr>
        <p:spPr>
          <a:xfrm flipH="1">
            <a:off x="10395308" y="9495401"/>
            <a:ext cx="2951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 Leadership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BD98F8-AAA4-6F44-87DE-5458F807ECF7}"/>
              </a:ext>
            </a:extLst>
          </p:cNvPr>
          <p:cNvSpPr txBox="1"/>
          <p:nvPr/>
        </p:nvSpPr>
        <p:spPr>
          <a:xfrm>
            <a:off x="3889134" y="7537391"/>
            <a:ext cx="4689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1A9D67-8028-424F-A1CC-FE63B189A1A6}"/>
              </a:ext>
            </a:extLst>
          </p:cNvPr>
          <p:cNvSpPr txBox="1"/>
          <p:nvPr/>
        </p:nvSpPr>
        <p:spPr>
          <a:xfrm>
            <a:off x="9535125" y="7261502"/>
            <a:ext cx="4689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9CC685-280B-C444-833D-D649378C4ADA}"/>
              </a:ext>
            </a:extLst>
          </p:cNvPr>
          <p:cNvSpPr txBox="1"/>
          <p:nvPr/>
        </p:nvSpPr>
        <p:spPr>
          <a:xfrm>
            <a:off x="3889134" y="10463844"/>
            <a:ext cx="4689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68BEB9-0C99-F646-8E9D-F917FC492929}"/>
              </a:ext>
            </a:extLst>
          </p:cNvPr>
          <p:cNvSpPr txBox="1"/>
          <p:nvPr/>
        </p:nvSpPr>
        <p:spPr>
          <a:xfrm>
            <a:off x="9535125" y="10739733"/>
            <a:ext cx="4689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3" name="CuadroTexto 395">
            <a:extLst>
              <a:ext uri="{FF2B5EF4-FFF2-40B4-BE49-F238E27FC236}">
                <a16:creationId xmlns:a16="http://schemas.microsoft.com/office/drawing/2014/main" id="{FD51BDDE-B754-6F42-8590-4BE0BFF1CFF8}"/>
              </a:ext>
            </a:extLst>
          </p:cNvPr>
          <p:cNvSpPr txBox="1"/>
          <p:nvPr/>
        </p:nvSpPr>
        <p:spPr>
          <a:xfrm rot="16200000" flipH="1">
            <a:off x="1759501" y="10171457"/>
            <a:ext cx="2032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Superior</a:t>
            </a: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1930B9C0-ECED-7448-8EDC-81168EF31F64}"/>
              </a:ext>
            </a:extLst>
          </p:cNvPr>
          <p:cNvSpPr txBox="1"/>
          <p:nvPr/>
        </p:nvSpPr>
        <p:spPr>
          <a:xfrm rot="16200000" flipH="1">
            <a:off x="-1053404" y="8766107"/>
            <a:ext cx="5893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Relative Cost Position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3ECF57-CCDB-BE4C-97F2-3C76712D8B6E}"/>
              </a:ext>
            </a:extLst>
          </p:cNvPr>
          <p:cNvSpPr txBox="1"/>
          <p:nvPr/>
        </p:nvSpPr>
        <p:spPr>
          <a:xfrm>
            <a:off x="16060554" y="5627678"/>
            <a:ext cx="665439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sure, most businesses.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</a:t>
            </a:r>
          </a:p>
        </p:txBody>
      </p:sp>
    </p:spTree>
    <p:extLst>
      <p:ext uri="{BB962C8B-B14F-4D97-AF65-F5344CB8AC3E}">
        <p14:creationId xmlns:p14="http://schemas.microsoft.com/office/powerpoint/2010/main" val="352250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1679886" y="4106545"/>
            <a:ext cx="72367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Competitive Advantage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1679886" y="6747133"/>
            <a:ext cx="72367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89DB57-8F58-424A-B487-467E4E32E244}"/>
              </a:ext>
            </a:extLst>
          </p:cNvPr>
          <p:cNvCxnSpPr>
            <a:cxnSpLocks/>
          </p:cNvCxnSpPr>
          <p:nvPr/>
        </p:nvCxnSpPr>
        <p:spPr>
          <a:xfrm>
            <a:off x="11484753" y="10540950"/>
            <a:ext cx="11213011" cy="0"/>
          </a:xfrm>
          <a:prstGeom prst="straightConnector1">
            <a:avLst/>
          </a:prstGeom>
          <a:ln w="889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2B9DB23-CD62-4943-A05D-ED281F5C01E9}"/>
              </a:ext>
            </a:extLst>
          </p:cNvPr>
          <p:cNvCxnSpPr>
            <a:cxnSpLocks/>
          </p:cNvCxnSpPr>
          <p:nvPr/>
        </p:nvCxnSpPr>
        <p:spPr>
          <a:xfrm flipV="1">
            <a:off x="11509051" y="2188029"/>
            <a:ext cx="0" cy="8388432"/>
          </a:xfrm>
          <a:prstGeom prst="straightConnector1">
            <a:avLst/>
          </a:prstGeom>
          <a:ln w="889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95">
            <a:extLst>
              <a:ext uri="{FF2B5EF4-FFF2-40B4-BE49-F238E27FC236}">
                <a16:creationId xmlns:a16="http://schemas.microsoft.com/office/drawing/2014/main" id="{7546A68C-D9C3-B442-B0F3-4F444A1FE20C}"/>
              </a:ext>
            </a:extLst>
          </p:cNvPr>
          <p:cNvSpPr txBox="1"/>
          <p:nvPr/>
        </p:nvSpPr>
        <p:spPr>
          <a:xfrm rot="16200000" flipH="1">
            <a:off x="7488365" y="6157801"/>
            <a:ext cx="6873058" cy="448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</a:t>
            </a:r>
          </a:p>
        </p:txBody>
      </p:sp>
      <p:sp>
        <p:nvSpPr>
          <p:cNvPr id="37" name="Rectangle 56">
            <a:extLst>
              <a:ext uri="{FF2B5EF4-FFF2-40B4-BE49-F238E27FC236}">
                <a16:creationId xmlns:a16="http://schemas.microsoft.com/office/drawing/2014/main" id="{2E93A1AB-26B9-9E4D-B08B-D7B394CF6968}"/>
              </a:ext>
            </a:extLst>
          </p:cNvPr>
          <p:cNvSpPr/>
          <p:nvPr/>
        </p:nvSpPr>
        <p:spPr>
          <a:xfrm flipH="1">
            <a:off x="10502537" y="2945714"/>
            <a:ext cx="844714" cy="602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High</a:t>
            </a:r>
          </a:p>
        </p:txBody>
      </p:sp>
      <p:sp>
        <p:nvSpPr>
          <p:cNvPr id="38" name="Rectangle 56">
            <a:extLst>
              <a:ext uri="{FF2B5EF4-FFF2-40B4-BE49-F238E27FC236}">
                <a16:creationId xmlns:a16="http://schemas.microsoft.com/office/drawing/2014/main" id="{4F0764A1-281C-4042-9B53-311A2AD11D2C}"/>
              </a:ext>
            </a:extLst>
          </p:cNvPr>
          <p:cNvSpPr/>
          <p:nvPr/>
        </p:nvSpPr>
        <p:spPr>
          <a:xfrm flipH="1">
            <a:off x="10502537" y="9216388"/>
            <a:ext cx="844714" cy="602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Low</a:t>
            </a:r>
          </a:p>
        </p:txBody>
      </p:sp>
      <p:sp>
        <p:nvSpPr>
          <p:cNvPr id="39" name="Rectangle 56">
            <a:extLst>
              <a:ext uri="{FF2B5EF4-FFF2-40B4-BE49-F238E27FC236}">
                <a16:creationId xmlns:a16="http://schemas.microsoft.com/office/drawing/2014/main" id="{876FC457-FB14-FF4A-A2DA-96786950E72B}"/>
              </a:ext>
            </a:extLst>
          </p:cNvPr>
          <p:cNvSpPr/>
          <p:nvPr/>
        </p:nvSpPr>
        <p:spPr>
          <a:xfrm flipH="1">
            <a:off x="14844270" y="10964457"/>
            <a:ext cx="844715" cy="479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High</a:t>
            </a:r>
          </a:p>
        </p:txBody>
      </p:sp>
      <p:sp>
        <p:nvSpPr>
          <p:cNvPr id="40" name="Rectangle 56">
            <a:extLst>
              <a:ext uri="{FF2B5EF4-FFF2-40B4-BE49-F238E27FC236}">
                <a16:creationId xmlns:a16="http://schemas.microsoft.com/office/drawing/2014/main" id="{C31412EC-3DAF-404A-AAE2-1939F0F46EE1}"/>
              </a:ext>
            </a:extLst>
          </p:cNvPr>
          <p:cNvSpPr/>
          <p:nvPr/>
        </p:nvSpPr>
        <p:spPr>
          <a:xfrm flipH="1">
            <a:off x="18493533" y="10964457"/>
            <a:ext cx="844715" cy="479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Low</a:t>
            </a:r>
          </a:p>
        </p:txBody>
      </p:sp>
      <p:sp>
        <p:nvSpPr>
          <p:cNvPr id="41" name="CuadroTexto 395">
            <a:extLst>
              <a:ext uri="{FF2B5EF4-FFF2-40B4-BE49-F238E27FC236}">
                <a16:creationId xmlns:a16="http://schemas.microsoft.com/office/drawing/2014/main" id="{8DC420F0-E866-7948-8082-FE9AD1B95105}"/>
              </a:ext>
            </a:extLst>
          </p:cNvPr>
          <p:cNvSpPr txBox="1"/>
          <p:nvPr/>
        </p:nvSpPr>
        <p:spPr>
          <a:xfrm flipH="1">
            <a:off x="16025364" y="10827175"/>
            <a:ext cx="2026582" cy="700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480E06-50BD-CA48-8EAC-7CB6BAAAADFB}"/>
              </a:ext>
            </a:extLst>
          </p:cNvPr>
          <p:cNvSpPr/>
          <p:nvPr/>
        </p:nvSpPr>
        <p:spPr>
          <a:xfrm>
            <a:off x="12034914" y="2451662"/>
            <a:ext cx="5029799" cy="35677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D17446B-A660-8244-88FA-98B602A04325}"/>
              </a:ext>
            </a:extLst>
          </p:cNvPr>
          <p:cNvSpPr/>
          <p:nvPr/>
        </p:nvSpPr>
        <p:spPr>
          <a:xfrm>
            <a:off x="17240065" y="2451662"/>
            <a:ext cx="5029799" cy="35677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20F86BB-A703-154F-9516-F9C85F72073F}"/>
              </a:ext>
            </a:extLst>
          </p:cNvPr>
          <p:cNvSpPr/>
          <p:nvPr/>
        </p:nvSpPr>
        <p:spPr>
          <a:xfrm>
            <a:off x="12034914" y="6382778"/>
            <a:ext cx="5029799" cy="35677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D2365CD-03A7-E543-B4E9-A1E8C611EF62}"/>
              </a:ext>
            </a:extLst>
          </p:cNvPr>
          <p:cNvSpPr/>
          <p:nvPr/>
        </p:nvSpPr>
        <p:spPr>
          <a:xfrm>
            <a:off x="17240065" y="6382778"/>
            <a:ext cx="5029799" cy="35677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B1EB341-2D63-AD42-8EB9-87726865622C}"/>
              </a:ext>
            </a:extLst>
          </p:cNvPr>
          <p:cNvSpPr/>
          <p:nvPr/>
        </p:nvSpPr>
        <p:spPr>
          <a:xfrm>
            <a:off x="14662375" y="4589269"/>
            <a:ext cx="4946976" cy="3223696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Product Differentiation</a:t>
            </a:r>
          </a:p>
        </p:txBody>
      </p:sp>
    </p:spTree>
    <p:extLst>
      <p:ext uri="{BB962C8B-B14F-4D97-AF65-F5344CB8AC3E}">
        <p14:creationId xmlns:p14="http://schemas.microsoft.com/office/powerpoint/2010/main" val="2804299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adroTexto 350">
            <a:extLst>
              <a:ext uri="{FF2B5EF4-FFF2-40B4-BE49-F238E27FC236}">
                <a16:creationId xmlns:a16="http://schemas.microsoft.com/office/drawing/2014/main" id="{F38862ED-3CAC-984E-9921-7CD57D1925E4}"/>
              </a:ext>
            </a:extLst>
          </p:cNvPr>
          <p:cNvSpPr txBox="1"/>
          <p:nvPr/>
        </p:nvSpPr>
        <p:spPr>
          <a:xfrm>
            <a:off x="5743857" y="1022190"/>
            <a:ext cx="128900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Competitive Advantage</a:t>
            </a:r>
          </a:p>
        </p:txBody>
      </p:sp>
      <p:sp>
        <p:nvSpPr>
          <p:cNvPr id="67" name="CuadroTexto 351">
            <a:extLst>
              <a:ext uri="{FF2B5EF4-FFF2-40B4-BE49-F238E27FC236}">
                <a16:creationId xmlns:a16="http://schemas.microsoft.com/office/drawing/2014/main" id="{494DCF21-1A61-E34B-ADDC-A6A32734A425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7" name="Snip Single Corner Rectangle 36">
            <a:extLst>
              <a:ext uri="{FF2B5EF4-FFF2-40B4-BE49-F238E27FC236}">
                <a16:creationId xmlns:a16="http://schemas.microsoft.com/office/drawing/2014/main" id="{EBAEAD23-5E2E-B848-8CA9-38EEFF5B9A8F}"/>
              </a:ext>
            </a:extLst>
          </p:cNvPr>
          <p:cNvSpPr/>
          <p:nvPr/>
        </p:nvSpPr>
        <p:spPr>
          <a:xfrm flipH="1">
            <a:off x="3751966" y="5154195"/>
            <a:ext cx="10815163" cy="5974498"/>
          </a:xfrm>
          <a:prstGeom prst="snip1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D7E568A-5AD9-8241-82F8-F9EB688E1992}"/>
              </a:ext>
            </a:extLst>
          </p:cNvPr>
          <p:cNvSpPr/>
          <p:nvPr/>
        </p:nvSpPr>
        <p:spPr>
          <a:xfrm>
            <a:off x="9591975" y="5746866"/>
            <a:ext cx="4289425" cy="152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A58CEC9-E581-6F46-8789-CC5BE6106A0B}"/>
              </a:ext>
            </a:extLst>
          </p:cNvPr>
          <p:cNvSpPr/>
          <p:nvPr/>
        </p:nvSpPr>
        <p:spPr>
          <a:xfrm>
            <a:off x="9591975" y="8531087"/>
            <a:ext cx="4289425" cy="152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AA19E41-DA24-6B40-960D-9074A5365891}"/>
              </a:ext>
            </a:extLst>
          </p:cNvPr>
          <p:cNvSpPr/>
          <p:nvPr/>
        </p:nvSpPr>
        <p:spPr>
          <a:xfrm>
            <a:off x="5134794" y="6917204"/>
            <a:ext cx="4289425" cy="152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adroTexto 395">
            <a:extLst>
              <a:ext uri="{FF2B5EF4-FFF2-40B4-BE49-F238E27FC236}">
                <a16:creationId xmlns:a16="http://schemas.microsoft.com/office/drawing/2014/main" id="{3F71983D-769E-8149-AADA-E2CFA1CBF5A6}"/>
              </a:ext>
            </a:extLst>
          </p:cNvPr>
          <p:cNvSpPr txBox="1"/>
          <p:nvPr/>
        </p:nvSpPr>
        <p:spPr>
          <a:xfrm rot="16200000" flipH="1">
            <a:off x="3529" y="7815576"/>
            <a:ext cx="4657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Market</a:t>
            </a:r>
          </a:p>
        </p:txBody>
      </p:sp>
      <p:sp>
        <p:nvSpPr>
          <p:cNvPr id="28" name="CuadroTexto 395">
            <a:extLst>
              <a:ext uri="{FF2B5EF4-FFF2-40B4-BE49-F238E27FC236}">
                <a16:creationId xmlns:a16="http://schemas.microsoft.com/office/drawing/2014/main" id="{4BBC5F98-16C0-834E-956C-E7645BC10D8F}"/>
              </a:ext>
            </a:extLst>
          </p:cNvPr>
          <p:cNvSpPr txBox="1"/>
          <p:nvPr/>
        </p:nvSpPr>
        <p:spPr>
          <a:xfrm flipH="1">
            <a:off x="6341187" y="11960055"/>
            <a:ext cx="5893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Products</a:t>
            </a:r>
          </a:p>
        </p:txBody>
      </p:sp>
      <p:sp>
        <p:nvSpPr>
          <p:cNvPr id="29" name="Rectangle 56">
            <a:extLst>
              <a:ext uri="{FF2B5EF4-FFF2-40B4-BE49-F238E27FC236}">
                <a16:creationId xmlns:a16="http://schemas.microsoft.com/office/drawing/2014/main" id="{2CC1B74F-C47D-2A40-B10B-8AB555C84556}"/>
              </a:ext>
            </a:extLst>
          </p:cNvPr>
          <p:cNvSpPr/>
          <p:nvPr/>
        </p:nvSpPr>
        <p:spPr>
          <a:xfrm flipH="1">
            <a:off x="2571741" y="5029503"/>
            <a:ext cx="844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</a:t>
            </a:r>
          </a:p>
        </p:txBody>
      </p:sp>
      <p:sp>
        <p:nvSpPr>
          <p:cNvPr id="30" name="Rectangle 56">
            <a:extLst>
              <a:ext uri="{FF2B5EF4-FFF2-40B4-BE49-F238E27FC236}">
                <a16:creationId xmlns:a16="http://schemas.microsoft.com/office/drawing/2014/main" id="{81777A0A-82C9-6748-AB39-1DC1AA1B02BE}"/>
              </a:ext>
            </a:extLst>
          </p:cNvPr>
          <p:cNvSpPr/>
          <p:nvPr/>
        </p:nvSpPr>
        <p:spPr>
          <a:xfrm flipH="1">
            <a:off x="2571741" y="10811711"/>
            <a:ext cx="844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</a:t>
            </a:r>
          </a:p>
        </p:txBody>
      </p:sp>
      <p:sp>
        <p:nvSpPr>
          <p:cNvPr id="31" name="Rectangle 56">
            <a:extLst>
              <a:ext uri="{FF2B5EF4-FFF2-40B4-BE49-F238E27FC236}">
                <a16:creationId xmlns:a16="http://schemas.microsoft.com/office/drawing/2014/main" id="{BC8D8F6E-16A1-9549-9EF9-70212C933BF1}"/>
              </a:ext>
            </a:extLst>
          </p:cNvPr>
          <p:cNvSpPr/>
          <p:nvPr/>
        </p:nvSpPr>
        <p:spPr>
          <a:xfrm flipH="1">
            <a:off x="3402335" y="11426288"/>
            <a:ext cx="15841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Narrow</a:t>
            </a:r>
          </a:p>
        </p:txBody>
      </p:sp>
      <p:sp>
        <p:nvSpPr>
          <p:cNvPr id="36" name="Rectangle 56">
            <a:extLst>
              <a:ext uri="{FF2B5EF4-FFF2-40B4-BE49-F238E27FC236}">
                <a16:creationId xmlns:a16="http://schemas.microsoft.com/office/drawing/2014/main" id="{A23B9347-CA28-CE4E-B6A2-21B6E19A991D}"/>
              </a:ext>
            </a:extLst>
          </p:cNvPr>
          <p:cNvSpPr/>
          <p:nvPr/>
        </p:nvSpPr>
        <p:spPr>
          <a:xfrm flipH="1">
            <a:off x="13406490" y="11426288"/>
            <a:ext cx="15841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Broad</a:t>
            </a:r>
          </a:p>
        </p:txBody>
      </p:sp>
      <p:sp>
        <p:nvSpPr>
          <p:cNvPr id="39" name="Snip Single Corner Rectangle 38">
            <a:extLst>
              <a:ext uri="{FF2B5EF4-FFF2-40B4-BE49-F238E27FC236}">
                <a16:creationId xmlns:a16="http://schemas.microsoft.com/office/drawing/2014/main" id="{29FF05B6-CFFD-9E4B-B05D-89C5DEF1B9F7}"/>
              </a:ext>
            </a:extLst>
          </p:cNvPr>
          <p:cNvSpPr/>
          <p:nvPr/>
        </p:nvSpPr>
        <p:spPr>
          <a:xfrm flipH="1">
            <a:off x="3885779" y="8371884"/>
            <a:ext cx="5169172" cy="2756809"/>
          </a:xfrm>
          <a:prstGeom prst="snip1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adroTexto 395">
            <a:extLst>
              <a:ext uri="{FF2B5EF4-FFF2-40B4-BE49-F238E27FC236}">
                <a16:creationId xmlns:a16="http://schemas.microsoft.com/office/drawing/2014/main" id="{F2120E1B-E062-D542-B51E-513387946393}"/>
              </a:ext>
            </a:extLst>
          </p:cNvPr>
          <p:cNvSpPr txBox="1"/>
          <p:nvPr/>
        </p:nvSpPr>
        <p:spPr>
          <a:xfrm flipH="1">
            <a:off x="5803957" y="7219710"/>
            <a:ext cx="2951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 Focus</a:t>
            </a:r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C8E7ADC0-3D31-7845-A9D0-1CF6CACB2955}"/>
              </a:ext>
            </a:extLst>
          </p:cNvPr>
          <p:cNvSpPr txBox="1"/>
          <p:nvPr/>
        </p:nvSpPr>
        <p:spPr>
          <a:xfrm flipH="1">
            <a:off x="10367427" y="6216478"/>
            <a:ext cx="295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</a:t>
            </a:r>
          </a:p>
        </p:txBody>
      </p:sp>
      <p:sp>
        <p:nvSpPr>
          <p:cNvPr id="50" name="CuadroTexto 395">
            <a:extLst>
              <a:ext uri="{FF2B5EF4-FFF2-40B4-BE49-F238E27FC236}">
                <a16:creationId xmlns:a16="http://schemas.microsoft.com/office/drawing/2014/main" id="{6E9E2C69-2463-9B4E-80B9-11296E1ED811}"/>
              </a:ext>
            </a:extLst>
          </p:cNvPr>
          <p:cNvSpPr txBox="1"/>
          <p:nvPr/>
        </p:nvSpPr>
        <p:spPr>
          <a:xfrm flipH="1">
            <a:off x="10261137" y="8754478"/>
            <a:ext cx="2951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 Leadership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A415801-FA42-C24F-A3D6-6BB45CADE03A}"/>
              </a:ext>
            </a:extLst>
          </p:cNvPr>
          <p:cNvSpPr/>
          <p:nvPr/>
        </p:nvSpPr>
        <p:spPr>
          <a:xfrm>
            <a:off x="4419109" y="8988288"/>
            <a:ext cx="4289425" cy="152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adroTexto 395">
            <a:extLst>
              <a:ext uri="{FF2B5EF4-FFF2-40B4-BE49-F238E27FC236}">
                <a16:creationId xmlns:a16="http://schemas.microsoft.com/office/drawing/2014/main" id="{1C470797-C46E-0C40-B5AE-9D20403FC2A8}"/>
              </a:ext>
            </a:extLst>
          </p:cNvPr>
          <p:cNvSpPr txBox="1"/>
          <p:nvPr/>
        </p:nvSpPr>
        <p:spPr>
          <a:xfrm flipH="1">
            <a:off x="5088272" y="9462120"/>
            <a:ext cx="295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 Focus</a:t>
            </a:r>
          </a:p>
        </p:txBody>
      </p:sp>
      <p:sp>
        <p:nvSpPr>
          <p:cNvPr id="64" name="CuadroTexto 395">
            <a:extLst>
              <a:ext uri="{FF2B5EF4-FFF2-40B4-BE49-F238E27FC236}">
                <a16:creationId xmlns:a16="http://schemas.microsoft.com/office/drawing/2014/main" id="{A098A910-0F32-FF45-A689-FF3EF5B9E8D0}"/>
              </a:ext>
            </a:extLst>
          </p:cNvPr>
          <p:cNvSpPr txBox="1"/>
          <p:nvPr/>
        </p:nvSpPr>
        <p:spPr>
          <a:xfrm flipH="1">
            <a:off x="16628468" y="4908140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 Focus</a:t>
            </a:r>
          </a:p>
        </p:txBody>
      </p:sp>
      <p:sp>
        <p:nvSpPr>
          <p:cNvPr id="65" name="Rectangle 56">
            <a:extLst>
              <a:ext uri="{FF2B5EF4-FFF2-40B4-BE49-F238E27FC236}">
                <a16:creationId xmlns:a16="http://schemas.microsoft.com/office/drawing/2014/main" id="{900BF9FA-CE39-E64F-8D36-B561B7EC98A1}"/>
              </a:ext>
            </a:extLst>
          </p:cNvPr>
          <p:cNvSpPr/>
          <p:nvPr/>
        </p:nvSpPr>
        <p:spPr>
          <a:xfrm flipH="1">
            <a:off x="16628468" y="5492915"/>
            <a:ext cx="5709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9" name="CuadroTexto 395">
            <a:extLst>
              <a:ext uri="{FF2B5EF4-FFF2-40B4-BE49-F238E27FC236}">
                <a16:creationId xmlns:a16="http://schemas.microsoft.com/office/drawing/2014/main" id="{71226819-2B9A-5D42-A2B5-8D564BE836C9}"/>
              </a:ext>
            </a:extLst>
          </p:cNvPr>
          <p:cNvSpPr txBox="1"/>
          <p:nvPr/>
        </p:nvSpPr>
        <p:spPr>
          <a:xfrm flipH="1">
            <a:off x="16628468" y="6940142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</a:t>
            </a:r>
          </a:p>
        </p:txBody>
      </p:sp>
      <p:sp>
        <p:nvSpPr>
          <p:cNvPr id="70" name="Rectangle 56">
            <a:extLst>
              <a:ext uri="{FF2B5EF4-FFF2-40B4-BE49-F238E27FC236}">
                <a16:creationId xmlns:a16="http://schemas.microsoft.com/office/drawing/2014/main" id="{BDCB9106-B3F3-6F48-980A-B5E22366C796}"/>
              </a:ext>
            </a:extLst>
          </p:cNvPr>
          <p:cNvSpPr/>
          <p:nvPr/>
        </p:nvSpPr>
        <p:spPr>
          <a:xfrm flipH="1">
            <a:off x="16628468" y="7524917"/>
            <a:ext cx="5709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72" name="CuadroTexto 395">
            <a:extLst>
              <a:ext uri="{FF2B5EF4-FFF2-40B4-BE49-F238E27FC236}">
                <a16:creationId xmlns:a16="http://schemas.microsoft.com/office/drawing/2014/main" id="{B6A713B0-74B5-CD4C-B5A9-0AAEE1FC5CE7}"/>
              </a:ext>
            </a:extLst>
          </p:cNvPr>
          <p:cNvSpPr txBox="1"/>
          <p:nvPr/>
        </p:nvSpPr>
        <p:spPr>
          <a:xfrm flipH="1">
            <a:off x="16628468" y="9097665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 Focus</a:t>
            </a:r>
          </a:p>
        </p:txBody>
      </p:sp>
      <p:sp>
        <p:nvSpPr>
          <p:cNvPr id="73" name="Rectangle 56">
            <a:extLst>
              <a:ext uri="{FF2B5EF4-FFF2-40B4-BE49-F238E27FC236}">
                <a16:creationId xmlns:a16="http://schemas.microsoft.com/office/drawing/2014/main" id="{9446BA9C-1A8B-264B-BF84-BB7DDC0650AD}"/>
              </a:ext>
            </a:extLst>
          </p:cNvPr>
          <p:cNvSpPr/>
          <p:nvPr/>
        </p:nvSpPr>
        <p:spPr>
          <a:xfrm flipH="1">
            <a:off x="16628468" y="9682440"/>
            <a:ext cx="5709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75" name="CuadroTexto 395">
            <a:extLst>
              <a:ext uri="{FF2B5EF4-FFF2-40B4-BE49-F238E27FC236}">
                <a16:creationId xmlns:a16="http://schemas.microsoft.com/office/drawing/2014/main" id="{73FFC358-D702-4940-92B9-17CAB64D18E0}"/>
              </a:ext>
            </a:extLst>
          </p:cNvPr>
          <p:cNvSpPr txBox="1"/>
          <p:nvPr/>
        </p:nvSpPr>
        <p:spPr>
          <a:xfrm flipH="1">
            <a:off x="16628468" y="11061933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 Leadership</a:t>
            </a:r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CBB432F6-4649-FA49-AD57-3DC786DFDF7B}"/>
              </a:ext>
            </a:extLst>
          </p:cNvPr>
          <p:cNvSpPr/>
          <p:nvPr/>
        </p:nvSpPr>
        <p:spPr>
          <a:xfrm flipH="1">
            <a:off x="16628468" y="11646708"/>
            <a:ext cx="5709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905684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adroTexto 350">
            <a:extLst>
              <a:ext uri="{FF2B5EF4-FFF2-40B4-BE49-F238E27FC236}">
                <a16:creationId xmlns:a16="http://schemas.microsoft.com/office/drawing/2014/main" id="{F38862ED-3CAC-984E-9921-7CD57D1925E4}"/>
              </a:ext>
            </a:extLst>
          </p:cNvPr>
          <p:cNvSpPr txBox="1"/>
          <p:nvPr/>
        </p:nvSpPr>
        <p:spPr>
          <a:xfrm>
            <a:off x="5743857" y="1022190"/>
            <a:ext cx="128900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Competitive Advantage</a:t>
            </a:r>
          </a:p>
        </p:txBody>
      </p:sp>
      <p:sp>
        <p:nvSpPr>
          <p:cNvPr id="67" name="CuadroTexto 351">
            <a:extLst>
              <a:ext uri="{FF2B5EF4-FFF2-40B4-BE49-F238E27FC236}">
                <a16:creationId xmlns:a16="http://schemas.microsoft.com/office/drawing/2014/main" id="{494DCF21-1A61-E34B-ADDC-A6A32734A425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603741C7-D35F-9642-BF64-9522B77776FC}"/>
              </a:ext>
            </a:extLst>
          </p:cNvPr>
          <p:cNvSpPr/>
          <p:nvPr/>
        </p:nvSpPr>
        <p:spPr>
          <a:xfrm rot="5400000">
            <a:off x="10606341" y="4849596"/>
            <a:ext cx="1002515" cy="2123117"/>
          </a:xfrm>
          <a:prstGeom prst="roundRect">
            <a:avLst>
              <a:gd name="adj" fmla="val 30269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uadroTexto 395">
            <a:extLst>
              <a:ext uri="{FF2B5EF4-FFF2-40B4-BE49-F238E27FC236}">
                <a16:creationId xmlns:a16="http://schemas.microsoft.com/office/drawing/2014/main" id="{98E349F6-19B9-7745-AD23-4ECF22CB947A}"/>
              </a:ext>
            </a:extLst>
          </p:cNvPr>
          <p:cNvSpPr txBox="1"/>
          <p:nvPr/>
        </p:nvSpPr>
        <p:spPr>
          <a:xfrm flipH="1">
            <a:off x="10514527" y="5542775"/>
            <a:ext cx="111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High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0E2A546C-CD25-C64D-BF2E-86F62FFB9B73}"/>
              </a:ext>
            </a:extLst>
          </p:cNvPr>
          <p:cNvSpPr/>
          <p:nvPr/>
        </p:nvSpPr>
        <p:spPr>
          <a:xfrm rot="5400000">
            <a:off x="5074813" y="4849596"/>
            <a:ext cx="1002515" cy="2123117"/>
          </a:xfrm>
          <a:prstGeom prst="roundRect">
            <a:avLst>
              <a:gd name="adj" fmla="val 30269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uadroTexto 395">
            <a:extLst>
              <a:ext uri="{FF2B5EF4-FFF2-40B4-BE49-F238E27FC236}">
                <a16:creationId xmlns:a16="http://schemas.microsoft.com/office/drawing/2014/main" id="{F4F3C097-8ABA-5B4F-A5D9-95C213C57DBE}"/>
              </a:ext>
            </a:extLst>
          </p:cNvPr>
          <p:cNvSpPr txBox="1"/>
          <p:nvPr/>
        </p:nvSpPr>
        <p:spPr>
          <a:xfrm flipH="1">
            <a:off x="4982999" y="5542775"/>
            <a:ext cx="111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Low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B29E8A2C-D184-C548-8E20-3B545A654209}"/>
              </a:ext>
            </a:extLst>
          </p:cNvPr>
          <p:cNvSpPr/>
          <p:nvPr/>
        </p:nvSpPr>
        <p:spPr>
          <a:xfrm>
            <a:off x="2317642" y="9673017"/>
            <a:ext cx="1002515" cy="2123117"/>
          </a:xfrm>
          <a:prstGeom prst="roundRect">
            <a:avLst>
              <a:gd name="adj" fmla="val 30269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uadroTexto 395">
            <a:extLst>
              <a:ext uri="{FF2B5EF4-FFF2-40B4-BE49-F238E27FC236}">
                <a16:creationId xmlns:a16="http://schemas.microsoft.com/office/drawing/2014/main" id="{DD80F065-1362-7240-8031-62F65A1D7490}"/>
              </a:ext>
            </a:extLst>
          </p:cNvPr>
          <p:cNvSpPr txBox="1"/>
          <p:nvPr/>
        </p:nvSpPr>
        <p:spPr>
          <a:xfrm rot="16200000" flipH="1">
            <a:off x="2125107" y="10540570"/>
            <a:ext cx="111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Low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50E2B2B-E497-8E48-9ECE-D6B3461C99AA}"/>
              </a:ext>
            </a:extLst>
          </p:cNvPr>
          <p:cNvSpPr/>
          <p:nvPr/>
        </p:nvSpPr>
        <p:spPr>
          <a:xfrm>
            <a:off x="2317642" y="6455328"/>
            <a:ext cx="1002515" cy="2123117"/>
          </a:xfrm>
          <a:prstGeom prst="roundRect">
            <a:avLst>
              <a:gd name="adj" fmla="val 30269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uadroTexto 395">
            <a:extLst>
              <a:ext uri="{FF2B5EF4-FFF2-40B4-BE49-F238E27FC236}">
                <a16:creationId xmlns:a16="http://schemas.microsoft.com/office/drawing/2014/main" id="{8302B91F-0051-E742-A3CA-6B6393392B09}"/>
              </a:ext>
            </a:extLst>
          </p:cNvPr>
          <p:cNvSpPr txBox="1"/>
          <p:nvPr/>
        </p:nvSpPr>
        <p:spPr>
          <a:xfrm rot="16200000" flipH="1">
            <a:off x="2125107" y="7322881"/>
            <a:ext cx="111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High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F2D8261C-04E0-654D-AE78-968FD12D2F89}"/>
              </a:ext>
            </a:extLst>
          </p:cNvPr>
          <p:cNvSpPr/>
          <p:nvPr/>
        </p:nvSpPr>
        <p:spPr>
          <a:xfrm>
            <a:off x="8637477" y="9356172"/>
            <a:ext cx="5169172" cy="275680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66401ADA-64DB-764F-8984-D7FAF91930CB}"/>
              </a:ext>
            </a:extLst>
          </p:cNvPr>
          <p:cNvSpPr/>
          <p:nvPr/>
        </p:nvSpPr>
        <p:spPr>
          <a:xfrm>
            <a:off x="2991486" y="9356172"/>
            <a:ext cx="5169172" cy="275680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7F9413B0-6168-7D48-AA03-3E7A53B07CD3}"/>
              </a:ext>
            </a:extLst>
          </p:cNvPr>
          <p:cNvSpPr/>
          <p:nvPr/>
        </p:nvSpPr>
        <p:spPr>
          <a:xfrm>
            <a:off x="8637477" y="6138483"/>
            <a:ext cx="5169172" cy="275680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52275A6-54C5-3341-A334-4A282900D46A}"/>
              </a:ext>
            </a:extLst>
          </p:cNvPr>
          <p:cNvSpPr/>
          <p:nvPr/>
        </p:nvSpPr>
        <p:spPr>
          <a:xfrm>
            <a:off x="2991486" y="6138483"/>
            <a:ext cx="5169172" cy="27568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uadroTexto 395">
            <a:extLst>
              <a:ext uri="{FF2B5EF4-FFF2-40B4-BE49-F238E27FC236}">
                <a16:creationId xmlns:a16="http://schemas.microsoft.com/office/drawing/2014/main" id="{07978610-4F73-E94A-BE37-61892411F41F}"/>
              </a:ext>
            </a:extLst>
          </p:cNvPr>
          <p:cNvSpPr txBox="1"/>
          <p:nvPr/>
        </p:nvSpPr>
        <p:spPr>
          <a:xfrm flipH="1">
            <a:off x="4172208" y="6502195"/>
            <a:ext cx="2951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 Focus</a:t>
            </a:r>
          </a:p>
        </p:txBody>
      </p:sp>
      <p:sp>
        <p:nvSpPr>
          <p:cNvPr id="53" name="CuadroTexto 395">
            <a:extLst>
              <a:ext uri="{FF2B5EF4-FFF2-40B4-BE49-F238E27FC236}">
                <a16:creationId xmlns:a16="http://schemas.microsoft.com/office/drawing/2014/main" id="{3431B1CB-959A-F845-ADEB-5BED992D9D48}"/>
              </a:ext>
            </a:extLst>
          </p:cNvPr>
          <p:cNvSpPr txBox="1"/>
          <p:nvPr/>
        </p:nvSpPr>
        <p:spPr>
          <a:xfrm flipH="1">
            <a:off x="9737575" y="6763451"/>
            <a:ext cx="295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</a:t>
            </a:r>
          </a:p>
        </p:txBody>
      </p:sp>
      <p:sp>
        <p:nvSpPr>
          <p:cNvPr id="54" name="CuadroTexto 395">
            <a:extLst>
              <a:ext uri="{FF2B5EF4-FFF2-40B4-BE49-F238E27FC236}">
                <a16:creationId xmlns:a16="http://schemas.microsoft.com/office/drawing/2014/main" id="{2CDEB709-2755-CE49-B82A-6D2D6E02D201}"/>
              </a:ext>
            </a:extLst>
          </p:cNvPr>
          <p:cNvSpPr txBox="1"/>
          <p:nvPr/>
        </p:nvSpPr>
        <p:spPr>
          <a:xfrm flipH="1">
            <a:off x="4172208" y="9978332"/>
            <a:ext cx="295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 Focus</a:t>
            </a:r>
          </a:p>
        </p:txBody>
      </p:sp>
      <p:sp>
        <p:nvSpPr>
          <p:cNvPr id="55" name="CuadroTexto 395">
            <a:extLst>
              <a:ext uri="{FF2B5EF4-FFF2-40B4-BE49-F238E27FC236}">
                <a16:creationId xmlns:a16="http://schemas.microsoft.com/office/drawing/2014/main" id="{69D7FE37-FDCB-7442-8315-B99B64494441}"/>
              </a:ext>
            </a:extLst>
          </p:cNvPr>
          <p:cNvSpPr txBox="1"/>
          <p:nvPr/>
        </p:nvSpPr>
        <p:spPr>
          <a:xfrm flipH="1">
            <a:off x="9737575" y="9664502"/>
            <a:ext cx="2951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 Leadership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5E8C7C-CF26-B649-A37A-5C97969D674C}"/>
              </a:ext>
            </a:extLst>
          </p:cNvPr>
          <p:cNvSpPr txBox="1"/>
          <p:nvPr/>
        </p:nvSpPr>
        <p:spPr>
          <a:xfrm>
            <a:off x="3231401" y="7706492"/>
            <a:ext cx="4689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2042B4F-38F1-A24D-B792-2B5134F54C4C}"/>
              </a:ext>
            </a:extLst>
          </p:cNvPr>
          <p:cNvSpPr txBox="1"/>
          <p:nvPr/>
        </p:nvSpPr>
        <p:spPr>
          <a:xfrm>
            <a:off x="8877392" y="7430603"/>
            <a:ext cx="4689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E50C19-3EE5-FD4D-BDCB-1C28D2984A87}"/>
              </a:ext>
            </a:extLst>
          </p:cNvPr>
          <p:cNvSpPr txBox="1"/>
          <p:nvPr/>
        </p:nvSpPr>
        <p:spPr>
          <a:xfrm>
            <a:off x="3231401" y="10632945"/>
            <a:ext cx="4689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057D24-F3D0-4644-BA25-3C64134E1636}"/>
              </a:ext>
            </a:extLst>
          </p:cNvPr>
          <p:cNvSpPr txBox="1"/>
          <p:nvPr/>
        </p:nvSpPr>
        <p:spPr>
          <a:xfrm>
            <a:off x="8877392" y="10908834"/>
            <a:ext cx="4689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BC81561-0833-6B41-B18D-159B942AE4D8}"/>
              </a:ext>
            </a:extLst>
          </p:cNvPr>
          <p:cNvSpPr txBox="1"/>
          <p:nvPr/>
        </p:nvSpPr>
        <p:spPr>
          <a:xfrm>
            <a:off x="16097086" y="5833587"/>
            <a:ext cx="651809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</a:t>
            </a: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media platforms play an important role in online marketing. </a:t>
            </a:r>
          </a:p>
          <a:p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2800" dirty="0">
                <a:solidFill>
                  <a:schemeClr val="accent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</a:t>
            </a: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process of creating relationships with and satisfying customers.</a:t>
            </a:r>
          </a:p>
          <a:p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2800" dirty="0">
                <a:solidFill>
                  <a:schemeClr val="accent3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</a:t>
            </a: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you need to make sure, most businesses.</a:t>
            </a:r>
          </a:p>
          <a:p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2800" dirty="0">
                <a:solidFill>
                  <a:schemeClr val="accent4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</a:t>
            </a: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already know that social media platforms play an important role in online marketing. </a:t>
            </a:r>
          </a:p>
        </p:txBody>
      </p:sp>
    </p:spTree>
    <p:extLst>
      <p:ext uri="{BB962C8B-B14F-4D97-AF65-F5344CB8AC3E}">
        <p14:creationId xmlns:p14="http://schemas.microsoft.com/office/powerpoint/2010/main" val="2943998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adroTexto 350">
            <a:extLst>
              <a:ext uri="{FF2B5EF4-FFF2-40B4-BE49-F238E27FC236}">
                <a16:creationId xmlns:a16="http://schemas.microsoft.com/office/drawing/2014/main" id="{F38862ED-3CAC-984E-9921-7CD57D1925E4}"/>
              </a:ext>
            </a:extLst>
          </p:cNvPr>
          <p:cNvSpPr txBox="1"/>
          <p:nvPr/>
        </p:nvSpPr>
        <p:spPr>
          <a:xfrm>
            <a:off x="5743857" y="1022190"/>
            <a:ext cx="128900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Competitive Advantage</a:t>
            </a:r>
          </a:p>
        </p:txBody>
      </p:sp>
      <p:sp>
        <p:nvSpPr>
          <p:cNvPr id="67" name="CuadroTexto 351">
            <a:extLst>
              <a:ext uri="{FF2B5EF4-FFF2-40B4-BE49-F238E27FC236}">
                <a16:creationId xmlns:a16="http://schemas.microsoft.com/office/drawing/2014/main" id="{494DCF21-1A61-E34B-ADDC-A6A32734A425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E82D4DB-5756-394C-B917-7221B45AFC23}"/>
              </a:ext>
            </a:extLst>
          </p:cNvPr>
          <p:cNvSpPr/>
          <p:nvPr/>
        </p:nvSpPr>
        <p:spPr>
          <a:xfrm>
            <a:off x="3294911" y="7744183"/>
            <a:ext cx="6660457" cy="284412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uadroTexto 395">
            <a:extLst>
              <a:ext uri="{FF2B5EF4-FFF2-40B4-BE49-F238E27FC236}">
                <a16:creationId xmlns:a16="http://schemas.microsoft.com/office/drawing/2014/main" id="{D515F544-7F4D-D74F-BF35-1CF298D03E99}"/>
              </a:ext>
            </a:extLst>
          </p:cNvPr>
          <p:cNvSpPr txBox="1"/>
          <p:nvPr/>
        </p:nvSpPr>
        <p:spPr>
          <a:xfrm flipH="1">
            <a:off x="4607660" y="8457244"/>
            <a:ext cx="403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 Focus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E10D926-05FD-1641-9F36-7CB429655CF4}"/>
              </a:ext>
            </a:extLst>
          </p:cNvPr>
          <p:cNvSpPr txBox="1"/>
          <p:nvPr/>
        </p:nvSpPr>
        <p:spPr>
          <a:xfrm>
            <a:off x="3755942" y="9044249"/>
            <a:ext cx="57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Businesses already know that social media platforms play an important role.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0847916-B338-5B47-BBDE-FDB8D6A0E1A3}"/>
              </a:ext>
            </a:extLst>
          </p:cNvPr>
          <p:cNvSpPr/>
          <p:nvPr/>
        </p:nvSpPr>
        <p:spPr>
          <a:xfrm>
            <a:off x="10306742" y="7744183"/>
            <a:ext cx="6660457" cy="284412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adroTexto 395">
            <a:extLst>
              <a:ext uri="{FF2B5EF4-FFF2-40B4-BE49-F238E27FC236}">
                <a16:creationId xmlns:a16="http://schemas.microsoft.com/office/drawing/2014/main" id="{826C01C2-59C4-704E-BF24-0057D0F7CF88}"/>
              </a:ext>
            </a:extLst>
          </p:cNvPr>
          <p:cNvSpPr txBox="1"/>
          <p:nvPr/>
        </p:nvSpPr>
        <p:spPr>
          <a:xfrm flipH="1">
            <a:off x="11619491" y="8457244"/>
            <a:ext cx="403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 Focus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E85715-A62C-8243-B41C-060281584F43}"/>
              </a:ext>
            </a:extLst>
          </p:cNvPr>
          <p:cNvSpPr txBox="1"/>
          <p:nvPr/>
        </p:nvSpPr>
        <p:spPr>
          <a:xfrm>
            <a:off x="10767773" y="9044249"/>
            <a:ext cx="57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Businesses already know that social media platforms play an important role.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C27BD91E-5595-7847-B82E-467271B4BBED}"/>
              </a:ext>
            </a:extLst>
          </p:cNvPr>
          <p:cNvSpPr/>
          <p:nvPr/>
        </p:nvSpPr>
        <p:spPr>
          <a:xfrm>
            <a:off x="3294911" y="4608713"/>
            <a:ext cx="6660457" cy="284412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adroTexto 395">
            <a:extLst>
              <a:ext uri="{FF2B5EF4-FFF2-40B4-BE49-F238E27FC236}">
                <a16:creationId xmlns:a16="http://schemas.microsoft.com/office/drawing/2014/main" id="{81C148C3-4054-CB41-BFF8-319DAADAA34C}"/>
              </a:ext>
            </a:extLst>
          </p:cNvPr>
          <p:cNvSpPr txBox="1"/>
          <p:nvPr/>
        </p:nvSpPr>
        <p:spPr>
          <a:xfrm flipH="1">
            <a:off x="4607660" y="5321774"/>
            <a:ext cx="403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 Focus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CEE2C1-8526-634A-B012-EF282F2A3491}"/>
              </a:ext>
            </a:extLst>
          </p:cNvPr>
          <p:cNvSpPr txBox="1"/>
          <p:nvPr/>
        </p:nvSpPr>
        <p:spPr>
          <a:xfrm>
            <a:off x="3755942" y="5908779"/>
            <a:ext cx="57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Businesses already know that social media platforms play an important role.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A2609C5-4798-F248-BAAC-1879677FA51D}"/>
              </a:ext>
            </a:extLst>
          </p:cNvPr>
          <p:cNvSpPr/>
          <p:nvPr/>
        </p:nvSpPr>
        <p:spPr>
          <a:xfrm>
            <a:off x="10306742" y="4608713"/>
            <a:ext cx="6660457" cy="284412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932C145C-EB30-1849-A1A4-A8DB458FDBC9}"/>
              </a:ext>
            </a:extLst>
          </p:cNvPr>
          <p:cNvSpPr txBox="1"/>
          <p:nvPr/>
        </p:nvSpPr>
        <p:spPr>
          <a:xfrm flipH="1">
            <a:off x="11619491" y="5321774"/>
            <a:ext cx="403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 Focus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D661A9-3A61-B94D-A22C-80CC6CA1044A}"/>
              </a:ext>
            </a:extLst>
          </p:cNvPr>
          <p:cNvSpPr txBox="1"/>
          <p:nvPr/>
        </p:nvSpPr>
        <p:spPr>
          <a:xfrm>
            <a:off x="10767773" y="5908779"/>
            <a:ext cx="57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Businesses already know that social media platforms play an important role.</a:t>
            </a:r>
          </a:p>
        </p:txBody>
      </p:sp>
      <p:sp>
        <p:nvSpPr>
          <p:cNvPr id="35" name="Up Arrow 34">
            <a:extLst>
              <a:ext uri="{FF2B5EF4-FFF2-40B4-BE49-F238E27FC236}">
                <a16:creationId xmlns:a16="http://schemas.microsoft.com/office/drawing/2014/main" id="{94B93413-A552-B940-AA44-545A51C96CDE}"/>
              </a:ext>
            </a:extLst>
          </p:cNvPr>
          <p:cNvSpPr/>
          <p:nvPr/>
        </p:nvSpPr>
        <p:spPr>
          <a:xfrm>
            <a:off x="2046492" y="4608713"/>
            <a:ext cx="1006984" cy="5979594"/>
          </a:xfrm>
          <a:prstGeom prst="up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>
            <a:extLst>
              <a:ext uri="{FF2B5EF4-FFF2-40B4-BE49-F238E27FC236}">
                <a16:creationId xmlns:a16="http://schemas.microsoft.com/office/drawing/2014/main" id="{11E32347-793C-F340-BBB7-D3EB9635743A}"/>
              </a:ext>
            </a:extLst>
          </p:cNvPr>
          <p:cNvSpPr/>
          <p:nvPr/>
        </p:nvSpPr>
        <p:spPr>
          <a:xfrm rot="5400000">
            <a:off x="9541120" y="4586196"/>
            <a:ext cx="1179871" cy="13672289"/>
          </a:xfrm>
          <a:prstGeom prst="up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adroTexto 395">
            <a:extLst>
              <a:ext uri="{FF2B5EF4-FFF2-40B4-BE49-F238E27FC236}">
                <a16:creationId xmlns:a16="http://schemas.microsoft.com/office/drawing/2014/main" id="{1C24A9D9-1FC5-9F4B-9C31-7995CC5D297C}"/>
              </a:ext>
            </a:extLst>
          </p:cNvPr>
          <p:cNvSpPr txBox="1"/>
          <p:nvPr/>
        </p:nvSpPr>
        <p:spPr>
          <a:xfrm rot="16200000" flipH="1">
            <a:off x="1266740" y="7494640"/>
            <a:ext cx="2419856" cy="499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Market</a:t>
            </a:r>
          </a:p>
        </p:txBody>
      </p: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A5BCBB2B-D2B5-0743-A614-CA17C7704939}"/>
              </a:ext>
            </a:extLst>
          </p:cNvPr>
          <p:cNvSpPr txBox="1"/>
          <p:nvPr/>
        </p:nvSpPr>
        <p:spPr>
          <a:xfrm flipH="1">
            <a:off x="9098418" y="11129952"/>
            <a:ext cx="2065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63" name="Rectangle 56">
            <a:extLst>
              <a:ext uri="{FF2B5EF4-FFF2-40B4-BE49-F238E27FC236}">
                <a16:creationId xmlns:a16="http://schemas.microsoft.com/office/drawing/2014/main" id="{7A15D4E1-0D70-E743-8B6E-E80A5DE5809B}"/>
              </a:ext>
            </a:extLst>
          </p:cNvPr>
          <p:cNvSpPr/>
          <p:nvPr/>
        </p:nvSpPr>
        <p:spPr>
          <a:xfrm flipH="1">
            <a:off x="1381375" y="5321774"/>
            <a:ext cx="720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</a:t>
            </a:r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02CF8CC5-83AA-0D49-BA66-7D1CA8A3C9AD}"/>
              </a:ext>
            </a:extLst>
          </p:cNvPr>
          <p:cNvSpPr/>
          <p:nvPr/>
        </p:nvSpPr>
        <p:spPr>
          <a:xfrm flipH="1">
            <a:off x="1381375" y="10188197"/>
            <a:ext cx="720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</a:t>
            </a:r>
          </a:p>
        </p:txBody>
      </p:sp>
      <p:sp>
        <p:nvSpPr>
          <p:cNvPr id="65" name="Rectangle 56">
            <a:extLst>
              <a:ext uri="{FF2B5EF4-FFF2-40B4-BE49-F238E27FC236}">
                <a16:creationId xmlns:a16="http://schemas.microsoft.com/office/drawing/2014/main" id="{7E89E172-9207-4540-827F-4F1909533FD5}"/>
              </a:ext>
            </a:extLst>
          </p:cNvPr>
          <p:cNvSpPr/>
          <p:nvPr/>
        </p:nvSpPr>
        <p:spPr>
          <a:xfrm flipH="1">
            <a:off x="3266145" y="11947986"/>
            <a:ext cx="720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</a:t>
            </a:r>
          </a:p>
        </p:txBody>
      </p:sp>
      <p:sp>
        <p:nvSpPr>
          <p:cNvPr id="68" name="Rectangle 56">
            <a:extLst>
              <a:ext uri="{FF2B5EF4-FFF2-40B4-BE49-F238E27FC236}">
                <a16:creationId xmlns:a16="http://schemas.microsoft.com/office/drawing/2014/main" id="{90204005-B76D-C748-ACC1-6C939CF91603}"/>
              </a:ext>
            </a:extLst>
          </p:cNvPr>
          <p:cNvSpPr/>
          <p:nvPr/>
        </p:nvSpPr>
        <p:spPr>
          <a:xfrm flipH="1">
            <a:off x="15654455" y="11947986"/>
            <a:ext cx="720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9613FE5-2278-9945-B94B-516D074CF82F}"/>
              </a:ext>
            </a:extLst>
          </p:cNvPr>
          <p:cNvSpPr txBox="1"/>
          <p:nvPr/>
        </p:nvSpPr>
        <p:spPr>
          <a:xfrm>
            <a:off x="17921332" y="4907390"/>
            <a:ext cx="54402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Business process of creating relationships.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20895E6-6478-8B43-8C34-3E56FAC4CE0E}"/>
              </a:ext>
            </a:extLst>
          </p:cNvPr>
          <p:cNvSpPr txBox="1"/>
          <p:nvPr/>
        </p:nvSpPr>
        <p:spPr>
          <a:xfrm>
            <a:off x="17921332" y="8258304"/>
            <a:ext cx="54402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sure, most businesses. Most businesses already know that social media.</a:t>
            </a:r>
          </a:p>
        </p:txBody>
      </p:sp>
    </p:spTree>
    <p:extLst>
      <p:ext uri="{BB962C8B-B14F-4D97-AF65-F5344CB8AC3E}">
        <p14:creationId xmlns:p14="http://schemas.microsoft.com/office/powerpoint/2010/main" val="3641219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adroTexto 350">
            <a:extLst>
              <a:ext uri="{FF2B5EF4-FFF2-40B4-BE49-F238E27FC236}">
                <a16:creationId xmlns:a16="http://schemas.microsoft.com/office/drawing/2014/main" id="{F38862ED-3CAC-984E-9921-7CD57D1925E4}"/>
              </a:ext>
            </a:extLst>
          </p:cNvPr>
          <p:cNvSpPr txBox="1"/>
          <p:nvPr/>
        </p:nvSpPr>
        <p:spPr>
          <a:xfrm>
            <a:off x="5178802" y="1022190"/>
            <a:ext cx="140201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Advantage Differentiation</a:t>
            </a:r>
          </a:p>
        </p:txBody>
      </p:sp>
      <p:sp>
        <p:nvSpPr>
          <p:cNvPr id="67" name="CuadroTexto 351">
            <a:extLst>
              <a:ext uri="{FF2B5EF4-FFF2-40B4-BE49-F238E27FC236}">
                <a16:creationId xmlns:a16="http://schemas.microsoft.com/office/drawing/2014/main" id="{494DCF21-1A61-E34B-ADDC-A6A32734A425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5FB8DEE-EEBE-5349-88A2-9354AA487A21}"/>
              </a:ext>
            </a:extLst>
          </p:cNvPr>
          <p:cNvSpPr/>
          <p:nvPr/>
        </p:nvSpPr>
        <p:spPr>
          <a:xfrm>
            <a:off x="5590728" y="4824788"/>
            <a:ext cx="15267709" cy="60682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36E5445-9A84-064D-A73E-7E7BD7D065A5}"/>
              </a:ext>
            </a:extLst>
          </p:cNvPr>
          <p:cNvSpPr/>
          <p:nvPr/>
        </p:nvSpPr>
        <p:spPr>
          <a:xfrm>
            <a:off x="11669697" y="6745653"/>
            <a:ext cx="3109770" cy="22265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CuadroTexto 395">
            <a:extLst>
              <a:ext uri="{FF2B5EF4-FFF2-40B4-BE49-F238E27FC236}">
                <a16:creationId xmlns:a16="http://schemas.microsoft.com/office/drawing/2014/main" id="{F2C8BB48-4996-F245-A67F-AC14FE522A8C}"/>
              </a:ext>
            </a:extLst>
          </p:cNvPr>
          <p:cNvSpPr txBox="1"/>
          <p:nvPr/>
        </p:nvSpPr>
        <p:spPr>
          <a:xfrm flipH="1">
            <a:off x="11904545" y="7258767"/>
            <a:ext cx="2640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Service</a:t>
            </a: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F991DBB0-CD88-F145-9000-FB9054DDDB07}"/>
              </a:ext>
            </a:extLst>
          </p:cNvPr>
          <p:cNvSpPr txBox="1"/>
          <p:nvPr/>
        </p:nvSpPr>
        <p:spPr>
          <a:xfrm flipH="1">
            <a:off x="11904545" y="5264266"/>
            <a:ext cx="2640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Function</a:t>
            </a:r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D9EFBD76-AF0C-F84E-9173-090EBEBF3C33}"/>
              </a:ext>
            </a:extLst>
          </p:cNvPr>
          <p:cNvSpPr txBox="1"/>
          <p:nvPr/>
        </p:nvSpPr>
        <p:spPr>
          <a:xfrm flipH="1">
            <a:off x="11904545" y="9793735"/>
            <a:ext cx="2640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Trust</a:t>
            </a:r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F11843EE-0D5A-8F48-950C-710836CCF399}"/>
              </a:ext>
            </a:extLst>
          </p:cNvPr>
          <p:cNvSpPr txBox="1"/>
          <p:nvPr/>
        </p:nvSpPr>
        <p:spPr>
          <a:xfrm flipH="1">
            <a:off x="15178880" y="7566543"/>
            <a:ext cx="2640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Experience</a:t>
            </a:r>
          </a:p>
        </p:txBody>
      </p:sp>
      <p:sp>
        <p:nvSpPr>
          <p:cNvPr id="60" name="CuadroTexto 395">
            <a:extLst>
              <a:ext uri="{FF2B5EF4-FFF2-40B4-BE49-F238E27FC236}">
                <a16:creationId xmlns:a16="http://schemas.microsoft.com/office/drawing/2014/main" id="{FB9926C1-B890-6046-966A-42FB864ADB3B}"/>
              </a:ext>
            </a:extLst>
          </p:cNvPr>
          <p:cNvSpPr txBox="1"/>
          <p:nvPr/>
        </p:nvSpPr>
        <p:spPr>
          <a:xfrm flipH="1">
            <a:off x="8630212" y="7566543"/>
            <a:ext cx="2640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Lifestyle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D0CDC26-73F1-4842-BA10-D5D6A5AC36A1}"/>
              </a:ext>
            </a:extLst>
          </p:cNvPr>
          <p:cNvSpPr/>
          <p:nvPr/>
        </p:nvSpPr>
        <p:spPr>
          <a:xfrm>
            <a:off x="5121029" y="5421347"/>
            <a:ext cx="3109770" cy="22265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uadroTexto 395">
            <a:extLst>
              <a:ext uri="{FF2B5EF4-FFF2-40B4-BE49-F238E27FC236}">
                <a16:creationId xmlns:a16="http://schemas.microsoft.com/office/drawing/2014/main" id="{EBAE6600-001C-184C-9BD5-D3B0BB16A1EE}"/>
              </a:ext>
            </a:extLst>
          </p:cNvPr>
          <p:cNvSpPr txBox="1"/>
          <p:nvPr/>
        </p:nvSpPr>
        <p:spPr>
          <a:xfrm flipH="1">
            <a:off x="5355877" y="5934461"/>
            <a:ext cx="2640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Service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33BC38C-C5A4-6C42-AB01-7F3AE8BB853C}"/>
              </a:ext>
            </a:extLst>
          </p:cNvPr>
          <p:cNvSpPr/>
          <p:nvPr/>
        </p:nvSpPr>
        <p:spPr>
          <a:xfrm>
            <a:off x="5121029" y="8069954"/>
            <a:ext cx="3109770" cy="22265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uadroTexto 395">
            <a:extLst>
              <a:ext uri="{FF2B5EF4-FFF2-40B4-BE49-F238E27FC236}">
                <a16:creationId xmlns:a16="http://schemas.microsoft.com/office/drawing/2014/main" id="{2F9B9B66-3EA3-C64A-9951-25BB78555664}"/>
              </a:ext>
            </a:extLst>
          </p:cNvPr>
          <p:cNvSpPr txBox="1"/>
          <p:nvPr/>
        </p:nvSpPr>
        <p:spPr>
          <a:xfrm flipH="1">
            <a:off x="5355877" y="8583068"/>
            <a:ext cx="2640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Service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6921736-0D85-794E-A6A0-C83EAD765DF2}"/>
              </a:ext>
            </a:extLst>
          </p:cNvPr>
          <p:cNvSpPr/>
          <p:nvPr/>
        </p:nvSpPr>
        <p:spPr>
          <a:xfrm>
            <a:off x="18218366" y="5421347"/>
            <a:ext cx="3109770" cy="22265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uadroTexto 395">
            <a:extLst>
              <a:ext uri="{FF2B5EF4-FFF2-40B4-BE49-F238E27FC236}">
                <a16:creationId xmlns:a16="http://schemas.microsoft.com/office/drawing/2014/main" id="{FA39A2E0-BC8D-5441-94E9-B5220784439E}"/>
              </a:ext>
            </a:extLst>
          </p:cNvPr>
          <p:cNvSpPr txBox="1"/>
          <p:nvPr/>
        </p:nvSpPr>
        <p:spPr>
          <a:xfrm flipH="1">
            <a:off x="18453214" y="5934461"/>
            <a:ext cx="2640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Service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A34182C-4A09-B844-9011-80B79E58D7D3}"/>
              </a:ext>
            </a:extLst>
          </p:cNvPr>
          <p:cNvSpPr/>
          <p:nvPr/>
        </p:nvSpPr>
        <p:spPr>
          <a:xfrm>
            <a:off x="18218366" y="8069954"/>
            <a:ext cx="3109770" cy="22265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uadroTexto 395">
            <a:extLst>
              <a:ext uri="{FF2B5EF4-FFF2-40B4-BE49-F238E27FC236}">
                <a16:creationId xmlns:a16="http://schemas.microsoft.com/office/drawing/2014/main" id="{D8CE9930-A893-014F-9EDA-7563F44E37DE}"/>
              </a:ext>
            </a:extLst>
          </p:cNvPr>
          <p:cNvSpPr txBox="1"/>
          <p:nvPr/>
        </p:nvSpPr>
        <p:spPr>
          <a:xfrm flipH="1">
            <a:off x="18453214" y="8583068"/>
            <a:ext cx="2640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Service</a:t>
            </a:r>
          </a:p>
        </p:txBody>
      </p:sp>
      <p:sp>
        <p:nvSpPr>
          <p:cNvPr id="119" name="Up Arrow 118">
            <a:extLst>
              <a:ext uri="{FF2B5EF4-FFF2-40B4-BE49-F238E27FC236}">
                <a16:creationId xmlns:a16="http://schemas.microsoft.com/office/drawing/2014/main" id="{EEBD8D1E-0FE3-2648-8AC6-F62120E586A5}"/>
              </a:ext>
            </a:extLst>
          </p:cNvPr>
          <p:cNvSpPr/>
          <p:nvPr/>
        </p:nvSpPr>
        <p:spPr>
          <a:xfrm>
            <a:off x="3714631" y="4869133"/>
            <a:ext cx="1006984" cy="5979594"/>
          </a:xfrm>
          <a:prstGeom prst="up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CuadroTexto 395">
            <a:extLst>
              <a:ext uri="{FF2B5EF4-FFF2-40B4-BE49-F238E27FC236}">
                <a16:creationId xmlns:a16="http://schemas.microsoft.com/office/drawing/2014/main" id="{7FAD8433-6C4A-9B4E-AF4F-544B308562E9}"/>
              </a:ext>
            </a:extLst>
          </p:cNvPr>
          <p:cNvSpPr txBox="1"/>
          <p:nvPr/>
        </p:nvSpPr>
        <p:spPr>
          <a:xfrm rot="16200000" flipH="1">
            <a:off x="2934879" y="7755060"/>
            <a:ext cx="2419856" cy="499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Market</a:t>
            </a:r>
          </a:p>
        </p:txBody>
      </p:sp>
      <p:sp>
        <p:nvSpPr>
          <p:cNvPr id="139" name="Rectangle 56">
            <a:extLst>
              <a:ext uri="{FF2B5EF4-FFF2-40B4-BE49-F238E27FC236}">
                <a16:creationId xmlns:a16="http://schemas.microsoft.com/office/drawing/2014/main" id="{D79536FD-D8B1-1748-9F69-2E019E807A34}"/>
              </a:ext>
            </a:extLst>
          </p:cNvPr>
          <p:cNvSpPr/>
          <p:nvPr/>
        </p:nvSpPr>
        <p:spPr>
          <a:xfrm flipH="1">
            <a:off x="3049514" y="5582194"/>
            <a:ext cx="720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</a:t>
            </a:r>
          </a:p>
        </p:txBody>
      </p:sp>
      <p:sp>
        <p:nvSpPr>
          <p:cNvPr id="140" name="Rectangle 56">
            <a:extLst>
              <a:ext uri="{FF2B5EF4-FFF2-40B4-BE49-F238E27FC236}">
                <a16:creationId xmlns:a16="http://schemas.microsoft.com/office/drawing/2014/main" id="{798618EB-6171-5B47-B325-D4C751820A59}"/>
              </a:ext>
            </a:extLst>
          </p:cNvPr>
          <p:cNvSpPr/>
          <p:nvPr/>
        </p:nvSpPr>
        <p:spPr>
          <a:xfrm flipH="1">
            <a:off x="3049514" y="10448617"/>
            <a:ext cx="720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</a:t>
            </a:r>
          </a:p>
        </p:txBody>
      </p:sp>
      <p:sp>
        <p:nvSpPr>
          <p:cNvPr id="120" name="Up Arrow 119">
            <a:extLst>
              <a:ext uri="{FF2B5EF4-FFF2-40B4-BE49-F238E27FC236}">
                <a16:creationId xmlns:a16="http://schemas.microsoft.com/office/drawing/2014/main" id="{1401DC80-6BD1-E44E-B812-44526C80B708}"/>
              </a:ext>
            </a:extLst>
          </p:cNvPr>
          <p:cNvSpPr/>
          <p:nvPr/>
        </p:nvSpPr>
        <p:spPr>
          <a:xfrm rot="5400000">
            <a:off x="12021763" y="3131134"/>
            <a:ext cx="1179871" cy="17432873"/>
          </a:xfrm>
          <a:prstGeom prst="up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CuadroTexto 395">
            <a:extLst>
              <a:ext uri="{FF2B5EF4-FFF2-40B4-BE49-F238E27FC236}">
                <a16:creationId xmlns:a16="http://schemas.microsoft.com/office/drawing/2014/main" id="{AD2CDB22-4401-F24C-9617-6FC5D7BE3702}"/>
              </a:ext>
            </a:extLst>
          </p:cNvPr>
          <p:cNvSpPr txBox="1"/>
          <p:nvPr/>
        </p:nvSpPr>
        <p:spPr>
          <a:xfrm flipH="1">
            <a:off x="12089896" y="11555180"/>
            <a:ext cx="2301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141" name="Rectangle 56">
            <a:extLst>
              <a:ext uri="{FF2B5EF4-FFF2-40B4-BE49-F238E27FC236}">
                <a16:creationId xmlns:a16="http://schemas.microsoft.com/office/drawing/2014/main" id="{EB9A67FB-D20C-9E43-ADC6-E4FE43C38FAE}"/>
              </a:ext>
            </a:extLst>
          </p:cNvPr>
          <p:cNvSpPr/>
          <p:nvPr/>
        </p:nvSpPr>
        <p:spPr>
          <a:xfrm flipH="1">
            <a:off x="5590729" y="12373214"/>
            <a:ext cx="8033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</a:t>
            </a:r>
          </a:p>
        </p:txBody>
      </p:sp>
      <p:sp>
        <p:nvSpPr>
          <p:cNvPr id="142" name="Rectangle 56">
            <a:extLst>
              <a:ext uri="{FF2B5EF4-FFF2-40B4-BE49-F238E27FC236}">
                <a16:creationId xmlns:a16="http://schemas.microsoft.com/office/drawing/2014/main" id="{7D7A8274-B5A8-3149-808A-FAEA379F9177}"/>
              </a:ext>
            </a:extLst>
          </p:cNvPr>
          <p:cNvSpPr/>
          <p:nvPr/>
        </p:nvSpPr>
        <p:spPr>
          <a:xfrm flipH="1">
            <a:off x="19395587" y="12373214"/>
            <a:ext cx="8033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3309848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adroTexto 350">
            <a:extLst>
              <a:ext uri="{FF2B5EF4-FFF2-40B4-BE49-F238E27FC236}">
                <a16:creationId xmlns:a16="http://schemas.microsoft.com/office/drawing/2014/main" id="{F38862ED-3CAC-984E-9921-7CD57D1925E4}"/>
              </a:ext>
            </a:extLst>
          </p:cNvPr>
          <p:cNvSpPr txBox="1"/>
          <p:nvPr/>
        </p:nvSpPr>
        <p:spPr>
          <a:xfrm>
            <a:off x="6000337" y="1022190"/>
            <a:ext cx="123771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Product Differentiation</a:t>
            </a:r>
          </a:p>
        </p:txBody>
      </p:sp>
      <p:sp>
        <p:nvSpPr>
          <p:cNvPr id="67" name="CuadroTexto 351">
            <a:extLst>
              <a:ext uri="{FF2B5EF4-FFF2-40B4-BE49-F238E27FC236}">
                <a16:creationId xmlns:a16="http://schemas.microsoft.com/office/drawing/2014/main" id="{494DCF21-1A61-E34B-ADDC-A6A32734A425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1AE8B17-7774-B14A-8256-A611A6CA4861}"/>
              </a:ext>
            </a:extLst>
          </p:cNvPr>
          <p:cNvSpPr/>
          <p:nvPr/>
        </p:nvSpPr>
        <p:spPr>
          <a:xfrm>
            <a:off x="5244857" y="6357584"/>
            <a:ext cx="16019650" cy="4853574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9A741D21-A1C2-F243-85D2-A868E6EF1A49}"/>
              </a:ext>
            </a:extLst>
          </p:cNvPr>
          <p:cNvSpPr txBox="1"/>
          <p:nvPr/>
        </p:nvSpPr>
        <p:spPr>
          <a:xfrm flipH="1">
            <a:off x="6820934" y="7246568"/>
            <a:ext cx="4727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 Focus</a:t>
            </a:r>
          </a:p>
        </p:txBody>
      </p:sp>
      <p:sp>
        <p:nvSpPr>
          <p:cNvPr id="43" name="CuadroTexto 395">
            <a:extLst>
              <a:ext uri="{FF2B5EF4-FFF2-40B4-BE49-F238E27FC236}">
                <a16:creationId xmlns:a16="http://schemas.microsoft.com/office/drawing/2014/main" id="{F8D2DBC7-C727-EA44-B75E-44FD0E0A3BD1}"/>
              </a:ext>
            </a:extLst>
          </p:cNvPr>
          <p:cNvSpPr txBox="1"/>
          <p:nvPr/>
        </p:nvSpPr>
        <p:spPr>
          <a:xfrm flipH="1">
            <a:off x="15036607" y="7246568"/>
            <a:ext cx="4727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</a:t>
            </a:r>
          </a:p>
        </p:txBody>
      </p:sp>
      <p:sp>
        <p:nvSpPr>
          <p:cNvPr id="47" name="CuadroTexto 395">
            <a:extLst>
              <a:ext uri="{FF2B5EF4-FFF2-40B4-BE49-F238E27FC236}">
                <a16:creationId xmlns:a16="http://schemas.microsoft.com/office/drawing/2014/main" id="{BA213FAA-9ABB-5949-A6AA-AD941BE5C25E}"/>
              </a:ext>
            </a:extLst>
          </p:cNvPr>
          <p:cNvSpPr txBox="1"/>
          <p:nvPr/>
        </p:nvSpPr>
        <p:spPr>
          <a:xfrm flipH="1">
            <a:off x="6820934" y="9510024"/>
            <a:ext cx="4727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 Focus</a:t>
            </a:r>
          </a:p>
        </p:txBody>
      </p:sp>
      <p:sp>
        <p:nvSpPr>
          <p:cNvPr id="51" name="CuadroTexto 395">
            <a:extLst>
              <a:ext uri="{FF2B5EF4-FFF2-40B4-BE49-F238E27FC236}">
                <a16:creationId xmlns:a16="http://schemas.microsoft.com/office/drawing/2014/main" id="{FEE45F57-DA19-3140-86BB-5E611DEA06CF}"/>
              </a:ext>
            </a:extLst>
          </p:cNvPr>
          <p:cNvSpPr txBox="1"/>
          <p:nvPr/>
        </p:nvSpPr>
        <p:spPr>
          <a:xfrm flipH="1">
            <a:off x="15036607" y="9510024"/>
            <a:ext cx="4727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 Leadership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F35B8D7-C140-844F-A62D-5BA41D5CE914}"/>
              </a:ext>
            </a:extLst>
          </p:cNvPr>
          <p:cNvSpPr/>
          <p:nvPr/>
        </p:nvSpPr>
        <p:spPr>
          <a:xfrm>
            <a:off x="4108043" y="5231565"/>
            <a:ext cx="816981" cy="59795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7EFA458-6CB6-3C40-9CB6-9FA0F56C6A9F}"/>
              </a:ext>
            </a:extLst>
          </p:cNvPr>
          <p:cNvSpPr/>
          <p:nvPr/>
        </p:nvSpPr>
        <p:spPr>
          <a:xfrm rot="5400000">
            <a:off x="12846048" y="-2386347"/>
            <a:ext cx="817268" cy="16019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adroTexto 395">
            <a:extLst>
              <a:ext uri="{FF2B5EF4-FFF2-40B4-BE49-F238E27FC236}">
                <a16:creationId xmlns:a16="http://schemas.microsoft.com/office/drawing/2014/main" id="{8FF9F2CE-5BC7-6F45-AAD2-B69321E8AB63}"/>
              </a:ext>
            </a:extLst>
          </p:cNvPr>
          <p:cNvSpPr txBox="1"/>
          <p:nvPr/>
        </p:nvSpPr>
        <p:spPr>
          <a:xfrm rot="16200000" flipH="1">
            <a:off x="3329709" y="7919749"/>
            <a:ext cx="2419856" cy="603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Broad Target</a:t>
            </a:r>
          </a:p>
        </p:txBody>
      </p:sp>
      <p:sp>
        <p:nvSpPr>
          <p:cNvPr id="69" name="CuadroTexto 395">
            <a:extLst>
              <a:ext uri="{FF2B5EF4-FFF2-40B4-BE49-F238E27FC236}">
                <a16:creationId xmlns:a16="http://schemas.microsoft.com/office/drawing/2014/main" id="{00044A7A-C2A1-4D4F-8AD7-9B81F4B46F4C}"/>
              </a:ext>
            </a:extLst>
          </p:cNvPr>
          <p:cNvSpPr txBox="1"/>
          <p:nvPr/>
        </p:nvSpPr>
        <p:spPr>
          <a:xfrm flipH="1">
            <a:off x="11600905" y="5402814"/>
            <a:ext cx="3307554" cy="441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Lower Cost</a:t>
            </a:r>
          </a:p>
        </p:txBody>
      </p:sp>
      <p:sp>
        <p:nvSpPr>
          <p:cNvPr id="85" name="Rectangle 56">
            <a:extLst>
              <a:ext uri="{FF2B5EF4-FFF2-40B4-BE49-F238E27FC236}">
                <a16:creationId xmlns:a16="http://schemas.microsoft.com/office/drawing/2014/main" id="{98CB2AA9-47D4-B349-9382-9B857B8214BB}"/>
              </a:ext>
            </a:extLst>
          </p:cNvPr>
          <p:cNvSpPr/>
          <p:nvPr/>
        </p:nvSpPr>
        <p:spPr>
          <a:xfrm flipH="1">
            <a:off x="3113141" y="5543490"/>
            <a:ext cx="720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</a:t>
            </a:r>
          </a:p>
        </p:txBody>
      </p:sp>
      <p:sp>
        <p:nvSpPr>
          <p:cNvPr id="86" name="Rectangle 56">
            <a:extLst>
              <a:ext uri="{FF2B5EF4-FFF2-40B4-BE49-F238E27FC236}">
                <a16:creationId xmlns:a16="http://schemas.microsoft.com/office/drawing/2014/main" id="{0CC0C634-F044-0648-88E4-DAE0D5C01461}"/>
              </a:ext>
            </a:extLst>
          </p:cNvPr>
          <p:cNvSpPr/>
          <p:nvPr/>
        </p:nvSpPr>
        <p:spPr>
          <a:xfrm flipH="1">
            <a:off x="3113141" y="10409913"/>
            <a:ext cx="720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</a:t>
            </a:r>
          </a:p>
        </p:txBody>
      </p:sp>
      <p:sp>
        <p:nvSpPr>
          <p:cNvPr id="87" name="Rectangle 56">
            <a:extLst>
              <a:ext uri="{FF2B5EF4-FFF2-40B4-BE49-F238E27FC236}">
                <a16:creationId xmlns:a16="http://schemas.microsoft.com/office/drawing/2014/main" id="{BE10C645-68AF-7E49-AC56-9385064EB97D}"/>
              </a:ext>
            </a:extLst>
          </p:cNvPr>
          <p:cNvSpPr/>
          <p:nvPr/>
        </p:nvSpPr>
        <p:spPr>
          <a:xfrm flipH="1">
            <a:off x="5970877" y="11455281"/>
            <a:ext cx="8033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</a:t>
            </a:r>
          </a:p>
        </p:txBody>
      </p:sp>
      <p:sp>
        <p:nvSpPr>
          <p:cNvPr id="88" name="Rectangle 56">
            <a:extLst>
              <a:ext uri="{FF2B5EF4-FFF2-40B4-BE49-F238E27FC236}">
                <a16:creationId xmlns:a16="http://schemas.microsoft.com/office/drawing/2014/main" id="{49BD5CC7-9640-3046-83B1-2A0287DF1ABC}"/>
              </a:ext>
            </a:extLst>
          </p:cNvPr>
          <p:cNvSpPr/>
          <p:nvPr/>
        </p:nvSpPr>
        <p:spPr>
          <a:xfrm flipH="1">
            <a:off x="19775735" y="11455281"/>
            <a:ext cx="8033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1029787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743857" y="1022190"/>
            <a:ext cx="128900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Competitive Advantage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C3F0CF-1C88-D049-BFEC-5646FDD0A5A9}"/>
              </a:ext>
            </a:extLst>
          </p:cNvPr>
          <p:cNvCxnSpPr>
            <a:cxnSpLocks/>
          </p:cNvCxnSpPr>
          <p:nvPr/>
        </p:nvCxnSpPr>
        <p:spPr>
          <a:xfrm>
            <a:off x="3951807" y="10390637"/>
            <a:ext cx="6515100" cy="0"/>
          </a:xfrm>
          <a:prstGeom prst="straightConnector1">
            <a:avLst/>
          </a:prstGeom>
          <a:ln w="889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D1D200-E33B-484A-B384-C4F58D86745C}"/>
              </a:ext>
            </a:extLst>
          </p:cNvPr>
          <p:cNvCxnSpPr>
            <a:cxnSpLocks/>
          </p:cNvCxnSpPr>
          <p:nvPr/>
        </p:nvCxnSpPr>
        <p:spPr>
          <a:xfrm flipV="1">
            <a:off x="3984465" y="4842551"/>
            <a:ext cx="0" cy="5571673"/>
          </a:xfrm>
          <a:prstGeom prst="straightConnector1">
            <a:avLst/>
          </a:prstGeom>
          <a:ln w="889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E0F8B4-39C1-0043-BB46-910CA47A1CE3}"/>
              </a:ext>
            </a:extLst>
          </p:cNvPr>
          <p:cNvSpPr/>
          <p:nvPr/>
        </p:nvSpPr>
        <p:spPr>
          <a:xfrm>
            <a:off x="4423044" y="4842551"/>
            <a:ext cx="2622884" cy="26228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Differentiation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4F063E-3F2C-6849-BD30-EEA02D15D459}"/>
              </a:ext>
            </a:extLst>
          </p:cNvPr>
          <p:cNvSpPr/>
          <p:nvPr/>
        </p:nvSpPr>
        <p:spPr>
          <a:xfrm>
            <a:off x="7045928" y="7465435"/>
            <a:ext cx="2622884" cy="26228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Cost</a:t>
            </a:r>
          </a:p>
        </p:txBody>
      </p:sp>
      <p:sp>
        <p:nvSpPr>
          <p:cNvPr id="34" name="CuadroTexto 395">
            <a:extLst>
              <a:ext uri="{FF2B5EF4-FFF2-40B4-BE49-F238E27FC236}">
                <a16:creationId xmlns:a16="http://schemas.microsoft.com/office/drawing/2014/main" id="{EFD7AE24-6DA9-8549-9612-E41D2244EB93}"/>
              </a:ext>
            </a:extLst>
          </p:cNvPr>
          <p:cNvSpPr txBox="1"/>
          <p:nvPr/>
        </p:nvSpPr>
        <p:spPr>
          <a:xfrm rot="16200000" flipH="1">
            <a:off x="970926" y="7335999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</a:t>
            </a:r>
          </a:p>
        </p:txBody>
      </p:sp>
      <p:sp>
        <p:nvSpPr>
          <p:cNvPr id="35" name="Rectangle 56">
            <a:extLst>
              <a:ext uri="{FF2B5EF4-FFF2-40B4-BE49-F238E27FC236}">
                <a16:creationId xmlns:a16="http://schemas.microsoft.com/office/drawing/2014/main" id="{FB57F763-67B5-194A-BCD0-FFE7C912687B}"/>
              </a:ext>
            </a:extLst>
          </p:cNvPr>
          <p:cNvSpPr/>
          <p:nvPr/>
        </p:nvSpPr>
        <p:spPr>
          <a:xfrm flipH="1">
            <a:off x="2703286" y="5345812"/>
            <a:ext cx="11004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High</a:t>
            </a:r>
          </a:p>
        </p:txBody>
      </p:sp>
      <p:sp>
        <p:nvSpPr>
          <p:cNvPr id="36" name="Rectangle 56">
            <a:extLst>
              <a:ext uri="{FF2B5EF4-FFF2-40B4-BE49-F238E27FC236}">
                <a16:creationId xmlns:a16="http://schemas.microsoft.com/office/drawing/2014/main" id="{56BA215C-A6AC-144B-AB41-D37776D4B8D2}"/>
              </a:ext>
            </a:extLst>
          </p:cNvPr>
          <p:cNvSpPr/>
          <p:nvPr/>
        </p:nvSpPr>
        <p:spPr>
          <a:xfrm flipH="1">
            <a:off x="2703286" y="9510851"/>
            <a:ext cx="11004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Low</a:t>
            </a:r>
          </a:p>
        </p:txBody>
      </p:sp>
      <p:sp>
        <p:nvSpPr>
          <p:cNvPr id="37" name="Rectangle 56">
            <a:extLst>
              <a:ext uri="{FF2B5EF4-FFF2-40B4-BE49-F238E27FC236}">
                <a16:creationId xmlns:a16="http://schemas.microsoft.com/office/drawing/2014/main" id="{E12C9AB6-EECA-7144-9BA7-B9056077F407}"/>
              </a:ext>
            </a:extLst>
          </p:cNvPr>
          <p:cNvSpPr/>
          <p:nvPr/>
        </p:nvSpPr>
        <p:spPr>
          <a:xfrm flipH="1">
            <a:off x="4178662" y="10797922"/>
            <a:ext cx="11004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High</a:t>
            </a:r>
          </a:p>
        </p:txBody>
      </p:sp>
      <p:sp>
        <p:nvSpPr>
          <p:cNvPr id="38" name="Rectangle 56">
            <a:extLst>
              <a:ext uri="{FF2B5EF4-FFF2-40B4-BE49-F238E27FC236}">
                <a16:creationId xmlns:a16="http://schemas.microsoft.com/office/drawing/2014/main" id="{9369F50D-FA8B-AE4C-BD34-2838A2F198F8}"/>
              </a:ext>
            </a:extLst>
          </p:cNvPr>
          <p:cNvSpPr/>
          <p:nvPr/>
        </p:nvSpPr>
        <p:spPr>
          <a:xfrm flipH="1">
            <a:off x="8932636" y="10797922"/>
            <a:ext cx="11004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Low</a:t>
            </a:r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DD0DD973-5FC1-ED46-A602-5A40F60365C6}"/>
              </a:ext>
            </a:extLst>
          </p:cNvPr>
          <p:cNvSpPr txBox="1"/>
          <p:nvPr/>
        </p:nvSpPr>
        <p:spPr>
          <a:xfrm flipH="1">
            <a:off x="5717298" y="10706738"/>
            <a:ext cx="2640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CED994D-1F7F-9F48-B245-0C5CA22567D5}"/>
              </a:ext>
            </a:extLst>
          </p:cNvPr>
          <p:cNvSpPr/>
          <p:nvPr/>
        </p:nvSpPr>
        <p:spPr>
          <a:xfrm>
            <a:off x="6789844" y="5545679"/>
            <a:ext cx="2622884" cy="26228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Differentiation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800E1BE-5F17-7641-9A2E-A1DCE4E120B7}"/>
              </a:ext>
            </a:extLst>
          </p:cNvPr>
          <p:cNvCxnSpPr>
            <a:cxnSpLocks/>
          </p:cNvCxnSpPr>
          <p:nvPr/>
        </p:nvCxnSpPr>
        <p:spPr>
          <a:xfrm>
            <a:off x="15159263" y="10390637"/>
            <a:ext cx="6515100" cy="0"/>
          </a:xfrm>
          <a:prstGeom prst="straightConnector1">
            <a:avLst/>
          </a:prstGeom>
          <a:ln w="889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87756B-A9AC-0E4C-8ADB-C14F4556F446}"/>
              </a:ext>
            </a:extLst>
          </p:cNvPr>
          <p:cNvCxnSpPr>
            <a:cxnSpLocks/>
          </p:cNvCxnSpPr>
          <p:nvPr/>
        </p:nvCxnSpPr>
        <p:spPr>
          <a:xfrm flipV="1">
            <a:off x="15191921" y="4842551"/>
            <a:ext cx="0" cy="5571673"/>
          </a:xfrm>
          <a:prstGeom prst="straightConnector1">
            <a:avLst/>
          </a:prstGeom>
          <a:ln w="889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8398FE1-CAF2-F945-856E-573509A15AC2}"/>
              </a:ext>
            </a:extLst>
          </p:cNvPr>
          <p:cNvSpPr/>
          <p:nvPr/>
        </p:nvSpPr>
        <p:spPr>
          <a:xfrm>
            <a:off x="18257943" y="4842551"/>
            <a:ext cx="2622884" cy="26228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Differentiation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799BF8C-286D-5843-8E11-335F1FF80549}"/>
              </a:ext>
            </a:extLst>
          </p:cNvPr>
          <p:cNvSpPr/>
          <p:nvPr/>
        </p:nvSpPr>
        <p:spPr>
          <a:xfrm>
            <a:off x="18253384" y="7465435"/>
            <a:ext cx="2622884" cy="26228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Cost</a:t>
            </a:r>
          </a:p>
        </p:txBody>
      </p:sp>
      <p:sp>
        <p:nvSpPr>
          <p:cNvPr id="49" name="CuadroTexto 395">
            <a:extLst>
              <a:ext uri="{FF2B5EF4-FFF2-40B4-BE49-F238E27FC236}">
                <a16:creationId xmlns:a16="http://schemas.microsoft.com/office/drawing/2014/main" id="{E8575745-0788-F84E-BD08-872BC716C376}"/>
              </a:ext>
            </a:extLst>
          </p:cNvPr>
          <p:cNvSpPr txBox="1"/>
          <p:nvPr/>
        </p:nvSpPr>
        <p:spPr>
          <a:xfrm rot="16200000" flipH="1">
            <a:off x="12178382" y="7335999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Differentiation</a:t>
            </a:r>
          </a:p>
        </p:txBody>
      </p:sp>
      <p:sp>
        <p:nvSpPr>
          <p:cNvPr id="50" name="Rectangle 56">
            <a:extLst>
              <a:ext uri="{FF2B5EF4-FFF2-40B4-BE49-F238E27FC236}">
                <a16:creationId xmlns:a16="http://schemas.microsoft.com/office/drawing/2014/main" id="{BEC3AB1E-A522-3B43-9A65-82F9D705CFB4}"/>
              </a:ext>
            </a:extLst>
          </p:cNvPr>
          <p:cNvSpPr/>
          <p:nvPr/>
        </p:nvSpPr>
        <p:spPr>
          <a:xfrm flipH="1">
            <a:off x="13910742" y="5345812"/>
            <a:ext cx="11004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High</a:t>
            </a:r>
          </a:p>
        </p:txBody>
      </p:sp>
      <p:sp>
        <p:nvSpPr>
          <p:cNvPr id="51" name="Rectangle 56">
            <a:extLst>
              <a:ext uri="{FF2B5EF4-FFF2-40B4-BE49-F238E27FC236}">
                <a16:creationId xmlns:a16="http://schemas.microsoft.com/office/drawing/2014/main" id="{1012932D-1B4B-AF4B-B760-9B4916D22BBB}"/>
              </a:ext>
            </a:extLst>
          </p:cNvPr>
          <p:cNvSpPr/>
          <p:nvPr/>
        </p:nvSpPr>
        <p:spPr>
          <a:xfrm flipH="1">
            <a:off x="13910742" y="9510851"/>
            <a:ext cx="11004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Low</a:t>
            </a:r>
          </a:p>
        </p:txBody>
      </p:sp>
      <p:sp>
        <p:nvSpPr>
          <p:cNvPr id="52" name="Rectangle 56">
            <a:extLst>
              <a:ext uri="{FF2B5EF4-FFF2-40B4-BE49-F238E27FC236}">
                <a16:creationId xmlns:a16="http://schemas.microsoft.com/office/drawing/2014/main" id="{D71E27F3-8AAE-5249-8BB0-531CEC6FD637}"/>
              </a:ext>
            </a:extLst>
          </p:cNvPr>
          <p:cNvSpPr/>
          <p:nvPr/>
        </p:nvSpPr>
        <p:spPr>
          <a:xfrm flipH="1">
            <a:off x="15386118" y="10797922"/>
            <a:ext cx="11004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High</a:t>
            </a:r>
          </a:p>
        </p:txBody>
      </p:sp>
      <p:sp>
        <p:nvSpPr>
          <p:cNvPr id="53" name="Rectangle 56">
            <a:extLst>
              <a:ext uri="{FF2B5EF4-FFF2-40B4-BE49-F238E27FC236}">
                <a16:creationId xmlns:a16="http://schemas.microsoft.com/office/drawing/2014/main" id="{488DF0EF-2900-A649-B809-C269405B1980}"/>
              </a:ext>
            </a:extLst>
          </p:cNvPr>
          <p:cNvSpPr/>
          <p:nvPr/>
        </p:nvSpPr>
        <p:spPr>
          <a:xfrm flipH="1">
            <a:off x="20140092" y="10797922"/>
            <a:ext cx="11004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Low</a:t>
            </a:r>
          </a:p>
        </p:txBody>
      </p:sp>
      <p:sp>
        <p:nvSpPr>
          <p:cNvPr id="54" name="CuadroTexto 395">
            <a:extLst>
              <a:ext uri="{FF2B5EF4-FFF2-40B4-BE49-F238E27FC236}">
                <a16:creationId xmlns:a16="http://schemas.microsoft.com/office/drawing/2014/main" id="{FC2A0886-5D21-2E4A-9BE0-64084C3B21AC}"/>
              </a:ext>
            </a:extLst>
          </p:cNvPr>
          <p:cNvSpPr txBox="1"/>
          <p:nvPr/>
        </p:nvSpPr>
        <p:spPr>
          <a:xfrm flipH="1">
            <a:off x="16924754" y="10706738"/>
            <a:ext cx="2640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9213D13-88D2-F44C-802A-40FAC117A6FA}"/>
              </a:ext>
            </a:extLst>
          </p:cNvPr>
          <p:cNvSpPr/>
          <p:nvPr/>
        </p:nvSpPr>
        <p:spPr>
          <a:xfrm>
            <a:off x="15936332" y="5345812"/>
            <a:ext cx="2622884" cy="26228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Differentiation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26B1238-C653-7444-A8ED-023F6E926A05}"/>
              </a:ext>
            </a:extLst>
          </p:cNvPr>
          <p:cNvSpPr txBox="1"/>
          <p:nvPr/>
        </p:nvSpPr>
        <p:spPr>
          <a:xfrm>
            <a:off x="3607760" y="11485711"/>
            <a:ext cx="68591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BB4EE4-E2FB-F84A-B37C-A44804253D98}"/>
              </a:ext>
            </a:extLst>
          </p:cNvPr>
          <p:cNvSpPr txBox="1"/>
          <p:nvPr/>
        </p:nvSpPr>
        <p:spPr>
          <a:xfrm>
            <a:off x="14947869" y="11485711"/>
            <a:ext cx="68591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role.</a:t>
            </a:r>
          </a:p>
        </p:txBody>
      </p:sp>
    </p:spTree>
    <p:extLst>
      <p:ext uri="{BB962C8B-B14F-4D97-AF65-F5344CB8AC3E}">
        <p14:creationId xmlns:p14="http://schemas.microsoft.com/office/powerpoint/2010/main" val="2971771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743857" y="1022190"/>
            <a:ext cx="128900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Competitive Advantage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BBF4245E-E340-E94B-A90A-5F7FB613A3C8}"/>
              </a:ext>
            </a:extLst>
          </p:cNvPr>
          <p:cNvSpPr/>
          <p:nvPr/>
        </p:nvSpPr>
        <p:spPr>
          <a:xfrm>
            <a:off x="4275214" y="2939143"/>
            <a:ext cx="6926349" cy="2333387"/>
          </a:xfrm>
          <a:prstGeom prst="parallelogram">
            <a:avLst>
              <a:gd name="adj" fmla="val 4852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FDCE1674-2813-7345-86B7-6CA16A228420}"/>
              </a:ext>
            </a:extLst>
          </p:cNvPr>
          <p:cNvSpPr/>
          <p:nvPr/>
        </p:nvSpPr>
        <p:spPr>
          <a:xfrm>
            <a:off x="3039892" y="5501293"/>
            <a:ext cx="6926349" cy="2333387"/>
          </a:xfrm>
          <a:prstGeom prst="parallelogram">
            <a:avLst>
              <a:gd name="adj" fmla="val 485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2C7A610F-C358-0E4B-BAD5-93522C90E198}"/>
              </a:ext>
            </a:extLst>
          </p:cNvPr>
          <p:cNvSpPr/>
          <p:nvPr/>
        </p:nvSpPr>
        <p:spPr>
          <a:xfrm flipH="1">
            <a:off x="3039891" y="8063444"/>
            <a:ext cx="6926349" cy="2333387"/>
          </a:xfrm>
          <a:prstGeom prst="parallelogram">
            <a:avLst>
              <a:gd name="adj" fmla="val 4852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E11EE1DE-4D65-8443-A983-F11D905C0E4D}"/>
              </a:ext>
            </a:extLst>
          </p:cNvPr>
          <p:cNvSpPr/>
          <p:nvPr/>
        </p:nvSpPr>
        <p:spPr>
          <a:xfrm flipH="1">
            <a:off x="4275214" y="10625594"/>
            <a:ext cx="6926349" cy="2333387"/>
          </a:xfrm>
          <a:prstGeom prst="parallelogram">
            <a:avLst>
              <a:gd name="adj" fmla="val 4852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BC0257BB-1E92-0142-AFF8-D6C35BD53653}"/>
              </a:ext>
            </a:extLst>
          </p:cNvPr>
          <p:cNvSpPr/>
          <p:nvPr/>
        </p:nvSpPr>
        <p:spPr>
          <a:xfrm flipH="1">
            <a:off x="13176087" y="2939143"/>
            <a:ext cx="6926349" cy="2333387"/>
          </a:xfrm>
          <a:prstGeom prst="parallelogram">
            <a:avLst>
              <a:gd name="adj" fmla="val 4852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226D5942-878F-4645-BAA5-9B15C1FF0636}"/>
              </a:ext>
            </a:extLst>
          </p:cNvPr>
          <p:cNvSpPr/>
          <p:nvPr/>
        </p:nvSpPr>
        <p:spPr>
          <a:xfrm flipH="1">
            <a:off x="14411409" y="5501293"/>
            <a:ext cx="6926349" cy="2333387"/>
          </a:xfrm>
          <a:prstGeom prst="parallelogram">
            <a:avLst>
              <a:gd name="adj" fmla="val 485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BC254B80-5D18-C348-9950-BD09C9437323}"/>
              </a:ext>
            </a:extLst>
          </p:cNvPr>
          <p:cNvSpPr/>
          <p:nvPr/>
        </p:nvSpPr>
        <p:spPr>
          <a:xfrm>
            <a:off x="14411410" y="8063444"/>
            <a:ext cx="6926349" cy="2333387"/>
          </a:xfrm>
          <a:prstGeom prst="parallelogram">
            <a:avLst>
              <a:gd name="adj" fmla="val 4852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F6BA6431-3669-2146-891D-2578FACFB17F}"/>
              </a:ext>
            </a:extLst>
          </p:cNvPr>
          <p:cNvSpPr/>
          <p:nvPr/>
        </p:nvSpPr>
        <p:spPr>
          <a:xfrm>
            <a:off x="13176087" y="10625594"/>
            <a:ext cx="6926349" cy="2333387"/>
          </a:xfrm>
          <a:prstGeom prst="parallelogram">
            <a:avLst>
              <a:gd name="adj" fmla="val 4852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8FCBCA59-2030-404B-914A-4AF82DC7CAB1}"/>
              </a:ext>
            </a:extLst>
          </p:cNvPr>
          <p:cNvSpPr/>
          <p:nvPr/>
        </p:nvSpPr>
        <p:spPr>
          <a:xfrm>
            <a:off x="9165453" y="2939143"/>
            <a:ext cx="6046745" cy="4895536"/>
          </a:xfrm>
          <a:prstGeom prst="trapezoid">
            <a:avLst>
              <a:gd name="adj" fmla="val 4784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64257996-2EDE-0A46-86B3-639A1C619A1F}"/>
              </a:ext>
            </a:extLst>
          </p:cNvPr>
          <p:cNvSpPr/>
          <p:nvPr/>
        </p:nvSpPr>
        <p:spPr>
          <a:xfrm flipV="1">
            <a:off x="9165453" y="8063444"/>
            <a:ext cx="6046745" cy="4895537"/>
          </a:xfrm>
          <a:prstGeom prst="trapezoid">
            <a:avLst>
              <a:gd name="adj" fmla="val 4784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adroTexto 395">
            <a:extLst>
              <a:ext uri="{FF2B5EF4-FFF2-40B4-BE49-F238E27FC236}">
                <a16:creationId xmlns:a16="http://schemas.microsoft.com/office/drawing/2014/main" id="{EAAA296D-76C0-454D-8FBA-50ED8A0C3A85}"/>
              </a:ext>
            </a:extLst>
          </p:cNvPr>
          <p:cNvSpPr txBox="1"/>
          <p:nvPr/>
        </p:nvSpPr>
        <p:spPr>
          <a:xfrm flipH="1">
            <a:off x="5983755" y="3725460"/>
            <a:ext cx="3509267" cy="76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1</a:t>
            </a:r>
          </a:p>
        </p:txBody>
      </p:sp>
      <p:sp>
        <p:nvSpPr>
          <p:cNvPr id="35" name="CuadroTexto 395">
            <a:extLst>
              <a:ext uri="{FF2B5EF4-FFF2-40B4-BE49-F238E27FC236}">
                <a16:creationId xmlns:a16="http://schemas.microsoft.com/office/drawing/2014/main" id="{2E028014-1ACD-C340-AADB-3F7045B0C4AD}"/>
              </a:ext>
            </a:extLst>
          </p:cNvPr>
          <p:cNvSpPr txBox="1"/>
          <p:nvPr/>
        </p:nvSpPr>
        <p:spPr>
          <a:xfrm flipH="1">
            <a:off x="10434192" y="5641242"/>
            <a:ext cx="3509267" cy="76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36" name="CuadroTexto 395">
            <a:extLst>
              <a:ext uri="{FF2B5EF4-FFF2-40B4-BE49-F238E27FC236}">
                <a16:creationId xmlns:a16="http://schemas.microsoft.com/office/drawing/2014/main" id="{45279F21-61A1-8844-B74A-25D85203377C}"/>
              </a:ext>
            </a:extLst>
          </p:cNvPr>
          <p:cNvSpPr txBox="1"/>
          <p:nvPr/>
        </p:nvSpPr>
        <p:spPr>
          <a:xfrm flipH="1">
            <a:off x="10434192" y="9636080"/>
            <a:ext cx="3509267" cy="76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Brand</a:t>
            </a:r>
          </a:p>
        </p:txBody>
      </p:sp>
      <p:sp>
        <p:nvSpPr>
          <p:cNvPr id="37" name="CuadroTexto 395">
            <a:extLst>
              <a:ext uri="{FF2B5EF4-FFF2-40B4-BE49-F238E27FC236}">
                <a16:creationId xmlns:a16="http://schemas.microsoft.com/office/drawing/2014/main" id="{13F358D4-57EC-6649-BED8-3B69DF34229C}"/>
              </a:ext>
            </a:extLst>
          </p:cNvPr>
          <p:cNvSpPr txBox="1"/>
          <p:nvPr/>
        </p:nvSpPr>
        <p:spPr>
          <a:xfrm flipH="1">
            <a:off x="14914955" y="3725460"/>
            <a:ext cx="3509267" cy="76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1</a:t>
            </a:r>
          </a:p>
        </p:txBody>
      </p:sp>
      <p:sp>
        <p:nvSpPr>
          <p:cNvPr id="38" name="CuadroTexto 395">
            <a:extLst>
              <a:ext uri="{FF2B5EF4-FFF2-40B4-BE49-F238E27FC236}">
                <a16:creationId xmlns:a16="http://schemas.microsoft.com/office/drawing/2014/main" id="{794ECF6D-B10C-D84D-B97A-9EBB46C957A7}"/>
              </a:ext>
            </a:extLst>
          </p:cNvPr>
          <p:cNvSpPr txBox="1"/>
          <p:nvPr/>
        </p:nvSpPr>
        <p:spPr>
          <a:xfrm flipH="1">
            <a:off x="4881225" y="6249668"/>
            <a:ext cx="3509267" cy="76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2</a:t>
            </a:r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CE190754-5C15-874B-B7C3-0BF09EA8F7D2}"/>
              </a:ext>
            </a:extLst>
          </p:cNvPr>
          <p:cNvSpPr txBox="1"/>
          <p:nvPr/>
        </p:nvSpPr>
        <p:spPr>
          <a:xfrm flipH="1">
            <a:off x="15987158" y="6249668"/>
            <a:ext cx="3509267" cy="76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2</a:t>
            </a:r>
          </a:p>
        </p:txBody>
      </p:sp>
      <p:sp>
        <p:nvSpPr>
          <p:cNvPr id="40" name="CuadroTexto 395">
            <a:extLst>
              <a:ext uri="{FF2B5EF4-FFF2-40B4-BE49-F238E27FC236}">
                <a16:creationId xmlns:a16="http://schemas.microsoft.com/office/drawing/2014/main" id="{FE347475-B967-1645-9817-824FCA1217A9}"/>
              </a:ext>
            </a:extLst>
          </p:cNvPr>
          <p:cNvSpPr txBox="1"/>
          <p:nvPr/>
        </p:nvSpPr>
        <p:spPr>
          <a:xfrm flipH="1">
            <a:off x="4881225" y="8889933"/>
            <a:ext cx="3509267" cy="76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3</a:t>
            </a:r>
          </a:p>
        </p:txBody>
      </p:sp>
      <p:sp>
        <p:nvSpPr>
          <p:cNvPr id="41" name="CuadroTexto 395">
            <a:extLst>
              <a:ext uri="{FF2B5EF4-FFF2-40B4-BE49-F238E27FC236}">
                <a16:creationId xmlns:a16="http://schemas.microsoft.com/office/drawing/2014/main" id="{2895962E-8550-034A-ABD6-5D88521E4084}"/>
              </a:ext>
            </a:extLst>
          </p:cNvPr>
          <p:cNvSpPr txBox="1"/>
          <p:nvPr/>
        </p:nvSpPr>
        <p:spPr>
          <a:xfrm flipH="1">
            <a:off x="15987158" y="8889933"/>
            <a:ext cx="3509267" cy="76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3</a:t>
            </a:r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25C668E3-9B64-104E-A8EC-7FBAD6932502}"/>
              </a:ext>
            </a:extLst>
          </p:cNvPr>
          <p:cNvSpPr txBox="1"/>
          <p:nvPr/>
        </p:nvSpPr>
        <p:spPr>
          <a:xfrm flipH="1">
            <a:off x="5983755" y="11414142"/>
            <a:ext cx="3509267" cy="76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4</a:t>
            </a:r>
          </a:p>
        </p:txBody>
      </p:sp>
      <p:sp>
        <p:nvSpPr>
          <p:cNvPr id="43" name="CuadroTexto 395">
            <a:extLst>
              <a:ext uri="{FF2B5EF4-FFF2-40B4-BE49-F238E27FC236}">
                <a16:creationId xmlns:a16="http://schemas.microsoft.com/office/drawing/2014/main" id="{2EA6ECD7-DCA8-7D4F-9DA0-886AA5FB87A9}"/>
              </a:ext>
            </a:extLst>
          </p:cNvPr>
          <p:cNvSpPr txBox="1"/>
          <p:nvPr/>
        </p:nvSpPr>
        <p:spPr>
          <a:xfrm flipH="1">
            <a:off x="14914955" y="11414142"/>
            <a:ext cx="3509267" cy="76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4</a:t>
            </a:r>
          </a:p>
        </p:txBody>
      </p:sp>
    </p:spTree>
    <p:extLst>
      <p:ext uri="{BB962C8B-B14F-4D97-AF65-F5344CB8AC3E}">
        <p14:creationId xmlns:p14="http://schemas.microsoft.com/office/powerpoint/2010/main" val="1892948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743861" y="1022190"/>
            <a:ext cx="128900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Competitive Advantage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CD11F983-0413-0543-9FFC-0C3AA2002B5D}"/>
              </a:ext>
            </a:extLst>
          </p:cNvPr>
          <p:cNvSpPr/>
          <p:nvPr/>
        </p:nvSpPr>
        <p:spPr>
          <a:xfrm rot="16200000">
            <a:off x="4601991" y="5331587"/>
            <a:ext cx="7097362" cy="6923183"/>
          </a:xfrm>
          <a:prstGeom prst="trapezoid">
            <a:avLst/>
          </a:prstGeom>
          <a:gradFill>
            <a:gsLst>
              <a:gs pos="100000">
                <a:srgbClr val="FFFFFF"/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E1E0C48-5B69-744F-A6DA-08E9D4CBA7B6}"/>
              </a:ext>
            </a:extLst>
          </p:cNvPr>
          <p:cNvSpPr/>
          <p:nvPr/>
        </p:nvSpPr>
        <p:spPr>
          <a:xfrm>
            <a:off x="2768840" y="6872939"/>
            <a:ext cx="3840480" cy="38404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adroTexto 395">
            <a:extLst>
              <a:ext uri="{FF2B5EF4-FFF2-40B4-BE49-F238E27FC236}">
                <a16:creationId xmlns:a16="http://schemas.microsoft.com/office/drawing/2014/main" id="{CC29F078-58E5-B849-8EF9-2D22BEA02B70}"/>
              </a:ext>
            </a:extLst>
          </p:cNvPr>
          <p:cNvSpPr txBox="1"/>
          <p:nvPr/>
        </p:nvSpPr>
        <p:spPr>
          <a:xfrm flipH="1">
            <a:off x="13415828" y="6182858"/>
            <a:ext cx="277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1</a:t>
            </a:r>
          </a:p>
        </p:txBody>
      </p:sp>
      <p:sp>
        <p:nvSpPr>
          <p:cNvPr id="24" name="Rectangle 56">
            <a:extLst>
              <a:ext uri="{FF2B5EF4-FFF2-40B4-BE49-F238E27FC236}">
                <a16:creationId xmlns:a16="http://schemas.microsoft.com/office/drawing/2014/main" id="{1D681EF2-F5A9-1F40-B465-9E986ED8815D}"/>
              </a:ext>
            </a:extLst>
          </p:cNvPr>
          <p:cNvSpPr/>
          <p:nvPr/>
        </p:nvSpPr>
        <p:spPr>
          <a:xfrm flipH="1">
            <a:off x="16194274" y="6028971"/>
            <a:ext cx="54145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6" name="CuadroTexto 395">
            <a:extLst>
              <a:ext uri="{FF2B5EF4-FFF2-40B4-BE49-F238E27FC236}">
                <a16:creationId xmlns:a16="http://schemas.microsoft.com/office/drawing/2014/main" id="{F5DB0013-9566-3A4F-8E8E-FA9468700194}"/>
              </a:ext>
            </a:extLst>
          </p:cNvPr>
          <p:cNvSpPr txBox="1"/>
          <p:nvPr/>
        </p:nvSpPr>
        <p:spPr>
          <a:xfrm flipH="1">
            <a:off x="13415828" y="8470011"/>
            <a:ext cx="277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2</a:t>
            </a:r>
          </a:p>
        </p:txBody>
      </p:sp>
      <p:sp>
        <p:nvSpPr>
          <p:cNvPr id="27" name="Rectangle 56">
            <a:extLst>
              <a:ext uri="{FF2B5EF4-FFF2-40B4-BE49-F238E27FC236}">
                <a16:creationId xmlns:a16="http://schemas.microsoft.com/office/drawing/2014/main" id="{EC3FAA1A-FC42-664B-803D-8FAA30E331D1}"/>
              </a:ext>
            </a:extLst>
          </p:cNvPr>
          <p:cNvSpPr/>
          <p:nvPr/>
        </p:nvSpPr>
        <p:spPr>
          <a:xfrm flipH="1">
            <a:off x="16194274" y="8316124"/>
            <a:ext cx="54145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8" name="CuadroTexto 395">
            <a:extLst>
              <a:ext uri="{FF2B5EF4-FFF2-40B4-BE49-F238E27FC236}">
                <a16:creationId xmlns:a16="http://schemas.microsoft.com/office/drawing/2014/main" id="{14F2AE60-84DB-0044-8721-0ADC7BEF47D6}"/>
              </a:ext>
            </a:extLst>
          </p:cNvPr>
          <p:cNvSpPr txBox="1"/>
          <p:nvPr/>
        </p:nvSpPr>
        <p:spPr>
          <a:xfrm flipH="1">
            <a:off x="13415828" y="10757164"/>
            <a:ext cx="277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3</a:t>
            </a:r>
          </a:p>
        </p:txBody>
      </p:sp>
      <p:sp>
        <p:nvSpPr>
          <p:cNvPr id="29" name="Rectangle 56">
            <a:extLst>
              <a:ext uri="{FF2B5EF4-FFF2-40B4-BE49-F238E27FC236}">
                <a16:creationId xmlns:a16="http://schemas.microsoft.com/office/drawing/2014/main" id="{D2C9C0A5-1C03-7B47-BD3E-E8044618258A}"/>
              </a:ext>
            </a:extLst>
          </p:cNvPr>
          <p:cNvSpPr/>
          <p:nvPr/>
        </p:nvSpPr>
        <p:spPr>
          <a:xfrm flipH="1">
            <a:off x="16194274" y="10603277"/>
            <a:ext cx="54145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8EE4F0CA-B62E-D942-B435-6A17F4079F30}"/>
              </a:ext>
            </a:extLst>
          </p:cNvPr>
          <p:cNvSpPr/>
          <p:nvPr/>
        </p:nvSpPr>
        <p:spPr>
          <a:xfrm>
            <a:off x="11325729" y="6022782"/>
            <a:ext cx="1606571" cy="93607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59F7BC52-E129-3A48-B694-86853FCAB83A}"/>
              </a:ext>
            </a:extLst>
          </p:cNvPr>
          <p:cNvSpPr/>
          <p:nvPr/>
        </p:nvSpPr>
        <p:spPr>
          <a:xfrm>
            <a:off x="11325729" y="8316124"/>
            <a:ext cx="1606571" cy="9360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862C3A60-E14E-1348-BEDE-452659CE850A}"/>
              </a:ext>
            </a:extLst>
          </p:cNvPr>
          <p:cNvSpPr/>
          <p:nvPr/>
        </p:nvSpPr>
        <p:spPr>
          <a:xfrm>
            <a:off x="11325729" y="10562935"/>
            <a:ext cx="1606571" cy="93607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adroTexto 395">
            <a:extLst>
              <a:ext uri="{FF2B5EF4-FFF2-40B4-BE49-F238E27FC236}">
                <a16:creationId xmlns:a16="http://schemas.microsoft.com/office/drawing/2014/main" id="{CD17060C-81BF-5C4A-B6FF-C6A6ACF3A137}"/>
              </a:ext>
            </a:extLst>
          </p:cNvPr>
          <p:cNvSpPr txBox="1"/>
          <p:nvPr/>
        </p:nvSpPr>
        <p:spPr>
          <a:xfrm flipH="1">
            <a:off x="3369044" y="8069901"/>
            <a:ext cx="26400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Service</a:t>
            </a:r>
          </a:p>
        </p:txBody>
      </p:sp>
    </p:spTree>
    <p:extLst>
      <p:ext uri="{BB962C8B-B14F-4D97-AF65-F5344CB8AC3E}">
        <p14:creationId xmlns:p14="http://schemas.microsoft.com/office/powerpoint/2010/main" val="373129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743857" y="1022190"/>
            <a:ext cx="128900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Competitive Advantage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6763B2-C28D-BC4F-9D66-FF81C3A11F18}"/>
              </a:ext>
            </a:extLst>
          </p:cNvPr>
          <p:cNvSpPr/>
          <p:nvPr/>
        </p:nvSpPr>
        <p:spPr>
          <a:xfrm>
            <a:off x="4554970" y="5541819"/>
            <a:ext cx="15267709" cy="60682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6B6BA3E9-E2A2-BD45-AAFC-9FA20805E525}"/>
              </a:ext>
            </a:extLst>
          </p:cNvPr>
          <p:cNvSpPr/>
          <p:nvPr/>
        </p:nvSpPr>
        <p:spPr>
          <a:xfrm rot="5400000">
            <a:off x="11705268" y="4215011"/>
            <a:ext cx="967110" cy="112690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3CDC015B-978B-D942-BF41-906CC31BE712}"/>
              </a:ext>
            </a:extLst>
          </p:cNvPr>
          <p:cNvSpPr/>
          <p:nvPr/>
        </p:nvSpPr>
        <p:spPr>
          <a:xfrm rot="16200000">
            <a:off x="11705268" y="11862721"/>
            <a:ext cx="967110" cy="112690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9D8202-4E46-944E-B8D6-324713D5D0A9}"/>
              </a:ext>
            </a:extLst>
          </p:cNvPr>
          <p:cNvSpPr/>
          <p:nvPr/>
        </p:nvSpPr>
        <p:spPr>
          <a:xfrm>
            <a:off x="10633939" y="7462684"/>
            <a:ext cx="3109770" cy="22265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0419A1EA-8C14-1F4C-9113-874B30A17119}"/>
              </a:ext>
            </a:extLst>
          </p:cNvPr>
          <p:cNvSpPr txBox="1"/>
          <p:nvPr/>
        </p:nvSpPr>
        <p:spPr>
          <a:xfrm flipH="1">
            <a:off x="10868787" y="7975798"/>
            <a:ext cx="2640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Service</a:t>
            </a:r>
          </a:p>
        </p:txBody>
      </p:sp>
      <p:sp>
        <p:nvSpPr>
          <p:cNvPr id="59" name="CuadroTexto 395">
            <a:extLst>
              <a:ext uri="{FF2B5EF4-FFF2-40B4-BE49-F238E27FC236}">
                <a16:creationId xmlns:a16="http://schemas.microsoft.com/office/drawing/2014/main" id="{90BF2E0F-2160-7747-AD9D-1E5305B7D56D}"/>
              </a:ext>
            </a:extLst>
          </p:cNvPr>
          <p:cNvSpPr txBox="1"/>
          <p:nvPr/>
        </p:nvSpPr>
        <p:spPr>
          <a:xfrm flipH="1">
            <a:off x="10868787" y="5981297"/>
            <a:ext cx="2640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Function</a:t>
            </a:r>
          </a:p>
        </p:txBody>
      </p:sp>
      <p:sp>
        <p:nvSpPr>
          <p:cNvPr id="60" name="CuadroTexto 395">
            <a:extLst>
              <a:ext uri="{FF2B5EF4-FFF2-40B4-BE49-F238E27FC236}">
                <a16:creationId xmlns:a16="http://schemas.microsoft.com/office/drawing/2014/main" id="{927ADDB9-506D-904C-B6E7-A451B8A19901}"/>
              </a:ext>
            </a:extLst>
          </p:cNvPr>
          <p:cNvSpPr txBox="1"/>
          <p:nvPr/>
        </p:nvSpPr>
        <p:spPr>
          <a:xfrm flipH="1">
            <a:off x="10868787" y="10510766"/>
            <a:ext cx="2640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Trust</a:t>
            </a:r>
          </a:p>
        </p:txBody>
      </p:sp>
      <p:sp>
        <p:nvSpPr>
          <p:cNvPr id="61" name="CuadroTexto 395">
            <a:extLst>
              <a:ext uri="{FF2B5EF4-FFF2-40B4-BE49-F238E27FC236}">
                <a16:creationId xmlns:a16="http://schemas.microsoft.com/office/drawing/2014/main" id="{3437A295-5EB6-0C4E-AE13-057B9DC76023}"/>
              </a:ext>
            </a:extLst>
          </p:cNvPr>
          <p:cNvSpPr txBox="1"/>
          <p:nvPr/>
        </p:nvSpPr>
        <p:spPr>
          <a:xfrm flipH="1">
            <a:off x="14143122" y="8283574"/>
            <a:ext cx="2640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Experience</a:t>
            </a:r>
          </a:p>
        </p:txBody>
      </p: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BDC0C6F5-CB89-0645-9E76-20A0BA865248}"/>
              </a:ext>
            </a:extLst>
          </p:cNvPr>
          <p:cNvSpPr txBox="1"/>
          <p:nvPr/>
        </p:nvSpPr>
        <p:spPr>
          <a:xfrm flipH="1">
            <a:off x="7594454" y="8283574"/>
            <a:ext cx="2640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Lifestyle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C16698F-E92F-6748-BA03-E01D6A31F769}"/>
              </a:ext>
            </a:extLst>
          </p:cNvPr>
          <p:cNvSpPr/>
          <p:nvPr/>
        </p:nvSpPr>
        <p:spPr>
          <a:xfrm>
            <a:off x="4085271" y="6138378"/>
            <a:ext cx="3109770" cy="22265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adroTexto 395">
            <a:extLst>
              <a:ext uri="{FF2B5EF4-FFF2-40B4-BE49-F238E27FC236}">
                <a16:creationId xmlns:a16="http://schemas.microsoft.com/office/drawing/2014/main" id="{EAEDB017-3008-F946-8142-CD6BBE9C799F}"/>
              </a:ext>
            </a:extLst>
          </p:cNvPr>
          <p:cNvSpPr txBox="1"/>
          <p:nvPr/>
        </p:nvSpPr>
        <p:spPr>
          <a:xfrm flipH="1">
            <a:off x="4320119" y="6651492"/>
            <a:ext cx="2640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Service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807A4D3-DF09-5E43-BE56-C4B1783E5E5C}"/>
              </a:ext>
            </a:extLst>
          </p:cNvPr>
          <p:cNvSpPr/>
          <p:nvPr/>
        </p:nvSpPr>
        <p:spPr>
          <a:xfrm>
            <a:off x="4085271" y="8786985"/>
            <a:ext cx="3109770" cy="22265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adroTexto 395">
            <a:extLst>
              <a:ext uri="{FF2B5EF4-FFF2-40B4-BE49-F238E27FC236}">
                <a16:creationId xmlns:a16="http://schemas.microsoft.com/office/drawing/2014/main" id="{B11936C7-3E6B-5946-BD5D-28C962368C78}"/>
              </a:ext>
            </a:extLst>
          </p:cNvPr>
          <p:cNvSpPr txBox="1"/>
          <p:nvPr/>
        </p:nvSpPr>
        <p:spPr>
          <a:xfrm flipH="1">
            <a:off x="4320119" y="9300099"/>
            <a:ext cx="2640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Service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D981DC9-EC95-274E-8625-28138FDB47C4}"/>
              </a:ext>
            </a:extLst>
          </p:cNvPr>
          <p:cNvSpPr/>
          <p:nvPr/>
        </p:nvSpPr>
        <p:spPr>
          <a:xfrm>
            <a:off x="17182608" y="6138378"/>
            <a:ext cx="3109770" cy="22265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uadroTexto 395">
            <a:extLst>
              <a:ext uri="{FF2B5EF4-FFF2-40B4-BE49-F238E27FC236}">
                <a16:creationId xmlns:a16="http://schemas.microsoft.com/office/drawing/2014/main" id="{70AC6C93-E9BC-6047-8EC0-1102FEA262E5}"/>
              </a:ext>
            </a:extLst>
          </p:cNvPr>
          <p:cNvSpPr txBox="1"/>
          <p:nvPr/>
        </p:nvSpPr>
        <p:spPr>
          <a:xfrm flipH="1">
            <a:off x="17417456" y="6651492"/>
            <a:ext cx="2640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Service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2D729A1-A6D1-654E-8FF5-AE54CA945E47}"/>
              </a:ext>
            </a:extLst>
          </p:cNvPr>
          <p:cNvSpPr/>
          <p:nvPr/>
        </p:nvSpPr>
        <p:spPr>
          <a:xfrm>
            <a:off x="17182608" y="8786985"/>
            <a:ext cx="3109770" cy="22265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uadroTexto 395">
            <a:extLst>
              <a:ext uri="{FF2B5EF4-FFF2-40B4-BE49-F238E27FC236}">
                <a16:creationId xmlns:a16="http://schemas.microsoft.com/office/drawing/2014/main" id="{30A84F29-BE29-9044-AF5F-7D1483CF76E4}"/>
              </a:ext>
            </a:extLst>
          </p:cNvPr>
          <p:cNvSpPr txBox="1"/>
          <p:nvPr/>
        </p:nvSpPr>
        <p:spPr>
          <a:xfrm flipH="1">
            <a:off x="17417456" y="9300099"/>
            <a:ext cx="2640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Service</a:t>
            </a:r>
          </a:p>
        </p:txBody>
      </p:sp>
    </p:spTree>
    <p:extLst>
      <p:ext uri="{BB962C8B-B14F-4D97-AF65-F5344CB8AC3E}">
        <p14:creationId xmlns:p14="http://schemas.microsoft.com/office/powerpoint/2010/main" val="154965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743857" y="1022190"/>
            <a:ext cx="128900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Competitive Advantage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48E979-2A39-3941-AC29-2DB6CF651C76}"/>
              </a:ext>
            </a:extLst>
          </p:cNvPr>
          <p:cNvSpPr/>
          <p:nvPr/>
        </p:nvSpPr>
        <p:spPr>
          <a:xfrm>
            <a:off x="10012720" y="7198822"/>
            <a:ext cx="4352210" cy="22823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adroTexto 395">
            <a:extLst>
              <a:ext uri="{FF2B5EF4-FFF2-40B4-BE49-F238E27FC236}">
                <a16:creationId xmlns:a16="http://schemas.microsoft.com/office/drawing/2014/main" id="{022516A7-029E-4545-AD74-EDF8F4B54BED}"/>
              </a:ext>
            </a:extLst>
          </p:cNvPr>
          <p:cNvSpPr txBox="1"/>
          <p:nvPr/>
        </p:nvSpPr>
        <p:spPr>
          <a:xfrm flipH="1">
            <a:off x="10868788" y="7616714"/>
            <a:ext cx="26400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60BA5-AADA-EA46-9390-7C2F6F0E201D}"/>
              </a:ext>
            </a:extLst>
          </p:cNvPr>
          <p:cNvSpPr/>
          <p:nvPr/>
        </p:nvSpPr>
        <p:spPr>
          <a:xfrm>
            <a:off x="3617754" y="5073445"/>
            <a:ext cx="4765166" cy="30167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A61816-8036-E542-9A37-C3EADD9C937D}"/>
              </a:ext>
            </a:extLst>
          </p:cNvPr>
          <p:cNvSpPr/>
          <p:nvPr/>
        </p:nvSpPr>
        <p:spPr>
          <a:xfrm>
            <a:off x="3617754" y="8589771"/>
            <a:ext cx="4765166" cy="30167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5B5D081-0202-824E-84A5-B5F5B53AD4AC}"/>
              </a:ext>
            </a:extLst>
          </p:cNvPr>
          <p:cNvSpPr/>
          <p:nvPr/>
        </p:nvSpPr>
        <p:spPr>
          <a:xfrm>
            <a:off x="15994730" y="5073445"/>
            <a:ext cx="4765166" cy="30167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4D4337-409C-5847-8DEB-CBE9FDA5C392}"/>
              </a:ext>
            </a:extLst>
          </p:cNvPr>
          <p:cNvSpPr/>
          <p:nvPr/>
        </p:nvSpPr>
        <p:spPr>
          <a:xfrm>
            <a:off x="15994730" y="8589771"/>
            <a:ext cx="4765166" cy="30167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9D58C88D-1F51-D24C-BB1A-A08DAC671A47}"/>
              </a:ext>
            </a:extLst>
          </p:cNvPr>
          <p:cNvSpPr/>
          <p:nvPr/>
        </p:nvSpPr>
        <p:spPr>
          <a:xfrm rot="2700000">
            <a:off x="8800072" y="6401789"/>
            <a:ext cx="967110" cy="954004"/>
          </a:xfrm>
          <a:prstGeom prst="right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110388E4-C1AC-C44F-81A8-8FCD8BF646D2}"/>
              </a:ext>
            </a:extLst>
          </p:cNvPr>
          <p:cNvSpPr/>
          <p:nvPr/>
        </p:nvSpPr>
        <p:spPr>
          <a:xfrm rot="18900000">
            <a:off x="8800072" y="9343016"/>
            <a:ext cx="967110" cy="954004"/>
          </a:xfrm>
          <a:prstGeom prst="right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CA0C6996-D7D9-AE4B-9FD9-19EBB1D1A523}"/>
              </a:ext>
            </a:extLst>
          </p:cNvPr>
          <p:cNvSpPr/>
          <p:nvPr/>
        </p:nvSpPr>
        <p:spPr>
          <a:xfrm rot="18900000" flipH="1">
            <a:off x="14641224" y="6395650"/>
            <a:ext cx="967110" cy="954004"/>
          </a:xfrm>
          <a:prstGeom prst="right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85748DCE-1F21-BF44-8410-838E91C20358}"/>
              </a:ext>
            </a:extLst>
          </p:cNvPr>
          <p:cNvSpPr/>
          <p:nvPr/>
        </p:nvSpPr>
        <p:spPr>
          <a:xfrm rot="2700000" flipH="1">
            <a:off x="14641224" y="9336877"/>
            <a:ext cx="967110" cy="954004"/>
          </a:xfrm>
          <a:prstGeom prst="right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adroTexto 395">
            <a:extLst>
              <a:ext uri="{FF2B5EF4-FFF2-40B4-BE49-F238E27FC236}">
                <a16:creationId xmlns:a16="http://schemas.microsoft.com/office/drawing/2014/main" id="{EBC29E70-0FE4-7045-A95A-20169ABE1777}"/>
              </a:ext>
            </a:extLst>
          </p:cNvPr>
          <p:cNvSpPr txBox="1"/>
          <p:nvPr/>
        </p:nvSpPr>
        <p:spPr>
          <a:xfrm flipH="1">
            <a:off x="4651582" y="5784594"/>
            <a:ext cx="269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1</a:t>
            </a:r>
          </a:p>
        </p:txBody>
      </p:sp>
      <p:sp>
        <p:nvSpPr>
          <p:cNvPr id="26" name="Rectangle 56">
            <a:extLst>
              <a:ext uri="{FF2B5EF4-FFF2-40B4-BE49-F238E27FC236}">
                <a16:creationId xmlns:a16="http://schemas.microsoft.com/office/drawing/2014/main" id="{B66726C4-44E9-6E47-A039-5E2C6BBC34F1}"/>
              </a:ext>
            </a:extLst>
          </p:cNvPr>
          <p:cNvSpPr/>
          <p:nvPr/>
        </p:nvSpPr>
        <p:spPr>
          <a:xfrm flipH="1">
            <a:off x="4056823" y="6424951"/>
            <a:ext cx="38870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37" name="CuadroTexto 395">
            <a:extLst>
              <a:ext uri="{FF2B5EF4-FFF2-40B4-BE49-F238E27FC236}">
                <a16:creationId xmlns:a16="http://schemas.microsoft.com/office/drawing/2014/main" id="{477A2C89-B4D9-3146-83C5-A599B328D0E0}"/>
              </a:ext>
            </a:extLst>
          </p:cNvPr>
          <p:cNvSpPr txBox="1"/>
          <p:nvPr/>
        </p:nvSpPr>
        <p:spPr>
          <a:xfrm flipH="1">
            <a:off x="4651582" y="9300920"/>
            <a:ext cx="269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2</a:t>
            </a:r>
          </a:p>
        </p:txBody>
      </p:sp>
      <p:sp>
        <p:nvSpPr>
          <p:cNvPr id="38" name="Rectangle 56">
            <a:extLst>
              <a:ext uri="{FF2B5EF4-FFF2-40B4-BE49-F238E27FC236}">
                <a16:creationId xmlns:a16="http://schemas.microsoft.com/office/drawing/2014/main" id="{E7D63231-C51C-C740-8701-D10F7F7F0487}"/>
              </a:ext>
            </a:extLst>
          </p:cNvPr>
          <p:cNvSpPr/>
          <p:nvPr/>
        </p:nvSpPr>
        <p:spPr>
          <a:xfrm flipH="1">
            <a:off x="4056823" y="9941277"/>
            <a:ext cx="38870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40" name="CuadroTexto 395">
            <a:extLst>
              <a:ext uri="{FF2B5EF4-FFF2-40B4-BE49-F238E27FC236}">
                <a16:creationId xmlns:a16="http://schemas.microsoft.com/office/drawing/2014/main" id="{867F873C-531F-D146-8B08-43E4AE86E624}"/>
              </a:ext>
            </a:extLst>
          </p:cNvPr>
          <p:cNvSpPr txBox="1"/>
          <p:nvPr/>
        </p:nvSpPr>
        <p:spPr>
          <a:xfrm flipH="1">
            <a:off x="17061007" y="5784594"/>
            <a:ext cx="269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3</a:t>
            </a:r>
          </a:p>
        </p:txBody>
      </p:sp>
      <p:sp>
        <p:nvSpPr>
          <p:cNvPr id="41" name="Rectangle 56">
            <a:extLst>
              <a:ext uri="{FF2B5EF4-FFF2-40B4-BE49-F238E27FC236}">
                <a16:creationId xmlns:a16="http://schemas.microsoft.com/office/drawing/2014/main" id="{A05DC09C-11CB-2149-B17A-888E280F35DB}"/>
              </a:ext>
            </a:extLst>
          </p:cNvPr>
          <p:cNvSpPr/>
          <p:nvPr/>
        </p:nvSpPr>
        <p:spPr>
          <a:xfrm flipH="1">
            <a:off x="16466248" y="6424951"/>
            <a:ext cx="38870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43" name="CuadroTexto 395">
            <a:extLst>
              <a:ext uri="{FF2B5EF4-FFF2-40B4-BE49-F238E27FC236}">
                <a16:creationId xmlns:a16="http://schemas.microsoft.com/office/drawing/2014/main" id="{39A11BF8-1517-9B42-ADA3-14EE4C66197F}"/>
              </a:ext>
            </a:extLst>
          </p:cNvPr>
          <p:cNvSpPr txBox="1"/>
          <p:nvPr/>
        </p:nvSpPr>
        <p:spPr>
          <a:xfrm flipH="1">
            <a:off x="17061007" y="9300920"/>
            <a:ext cx="269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4</a:t>
            </a:r>
          </a:p>
        </p:txBody>
      </p:sp>
      <p:sp>
        <p:nvSpPr>
          <p:cNvPr id="46" name="Rectangle 56">
            <a:extLst>
              <a:ext uri="{FF2B5EF4-FFF2-40B4-BE49-F238E27FC236}">
                <a16:creationId xmlns:a16="http://schemas.microsoft.com/office/drawing/2014/main" id="{DBFE79B4-BC90-9E42-B4F1-E7D246EC3B67}"/>
              </a:ext>
            </a:extLst>
          </p:cNvPr>
          <p:cNvSpPr/>
          <p:nvPr/>
        </p:nvSpPr>
        <p:spPr>
          <a:xfrm flipH="1">
            <a:off x="16466248" y="9941277"/>
            <a:ext cx="38870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</p:spTree>
    <p:extLst>
      <p:ext uri="{BB962C8B-B14F-4D97-AF65-F5344CB8AC3E}">
        <p14:creationId xmlns:p14="http://schemas.microsoft.com/office/powerpoint/2010/main" val="3463383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743857" y="1022190"/>
            <a:ext cx="128900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Competitive Advantage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8196E79-BCE9-FF4F-9341-584D2966B81B}"/>
              </a:ext>
            </a:extLst>
          </p:cNvPr>
          <p:cNvSpPr/>
          <p:nvPr/>
        </p:nvSpPr>
        <p:spPr>
          <a:xfrm>
            <a:off x="2003424" y="7399741"/>
            <a:ext cx="7219554" cy="22823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adroTexto 395">
            <a:extLst>
              <a:ext uri="{FF2B5EF4-FFF2-40B4-BE49-F238E27FC236}">
                <a16:creationId xmlns:a16="http://schemas.microsoft.com/office/drawing/2014/main" id="{CC4D6D71-522A-2B48-8D72-245DFDDC092F}"/>
              </a:ext>
            </a:extLst>
          </p:cNvPr>
          <p:cNvSpPr txBox="1"/>
          <p:nvPr/>
        </p:nvSpPr>
        <p:spPr>
          <a:xfrm flipH="1">
            <a:off x="3046821" y="8125409"/>
            <a:ext cx="5132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Service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ADA93164-8AFD-904F-B74C-3E39506F1720}"/>
              </a:ext>
            </a:extLst>
          </p:cNvPr>
          <p:cNvSpPr/>
          <p:nvPr/>
        </p:nvSpPr>
        <p:spPr>
          <a:xfrm rot="18900000">
            <a:off x="10319624" y="6783133"/>
            <a:ext cx="1061576" cy="693898"/>
          </a:xfrm>
          <a:prstGeom prst="right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56FEED6-366F-224D-BF25-941BA58E02A4}"/>
              </a:ext>
            </a:extLst>
          </p:cNvPr>
          <p:cNvSpPr/>
          <p:nvPr/>
        </p:nvSpPr>
        <p:spPr>
          <a:xfrm>
            <a:off x="12715497" y="5272645"/>
            <a:ext cx="9658729" cy="19622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D841FE1-DA96-D443-BEA7-1934B552BD3C}"/>
              </a:ext>
            </a:extLst>
          </p:cNvPr>
          <p:cNvSpPr/>
          <p:nvPr/>
        </p:nvSpPr>
        <p:spPr>
          <a:xfrm>
            <a:off x="12715497" y="7559798"/>
            <a:ext cx="9658729" cy="19622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211FC91-456D-9C4A-BF4E-DD766726883A}"/>
              </a:ext>
            </a:extLst>
          </p:cNvPr>
          <p:cNvSpPr/>
          <p:nvPr/>
        </p:nvSpPr>
        <p:spPr>
          <a:xfrm>
            <a:off x="12715497" y="9846951"/>
            <a:ext cx="9658729" cy="19622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D60CC61C-AE93-D44A-B95E-E1CAED424965}"/>
              </a:ext>
            </a:extLst>
          </p:cNvPr>
          <p:cNvSpPr/>
          <p:nvPr/>
        </p:nvSpPr>
        <p:spPr>
          <a:xfrm>
            <a:off x="10438449" y="8193957"/>
            <a:ext cx="1061576" cy="693898"/>
          </a:xfrm>
          <a:prstGeom prst="right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5D53FBA1-7B87-BC4C-B2C2-D3297B478826}"/>
              </a:ext>
            </a:extLst>
          </p:cNvPr>
          <p:cNvSpPr/>
          <p:nvPr/>
        </p:nvSpPr>
        <p:spPr>
          <a:xfrm rot="2700000">
            <a:off x="10366857" y="9570892"/>
            <a:ext cx="967110" cy="761677"/>
          </a:xfrm>
          <a:prstGeom prst="right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BE4DF24C-8E11-6645-8E51-4CD3D5724688}"/>
              </a:ext>
            </a:extLst>
          </p:cNvPr>
          <p:cNvSpPr txBox="1"/>
          <p:nvPr/>
        </p:nvSpPr>
        <p:spPr>
          <a:xfrm flipH="1">
            <a:off x="13300990" y="5930586"/>
            <a:ext cx="277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1</a:t>
            </a: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1387F059-140A-F845-887D-D5D7F7C851DC}"/>
              </a:ext>
            </a:extLst>
          </p:cNvPr>
          <p:cNvSpPr/>
          <p:nvPr/>
        </p:nvSpPr>
        <p:spPr>
          <a:xfrm flipH="1">
            <a:off x="16079436" y="5776699"/>
            <a:ext cx="5709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6" name="CuadroTexto 395">
            <a:extLst>
              <a:ext uri="{FF2B5EF4-FFF2-40B4-BE49-F238E27FC236}">
                <a16:creationId xmlns:a16="http://schemas.microsoft.com/office/drawing/2014/main" id="{8320699B-45FF-C940-9E8A-BD361DBC03F1}"/>
              </a:ext>
            </a:extLst>
          </p:cNvPr>
          <p:cNvSpPr txBox="1"/>
          <p:nvPr/>
        </p:nvSpPr>
        <p:spPr>
          <a:xfrm flipH="1">
            <a:off x="13300990" y="8217739"/>
            <a:ext cx="277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2</a:t>
            </a:r>
          </a:p>
        </p:txBody>
      </p:sp>
      <p:sp>
        <p:nvSpPr>
          <p:cNvPr id="67" name="Rectangle 56">
            <a:extLst>
              <a:ext uri="{FF2B5EF4-FFF2-40B4-BE49-F238E27FC236}">
                <a16:creationId xmlns:a16="http://schemas.microsoft.com/office/drawing/2014/main" id="{105FB4E1-F89D-C048-83A7-3E9B5411EBE0}"/>
              </a:ext>
            </a:extLst>
          </p:cNvPr>
          <p:cNvSpPr/>
          <p:nvPr/>
        </p:nvSpPr>
        <p:spPr>
          <a:xfrm flipH="1">
            <a:off x="16079436" y="8063852"/>
            <a:ext cx="5709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9" name="CuadroTexto 395">
            <a:extLst>
              <a:ext uri="{FF2B5EF4-FFF2-40B4-BE49-F238E27FC236}">
                <a16:creationId xmlns:a16="http://schemas.microsoft.com/office/drawing/2014/main" id="{49B4617E-6CD6-6045-91CC-E2A3CCED0AF8}"/>
              </a:ext>
            </a:extLst>
          </p:cNvPr>
          <p:cNvSpPr txBox="1"/>
          <p:nvPr/>
        </p:nvSpPr>
        <p:spPr>
          <a:xfrm flipH="1">
            <a:off x="13300990" y="10504892"/>
            <a:ext cx="277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3</a:t>
            </a:r>
          </a:p>
        </p:txBody>
      </p:sp>
      <p:sp>
        <p:nvSpPr>
          <p:cNvPr id="70" name="Rectangle 56">
            <a:extLst>
              <a:ext uri="{FF2B5EF4-FFF2-40B4-BE49-F238E27FC236}">
                <a16:creationId xmlns:a16="http://schemas.microsoft.com/office/drawing/2014/main" id="{9F5D1705-4D4B-E543-AFA2-0F3B20126DCD}"/>
              </a:ext>
            </a:extLst>
          </p:cNvPr>
          <p:cNvSpPr/>
          <p:nvPr/>
        </p:nvSpPr>
        <p:spPr>
          <a:xfrm flipH="1">
            <a:off x="16079436" y="10351005"/>
            <a:ext cx="5709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2589129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743857" y="1022190"/>
            <a:ext cx="128900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Competitive Advantage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96054F-DA02-C942-9F91-CF5864FDFB1B}"/>
              </a:ext>
            </a:extLst>
          </p:cNvPr>
          <p:cNvSpPr/>
          <p:nvPr/>
        </p:nvSpPr>
        <p:spPr>
          <a:xfrm>
            <a:off x="1636249" y="6069108"/>
            <a:ext cx="5885414" cy="52026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CEF810-4B47-424F-B42E-15B8FAD74C1F}"/>
              </a:ext>
            </a:extLst>
          </p:cNvPr>
          <p:cNvSpPr/>
          <p:nvPr/>
        </p:nvSpPr>
        <p:spPr>
          <a:xfrm>
            <a:off x="9246118" y="6069108"/>
            <a:ext cx="5885414" cy="52026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DAAB1B-0289-534D-827E-636065BBC2E8}"/>
              </a:ext>
            </a:extLst>
          </p:cNvPr>
          <p:cNvSpPr/>
          <p:nvPr/>
        </p:nvSpPr>
        <p:spPr>
          <a:xfrm>
            <a:off x="16855987" y="6069108"/>
            <a:ext cx="5885414" cy="52026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4B2AD8A2-BCDA-4A4A-8656-9CDDE0D53423}"/>
              </a:ext>
            </a:extLst>
          </p:cNvPr>
          <p:cNvCxnSpPr>
            <a:cxnSpLocks/>
          </p:cNvCxnSpPr>
          <p:nvPr/>
        </p:nvCxnSpPr>
        <p:spPr>
          <a:xfrm>
            <a:off x="7521663" y="7218825"/>
            <a:ext cx="1719186" cy="3135086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1AC5AAFB-01CD-FB4C-8A2A-9C4D3B1CB15D}"/>
              </a:ext>
            </a:extLst>
          </p:cNvPr>
          <p:cNvCxnSpPr>
            <a:cxnSpLocks/>
          </p:cNvCxnSpPr>
          <p:nvPr/>
        </p:nvCxnSpPr>
        <p:spPr>
          <a:xfrm>
            <a:off x="15126263" y="7218825"/>
            <a:ext cx="1719186" cy="3135086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95">
            <a:extLst>
              <a:ext uri="{FF2B5EF4-FFF2-40B4-BE49-F238E27FC236}">
                <a16:creationId xmlns:a16="http://schemas.microsoft.com/office/drawing/2014/main" id="{4B824C51-5C7A-1240-86C0-CAF2AB54B6C5}"/>
              </a:ext>
            </a:extLst>
          </p:cNvPr>
          <p:cNvSpPr txBox="1"/>
          <p:nvPr/>
        </p:nvSpPr>
        <p:spPr>
          <a:xfrm flipH="1">
            <a:off x="2208323" y="7654755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1</a:t>
            </a:r>
          </a:p>
        </p:txBody>
      </p:sp>
      <p:sp>
        <p:nvSpPr>
          <p:cNvPr id="38" name="Rectangle 56">
            <a:extLst>
              <a:ext uri="{FF2B5EF4-FFF2-40B4-BE49-F238E27FC236}">
                <a16:creationId xmlns:a16="http://schemas.microsoft.com/office/drawing/2014/main" id="{A52A7F74-8DA7-7241-BB61-FED179AAB76C}"/>
              </a:ext>
            </a:extLst>
          </p:cNvPr>
          <p:cNvSpPr/>
          <p:nvPr/>
        </p:nvSpPr>
        <p:spPr>
          <a:xfrm flipH="1">
            <a:off x="2208323" y="8301086"/>
            <a:ext cx="45651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1" name="CuadroTexto 395">
            <a:extLst>
              <a:ext uri="{FF2B5EF4-FFF2-40B4-BE49-F238E27FC236}">
                <a16:creationId xmlns:a16="http://schemas.microsoft.com/office/drawing/2014/main" id="{70308BD9-9CE6-5347-BAD5-DDBD50B8AD94}"/>
              </a:ext>
            </a:extLst>
          </p:cNvPr>
          <p:cNvSpPr txBox="1"/>
          <p:nvPr/>
        </p:nvSpPr>
        <p:spPr>
          <a:xfrm flipH="1">
            <a:off x="9903617" y="7654755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2</a:t>
            </a:r>
          </a:p>
        </p:txBody>
      </p:sp>
      <p:sp>
        <p:nvSpPr>
          <p:cNvPr id="42" name="Rectangle 56">
            <a:extLst>
              <a:ext uri="{FF2B5EF4-FFF2-40B4-BE49-F238E27FC236}">
                <a16:creationId xmlns:a16="http://schemas.microsoft.com/office/drawing/2014/main" id="{76807052-0365-6B47-B7B7-0FDE629615EC}"/>
              </a:ext>
            </a:extLst>
          </p:cNvPr>
          <p:cNvSpPr/>
          <p:nvPr/>
        </p:nvSpPr>
        <p:spPr>
          <a:xfrm flipH="1">
            <a:off x="9903617" y="8301086"/>
            <a:ext cx="45651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6" name="CuadroTexto 395">
            <a:extLst>
              <a:ext uri="{FF2B5EF4-FFF2-40B4-BE49-F238E27FC236}">
                <a16:creationId xmlns:a16="http://schemas.microsoft.com/office/drawing/2014/main" id="{4D8E0BE6-B6FD-404B-B907-C8758607160C}"/>
              </a:ext>
            </a:extLst>
          </p:cNvPr>
          <p:cNvSpPr txBox="1"/>
          <p:nvPr/>
        </p:nvSpPr>
        <p:spPr>
          <a:xfrm flipH="1">
            <a:off x="17516120" y="7654755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 3</a:t>
            </a:r>
          </a:p>
        </p:txBody>
      </p:sp>
      <p:sp>
        <p:nvSpPr>
          <p:cNvPr id="54" name="Rectangle 56">
            <a:extLst>
              <a:ext uri="{FF2B5EF4-FFF2-40B4-BE49-F238E27FC236}">
                <a16:creationId xmlns:a16="http://schemas.microsoft.com/office/drawing/2014/main" id="{0EE15432-282B-9944-8453-71F217948588}"/>
              </a:ext>
            </a:extLst>
          </p:cNvPr>
          <p:cNvSpPr/>
          <p:nvPr/>
        </p:nvSpPr>
        <p:spPr>
          <a:xfrm flipH="1">
            <a:off x="17516120" y="8301086"/>
            <a:ext cx="45651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3961619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8">
      <a:dk1>
        <a:srgbClr val="7D7B7E"/>
      </a:dk1>
      <a:lt1>
        <a:srgbClr val="FFFFFF"/>
      </a:lt1>
      <a:dk2>
        <a:srgbClr val="001F5D"/>
      </a:dk2>
      <a:lt2>
        <a:srgbClr val="FFFFFF"/>
      </a:lt2>
      <a:accent1>
        <a:srgbClr val="FF555C"/>
      </a:accent1>
      <a:accent2>
        <a:srgbClr val="6CA9FF"/>
      </a:accent2>
      <a:accent3>
        <a:srgbClr val="55E19E"/>
      </a:accent3>
      <a:accent4>
        <a:srgbClr val="FFDA44"/>
      </a:accent4>
      <a:accent5>
        <a:srgbClr val="FF555C"/>
      </a:accent5>
      <a:accent6>
        <a:srgbClr val="6CA9FF"/>
      </a:accent6>
      <a:hlink>
        <a:srgbClr val="55E19E"/>
      </a:hlink>
      <a:folHlink>
        <a:srgbClr val="FFDA4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125200</TotalTime>
  <Words>1887</Words>
  <Application>Microsoft Macintosh PowerPoint</Application>
  <PresentationFormat>Custom</PresentationFormat>
  <Paragraphs>364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Lato</vt:lpstr>
      <vt:lpstr>Lato Light</vt:lpstr>
      <vt:lpstr>Montserrat Light</vt:lpstr>
      <vt:lpstr>Poppins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20257</cp:revision>
  <dcterms:created xsi:type="dcterms:W3CDTF">2014-11-12T21:47:38Z</dcterms:created>
  <dcterms:modified xsi:type="dcterms:W3CDTF">2020-11-10T16:11:32Z</dcterms:modified>
  <cp:category/>
</cp:coreProperties>
</file>