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7" r:id="rId2"/>
    <p:sldId id="4398" r:id="rId3"/>
    <p:sldId id="4399" r:id="rId4"/>
    <p:sldId id="4400" r:id="rId5"/>
    <p:sldId id="4401" r:id="rId6"/>
    <p:sldId id="4402" r:id="rId7"/>
    <p:sldId id="4403" r:id="rId8"/>
    <p:sldId id="4404" r:id="rId9"/>
    <p:sldId id="4405" r:id="rId10"/>
    <p:sldId id="4406" r:id="rId11"/>
    <p:sldId id="4407" r:id="rId12"/>
    <p:sldId id="4408" r:id="rId13"/>
    <p:sldId id="4409" r:id="rId14"/>
    <p:sldId id="4416" r:id="rId15"/>
    <p:sldId id="4410" r:id="rId16"/>
    <p:sldId id="4411" r:id="rId17"/>
    <p:sldId id="4412" r:id="rId18"/>
    <p:sldId id="4413" r:id="rId19"/>
    <p:sldId id="4415" r:id="rId20"/>
    <p:sldId id="441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1" autoAdjust="0"/>
    <p:restoredTop sz="38338" autoAdjust="0"/>
  </p:normalViewPr>
  <p:slideViewPr>
    <p:cSldViewPr snapToGrid="0" snapToObjects="1">
      <p:cViewPr>
        <p:scale>
          <a:sx n="37" d="100"/>
          <a:sy n="37" d="100"/>
        </p:scale>
        <p:origin x="1768" y="1112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E1B-C540-9798-04DFCA7D0AF8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E1B-C540-9798-04DFCA7D0AF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E1B-C540-9798-04DFCA7D0A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1B-C540-9798-04DFCA7D0A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3EC-9741-8A21-20677AD070B1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3EC-9741-8A21-20677AD070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3EC-9741-8A21-20677AD070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4.2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EC-9741-8A21-20677AD070B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1FD-1F4B-92D7-592E5BF5B38C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1FD-1F4B-92D7-592E5BF5B3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1FD-1F4B-92D7-592E5BF5B3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3.2</c:v>
                </c:pt>
                <c:pt idx="1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FD-1F4B-92D7-592E5BF5B38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7B-9544-9CCD-7FE1EFEEDAF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7B-9544-9CCD-7FE1EFEEDAF5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7B-9544-9CCD-7FE1EFEEDAF5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7B-9544-9CCD-7FE1EFEEDAF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F-CD4E-A185-9BA17E28475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F-CD4E-A185-9BA17E284752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AF-CD4E-A185-9BA17E284752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AF-CD4E-A185-9BA17E28475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4D-5146-AEF8-B1DC96D5C74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4D-5146-AEF8-B1DC96D5C744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4D-5146-AEF8-B1DC96D5C744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4D-5146-AEF8-B1DC96D5C74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807D50-6D9F-964E-BF2B-242CBA582CD4}"/>
              </a:ext>
            </a:extLst>
          </p:cNvPr>
          <p:cNvGrpSpPr/>
          <p:nvPr/>
        </p:nvGrpSpPr>
        <p:grpSpPr>
          <a:xfrm>
            <a:off x="15011884" y="5290457"/>
            <a:ext cx="7432868" cy="6042232"/>
            <a:chOff x="8201329" y="4847509"/>
            <a:chExt cx="7977762" cy="648518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6F1CC69-7C7A-874F-976D-5B4871B5E2C0}"/>
                </a:ext>
              </a:extLst>
            </p:cNvPr>
            <p:cNvSpPr/>
            <p:nvPr/>
          </p:nvSpPr>
          <p:spPr>
            <a:xfrm>
              <a:off x="15507583" y="7935779"/>
              <a:ext cx="671508" cy="1101829"/>
            </a:xfrm>
            <a:custGeom>
              <a:avLst/>
              <a:gdLst>
                <a:gd name="connsiteX0" fmla="*/ 23051 w 23050"/>
                <a:gd name="connsiteY0" fmla="*/ 0 h 37821"/>
                <a:gd name="connsiteX1" fmla="*/ 23051 w 23050"/>
                <a:gd name="connsiteY1" fmla="*/ 37822 h 37821"/>
                <a:gd name="connsiteX2" fmla="*/ 4191 w 23050"/>
                <a:gd name="connsiteY2" fmla="*/ 37822 h 37821"/>
                <a:gd name="connsiteX3" fmla="*/ 0 w 23050"/>
                <a:gd name="connsiteY3" fmla="*/ 37822 h 37821"/>
                <a:gd name="connsiteX4" fmla="*/ 23051 w 23050"/>
                <a:gd name="connsiteY4" fmla="*/ 0 h 3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50" h="37821">
                  <a:moveTo>
                    <a:pt x="23051" y="0"/>
                  </a:moveTo>
                  <a:lnTo>
                    <a:pt x="23051" y="37822"/>
                  </a:lnTo>
                  <a:lnTo>
                    <a:pt x="4191" y="37822"/>
                  </a:lnTo>
                  <a:lnTo>
                    <a:pt x="0" y="37822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DEDD466-1773-AA49-9D1F-92875F5F3656}"/>
                </a:ext>
              </a:extLst>
            </p:cNvPr>
            <p:cNvSpPr/>
            <p:nvPr/>
          </p:nvSpPr>
          <p:spPr>
            <a:xfrm>
              <a:off x="14525282" y="6330064"/>
              <a:ext cx="1653787" cy="2707566"/>
            </a:xfrm>
            <a:custGeom>
              <a:avLst/>
              <a:gdLst>
                <a:gd name="connsiteX0" fmla="*/ 56769 w 56768"/>
                <a:gd name="connsiteY0" fmla="*/ 0 h 92939"/>
                <a:gd name="connsiteX1" fmla="*/ 56769 w 56768"/>
                <a:gd name="connsiteY1" fmla="*/ 55117 h 92939"/>
                <a:gd name="connsiteX2" fmla="*/ 33718 w 56768"/>
                <a:gd name="connsiteY2" fmla="*/ 92939 h 92939"/>
                <a:gd name="connsiteX3" fmla="*/ 20764 w 56768"/>
                <a:gd name="connsiteY3" fmla="*/ 92939 h 92939"/>
                <a:gd name="connsiteX4" fmla="*/ 0 w 56768"/>
                <a:gd name="connsiteY4" fmla="*/ 92939 h 92939"/>
                <a:gd name="connsiteX5" fmla="*/ 56769 w 56768"/>
                <a:gd name="connsiteY5" fmla="*/ 0 h 9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68" h="92939">
                  <a:moveTo>
                    <a:pt x="56769" y="0"/>
                  </a:moveTo>
                  <a:lnTo>
                    <a:pt x="56769" y="55117"/>
                  </a:lnTo>
                  <a:lnTo>
                    <a:pt x="33718" y="92939"/>
                  </a:lnTo>
                  <a:lnTo>
                    <a:pt x="20764" y="92939"/>
                  </a:lnTo>
                  <a:lnTo>
                    <a:pt x="0" y="92939"/>
                  </a:lnTo>
                  <a:lnTo>
                    <a:pt x="5676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944AB6E-20D1-DE46-8BFC-F43F6F55C521}"/>
                </a:ext>
              </a:extLst>
            </p:cNvPr>
            <p:cNvSpPr/>
            <p:nvPr/>
          </p:nvSpPr>
          <p:spPr>
            <a:xfrm>
              <a:off x="13162821" y="6069822"/>
              <a:ext cx="3016270" cy="2967807"/>
            </a:xfrm>
            <a:custGeom>
              <a:avLst/>
              <a:gdLst>
                <a:gd name="connsiteX0" fmla="*/ 103537 w 103536"/>
                <a:gd name="connsiteY0" fmla="*/ 0 h 101872"/>
                <a:gd name="connsiteX1" fmla="*/ 103537 w 103536"/>
                <a:gd name="connsiteY1" fmla="*/ 8933 h 101872"/>
                <a:gd name="connsiteX2" fmla="*/ 46768 w 103536"/>
                <a:gd name="connsiteY2" fmla="*/ 101872 h 101872"/>
                <a:gd name="connsiteX3" fmla="*/ 0 w 103536"/>
                <a:gd name="connsiteY3" fmla="*/ 101872 h 101872"/>
                <a:gd name="connsiteX4" fmla="*/ 62103 w 103536"/>
                <a:gd name="connsiteY4" fmla="*/ 0 h 101872"/>
                <a:gd name="connsiteX5" fmla="*/ 67532 w 103536"/>
                <a:gd name="connsiteY5" fmla="*/ 0 h 101872"/>
                <a:gd name="connsiteX6" fmla="*/ 84677 w 103536"/>
                <a:gd name="connsiteY6" fmla="*/ 0 h 101872"/>
                <a:gd name="connsiteX7" fmla="*/ 103537 w 103536"/>
                <a:gd name="connsiteY7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36" h="101872">
                  <a:moveTo>
                    <a:pt x="103537" y="0"/>
                  </a:moveTo>
                  <a:lnTo>
                    <a:pt x="103537" y="8933"/>
                  </a:lnTo>
                  <a:lnTo>
                    <a:pt x="46768" y="101872"/>
                  </a:lnTo>
                  <a:lnTo>
                    <a:pt x="0" y="101872"/>
                  </a:lnTo>
                  <a:lnTo>
                    <a:pt x="62103" y="0"/>
                  </a:lnTo>
                  <a:lnTo>
                    <a:pt x="67532" y="0"/>
                  </a:lnTo>
                  <a:lnTo>
                    <a:pt x="84677" y="0"/>
                  </a:lnTo>
                  <a:lnTo>
                    <a:pt x="10353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FCA7253-F701-3443-88D4-CE2DB5B3F522}"/>
                </a:ext>
              </a:extLst>
            </p:cNvPr>
            <p:cNvSpPr/>
            <p:nvPr/>
          </p:nvSpPr>
          <p:spPr>
            <a:xfrm>
              <a:off x="14897112" y="11221971"/>
              <a:ext cx="951761" cy="110718"/>
            </a:xfrm>
            <a:custGeom>
              <a:avLst/>
              <a:gdLst>
                <a:gd name="connsiteX0" fmla="*/ 32671 w 32670"/>
                <a:gd name="connsiteY0" fmla="*/ 0 h 3801"/>
                <a:gd name="connsiteX1" fmla="*/ 32671 w 32670"/>
                <a:gd name="connsiteY1" fmla="*/ 3801 h 3801"/>
                <a:gd name="connsiteX2" fmla="*/ 0 w 32670"/>
                <a:gd name="connsiteY2" fmla="*/ 3801 h 3801"/>
                <a:gd name="connsiteX3" fmla="*/ 0 w 32670"/>
                <a:gd name="connsiteY3" fmla="*/ 0 h 3801"/>
                <a:gd name="connsiteX4" fmla="*/ 8001 w 32670"/>
                <a:gd name="connsiteY4" fmla="*/ 0 h 3801"/>
                <a:gd name="connsiteX5" fmla="*/ 25146 w 32670"/>
                <a:gd name="connsiteY5" fmla="*/ 0 h 3801"/>
                <a:gd name="connsiteX6" fmla="*/ 32671 w 32670"/>
                <a:gd name="connsiteY6" fmla="*/ 0 h 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70" h="3801">
                  <a:moveTo>
                    <a:pt x="32671" y="0"/>
                  </a:moveTo>
                  <a:lnTo>
                    <a:pt x="32671" y="3801"/>
                  </a:lnTo>
                  <a:lnTo>
                    <a:pt x="0" y="3801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25146" y="0"/>
                  </a:lnTo>
                  <a:lnTo>
                    <a:pt x="32671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D3EA73D-FB37-2040-8B92-3F01ECCE37EE}"/>
                </a:ext>
              </a:extLst>
            </p:cNvPr>
            <p:cNvSpPr/>
            <p:nvPr/>
          </p:nvSpPr>
          <p:spPr>
            <a:xfrm>
              <a:off x="15130207" y="9037629"/>
              <a:ext cx="499471" cy="2184320"/>
            </a:xfrm>
            <a:custGeom>
              <a:avLst/>
              <a:gdLst>
                <a:gd name="connsiteX0" fmla="*/ 17145 w 17145"/>
                <a:gd name="connsiteY0" fmla="*/ 0 h 74978"/>
                <a:gd name="connsiteX1" fmla="*/ 17145 w 17145"/>
                <a:gd name="connsiteY1" fmla="*/ 74979 h 74978"/>
                <a:gd name="connsiteX2" fmla="*/ 0 w 17145"/>
                <a:gd name="connsiteY2" fmla="*/ 74979 h 74978"/>
                <a:gd name="connsiteX3" fmla="*/ 0 w 17145"/>
                <a:gd name="connsiteY3" fmla="*/ 0 h 74978"/>
                <a:gd name="connsiteX4" fmla="*/ 12954 w 17145"/>
                <a:gd name="connsiteY4" fmla="*/ 0 h 74978"/>
                <a:gd name="connsiteX5" fmla="*/ 17145 w 17145"/>
                <a:gd name="connsiteY5" fmla="*/ 0 h 7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" h="74978">
                  <a:moveTo>
                    <a:pt x="17145" y="0"/>
                  </a:moveTo>
                  <a:lnTo>
                    <a:pt x="17145" y="74979"/>
                  </a:lnTo>
                  <a:lnTo>
                    <a:pt x="0" y="74979"/>
                  </a:lnTo>
                  <a:lnTo>
                    <a:pt x="0" y="0"/>
                  </a:lnTo>
                  <a:lnTo>
                    <a:pt x="12954" y="0"/>
                  </a:lnTo>
                  <a:lnTo>
                    <a:pt x="17145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D5B2533-2821-E746-8A40-1CD49332A144}"/>
                </a:ext>
              </a:extLst>
            </p:cNvPr>
            <p:cNvSpPr/>
            <p:nvPr/>
          </p:nvSpPr>
          <p:spPr>
            <a:xfrm>
              <a:off x="15128793" y="4847509"/>
              <a:ext cx="505039" cy="1222313"/>
            </a:xfrm>
            <a:custGeom>
              <a:avLst/>
              <a:gdLst>
                <a:gd name="connsiteX0" fmla="*/ 16983 w 17336"/>
                <a:gd name="connsiteY0" fmla="*/ 9544 h 41957"/>
                <a:gd name="connsiteX1" fmla="*/ 16983 w 17336"/>
                <a:gd name="connsiteY1" fmla="*/ 41949 h 41957"/>
                <a:gd name="connsiteX2" fmla="*/ 28 w 17336"/>
                <a:gd name="connsiteY2" fmla="*/ 41949 h 41957"/>
                <a:gd name="connsiteX3" fmla="*/ 28 w 17336"/>
                <a:gd name="connsiteY3" fmla="*/ 9544 h 41957"/>
                <a:gd name="connsiteX4" fmla="*/ 7741 w 17336"/>
                <a:gd name="connsiteY4" fmla="*/ 41 h 41957"/>
                <a:gd name="connsiteX5" fmla="*/ 17269 w 17336"/>
                <a:gd name="connsiteY5" fmla="*/ 7729 h 41957"/>
                <a:gd name="connsiteX6" fmla="*/ 17269 w 17336"/>
                <a:gd name="connsiteY6" fmla="*/ 9544 h 4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6" h="41957">
                  <a:moveTo>
                    <a:pt x="16983" y="9544"/>
                  </a:moveTo>
                  <a:lnTo>
                    <a:pt x="16983" y="41949"/>
                  </a:lnTo>
                  <a:lnTo>
                    <a:pt x="28" y="41949"/>
                  </a:lnTo>
                  <a:lnTo>
                    <a:pt x="28" y="9544"/>
                  </a:lnTo>
                  <a:cubicBezTo>
                    <a:pt x="-473" y="4792"/>
                    <a:pt x="2980" y="535"/>
                    <a:pt x="7741" y="41"/>
                  </a:cubicBezTo>
                  <a:cubicBezTo>
                    <a:pt x="12502" y="-463"/>
                    <a:pt x="16768" y="2987"/>
                    <a:pt x="17269" y="7729"/>
                  </a:cubicBezTo>
                  <a:cubicBezTo>
                    <a:pt x="17332" y="8337"/>
                    <a:pt x="17332" y="8945"/>
                    <a:pt x="17269" y="9544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3B2987C-61C4-AC41-951D-0660176C9DBE}"/>
                </a:ext>
              </a:extLst>
            </p:cNvPr>
            <p:cNvSpPr/>
            <p:nvPr/>
          </p:nvSpPr>
          <p:spPr>
            <a:xfrm>
              <a:off x="12180498" y="6069822"/>
              <a:ext cx="2791506" cy="2967807"/>
            </a:xfrm>
            <a:custGeom>
              <a:avLst/>
              <a:gdLst>
                <a:gd name="connsiteX0" fmla="*/ 95821 w 95821"/>
                <a:gd name="connsiteY0" fmla="*/ 0 h 101872"/>
                <a:gd name="connsiteX1" fmla="*/ 33718 w 95821"/>
                <a:gd name="connsiteY1" fmla="*/ 101872 h 101872"/>
                <a:gd name="connsiteX2" fmla="*/ 0 w 95821"/>
                <a:gd name="connsiteY2" fmla="*/ 101872 h 101872"/>
                <a:gd name="connsiteX3" fmla="*/ 62198 w 95821"/>
                <a:gd name="connsiteY3" fmla="*/ 0 h 101872"/>
                <a:gd name="connsiteX4" fmla="*/ 95821 w 95821"/>
                <a:gd name="connsiteY4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21" h="101872">
                  <a:moveTo>
                    <a:pt x="95821" y="0"/>
                  </a:moveTo>
                  <a:lnTo>
                    <a:pt x="33718" y="101872"/>
                  </a:lnTo>
                  <a:lnTo>
                    <a:pt x="0" y="101872"/>
                  </a:lnTo>
                  <a:lnTo>
                    <a:pt x="62198" y="0"/>
                  </a:lnTo>
                  <a:lnTo>
                    <a:pt x="958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59DCEF-DDAB-474F-8589-6A6F7555D5AE}"/>
                </a:ext>
              </a:extLst>
            </p:cNvPr>
            <p:cNvSpPr/>
            <p:nvPr/>
          </p:nvSpPr>
          <p:spPr>
            <a:xfrm>
              <a:off x="10818036" y="6069822"/>
              <a:ext cx="3174451" cy="2967807"/>
            </a:xfrm>
            <a:custGeom>
              <a:avLst/>
              <a:gdLst>
                <a:gd name="connsiteX0" fmla="*/ 108966 w 108966"/>
                <a:gd name="connsiteY0" fmla="*/ 0 h 101872"/>
                <a:gd name="connsiteX1" fmla="*/ 46768 w 108966"/>
                <a:gd name="connsiteY1" fmla="*/ 101872 h 101872"/>
                <a:gd name="connsiteX2" fmla="*/ 0 w 108966"/>
                <a:gd name="connsiteY2" fmla="*/ 101872 h 101872"/>
                <a:gd name="connsiteX3" fmla="*/ 62103 w 108966"/>
                <a:gd name="connsiteY3" fmla="*/ 0 h 101872"/>
                <a:gd name="connsiteX4" fmla="*/ 108966 w 108966"/>
                <a:gd name="connsiteY4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66" h="101872">
                  <a:moveTo>
                    <a:pt x="108966" y="0"/>
                  </a:moveTo>
                  <a:lnTo>
                    <a:pt x="46768" y="101872"/>
                  </a:lnTo>
                  <a:lnTo>
                    <a:pt x="0" y="101872"/>
                  </a:lnTo>
                  <a:lnTo>
                    <a:pt x="62103" y="0"/>
                  </a:lnTo>
                  <a:lnTo>
                    <a:pt x="10896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E278B2F-3F6B-474D-9398-4B9AD286DF6A}"/>
                </a:ext>
              </a:extLst>
            </p:cNvPr>
            <p:cNvSpPr/>
            <p:nvPr/>
          </p:nvSpPr>
          <p:spPr>
            <a:xfrm>
              <a:off x="9835735" y="6069822"/>
              <a:ext cx="2791506" cy="2967807"/>
            </a:xfrm>
            <a:custGeom>
              <a:avLst/>
              <a:gdLst>
                <a:gd name="connsiteX0" fmla="*/ 95822 w 95821"/>
                <a:gd name="connsiteY0" fmla="*/ 0 h 101872"/>
                <a:gd name="connsiteX1" fmla="*/ 33719 w 95821"/>
                <a:gd name="connsiteY1" fmla="*/ 101872 h 101872"/>
                <a:gd name="connsiteX2" fmla="*/ 0 w 95821"/>
                <a:gd name="connsiteY2" fmla="*/ 101872 h 101872"/>
                <a:gd name="connsiteX3" fmla="*/ 62198 w 95821"/>
                <a:gd name="connsiteY3" fmla="*/ 0 h 101872"/>
                <a:gd name="connsiteX4" fmla="*/ 95822 w 95821"/>
                <a:gd name="connsiteY4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21" h="101872">
                  <a:moveTo>
                    <a:pt x="95822" y="0"/>
                  </a:moveTo>
                  <a:lnTo>
                    <a:pt x="33719" y="101872"/>
                  </a:lnTo>
                  <a:lnTo>
                    <a:pt x="0" y="101872"/>
                  </a:lnTo>
                  <a:lnTo>
                    <a:pt x="62198" y="0"/>
                  </a:lnTo>
                  <a:lnTo>
                    <a:pt x="9582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6AACFCC-80FA-F241-ACB6-B1AA42FDE7B0}"/>
                </a:ext>
              </a:extLst>
            </p:cNvPr>
            <p:cNvSpPr/>
            <p:nvPr/>
          </p:nvSpPr>
          <p:spPr>
            <a:xfrm>
              <a:off x="8473251" y="6069822"/>
              <a:ext cx="3174451" cy="2967807"/>
            </a:xfrm>
            <a:custGeom>
              <a:avLst/>
              <a:gdLst>
                <a:gd name="connsiteX0" fmla="*/ 108966 w 108966"/>
                <a:gd name="connsiteY0" fmla="*/ 0 h 101872"/>
                <a:gd name="connsiteX1" fmla="*/ 46768 w 108966"/>
                <a:gd name="connsiteY1" fmla="*/ 101872 h 101872"/>
                <a:gd name="connsiteX2" fmla="*/ 27146 w 108966"/>
                <a:gd name="connsiteY2" fmla="*/ 101872 h 101872"/>
                <a:gd name="connsiteX3" fmla="*/ 9906 w 108966"/>
                <a:gd name="connsiteY3" fmla="*/ 101872 h 101872"/>
                <a:gd name="connsiteX4" fmla="*/ 0 w 108966"/>
                <a:gd name="connsiteY4" fmla="*/ 101872 h 101872"/>
                <a:gd name="connsiteX5" fmla="*/ 62103 w 108966"/>
                <a:gd name="connsiteY5" fmla="*/ 0 h 101872"/>
                <a:gd name="connsiteX6" fmla="*/ 108966 w 108966"/>
                <a:gd name="connsiteY6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966" h="101872">
                  <a:moveTo>
                    <a:pt x="108966" y="0"/>
                  </a:moveTo>
                  <a:lnTo>
                    <a:pt x="46768" y="101872"/>
                  </a:lnTo>
                  <a:lnTo>
                    <a:pt x="27146" y="101872"/>
                  </a:lnTo>
                  <a:lnTo>
                    <a:pt x="9906" y="101872"/>
                  </a:lnTo>
                  <a:lnTo>
                    <a:pt x="0" y="101872"/>
                  </a:lnTo>
                  <a:lnTo>
                    <a:pt x="62103" y="0"/>
                  </a:lnTo>
                  <a:lnTo>
                    <a:pt x="10896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B77B788-1FF0-C04D-A83F-DEA4C9BBF091}"/>
                </a:ext>
              </a:extLst>
            </p:cNvPr>
            <p:cNvSpPr/>
            <p:nvPr/>
          </p:nvSpPr>
          <p:spPr>
            <a:xfrm>
              <a:off x="8201329" y="6069822"/>
              <a:ext cx="2081150" cy="2967807"/>
            </a:xfrm>
            <a:custGeom>
              <a:avLst/>
              <a:gdLst>
                <a:gd name="connsiteX0" fmla="*/ 71438 w 71437"/>
                <a:gd name="connsiteY0" fmla="*/ 0 h 101872"/>
                <a:gd name="connsiteX1" fmla="*/ 9335 w 71437"/>
                <a:gd name="connsiteY1" fmla="*/ 101872 h 101872"/>
                <a:gd name="connsiteX2" fmla="*/ 0 w 71437"/>
                <a:gd name="connsiteY2" fmla="*/ 101872 h 101872"/>
                <a:gd name="connsiteX3" fmla="*/ 0 w 71437"/>
                <a:gd name="connsiteY3" fmla="*/ 61864 h 101872"/>
                <a:gd name="connsiteX4" fmla="*/ 37814 w 71437"/>
                <a:gd name="connsiteY4" fmla="*/ 0 h 101872"/>
                <a:gd name="connsiteX5" fmla="*/ 71438 w 71437"/>
                <a:gd name="connsiteY5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37" h="101872">
                  <a:moveTo>
                    <a:pt x="71438" y="0"/>
                  </a:moveTo>
                  <a:lnTo>
                    <a:pt x="9335" y="101872"/>
                  </a:lnTo>
                  <a:lnTo>
                    <a:pt x="0" y="101872"/>
                  </a:lnTo>
                  <a:lnTo>
                    <a:pt x="0" y="61864"/>
                  </a:lnTo>
                  <a:lnTo>
                    <a:pt x="37814" y="0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499FE06-BE74-AD4F-9803-33219C103A55}"/>
                </a:ext>
              </a:extLst>
            </p:cNvPr>
            <p:cNvSpPr/>
            <p:nvPr/>
          </p:nvSpPr>
          <p:spPr>
            <a:xfrm>
              <a:off x="8525978" y="11221971"/>
              <a:ext cx="954567" cy="110718"/>
            </a:xfrm>
            <a:custGeom>
              <a:avLst/>
              <a:gdLst>
                <a:gd name="connsiteX0" fmla="*/ 32766 w 32766"/>
                <a:gd name="connsiteY0" fmla="*/ 0 h 3801"/>
                <a:gd name="connsiteX1" fmla="*/ 32766 w 32766"/>
                <a:gd name="connsiteY1" fmla="*/ 3801 h 3801"/>
                <a:gd name="connsiteX2" fmla="*/ 0 w 32766"/>
                <a:gd name="connsiteY2" fmla="*/ 3801 h 3801"/>
                <a:gd name="connsiteX3" fmla="*/ 0 w 32766"/>
                <a:gd name="connsiteY3" fmla="*/ 0 h 3801"/>
                <a:gd name="connsiteX4" fmla="*/ 8096 w 32766"/>
                <a:gd name="connsiteY4" fmla="*/ 0 h 3801"/>
                <a:gd name="connsiteX5" fmla="*/ 25337 w 32766"/>
                <a:gd name="connsiteY5" fmla="*/ 0 h 3801"/>
                <a:gd name="connsiteX6" fmla="*/ 32766 w 32766"/>
                <a:gd name="connsiteY6" fmla="*/ 0 h 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" h="3801">
                  <a:moveTo>
                    <a:pt x="32766" y="0"/>
                  </a:moveTo>
                  <a:lnTo>
                    <a:pt x="32766" y="3801"/>
                  </a:lnTo>
                  <a:lnTo>
                    <a:pt x="0" y="3801"/>
                  </a:lnTo>
                  <a:lnTo>
                    <a:pt x="0" y="0"/>
                  </a:lnTo>
                  <a:lnTo>
                    <a:pt x="8096" y="0"/>
                  </a:lnTo>
                  <a:lnTo>
                    <a:pt x="25337" y="0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9B59DD-CE52-7D4A-BFA0-FB4BD940CCC6}"/>
                </a:ext>
              </a:extLst>
            </p:cNvPr>
            <p:cNvSpPr/>
            <p:nvPr/>
          </p:nvSpPr>
          <p:spPr>
            <a:xfrm>
              <a:off x="8201329" y="6069822"/>
              <a:ext cx="1101633" cy="1802267"/>
            </a:xfrm>
            <a:custGeom>
              <a:avLst/>
              <a:gdLst>
                <a:gd name="connsiteX0" fmla="*/ 37814 w 37814"/>
                <a:gd name="connsiteY0" fmla="*/ 0 h 61864"/>
                <a:gd name="connsiteX1" fmla="*/ 0 w 37814"/>
                <a:gd name="connsiteY1" fmla="*/ 61864 h 61864"/>
                <a:gd name="connsiteX2" fmla="*/ 0 w 37814"/>
                <a:gd name="connsiteY2" fmla="*/ 0 h 61864"/>
                <a:gd name="connsiteX3" fmla="*/ 19241 w 37814"/>
                <a:gd name="connsiteY3" fmla="*/ 0 h 61864"/>
                <a:gd name="connsiteX4" fmla="*/ 36481 w 37814"/>
                <a:gd name="connsiteY4" fmla="*/ 0 h 61864"/>
                <a:gd name="connsiteX5" fmla="*/ 37814 w 37814"/>
                <a:gd name="connsiteY5" fmla="*/ 0 h 6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4" h="61864">
                  <a:moveTo>
                    <a:pt x="37814" y="0"/>
                  </a:moveTo>
                  <a:lnTo>
                    <a:pt x="0" y="61864"/>
                  </a:lnTo>
                  <a:lnTo>
                    <a:pt x="0" y="0"/>
                  </a:lnTo>
                  <a:lnTo>
                    <a:pt x="19241" y="0"/>
                  </a:lnTo>
                  <a:lnTo>
                    <a:pt x="36481" y="0"/>
                  </a:lnTo>
                  <a:lnTo>
                    <a:pt x="378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F83C1AB-5E48-A94F-B8EA-821DA899B523}"/>
                </a:ext>
              </a:extLst>
            </p:cNvPr>
            <p:cNvSpPr/>
            <p:nvPr/>
          </p:nvSpPr>
          <p:spPr>
            <a:xfrm>
              <a:off x="8761836" y="9037629"/>
              <a:ext cx="502255" cy="2184320"/>
            </a:xfrm>
            <a:custGeom>
              <a:avLst/>
              <a:gdLst>
                <a:gd name="connsiteX0" fmla="*/ 0 w 17240"/>
                <a:gd name="connsiteY0" fmla="*/ 0 h 74978"/>
                <a:gd name="connsiteX1" fmla="*/ 17240 w 17240"/>
                <a:gd name="connsiteY1" fmla="*/ 0 h 74978"/>
                <a:gd name="connsiteX2" fmla="*/ 17240 w 17240"/>
                <a:gd name="connsiteY2" fmla="*/ 74979 h 74978"/>
                <a:gd name="connsiteX3" fmla="*/ 0 w 17240"/>
                <a:gd name="connsiteY3" fmla="*/ 74979 h 7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74978">
                  <a:moveTo>
                    <a:pt x="0" y="0"/>
                  </a:moveTo>
                  <a:lnTo>
                    <a:pt x="17240" y="0"/>
                  </a:lnTo>
                  <a:lnTo>
                    <a:pt x="17240" y="74979"/>
                  </a:lnTo>
                  <a:lnTo>
                    <a:pt x="0" y="7497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7150A53-34EA-1748-8366-1567C8E59660}"/>
                </a:ext>
              </a:extLst>
            </p:cNvPr>
            <p:cNvSpPr/>
            <p:nvPr/>
          </p:nvSpPr>
          <p:spPr>
            <a:xfrm>
              <a:off x="8760444" y="4847509"/>
              <a:ext cx="505039" cy="1222313"/>
            </a:xfrm>
            <a:custGeom>
              <a:avLst/>
              <a:gdLst>
                <a:gd name="connsiteX0" fmla="*/ 17269 w 17336"/>
                <a:gd name="connsiteY0" fmla="*/ 9544 h 41957"/>
                <a:gd name="connsiteX1" fmla="*/ 17269 w 17336"/>
                <a:gd name="connsiteY1" fmla="*/ 41949 h 41957"/>
                <a:gd name="connsiteX2" fmla="*/ 28 w 17336"/>
                <a:gd name="connsiteY2" fmla="*/ 41949 h 41957"/>
                <a:gd name="connsiteX3" fmla="*/ 28 w 17336"/>
                <a:gd name="connsiteY3" fmla="*/ 9544 h 41957"/>
                <a:gd name="connsiteX4" fmla="*/ 7741 w 17336"/>
                <a:gd name="connsiteY4" fmla="*/ 41 h 41957"/>
                <a:gd name="connsiteX5" fmla="*/ 17269 w 17336"/>
                <a:gd name="connsiteY5" fmla="*/ 7729 h 41957"/>
                <a:gd name="connsiteX6" fmla="*/ 17269 w 17336"/>
                <a:gd name="connsiteY6" fmla="*/ 9544 h 4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6" h="41957">
                  <a:moveTo>
                    <a:pt x="17269" y="9544"/>
                  </a:moveTo>
                  <a:lnTo>
                    <a:pt x="17269" y="41949"/>
                  </a:lnTo>
                  <a:lnTo>
                    <a:pt x="28" y="41949"/>
                  </a:lnTo>
                  <a:lnTo>
                    <a:pt x="28" y="9544"/>
                  </a:lnTo>
                  <a:cubicBezTo>
                    <a:pt x="-473" y="4792"/>
                    <a:pt x="2980" y="535"/>
                    <a:pt x="7741" y="41"/>
                  </a:cubicBezTo>
                  <a:cubicBezTo>
                    <a:pt x="12502" y="-463"/>
                    <a:pt x="16768" y="2987"/>
                    <a:pt x="17269" y="7729"/>
                  </a:cubicBezTo>
                  <a:cubicBezTo>
                    <a:pt x="17332" y="8337"/>
                    <a:pt x="17332" y="8945"/>
                    <a:pt x="17269" y="9544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EEB9419-5975-6741-A3A2-90CB550D8897}"/>
                </a:ext>
              </a:extLst>
            </p:cNvPr>
            <p:cNvSpPr/>
            <p:nvPr/>
          </p:nvSpPr>
          <p:spPr>
            <a:xfrm>
              <a:off x="9103147" y="10147789"/>
              <a:ext cx="6151894" cy="257436"/>
            </a:xfrm>
            <a:custGeom>
              <a:avLst/>
              <a:gdLst>
                <a:gd name="connsiteX0" fmla="*/ 0 w 211169"/>
                <a:gd name="connsiteY0" fmla="*/ 0 h 8837"/>
                <a:gd name="connsiteX1" fmla="*/ 211169 w 211169"/>
                <a:gd name="connsiteY1" fmla="*/ 0 h 8837"/>
                <a:gd name="connsiteX2" fmla="*/ 211169 w 211169"/>
                <a:gd name="connsiteY2" fmla="*/ 8838 h 8837"/>
                <a:gd name="connsiteX3" fmla="*/ 0 w 211169"/>
                <a:gd name="connsiteY3" fmla="*/ 8838 h 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69" h="8837">
                  <a:moveTo>
                    <a:pt x="0" y="0"/>
                  </a:moveTo>
                  <a:lnTo>
                    <a:pt x="211169" y="0"/>
                  </a:lnTo>
                  <a:lnTo>
                    <a:pt x="211169" y="8838"/>
                  </a:lnTo>
                  <a:lnTo>
                    <a:pt x="0" y="883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9128A0-DA59-8940-9650-34282371D2B9}"/>
              </a:ext>
            </a:extLst>
          </p:cNvPr>
          <p:cNvGrpSpPr/>
          <p:nvPr/>
        </p:nvGrpSpPr>
        <p:grpSpPr>
          <a:xfrm>
            <a:off x="1929734" y="6055671"/>
            <a:ext cx="5352809" cy="1603175"/>
            <a:chOff x="1929734" y="7270892"/>
            <a:chExt cx="5352809" cy="16031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EC360B-F07F-0844-B5DD-5BBA6F58955F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2790945-0189-8641-903F-77EDDE238064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2BD47B-E4B1-FE4D-9F0D-53B413D40A3A}"/>
              </a:ext>
            </a:extLst>
          </p:cNvPr>
          <p:cNvGrpSpPr/>
          <p:nvPr/>
        </p:nvGrpSpPr>
        <p:grpSpPr>
          <a:xfrm>
            <a:off x="1929734" y="8938035"/>
            <a:ext cx="5352809" cy="1603175"/>
            <a:chOff x="1929734" y="10153256"/>
            <a:chExt cx="5352809" cy="16031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E6B29E-B3A3-C74C-A8CF-FE4EBB0560EC}"/>
                </a:ext>
              </a:extLst>
            </p:cNvPr>
            <p:cNvSpPr txBox="1"/>
            <p:nvPr/>
          </p:nvSpPr>
          <p:spPr>
            <a:xfrm>
              <a:off x="1929734" y="1080232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A7346E-31D5-F64F-9D25-037E018E326A}"/>
                </a:ext>
              </a:extLst>
            </p:cNvPr>
            <p:cNvSpPr/>
            <p:nvPr/>
          </p:nvSpPr>
          <p:spPr>
            <a:xfrm>
              <a:off x="1929734" y="10153256"/>
              <a:ext cx="44011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46901D-2792-EF48-909E-2D04521A27F6}"/>
              </a:ext>
            </a:extLst>
          </p:cNvPr>
          <p:cNvGrpSpPr/>
          <p:nvPr/>
        </p:nvGrpSpPr>
        <p:grpSpPr>
          <a:xfrm>
            <a:off x="8036753" y="6055671"/>
            <a:ext cx="5352809" cy="1603175"/>
            <a:chOff x="1929734" y="7270892"/>
            <a:chExt cx="5352809" cy="16031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12EADE-EC30-3D4A-9B76-D040441EE088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B110EE-183E-F145-86AF-50A66DA9F8FB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C5DC72-7178-3B4F-AFAD-9FD81530E75D}"/>
              </a:ext>
            </a:extLst>
          </p:cNvPr>
          <p:cNvGrpSpPr/>
          <p:nvPr/>
        </p:nvGrpSpPr>
        <p:grpSpPr>
          <a:xfrm>
            <a:off x="8036753" y="8938035"/>
            <a:ext cx="5352809" cy="1603175"/>
            <a:chOff x="1929734" y="10153256"/>
            <a:chExt cx="5352809" cy="16031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B4A5A6-C0B7-764E-94CA-9E14604A3653}"/>
                </a:ext>
              </a:extLst>
            </p:cNvPr>
            <p:cNvSpPr txBox="1"/>
            <p:nvPr/>
          </p:nvSpPr>
          <p:spPr>
            <a:xfrm>
              <a:off x="1929734" y="1080232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371255-6C7F-0F48-9C64-A781C40FB37E}"/>
                </a:ext>
              </a:extLst>
            </p:cNvPr>
            <p:cNvSpPr/>
            <p:nvPr/>
          </p:nvSpPr>
          <p:spPr>
            <a:xfrm>
              <a:off x="1929734" y="10153256"/>
              <a:ext cx="45095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4. 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9DEA0B-4984-FA41-98CD-FDD2C9234AA2}"/>
              </a:ext>
            </a:extLst>
          </p:cNvPr>
          <p:cNvGrpSpPr/>
          <p:nvPr/>
        </p:nvGrpSpPr>
        <p:grpSpPr>
          <a:xfrm>
            <a:off x="15519127" y="7061661"/>
            <a:ext cx="6398919" cy="1500346"/>
            <a:chOff x="15584546" y="7050765"/>
            <a:chExt cx="6398919" cy="15003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C4BD16E-AD8A-0B4C-A9BD-105B1E608609}"/>
                </a:ext>
              </a:extLst>
            </p:cNvPr>
            <p:cNvSpPr/>
            <p:nvPr/>
          </p:nvSpPr>
          <p:spPr>
            <a:xfrm flipH="1">
              <a:off x="15584546" y="7050765"/>
              <a:ext cx="1500348" cy="1500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5B0728-A14B-4F4F-88DC-5A87E7C3A961}"/>
                </a:ext>
              </a:extLst>
            </p:cNvPr>
            <p:cNvSpPr/>
            <p:nvPr/>
          </p:nvSpPr>
          <p:spPr>
            <a:xfrm flipH="1">
              <a:off x="17217403" y="7050765"/>
              <a:ext cx="1500348" cy="1500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AF12F83-5519-A14B-A38D-05CDDB6C26E7}"/>
                </a:ext>
              </a:extLst>
            </p:cNvPr>
            <p:cNvSpPr/>
            <p:nvPr/>
          </p:nvSpPr>
          <p:spPr>
            <a:xfrm flipH="1">
              <a:off x="18850260" y="7050765"/>
              <a:ext cx="1500348" cy="1500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CEBE46-2C56-F540-9AE5-949EB23EDC74}"/>
                </a:ext>
              </a:extLst>
            </p:cNvPr>
            <p:cNvSpPr/>
            <p:nvPr/>
          </p:nvSpPr>
          <p:spPr>
            <a:xfrm flipH="1">
              <a:off x="20483117" y="7050765"/>
              <a:ext cx="1500348" cy="1500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53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C40CB2-95C7-D249-A190-A997CB99DF6E}"/>
              </a:ext>
            </a:extLst>
          </p:cNvPr>
          <p:cNvGrpSpPr/>
          <p:nvPr/>
        </p:nvGrpSpPr>
        <p:grpSpPr>
          <a:xfrm>
            <a:off x="2089642" y="5273678"/>
            <a:ext cx="20198366" cy="6405374"/>
            <a:chOff x="2089642" y="4747206"/>
            <a:chExt cx="20198366" cy="64053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565C20-DCDF-904C-A007-880BF85F2C93}"/>
                </a:ext>
              </a:extLst>
            </p:cNvPr>
            <p:cNvSpPr/>
            <p:nvPr/>
          </p:nvSpPr>
          <p:spPr>
            <a:xfrm>
              <a:off x="2089642" y="4747206"/>
              <a:ext cx="6087393" cy="487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48A974-8898-B04A-99FE-F165535BB928}"/>
                </a:ext>
              </a:extLst>
            </p:cNvPr>
            <p:cNvSpPr/>
            <p:nvPr/>
          </p:nvSpPr>
          <p:spPr>
            <a:xfrm>
              <a:off x="9145128" y="4747206"/>
              <a:ext cx="6087393" cy="487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4B66FA-595D-C84F-9E25-F0F0E81F6FE1}"/>
                </a:ext>
              </a:extLst>
            </p:cNvPr>
            <p:cNvSpPr/>
            <p:nvPr/>
          </p:nvSpPr>
          <p:spPr>
            <a:xfrm>
              <a:off x="16200615" y="4747206"/>
              <a:ext cx="6087393" cy="4876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A35D9F-79B0-F246-9EE9-A2F303DDBCA1}"/>
                </a:ext>
              </a:extLst>
            </p:cNvPr>
            <p:cNvSpPr/>
            <p:nvPr/>
          </p:nvSpPr>
          <p:spPr>
            <a:xfrm>
              <a:off x="2089642" y="9600559"/>
              <a:ext cx="6087393" cy="1552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4BEC35-5504-9B4D-8B94-E2FE31ED8A8A}"/>
                </a:ext>
              </a:extLst>
            </p:cNvPr>
            <p:cNvSpPr/>
            <p:nvPr/>
          </p:nvSpPr>
          <p:spPr>
            <a:xfrm>
              <a:off x="9145128" y="9600559"/>
              <a:ext cx="6087393" cy="1552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89ADDB2-E614-4B4C-B936-3E0B94DDACE2}"/>
                </a:ext>
              </a:extLst>
            </p:cNvPr>
            <p:cNvSpPr/>
            <p:nvPr/>
          </p:nvSpPr>
          <p:spPr>
            <a:xfrm>
              <a:off x="16200615" y="9600559"/>
              <a:ext cx="6087393" cy="1552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59151-49D4-F648-BAFF-747CC7E446F9}"/>
                </a:ext>
              </a:extLst>
            </p:cNvPr>
            <p:cNvGrpSpPr/>
            <p:nvPr/>
          </p:nvGrpSpPr>
          <p:grpSpPr>
            <a:xfrm>
              <a:off x="2700973" y="9948004"/>
              <a:ext cx="4899814" cy="857129"/>
              <a:chOff x="3083245" y="11804146"/>
              <a:chExt cx="4899814" cy="85712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A0FD55F-51AE-BE4A-B072-DFEC7D483DA4}"/>
                  </a:ext>
                </a:extLst>
              </p:cNvPr>
              <p:cNvGrpSpPr/>
              <p:nvPr/>
            </p:nvGrpSpPr>
            <p:grpSpPr>
              <a:xfrm>
                <a:off x="3083245" y="11978937"/>
                <a:ext cx="1092998" cy="569951"/>
                <a:chOff x="6335026" y="940163"/>
                <a:chExt cx="845254" cy="440764"/>
              </a:xfrm>
              <a:solidFill>
                <a:schemeClr val="accent1"/>
              </a:solidFill>
            </p:grpSpPr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3466FE5B-92A2-5C45-826E-D2DB70C3BDFB}"/>
                    </a:ext>
                  </a:extLst>
                </p:cNvPr>
                <p:cNvSpPr/>
                <p:nvPr/>
              </p:nvSpPr>
              <p:spPr>
                <a:xfrm>
                  <a:off x="6353274" y="1182388"/>
                  <a:ext cx="184764" cy="184755"/>
                </a:xfrm>
                <a:custGeom>
                  <a:avLst/>
                  <a:gdLst>
                    <a:gd name="connsiteX0" fmla="*/ 53542 w 107154"/>
                    <a:gd name="connsiteY0" fmla="*/ 22799 h 107149"/>
                    <a:gd name="connsiteX1" fmla="*/ 84375 w 107154"/>
                    <a:gd name="connsiteY1" fmla="*/ 53630 h 107149"/>
                    <a:gd name="connsiteX2" fmla="*/ 53542 w 107154"/>
                    <a:gd name="connsiteY2" fmla="*/ 84462 h 107149"/>
                    <a:gd name="connsiteX3" fmla="*/ 22709 w 107154"/>
                    <a:gd name="connsiteY3" fmla="*/ 53630 h 107149"/>
                    <a:gd name="connsiteX4" fmla="*/ 22709 w 107154"/>
                    <a:gd name="connsiteY4" fmla="*/ 53535 h 107149"/>
                    <a:gd name="connsiteX5" fmla="*/ 53447 w 107154"/>
                    <a:gd name="connsiteY5" fmla="*/ 22799 h 107149"/>
                    <a:gd name="connsiteX6" fmla="*/ 53542 w 107154"/>
                    <a:gd name="connsiteY6" fmla="*/ 22799 h 107149"/>
                    <a:gd name="connsiteX7" fmla="*/ 53542 w 107154"/>
                    <a:gd name="connsiteY7" fmla="*/ -40 h 107149"/>
                    <a:gd name="connsiteX8" fmla="*/ -35 w 107154"/>
                    <a:gd name="connsiteY8" fmla="*/ 53535 h 107149"/>
                    <a:gd name="connsiteX9" fmla="*/ 53542 w 107154"/>
                    <a:gd name="connsiteY9" fmla="*/ 107110 h 107149"/>
                    <a:gd name="connsiteX10" fmla="*/ 107119 w 107154"/>
                    <a:gd name="connsiteY10" fmla="*/ 53535 h 107149"/>
                    <a:gd name="connsiteX11" fmla="*/ 53542 w 107154"/>
                    <a:gd name="connsiteY11" fmla="*/ -40 h 10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4" h="107149">
                      <a:moveTo>
                        <a:pt x="53542" y="22799"/>
                      </a:moveTo>
                      <a:cubicBezTo>
                        <a:pt x="70567" y="22799"/>
                        <a:pt x="84375" y="36602"/>
                        <a:pt x="84375" y="53630"/>
                      </a:cubicBezTo>
                      <a:cubicBezTo>
                        <a:pt x="84375" y="70658"/>
                        <a:pt x="70567" y="84462"/>
                        <a:pt x="53542" y="84462"/>
                      </a:cubicBezTo>
                      <a:cubicBezTo>
                        <a:pt x="36517" y="84462"/>
                        <a:pt x="22709" y="70658"/>
                        <a:pt x="22709" y="53630"/>
                      </a:cubicBezTo>
                      <a:cubicBezTo>
                        <a:pt x="22709" y="53599"/>
                        <a:pt x="22709" y="53567"/>
                        <a:pt x="22709" y="53535"/>
                      </a:cubicBezTo>
                      <a:cubicBezTo>
                        <a:pt x="22709" y="36560"/>
                        <a:pt x="36470" y="22799"/>
                        <a:pt x="53447" y="22799"/>
                      </a:cubicBezTo>
                      <a:cubicBezTo>
                        <a:pt x="53475" y="22799"/>
                        <a:pt x="53513" y="22799"/>
                        <a:pt x="53542" y="22799"/>
                      </a:cubicBezTo>
                      <a:close/>
                      <a:moveTo>
                        <a:pt x="53542" y="-40"/>
                      </a:moveTo>
                      <a:cubicBezTo>
                        <a:pt x="23956" y="-40"/>
                        <a:pt x="-35" y="23946"/>
                        <a:pt x="-35" y="53535"/>
                      </a:cubicBezTo>
                      <a:cubicBezTo>
                        <a:pt x="-35" y="83124"/>
                        <a:pt x="23956" y="107110"/>
                        <a:pt x="53542" y="107110"/>
                      </a:cubicBezTo>
                      <a:cubicBezTo>
                        <a:pt x="83128" y="107110"/>
                        <a:pt x="107119" y="83124"/>
                        <a:pt x="107119" y="53535"/>
                      </a:cubicBezTo>
                      <a:cubicBezTo>
                        <a:pt x="107071" y="23968"/>
                        <a:pt x="83109" y="13"/>
                        <a:pt x="53542" y="-40"/>
                      </a:cubicBezTo>
                      <a:close/>
                    </a:path>
                  </a:pathLst>
                </a:custGeom>
                <a:grpFill/>
                <a:ln w="94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85958829-1EF6-2B4B-A3FC-84149ACD9708}"/>
                    </a:ext>
                  </a:extLst>
                </p:cNvPr>
                <p:cNvSpPr/>
                <p:nvPr/>
              </p:nvSpPr>
              <p:spPr>
                <a:xfrm>
                  <a:off x="6335026" y="1014367"/>
                  <a:ext cx="845254" cy="366560"/>
                </a:xfrm>
                <a:custGeom>
                  <a:avLst/>
                  <a:gdLst>
                    <a:gd name="connsiteX0" fmla="*/ 478752 w 490206"/>
                    <a:gd name="connsiteY0" fmla="*/ -39 h 212587"/>
                    <a:gd name="connsiteX1" fmla="*/ 419465 w 490206"/>
                    <a:gd name="connsiteY1" fmla="*/ -39 h 212587"/>
                    <a:gd name="connsiteX2" fmla="*/ 412709 w 490206"/>
                    <a:gd name="connsiteY2" fmla="*/ 2245 h 212587"/>
                    <a:gd name="connsiteX3" fmla="*/ 276435 w 490206"/>
                    <a:gd name="connsiteY3" fmla="*/ 102448 h 212587"/>
                    <a:gd name="connsiteX4" fmla="*/ 111707 w 490206"/>
                    <a:gd name="connsiteY4" fmla="*/ 102448 h 212587"/>
                    <a:gd name="connsiteX5" fmla="*/ 104760 w 490206"/>
                    <a:gd name="connsiteY5" fmla="*/ 104922 h 212587"/>
                    <a:gd name="connsiteX6" fmla="*/ 64125 w 490206"/>
                    <a:gd name="connsiteY6" fmla="*/ 135944 h 212587"/>
                    <a:gd name="connsiteX7" fmla="*/ 64125 w 490206"/>
                    <a:gd name="connsiteY7" fmla="*/ 135944 h 212587"/>
                    <a:gd name="connsiteX8" fmla="*/ 52324 w 490206"/>
                    <a:gd name="connsiteY8" fmla="*/ 141749 h 212587"/>
                    <a:gd name="connsiteX9" fmla="*/ 9311 w 490206"/>
                    <a:gd name="connsiteY9" fmla="*/ 150028 h 212587"/>
                    <a:gd name="connsiteX10" fmla="*/ 156 w 490206"/>
                    <a:gd name="connsiteY10" fmla="*/ 163333 h 212587"/>
                    <a:gd name="connsiteX11" fmla="*/ 11404 w 490206"/>
                    <a:gd name="connsiteY11" fmla="*/ 172676 h 212587"/>
                    <a:gd name="connsiteX12" fmla="*/ 13593 w 490206"/>
                    <a:gd name="connsiteY12" fmla="*/ 172676 h 212587"/>
                    <a:gd name="connsiteX13" fmla="*/ 56607 w 490206"/>
                    <a:gd name="connsiteY13" fmla="*/ 164397 h 212587"/>
                    <a:gd name="connsiteX14" fmla="*/ 64125 w 490206"/>
                    <a:gd name="connsiteY14" fmla="*/ 166490 h 212587"/>
                    <a:gd name="connsiteX15" fmla="*/ 78970 w 490206"/>
                    <a:gd name="connsiteY15" fmla="*/ 154215 h 212587"/>
                    <a:gd name="connsiteX16" fmla="*/ 115608 w 490206"/>
                    <a:gd name="connsiteY16" fmla="*/ 125667 h 212587"/>
                    <a:gd name="connsiteX17" fmla="*/ 178321 w 490206"/>
                    <a:gd name="connsiteY17" fmla="*/ 125667 h 212587"/>
                    <a:gd name="connsiteX18" fmla="*/ 206870 w 490206"/>
                    <a:gd name="connsiteY18" fmla="*/ 207504 h 212587"/>
                    <a:gd name="connsiteX19" fmla="*/ 213436 w 490206"/>
                    <a:gd name="connsiteY19" fmla="*/ 212548 h 212587"/>
                    <a:gd name="connsiteX20" fmla="*/ 214103 w 490206"/>
                    <a:gd name="connsiteY20" fmla="*/ 212548 h 212587"/>
                    <a:gd name="connsiteX21" fmla="*/ 220764 w 490206"/>
                    <a:gd name="connsiteY21" fmla="*/ 208741 h 212587"/>
                    <a:gd name="connsiteX22" fmla="*/ 267489 w 490206"/>
                    <a:gd name="connsiteY22" fmla="*/ 125667 h 212587"/>
                    <a:gd name="connsiteX23" fmla="*/ 280241 w 490206"/>
                    <a:gd name="connsiteY23" fmla="*/ 125667 h 212587"/>
                    <a:gd name="connsiteX24" fmla="*/ 286998 w 490206"/>
                    <a:gd name="connsiteY24" fmla="*/ 123478 h 212587"/>
                    <a:gd name="connsiteX25" fmla="*/ 423272 w 490206"/>
                    <a:gd name="connsiteY25" fmla="*/ 23180 h 212587"/>
                    <a:gd name="connsiteX26" fmla="*/ 478752 w 490206"/>
                    <a:gd name="connsiteY26" fmla="*/ 23180 h 212587"/>
                    <a:gd name="connsiteX27" fmla="*/ 490172 w 490206"/>
                    <a:gd name="connsiteY27" fmla="*/ 11761 h 212587"/>
                    <a:gd name="connsiteX28" fmla="*/ 478752 w 490206"/>
                    <a:gd name="connsiteY28" fmla="*/ 342 h 212587"/>
                    <a:gd name="connsiteX29" fmla="*/ 215720 w 490206"/>
                    <a:gd name="connsiteY29" fmla="*/ 186283 h 212587"/>
                    <a:gd name="connsiteX30" fmla="*/ 194213 w 490206"/>
                    <a:gd name="connsiteY30" fmla="*/ 125286 h 212587"/>
                    <a:gd name="connsiteX31" fmla="*/ 250074 w 490206"/>
                    <a:gd name="connsiteY31" fmla="*/ 125286 h 212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90206" h="212587">
                      <a:moveTo>
                        <a:pt x="478752" y="-39"/>
                      </a:moveTo>
                      <a:lnTo>
                        <a:pt x="419465" y="-39"/>
                      </a:lnTo>
                      <a:cubicBezTo>
                        <a:pt x="417020" y="-68"/>
                        <a:pt x="414631" y="738"/>
                        <a:pt x="412709" y="2245"/>
                      </a:cubicBezTo>
                      <a:lnTo>
                        <a:pt x="276435" y="102448"/>
                      </a:lnTo>
                      <a:lnTo>
                        <a:pt x="111707" y="102448"/>
                      </a:lnTo>
                      <a:cubicBezTo>
                        <a:pt x="109175" y="102452"/>
                        <a:pt x="106720" y="103325"/>
                        <a:pt x="104760" y="104922"/>
                      </a:cubicBezTo>
                      <a:lnTo>
                        <a:pt x="64125" y="135944"/>
                      </a:lnTo>
                      <a:lnTo>
                        <a:pt x="64125" y="135944"/>
                      </a:lnTo>
                      <a:cubicBezTo>
                        <a:pt x="59500" y="135937"/>
                        <a:pt x="55141" y="138082"/>
                        <a:pt x="52324" y="141749"/>
                      </a:cubicBezTo>
                      <a:lnTo>
                        <a:pt x="9311" y="150028"/>
                      </a:lnTo>
                      <a:cubicBezTo>
                        <a:pt x="3106" y="151174"/>
                        <a:pt x="-986" y="157131"/>
                        <a:pt x="156" y="163333"/>
                      </a:cubicBezTo>
                      <a:cubicBezTo>
                        <a:pt x="1155" y="168753"/>
                        <a:pt x="5894" y="172684"/>
                        <a:pt x="11404" y="172676"/>
                      </a:cubicBezTo>
                      <a:cubicBezTo>
                        <a:pt x="12127" y="172775"/>
                        <a:pt x="12870" y="172775"/>
                        <a:pt x="13593" y="172676"/>
                      </a:cubicBezTo>
                      <a:lnTo>
                        <a:pt x="56607" y="164397"/>
                      </a:lnTo>
                      <a:cubicBezTo>
                        <a:pt x="58872" y="165775"/>
                        <a:pt x="61470" y="166499"/>
                        <a:pt x="64125" y="166490"/>
                      </a:cubicBezTo>
                      <a:cubicBezTo>
                        <a:pt x="71376" y="166484"/>
                        <a:pt x="77600" y="161335"/>
                        <a:pt x="78970" y="154215"/>
                      </a:cubicBezTo>
                      <a:lnTo>
                        <a:pt x="115608" y="125667"/>
                      </a:lnTo>
                      <a:lnTo>
                        <a:pt x="178321" y="125667"/>
                      </a:lnTo>
                      <a:lnTo>
                        <a:pt x="206870" y="207504"/>
                      </a:lnTo>
                      <a:cubicBezTo>
                        <a:pt x="207869" y="210332"/>
                        <a:pt x="210448" y="212308"/>
                        <a:pt x="213436" y="212548"/>
                      </a:cubicBezTo>
                      <a:lnTo>
                        <a:pt x="214103" y="212548"/>
                      </a:lnTo>
                      <a:cubicBezTo>
                        <a:pt x="216843" y="212552"/>
                        <a:pt x="219374" y="211103"/>
                        <a:pt x="220764" y="208741"/>
                      </a:cubicBezTo>
                      <a:lnTo>
                        <a:pt x="267489" y="125667"/>
                      </a:lnTo>
                      <a:lnTo>
                        <a:pt x="280241" y="125667"/>
                      </a:lnTo>
                      <a:cubicBezTo>
                        <a:pt x="282668" y="125654"/>
                        <a:pt x="285028" y="124890"/>
                        <a:pt x="286998" y="123478"/>
                      </a:cubicBezTo>
                      <a:lnTo>
                        <a:pt x="423272" y="23180"/>
                      </a:lnTo>
                      <a:lnTo>
                        <a:pt x="478752" y="23180"/>
                      </a:lnTo>
                      <a:cubicBezTo>
                        <a:pt x="485062" y="23180"/>
                        <a:pt x="490172" y="18067"/>
                        <a:pt x="490172" y="11761"/>
                      </a:cubicBezTo>
                      <a:cubicBezTo>
                        <a:pt x="490172" y="5455"/>
                        <a:pt x="485062" y="342"/>
                        <a:pt x="478752" y="342"/>
                      </a:cubicBezTo>
                      <a:close/>
                      <a:moveTo>
                        <a:pt x="215720" y="186283"/>
                      </a:moveTo>
                      <a:lnTo>
                        <a:pt x="194213" y="125286"/>
                      </a:lnTo>
                      <a:lnTo>
                        <a:pt x="250074" y="125286"/>
                      </a:lnTo>
                      <a:close/>
                    </a:path>
                  </a:pathLst>
                </a:custGeom>
                <a:grpFill/>
                <a:ln w="94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C2C2DED-5F69-AD4A-BDC9-8F8F4C541575}"/>
                    </a:ext>
                  </a:extLst>
                </p:cNvPr>
                <p:cNvSpPr/>
                <p:nvPr/>
              </p:nvSpPr>
              <p:spPr>
                <a:xfrm>
                  <a:off x="6387365" y="940163"/>
                  <a:ext cx="565524" cy="224340"/>
                </a:xfrm>
                <a:custGeom>
                  <a:avLst/>
                  <a:gdLst>
                    <a:gd name="connsiteX0" fmla="*/ 318595 w 327976"/>
                    <a:gd name="connsiteY0" fmla="*/ 59934 h 130106"/>
                    <a:gd name="connsiteX1" fmla="*/ 13596 w 327976"/>
                    <a:gd name="connsiteY1" fmla="*/ 174 h 130106"/>
                    <a:gd name="connsiteX2" fmla="*/ 178 w 327976"/>
                    <a:gd name="connsiteY2" fmla="*/ 9214 h 130106"/>
                    <a:gd name="connsiteX3" fmla="*/ 9219 w 327976"/>
                    <a:gd name="connsiteY3" fmla="*/ 22631 h 130106"/>
                    <a:gd name="connsiteX4" fmla="*/ 31297 w 327976"/>
                    <a:gd name="connsiteY4" fmla="*/ 26914 h 130106"/>
                    <a:gd name="connsiteX5" fmla="*/ 79830 w 327976"/>
                    <a:gd name="connsiteY5" fmla="*/ 119313 h 130106"/>
                    <a:gd name="connsiteX6" fmla="*/ 97816 w 327976"/>
                    <a:gd name="connsiteY6" fmla="*/ 130067 h 130106"/>
                    <a:gd name="connsiteX7" fmla="*/ 229998 w 327976"/>
                    <a:gd name="connsiteY7" fmla="*/ 130067 h 130106"/>
                    <a:gd name="connsiteX8" fmla="*/ 250934 w 327976"/>
                    <a:gd name="connsiteY8" fmla="*/ 121407 h 130106"/>
                    <a:gd name="connsiteX9" fmla="*/ 293853 w 327976"/>
                    <a:gd name="connsiteY9" fmla="*/ 78300 h 130106"/>
                    <a:gd name="connsiteX10" fmla="*/ 314218 w 327976"/>
                    <a:gd name="connsiteY10" fmla="*/ 82296 h 130106"/>
                    <a:gd name="connsiteX11" fmla="*/ 316407 w 327976"/>
                    <a:gd name="connsiteY11" fmla="*/ 82296 h 130106"/>
                    <a:gd name="connsiteX12" fmla="*/ 327940 w 327976"/>
                    <a:gd name="connsiteY12" fmla="*/ 70993 h 130106"/>
                    <a:gd name="connsiteX13" fmla="*/ 318595 w 327976"/>
                    <a:gd name="connsiteY13" fmla="*/ 59648 h 130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7976" h="130106">
                      <a:moveTo>
                        <a:pt x="318595" y="59934"/>
                      </a:moveTo>
                      <a:lnTo>
                        <a:pt x="13596" y="174"/>
                      </a:lnTo>
                      <a:cubicBezTo>
                        <a:pt x="7392" y="-1035"/>
                        <a:pt x="1387" y="3012"/>
                        <a:pt x="178" y="9214"/>
                      </a:cubicBezTo>
                      <a:cubicBezTo>
                        <a:pt x="-1030" y="15415"/>
                        <a:pt x="3014" y="21423"/>
                        <a:pt x="9219" y="22631"/>
                      </a:cubicBezTo>
                      <a:lnTo>
                        <a:pt x="31297" y="26914"/>
                      </a:lnTo>
                      <a:lnTo>
                        <a:pt x="79830" y="119313"/>
                      </a:lnTo>
                      <a:cubicBezTo>
                        <a:pt x="83684" y="125646"/>
                        <a:pt x="90412" y="129670"/>
                        <a:pt x="97816" y="130067"/>
                      </a:cubicBezTo>
                      <a:lnTo>
                        <a:pt x="229998" y="130067"/>
                      </a:lnTo>
                      <a:cubicBezTo>
                        <a:pt x="237764" y="129675"/>
                        <a:pt x="245158" y="126617"/>
                        <a:pt x="250934" y="121407"/>
                      </a:cubicBezTo>
                      <a:lnTo>
                        <a:pt x="293853" y="78300"/>
                      </a:lnTo>
                      <a:lnTo>
                        <a:pt x="314218" y="82296"/>
                      </a:lnTo>
                      <a:cubicBezTo>
                        <a:pt x="314941" y="82395"/>
                        <a:pt x="315683" y="82395"/>
                        <a:pt x="316407" y="82296"/>
                      </a:cubicBezTo>
                      <a:cubicBezTo>
                        <a:pt x="322716" y="82360"/>
                        <a:pt x="327874" y="77300"/>
                        <a:pt x="327940" y="70993"/>
                      </a:cubicBezTo>
                      <a:cubicBezTo>
                        <a:pt x="327997" y="65443"/>
                        <a:pt x="324058" y="60656"/>
                        <a:pt x="318595" y="59648"/>
                      </a:cubicBezTo>
                      <a:close/>
                    </a:path>
                  </a:pathLst>
                </a:custGeom>
                <a:grpFill/>
                <a:ln w="94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Forma libre 46">
                <a:extLst>
                  <a:ext uri="{FF2B5EF4-FFF2-40B4-BE49-F238E27FC236}">
                    <a16:creationId xmlns:a16="http://schemas.microsoft.com/office/drawing/2014/main" id="{59B631F2-4C37-6947-ABCF-00C9517E2B4D}"/>
                  </a:ext>
                </a:extLst>
              </p:cNvPr>
              <p:cNvSpPr/>
              <p:nvPr/>
            </p:nvSpPr>
            <p:spPr>
              <a:xfrm>
                <a:off x="5086908" y="11804146"/>
                <a:ext cx="857679" cy="857129"/>
              </a:xfrm>
              <a:custGeom>
                <a:avLst/>
                <a:gdLst>
                  <a:gd name="connsiteX0" fmla="*/ 794956 w 812734"/>
                  <a:gd name="connsiteY0" fmla="*/ 204322 h 812212"/>
                  <a:gd name="connsiteX1" fmla="*/ 811465 w 812734"/>
                  <a:gd name="connsiteY1" fmla="*/ 187824 h 812212"/>
                  <a:gd name="connsiteX2" fmla="*/ 811465 w 812734"/>
                  <a:gd name="connsiteY2" fmla="*/ 133254 h 812212"/>
                  <a:gd name="connsiteX3" fmla="*/ 794956 w 812734"/>
                  <a:gd name="connsiteY3" fmla="*/ 116756 h 812212"/>
                  <a:gd name="connsiteX4" fmla="*/ 262869 w 812734"/>
                  <a:gd name="connsiteY4" fmla="*/ 116756 h 812212"/>
                  <a:gd name="connsiteX5" fmla="*/ 262869 w 812734"/>
                  <a:gd name="connsiteY5" fmla="*/ 16498 h 812212"/>
                  <a:gd name="connsiteX6" fmla="*/ 246360 w 812734"/>
                  <a:gd name="connsiteY6" fmla="*/ 0 h 812212"/>
                  <a:gd name="connsiteX7" fmla="*/ 126990 w 812734"/>
                  <a:gd name="connsiteY7" fmla="*/ 0 h 812212"/>
                  <a:gd name="connsiteX8" fmla="*/ 110481 w 812734"/>
                  <a:gd name="connsiteY8" fmla="*/ 16498 h 812212"/>
                  <a:gd name="connsiteX9" fmla="*/ 110481 w 812734"/>
                  <a:gd name="connsiteY9" fmla="*/ 116756 h 812212"/>
                  <a:gd name="connsiteX10" fmla="*/ 16509 w 812734"/>
                  <a:gd name="connsiteY10" fmla="*/ 116756 h 812212"/>
                  <a:gd name="connsiteX11" fmla="*/ 0 w 812734"/>
                  <a:gd name="connsiteY11" fmla="*/ 133254 h 812212"/>
                  <a:gd name="connsiteX12" fmla="*/ 0 w 812734"/>
                  <a:gd name="connsiteY12" fmla="*/ 187824 h 812212"/>
                  <a:gd name="connsiteX13" fmla="*/ 16509 w 812734"/>
                  <a:gd name="connsiteY13" fmla="*/ 204322 h 812212"/>
                  <a:gd name="connsiteX14" fmla="*/ 110481 w 812734"/>
                  <a:gd name="connsiteY14" fmla="*/ 204322 h 812212"/>
                  <a:gd name="connsiteX15" fmla="*/ 110481 w 812734"/>
                  <a:gd name="connsiteY15" fmla="*/ 779216 h 812212"/>
                  <a:gd name="connsiteX16" fmla="*/ 16509 w 812734"/>
                  <a:gd name="connsiteY16" fmla="*/ 779216 h 812212"/>
                  <a:gd name="connsiteX17" fmla="*/ 0 w 812734"/>
                  <a:gd name="connsiteY17" fmla="*/ 795715 h 812212"/>
                  <a:gd name="connsiteX18" fmla="*/ 16509 w 812734"/>
                  <a:gd name="connsiteY18" fmla="*/ 812213 h 812212"/>
                  <a:gd name="connsiteX19" fmla="*/ 796226 w 812734"/>
                  <a:gd name="connsiteY19" fmla="*/ 812213 h 812212"/>
                  <a:gd name="connsiteX20" fmla="*/ 812735 w 812734"/>
                  <a:gd name="connsiteY20" fmla="*/ 795715 h 812212"/>
                  <a:gd name="connsiteX21" fmla="*/ 796226 w 812734"/>
                  <a:gd name="connsiteY21" fmla="*/ 779216 h 812212"/>
                  <a:gd name="connsiteX22" fmla="*/ 264139 w 812734"/>
                  <a:gd name="connsiteY22" fmla="*/ 779216 h 812212"/>
                  <a:gd name="connsiteX23" fmla="*/ 264139 w 812734"/>
                  <a:gd name="connsiteY23" fmla="*/ 204322 h 812212"/>
                  <a:gd name="connsiteX24" fmla="*/ 666696 w 812734"/>
                  <a:gd name="connsiteY24" fmla="*/ 204322 h 812212"/>
                  <a:gd name="connsiteX25" fmla="*/ 666696 w 812734"/>
                  <a:gd name="connsiteY25" fmla="*/ 272853 h 812212"/>
                  <a:gd name="connsiteX26" fmla="*/ 598122 w 812734"/>
                  <a:gd name="connsiteY26" fmla="*/ 323616 h 812212"/>
                  <a:gd name="connsiteX27" fmla="*/ 576534 w 812734"/>
                  <a:gd name="connsiteY27" fmla="*/ 323616 h 812212"/>
                  <a:gd name="connsiteX28" fmla="*/ 560025 w 812734"/>
                  <a:gd name="connsiteY28" fmla="*/ 340114 h 812212"/>
                  <a:gd name="connsiteX29" fmla="*/ 560025 w 812734"/>
                  <a:gd name="connsiteY29" fmla="*/ 449255 h 812212"/>
                  <a:gd name="connsiteX30" fmla="*/ 576534 w 812734"/>
                  <a:gd name="connsiteY30" fmla="*/ 465753 h 812212"/>
                  <a:gd name="connsiteX31" fmla="*/ 789877 w 812734"/>
                  <a:gd name="connsiteY31" fmla="*/ 465753 h 812212"/>
                  <a:gd name="connsiteX32" fmla="*/ 806385 w 812734"/>
                  <a:gd name="connsiteY32" fmla="*/ 449255 h 812212"/>
                  <a:gd name="connsiteX33" fmla="*/ 806385 w 812734"/>
                  <a:gd name="connsiteY33" fmla="*/ 340114 h 812212"/>
                  <a:gd name="connsiteX34" fmla="*/ 789877 w 812734"/>
                  <a:gd name="connsiteY34" fmla="*/ 323616 h 812212"/>
                  <a:gd name="connsiteX35" fmla="*/ 768288 w 812734"/>
                  <a:gd name="connsiteY35" fmla="*/ 323616 h 812212"/>
                  <a:gd name="connsiteX36" fmla="*/ 699714 w 812734"/>
                  <a:gd name="connsiteY36" fmla="*/ 272853 h 812212"/>
                  <a:gd name="connsiteX37" fmla="*/ 699714 w 812734"/>
                  <a:gd name="connsiteY37" fmla="*/ 204322 h 812212"/>
                  <a:gd name="connsiteX38" fmla="*/ 794956 w 812734"/>
                  <a:gd name="connsiteY38" fmla="*/ 204322 h 812212"/>
                  <a:gd name="connsiteX39" fmla="*/ 142229 w 812734"/>
                  <a:gd name="connsiteY39" fmla="*/ 34265 h 812212"/>
                  <a:gd name="connsiteX40" fmla="*/ 212073 w 812734"/>
                  <a:gd name="connsiteY40" fmla="*/ 34265 h 812212"/>
                  <a:gd name="connsiteX41" fmla="*/ 142229 w 812734"/>
                  <a:gd name="connsiteY41" fmla="*/ 96450 h 812212"/>
                  <a:gd name="connsiteX42" fmla="*/ 142229 w 812734"/>
                  <a:gd name="connsiteY42" fmla="*/ 34265 h 812212"/>
                  <a:gd name="connsiteX43" fmla="*/ 142229 w 812734"/>
                  <a:gd name="connsiteY43" fmla="*/ 157366 h 812212"/>
                  <a:gd name="connsiteX44" fmla="*/ 212073 w 812734"/>
                  <a:gd name="connsiteY44" fmla="*/ 213206 h 812212"/>
                  <a:gd name="connsiteX45" fmla="*/ 142229 w 812734"/>
                  <a:gd name="connsiteY45" fmla="*/ 275391 h 812212"/>
                  <a:gd name="connsiteX46" fmla="*/ 142229 w 812734"/>
                  <a:gd name="connsiteY46" fmla="*/ 157366 h 812212"/>
                  <a:gd name="connsiteX47" fmla="*/ 142229 w 812734"/>
                  <a:gd name="connsiteY47" fmla="*/ 336307 h 812212"/>
                  <a:gd name="connsiteX48" fmla="*/ 212073 w 812734"/>
                  <a:gd name="connsiteY48" fmla="*/ 392146 h 812212"/>
                  <a:gd name="connsiteX49" fmla="*/ 142229 w 812734"/>
                  <a:gd name="connsiteY49" fmla="*/ 454331 h 812212"/>
                  <a:gd name="connsiteX50" fmla="*/ 142229 w 812734"/>
                  <a:gd name="connsiteY50" fmla="*/ 336307 h 812212"/>
                  <a:gd name="connsiteX51" fmla="*/ 142229 w 812734"/>
                  <a:gd name="connsiteY51" fmla="*/ 515247 h 812212"/>
                  <a:gd name="connsiteX52" fmla="*/ 215883 w 812734"/>
                  <a:gd name="connsiteY52" fmla="*/ 573625 h 812212"/>
                  <a:gd name="connsiteX53" fmla="*/ 142229 w 812734"/>
                  <a:gd name="connsiteY53" fmla="*/ 638348 h 812212"/>
                  <a:gd name="connsiteX54" fmla="*/ 142229 w 812734"/>
                  <a:gd name="connsiteY54" fmla="*/ 515247 h 812212"/>
                  <a:gd name="connsiteX55" fmla="*/ 228582 w 812734"/>
                  <a:gd name="connsiteY55" fmla="*/ 779216 h 812212"/>
                  <a:gd name="connsiteX56" fmla="*/ 143498 w 812734"/>
                  <a:gd name="connsiteY56" fmla="*/ 779216 h 812212"/>
                  <a:gd name="connsiteX57" fmla="*/ 143498 w 812734"/>
                  <a:gd name="connsiteY57" fmla="*/ 700534 h 812212"/>
                  <a:gd name="connsiteX58" fmla="*/ 228582 w 812734"/>
                  <a:gd name="connsiteY58" fmla="*/ 769064 h 812212"/>
                  <a:gd name="connsiteX59" fmla="*/ 228582 w 812734"/>
                  <a:gd name="connsiteY59" fmla="*/ 779216 h 812212"/>
                  <a:gd name="connsiteX60" fmla="*/ 228582 w 812734"/>
                  <a:gd name="connsiteY60" fmla="*/ 723377 h 812212"/>
                  <a:gd name="connsiteX61" fmla="*/ 160007 w 812734"/>
                  <a:gd name="connsiteY61" fmla="*/ 668807 h 812212"/>
                  <a:gd name="connsiteX62" fmla="*/ 228582 w 812734"/>
                  <a:gd name="connsiteY62" fmla="*/ 607890 h 812212"/>
                  <a:gd name="connsiteX63" fmla="*/ 228582 w 812734"/>
                  <a:gd name="connsiteY63" fmla="*/ 723377 h 812212"/>
                  <a:gd name="connsiteX64" fmla="*/ 228582 w 812734"/>
                  <a:gd name="connsiteY64" fmla="*/ 539360 h 812212"/>
                  <a:gd name="connsiteX65" fmla="*/ 160007 w 812734"/>
                  <a:gd name="connsiteY65" fmla="*/ 484790 h 812212"/>
                  <a:gd name="connsiteX66" fmla="*/ 228582 w 812734"/>
                  <a:gd name="connsiteY66" fmla="*/ 423873 h 812212"/>
                  <a:gd name="connsiteX67" fmla="*/ 228582 w 812734"/>
                  <a:gd name="connsiteY67" fmla="*/ 539360 h 812212"/>
                  <a:gd name="connsiteX68" fmla="*/ 228582 w 812734"/>
                  <a:gd name="connsiteY68" fmla="*/ 360419 h 812212"/>
                  <a:gd name="connsiteX69" fmla="*/ 160007 w 812734"/>
                  <a:gd name="connsiteY69" fmla="*/ 305849 h 812212"/>
                  <a:gd name="connsiteX70" fmla="*/ 228582 w 812734"/>
                  <a:gd name="connsiteY70" fmla="*/ 244933 h 812212"/>
                  <a:gd name="connsiteX71" fmla="*/ 228582 w 812734"/>
                  <a:gd name="connsiteY71" fmla="*/ 360419 h 812212"/>
                  <a:gd name="connsiteX72" fmla="*/ 228582 w 812734"/>
                  <a:gd name="connsiteY72" fmla="*/ 181479 h 812212"/>
                  <a:gd name="connsiteX73" fmla="*/ 160007 w 812734"/>
                  <a:gd name="connsiteY73" fmla="*/ 126908 h 812212"/>
                  <a:gd name="connsiteX74" fmla="*/ 228582 w 812734"/>
                  <a:gd name="connsiteY74" fmla="*/ 65992 h 812212"/>
                  <a:gd name="connsiteX75" fmla="*/ 228582 w 812734"/>
                  <a:gd name="connsiteY75" fmla="*/ 181479 h 812212"/>
                  <a:gd name="connsiteX76" fmla="*/ 711143 w 812734"/>
                  <a:gd name="connsiteY76" fmla="*/ 323616 h 812212"/>
                  <a:gd name="connsiteX77" fmla="*/ 653998 w 812734"/>
                  <a:gd name="connsiteY77" fmla="*/ 323616 h 812212"/>
                  <a:gd name="connsiteX78" fmla="*/ 681935 w 812734"/>
                  <a:gd name="connsiteY78" fmla="*/ 302041 h 812212"/>
                  <a:gd name="connsiteX79" fmla="*/ 711143 w 812734"/>
                  <a:gd name="connsiteY79" fmla="*/ 323616 h 812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12734" h="812212">
                    <a:moveTo>
                      <a:pt x="794956" y="204322"/>
                    </a:moveTo>
                    <a:cubicBezTo>
                      <a:pt x="803845" y="204322"/>
                      <a:pt x="811465" y="196708"/>
                      <a:pt x="811465" y="187824"/>
                    </a:cubicBezTo>
                    <a:lnTo>
                      <a:pt x="811465" y="133254"/>
                    </a:lnTo>
                    <a:cubicBezTo>
                      <a:pt x="811465" y="123101"/>
                      <a:pt x="803845" y="116756"/>
                      <a:pt x="794956" y="116756"/>
                    </a:cubicBezTo>
                    <a:lnTo>
                      <a:pt x="262869" y="116756"/>
                    </a:lnTo>
                    <a:lnTo>
                      <a:pt x="262869" y="16498"/>
                    </a:lnTo>
                    <a:cubicBezTo>
                      <a:pt x="262869" y="7614"/>
                      <a:pt x="255250" y="0"/>
                      <a:pt x="246360" y="0"/>
                    </a:cubicBezTo>
                    <a:lnTo>
                      <a:pt x="126990" y="0"/>
                    </a:lnTo>
                    <a:cubicBezTo>
                      <a:pt x="118100" y="0"/>
                      <a:pt x="110481" y="7614"/>
                      <a:pt x="110481" y="16498"/>
                    </a:cubicBezTo>
                    <a:lnTo>
                      <a:pt x="110481" y="116756"/>
                    </a:lnTo>
                    <a:lnTo>
                      <a:pt x="16509" y="116756"/>
                    </a:lnTo>
                    <a:cubicBezTo>
                      <a:pt x="7619" y="116756"/>
                      <a:pt x="0" y="124370"/>
                      <a:pt x="0" y="133254"/>
                    </a:cubicBezTo>
                    <a:lnTo>
                      <a:pt x="0" y="187824"/>
                    </a:lnTo>
                    <a:cubicBezTo>
                      <a:pt x="0" y="196708"/>
                      <a:pt x="7619" y="204322"/>
                      <a:pt x="16509" y="204322"/>
                    </a:cubicBezTo>
                    <a:lnTo>
                      <a:pt x="110481" y="204322"/>
                    </a:lnTo>
                    <a:lnTo>
                      <a:pt x="110481" y="779216"/>
                    </a:lnTo>
                    <a:lnTo>
                      <a:pt x="16509" y="779216"/>
                    </a:lnTo>
                    <a:cubicBezTo>
                      <a:pt x="7619" y="779216"/>
                      <a:pt x="0" y="786831"/>
                      <a:pt x="0" y="795715"/>
                    </a:cubicBezTo>
                    <a:cubicBezTo>
                      <a:pt x="0" y="805867"/>
                      <a:pt x="7619" y="812213"/>
                      <a:pt x="16509" y="812213"/>
                    </a:cubicBezTo>
                    <a:lnTo>
                      <a:pt x="796226" y="812213"/>
                    </a:lnTo>
                    <a:cubicBezTo>
                      <a:pt x="805115" y="812213"/>
                      <a:pt x="812735" y="804598"/>
                      <a:pt x="812735" y="795715"/>
                    </a:cubicBezTo>
                    <a:cubicBezTo>
                      <a:pt x="812735" y="786831"/>
                      <a:pt x="805115" y="779216"/>
                      <a:pt x="796226" y="779216"/>
                    </a:cubicBezTo>
                    <a:lnTo>
                      <a:pt x="264139" y="779216"/>
                    </a:lnTo>
                    <a:lnTo>
                      <a:pt x="264139" y="204322"/>
                    </a:lnTo>
                    <a:lnTo>
                      <a:pt x="666696" y="204322"/>
                    </a:lnTo>
                    <a:lnTo>
                      <a:pt x="666696" y="272853"/>
                    </a:lnTo>
                    <a:lnTo>
                      <a:pt x="598122" y="323616"/>
                    </a:lnTo>
                    <a:lnTo>
                      <a:pt x="576534" y="323616"/>
                    </a:lnTo>
                    <a:cubicBezTo>
                      <a:pt x="566375" y="323616"/>
                      <a:pt x="560025" y="331230"/>
                      <a:pt x="560025" y="340114"/>
                    </a:cubicBezTo>
                    <a:lnTo>
                      <a:pt x="560025" y="449255"/>
                    </a:lnTo>
                    <a:cubicBezTo>
                      <a:pt x="560025" y="458138"/>
                      <a:pt x="567645" y="465753"/>
                      <a:pt x="576534" y="465753"/>
                    </a:cubicBezTo>
                    <a:lnTo>
                      <a:pt x="789877" y="465753"/>
                    </a:lnTo>
                    <a:cubicBezTo>
                      <a:pt x="800036" y="465753"/>
                      <a:pt x="806385" y="458138"/>
                      <a:pt x="806385" y="449255"/>
                    </a:cubicBezTo>
                    <a:lnTo>
                      <a:pt x="806385" y="340114"/>
                    </a:lnTo>
                    <a:cubicBezTo>
                      <a:pt x="806385" y="331230"/>
                      <a:pt x="798766" y="323616"/>
                      <a:pt x="789877" y="323616"/>
                    </a:cubicBezTo>
                    <a:lnTo>
                      <a:pt x="768288" y="323616"/>
                    </a:lnTo>
                    <a:lnTo>
                      <a:pt x="699714" y="272853"/>
                    </a:lnTo>
                    <a:lnTo>
                      <a:pt x="699714" y="204322"/>
                    </a:lnTo>
                    <a:lnTo>
                      <a:pt x="794956" y="204322"/>
                    </a:lnTo>
                    <a:close/>
                    <a:moveTo>
                      <a:pt x="142229" y="34265"/>
                    </a:moveTo>
                    <a:lnTo>
                      <a:pt x="212073" y="34265"/>
                    </a:lnTo>
                    <a:lnTo>
                      <a:pt x="142229" y="96450"/>
                    </a:lnTo>
                    <a:lnTo>
                      <a:pt x="142229" y="34265"/>
                    </a:lnTo>
                    <a:close/>
                    <a:moveTo>
                      <a:pt x="142229" y="157366"/>
                    </a:moveTo>
                    <a:lnTo>
                      <a:pt x="212073" y="213206"/>
                    </a:lnTo>
                    <a:lnTo>
                      <a:pt x="142229" y="275391"/>
                    </a:lnTo>
                    <a:lnTo>
                      <a:pt x="142229" y="157366"/>
                    </a:lnTo>
                    <a:close/>
                    <a:moveTo>
                      <a:pt x="142229" y="336307"/>
                    </a:moveTo>
                    <a:lnTo>
                      <a:pt x="212073" y="392146"/>
                    </a:lnTo>
                    <a:lnTo>
                      <a:pt x="142229" y="454331"/>
                    </a:lnTo>
                    <a:lnTo>
                      <a:pt x="142229" y="336307"/>
                    </a:lnTo>
                    <a:close/>
                    <a:moveTo>
                      <a:pt x="142229" y="515247"/>
                    </a:moveTo>
                    <a:lnTo>
                      <a:pt x="215883" y="573625"/>
                    </a:lnTo>
                    <a:lnTo>
                      <a:pt x="142229" y="638348"/>
                    </a:lnTo>
                    <a:lnTo>
                      <a:pt x="142229" y="515247"/>
                    </a:lnTo>
                    <a:close/>
                    <a:moveTo>
                      <a:pt x="228582" y="779216"/>
                    </a:moveTo>
                    <a:lnTo>
                      <a:pt x="143498" y="779216"/>
                    </a:lnTo>
                    <a:lnTo>
                      <a:pt x="143498" y="700534"/>
                    </a:lnTo>
                    <a:lnTo>
                      <a:pt x="228582" y="769064"/>
                    </a:lnTo>
                    <a:lnTo>
                      <a:pt x="228582" y="779216"/>
                    </a:lnTo>
                    <a:close/>
                    <a:moveTo>
                      <a:pt x="228582" y="723377"/>
                    </a:moveTo>
                    <a:lnTo>
                      <a:pt x="160007" y="668807"/>
                    </a:lnTo>
                    <a:lnTo>
                      <a:pt x="228582" y="607890"/>
                    </a:lnTo>
                    <a:lnTo>
                      <a:pt x="228582" y="723377"/>
                    </a:lnTo>
                    <a:close/>
                    <a:moveTo>
                      <a:pt x="228582" y="539360"/>
                    </a:moveTo>
                    <a:lnTo>
                      <a:pt x="160007" y="484790"/>
                    </a:lnTo>
                    <a:lnTo>
                      <a:pt x="228582" y="423873"/>
                    </a:lnTo>
                    <a:lnTo>
                      <a:pt x="228582" y="539360"/>
                    </a:lnTo>
                    <a:close/>
                    <a:moveTo>
                      <a:pt x="228582" y="360419"/>
                    </a:moveTo>
                    <a:lnTo>
                      <a:pt x="160007" y="305849"/>
                    </a:lnTo>
                    <a:lnTo>
                      <a:pt x="228582" y="244933"/>
                    </a:lnTo>
                    <a:lnTo>
                      <a:pt x="228582" y="360419"/>
                    </a:lnTo>
                    <a:close/>
                    <a:moveTo>
                      <a:pt x="228582" y="181479"/>
                    </a:moveTo>
                    <a:lnTo>
                      <a:pt x="160007" y="126908"/>
                    </a:lnTo>
                    <a:lnTo>
                      <a:pt x="228582" y="65992"/>
                    </a:lnTo>
                    <a:lnTo>
                      <a:pt x="228582" y="181479"/>
                    </a:lnTo>
                    <a:close/>
                    <a:moveTo>
                      <a:pt x="711143" y="323616"/>
                    </a:moveTo>
                    <a:lnTo>
                      <a:pt x="653998" y="323616"/>
                    </a:lnTo>
                    <a:lnTo>
                      <a:pt x="681935" y="302041"/>
                    </a:lnTo>
                    <a:lnTo>
                      <a:pt x="711143" y="323616"/>
                    </a:lnTo>
                    <a:close/>
                  </a:path>
                </a:pathLst>
              </a:custGeom>
              <a:solidFill>
                <a:schemeClr val="accent1"/>
              </a:solidFill>
              <a:ln w="12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35">
                <a:extLst>
                  <a:ext uri="{FF2B5EF4-FFF2-40B4-BE49-F238E27FC236}">
                    <a16:creationId xmlns:a16="http://schemas.microsoft.com/office/drawing/2014/main" id="{DEED5675-62CA-3047-93C8-6DFB1AA97E35}"/>
                  </a:ext>
                </a:extLst>
              </p:cNvPr>
              <p:cNvSpPr/>
              <p:nvPr/>
            </p:nvSpPr>
            <p:spPr>
              <a:xfrm>
                <a:off x="7057872" y="11966080"/>
                <a:ext cx="925187" cy="650104"/>
              </a:xfrm>
              <a:custGeom>
                <a:avLst/>
                <a:gdLst>
                  <a:gd name="connsiteX0" fmla="*/ 791146 w 812734"/>
                  <a:gd name="connsiteY0" fmla="*/ 546975 h 571087"/>
                  <a:gd name="connsiteX1" fmla="*/ 758129 w 812734"/>
                  <a:gd name="connsiteY1" fmla="*/ 546975 h 571087"/>
                  <a:gd name="connsiteX2" fmla="*/ 758129 w 812734"/>
                  <a:gd name="connsiteY2" fmla="*/ 16498 h 571087"/>
                  <a:gd name="connsiteX3" fmla="*/ 741621 w 812734"/>
                  <a:gd name="connsiteY3" fmla="*/ 0 h 571087"/>
                  <a:gd name="connsiteX4" fmla="*/ 725112 w 812734"/>
                  <a:gd name="connsiteY4" fmla="*/ 16498 h 571087"/>
                  <a:gd name="connsiteX5" fmla="*/ 725112 w 812734"/>
                  <a:gd name="connsiteY5" fmla="*/ 39342 h 571087"/>
                  <a:gd name="connsiteX6" fmla="*/ 77464 w 812734"/>
                  <a:gd name="connsiteY6" fmla="*/ 39342 h 571087"/>
                  <a:gd name="connsiteX7" fmla="*/ 77464 w 812734"/>
                  <a:gd name="connsiteY7" fmla="*/ 16498 h 571087"/>
                  <a:gd name="connsiteX8" fmla="*/ 60955 w 812734"/>
                  <a:gd name="connsiteY8" fmla="*/ 0 h 571087"/>
                  <a:gd name="connsiteX9" fmla="*/ 44446 w 812734"/>
                  <a:gd name="connsiteY9" fmla="*/ 16498 h 571087"/>
                  <a:gd name="connsiteX10" fmla="*/ 44446 w 812734"/>
                  <a:gd name="connsiteY10" fmla="*/ 546975 h 571087"/>
                  <a:gd name="connsiteX11" fmla="*/ 16509 w 812734"/>
                  <a:gd name="connsiteY11" fmla="*/ 546975 h 571087"/>
                  <a:gd name="connsiteX12" fmla="*/ 0 w 812734"/>
                  <a:gd name="connsiteY12" fmla="*/ 563473 h 571087"/>
                  <a:gd name="connsiteX13" fmla="*/ 16509 w 812734"/>
                  <a:gd name="connsiteY13" fmla="*/ 579971 h 571087"/>
                  <a:gd name="connsiteX14" fmla="*/ 107941 w 812734"/>
                  <a:gd name="connsiteY14" fmla="*/ 579971 h 571087"/>
                  <a:gd name="connsiteX15" fmla="*/ 124450 w 812734"/>
                  <a:gd name="connsiteY15" fmla="*/ 563473 h 571087"/>
                  <a:gd name="connsiteX16" fmla="*/ 107941 w 812734"/>
                  <a:gd name="connsiteY16" fmla="*/ 546975 h 571087"/>
                  <a:gd name="connsiteX17" fmla="*/ 80003 w 812734"/>
                  <a:gd name="connsiteY17" fmla="*/ 546975 h 571087"/>
                  <a:gd name="connsiteX18" fmla="*/ 80003 w 812734"/>
                  <a:gd name="connsiteY18" fmla="*/ 232242 h 571087"/>
                  <a:gd name="connsiteX19" fmla="*/ 727651 w 812734"/>
                  <a:gd name="connsiteY19" fmla="*/ 232242 h 571087"/>
                  <a:gd name="connsiteX20" fmla="*/ 727651 w 812734"/>
                  <a:gd name="connsiteY20" fmla="*/ 546975 h 571087"/>
                  <a:gd name="connsiteX21" fmla="*/ 704793 w 812734"/>
                  <a:gd name="connsiteY21" fmla="*/ 546975 h 571087"/>
                  <a:gd name="connsiteX22" fmla="*/ 688285 w 812734"/>
                  <a:gd name="connsiteY22" fmla="*/ 563473 h 571087"/>
                  <a:gd name="connsiteX23" fmla="*/ 704793 w 812734"/>
                  <a:gd name="connsiteY23" fmla="*/ 579971 h 571087"/>
                  <a:gd name="connsiteX24" fmla="*/ 796226 w 812734"/>
                  <a:gd name="connsiteY24" fmla="*/ 579971 h 571087"/>
                  <a:gd name="connsiteX25" fmla="*/ 812735 w 812734"/>
                  <a:gd name="connsiteY25" fmla="*/ 563473 h 571087"/>
                  <a:gd name="connsiteX26" fmla="*/ 791146 w 812734"/>
                  <a:gd name="connsiteY26" fmla="*/ 546975 h 571087"/>
                  <a:gd name="connsiteX27" fmla="*/ 255250 w 812734"/>
                  <a:gd name="connsiteY27" fmla="*/ 197977 h 571087"/>
                  <a:gd name="connsiteX28" fmla="*/ 420337 w 812734"/>
                  <a:gd name="connsiteY28" fmla="*/ 72338 h 571087"/>
                  <a:gd name="connsiteX29" fmla="*/ 567645 w 812734"/>
                  <a:gd name="connsiteY29" fmla="*/ 72338 h 571087"/>
                  <a:gd name="connsiteX30" fmla="*/ 388589 w 812734"/>
                  <a:gd name="connsiteY30" fmla="*/ 197977 h 571087"/>
                  <a:gd name="connsiteX31" fmla="*/ 255250 w 812734"/>
                  <a:gd name="connsiteY31" fmla="*/ 197977 h 571087"/>
                  <a:gd name="connsiteX32" fmla="*/ 186675 w 812734"/>
                  <a:gd name="connsiteY32" fmla="*/ 72338 h 571087"/>
                  <a:gd name="connsiteX33" fmla="*/ 76194 w 812734"/>
                  <a:gd name="connsiteY33" fmla="*/ 149752 h 571087"/>
                  <a:gd name="connsiteX34" fmla="*/ 76194 w 812734"/>
                  <a:gd name="connsiteY34" fmla="*/ 72338 h 571087"/>
                  <a:gd name="connsiteX35" fmla="*/ 186675 w 812734"/>
                  <a:gd name="connsiteY35" fmla="*/ 72338 h 571087"/>
                  <a:gd name="connsiteX36" fmla="*/ 655268 w 812734"/>
                  <a:gd name="connsiteY36" fmla="*/ 197977 h 571087"/>
                  <a:gd name="connsiteX37" fmla="*/ 723842 w 812734"/>
                  <a:gd name="connsiteY37" fmla="*/ 147214 h 571087"/>
                  <a:gd name="connsiteX38" fmla="*/ 723842 w 812734"/>
                  <a:gd name="connsiteY38" fmla="*/ 197977 h 571087"/>
                  <a:gd name="connsiteX39" fmla="*/ 655268 w 812734"/>
                  <a:gd name="connsiteY39" fmla="*/ 197977 h 57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812734" h="571087">
                    <a:moveTo>
                      <a:pt x="791146" y="546975"/>
                    </a:moveTo>
                    <a:lnTo>
                      <a:pt x="758129" y="546975"/>
                    </a:lnTo>
                    <a:lnTo>
                      <a:pt x="758129" y="16498"/>
                    </a:lnTo>
                    <a:cubicBezTo>
                      <a:pt x="758129" y="7615"/>
                      <a:pt x="750510" y="0"/>
                      <a:pt x="741621" y="0"/>
                    </a:cubicBezTo>
                    <a:cubicBezTo>
                      <a:pt x="732731" y="0"/>
                      <a:pt x="725112" y="7615"/>
                      <a:pt x="725112" y="16498"/>
                    </a:cubicBezTo>
                    <a:lnTo>
                      <a:pt x="725112" y="39342"/>
                    </a:lnTo>
                    <a:lnTo>
                      <a:pt x="77464" y="39342"/>
                    </a:lnTo>
                    <a:lnTo>
                      <a:pt x="77464" y="16498"/>
                    </a:lnTo>
                    <a:cubicBezTo>
                      <a:pt x="77464" y="7615"/>
                      <a:pt x="69844" y="0"/>
                      <a:pt x="60955" y="0"/>
                    </a:cubicBezTo>
                    <a:cubicBezTo>
                      <a:pt x="52066" y="0"/>
                      <a:pt x="44446" y="7615"/>
                      <a:pt x="44446" y="16498"/>
                    </a:cubicBezTo>
                    <a:lnTo>
                      <a:pt x="44446" y="546975"/>
                    </a:lnTo>
                    <a:lnTo>
                      <a:pt x="16509" y="546975"/>
                    </a:lnTo>
                    <a:cubicBezTo>
                      <a:pt x="7620" y="546975"/>
                      <a:pt x="0" y="554589"/>
                      <a:pt x="0" y="563473"/>
                    </a:cubicBezTo>
                    <a:cubicBezTo>
                      <a:pt x="0" y="572357"/>
                      <a:pt x="7620" y="579971"/>
                      <a:pt x="16509" y="579971"/>
                    </a:cubicBezTo>
                    <a:lnTo>
                      <a:pt x="107941" y="579971"/>
                    </a:lnTo>
                    <a:cubicBezTo>
                      <a:pt x="116831" y="579971"/>
                      <a:pt x="124450" y="572357"/>
                      <a:pt x="124450" y="563473"/>
                    </a:cubicBezTo>
                    <a:cubicBezTo>
                      <a:pt x="124450" y="554589"/>
                      <a:pt x="116831" y="546975"/>
                      <a:pt x="107941" y="546975"/>
                    </a:cubicBezTo>
                    <a:lnTo>
                      <a:pt x="80003" y="546975"/>
                    </a:lnTo>
                    <a:lnTo>
                      <a:pt x="80003" y="232242"/>
                    </a:lnTo>
                    <a:lnTo>
                      <a:pt x="727651" y="232242"/>
                    </a:lnTo>
                    <a:lnTo>
                      <a:pt x="727651" y="546975"/>
                    </a:lnTo>
                    <a:lnTo>
                      <a:pt x="704793" y="546975"/>
                    </a:lnTo>
                    <a:cubicBezTo>
                      <a:pt x="695904" y="546975"/>
                      <a:pt x="688285" y="554589"/>
                      <a:pt x="688285" y="563473"/>
                    </a:cubicBezTo>
                    <a:cubicBezTo>
                      <a:pt x="688285" y="572357"/>
                      <a:pt x="695904" y="579971"/>
                      <a:pt x="704793" y="579971"/>
                    </a:cubicBezTo>
                    <a:lnTo>
                      <a:pt x="796226" y="579971"/>
                    </a:lnTo>
                    <a:cubicBezTo>
                      <a:pt x="805116" y="579971"/>
                      <a:pt x="812735" y="572357"/>
                      <a:pt x="812735" y="563473"/>
                    </a:cubicBezTo>
                    <a:cubicBezTo>
                      <a:pt x="812735" y="554589"/>
                      <a:pt x="800036" y="546975"/>
                      <a:pt x="791146" y="546975"/>
                    </a:cubicBezTo>
                    <a:close/>
                    <a:moveTo>
                      <a:pt x="255250" y="197977"/>
                    </a:moveTo>
                    <a:lnTo>
                      <a:pt x="420337" y="72338"/>
                    </a:lnTo>
                    <a:lnTo>
                      <a:pt x="567645" y="72338"/>
                    </a:lnTo>
                    <a:lnTo>
                      <a:pt x="388589" y="197977"/>
                    </a:lnTo>
                    <a:lnTo>
                      <a:pt x="255250" y="197977"/>
                    </a:lnTo>
                    <a:close/>
                    <a:moveTo>
                      <a:pt x="186675" y="72338"/>
                    </a:moveTo>
                    <a:lnTo>
                      <a:pt x="76194" y="149752"/>
                    </a:lnTo>
                    <a:lnTo>
                      <a:pt x="76194" y="72338"/>
                    </a:lnTo>
                    <a:lnTo>
                      <a:pt x="186675" y="72338"/>
                    </a:lnTo>
                    <a:close/>
                    <a:moveTo>
                      <a:pt x="655268" y="197977"/>
                    </a:moveTo>
                    <a:lnTo>
                      <a:pt x="723842" y="147214"/>
                    </a:lnTo>
                    <a:lnTo>
                      <a:pt x="723842" y="197977"/>
                    </a:lnTo>
                    <a:lnTo>
                      <a:pt x="655268" y="197977"/>
                    </a:lnTo>
                    <a:close/>
                  </a:path>
                </a:pathLst>
              </a:custGeom>
              <a:solidFill>
                <a:schemeClr val="accent1"/>
              </a:solidFill>
              <a:ln w="12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9AEDF6-A42A-D143-B225-F2F46A4B14A5}"/>
                </a:ext>
              </a:extLst>
            </p:cNvPr>
            <p:cNvGrpSpPr/>
            <p:nvPr/>
          </p:nvGrpSpPr>
          <p:grpSpPr>
            <a:xfrm>
              <a:off x="9914350" y="9937212"/>
              <a:ext cx="4478610" cy="972496"/>
              <a:chOff x="11376089" y="11788740"/>
              <a:chExt cx="4478610" cy="972496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B870253-6BEF-6D40-A325-1E157A2867DA}"/>
                  </a:ext>
                </a:extLst>
              </p:cNvPr>
              <p:cNvSpPr/>
              <p:nvPr/>
            </p:nvSpPr>
            <p:spPr>
              <a:xfrm rot="1800000">
                <a:off x="15526820" y="11788740"/>
                <a:ext cx="327879" cy="972496"/>
              </a:xfrm>
              <a:custGeom>
                <a:avLst/>
                <a:gdLst>
                  <a:gd name="connsiteX0" fmla="*/ 90012 w 364808"/>
                  <a:gd name="connsiteY0" fmla="*/ 51100 h 1082029"/>
                  <a:gd name="connsiteX1" fmla="*/ 182785 w 364808"/>
                  <a:gd name="connsiteY1" fmla="*/ 121801 h 1082029"/>
                  <a:gd name="connsiteX2" fmla="*/ 275749 w 364808"/>
                  <a:gd name="connsiteY2" fmla="*/ 51195 h 1082029"/>
                  <a:gd name="connsiteX3" fmla="*/ 60484 w 364808"/>
                  <a:gd name="connsiteY3" fmla="*/ 0 h 1082029"/>
                  <a:gd name="connsiteX4" fmla="*/ 60674 w 364808"/>
                  <a:gd name="connsiteY4" fmla="*/ 0 h 1082029"/>
                  <a:gd name="connsiteX5" fmla="*/ 304800 w 364808"/>
                  <a:gd name="connsiteY5" fmla="*/ 96 h 1082029"/>
                  <a:gd name="connsiteX6" fmla="*/ 330327 w 364808"/>
                  <a:gd name="connsiteY6" fmla="*/ 25598 h 1082029"/>
                  <a:gd name="connsiteX7" fmla="*/ 240156 w 364808"/>
                  <a:gd name="connsiteY7" fmla="*/ 161500 h 1082029"/>
                  <a:gd name="connsiteX8" fmla="*/ 236887 w 364808"/>
                  <a:gd name="connsiteY8" fmla="*/ 162159 h 1082029"/>
                  <a:gd name="connsiteX9" fmla="*/ 236887 w 364808"/>
                  <a:gd name="connsiteY9" fmla="*/ 697248 h 1082029"/>
                  <a:gd name="connsiteX10" fmla="*/ 338423 w 364808"/>
                  <a:gd name="connsiteY10" fmla="*/ 697310 h 1082029"/>
                  <a:gd name="connsiteX11" fmla="*/ 364808 w 364808"/>
                  <a:gd name="connsiteY11" fmla="*/ 723668 h 1082029"/>
                  <a:gd name="connsiteX12" fmla="*/ 364808 w 364808"/>
                  <a:gd name="connsiteY12" fmla="*/ 723763 h 1082029"/>
                  <a:gd name="connsiteX13" fmla="*/ 364808 w 364808"/>
                  <a:gd name="connsiteY13" fmla="*/ 858315 h 1082029"/>
                  <a:gd name="connsiteX14" fmla="*/ 212408 w 364808"/>
                  <a:gd name="connsiteY14" fmla="*/ 1071752 h 1082029"/>
                  <a:gd name="connsiteX15" fmla="*/ 182499 w 364808"/>
                  <a:gd name="connsiteY15" fmla="*/ 1082029 h 1082029"/>
                  <a:gd name="connsiteX16" fmla="*/ 152400 w 364808"/>
                  <a:gd name="connsiteY16" fmla="*/ 1071752 h 1082029"/>
                  <a:gd name="connsiteX17" fmla="*/ 0 w 364808"/>
                  <a:gd name="connsiteY17" fmla="*/ 858125 h 1082029"/>
                  <a:gd name="connsiteX18" fmla="*/ 0 w 364808"/>
                  <a:gd name="connsiteY18" fmla="*/ 723573 h 1082029"/>
                  <a:gd name="connsiteX19" fmla="*/ 26289 w 364808"/>
                  <a:gd name="connsiteY19" fmla="*/ 697119 h 1082029"/>
                  <a:gd name="connsiteX20" fmla="*/ 26480 w 364808"/>
                  <a:gd name="connsiteY20" fmla="*/ 697119 h 1082029"/>
                  <a:gd name="connsiteX21" fmla="*/ 128969 w 364808"/>
                  <a:gd name="connsiteY21" fmla="*/ 697182 h 1082029"/>
                  <a:gd name="connsiteX22" fmla="*/ 128969 w 364808"/>
                  <a:gd name="connsiteY22" fmla="*/ 162255 h 1082029"/>
                  <a:gd name="connsiteX23" fmla="*/ 125224 w 364808"/>
                  <a:gd name="connsiteY23" fmla="*/ 161500 h 1082029"/>
                  <a:gd name="connsiteX24" fmla="*/ 35052 w 364808"/>
                  <a:gd name="connsiteY24" fmla="*/ 25598 h 1082029"/>
                  <a:gd name="connsiteX25" fmla="*/ 60484 w 364808"/>
                  <a:gd name="connsiteY25" fmla="*/ 0 h 108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4808" h="1082029">
                    <a:moveTo>
                      <a:pt x="90012" y="51100"/>
                    </a:moveTo>
                    <a:cubicBezTo>
                      <a:pt x="101584" y="92778"/>
                      <a:pt x="139494" y="121668"/>
                      <a:pt x="182785" y="121801"/>
                    </a:cubicBezTo>
                    <a:cubicBezTo>
                      <a:pt x="226105" y="121734"/>
                      <a:pt x="264100" y="92883"/>
                      <a:pt x="275749" y="51195"/>
                    </a:cubicBezTo>
                    <a:close/>
                    <a:moveTo>
                      <a:pt x="60484" y="0"/>
                    </a:moveTo>
                    <a:cubicBezTo>
                      <a:pt x="60551" y="0"/>
                      <a:pt x="60608" y="0"/>
                      <a:pt x="60674" y="0"/>
                    </a:cubicBezTo>
                    <a:lnTo>
                      <a:pt x="304800" y="96"/>
                    </a:lnTo>
                    <a:cubicBezTo>
                      <a:pt x="318897" y="96"/>
                      <a:pt x="330327" y="11514"/>
                      <a:pt x="330327" y="25598"/>
                    </a:cubicBezTo>
                    <a:cubicBezTo>
                      <a:pt x="330327" y="86688"/>
                      <a:pt x="293144" y="139108"/>
                      <a:pt x="240156" y="161500"/>
                    </a:cubicBezTo>
                    <a:lnTo>
                      <a:pt x="236887" y="162159"/>
                    </a:lnTo>
                    <a:lnTo>
                      <a:pt x="236887" y="697248"/>
                    </a:lnTo>
                    <a:lnTo>
                      <a:pt x="338423" y="697310"/>
                    </a:lnTo>
                    <a:cubicBezTo>
                      <a:pt x="352997" y="697310"/>
                      <a:pt x="364808" y="709109"/>
                      <a:pt x="364808" y="723668"/>
                    </a:cubicBezTo>
                    <a:cubicBezTo>
                      <a:pt x="364808" y="723697"/>
                      <a:pt x="364808" y="723735"/>
                      <a:pt x="364808" y="723763"/>
                    </a:cubicBezTo>
                    <a:lnTo>
                      <a:pt x="364808" y="858315"/>
                    </a:lnTo>
                    <a:cubicBezTo>
                      <a:pt x="364722" y="954633"/>
                      <a:pt x="303543" y="1040322"/>
                      <a:pt x="212408" y="1071752"/>
                    </a:cubicBezTo>
                    <a:lnTo>
                      <a:pt x="182499" y="1082029"/>
                    </a:lnTo>
                    <a:lnTo>
                      <a:pt x="152400" y="1071752"/>
                    </a:lnTo>
                    <a:cubicBezTo>
                      <a:pt x="61160" y="1040350"/>
                      <a:pt x="-57" y="954538"/>
                      <a:pt x="0" y="858125"/>
                    </a:cubicBezTo>
                    <a:lnTo>
                      <a:pt x="0" y="723573"/>
                    </a:lnTo>
                    <a:cubicBezTo>
                      <a:pt x="-57" y="709014"/>
                      <a:pt x="11716" y="697176"/>
                      <a:pt x="26289" y="697119"/>
                    </a:cubicBezTo>
                    <a:cubicBezTo>
                      <a:pt x="26356" y="697119"/>
                      <a:pt x="26413" y="697119"/>
                      <a:pt x="26480" y="697119"/>
                    </a:cubicBezTo>
                    <a:lnTo>
                      <a:pt x="128969" y="697182"/>
                    </a:lnTo>
                    <a:lnTo>
                      <a:pt x="128969" y="162255"/>
                    </a:lnTo>
                    <a:lnTo>
                      <a:pt x="125224" y="161500"/>
                    </a:lnTo>
                    <a:cubicBezTo>
                      <a:pt x="72235" y="139108"/>
                      <a:pt x="35052" y="86688"/>
                      <a:pt x="35052" y="25598"/>
                    </a:cubicBezTo>
                    <a:cubicBezTo>
                      <a:pt x="34995" y="11514"/>
                      <a:pt x="46387" y="57"/>
                      <a:pt x="6048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orma libre 37">
                <a:extLst>
                  <a:ext uri="{FF2B5EF4-FFF2-40B4-BE49-F238E27FC236}">
                    <a16:creationId xmlns:a16="http://schemas.microsoft.com/office/drawing/2014/main" id="{398EA66F-CD34-7149-A2FC-4CCB89D24802}"/>
                  </a:ext>
                </a:extLst>
              </p:cNvPr>
              <p:cNvSpPr/>
              <p:nvPr/>
            </p:nvSpPr>
            <p:spPr>
              <a:xfrm>
                <a:off x="13373692" y="11989445"/>
                <a:ext cx="812735" cy="571087"/>
              </a:xfrm>
              <a:custGeom>
                <a:avLst/>
                <a:gdLst>
                  <a:gd name="connsiteX0" fmla="*/ 513039 w 812734"/>
                  <a:gd name="connsiteY0" fmla="*/ 13960 h 571087"/>
                  <a:gd name="connsiteX1" fmla="*/ 505420 w 812734"/>
                  <a:gd name="connsiteY1" fmla="*/ 12691 h 571087"/>
                  <a:gd name="connsiteX2" fmla="*/ 406367 w 812734"/>
                  <a:gd name="connsiteY2" fmla="*/ 0 h 571087"/>
                  <a:gd name="connsiteX3" fmla="*/ 295887 w 812734"/>
                  <a:gd name="connsiteY3" fmla="*/ 16498 h 571087"/>
                  <a:gd name="connsiteX4" fmla="*/ 292077 w 812734"/>
                  <a:gd name="connsiteY4" fmla="*/ 17767 h 571087"/>
                  <a:gd name="connsiteX5" fmla="*/ 196834 w 812734"/>
                  <a:gd name="connsiteY5" fmla="*/ 60916 h 571087"/>
                  <a:gd name="connsiteX6" fmla="*/ 190485 w 812734"/>
                  <a:gd name="connsiteY6" fmla="*/ 64723 h 571087"/>
                  <a:gd name="connsiteX7" fmla="*/ 0 w 812734"/>
                  <a:gd name="connsiteY7" fmla="*/ 409913 h 571087"/>
                  <a:gd name="connsiteX8" fmla="*/ 0 w 812734"/>
                  <a:gd name="connsiteY8" fmla="*/ 538091 h 571087"/>
                  <a:gd name="connsiteX9" fmla="*/ 3810 w 812734"/>
                  <a:gd name="connsiteY9" fmla="*/ 549513 h 571087"/>
                  <a:gd name="connsiteX10" fmla="*/ 11429 w 812734"/>
                  <a:gd name="connsiteY10" fmla="*/ 554589 h 571087"/>
                  <a:gd name="connsiteX11" fmla="*/ 407637 w 812734"/>
                  <a:gd name="connsiteY11" fmla="*/ 582509 h 571087"/>
                  <a:gd name="connsiteX12" fmla="*/ 805116 w 812734"/>
                  <a:gd name="connsiteY12" fmla="*/ 554589 h 571087"/>
                  <a:gd name="connsiteX13" fmla="*/ 812735 w 812734"/>
                  <a:gd name="connsiteY13" fmla="*/ 549513 h 571087"/>
                  <a:gd name="connsiteX14" fmla="*/ 816545 w 812734"/>
                  <a:gd name="connsiteY14" fmla="*/ 538091 h 571087"/>
                  <a:gd name="connsiteX15" fmla="*/ 816545 w 812734"/>
                  <a:gd name="connsiteY15" fmla="*/ 409913 h 571087"/>
                  <a:gd name="connsiteX16" fmla="*/ 513039 w 812734"/>
                  <a:gd name="connsiteY16" fmla="*/ 13960 h 571087"/>
                  <a:gd name="connsiteX17" fmla="*/ 521928 w 812734"/>
                  <a:gd name="connsiteY17" fmla="*/ 52032 h 571087"/>
                  <a:gd name="connsiteX18" fmla="*/ 586694 w 812734"/>
                  <a:gd name="connsiteY18" fmla="*/ 81222 h 571087"/>
                  <a:gd name="connsiteX19" fmla="*/ 586694 w 812734"/>
                  <a:gd name="connsiteY19" fmla="*/ 494942 h 571087"/>
                  <a:gd name="connsiteX20" fmla="*/ 521928 w 812734"/>
                  <a:gd name="connsiteY20" fmla="*/ 493673 h 571087"/>
                  <a:gd name="connsiteX21" fmla="*/ 521928 w 812734"/>
                  <a:gd name="connsiteY21" fmla="*/ 52032 h 571087"/>
                  <a:gd name="connsiteX22" fmla="*/ 217152 w 812734"/>
                  <a:gd name="connsiteY22" fmla="*/ 85029 h 571087"/>
                  <a:gd name="connsiteX23" fmla="*/ 280647 w 812734"/>
                  <a:gd name="connsiteY23" fmla="*/ 55840 h 571087"/>
                  <a:gd name="connsiteX24" fmla="*/ 280647 w 812734"/>
                  <a:gd name="connsiteY24" fmla="*/ 493673 h 571087"/>
                  <a:gd name="connsiteX25" fmla="*/ 217152 w 812734"/>
                  <a:gd name="connsiteY25" fmla="*/ 494942 h 571087"/>
                  <a:gd name="connsiteX26" fmla="*/ 217152 w 812734"/>
                  <a:gd name="connsiteY26" fmla="*/ 85029 h 571087"/>
                  <a:gd name="connsiteX27" fmla="*/ 406367 w 812734"/>
                  <a:gd name="connsiteY27" fmla="*/ 545705 h 571087"/>
                  <a:gd name="connsiteX28" fmla="*/ 106672 w 812734"/>
                  <a:gd name="connsiteY28" fmla="*/ 535553 h 571087"/>
                  <a:gd name="connsiteX29" fmla="*/ 406367 w 812734"/>
                  <a:gd name="connsiteY29" fmla="*/ 525400 h 571087"/>
                  <a:gd name="connsiteX30" fmla="*/ 706063 w 812734"/>
                  <a:gd name="connsiteY30" fmla="*/ 535553 h 571087"/>
                  <a:gd name="connsiteX31" fmla="*/ 406367 w 812734"/>
                  <a:gd name="connsiteY31" fmla="*/ 545705 h 57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12734" h="571087">
                    <a:moveTo>
                      <a:pt x="513039" y="13960"/>
                    </a:moveTo>
                    <a:cubicBezTo>
                      <a:pt x="510500" y="12691"/>
                      <a:pt x="509229" y="12691"/>
                      <a:pt x="505420" y="12691"/>
                    </a:cubicBezTo>
                    <a:cubicBezTo>
                      <a:pt x="473673" y="5077"/>
                      <a:pt x="440656" y="0"/>
                      <a:pt x="406367" y="0"/>
                    </a:cubicBezTo>
                    <a:cubicBezTo>
                      <a:pt x="368270" y="0"/>
                      <a:pt x="330173" y="6345"/>
                      <a:pt x="295887" y="16498"/>
                    </a:cubicBezTo>
                    <a:cubicBezTo>
                      <a:pt x="294617" y="16498"/>
                      <a:pt x="293346" y="16498"/>
                      <a:pt x="292077" y="17767"/>
                    </a:cubicBezTo>
                    <a:cubicBezTo>
                      <a:pt x="257790" y="27920"/>
                      <a:pt x="226042" y="41880"/>
                      <a:pt x="196834" y="60916"/>
                    </a:cubicBezTo>
                    <a:cubicBezTo>
                      <a:pt x="194295" y="62185"/>
                      <a:pt x="191754" y="63454"/>
                      <a:pt x="190485" y="64723"/>
                    </a:cubicBezTo>
                    <a:cubicBezTo>
                      <a:pt x="76194" y="137061"/>
                      <a:pt x="0" y="263969"/>
                      <a:pt x="0" y="409913"/>
                    </a:cubicBezTo>
                    <a:lnTo>
                      <a:pt x="0" y="538091"/>
                    </a:lnTo>
                    <a:cubicBezTo>
                      <a:pt x="0" y="540630"/>
                      <a:pt x="0" y="544437"/>
                      <a:pt x="3810" y="549513"/>
                    </a:cubicBezTo>
                    <a:cubicBezTo>
                      <a:pt x="5080" y="552051"/>
                      <a:pt x="7619" y="553320"/>
                      <a:pt x="11429" y="554589"/>
                    </a:cubicBezTo>
                    <a:cubicBezTo>
                      <a:pt x="36827" y="567280"/>
                      <a:pt x="124451" y="582509"/>
                      <a:pt x="407637" y="582509"/>
                    </a:cubicBezTo>
                    <a:cubicBezTo>
                      <a:pt x="692094" y="582509"/>
                      <a:pt x="778448" y="568549"/>
                      <a:pt x="805116" y="554589"/>
                    </a:cubicBezTo>
                    <a:cubicBezTo>
                      <a:pt x="807655" y="553320"/>
                      <a:pt x="810196" y="552051"/>
                      <a:pt x="812735" y="549513"/>
                    </a:cubicBezTo>
                    <a:cubicBezTo>
                      <a:pt x="816545" y="545705"/>
                      <a:pt x="816545" y="541898"/>
                      <a:pt x="816545" y="538091"/>
                    </a:cubicBezTo>
                    <a:lnTo>
                      <a:pt x="816545" y="409913"/>
                    </a:lnTo>
                    <a:cubicBezTo>
                      <a:pt x="814004" y="219551"/>
                      <a:pt x="685745" y="60916"/>
                      <a:pt x="513039" y="13960"/>
                    </a:cubicBezTo>
                    <a:close/>
                    <a:moveTo>
                      <a:pt x="521928" y="52032"/>
                    </a:moveTo>
                    <a:cubicBezTo>
                      <a:pt x="544787" y="59647"/>
                      <a:pt x="566374" y="68531"/>
                      <a:pt x="586694" y="81222"/>
                    </a:cubicBezTo>
                    <a:lnTo>
                      <a:pt x="586694" y="494942"/>
                    </a:lnTo>
                    <a:cubicBezTo>
                      <a:pt x="566374" y="493673"/>
                      <a:pt x="544787" y="493673"/>
                      <a:pt x="521928" y="493673"/>
                    </a:cubicBezTo>
                    <a:lnTo>
                      <a:pt x="521928" y="52032"/>
                    </a:lnTo>
                    <a:close/>
                    <a:moveTo>
                      <a:pt x="217152" y="85029"/>
                    </a:moveTo>
                    <a:cubicBezTo>
                      <a:pt x="237472" y="73607"/>
                      <a:pt x="259060" y="63454"/>
                      <a:pt x="280647" y="55840"/>
                    </a:cubicBezTo>
                    <a:lnTo>
                      <a:pt x="280647" y="493673"/>
                    </a:lnTo>
                    <a:cubicBezTo>
                      <a:pt x="257790" y="493673"/>
                      <a:pt x="237472" y="494942"/>
                      <a:pt x="217152" y="494942"/>
                    </a:cubicBezTo>
                    <a:lnTo>
                      <a:pt x="217152" y="85029"/>
                    </a:lnTo>
                    <a:close/>
                    <a:moveTo>
                      <a:pt x="406367" y="545705"/>
                    </a:moveTo>
                    <a:cubicBezTo>
                      <a:pt x="275569" y="545705"/>
                      <a:pt x="172706" y="541898"/>
                      <a:pt x="106672" y="535553"/>
                    </a:cubicBezTo>
                    <a:cubicBezTo>
                      <a:pt x="172706" y="530476"/>
                      <a:pt x="275569" y="525400"/>
                      <a:pt x="406367" y="525400"/>
                    </a:cubicBezTo>
                    <a:cubicBezTo>
                      <a:pt x="537168" y="525400"/>
                      <a:pt x="640029" y="529208"/>
                      <a:pt x="706063" y="535553"/>
                    </a:cubicBezTo>
                    <a:cubicBezTo>
                      <a:pt x="640029" y="541898"/>
                      <a:pt x="537168" y="545705"/>
                      <a:pt x="406367" y="545705"/>
                    </a:cubicBezTo>
                    <a:close/>
                  </a:path>
                </a:pathLst>
              </a:custGeom>
              <a:grpFill/>
              <a:ln w="12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64">
                <a:extLst>
                  <a:ext uri="{FF2B5EF4-FFF2-40B4-BE49-F238E27FC236}">
                    <a16:creationId xmlns:a16="http://schemas.microsoft.com/office/drawing/2014/main" id="{B15FF187-6B64-DB4E-ACAD-89154E475FAE}"/>
                  </a:ext>
                </a:extLst>
              </p:cNvPr>
              <p:cNvSpPr/>
              <p:nvPr/>
            </p:nvSpPr>
            <p:spPr>
              <a:xfrm>
                <a:off x="11376089" y="11793292"/>
                <a:ext cx="812735" cy="812213"/>
              </a:xfrm>
              <a:custGeom>
                <a:avLst/>
                <a:gdLst>
                  <a:gd name="connsiteX0" fmla="*/ 739589 w 812734"/>
                  <a:gd name="connsiteY0" fmla="*/ 671939 h 812212"/>
                  <a:gd name="connsiteX1" fmla="*/ 566883 w 812734"/>
                  <a:gd name="connsiteY1" fmla="*/ 671939 h 812212"/>
                  <a:gd name="connsiteX2" fmla="*/ 566883 w 812734"/>
                  <a:gd name="connsiteY2" fmla="*/ 635135 h 812212"/>
                  <a:gd name="connsiteX3" fmla="*/ 723080 w 812734"/>
                  <a:gd name="connsiteY3" fmla="*/ 635135 h 812212"/>
                  <a:gd name="connsiteX4" fmla="*/ 739589 w 812734"/>
                  <a:gd name="connsiteY4" fmla="*/ 618638 h 812212"/>
                  <a:gd name="connsiteX5" fmla="*/ 739589 w 812734"/>
                  <a:gd name="connsiteY5" fmla="*/ 472693 h 812212"/>
                  <a:gd name="connsiteX6" fmla="*/ 620218 w 812734"/>
                  <a:gd name="connsiteY6" fmla="*/ 353399 h 812212"/>
                  <a:gd name="connsiteX7" fmla="*/ 451322 w 812734"/>
                  <a:gd name="connsiteY7" fmla="*/ 353399 h 812212"/>
                  <a:gd name="connsiteX8" fmla="*/ 434813 w 812734"/>
                  <a:gd name="connsiteY8" fmla="*/ 369898 h 812212"/>
                  <a:gd name="connsiteX9" fmla="*/ 434813 w 812734"/>
                  <a:gd name="connsiteY9" fmla="*/ 462540 h 812212"/>
                  <a:gd name="connsiteX10" fmla="*/ 29716 w 812734"/>
                  <a:gd name="connsiteY10" fmla="*/ 5670 h 812212"/>
                  <a:gd name="connsiteX11" fmla="*/ 6858 w 812734"/>
                  <a:gd name="connsiteY11" fmla="*/ 3133 h 812212"/>
                  <a:gd name="connsiteX12" fmla="*/ 3048 w 812734"/>
                  <a:gd name="connsiteY12" fmla="*/ 25975 h 812212"/>
                  <a:gd name="connsiteX13" fmla="*/ 58923 w 812734"/>
                  <a:gd name="connsiteY13" fmla="*/ 113542 h 812212"/>
                  <a:gd name="connsiteX14" fmla="*/ 65273 w 812734"/>
                  <a:gd name="connsiteY14" fmla="*/ 432082 h 812212"/>
                  <a:gd name="connsiteX15" fmla="*/ 1778 w 812734"/>
                  <a:gd name="connsiteY15" fmla="*/ 510766 h 812212"/>
                  <a:gd name="connsiteX16" fmla="*/ 84321 w 812734"/>
                  <a:gd name="connsiteY16" fmla="*/ 593256 h 812212"/>
                  <a:gd name="connsiteX17" fmla="*/ 165595 w 812734"/>
                  <a:gd name="connsiteY17" fmla="*/ 510766 h 812212"/>
                  <a:gd name="connsiteX18" fmla="*/ 99560 w 812734"/>
                  <a:gd name="connsiteY18" fmla="*/ 430813 h 812212"/>
                  <a:gd name="connsiteX19" fmla="*/ 94480 w 812734"/>
                  <a:gd name="connsiteY19" fmla="*/ 168113 h 812212"/>
                  <a:gd name="connsiteX20" fmla="*/ 311633 w 812734"/>
                  <a:gd name="connsiteY20" fmla="*/ 510766 h 812212"/>
                  <a:gd name="connsiteX21" fmla="*/ 310363 w 812734"/>
                  <a:gd name="connsiteY21" fmla="*/ 517111 h 812212"/>
                  <a:gd name="connsiteX22" fmla="*/ 310363 w 812734"/>
                  <a:gd name="connsiteY22" fmla="*/ 616099 h 812212"/>
                  <a:gd name="connsiteX23" fmla="*/ 326872 w 812734"/>
                  <a:gd name="connsiteY23" fmla="*/ 632597 h 812212"/>
                  <a:gd name="connsiteX24" fmla="*/ 434813 w 812734"/>
                  <a:gd name="connsiteY24" fmla="*/ 632597 h 812212"/>
                  <a:gd name="connsiteX25" fmla="*/ 434813 w 812734"/>
                  <a:gd name="connsiteY25" fmla="*/ 669401 h 812212"/>
                  <a:gd name="connsiteX26" fmla="*/ 263377 w 812734"/>
                  <a:gd name="connsiteY26" fmla="*/ 669401 h 812212"/>
                  <a:gd name="connsiteX27" fmla="*/ 190993 w 812734"/>
                  <a:gd name="connsiteY27" fmla="*/ 741738 h 812212"/>
                  <a:gd name="connsiteX28" fmla="*/ 263377 w 812734"/>
                  <a:gd name="connsiteY28" fmla="*/ 814077 h 812212"/>
                  <a:gd name="connsiteX29" fmla="*/ 740858 w 812734"/>
                  <a:gd name="connsiteY29" fmla="*/ 814077 h 812212"/>
                  <a:gd name="connsiteX30" fmla="*/ 813243 w 812734"/>
                  <a:gd name="connsiteY30" fmla="*/ 741738 h 812212"/>
                  <a:gd name="connsiteX31" fmla="*/ 739589 w 812734"/>
                  <a:gd name="connsiteY31" fmla="*/ 671939 h 812212"/>
                  <a:gd name="connsiteX32" fmla="*/ 465291 w 812734"/>
                  <a:gd name="connsiteY32" fmla="*/ 731586 h 812212"/>
                  <a:gd name="connsiteX33" fmla="*/ 524976 w 812734"/>
                  <a:gd name="connsiteY33" fmla="*/ 731586 h 812212"/>
                  <a:gd name="connsiteX34" fmla="*/ 541485 w 812734"/>
                  <a:gd name="connsiteY34" fmla="*/ 748083 h 812212"/>
                  <a:gd name="connsiteX35" fmla="*/ 524976 w 812734"/>
                  <a:gd name="connsiteY35" fmla="*/ 764582 h 812212"/>
                  <a:gd name="connsiteX36" fmla="*/ 465291 w 812734"/>
                  <a:gd name="connsiteY36" fmla="*/ 764582 h 812212"/>
                  <a:gd name="connsiteX37" fmla="*/ 448782 w 812734"/>
                  <a:gd name="connsiteY37" fmla="*/ 748083 h 812212"/>
                  <a:gd name="connsiteX38" fmla="*/ 465291 w 812734"/>
                  <a:gd name="connsiteY38" fmla="*/ 731586 h 812212"/>
                  <a:gd name="connsiteX39" fmla="*/ 305284 w 812734"/>
                  <a:gd name="connsiteY39" fmla="*/ 731586 h 812212"/>
                  <a:gd name="connsiteX40" fmla="*/ 364969 w 812734"/>
                  <a:gd name="connsiteY40" fmla="*/ 731586 h 812212"/>
                  <a:gd name="connsiteX41" fmla="*/ 381477 w 812734"/>
                  <a:gd name="connsiteY41" fmla="*/ 748083 h 812212"/>
                  <a:gd name="connsiteX42" fmla="*/ 364969 w 812734"/>
                  <a:gd name="connsiteY42" fmla="*/ 764582 h 812212"/>
                  <a:gd name="connsiteX43" fmla="*/ 305284 w 812734"/>
                  <a:gd name="connsiteY43" fmla="*/ 764582 h 812212"/>
                  <a:gd name="connsiteX44" fmla="*/ 288775 w 812734"/>
                  <a:gd name="connsiteY44" fmla="*/ 748083 h 812212"/>
                  <a:gd name="connsiteX45" fmla="*/ 305284 w 812734"/>
                  <a:gd name="connsiteY45" fmla="*/ 731586 h 812212"/>
                  <a:gd name="connsiteX46" fmla="*/ 683713 w 812734"/>
                  <a:gd name="connsiteY46" fmla="*/ 765851 h 812212"/>
                  <a:gd name="connsiteX47" fmla="*/ 624028 w 812734"/>
                  <a:gd name="connsiteY47" fmla="*/ 765851 h 812212"/>
                  <a:gd name="connsiteX48" fmla="*/ 607519 w 812734"/>
                  <a:gd name="connsiteY48" fmla="*/ 749352 h 812212"/>
                  <a:gd name="connsiteX49" fmla="*/ 624028 w 812734"/>
                  <a:gd name="connsiteY49" fmla="*/ 732855 h 812212"/>
                  <a:gd name="connsiteX50" fmla="*/ 683713 w 812734"/>
                  <a:gd name="connsiteY50" fmla="*/ 732855 h 812212"/>
                  <a:gd name="connsiteX51" fmla="*/ 700222 w 812734"/>
                  <a:gd name="connsiteY51" fmla="*/ 749352 h 812212"/>
                  <a:gd name="connsiteX52" fmla="*/ 683713 w 812734"/>
                  <a:gd name="connsiteY52" fmla="*/ 765851 h 812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12734" h="812212">
                    <a:moveTo>
                      <a:pt x="739589" y="671939"/>
                    </a:moveTo>
                    <a:lnTo>
                      <a:pt x="566883" y="671939"/>
                    </a:lnTo>
                    <a:lnTo>
                      <a:pt x="566883" y="635135"/>
                    </a:lnTo>
                    <a:lnTo>
                      <a:pt x="723080" y="635135"/>
                    </a:lnTo>
                    <a:cubicBezTo>
                      <a:pt x="733239" y="635135"/>
                      <a:pt x="739589" y="627521"/>
                      <a:pt x="739589" y="618638"/>
                    </a:cubicBezTo>
                    <a:lnTo>
                      <a:pt x="739589" y="472693"/>
                    </a:lnTo>
                    <a:cubicBezTo>
                      <a:pt x="739589" y="406700"/>
                      <a:pt x="686253" y="353399"/>
                      <a:pt x="620218" y="353399"/>
                    </a:cubicBezTo>
                    <a:lnTo>
                      <a:pt x="451322" y="353399"/>
                    </a:lnTo>
                    <a:cubicBezTo>
                      <a:pt x="442432" y="353399"/>
                      <a:pt x="434813" y="361013"/>
                      <a:pt x="434813" y="369898"/>
                    </a:cubicBezTo>
                    <a:lnTo>
                      <a:pt x="434813" y="462540"/>
                    </a:lnTo>
                    <a:lnTo>
                      <a:pt x="29716" y="5670"/>
                    </a:lnTo>
                    <a:cubicBezTo>
                      <a:pt x="23366" y="-675"/>
                      <a:pt x="13207" y="-1944"/>
                      <a:pt x="6858" y="3133"/>
                    </a:cubicBezTo>
                    <a:cubicBezTo>
                      <a:pt x="-762" y="8209"/>
                      <a:pt x="-2032" y="18361"/>
                      <a:pt x="3048" y="25975"/>
                    </a:cubicBezTo>
                    <a:lnTo>
                      <a:pt x="58923" y="113542"/>
                    </a:lnTo>
                    <a:lnTo>
                      <a:pt x="65273" y="432082"/>
                    </a:lnTo>
                    <a:cubicBezTo>
                      <a:pt x="29716" y="440966"/>
                      <a:pt x="1778" y="472693"/>
                      <a:pt x="1778" y="510766"/>
                    </a:cubicBezTo>
                    <a:cubicBezTo>
                      <a:pt x="1778" y="556452"/>
                      <a:pt x="38605" y="593256"/>
                      <a:pt x="84321" y="593256"/>
                    </a:cubicBezTo>
                    <a:cubicBezTo>
                      <a:pt x="128768" y="593256"/>
                      <a:pt x="165595" y="556452"/>
                      <a:pt x="165595" y="510766"/>
                    </a:cubicBezTo>
                    <a:cubicBezTo>
                      <a:pt x="165595" y="471424"/>
                      <a:pt x="136387" y="437158"/>
                      <a:pt x="99560" y="430813"/>
                    </a:cubicBezTo>
                    <a:lnTo>
                      <a:pt x="94480" y="168113"/>
                    </a:lnTo>
                    <a:lnTo>
                      <a:pt x="311633" y="510766"/>
                    </a:lnTo>
                    <a:cubicBezTo>
                      <a:pt x="310363" y="513303"/>
                      <a:pt x="310363" y="514572"/>
                      <a:pt x="310363" y="517111"/>
                    </a:cubicBezTo>
                    <a:lnTo>
                      <a:pt x="310363" y="616099"/>
                    </a:lnTo>
                    <a:cubicBezTo>
                      <a:pt x="310363" y="626252"/>
                      <a:pt x="317983" y="632597"/>
                      <a:pt x="326872" y="632597"/>
                    </a:cubicBezTo>
                    <a:lnTo>
                      <a:pt x="434813" y="632597"/>
                    </a:lnTo>
                    <a:lnTo>
                      <a:pt x="434813" y="669401"/>
                    </a:lnTo>
                    <a:lnTo>
                      <a:pt x="263377" y="669401"/>
                    </a:lnTo>
                    <a:cubicBezTo>
                      <a:pt x="222740" y="669401"/>
                      <a:pt x="190993" y="702397"/>
                      <a:pt x="190993" y="741738"/>
                    </a:cubicBezTo>
                    <a:cubicBezTo>
                      <a:pt x="190993" y="781079"/>
                      <a:pt x="224010" y="814077"/>
                      <a:pt x="263377" y="814077"/>
                    </a:cubicBezTo>
                    <a:lnTo>
                      <a:pt x="740858" y="814077"/>
                    </a:lnTo>
                    <a:cubicBezTo>
                      <a:pt x="780225" y="814077"/>
                      <a:pt x="813243" y="781079"/>
                      <a:pt x="813243" y="741738"/>
                    </a:cubicBezTo>
                    <a:cubicBezTo>
                      <a:pt x="813243" y="703666"/>
                      <a:pt x="780225" y="671939"/>
                      <a:pt x="739589" y="671939"/>
                    </a:cubicBezTo>
                    <a:close/>
                    <a:moveTo>
                      <a:pt x="465291" y="731586"/>
                    </a:moveTo>
                    <a:lnTo>
                      <a:pt x="524976" y="731586"/>
                    </a:lnTo>
                    <a:cubicBezTo>
                      <a:pt x="535135" y="731586"/>
                      <a:pt x="541485" y="739201"/>
                      <a:pt x="541485" y="748083"/>
                    </a:cubicBezTo>
                    <a:cubicBezTo>
                      <a:pt x="541485" y="756968"/>
                      <a:pt x="533865" y="764582"/>
                      <a:pt x="524976" y="764582"/>
                    </a:cubicBezTo>
                    <a:lnTo>
                      <a:pt x="465291" y="764582"/>
                    </a:lnTo>
                    <a:cubicBezTo>
                      <a:pt x="456401" y="764582"/>
                      <a:pt x="448782" y="756968"/>
                      <a:pt x="448782" y="748083"/>
                    </a:cubicBezTo>
                    <a:cubicBezTo>
                      <a:pt x="447512" y="739201"/>
                      <a:pt x="456401" y="731586"/>
                      <a:pt x="465291" y="731586"/>
                    </a:cubicBezTo>
                    <a:close/>
                    <a:moveTo>
                      <a:pt x="305284" y="731586"/>
                    </a:moveTo>
                    <a:lnTo>
                      <a:pt x="364969" y="731586"/>
                    </a:lnTo>
                    <a:cubicBezTo>
                      <a:pt x="375128" y="731586"/>
                      <a:pt x="381477" y="739201"/>
                      <a:pt x="381477" y="748083"/>
                    </a:cubicBezTo>
                    <a:cubicBezTo>
                      <a:pt x="381477" y="756968"/>
                      <a:pt x="373858" y="764582"/>
                      <a:pt x="364969" y="764582"/>
                    </a:cubicBezTo>
                    <a:lnTo>
                      <a:pt x="305284" y="764582"/>
                    </a:lnTo>
                    <a:cubicBezTo>
                      <a:pt x="295125" y="764582"/>
                      <a:pt x="288775" y="756968"/>
                      <a:pt x="288775" y="748083"/>
                    </a:cubicBezTo>
                    <a:cubicBezTo>
                      <a:pt x="288775" y="739201"/>
                      <a:pt x="296394" y="731586"/>
                      <a:pt x="305284" y="731586"/>
                    </a:cubicBezTo>
                    <a:close/>
                    <a:moveTo>
                      <a:pt x="683713" y="765851"/>
                    </a:moveTo>
                    <a:lnTo>
                      <a:pt x="624028" y="765851"/>
                    </a:lnTo>
                    <a:cubicBezTo>
                      <a:pt x="613869" y="765851"/>
                      <a:pt x="607519" y="758237"/>
                      <a:pt x="607519" y="749352"/>
                    </a:cubicBezTo>
                    <a:cubicBezTo>
                      <a:pt x="607519" y="739201"/>
                      <a:pt x="615139" y="732855"/>
                      <a:pt x="624028" y="732855"/>
                    </a:cubicBezTo>
                    <a:lnTo>
                      <a:pt x="683713" y="732855"/>
                    </a:lnTo>
                    <a:cubicBezTo>
                      <a:pt x="693872" y="732855"/>
                      <a:pt x="700222" y="740469"/>
                      <a:pt x="700222" y="749352"/>
                    </a:cubicBezTo>
                    <a:cubicBezTo>
                      <a:pt x="701492" y="756968"/>
                      <a:pt x="693872" y="765851"/>
                      <a:pt x="683713" y="765851"/>
                    </a:cubicBezTo>
                    <a:close/>
                  </a:path>
                </a:pathLst>
              </a:custGeom>
              <a:grpFill/>
              <a:ln w="12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ABFD56-DB61-8049-AF27-1B8969D99F5C}"/>
                </a:ext>
              </a:extLst>
            </p:cNvPr>
            <p:cNvGrpSpPr/>
            <p:nvPr/>
          </p:nvGrpSpPr>
          <p:grpSpPr>
            <a:xfrm>
              <a:off x="16794404" y="9948004"/>
              <a:ext cx="4899814" cy="857129"/>
              <a:chOff x="3083245" y="11804146"/>
              <a:chExt cx="4899814" cy="857129"/>
            </a:xfrm>
            <a:solidFill>
              <a:schemeClr val="accent3"/>
            </a:solidFill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F9BB630-87B5-DF44-AF98-5A17142DDA0E}"/>
                  </a:ext>
                </a:extLst>
              </p:cNvPr>
              <p:cNvGrpSpPr/>
              <p:nvPr/>
            </p:nvGrpSpPr>
            <p:grpSpPr>
              <a:xfrm>
                <a:off x="3083245" y="11978937"/>
                <a:ext cx="1092998" cy="569951"/>
                <a:chOff x="6335026" y="940163"/>
                <a:chExt cx="845254" cy="440764"/>
              </a:xfrm>
              <a:grpFill/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964347C4-6A11-DE4E-88B2-651E89AD9EBA}"/>
                    </a:ext>
                  </a:extLst>
                </p:cNvPr>
                <p:cNvSpPr/>
                <p:nvPr/>
              </p:nvSpPr>
              <p:spPr>
                <a:xfrm>
                  <a:off x="6353274" y="1182388"/>
                  <a:ext cx="184764" cy="184755"/>
                </a:xfrm>
                <a:custGeom>
                  <a:avLst/>
                  <a:gdLst>
                    <a:gd name="connsiteX0" fmla="*/ 53542 w 107154"/>
                    <a:gd name="connsiteY0" fmla="*/ 22799 h 107149"/>
                    <a:gd name="connsiteX1" fmla="*/ 84375 w 107154"/>
                    <a:gd name="connsiteY1" fmla="*/ 53630 h 107149"/>
                    <a:gd name="connsiteX2" fmla="*/ 53542 w 107154"/>
                    <a:gd name="connsiteY2" fmla="*/ 84462 h 107149"/>
                    <a:gd name="connsiteX3" fmla="*/ 22709 w 107154"/>
                    <a:gd name="connsiteY3" fmla="*/ 53630 h 107149"/>
                    <a:gd name="connsiteX4" fmla="*/ 22709 w 107154"/>
                    <a:gd name="connsiteY4" fmla="*/ 53535 h 107149"/>
                    <a:gd name="connsiteX5" fmla="*/ 53447 w 107154"/>
                    <a:gd name="connsiteY5" fmla="*/ 22799 h 107149"/>
                    <a:gd name="connsiteX6" fmla="*/ 53542 w 107154"/>
                    <a:gd name="connsiteY6" fmla="*/ 22799 h 107149"/>
                    <a:gd name="connsiteX7" fmla="*/ 53542 w 107154"/>
                    <a:gd name="connsiteY7" fmla="*/ -40 h 107149"/>
                    <a:gd name="connsiteX8" fmla="*/ -35 w 107154"/>
                    <a:gd name="connsiteY8" fmla="*/ 53535 h 107149"/>
                    <a:gd name="connsiteX9" fmla="*/ 53542 w 107154"/>
                    <a:gd name="connsiteY9" fmla="*/ 107110 h 107149"/>
                    <a:gd name="connsiteX10" fmla="*/ 107119 w 107154"/>
                    <a:gd name="connsiteY10" fmla="*/ 53535 h 107149"/>
                    <a:gd name="connsiteX11" fmla="*/ 53542 w 107154"/>
                    <a:gd name="connsiteY11" fmla="*/ -40 h 10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4" h="107149">
                      <a:moveTo>
                        <a:pt x="53542" y="22799"/>
                      </a:moveTo>
                      <a:cubicBezTo>
                        <a:pt x="70567" y="22799"/>
                        <a:pt x="84375" y="36602"/>
                        <a:pt x="84375" y="53630"/>
                      </a:cubicBezTo>
                      <a:cubicBezTo>
                        <a:pt x="84375" y="70658"/>
                        <a:pt x="70567" y="84462"/>
                        <a:pt x="53542" y="84462"/>
                      </a:cubicBezTo>
                      <a:cubicBezTo>
                        <a:pt x="36517" y="84462"/>
                        <a:pt x="22709" y="70658"/>
                        <a:pt x="22709" y="53630"/>
                      </a:cubicBezTo>
                      <a:cubicBezTo>
                        <a:pt x="22709" y="53599"/>
                        <a:pt x="22709" y="53567"/>
                        <a:pt x="22709" y="53535"/>
                      </a:cubicBezTo>
                      <a:cubicBezTo>
                        <a:pt x="22709" y="36560"/>
                        <a:pt x="36470" y="22799"/>
                        <a:pt x="53447" y="22799"/>
                      </a:cubicBezTo>
                      <a:cubicBezTo>
                        <a:pt x="53475" y="22799"/>
                        <a:pt x="53513" y="22799"/>
                        <a:pt x="53542" y="22799"/>
                      </a:cubicBezTo>
                      <a:close/>
                      <a:moveTo>
                        <a:pt x="53542" y="-40"/>
                      </a:moveTo>
                      <a:cubicBezTo>
                        <a:pt x="23956" y="-40"/>
                        <a:pt x="-35" y="23946"/>
                        <a:pt x="-35" y="53535"/>
                      </a:cubicBezTo>
                      <a:cubicBezTo>
                        <a:pt x="-35" y="83124"/>
                        <a:pt x="23956" y="107110"/>
                        <a:pt x="53542" y="107110"/>
                      </a:cubicBezTo>
                      <a:cubicBezTo>
                        <a:pt x="83128" y="107110"/>
                        <a:pt x="107119" y="83124"/>
                        <a:pt x="107119" y="53535"/>
                      </a:cubicBezTo>
                      <a:cubicBezTo>
                        <a:pt x="107071" y="23968"/>
                        <a:pt x="83109" y="13"/>
                        <a:pt x="53542" y="-40"/>
                      </a:cubicBezTo>
                      <a:close/>
                    </a:path>
                  </a:pathLst>
                </a:custGeom>
                <a:grpFill/>
                <a:ln w="94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8C7607BA-86D9-E240-926D-2BA479656109}"/>
                    </a:ext>
                  </a:extLst>
                </p:cNvPr>
                <p:cNvSpPr/>
                <p:nvPr/>
              </p:nvSpPr>
              <p:spPr>
                <a:xfrm>
                  <a:off x="6335026" y="1014367"/>
                  <a:ext cx="845254" cy="366560"/>
                </a:xfrm>
                <a:custGeom>
                  <a:avLst/>
                  <a:gdLst>
                    <a:gd name="connsiteX0" fmla="*/ 478752 w 490206"/>
                    <a:gd name="connsiteY0" fmla="*/ -39 h 212587"/>
                    <a:gd name="connsiteX1" fmla="*/ 419465 w 490206"/>
                    <a:gd name="connsiteY1" fmla="*/ -39 h 212587"/>
                    <a:gd name="connsiteX2" fmla="*/ 412709 w 490206"/>
                    <a:gd name="connsiteY2" fmla="*/ 2245 h 212587"/>
                    <a:gd name="connsiteX3" fmla="*/ 276435 w 490206"/>
                    <a:gd name="connsiteY3" fmla="*/ 102448 h 212587"/>
                    <a:gd name="connsiteX4" fmla="*/ 111707 w 490206"/>
                    <a:gd name="connsiteY4" fmla="*/ 102448 h 212587"/>
                    <a:gd name="connsiteX5" fmla="*/ 104760 w 490206"/>
                    <a:gd name="connsiteY5" fmla="*/ 104922 h 212587"/>
                    <a:gd name="connsiteX6" fmla="*/ 64125 w 490206"/>
                    <a:gd name="connsiteY6" fmla="*/ 135944 h 212587"/>
                    <a:gd name="connsiteX7" fmla="*/ 64125 w 490206"/>
                    <a:gd name="connsiteY7" fmla="*/ 135944 h 212587"/>
                    <a:gd name="connsiteX8" fmla="*/ 52324 w 490206"/>
                    <a:gd name="connsiteY8" fmla="*/ 141749 h 212587"/>
                    <a:gd name="connsiteX9" fmla="*/ 9311 w 490206"/>
                    <a:gd name="connsiteY9" fmla="*/ 150028 h 212587"/>
                    <a:gd name="connsiteX10" fmla="*/ 156 w 490206"/>
                    <a:gd name="connsiteY10" fmla="*/ 163333 h 212587"/>
                    <a:gd name="connsiteX11" fmla="*/ 11404 w 490206"/>
                    <a:gd name="connsiteY11" fmla="*/ 172676 h 212587"/>
                    <a:gd name="connsiteX12" fmla="*/ 13593 w 490206"/>
                    <a:gd name="connsiteY12" fmla="*/ 172676 h 212587"/>
                    <a:gd name="connsiteX13" fmla="*/ 56607 w 490206"/>
                    <a:gd name="connsiteY13" fmla="*/ 164397 h 212587"/>
                    <a:gd name="connsiteX14" fmla="*/ 64125 w 490206"/>
                    <a:gd name="connsiteY14" fmla="*/ 166490 h 212587"/>
                    <a:gd name="connsiteX15" fmla="*/ 78970 w 490206"/>
                    <a:gd name="connsiteY15" fmla="*/ 154215 h 212587"/>
                    <a:gd name="connsiteX16" fmla="*/ 115608 w 490206"/>
                    <a:gd name="connsiteY16" fmla="*/ 125667 h 212587"/>
                    <a:gd name="connsiteX17" fmla="*/ 178321 w 490206"/>
                    <a:gd name="connsiteY17" fmla="*/ 125667 h 212587"/>
                    <a:gd name="connsiteX18" fmla="*/ 206870 w 490206"/>
                    <a:gd name="connsiteY18" fmla="*/ 207504 h 212587"/>
                    <a:gd name="connsiteX19" fmla="*/ 213436 w 490206"/>
                    <a:gd name="connsiteY19" fmla="*/ 212548 h 212587"/>
                    <a:gd name="connsiteX20" fmla="*/ 214103 w 490206"/>
                    <a:gd name="connsiteY20" fmla="*/ 212548 h 212587"/>
                    <a:gd name="connsiteX21" fmla="*/ 220764 w 490206"/>
                    <a:gd name="connsiteY21" fmla="*/ 208741 h 212587"/>
                    <a:gd name="connsiteX22" fmla="*/ 267489 w 490206"/>
                    <a:gd name="connsiteY22" fmla="*/ 125667 h 212587"/>
                    <a:gd name="connsiteX23" fmla="*/ 280241 w 490206"/>
                    <a:gd name="connsiteY23" fmla="*/ 125667 h 212587"/>
                    <a:gd name="connsiteX24" fmla="*/ 286998 w 490206"/>
                    <a:gd name="connsiteY24" fmla="*/ 123478 h 212587"/>
                    <a:gd name="connsiteX25" fmla="*/ 423272 w 490206"/>
                    <a:gd name="connsiteY25" fmla="*/ 23180 h 212587"/>
                    <a:gd name="connsiteX26" fmla="*/ 478752 w 490206"/>
                    <a:gd name="connsiteY26" fmla="*/ 23180 h 212587"/>
                    <a:gd name="connsiteX27" fmla="*/ 490172 w 490206"/>
                    <a:gd name="connsiteY27" fmla="*/ 11761 h 212587"/>
                    <a:gd name="connsiteX28" fmla="*/ 478752 w 490206"/>
                    <a:gd name="connsiteY28" fmla="*/ 342 h 212587"/>
                    <a:gd name="connsiteX29" fmla="*/ 215720 w 490206"/>
                    <a:gd name="connsiteY29" fmla="*/ 186283 h 212587"/>
                    <a:gd name="connsiteX30" fmla="*/ 194213 w 490206"/>
                    <a:gd name="connsiteY30" fmla="*/ 125286 h 212587"/>
                    <a:gd name="connsiteX31" fmla="*/ 250074 w 490206"/>
                    <a:gd name="connsiteY31" fmla="*/ 125286 h 212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90206" h="212587">
                      <a:moveTo>
                        <a:pt x="478752" y="-39"/>
                      </a:moveTo>
                      <a:lnTo>
                        <a:pt x="419465" y="-39"/>
                      </a:lnTo>
                      <a:cubicBezTo>
                        <a:pt x="417020" y="-68"/>
                        <a:pt x="414631" y="738"/>
                        <a:pt x="412709" y="2245"/>
                      </a:cubicBezTo>
                      <a:lnTo>
                        <a:pt x="276435" y="102448"/>
                      </a:lnTo>
                      <a:lnTo>
                        <a:pt x="111707" y="102448"/>
                      </a:lnTo>
                      <a:cubicBezTo>
                        <a:pt x="109175" y="102452"/>
                        <a:pt x="106720" y="103325"/>
                        <a:pt x="104760" y="104922"/>
                      </a:cubicBezTo>
                      <a:lnTo>
                        <a:pt x="64125" y="135944"/>
                      </a:lnTo>
                      <a:lnTo>
                        <a:pt x="64125" y="135944"/>
                      </a:lnTo>
                      <a:cubicBezTo>
                        <a:pt x="59500" y="135937"/>
                        <a:pt x="55141" y="138082"/>
                        <a:pt x="52324" y="141749"/>
                      </a:cubicBezTo>
                      <a:lnTo>
                        <a:pt x="9311" y="150028"/>
                      </a:lnTo>
                      <a:cubicBezTo>
                        <a:pt x="3106" y="151174"/>
                        <a:pt x="-986" y="157131"/>
                        <a:pt x="156" y="163333"/>
                      </a:cubicBezTo>
                      <a:cubicBezTo>
                        <a:pt x="1155" y="168753"/>
                        <a:pt x="5894" y="172684"/>
                        <a:pt x="11404" y="172676"/>
                      </a:cubicBezTo>
                      <a:cubicBezTo>
                        <a:pt x="12127" y="172775"/>
                        <a:pt x="12870" y="172775"/>
                        <a:pt x="13593" y="172676"/>
                      </a:cubicBezTo>
                      <a:lnTo>
                        <a:pt x="56607" y="164397"/>
                      </a:lnTo>
                      <a:cubicBezTo>
                        <a:pt x="58872" y="165775"/>
                        <a:pt x="61470" y="166499"/>
                        <a:pt x="64125" y="166490"/>
                      </a:cubicBezTo>
                      <a:cubicBezTo>
                        <a:pt x="71376" y="166484"/>
                        <a:pt x="77600" y="161335"/>
                        <a:pt x="78970" y="154215"/>
                      </a:cubicBezTo>
                      <a:lnTo>
                        <a:pt x="115608" y="125667"/>
                      </a:lnTo>
                      <a:lnTo>
                        <a:pt x="178321" y="125667"/>
                      </a:lnTo>
                      <a:lnTo>
                        <a:pt x="206870" y="207504"/>
                      </a:lnTo>
                      <a:cubicBezTo>
                        <a:pt x="207869" y="210332"/>
                        <a:pt x="210448" y="212308"/>
                        <a:pt x="213436" y="212548"/>
                      </a:cubicBezTo>
                      <a:lnTo>
                        <a:pt x="214103" y="212548"/>
                      </a:lnTo>
                      <a:cubicBezTo>
                        <a:pt x="216843" y="212552"/>
                        <a:pt x="219374" y="211103"/>
                        <a:pt x="220764" y="208741"/>
                      </a:cubicBezTo>
                      <a:lnTo>
                        <a:pt x="267489" y="125667"/>
                      </a:lnTo>
                      <a:lnTo>
                        <a:pt x="280241" y="125667"/>
                      </a:lnTo>
                      <a:cubicBezTo>
                        <a:pt x="282668" y="125654"/>
                        <a:pt x="285028" y="124890"/>
                        <a:pt x="286998" y="123478"/>
                      </a:cubicBezTo>
                      <a:lnTo>
                        <a:pt x="423272" y="23180"/>
                      </a:lnTo>
                      <a:lnTo>
                        <a:pt x="478752" y="23180"/>
                      </a:lnTo>
                      <a:cubicBezTo>
                        <a:pt x="485062" y="23180"/>
                        <a:pt x="490172" y="18067"/>
                        <a:pt x="490172" y="11761"/>
                      </a:cubicBezTo>
                      <a:cubicBezTo>
                        <a:pt x="490172" y="5455"/>
                        <a:pt x="485062" y="342"/>
                        <a:pt x="478752" y="342"/>
                      </a:cubicBezTo>
                      <a:close/>
                      <a:moveTo>
                        <a:pt x="215720" y="186283"/>
                      </a:moveTo>
                      <a:lnTo>
                        <a:pt x="194213" y="125286"/>
                      </a:lnTo>
                      <a:lnTo>
                        <a:pt x="250074" y="125286"/>
                      </a:lnTo>
                      <a:close/>
                    </a:path>
                  </a:pathLst>
                </a:custGeom>
                <a:grpFill/>
                <a:ln w="94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89668C8A-7894-3D4F-8151-55A6D1D0E7BA}"/>
                    </a:ext>
                  </a:extLst>
                </p:cNvPr>
                <p:cNvSpPr/>
                <p:nvPr/>
              </p:nvSpPr>
              <p:spPr>
                <a:xfrm>
                  <a:off x="6387365" y="940163"/>
                  <a:ext cx="565524" cy="224340"/>
                </a:xfrm>
                <a:custGeom>
                  <a:avLst/>
                  <a:gdLst>
                    <a:gd name="connsiteX0" fmla="*/ 318595 w 327976"/>
                    <a:gd name="connsiteY0" fmla="*/ 59934 h 130106"/>
                    <a:gd name="connsiteX1" fmla="*/ 13596 w 327976"/>
                    <a:gd name="connsiteY1" fmla="*/ 174 h 130106"/>
                    <a:gd name="connsiteX2" fmla="*/ 178 w 327976"/>
                    <a:gd name="connsiteY2" fmla="*/ 9214 h 130106"/>
                    <a:gd name="connsiteX3" fmla="*/ 9219 w 327976"/>
                    <a:gd name="connsiteY3" fmla="*/ 22631 h 130106"/>
                    <a:gd name="connsiteX4" fmla="*/ 31297 w 327976"/>
                    <a:gd name="connsiteY4" fmla="*/ 26914 h 130106"/>
                    <a:gd name="connsiteX5" fmla="*/ 79830 w 327976"/>
                    <a:gd name="connsiteY5" fmla="*/ 119313 h 130106"/>
                    <a:gd name="connsiteX6" fmla="*/ 97816 w 327976"/>
                    <a:gd name="connsiteY6" fmla="*/ 130067 h 130106"/>
                    <a:gd name="connsiteX7" fmla="*/ 229998 w 327976"/>
                    <a:gd name="connsiteY7" fmla="*/ 130067 h 130106"/>
                    <a:gd name="connsiteX8" fmla="*/ 250934 w 327976"/>
                    <a:gd name="connsiteY8" fmla="*/ 121407 h 130106"/>
                    <a:gd name="connsiteX9" fmla="*/ 293853 w 327976"/>
                    <a:gd name="connsiteY9" fmla="*/ 78300 h 130106"/>
                    <a:gd name="connsiteX10" fmla="*/ 314218 w 327976"/>
                    <a:gd name="connsiteY10" fmla="*/ 82296 h 130106"/>
                    <a:gd name="connsiteX11" fmla="*/ 316407 w 327976"/>
                    <a:gd name="connsiteY11" fmla="*/ 82296 h 130106"/>
                    <a:gd name="connsiteX12" fmla="*/ 327940 w 327976"/>
                    <a:gd name="connsiteY12" fmla="*/ 70993 h 130106"/>
                    <a:gd name="connsiteX13" fmla="*/ 318595 w 327976"/>
                    <a:gd name="connsiteY13" fmla="*/ 59648 h 130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7976" h="130106">
                      <a:moveTo>
                        <a:pt x="318595" y="59934"/>
                      </a:moveTo>
                      <a:lnTo>
                        <a:pt x="13596" y="174"/>
                      </a:lnTo>
                      <a:cubicBezTo>
                        <a:pt x="7392" y="-1035"/>
                        <a:pt x="1387" y="3012"/>
                        <a:pt x="178" y="9214"/>
                      </a:cubicBezTo>
                      <a:cubicBezTo>
                        <a:pt x="-1030" y="15415"/>
                        <a:pt x="3014" y="21423"/>
                        <a:pt x="9219" y="22631"/>
                      </a:cubicBezTo>
                      <a:lnTo>
                        <a:pt x="31297" y="26914"/>
                      </a:lnTo>
                      <a:lnTo>
                        <a:pt x="79830" y="119313"/>
                      </a:lnTo>
                      <a:cubicBezTo>
                        <a:pt x="83684" y="125646"/>
                        <a:pt x="90412" y="129670"/>
                        <a:pt x="97816" y="130067"/>
                      </a:cubicBezTo>
                      <a:lnTo>
                        <a:pt x="229998" y="130067"/>
                      </a:lnTo>
                      <a:cubicBezTo>
                        <a:pt x="237764" y="129675"/>
                        <a:pt x="245158" y="126617"/>
                        <a:pt x="250934" y="121407"/>
                      </a:cubicBezTo>
                      <a:lnTo>
                        <a:pt x="293853" y="78300"/>
                      </a:lnTo>
                      <a:lnTo>
                        <a:pt x="314218" y="82296"/>
                      </a:lnTo>
                      <a:cubicBezTo>
                        <a:pt x="314941" y="82395"/>
                        <a:pt x="315683" y="82395"/>
                        <a:pt x="316407" y="82296"/>
                      </a:cubicBezTo>
                      <a:cubicBezTo>
                        <a:pt x="322716" y="82360"/>
                        <a:pt x="327874" y="77300"/>
                        <a:pt x="327940" y="70993"/>
                      </a:cubicBezTo>
                      <a:cubicBezTo>
                        <a:pt x="327997" y="65443"/>
                        <a:pt x="324058" y="60656"/>
                        <a:pt x="318595" y="59648"/>
                      </a:cubicBezTo>
                      <a:close/>
                    </a:path>
                  </a:pathLst>
                </a:custGeom>
                <a:grpFill/>
                <a:ln w="94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orma libre 46">
                <a:extLst>
                  <a:ext uri="{FF2B5EF4-FFF2-40B4-BE49-F238E27FC236}">
                    <a16:creationId xmlns:a16="http://schemas.microsoft.com/office/drawing/2014/main" id="{9AAA95AB-BB3F-504D-A293-581DB07D2C84}"/>
                  </a:ext>
                </a:extLst>
              </p:cNvPr>
              <p:cNvSpPr/>
              <p:nvPr/>
            </p:nvSpPr>
            <p:spPr>
              <a:xfrm>
                <a:off x="5086908" y="11804146"/>
                <a:ext cx="857679" cy="857129"/>
              </a:xfrm>
              <a:custGeom>
                <a:avLst/>
                <a:gdLst>
                  <a:gd name="connsiteX0" fmla="*/ 794956 w 812734"/>
                  <a:gd name="connsiteY0" fmla="*/ 204322 h 812212"/>
                  <a:gd name="connsiteX1" fmla="*/ 811465 w 812734"/>
                  <a:gd name="connsiteY1" fmla="*/ 187824 h 812212"/>
                  <a:gd name="connsiteX2" fmla="*/ 811465 w 812734"/>
                  <a:gd name="connsiteY2" fmla="*/ 133254 h 812212"/>
                  <a:gd name="connsiteX3" fmla="*/ 794956 w 812734"/>
                  <a:gd name="connsiteY3" fmla="*/ 116756 h 812212"/>
                  <a:gd name="connsiteX4" fmla="*/ 262869 w 812734"/>
                  <a:gd name="connsiteY4" fmla="*/ 116756 h 812212"/>
                  <a:gd name="connsiteX5" fmla="*/ 262869 w 812734"/>
                  <a:gd name="connsiteY5" fmla="*/ 16498 h 812212"/>
                  <a:gd name="connsiteX6" fmla="*/ 246360 w 812734"/>
                  <a:gd name="connsiteY6" fmla="*/ 0 h 812212"/>
                  <a:gd name="connsiteX7" fmla="*/ 126990 w 812734"/>
                  <a:gd name="connsiteY7" fmla="*/ 0 h 812212"/>
                  <a:gd name="connsiteX8" fmla="*/ 110481 w 812734"/>
                  <a:gd name="connsiteY8" fmla="*/ 16498 h 812212"/>
                  <a:gd name="connsiteX9" fmla="*/ 110481 w 812734"/>
                  <a:gd name="connsiteY9" fmla="*/ 116756 h 812212"/>
                  <a:gd name="connsiteX10" fmla="*/ 16509 w 812734"/>
                  <a:gd name="connsiteY10" fmla="*/ 116756 h 812212"/>
                  <a:gd name="connsiteX11" fmla="*/ 0 w 812734"/>
                  <a:gd name="connsiteY11" fmla="*/ 133254 h 812212"/>
                  <a:gd name="connsiteX12" fmla="*/ 0 w 812734"/>
                  <a:gd name="connsiteY12" fmla="*/ 187824 h 812212"/>
                  <a:gd name="connsiteX13" fmla="*/ 16509 w 812734"/>
                  <a:gd name="connsiteY13" fmla="*/ 204322 h 812212"/>
                  <a:gd name="connsiteX14" fmla="*/ 110481 w 812734"/>
                  <a:gd name="connsiteY14" fmla="*/ 204322 h 812212"/>
                  <a:gd name="connsiteX15" fmla="*/ 110481 w 812734"/>
                  <a:gd name="connsiteY15" fmla="*/ 779216 h 812212"/>
                  <a:gd name="connsiteX16" fmla="*/ 16509 w 812734"/>
                  <a:gd name="connsiteY16" fmla="*/ 779216 h 812212"/>
                  <a:gd name="connsiteX17" fmla="*/ 0 w 812734"/>
                  <a:gd name="connsiteY17" fmla="*/ 795715 h 812212"/>
                  <a:gd name="connsiteX18" fmla="*/ 16509 w 812734"/>
                  <a:gd name="connsiteY18" fmla="*/ 812213 h 812212"/>
                  <a:gd name="connsiteX19" fmla="*/ 796226 w 812734"/>
                  <a:gd name="connsiteY19" fmla="*/ 812213 h 812212"/>
                  <a:gd name="connsiteX20" fmla="*/ 812735 w 812734"/>
                  <a:gd name="connsiteY20" fmla="*/ 795715 h 812212"/>
                  <a:gd name="connsiteX21" fmla="*/ 796226 w 812734"/>
                  <a:gd name="connsiteY21" fmla="*/ 779216 h 812212"/>
                  <a:gd name="connsiteX22" fmla="*/ 264139 w 812734"/>
                  <a:gd name="connsiteY22" fmla="*/ 779216 h 812212"/>
                  <a:gd name="connsiteX23" fmla="*/ 264139 w 812734"/>
                  <a:gd name="connsiteY23" fmla="*/ 204322 h 812212"/>
                  <a:gd name="connsiteX24" fmla="*/ 666696 w 812734"/>
                  <a:gd name="connsiteY24" fmla="*/ 204322 h 812212"/>
                  <a:gd name="connsiteX25" fmla="*/ 666696 w 812734"/>
                  <a:gd name="connsiteY25" fmla="*/ 272853 h 812212"/>
                  <a:gd name="connsiteX26" fmla="*/ 598122 w 812734"/>
                  <a:gd name="connsiteY26" fmla="*/ 323616 h 812212"/>
                  <a:gd name="connsiteX27" fmla="*/ 576534 w 812734"/>
                  <a:gd name="connsiteY27" fmla="*/ 323616 h 812212"/>
                  <a:gd name="connsiteX28" fmla="*/ 560025 w 812734"/>
                  <a:gd name="connsiteY28" fmla="*/ 340114 h 812212"/>
                  <a:gd name="connsiteX29" fmla="*/ 560025 w 812734"/>
                  <a:gd name="connsiteY29" fmla="*/ 449255 h 812212"/>
                  <a:gd name="connsiteX30" fmla="*/ 576534 w 812734"/>
                  <a:gd name="connsiteY30" fmla="*/ 465753 h 812212"/>
                  <a:gd name="connsiteX31" fmla="*/ 789877 w 812734"/>
                  <a:gd name="connsiteY31" fmla="*/ 465753 h 812212"/>
                  <a:gd name="connsiteX32" fmla="*/ 806385 w 812734"/>
                  <a:gd name="connsiteY32" fmla="*/ 449255 h 812212"/>
                  <a:gd name="connsiteX33" fmla="*/ 806385 w 812734"/>
                  <a:gd name="connsiteY33" fmla="*/ 340114 h 812212"/>
                  <a:gd name="connsiteX34" fmla="*/ 789877 w 812734"/>
                  <a:gd name="connsiteY34" fmla="*/ 323616 h 812212"/>
                  <a:gd name="connsiteX35" fmla="*/ 768288 w 812734"/>
                  <a:gd name="connsiteY35" fmla="*/ 323616 h 812212"/>
                  <a:gd name="connsiteX36" fmla="*/ 699714 w 812734"/>
                  <a:gd name="connsiteY36" fmla="*/ 272853 h 812212"/>
                  <a:gd name="connsiteX37" fmla="*/ 699714 w 812734"/>
                  <a:gd name="connsiteY37" fmla="*/ 204322 h 812212"/>
                  <a:gd name="connsiteX38" fmla="*/ 794956 w 812734"/>
                  <a:gd name="connsiteY38" fmla="*/ 204322 h 812212"/>
                  <a:gd name="connsiteX39" fmla="*/ 142229 w 812734"/>
                  <a:gd name="connsiteY39" fmla="*/ 34265 h 812212"/>
                  <a:gd name="connsiteX40" fmla="*/ 212073 w 812734"/>
                  <a:gd name="connsiteY40" fmla="*/ 34265 h 812212"/>
                  <a:gd name="connsiteX41" fmla="*/ 142229 w 812734"/>
                  <a:gd name="connsiteY41" fmla="*/ 96450 h 812212"/>
                  <a:gd name="connsiteX42" fmla="*/ 142229 w 812734"/>
                  <a:gd name="connsiteY42" fmla="*/ 34265 h 812212"/>
                  <a:gd name="connsiteX43" fmla="*/ 142229 w 812734"/>
                  <a:gd name="connsiteY43" fmla="*/ 157366 h 812212"/>
                  <a:gd name="connsiteX44" fmla="*/ 212073 w 812734"/>
                  <a:gd name="connsiteY44" fmla="*/ 213206 h 812212"/>
                  <a:gd name="connsiteX45" fmla="*/ 142229 w 812734"/>
                  <a:gd name="connsiteY45" fmla="*/ 275391 h 812212"/>
                  <a:gd name="connsiteX46" fmla="*/ 142229 w 812734"/>
                  <a:gd name="connsiteY46" fmla="*/ 157366 h 812212"/>
                  <a:gd name="connsiteX47" fmla="*/ 142229 w 812734"/>
                  <a:gd name="connsiteY47" fmla="*/ 336307 h 812212"/>
                  <a:gd name="connsiteX48" fmla="*/ 212073 w 812734"/>
                  <a:gd name="connsiteY48" fmla="*/ 392146 h 812212"/>
                  <a:gd name="connsiteX49" fmla="*/ 142229 w 812734"/>
                  <a:gd name="connsiteY49" fmla="*/ 454331 h 812212"/>
                  <a:gd name="connsiteX50" fmla="*/ 142229 w 812734"/>
                  <a:gd name="connsiteY50" fmla="*/ 336307 h 812212"/>
                  <a:gd name="connsiteX51" fmla="*/ 142229 w 812734"/>
                  <a:gd name="connsiteY51" fmla="*/ 515247 h 812212"/>
                  <a:gd name="connsiteX52" fmla="*/ 215883 w 812734"/>
                  <a:gd name="connsiteY52" fmla="*/ 573625 h 812212"/>
                  <a:gd name="connsiteX53" fmla="*/ 142229 w 812734"/>
                  <a:gd name="connsiteY53" fmla="*/ 638348 h 812212"/>
                  <a:gd name="connsiteX54" fmla="*/ 142229 w 812734"/>
                  <a:gd name="connsiteY54" fmla="*/ 515247 h 812212"/>
                  <a:gd name="connsiteX55" fmla="*/ 228582 w 812734"/>
                  <a:gd name="connsiteY55" fmla="*/ 779216 h 812212"/>
                  <a:gd name="connsiteX56" fmla="*/ 143498 w 812734"/>
                  <a:gd name="connsiteY56" fmla="*/ 779216 h 812212"/>
                  <a:gd name="connsiteX57" fmla="*/ 143498 w 812734"/>
                  <a:gd name="connsiteY57" fmla="*/ 700534 h 812212"/>
                  <a:gd name="connsiteX58" fmla="*/ 228582 w 812734"/>
                  <a:gd name="connsiteY58" fmla="*/ 769064 h 812212"/>
                  <a:gd name="connsiteX59" fmla="*/ 228582 w 812734"/>
                  <a:gd name="connsiteY59" fmla="*/ 779216 h 812212"/>
                  <a:gd name="connsiteX60" fmla="*/ 228582 w 812734"/>
                  <a:gd name="connsiteY60" fmla="*/ 723377 h 812212"/>
                  <a:gd name="connsiteX61" fmla="*/ 160007 w 812734"/>
                  <a:gd name="connsiteY61" fmla="*/ 668807 h 812212"/>
                  <a:gd name="connsiteX62" fmla="*/ 228582 w 812734"/>
                  <a:gd name="connsiteY62" fmla="*/ 607890 h 812212"/>
                  <a:gd name="connsiteX63" fmla="*/ 228582 w 812734"/>
                  <a:gd name="connsiteY63" fmla="*/ 723377 h 812212"/>
                  <a:gd name="connsiteX64" fmla="*/ 228582 w 812734"/>
                  <a:gd name="connsiteY64" fmla="*/ 539360 h 812212"/>
                  <a:gd name="connsiteX65" fmla="*/ 160007 w 812734"/>
                  <a:gd name="connsiteY65" fmla="*/ 484790 h 812212"/>
                  <a:gd name="connsiteX66" fmla="*/ 228582 w 812734"/>
                  <a:gd name="connsiteY66" fmla="*/ 423873 h 812212"/>
                  <a:gd name="connsiteX67" fmla="*/ 228582 w 812734"/>
                  <a:gd name="connsiteY67" fmla="*/ 539360 h 812212"/>
                  <a:gd name="connsiteX68" fmla="*/ 228582 w 812734"/>
                  <a:gd name="connsiteY68" fmla="*/ 360419 h 812212"/>
                  <a:gd name="connsiteX69" fmla="*/ 160007 w 812734"/>
                  <a:gd name="connsiteY69" fmla="*/ 305849 h 812212"/>
                  <a:gd name="connsiteX70" fmla="*/ 228582 w 812734"/>
                  <a:gd name="connsiteY70" fmla="*/ 244933 h 812212"/>
                  <a:gd name="connsiteX71" fmla="*/ 228582 w 812734"/>
                  <a:gd name="connsiteY71" fmla="*/ 360419 h 812212"/>
                  <a:gd name="connsiteX72" fmla="*/ 228582 w 812734"/>
                  <a:gd name="connsiteY72" fmla="*/ 181479 h 812212"/>
                  <a:gd name="connsiteX73" fmla="*/ 160007 w 812734"/>
                  <a:gd name="connsiteY73" fmla="*/ 126908 h 812212"/>
                  <a:gd name="connsiteX74" fmla="*/ 228582 w 812734"/>
                  <a:gd name="connsiteY74" fmla="*/ 65992 h 812212"/>
                  <a:gd name="connsiteX75" fmla="*/ 228582 w 812734"/>
                  <a:gd name="connsiteY75" fmla="*/ 181479 h 812212"/>
                  <a:gd name="connsiteX76" fmla="*/ 711143 w 812734"/>
                  <a:gd name="connsiteY76" fmla="*/ 323616 h 812212"/>
                  <a:gd name="connsiteX77" fmla="*/ 653998 w 812734"/>
                  <a:gd name="connsiteY77" fmla="*/ 323616 h 812212"/>
                  <a:gd name="connsiteX78" fmla="*/ 681935 w 812734"/>
                  <a:gd name="connsiteY78" fmla="*/ 302041 h 812212"/>
                  <a:gd name="connsiteX79" fmla="*/ 711143 w 812734"/>
                  <a:gd name="connsiteY79" fmla="*/ 323616 h 812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12734" h="812212">
                    <a:moveTo>
                      <a:pt x="794956" y="204322"/>
                    </a:moveTo>
                    <a:cubicBezTo>
                      <a:pt x="803845" y="204322"/>
                      <a:pt x="811465" y="196708"/>
                      <a:pt x="811465" y="187824"/>
                    </a:cubicBezTo>
                    <a:lnTo>
                      <a:pt x="811465" y="133254"/>
                    </a:lnTo>
                    <a:cubicBezTo>
                      <a:pt x="811465" y="123101"/>
                      <a:pt x="803845" y="116756"/>
                      <a:pt x="794956" y="116756"/>
                    </a:cubicBezTo>
                    <a:lnTo>
                      <a:pt x="262869" y="116756"/>
                    </a:lnTo>
                    <a:lnTo>
                      <a:pt x="262869" y="16498"/>
                    </a:lnTo>
                    <a:cubicBezTo>
                      <a:pt x="262869" y="7614"/>
                      <a:pt x="255250" y="0"/>
                      <a:pt x="246360" y="0"/>
                    </a:cubicBezTo>
                    <a:lnTo>
                      <a:pt x="126990" y="0"/>
                    </a:lnTo>
                    <a:cubicBezTo>
                      <a:pt x="118100" y="0"/>
                      <a:pt x="110481" y="7614"/>
                      <a:pt x="110481" y="16498"/>
                    </a:cubicBezTo>
                    <a:lnTo>
                      <a:pt x="110481" y="116756"/>
                    </a:lnTo>
                    <a:lnTo>
                      <a:pt x="16509" y="116756"/>
                    </a:lnTo>
                    <a:cubicBezTo>
                      <a:pt x="7619" y="116756"/>
                      <a:pt x="0" y="124370"/>
                      <a:pt x="0" y="133254"/>
                    </a:cubicBezTo>
                    <a:lnTo>
                      <a:pt x="0" y="187824"/>
                    </a:lnTo>
                    <a:cubicBezTo>
                      <a:pt x="0" y="196708"/>
                      <a:pt x="7619" y="204322"/>
                      <a:pt x="16509" y="204322"/>
                    </a:cubicBezTo>
                    <a:lnTo>
                      <a:pt x="110481" y="204322"/>
                    </a:lnTo>
                    <a:lnTo>
                      <a:pt x="110481" y="779216"/>
                    </a:lnTo>
                    <a:lnTo>
                      <a:pt x="16509" y="779216"/>
                    </a:lnTo>
                    <a:cubicBezTo>
                      <a:pt x="7619" y="779216"/>
                      <a:pt x="0" y="786831"/>
                      <a:pt x="0" y="795715"/>
                    </a:cubicBezTo>
                    <a:cubicBezTo>
                      <a:pt x="0" y="805867"/>
                      <a:pt x="7619" y="812213"/>
                      <a:pt x="16509" y="812213"/>
                    </a:cubicBezTo>
                    <a:lnTo>
                      <a:pt x="796226" y="812213"/>
                    </a:lnTo>
                    <a:cubicBezTo>
                      <a:pt x="805115" y="812213"/>
                      <a:pt x="812735" y="804598"/>
                      <a:pt x="812735" y="795715"/>
                    </a:cubicBezTo>
                    <a:cubicBezTo>
                      <a:pt x="812735" y="786831"/>
                      <a:pt x="805115" y="779216"/>
                      <a:pt x="796226" y="779216"/>
                    </a:cubicBezTo>
                    <a:lnTo>
                      <a:pt x="264139" y="779216"/>
                    </a:lnTo>
                    <a:lnTo>
                      <a:pt x="264139" y="204322"/>
                    </a:lnTo>
                    <a:lnTo>
                      <a:pt x="666696" y="204322"/>
                    </a:lnTo>
                    <a:lnTo>
                      <a:pt x="666696" y="272853"/>
                    </a:lnTo>
                    <a:lnTo>
                      <a:pt x="598122" y="323616"/>
                    </a:lnTo>
                    <a:lnTo>
                      <a:pt x="576534" y="323616"/>
                    </a:lnTo>
                    <a:cubicBezTo>
                      <a:pt x="566375" y="323616"/>
                      <a:pt x="560025" y="331230"/>
                      <a:pt x="560025" y="340114"/>
                    </a:cubicBezTo>
                    <a:lnTo>
                      <a:pt x="560025" y="449255"/>
                    </a:lnTo>
                    <a:cubicBezTo>
                      <a:pt x="560025" y="458138"/>
                      <a:pt x="567645" y="465753"/>
                      <a:pt x="576534" y="465753"/>
                    </a:cubicBezTo>
                    <a:lnTo>
                      <a:pt x="789877" y="465753"/>
                    </a:lnTo>
                    <a:cubicBezTo>
                      <a:pt x="800036" y="465753"/>
                      <a:pt x="806385" y="458138"/>
                      <a:pt x="806385" y="449255"/>
                    </a:cubicBezTo>
                    <a:lnTo>
                      <a:pt x="806385" y="340114"/>
                    </a:lnTo>
                    <a:cubicBezTo>
                      <a:pt x="806385" y="331230"/>
                      <a:pt x="798766" y="323616"/>
                      <a:pt x="789877" y="323616"/>
                    </a:cubicBezTo>
                    <a:lnTo>
                      <a:pt x="768288" y="323616"/>
                    </a:lnTo>
                    <a:lnTo>
                      <a:pt x="699714" y="272853"/>
                    </a:lnTo>
                    <a:lnTo>
                      <a:pt x="699714" y="204322"/>
                    </a:lnTo>
                    <a:lnTo>
                      <a:pt x="794956" y="204322"/>
                    </a:lnTo>
                    <a:close/>
                    <a:moveTo>
                      <a:pt x="142229" y="34265"/>
                    </a:moveTo>
                    <a:lnTo>
                      <a:pt x="212073" y="34265"/>
                    </a:lnTo>
                    <a:lnTo>
                      <a:pt x="142229" y="96450"/>
                    </a:lnTo>
                    <a:lnTo>
                      <a:pt x="142229" y="34265"/>
                    </a:lnTo>
                    <a:close/>
                    <a:moveTo>
                      <a:pt x="142229" y="157366"/>
                    </a:moveTo>
                    <a:lnTo>
                      <a:pt x="212073" y="213206"/>
                    </a:lnTo>
                    <a:lnTo>
                      <a:pt x="142229" y="275391"/>
                    </a:lnTo>
                    <a:lnTo>
                      <a:pt x="142229" y="157366"/>
                    </a:lnTo>
                    <a:close/>
                    <a:moveTo>
                      <a:pt x="142229" y="336307"/>
                    </a:moveTo>
                    <a:lnTo>
                      <a:pt x="212073" y="392146"/>
                    </a:lnTo>
                    <a:lnTo>
                      <a:pt x="142229" y="454331"/>
                    </a:lnTo>
                    <a:lnTo>
                      <a:pt x="142229" y="336307"/>
                    </a:lnTo>
                    <a:close/>
                    <a:moveTo>
                      <a:pt x="142229" y="515247"/>
                    </a:moveTo>
                    <a:lnTo>
                      <a:pt x="215883" y="573625"/>
                    </a:lnTo>
                    <a:lnTo>
                      <a:pt x="142229" y="638348"/>
                    </a:lnTo>
                    <a:lnTo>
                      <a:pt x="142229" y="515247"/>
                    </a:lnTo>
                    <a:close/>
                    <a:moveTo>
                      <a:pt x="228582" y="779216"/>
                    </a:moveTo>
                    <a:lnTo>
                      <a:pt x="143498" y="779216"/>
                    </a:lnTo>
                    <a:lnTo>
                      <a:pt x="143498" y="700534"/>
                    </a:lnTo>
                    <a:lnTo>
                      <a:pt x="228582" y="769064"/>
                    </a:lnTo>
                    <a:lnTo>
                      <a:pt x="228582" y="779216"/>
                    </a:lnTo>
                    <a:close/>
                    <a:moveTo>
                      <a:pt x="228582" y="723377"/>
                    </a:moveTo>
                    <a:lnTo>
                      <a:pt x="160007" y="668807"/>
                    </a:lnTo>
                    <a:lnTo>
                      <a:pt x="228582" y="607890"/>
                    </a:lnTo>
                    <a:lnTo>
                      <a:pt x="228582" y="723377"/>
                    </a:lnTo>
                    <a:close/>
                    <a:moveTo>
                      <a:pt x="228582" y="539360"/>
                    </a:moveTo>
                    <a:lnTo>
                      <a:pt x="160007" y="484790"/>
                    </a:lnTo>
                    <a:lnTo>
                      <a:pt x="228582" y="423873"/>
                    </a:lnTo>
                    <a:lnTo>
                      <a:pt x="228582" y="539360"/>
                    </a:lnTo>
                    <a:close/>
                    <a:moveTo>
                      <a:pt x="228582" y="360419"/>
                    </a:moveTo>
                    <a:lnTo>
                      <a:pt x="160007" y="305849"/>
                    </a:lnTo>
                    <a:lnTo>
                      <a:pt x="228582" y="244933"/>
                    </a:lnTo>
                    <a:lnTo>
                      <a:pt x="228582" y="360419"/>
                    </a:lnTo>
                    <a:close/>
                    <a:moveTo>
                      <a:pt x="228582" y="181479"/>
                    </a:moveTo>
                    <a:lnTo>
                      <a:pt x="160007" y="126908"/>
                    </a:lnTo>
                    <a:lnTo>
                      <a:pt x="228582" y="65992"/>
                    </a:lnTo>
                    <a:lnTo>
                      <a:pt x="228582" y="181479"/>
                    </a:lnTo>
                    <a:close/>
                    <a:moveTo>
                      <a:pt x="711143" y="323616"/>
                    </a:moveTo>
                    <a:lnTo>
                      <a:pt x="653998" y="323616"/>
                    </a:lnTo>
                    <a:lnTo>
                      <a:pt x="681935" y="302041"/>
                    </a:lnTo>
                    <a:lnTo>
                      <a:pt x="711143" y="323616"/>
                    </a:lnTo>
                    <a:close/>
                  </a:path>
                </a:pathLst>
              </a:custGeom>
              <a:grpFill/>
              <a:ln w="12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35">
                <a:extLst>
                  <a:ext uri="{FF2B5EF4-FFF2-40B4-BE49-F238E27FC236}">
                    <a16:creationId xmlns:a16="http://schemas.microsoft.com/office/drawing/2014/main" id="{B76A79AE-63D5-A74E-A5A7-CD19679305D8}"/>
                  </a:ext>
                </a:extLst>
              </p:cNvPr>
              <p:cNvSpPr/>
              <p:nvPr/>
            </p:nvSpPr>
            <p:spPr>
              <a:xfrm>
                <a:off x="7057872" y="11966080"/>
                <a:ext cx="925187" cy="650104"/>
              </a:xfrm>
              <a:custGeom>
                <a:avLst/>
                <a:gdLst>
                  <a:gd name="connsiteX0" fmla="*/ 791146 w 812734"/>
                  <a:gd name="connsiteY0" fmla="*/ 546975 h 571087"/>
                  <a:gd name="connsiteX1" fmla="*/ 758129 w 812734"/>
                  <a:gd name="connsiteY1" fmla="*/ 546975 h 571087"/>
                  <a:gd name="connsiteX2" fmla="*/ 758129 w 812734"/>
                  <a:gd name="connsiteY2" fmla="*/ 16498 h 571087"/>
                  <a:gd name="connsiteX3" fmla="*/ 741621 w 812734"/>
                  <a:gd name="connsiteY3" fmla="*/ 0 h 571087"/>
                  <a:gd name="connsiteX4" fmla="*/ 725112 w 812734"/>
                  <a:gd name="connsiteY4" fmla="*/ 16498 h 571087"/>
                  <a:gd name="connsiteX5" fmla="*/ 725112 w 812734"/>
                  <a:gd name="connsiteY5" fmla="*/ 39342 h 571087"/>
                  <a:gd name="connsiteX6" fmla="*/ 77464 w 812734"/>
                  <a:gd name="connsiteY6" fmla="*/ 39342 h 571087"/>
                  <a:gd name="connsiteX7" fmla="*/ 77464 w 812734"/>
                  <a:gd name="connsiteY7" fmla="*/ 16498 h 571087"/>
                  <a:gd name="connsiteX8" fmla="*/ 60955 w 812734"/>
                  <a:gd name="connsiteY8" fmla="*/ 0 h 571087"/>
                  <a:gd name="connsiteX9" fmla="*/ 44446 w 812734"/>
                  <a:gd name="connsiteY9" fmla="*/ 16498 h 571087"/>
                  <a:gd name="connsiteX10" fmla="*/ 44446 w 812734"/>
                  <a:gd name="connsiteY10" fmla="*/ 546975 h 571087"/>
                  <a:gd name="connsiteX11" fmla="*/ 16509 w 812734"/>
                  <a:gd name="connsiteY11" fmla="*/ 546975 h 571087"/>
                  <a:gd name="connsiteX12" fmla="*/ 0 w 812734"/>
                  <a:gd name="connsiteY12" fmla="*/ 563473 h 571087"/>
                  <a:gd name="connsiteX13" fmla="*/ 16509 w 812734"/>
                  <a:gd name="connsiteY13" fmla="*/ 579971 h 571087"/>
                  <a:gd name="connsiteX14" fmla="*/ 107941 w 812734"/>
                  <a:gd name="connsiteY14" fmla="*/ 579971 h 571087"/>
                  <a:gd name="connsiteX15" fmla="*/ 124450 w 812734"/>
                  <a:gd name="connsiteY15" fmla="*/ 563473 h 571087"/>
                  <a:gd name="connsiteX16" fmla="*/ 107941 w 812734"/>
                  <a:gd name="connsiteY16" fmla="*/ 546975 h 571087"/>
                  <a:gd name="connsiteX17" fmla="*/ 80003 w 812734"/>
                  <a:gd name="connsiteY17" fmla="*/ 546975 h 571087"/>
                  <a:gd name="connsiteX18" fmla="*/ 80003 w 812734"/>
                  <a:gd name="connsiteY18" fmla="*/ 232242 h 571087"/>
                  <a:gd name="connsiteX19" fmla="*/ 727651 w 812734"/>
                  <a:gd name="connsiteY19" fmla="*/ 232242 h 571087"/>
                  <a:gd name="connsiteX20" fmla="*/ 727651 w 812734"/>
                  <a:gd name="connsiteY20" fmla="*/ 546975 h 571087"/>
                  <a:gd name="connsiteX21" fmla="*/ 704793 w 812734"/>
                  <a:gd name="connsiteY21" fmla="*/ 546975 h 571087"/>
                  <a:gd name="connsiteX22" fmla="*/ 688285 w 812734"/>
                  <a:gd name="connsiteY22" fmla="*/ 563473 h 571087"/>
                  <a:gd name="connsiteX23" fmla="*/ 704793 w 812734"/>
                  <a:gd name="connsiteY23" fmla="*/ 579971 h 571087"/>
                  <a:gd name="connsiteX24" fmla="*/ 796226 w 812734"/>
                  <a:gd name="connsiteY24" fmla="*/ 579971 h 571087"/>
                  <a:gd name="connsiteX25" fmla="*/ 812735 w 812734"/>
                  <a:gd name="connsiteY25" fmla="*/ 563473 h 571087"/>
                  <a:gd name="connsiteX26" fmla="*/ 791146 w 812734"/>
                  <a:gd name="connsiteY26" fmla="*/ 546975 h 571087"/>
                  <a:gd name="connsiteX27" fmla="*/ 255250 w 812734"/>
                  <a:gd name="connsiteY27" fmla="*/ 197977 h 571087"/>
                  <a:gd name="connsiteX28" fmla="*/ 420337 w 812734"/>
                  <a:gd name="connsiteY28" fmla="*/ 72338 h 571087"/>
                  <a:gd name="connsiteX29" fmla="*/ 567645 w 812734"/>
                  <a:gd name="connsiteY29" fmla="*/ 72338 h 571087"/>
                  <a:gd name="connsiteX30" fmla="*/ 388589 w 812734"/>
                  <a:gd name="connsiteY30" fmla="*/ 197977 h 571087"/>
                  <a:gd name="connsiteX31" fmla="*/ 255250 w 812734"/>
                  <a:gd name="connsiteY31" fmla="*/ 197977 h 571087"/>
                  <a:gd name="connsiteX32" fmla="*/ 186675 w 812734"/>
                  <a:gd name="connsiteY32" fmla="*/ 72338 h 571087"/>
                  <a:gd name="connsiteX33" fmla="*/ 76194 w 812734"/>
                  <a:gd name="connsiteY33" fmla="*/ 149752 h 571087"/>
                  <a:gd name="connsiteX34" fmla="*/ 76194 w 812734"/>
                  <a:gd name="connsiteY34" fmla="*/ 72338 h 571087"/>
                  <a:gd name="connsiteX35" fmla="*/ 186675 w 812734"/>
                  <a:gd name="connsiteY35" fmla="*/ 72338 h 571087"/>
                  <a:gd name="connsiteX36" fmla="*/ 655268 w 812734"/>
                  <a:gd name="connsiteY36" fmla="*/ 197977 h 571087"/>
                  <a:gd name="connsiteX37" fmla="*/ 723842 w 812734"/>
                  <a:gd name="connsiteY37" fmla="*/ 147214 h 571087"/>
                  <a:gd name="connsiteX38" fmla="*/ 723842 w 812734"/>
                  <a:gd name="connsiteY38" fmla="*/ 197977 h 571087"/>
                  <a:gd name="connsiteX39" fmla="*/ 655268 w 812734"/>
                  <a:gd name="connsiteY39" fmla="*/ 197977 h 57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812734" h="571087">
                    <a:moveTo>
                      <a:pt x="791146" y="546975"/>
                    </a:moveTo>
                    <a:lnTo>
                      <a:pt x="758129" y="546975"/>
                    </a:lnTo>
                    <a:lnTo>
                      <a:pt x="758129" y="16498"/>
                    </a:lnTo>
                    <a:cubicBezTo>
                      <a:pt x="758129" y="7615"/>
                      <a:pt x="750510" y="0"/>
                      <a:pt x="741621" y="0"/>
                    </a:cubicBezTo>
                    <a:cubicBezTo>
                      <a:pt x="732731" y="0"/>
                      <a:pt x="725112" y="7615"/>
                      <a:pt x="725112" y="16498"/>
                    </a:cubicBezTo>
                    <a:lnTo>
                      <a:pt x="725112" y="39342"/>
                    </a:lnTo>
                    <a:lnTo>
                      <a:pt x="77464" y="39342"/>
                    </a:lnTo>
                    <a:lnTo>
                      <a:pt x="77464" y="16498"/>
                    </a:lnTo>
                    <a:cubicBezTo>
                      <a:pt x="77464" y="7615"/>
                      <a:pt x="69844" y="0"/>
                      <a:pt x="60955" y="0"/>
                    </a:cubicBezTo>
                    <a:cubicBezTo>
                      <a:pt x="52066" y="0"/>
                      <a:pt x="44446" y="7615"/>
                      <a:pt x="44446" y="16498"/>
                    </a:cubicBezTo>
                    <a:lnTo>
                      <a:pt x="44446" y="546975"/>
                    </a:lnTo>
                    <a:lnTo>
                      <a:pt x="16509" y="546975"/>
                    </a:lnTo>
                    <a:cubicBezTo>
                      <a:pt x="7620" y="546975"/>
                      <a:pt x="0" y="554589"/>
                      <a:pt x="0" y="563473"/>
                    </a:cubicBezTo>
                    <a:cubicBezTo>
                      <a:pt x="0" y="572357"/>
                      <a:pt x="7620" y="579971"/>
                      <a:pt x="16509" y="579971"/>
                    </a:cubicBezTo>
                    <a:lnTo>
                      <a:pt x="107941" y="579971"/>
                    </a:lnTo>
                    <a:cubicBezTo>
                      <a:pt x="116831" y="579971"/>
                      <a:pt x="124450" y="572357"/>
                      <a:pt x="124450" y="563473"/>
                    </a:cubicBezTo>
                    <a:cubicBezTo>
                      <a:pt x="124450" y="554589"/>
                      <a:pt x="116831" y="546975"/>
                      <a:pt x="107941" y="546975"/>
                    </a:cubicBezTo>
                    <a:lnTo>
                      <a:pt x="80003" y="546975"/>
                    </a:lnTo>
                    <a:lnTo>
                      <a:pt x="80003" y="232242"/>
                    </a:lnTo>
                    <a:lnTo>
                      <a:pt x="727651" y="232242"/>
                    </a:lnTo>
                    <a:lnTo>
                      <a:pt x="727651" y="546975"/>
                    </a:lnTo>
                    <a:lnTo>
                      <a:pt x="704793" y="546975"/>
                    </a:lnTo>
                    <a:cubicBezTo>
                      <a:pt x="695904" y="546975"/>
                      <a:pt x="688285" y="554589"/>
                      <a:pt x="688285" y="563473"/>
                    </a:cubicBezTo>
                    <a:cubicBezTo>
                      <a:pt x="688285" y="572357"/>
                      <a:pt x="695904" y="579971"/>
                      <a:pt x="704793" y="579971"/>
                    </a:cubicBezTo>
                    <a:lnTo>
                      <a:pt x="796226" y="579971"/>
                    </a:lnTo>
                    <a:cubicBezTo>
                      <a:pt x="805116" y="579971"/>
                      <a:pt x="812735" y="572357"/>
                      <a:pt x="812735" y="563473"/>
                    </a:cubicBezTo>
                    <a:cubicBezTo>
                      <a:pt x="812735" y="554589"/>
                      <a:pt x="800036" y="546975"/>
                      <a:pt x="791146" y="546975"/>
                    </a:cubicBezTo>
                    <a:close/>
                    <a:moveTo>
                      <a:pt x="255250" y="197977"/>
                    </a:moveTo>
                    <a:lnTo>
                      <a:pt x="420337" y="72338"/>
                    </a:lnTo>
                    <a:lnTo>
                      <a:pt x="567645" y="72338"/>
                    </a:lnTo>
                    <a:lnTo>
                      <a:pt x="388589" y="197977"/>
                    </a:lnTo>
                    <a:lnTo>
                      <a:pt x="255250" y="197977"/>
                    </a:lnTo>
                    <a:close/>
                    <a:moveTo>
                      <a:pt x="186675" y="72338"/>
                    </a:moveTo>
                    <a:lnTo>
                      <a:pt x="76194" y="149752"/>
                    </a:lnTo>
                    <a:lnTo>
                      <a:pt x="76194" y="72338"/>
                    </a:lnTo>
                    <a:lnTo>
                      <a:pt x="186675" y="72338"/>
                    </a:lnTo>
                    <a:close/>
                    <a:moveTo>
                      <a:pt x="655268" y="197977"/>
                    </a:moveTo>
                    <a:lnTo>
                      <a:pt x="723842" y="147214"/>
                    </a:lnTo>
                    <a:lnTo>
                      <a:pt x="723842" y="197977"/>
                    </a:lnTo>
                    <a:lnTo>
                      <a:pt x="655268" y="197977"/>
                    </a:lnTo>
                    <a:close/>
                  </a:path>
                </a:pathLst>
              </a:custGeom>
              <a:grpFill/>
              <a:ln w="12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ABBEB0F9-B70B-DE4B-A8F8-D55FCDCA70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7301243"/>
                </p:ext>
              </p:extLst>
            </p:nvPr>
          </p:nvGraphicFramePr>
          <p:xfrm>
            <a:off x="3694994" y="5358015"/>
            <a:ext cx="3049440" cy="28587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0221023C-E11A-2145-B323-D939F612ED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6386727"/>
                </p:ext>
              </p:extLst>
            </p:nvPr>
          </p:nvGraphicFramePr>
          <p:xfrm>
            <a:off x="10664104" y="5358015"/>
            <a:ext cx="3049440" cy="28587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FA94A741-A475-D54F-B3CB-B608697951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89369410"/>
                </p:ext>
              </p:extLst>
            </p:nvPr>
          </p:nvGraphicFramePr>
          <p:xfrm>
            <a:off x="17719591" y="5358015"/>
            <a:ext cx="3049440" cy="28587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2F820829-3C36-4947-9509-56A1220057B3}"/>
                </a:ext>
              </a:extLst>
            </p:cNvPr>
            <p:cNvSpPr txBox="1"/>
            <p:nvPr/>
          </p:nvSpPr>
          <p:spPr>
            <a:xfrm>
              <a:off x="3157450" y="8421324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56E21742-150D-4845-9F9B-F7B49CA9A519}"/>
                </a:ext>
              </a:extLst>
            </p:cNvPr>
            <p:cNvSpPr txBox="1"/>
            <p:nvPr/>
          </p:nvSpPr>
          <p:spPr>
            <a:xfrm>
              <a:off x="17215615" y="8421324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Awareness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AA744EF3-1D59-CA48-850E-99D3D0CCD06D}"/>
                </a:ext>
              </a:extLst>
            </p:cNvPr>
            <p:cNvSpPr txBox="1"/>
            <p:nvPr/>
          </p:nvSpPr>
          <p:spPr>
            <a:xfrm>
              <a:off x="10187838" y="8376942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Knowledge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4DEB6565-6DFF-9F4E-82BA-8C9E58B5A405}"/>
                </a:ext>
              </a:extLst>
            </p:cNvPr>
            <p:cNvSpPr txBox="1"/>
            <p:nvPr/>
          </p:nvSpPr>
          <p:spPr>
            <a:xfrm>
              <a:off x="3157450" y="6426270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35%</a:t>
              </a:r>
            </a:p>
          </p:txBody>
        </p:sp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D56976A-EF2E-FC4B-A0DB-494AD2CCFFA7}"/>
                </a:ext>
              </a:extLst>
            </p:cNvPr>
            <p:cNvSpPr txBox="1"/>
            <p:nvPr/>
          </p:nvSpPr>
          <p:spPr>
            <a:xfrm>
              <a:off x="17215615" y="6426270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10%</a:t>
              </a:r>
            </a:p>
          </p:txBody>
        </p:sp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761E60CB-05B4-364A-A17C-5D99B82C1245}"/>
                </a:ext>
              </a:extLst>
            </p:cNvPr>
            <p:cNvSpPr txBox="1"/>
            <p:nvPr/>
          </p:nvSpPr>
          <p:spPr>
            <a:xfrm>
              <a:off x="10187838" y="6381888"/>
              <a:ext cx="4057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70%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40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6A037B-B35C-9843-B485-F12F35E0835F}"/>
              </a:ext>
            </a:extLst>
          </p:cNvPr>
          <p:cNvGrpSpPr/>
          <p:nvPr/>
        </p:nvGrpSpPr>
        <p:grpSpPr>
          <a:xfrm>
            <a:off x="2996698" y="5101388"/>
            <a:ext cx="18384254" cy="6448928"/>
            <a:chOff x="1684421" y="5414209"/>
            <a:chExt cx="18384254" cy="64489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A89115-45DD-E94D-A3C4-A89DBC88CAA0}"/>
                </a:ext>
              </a:extLst>
            </p:cNvPr>
            <p:cNvSpPr/>
            <p:nvPr/>
          </p:nvSpPr>
          <p:spPr>
            <a:xfrm>
              <a:off x="1684421" y="10250905"/>
              <a:ext cx="5751095" cy="1612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2F6520F-B9E6-F340-9225-6F5CD9A029D5}"/>
                </a:ext>
              </a:extLst>
            </p:cNvPr>
            <p:cNvSpPr/>
            <p:nvPr/>
          </p:nvSpPr>
          <p:spPr>
            <a:xfrm>
              <a:off x="5895474" y="8638673"/>
              <a:ext cx="5751095" cy="16122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E7A98CF-2BBF-4545-865E-3F52DCA857D1}"/>
                </a:ext>
              </a:extLst>
            </p:cNvPr>
            <p:cNvSpPr/>
            <p:nvPr/>
          </p:nvSpPr>
          <p:spPr>
            <a:xfrm>
              <a:off x="10106527" y="7026441"/>
              <a:ext cx="5751095" cy="16122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A5A5D6C-D122-314F-82D9-F6E286FEAFA5}"/>
                </a:ext>
              </a:extLst>
            </p:cNvPr>
            <p:cNvSpPr/>
            <p:nvPr/>
          </p:nvSpPr>
          <p:spPr>
            <a:xfrm>
              <a:off x="14317580" y="5414209"/>
              <a:ext cx="5751095" cy="16122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B6BF1134-E826-524A-8896-165165BF4A10}"/>
              </a:ext>
            </a:extLst>
          </p:cNvPr>
          <p:cNvSpPr txBox="1"/>
          <p:nvPr/>
        </p:nvSpPr>
        <p:spPr>
          <a:xfrm>
            <a:off x="3798324" y="10443225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11971193-45FA-4A4B-BD7E-38B63471186B}"/>
              </a:ext>
            </a:extLst>
          </p:cNvPr>
          <p:cNvSpPr txBox="1"/>
          <p:nvPr/>
        </p:nvSpPr>
        <p:spPr>
          <a:xfrm>
            <a:off x="12265655" y="7174380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DCD423D6-1DF5-AC42-98E3-08DD075510D5}"/>
              </a:ext>
            </a:extLst>
          </p:cNvPr>
          <p:cNvSpPr txBox="1"/>
          <p:nvPr/>
        </p:nvSpPr>
        <p:spPr>
          <a:xfrm>
            <a:off x="8107371" y="8810675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E8C109D1-F619-F247-8C34-CB08B1114C34}"/>
              </a:ext>
            </a:extLst>
          </p:cNvPr>
          <p:cNvSpPr txBox="1"/>
          <p:nvPr/>
        </p:nvSpPr>
        <p:spPr>
          <a:xfrm>
            <a:off x="16444197" y="5532570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Action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D6188D-281E-534C-9767-E3AFAF2B9D57}"/>
              </a:ext>
            </a:extLst>
          </p:cNvPr>
          <p:cNvSpPr txBox="1"/>
          <p:nvPr/>
        </p:nvSpPr>
        <p:spPr>
          <a:xfrm>
            <a:off x="8941541" y="10289336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133DC1-3DE8-DF46-9862-EA49EE8ECA00}"/>
              </a:ext>
            </a:extLst>
          </p:cNvPr>
          <p:cNvSpPr txBox="1"/>
          <p:nvPr/>
        </p:nvSpPr>
        <p:spPr>
          <a:xfrm flipH="1">
            <a:off x="5642569" y="7015585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0CFDDD-290B-224A-8F2D-C53800B82E3E}"/>
              </a:ext>
            </a:extLst>
          </p:cNvPr>
          <p:cNvSpPr txBox="1"/>
          <p:nvPr/>
        </p:nvSpPr>
        <p:spPr>
          <a:xfrm>
            <a:off x="13256858" y="8786612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4B0215-5DF3-BD40-B79F-61C7DE937FF7}"/>
              </a:ext>
            </a:extLst>
          </p:cNvPr>
          <p:cNvSpPr txBox="1"/>
          <p:nvPr/>
        </p:nvSpPr>
        <p:spPr>
          <a:xfrm flipH="1">
            <a:off x="9907518" y="5342013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51918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CB3D9-0EFE-7849-8312-195345B63B74}"/>
              </a:ext>
            </a:extLst>
          </p:cNvPr>
          <p:cNvGrpSpPr/>
          <p:nvPr/>
        </p:nvGrpSpPr>
        <p:grpSpPr>
          <a:xfrm>
            <a:off x="3168705" y="5493551"/>
            <a:ext cx="18040239" cy="6184820"/>
            <a:chOff x="3650326" y="5247366"/>
            <a:chExt cx="18040239" cy="61848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373589-95B0-2341-B36A-382ECD501DBB}"/>
                </a:ext>
              </a:extLst>
            </p:cNvPr>
            <p:cNvGrpSpPr/>
            <p:nvPr/>
          </p:nvGrpSpPr>
          <p:grpSpPr>
            <a:xfrm>
              <a:off x="11862532" y="5247366"/>
              <a:ext cx="3622368" cy="2539137"/>
              <a:chOff x="-5290343" y="3794475"/>
              <a:chExt cx="11208995" cy="7857067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DC0136-CEBC-FE49-A14F-E22B84A0DE03}"/>
                  </a:ext>
                </a:extLst>
              </p:cNvPr>
              <p:cNvSpPr/>
              <p:nvPr/>
            </p:nvSpPr>
            <p:spPr>
              <a:xfrm flipH="1">
                <a:off x="-62378" y="3794475"/>
                <a:ext cx="5623687" cy="2762162"/>
              </a:xfrm>
              <a:custGeom>
                <a:avLst/>
                <a:gdLst>
                  <a:gd name="connsiteX0" fmla="*/ 5216404 w 10430167"/>
                  <a:gd name="connsiteY0" fmla="*/ 0 h 5122945"/>
                  <a:gd name="connsiteX1" fmla="*/ 5216408 w 10430167"/>
                  <a:gd name="connsiteY1" fmla="*/ 0 h 5122945"/>
                  <a:gd name="connsiteX2" fmla="*/ 5216411 w 10430167"/>
                  <a:gd name="connsiteY2" fmla="*/ 0 h 5122945"/>
                  <a:gd name="connsiteX3" fmla="*/ 5374037 w 10430167"/>
                  <a:gd name="connsiteY3" fmla="*/ 3713 h 5122945"/>
                  <a:gd name="connsiteX4" fmla="*/ 10430167 w 10430167"/>
                  <a:gd name="connsiteY4" fmla="*/ 5122945 h 5122945"/>
                  <a:gd name="connsiteX5" fmla="*/ 10422265 w 10430167"/>
                  <a:gd name="connsiteY5" fmla="*/ 5122945 h 5122945"/>
                  <a:gd name="connsiteX6" fmla="*/ 5216411 w 10430167"/>
                  <a:gd name="connsiteY6" fmla="*/ 5122945 h 5122945"/>
                  <a:gd name="connsiteX7" fmla="*/ 5216404 w 10430167"/>
                  <a:gd name="connsiteY7" fmla="*/ 5122945 h 5122945"/>
                  <a:gd name="connsiteX8" fmla="*/ 0 w 10430167"/>
                  <a:gd name="connsiteY8" fmla="*/ 5122945 h 5122945"/>
                  <a:gd name="connsiteX9" fmla="*/ 5058656 w 10430167"/>
                  <a:gd name="connsiteY9" fmla="*/ 3713 h 5122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30167" h="5122945">
                    <a:moveTo>
                      <a:pt x="5216404" y="0"/>
                    </a:moveTo>
                    <a:lnTo>
                      <a:pt x="5216408" y="0"/>
                    </a:lnTo>
                    <a:lnTo>
                      <a:pt x="5216411" y="0"/>
                    </a:lnTo>
                    <a:lnTo>
                      <a:pt x="5374037" y="3713"/>
                    </a:lnTo>
                    <a:cubicBezTo>
                      <a:pt x="8660284" y="158842"/>
                      <a:pt x="10430167" y="5122945"/>
                      <a:pt x="10430167" y="5122945"/>
                    </a:cubicBezTo>
                    <a:lnTo>
                      <a:pt x="10422265" y="5122945"/>
                    </a:lnTo>
                    <a:lnTo>
                      <a:pt x="5216411" y="5122945"/>
                    </a:lnTo>
                    <a:lnTo>
                      <a:pt x="5216404" y="5122945"/>
                    </a:lnTo>
                    <a:lnTo>
                      <a:pt x="0" y="5122945"/>
                    </a:lnTo>
                    <a:cubicBezTo>
                      <a:pt x="0" y="5122945"/>
                      <a:pt x="1769883" y="158842"/>
                      <a:pt x="5058656" y="3713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7C12B7E-24BA-C342-9BA0-694685E1E5D3}"/>
                  </a:ext>
                </a:extLst>
              </p:cNvPr>
              <p:cNvSpPr/>
              <p:nvPr/>
            </p:nvSpPr>
            <p:spPr>
              <a:xfrm>
                <a:off x="-5240198" y="5492538"/>
                <a:ext cx="4289325" cy="2095407"/>
              </a:xfrm>
              <a:custGeom>
                <a:avLst/>
                <a:gdLst>
                  <a:gd name="connsiteX0" fmla="*/ 84467 w 285178"/>
                  <a:gd name="connsiteY0" fmla="*/ 99298 h 139314"/>
                  <a:gd name="connsiteX1" fmla="*/ 124567 w 285178"/>
                  <a:gd name="connsiteY1" fmla="*/ -8 h 139314"/>
                  <a:gd name="connsiteX2" fmla="*/ 285159 w 285178"/>
                  <a:gd name="connsiteY2" fmla="*/ -8 h 139314"/>
                  <a:gd name="connsiteX3" fmla="*/ 285159 w 285178"/>
                  <a:gd name="connsiteY3" fmla="*/ 139306 h 139314"/>
                  <a:gd name="connsiteX4" fmla="*/ -20 w 285178"/>
                  <a:gd name="connsiteY4" fmla="*/ 139306 h 139314"/>
                  <a:gd name="connsiteX5" fmla="*/ -20 w 285178"/>
                  <a:gd name="connsiteY5" fmla="*/ 117924 h 139314"/>
                  <a:gd name="connsiteX6" fmla="*/ 131330 w 285178"/>
                  <a:gd name="connsiteY6" fmla="*/ 22229 h 139314"/>
                  <a:gd name="connsiteX7" fmla="*/ 131330 w 285178"/>
                  <a:gd name="connsiteY7" fmla="*/ 23084 h 139314"/>
                  <a:gd name="connsiteX8" fmla="*/ 131330 w 285178"/>
                  <a:gd name="connsiteY8" fmla="*/ 23084 h 139314"/>
                  <a:gd name="connsiteX9" fmla="*/ 115995 w 285178"/>
                  <a:gd name="connsiteY9" fmla="*/ 61096 h 139314"/>
                  <a:gd name="connsiteX10" fmla="*/ 102374 w 285178"/>
                  <a:gd name="connsiteY10" fmla="*/ 95022 h 139314"/>
                  <a:gd name="connsiteX11" fmla="*/ 269538 w 285178"/>
                  <a:gd name="connsiteY11" fmla="*/ 95022 h 139314"/>
                  <a:gd name="connsiteX12" fmla="*/ 269538 w 285178"/>
                  <a:gd name="connsiteY12" fmla="*/ 22229 h 139314"/>
                  <a:gd name="connsiteX13" fmla="*/ 131330 w 285178"/>
                  <a:gd name="connsiteY13" fmla="*/ 22229 h 13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5178" h="139314">
                    <a:moveTo>
                      <a:pt x="84467" y="99298"/>
                    </a:moveTo>
                    <a:lnTo>
                      <a:pt x="124567" y="-8"/>
                    </a:lnTo>
                    <a:lnTo>
                      <a:pt x="285159" y="-8"/>
                    </a:lnTo>
                    <a:lnTo>
                      <a:pt x="285159" y="139306"/>
                    </a:lnTo>
                    <a:lnTo>
                      <a:pt x="-20" y="139306"/>
                    </a:lnTo>
                    <a:lnTo>
                      <a:pt x="-20" y="117924"/>
                    </a:lnTo>
                    <a:close/>
                    <a:moveTo>
                      <a:pt x="131330" y="22229"/>
                    </a:moveTo>
                    <a:lnTo>
                      <a:pt x="131330" y="23084"/>
                    </a:lnTo>
                    <a:lnTo>
                      <a:pt x="131330" y="23084"/>
                    </a:lnTo>
                    <a:lnTo>
                      <a:pt x="115995" y="61096"/>
                    </a:lnTo>
                    <a:lnTo>
                      <a:pt x="102374" y="95022"/>
                    </a:lnTo>
                    <a:lnTo>
                      <a:pt x="269538" y="95022"/>
                    </a:lnTo>
                    <a:lnTo>
                      <a:pt x="269538" y="22229"/>
                    </a:lnTo>
                    <a:lnTo>
                      <a:pt x="131330" y="2222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B79B38B-E078-C745-9AE6-6FEE63F6FA88}"/>
                  </a:ext>
                </a:extLst>
              </p:cNvPr>
              <p:cNvSpPr/>
              <p:nvPr/>
            </p:nvSpPr>
            <p:spPr>
              <a:xfrm>
                <a:off x="-4372014" y="4827891"/>
                <a:ext cx="10290666" cy="2212608"/>
              </a:xfrm>
              <a:custGeom>
                <a:avLst/>
                <a:gdLst>
                  <a:gd name="connsiteX0" fmla="*/ 638080 w 684180"/>
                  <a:gd name="connsiteY0" fmla="*/ 47515 h 147106"/>
                  <a:gd name="connsiteX1" fmla="*/ 684181 w 684180"/>
                  <a:gd name="connsiteY1" fmla="*/ 140169 h 147106"/>
                  <a:gd name="connsiteX2" fmla="*/ 669988 w 684180"/>
                  <a:gd name="connsiteY2" fmla="*/ 147106 h 147106"/>
                  <a:gd name="connsiteX3" fmla="*/ 627983 w 684180"/>
                  <a:gd name="connsiteY3" fmla="*/ 66426 h 147106"/>
                  <a:gd name="connsiteX4" fmla="*/ 551974 w 684180"/>
                  <a:gd name="connsiteY4" fmla="*/ 66426 h 147106"/>
                  <a:gd name="connsiteX5" fmla="*/ 536258 w 684180"/>
                  <a:gd name="connsiteY5" fmla="*/ 66426 h 147106"/>
                  <a:gd name="connsiteX6" fmla="*/ 453295 w 684180"/>
                  <a:gd name="connsiteY6" fmla="*/ 66426 h 147106"/>
                  <a:gd name="connsiteX7" fmla="*/ 437483 w 684180"/>
                  <a:gd name="connsiteY7" fmla="*/ 66426 h 147106"/>
                  <a:gd name="connsiteX8" fmla="*/ 349853 w 684180"/>
                  <a:gd name="connsiteY8" fmla="*/ 66426 h 147106"/>
                  <a:gd name="connsiteX9" fmla="*/ 334042 w 684180"/>
                  <a:gd name="connsiteY9" fmla="*/ 66426 h 147106"/>
                  <a:gd name="connsiteX10" fmla="*/ 239649 w 684180"/>
                  <a:gd name="connsiteY10" fmla="*/ 66426 h 147106"/>
                  <a:gd name="connsiteX11" fmla="*/ 227457 w 684180"/>
                  <a:gd name="connsiteY11" fmla="*/ 22522 h 147106"/>
                  <a:gd name="connsiteX12" fmla="*/ 22574 w 684180"/>
                  <a:gd name="connsiteY12" fmla="*/ 22522 h 147106"/>
                  <a:gd name="connsiteX13" fmla="*/ 0 w 684180"/>
                  <a:gd name="connsiteY13" fmla="*/ 0 h 147106"/>
                  <a:gd name="connsiteX14" fmla="*/ 289370 w 684180"/>
                  <a:gd name="connsiteY14" fmla="*/ 0 h 147106"/>
                  <a:gd name="connsiteX15" fmla="*/ 326993 w 684180"/>
                  <a:gd name="connsiteY15" fmla="*/ 47515 h 147106"/>
                  <a:gd name="connsiteX16" fmla="*/ 476441 w 684180"/>
                  <a:gd name="connsiteY16" fmla="*/ 47515 h 147106"/>
                  <a:gd name="connsiteX17" fmla="*/ 622649 w 684180"/>
                  <a:gd name="connsiteY17" fmla="*/ 47515 h 147106"/>
                  <a:gd name="connsiteX18" fmla="*/ 638080 w 684180"/>
                  <a:gd name="connsiteY18" fmla="*/ 47515 h 14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4180" h="147106">
                    <a:moveTo>
                      <a:pt x="638080" y="47515"/>
                    </a:moveTo>
                    <a:lnTo>
                      <a:pt x="684181" y="140169"/>
                    </a:lnTo>
                    <a:lnTo>
                      <a:pt x="669988" y="147106"/>
                    </a:lnTo>
                    <a:lnTo>
                      <a:pt x="627983" y="66426"/>
                    </a:lnTo>
                    <a:lnTo>
                      <a:pt x="551974" y="66426"/>
                    </a:lnTo>
                    <a:lnTo>
                      <a:pt x="536258" y="66426"/>
                    </a:lnTo>
                    <a:lnTo>
                      <a:pt x="453295" y="66426"/>
                    </a:lnTo>
                    <a:lnTo>
                      <a:pt x="437483" y="66426"/>
                    </a:lnTo>
                    <a:lnTo>
                      <a:pt x="349853" y="66426"/>
                    </a:lnTo>
                    <a:lnTo>
                      <a:pt x="334042" y="66426"/>
                    </a:lnTo>
                    <a:lnTo>
                      <a:pt x="239649" y="66426"/>
                    </a:lnTo>
                    <a:lnTo>
                      <a:pt x="227457" y="22522"/>
                    </a:lnTo>
                    <a:lnTo>
                      <a:pt x="22574" y="22522"/>
                    </a:lnTo>
                    <a:lnTo>
                      <a:pt x="0" y="0"/>
                    </a:lnTo>
                    <a:lnTo>
                      <a:pt x="289370" y="0"/>
                    </a:lnTo>
                    <a:lnTo>
                      <a:pt x="326993" y="47515"/>
                    </a:lnTo>
                    <a:lnTo>
                      <a:pt x="476441" y="47515"/>
                    </a:lnTo>
                    <a:lnTo>
                      <a:pt x="622649" y="47515"/>
                    </a:lnTo>
                    <a:lnTo>
                      <a:pt x="638080" y="475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4C0306C-C60E-394E-A4C1-74F8718F0BE0}"/>
                  </a:ext>
                </a:extLst>
              </p:cNvPr>
              <p:cNvSpPr/>
              <p:nvPr/>
            </p:nvSpPr>
            <p:spPr>
              <a:xfrm>
                <a:off x="3930146" y="5827001"/>
                <a:ext cx="1775039" cy="1829540"/>
              </a:xfrm>
              <a:custGeom>
                <a:avLst/>
                <a:gdLst>
                  <a:gd name="connsiteX0" fmla="*/ 76009 w 118014"/>
                  <a:gd name="connsiteY0" fmla="*/ 0 h 121638"/>
                  <a:gd name="connsiteX1" fmla="*/ 118015 w 118014"/>
                  <a:gd name="connsiteY1" fmla="*/ 80680 h 121638"/>
                  <a:gd name="connsiteX2" fmla="*/ 87249 w 118014"/>
                  <a:gd name="connsiteY2" fmla="*/ 95695 h 121638"/>
                  <a:gd name="connsiteX3" fmla="*/ 87249 w 118014"/>
                  <a:gd name="connsiteY3" fmla="*/ 95790 h 121638"/>
                  <a:gd name="connsiteX4" fmla="*/ 34290 w 118014"/>
                  <a:gd name="connsiteY4" fmla="*/ 121638 h 121638"/>
                  <a:gd name="connsiteX5" fmla="*/ 0 w 118014"/>
                  <a:gd name="connsiteY5" fmla="*/ 0 h 121638"/>
                  <a:gd name="connsiteX6" fmla="*/ 76009 w 118014"/>
                  <a:gd name="connsiteY6" fmla="*/ 0 h 12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014" h="121638">
                    <a:moveTo>
                      <a:pt x="76009" y="0"/>
                    </a:moveTo>
                    <a:lnTo>
                      <a:pt x="118015" y="80680"/>
                    </a:lnTo>
                    <a:lnTo>
                      <a:pt x="87249" y="95695"/>
                    </a:lnTo>
                    <a:lnTo>
                      <a:pt x="87249" y="95790"/>
                    </a:lnTo>
                    <a:lnTo>
                      <a:pt x="34290" y="121638"/>
                    </a:lnTo>
                    <a:lnTo>
                      <a:pt x="0" y="0"/>
                    </a:lnTo>
                    <a:lnTo>
                      <a:pt x="760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8B1C95C-AFB4-4645-B7E0-5BDE71965266}"/>
                  </a:ext>
                </a:extLst>
              </p:cNvPr>
              <p:cNvSpPr/>
              <p:nvPr/>
            </p:nvSpPr>
            <p:spPr>
              <a:xfrm>
                <a:off x="-509597" y="6761792"/>
                <a:ext cx="5752048" cy="3587621"/>
              </a:xfrm>
              <a:custGeom>
                <a:avLst/>
                <a:gdLst>
                  <a:gd name="connsiteX0" fmla="*/ 229056 w 382428"/>
                  <a:gd name="connsiteY0" fmla="*/ 108611 h 238525"/>
                  <a:gd name="connsiteX1" fmla="*/ 242772 w 382428"/>
                  <a:gd name="connsiteY1" fmla="*/ 101959 h 238525"/>
                  <a:gd name="connsiteX2" fmla="*/ 242772 w 382428"/>
                  <a:gd name="connsiteY2" fmla="*/ 101959 h 238525"/>
                  <a:gd name="connsiteX3" fmla="*/ 315734 w 382428"/>
                  <a:gd name="connsiteY3" fmla="*/ 66323 h 238525"/>
                  <a:gd name="connsiteX4" fmla="*/ 329545 w 382428"/>
                  <a:gd name="connsiteY4" fmla="*/ 59576 h 238525"/>
                  <a:gd name="connsiteX5" fmla="*/ 382409 w 382428"/>
                  <a:gd name="connsiteY5" fmla="*/ 33728 h 238525"/>
                  <a:gd name="connsiteX6" fmla="*/ 319639 w 382428"/>
                  <a:gd name="connsiteY6" fmla="*/ 129423 h 238525"/>
                  <a:gd name="connsiteX7" fmla="*/ 201072 w 382428"/>
                  <a:gd name="connsiteY7" fmla="*/ 209756 h 238525"/>
                  <a:gd name="connsiteX8" fmla="*/ 199624 w 382428"/>
                  <a:gd name="connsiteY8" fmla="*/ 220272 h 238525"/>
                  <a:gd name="connsiteX9" fmla="*/ 199624 w 382428"/>
                  <a:gd name="connsiteY9" fmla="*/ 229014 h 238525"/>
                  <a:gd name="connsiteX10" fmla="*/ 199624 w 382428"/>
                  <a:gd name="connsiteY10" fmla="*/ 238517 h 238525"/>
                  <a:gd name="connsiteX11" fmla="*/ 166001 w 382428"/>
                  <a:gd name="connsiteY11" fmla="*/ 238517 h 238525"/>
                  <a:gd name="connsiteX12" fmla="*/ 166001 w 382428"/>
                  <a:gd name="connsiteY12" fmla="*/ 165154 h 238525"/>
                  <a:gd name="connsiteX13" fmla="*/ 15791 w 382428"/>
                  <a:gd name="connsiteY13" fmla="*/ 165154 h 238525"/>
                  <a:gd name="connsiteX14" fmla="*/ 15791 w 382428"/>
                  <a:gd name="connsiteY14" fmla="*/ 238517 h 238525"/>
                  <a:gd name="connsiteX15" fmla="*/ -20 w 382428"/>
                  <a:gd name="connsiteY15" fmla="*/ 238517 h 238525"/>
                  <a:gd name="connsiteX16" fmla="*/ -20 w 382428"/>
                  <a:gd name="connsiteY16" fmla="*/ -8 h 238525"/>
                  <a:gd name="connsiteX17" fmla="*/ 33413 w 382428"/>
                  <a:gd name="connsiteY17" fmla="*/ 120870 h 238525"/>
                  <a:gd name="connsiteX18" fmla="*/ 36746 w 382428"/>
                  <a:gd name="connsiteY18" fmla="*/ 120870 h 238525"/>
                  <a:gd name="connsiteX19" fmla="*/ 58082 w 382428"/>
                  <a:gd name="connsiteY19" fmla="*/ 145293 h 238525"/>
                  <a:gd name="connsiteX20" fmla="*/ 143807 w 382428"/>
                  <a:gd name="connsiteY20" fmla="*/ 145293 h 238525"/>
                  <a:gd name="connsiteX21" fmla="*/ 166020 w 382428"/>
                  <a:gd name="connsiteY21" fmla="*/ 121307 h 238525"/>
                  <a:gd name="connsiteX22" fmla="*/ 166001 w 382428"/>
                  <a:gd name="connsiteY22" fmla="*/ 120870 h 238525"/>
                  <a:gd name="connsiteX23" fmla="*/ 204101 w 382428"/>
                  <a:gd name="connsiteY23" fmla="*/ 120870 h 23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2428" h="238525">
                    <a:moveTo>
                      <a:pt x="229056" y="108611"/>
                    </a:moveTo>
                    <a:lnTo>
                      <a:pt x="242772" y="101959"/>
                    </a:lnTo>
                    <a:lnTo>
                      <a:pt x="242772" y="101959"/>
                    </a:lnTo>
                    <a:lnTo>
                      <a:pt x="315734" y="66323"/>
                    </a:lnTo>
                    <a:lnTo>
                      <a:pt x="329545" y="59576"/>
                    </a:lnTo>
                    <a:lnTo>
                      <a:pt x="382409" y="33728"/>
                    </a:lnTo>
                    <a:lnTo>
                      <a:pt x="319639" y="129423"/>
                    </a:lnTo>
                    <a:cubicBezTo>
                      <a:pt x="264661" y="118940"/>
                      <a:pt x="211578" y="154906"/>
                      <a:pt x="201072" y="209756"/>
                    </a:cubicBezTo>
                    <a:cubicBezTo>
                      <a:pt x="200405" y="213234"/>
                      <a:pt x="199919" y="216744"/>
                      <a:pt x="199624" y="220272"/>
                    </a:cubicBezTo>
                    <a:cubicBezTo>
                      <a:pt x="199624" y="223122"/>
                      <a:pt x="199624" y="226068"/>
                      <a:pt x="199624" y="229014"/>
                    </a:cubicBezTo>
                    <a:cubicBezTo>
                      <a:pt x="199624" y="231960"/>
                      <a:pt x="199624" y="235476"/>
                      <a:pt x="199624" y="238517"/>
                    </a:cubicBezTo>
                    <a:lnTo>
                      <a:pt x="166001" y="238517"/>
                    </a:lnTo>
                    <a:lnTo>
                      <a:pt x="166001" y="165154"/>
                    </a:lnTo>
                    <a:lnTo>
                      <a:pt x="15791" y="165154"/>
                    </a:lnTo>
                    <a:lnTo>
                      <a:pt x="15791" y="238517"/>
                    </a:lnTo>
                    <a:lnTo>
                      <a:pt x="-20" y="238517"/>
                    </a:lnTo>
                    <a:lnTo>
                      <a:pt x="-20" y="-8"/>
                    </a:lnTo>
                    <a:lnTo>
                      <a:pt x="33413" y="120870"/>
                    </a:lnTo>
                    <a:lnTo>
                      <a:pt x="36746" y="120870"/>
                    </a:lnTo>
                    <a:cubicBezTo>
                      <a:pt x="35984" y="133458"/>
                      <a:pt x="45481" y="144330"/>
                      <a:pt x="58082" y="145293"/>
                    </a:cubicBezTo>
                    <a:lnTo>
                      <a:pt x="143807" y="145293"/>
                    </a:lnTo>
                    <a:cubicBezTo>
                      <a:pt x="156580" y="144790"/>
                      <a:pt x="166524" y="134051"/>
                      <a:pt x="166020" y="121307"/>
                    </a:cubicBezTo>
                    <a:cubicBezTo>
                      <a:pt x="166020" y="121162"/>
                      <a:pt x="166010" y="121016"/>
                      <a:pt x="166001" y="120870"/>
                    </a:cubicBezTo>
                    <a:lnTo>
                      <a:pt x="204101" y="12087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5B4BA7C1-17A2-5040-95F6-4FB7821AD6D2}"/>
                  </a:ext>
                </a:extLst>
              </p:cNvPr>
              <p:cNvSpPr/>
              <p:nvPr/>
            </p:nvSpPr>
            <p:spPr>
              <a:xfrm>
                <a:off x="2637826" y="8831473"/>
                <a:ext cx="2756483" cy="2750026"/>
              </a:xfrm>
              <a:custGeom>
                <a:avLst/>
                <a:gdLst>
                  <a:gd name="connsiteX0" fmla="*/ 91616 w 183266"/>
                  <a:gd name="connsiteY0" fmla="*/ -8 h 182837"/>
                  <a:gd name="connsiteX1" fmla="*/ 183247 w 183266"/>
                  <a:gd name="connsiteY1" fmla="*/ 91411 h 182837"/>
                  <a:gd name="connsiteX2" fmla="*/ 91616 w 183266"/>
                  <a:gd name="connsiteY2" fmla="*/ 182830 h 182837"/>
                  <a:gd name="connsiteX3" fmla="*/ -15 w 183266"/>
                  <a:gd name="connsiteY3" fmla="*/ 91411 h 182837"/>
                  <a:gd name="connsiteX4" fmla="*/ -15 w 183266"/>
                  <a:gd name="connsiteY4" fmla="*/ 91316 h 182837"/>
                  <a:gd name="connsiteX5" fmla="*/ 462 w 183266"/>
                  <a:gd name="connsiteY5" fmla="*/ 82573 h 182837"/>
                  <a:gd name="connsiteX6" fmla="*/ 86187 w 183266"/>
                  <a:gd name="connsiteY6" fmla="*/ 87 h 182837"/>
                  <a:gd name="connsiteX7" fmla="*/ 173150 w 183266"/>
                  <a:gd name="connsiteY7" fmla="*/ 91316 h 182837"/>
                  <a:gd name="connsiteX8" fmla="*/ 91616 w 183266"/>
                  <a:gd name="connsiteY8" fmla="*/ 9970 h 182837"/>
                  <a:gd name="connsiteX9" fmla="*/ 10082 w 183266"/>
                  <a:gd name="connsiteY9" fmla="*/ 91316 h 182837"/>
                  <a:gd name="connsiteX10" fmla="*/ 91616 w 183266"/>
                  <a:gd name="connsiteY10" fmla="*/ 172662 h 182837"/>
                  <a:gd name="connsiteX11" fmla="*/ 173150 w 183266"/>
                  <a:gd name="connsiteY11" fmla="*/ 91316 h 18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266" h="182837">
                    <a:moveTo>
                      <a:pt x="91616" y="-8"/>
                    </a:moveTo>
                    <a:cubicBezTo>
                      <a:pt x="142222" y="-8"/>
                      <a:pt x="183247" y="40921"/>
                      <a:pt x="183247" y="91411"/>
                    </a:cubicBezTo>
                    <a:cubicBezTo>
                      <a:pt x="183247" y="141900"/>
                      <a:pt x="142222" y="182830"/>
                      <a:pt x="91616" y="182830"/>
                    </a:cubicBezTo>
                    <a:cubicBezTo>
                      <a:pt x="41010" y="182830"/>
                      <a:pt x="-15" y="141900"/>
                      <a:pt x="-15" y="91411"/>
                    </a:cubicBezTo>
                    <a:cubicBezTo>
                      <a:pt x="-15" y="91379"/>
                      <a:pt x="-15" y="91347"/>
                      <a:pt x="-15" y="91316"/>
                    </a:cubicBezTo>
                    <a:cubicBezTo>
                      <a:pt x="-53" y="88395"/>
                      <a:pt x="109" y="85473"/>
                      <a:pt x="462" y="82573"/>
                    </a:cubicBezTo>
                    <a:cubicBezTo>
                      <a:pt x="4786" y="37773"/>
                      <a:pt x="41153" y="2780"/>
                      <a:pt x="86187" y="87"/>
                    </a:cubicBezTo>
                    <a:close/>
                    <a:moveTo>
                      <a:pt x="173150" y="91316"/>
                    </a:moveTo>
                    <a:cubicBezTo>
                      <a:pt x="173150" y="46389"/>
                      <a:pt x="136650" y="9970"/>
                      <a:pt x="91616" y="9970"/>
                    </a:cubicBezTo>
                    <a:cubicBezTo>
                      <a:pt x="46582" y="9970"/>
                      <a:pt x="10082" y="46389"/>
                      <a:pt x="10082" y="91316"/>
                    </a:cubicBezTo>
                    <a:cubicBezTo>
                      <a:pt x="10082" y="136242"/>
                      <a:pt x="46582" y="172662"/>
                      <a:pt x="91616" y="172662"/>
                    </a:cubicBezTo>
                    <a:cubicBezTo>
                      <a:pt x="136622" y="172609"/>
                      <a:pt x="173093" y="136220"/>
                      <a:pt x="173150" y="91316"/>
                    </a:cubicBezTo>
                    <a:close/>
                  </a:path>
                </a:pathLst>
              </a:custGeom>
              <a:solidFill>
                <a:srgbClr val="1616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43ADAD4-D211-E84A-950F-88279DE50199}"/>
                  </a:ext>
                </a:extLst>
              </p:cNvPr>
              <p:cNvSpPr/>
              <p:nvPr/>
            </p:nvSpPr>
            <p:spPr>
              <a:xfrm>
                <a:off x="2789781" y="8981556"/>
                <a:ext cx="2452667" cy="2447020"/>
              </a:xfrm>
              <a:custGeom>
                <a:avLst/>
                <a:gdLst>
                  <a:gd name="connsiteX0" fmla="*/ 81514 w 163067"/>
                  <a:gd name="connsiteY0" fmla="*/ -8 h 162691"/>
                  <a:gd name="connsiteX1" fmla="*/ 163048 w 163067"/>
                  <a:gd name="connsiteY1" fmla="*/ 81338 h 162691"/>
                  <a:gd name="connsiteX2" fmla="*/ 81514 w 163067"/>
                  <a:gd name="connsiteY2" fmla="*/ 162683 h 162691"/>
                  <a:gd name="connsiteX3" fmla="*/ -20 w 163067"/>
                  <a:gd name="connsiteY3" fmla="*/ 81338 h 162691"/>
                  <a:gd name="connsiteX4" fmla="*/ 81514 w 163067"/>
                  <a:gd name="connsiteY4" fmla="*/ -8 h 162691"/>
                  <a:gd name="connsiteX5" fmla="*/ 122948 w 163067"/>
                  <a:gd name="connsiteY5" fmla="*/ 81338 h 162691"/>
                  <a:gd name="connsiteX6" fmla="*/ 81514 w 163067"/>
                  <a:gd name="connsiteY6" fmla="*/ 40000 h 162691"/>
                  <a:gd name="connsiteX7" fmla="*/ 40080 w 163067"/>
                  <a:gd name="connsiteY7" fmla="*/ 81338 h 162691"/>
                  <a:gd name="connsiteX8" fmla="*/ 81514 w 163067"/>
                  <a:gd name="connsiteY8" fmla="*/ 122676 h 162691"/>
                  <a:gd name="connsiteX9" fmla="*/ 122948 w 163067"/>
                  <a:gd name="connsiteY9" fmla="*/ 81338 h 16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67" h="162691">
                    <a:moveTo>
                      <a:pt x="81514" y="-8"/>
                    </a:moveTo>
                    <a:cubicBezTo>
                      <a:pt x="126548" y="-8"/>
                      <a:pt x="163048" y="36411"/>
                      <a:pt x="163048" y="81338"/>
                    </a:cubicBezTo>
                    <a:cubicBezTo>
                      <a:pt x="163048" y="126264"/>
                      <a:pt x="126548" y="162683"/>
                      <a:pt x="81514" y="162683"/>
                    </a:cubicBezTo>
                    <a:cubicBezTo>
                      <a:pt x="36480" y="162683"/>
                      <a:pt x="-20" y="126264"/>
                      <a:pt x="-20" y="81338"/>
                    </a:cubicBezTo>
                    <a:cubicBezTo>
                      <a:pt x="37" y="36433"/>
                      <a:pt x="36508" y="44"/>
                      <a:pt x="81514" y="-8"/>
                    </a:cubicBezTo>
                    <a:close/>
                    <a:moveTo>
                      <a:pt x="122948" y="81338"/>
                    </a:moveTo>
                    <a:cubicBezTo>
                      <a:pt x="122948" y="58508"/>
                      <a:pt x="104393" y="40000"/>
                      <a:pt x="81514" y="40000"/>
                    </a:cubicBezTo>
                    <a:cubicBezTo>
                      <a:pt x="58635" y="40000"/>
                      <a:pt x="40080" y="58508"/>
                      <a:pt x="40080" y="81338"/>
                    </a:cubicBezTo>
                    <a:cubicBezTo>
                      <a:pt x="40080" y="104168"/>
                      <a:pt x="58635" y="122676"/>
                      <a:pt x="81514" y="122676"/>
                    </a:cubicBezTo>
                    <a:cubicBezTo>
                      <a:pt x="104393" y="122676"/>
                      <a:pt x="122948" y="104168"/>
                      <a:pt x="122948" y="81338"/>
                    </a:cubicBezTo>
                    <a:close/>
                  </a:path>
                </a:pathLst>
              </a:custGeom>
              <a:solidFill>
                <a:srgbClr val="4138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F85D15C4-A3E2-024C-80B1-4ABE900D133B}"/>
                  </a:ext>
                </a:extLst>
              </p:cNvPr>
              <p:cNvSpPr/>
              <p:nvPr/>
            </p:nvSpPr>
            <p:spPr>
              <a:xfrm>
                <a:off x="3392908" y="9589005"/>
                <a:ext cx="1246391" cy="1243517"/>
              </a:xfrm>
              <a:custGeom>
                <a:avLst/>
                <a:gdLst>
                  <a:gd name="connsiteX0" fmla="*/ 41414 w 82867"/>
                  <a:gd name="connsiteY0" fmla="*/ -8 h 82676"/>
                  <a:gd name="connsiteX1" fmla="*/ 82847 w 82867"/>
                  <a:gd name="connsiteY1" fmla="*/ 41330 h 82676"/>
                  <a:gd name="connsiteX2" fmla="*/ 41414 w 82867"/>
                  <a:gd name="connsiteY2" fmla="*/ 82668 h 82676"/>
                  <a:gd name="connsiteX3" fmla="*/ -20 w 82867"/>
                  <a:gd name="connsiteY3" fmla="*/ 41330 h 82676"/>
                  <a:gd name="connsiteX4" fmla="*/ -20 w 82867"/>
                  <a:gd name="connsiteY4" fmla="*/ 41235 h 82676"/>
                  <a:gd name="connsiteX5" fmla="*/ 41414 w 82867"/>
                  <a:gd name="connsiteY5" fmla="*/ -8 h 8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67" h="82676">
                    <a:moveTo>
                      <a:pt x="41414" y="-8"/>
                    </a:moveTo>
                    <a:cubicBezTo>
                      <a:pt x="64293" y="-8"/>
                      <a:pt x="82847" y="18500"/>
                      <a:pt x="82847" y="41330"/>
                    </a:cubicBezTo>
                    <a:cubicBezTo>
                      <a:pt x="82847" y="64160"/>
                      <a:pt x="64293" y="82668"/>
                      <a:pt x="41414" y="82668"/>
                    </a:cubicBezTo>
                    <a:cubicBezTo>
                      <a:pt x="18535" y="82668"/>
                      <a:pt x="-20" y="64160"/>
                      <a:pt x="-20" y="41330"/>
                    </a:cubicBezTo>
                    <a:cubicBezTo>
                      <a:pt x="-20" y="41299"/>
                      <a:pt x="-20" y="41266"/>
                      <a:pt x="-20" y="41235"/>
                    </a:cubicBezTo>
                    <a:cubicBezTo>
                      <a:pt x="37" y="18442"/>
                      <a:pt x="18563" y="-8"/>
                      <a:pt x="41414" y="-8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72B794D-9433-AD49-A793-05ED59247491}"/>
                  </a:ext>
                </a:extLst>
              </p:cNvPr>
              <p:cNvSpPr/>
              <p:nvPr/>
            </p:nvSpPr>
            <p:spPr>
              <a:xfrm>
                <a:off x="3693771" y="5827001"/>
                <a:ext cx="752132" cy="1931029"/>
              </a:xfrm>
              <a:custGeom>
                <a:avLst/>
                <a:gdLst>
                  <a:gd name="connsiteX0" fmla="*/ 15716 w 50006"/>
                  <a:gd name="connsiteY0" fmla="*/ 0 h 128385"/>
                  <a:gd name="connsiteX1" fmla="*/ 50006 w 50006"/>
                  <a:gd name="connsiteY1" fmla="*/ 121638 h 128385"/>
                  <a:gd name="connsiteX2" fmla="*/ 36290 w 50006"/>
                  <a:gd name="connsiteY2" fmla="*/ 128386 h 128385"/>
                  <a:gd name="connsiteX3" fmla="*/ 0 w 50006"/>
                  <a:gd name="connsiteY3" fmla="*/ 0 h 128385"/>
                  <a:gd name="connsiteX4" fmla="*/ 15716 w 50006"/>
                  <a:gd name="connsiteY4" fmla="*/ 0 h 128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06" h="128385">
                    <a:moveTo>
                      <a:pt x="15716" y="0"/>
                    </a:moveTo>
                    <a:lnTo>
                      <a:pt x="50006" y="121638"/>
                    </a:lnTo>
                    <a:lnTo>
                      <a:pt x="36290" y="128386"/>
                    </a:lnTo>
                    <a:lnTo>
                      <a:pt x="0" y="0"/>
                    </a:lnTo>
                    <a:lnTo>
                      <a:pt x="1571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C0D6194-4312-0C42-BF01-A37516719491}"/>
                  </a:ext>
                </a:extLst>
              </p:cNvPr>
              <p:cNvSpPr/>
              <p:nvPr/>
            </p:nvSpPr>
            <p:spPr>
              <a:xfrm>
                <a:off x="2445930" y="5827001"/>
                <a:ext cx="1793669" cy="2467022"/>
              </a:xfrm>
              <a:custGeom>
                <a:avLst/>
                <a:gdLst>
                  <a:gd name="connsiteX0" fmla="*/ 82963 w 119253"/>
                  <a:gd name="connsiteY0" fmla="*/ 0 h 164021"/>
                  <a:gd name="connsiteX1" fmla="*/ 119253 w 119253"/>
                  <a:gd name="connsiteY1" fmla="*/ 128386 h 164021"/>
                  <a:gd name="connsiteX2" fmla="*/ 46292 w 119253"/>
                  <a:gd name="connsiteY2" fmla="*/ 164022 h 164021"/>
                  <a:gd name="connsiteX3" fmla="*/ 0 w 119253"/>
                  <a:gd name="connsiteY3" fmla="*/ 0 h 164021"/>
                  <a:gd name="connsiteX4" fmla="*/ 82963 w 119253"/>
                  <a:gd name="connsiteY4" fmla="*/ 0 h 16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3" h="164021">
                    <a:moveTo>
                      <a:pt x="82963" y="0"/>
                    </a:moveTo>
                    <a:lnTo>
                      <a:pt x="119253" y="128386"/>
                    </a:lnTo>
                    <a:lnTo>
                      <a:pt x="46292" y="164022"/>
                    </a:lnTo>
                    <a:lnTo>
                      <a:pt x="0" y="0"/>
                    </a:lnTo>
                    <a:lnTo>
                      <a:pt x="8296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D35D7D7-D683-0F4E-9D13-4F0ADA01CC4B}"/>
                  </a:ext>
                </a:extLst>
              </p:cNvPr>
              <p:cNvSpPr/>
              <p:nvPr/>
            </p:nvSpPr>
            <p:spPr>
              <a:xfrm>
                <a:off x="2208116" y="5827001"/>
                <a:ext cx="934087" cy="2568497"/>
              </a:xfrm>
              <a:custGeom>
                <a:avLst/>
                <a:gdLst>
                  <a:gd name="connsiteX0" fmla="*/ 15812 w 62103"/>
                  <a:gd name="connsiteY0" fmla="*/ 0 h 170768"/>
                  <a:gd name="connsiteX1" fmla="*/ 62103 w 62103"/>
                  <a:gd name="connsiteY1" fmla="*/ 164022 h 170768"/>
                  <a:gd name="connsiteX2" fmla="*/ 62103 w 62103"/>
                  <a:gd name="connsiteY2" fmla="*/ 164117 h 170768"/>
                  <a:gd name="connsiteX3" fmla="*/ 48387 w 62103"/>
                  <a:gd name="connsiteY3" fmla="*/ 170769 h 170768"/>
                  <a:gd name="connsiteX4" fmla="*/ 0 w 62103"/>
                  <a:gd name="connsiteY4" fmla="*/ 0 h 170768"/>
                  <a:gd name="connsiteX5" fmla="*/ 15812 w 62103"/>
                  <a:gd name="connsiteY5" fmla="*/ 0 h 170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03" h="170768">
                    <a:moveTo>
                      <a:pt x="15812" y="0"/>
                    </a:moveTo>
                    <a:lnTo>
                      <a:pt x="62103" y="164022"/>
                    </a:lnTo>
                    <a:lnTo>
                      <a:pt x="62103" y="164117"/>
                    </a:lnTo>
                    <a:lnTo>
                      <a:pt x="48387" y="170769"/>
                    </a:lnTo>
                    <a:lnTo>
                      <a:pt x="0" y="0"/>
                    </a:lnTo>
                    <a:lnTo>
                      <a:pt x="1581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526E04F-70D6-014E-AA45-2CC45C45AE91}"/>
                  </a:ext>
                </a:extLst>
              </p:cNvPr>
              <p:cNvSpPr/>
              <p:nvPr/>
            </p:nvSpPr>
            <p:spPr>
              <a:xfrm>
                <a:off x="890087" y="5827001"/>
                <a:ext cx="2045802" cy="2752889"/>
              </a:xfrm>
              <a:custGeom>
                <a:avLst/>
                <a:gdLst>
                  <a:gd name="connsiteX0" fmla="*/ 62484 w 136016"/>
                  <a:gd name="connsiteY0" fmla="*/ 183028 h 183027"/>
                  <a:gd name="connsiteX1" fmla="*/ 51911 w 136016"/>
                  <a:gd name="connsiteY1" fmla="*/ 183028 h 183027"/>
                  <a:gd name="connsiteX2" fmla="*/ 0 w 136016"/>
                  <a:gd name="connsiteY2" fmla="*/ 0 h 183027"/>
                  <a:gd name="connsiteX3" fmla="*/ 87630 w 136016"/>
                  <a:gd name="connsiteY3" fmla="*/ 0 h 183027"/>
                  <a:gd name="connsiteX4" fmla="*/ 136017 w 136016"/>
                  <a:gd name="connsiteY4" fmla="*/ 170769 h 183027"/>
                  <a:gd name="connsiteX5" fmla="*/ 110966 w 136016"/>
                  <a:gd name="connsiteY5" fmla="*/ 183028 h 183027"/>
                  <a:gd name="connsiteX6" fmla="*/ 72485 w 136016"/>
                  <a:gd name="connsiteY6" fmla="*/ 183028 h 183027"/>
                  <a:gd name="connsiteX7" fmla="*/ 62484 w 136016"/>
                  <a:gd name="connsiteY7" fmla="*/ 183028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16" h="183027">
                    <a:moveTo>
                      <a:pt x="62484" y="183028"/>
                    </a:moveTo>
                    <a:lnTo>
                      <a:pt x="51911" y="183028"/>
                    </a:lnTo>
                    <a:lnTo>
                      <a:pt x="0" y="0"/>
                    </a:lnTo>
                    <a:lnTo>
                      <a:pt x="87630" y="0"/>
                    </a:lnTo>
                    <a:lnTo>
                      <a:pt x="136017" y="170769"/>
                    </a:lnTo>
                    <a:lnTo>
                      <a:pt x="110966" y="183028"/>
                    </a:lnTo>
                    <a:lnTo>
                      <a:pt x="72485" y="183028"/>
                    </a:lnTo>
                    <a:lnTo>
                      <a:pt x="62484" y="18302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A4B9089-FA42-B44C-BAA8-A695C3751EBF}"/>
                  </a:ext>
                </a:extLst>
              </p:cNvPr>
              <p:cNvSpPr/>
              <p:nvPr/>
            </p:nvSpPr>
            <p:spPr>
              <a:xfrm>
                <a:off x="1503254" y="9245961"/>
                <a:ext cx="489959" cy="1417892"/>
              </a:xfrm>
              <a:custGeom>
                <a:avLst/>
                <a:gdLst>
                  <a:gd name="connsiteX0" fmla="*/ 32575 w 32575"/>
                  <a:gd name="connsiteY0" fmla="*/ 73363 h 94269"/>
                  <a:gd name="connsiteX1" fmla="*/ 32575 w 32575"/>
                  <a:gd name="connsiteY1" fmla="*/ 94270 h 94269"/>
                  <a:gd name="connsiteX2" fmla="*/ 0 w 32575"/>
                  <a:gd name="connsiteY2" fmla="*/ 94270 h 94269"/>
                  <a:gd name="connsiteX3" fmla="*/ 0 w 32575"/>
                  <a:gd name="connsiteY3" fmla="*/ 0 h 94269"/>
                  <a:gd name="connsiteX4" fmla="*/ 32575 w 32575"/>
                  <a:gd name="connsiteY4" fmla="*/ 0 h 94269"/>
                  <a:gd name="connsiteX5" fmla="*/ 32575 w 32575"/>
                  <a:gd name="connsiteY5" fmla="*/ 73363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75" h="94269">
                    <a:moveTo>
                      <a:pt x="32575" y="73363"/>
                    </a:moveTo>
                    <a:lnTo>
                      <a:pt x="32575" y="94270"/>
                    </a:lnTo>
                    <a:lnTo>
                      <a:pt x="0" y="94270"/>
                    </a:lnTo>
                    <a:lnTo>
                      <a:pt x="0" y="0"/>
                    </a:lnTo>
                    <a:lnTo>
                      <a:pt x="32575" y="0"/>
                    </a:lnTo>
                    <a:lnTo>
                      <a:pt x="32575" y="73363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56374DC-C2E9-6546-9E9E-FD6286DBDFC2}"/>
                  </a:ext>
                </a:extLst>
              </p:cNvPr>
              <p:cNvSpPr/>
              <p:nvPr/>
            </p:nvSpPr>
            <p:spPr>
              <a:xfrm>
                <a:off x="41309" y="8579902"/>
                <a:ext cx="1951904" cy="367333"/>
              </a:xfrm>
              <a:custGeom>
                <a:avLst/>
                <a:gdLst>
                  <a:gd name="connsiteX0" fmla="*/ 118895 w 128482"/>
                  <a:gd name="connsiteY0" fmla="*/ -8 h 24422"/>
                  <a:gd name="connsiteX1" fmla="*/ 128420 w 128482"/>
                  <a:gd name="connsiteY1" fmla="*/ -8 h 24422"/>
                  <a:gd name="connsiteX2" fmla="*/ 107084 w 128482"/>
                  <a:gd name="connsiteY2" fmla="*/ 24415 h 24422"/>
                  <a:gd name="connsiteX3" fmla="*/ 21359 w 128482"/>
                  <a:gd name="connsiteY3" fmla="*/ 24415 h 24422"/>
                  <a:gd name="connsiteX4" fmla="*/ 23 w 128482"/>
                  <a:gd name="connsiteY4" fmla="*/ -8 h 24422"/>
                  <a:gd name="connsiteX5" fmla="*/ 9548 w 128482"/>
                  <a:gd name="connsiteY5" fmla="*/ -8 h 24422"/>
                  <a:gd name="connsiteX6" fmla="*/ 20883 w 128482"/>
                  <a:gd name="connsiteY6" fmla="*/ 14437 h 24422"/>
                  <a:gd name="connsiteX7" fmla="*/ 106608 w 128482"/>
                  <a:gd name="connsiteY7" fmla="*/ 14437 h 24422"/>
                  <a:gd name="connsiteX8" fmla="*/ 118914 w 128482"/>
                  <a:gd name="connsiteY8" fmla="*/ 176 h 24422"/>
                  <a:gd name="connsiteX9" fmla="*/ 118895 w 128482"/>
                  <a:gd name="connsiteY9" fmla="*/ -8 h 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482" h="24422">
                    <a:moveTo>
                      <a:pt x="118895" y="-8"/>
                    </a:moveTo>
                    <a:lnTo>
                      <a:pt x="128420" y="-8"/>
                    </a:lnTo>
                    <a:cubicBezTo>
                      <a:pt x="129182" y="12580"/>
                      <a:pt x="119685" y="23452"/>
                      <a:pt x="107084" y="24415"/>
                    </a:cubicBezTo>
                    <a:lnTo>
                      <a:pt x="21359" y="24415"/>
                    </a:lnTo>
                    <a:cubicBezTo>
                      <a:pt x="8757" y="23452"/>
                      <a:pt x="-739" y="12580"/>
                      <a:pt x="23" y="-8"/>
                    </a:cubicBezTo>
                    <a:lnTo>
                      <a:pt x="9548" y="-8"/>
                    </a:lnTo>
                    <a:cubicBezTo>
                      <a:pt x="8910" y="7037"/>
                      <a:pt x="13872" y="13362"/>
                      <a:pt x="20883" y="14437"/>
                    </a:cubicBezTo>
                    <a:lnTo>
                      <a:pt x="106608" y="14437"/>
                    </a:lnTo>
                    <a:cubicBezTo>
                      <a:pt x="113951" y="13888"/>
                      <a:pt x="119457" y="7503"/>
                      <a:pt x="118914" y="176"/>
                    </a:cubicBezTo>
                    <a:cubicBezTo>
                      <a:pt x="118904" y="115"/>
                      <a:pt x="118904" y="54"/>
                      <a:pt x="118895" y="-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BB5AEFF-A786-FF49-A96B-6D706B5198F9}"/>
                  </a:ext>
                </a:extLst>
              </p:cNvPr>
              <p:cNvSpPr/>
              <p:nvPr/>
            </p:nvSpPr>
            <p:spPr>
              <a:xfrm>
                <a:off x="165738" y="8579890"/>
                <a:ext cx="1717541" cy="237157"/>
              </a:xfrm>
              <a:custGeom>
                <a:avLst/>
                <a:gdLst>
                  <a:gd name="connsiteX0" fmla="*/ 97952 w 108512"/>
                  <a:gd name="connsiteY0" fmla="*/ -8 h 14444"/>
                  <a:gd name="connsiteX1" fmla="*/ 108430 w 108512"/>
                  <a:gd name="connsiteY1" fmla="*/ -8 h 14444"/>
                  <a:gd name="connsiteX2" fmla="*/ 97095 w 108512"/>
                  <a:gd name="connsiteY2" fmla="*/ 14437 h 14444"/>
                  <a:gd name="connsiteX3" fmla="*/ 11370 w 108512"/>
                  <a:gd name="connsiteY3" fmla="*/ 14437 h 14444"/>
                  <a:gd name="connsiteX4" fmla="*/ 35 w 108512"/>
                  <a:gd name="connsiteY4" fmla="*/ -8 h 14444"/>
                  <a:gd name="connsiteX5" fmla="*/ 97952 w 108512"/>
                  <a:gd name="connsiteY5" fmla="*/ -8 h 1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512" h="14444">
                    <a:moveTo>
                      <a:pt x="97952" y="-8"/>
                    </a:moveTo>
                    <a:lnTo>
                      <a:pt x="108430" y="-8"/>
                    </a:lnTo>
                    <a:cubicBezTo>
                      <a:pt x="109115" y="7052"/>
                      <a:pt x="104124" y="13405"/>
                      <a:pt x="97095" y="14437"/>
                    </a:cubicBezTo>
                    <a:lnTo>
                      <a:pt x="11370" y="14437"/>
                    </a:lnTo>
                    <a:cubicBezTo>
                      <a:pt x="4360" y="13362"/>
                      <a:pt x="-603" y="7037"/>
                      <a:pt x="35" y="-8"/>
                    </a:cubicBezTo>
                    <a:lnTo>
                      <a:pt x="97952" y="-8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BCAF59B-15BC-824B-A1A2-B607443C25A1}"/>
                  </a:ext>
                </a:extLst>
              </p:cNvPr>
              <p:cNvSpPr/>
              <p:nvPr/>
            </p:nvSpPr>
            <p:spPr>
              <a:xfrm>
                <a:off x="652261" y="5827001"/>
                <a:ext cx="1018593" cy="2752889"/>
              </a:xfrm>
              <a:custGeom>
                <a:avLst/>
                <a:gdLst>
                  <a:gd name="connsiteX0" fmla="*/ 15812 w 67722"/>
                  <a:gd name="connsiteY0" fmla="*/ 0 h 183027"/>
                  <a:gd name="connsiteX1" fmla="*/ 67723 w 67722"/>
                  <a:gd name="connsiteY1" fmla="*/ 183028 h 183027"/>
                  <a:gd name="connsiteX2" fmla="*/ 51816 w 67722"/>
                  <a:gd name="connsiteY2" fmla="*/ 183028 h 183027"/>
                  <a:gd name="connsiteX3" fmla="*/ 0 w 67722"/>
                  <a:gd name="connsiteY3" fmla="*/ 0 h 183027"/>
                  <a:gd name="connsiteX4" fmla="*/ 15812 w 67722"/>
                  <a:gd name="connsiteY4" fmla="*/ 0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22" h="183027">
                    <a:moveTo>
                      <a:pt x="15812" y="0"/>
                    </a:moveTo>
                    <a:lnTo>
                      <a:pt x="67723" y="183028"/>
                    </a:lnTo>
                    <a:lnTo>
                      <a:pt x="51816" y="183028"/>
                    </a:lnTo>
                    <a:lnTo>
                      <a:pt x="0" y="0"/>
                    </a:lnTo>
                    <a:lnTo>
                      <a:pt x="1581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EA4ED1-AF1C-344E-81BC-E5953AC76E09}"/>
                  </a:ext>
                </a:extLst>
              </p:cNvPr>
              <p:cNvSpPr/>
              <p:nvPr/>
            </p:nvSpPr>
            <p:spPr>
              <a:xfrm>
                <a:off x="1351408" y="9245961"/>
                <a:ext cx="151857" cy="1417892"/>
              </a:xfrm>
              <a:custGeom>
                <a:avLst/>
                <a:gdLst>
                  <a:gd name="connsiteX0" fmla="*/ 0 w 10096"/>
                  <a:gd name="connsiteY0" fmla="*/ 0 h 94269"/>
                  <a:gd name="connsiteX1" fmla="*/ 10096 w 10096"/>
                  <a:gd name="connsiteY1" fmla="*/ 0 h 94269"/>
                  <a:gd name="connsiteX2" fmla="*/ 10096 w 10096"/>
                  <a:gd name="connsiteY2" fmla="*/ 94270 h 94269"/>
                  <a:gd name="connsiteX3" fmla="*/ 0 w 10096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96" h="94269">
                    <a:moveTo>
                      <a:pt x="0" y="0"/>
                    </a:moveTo>
                    <a:lnTo>
                      <a:pt x="10096" y="0"/>
                    </a:lnTo>
                    <a:lnTo>
                      <a:pt x="10096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63A3508-A6B1-4D4B-8C3F-DA89A688AC1E}"/>
                  </a:ext>
                </a:extLst>
              </p:cNvPr>
              <p:cNvSpPr/>
              <p:nvPr/>
            </p:nvSpPr>
            <p:spPr>
              <a:xfrm>
                <a:off x="-767480" y="5827001"/>
                <a:ext cx="2199098" cy="2752889"/>
              </a:xfrm>
              <a:custGeom>
                <a:avLst/>
                <a:gdLst>
                  <a:gd name="connsiteX0" fmla="*/ 53911 w 146208"/>
                  <a:gd name="connsiteY0" fmla="*/ 183028 h 183027"/>
                  <a:gd name="connsiteX1" fmla="*/ 50578 w 146208"/>
                  <a:gd name="connsiteY1" fmla="*/ 183028 h 183027"/>
                  <a:gd name="connsiteX2" fmla="*/ 17050 w 146208"/>
                  <a:gd name="connsiteY2" fmla="*/ 62150 h 183027"/>
                  <a:gd name="connsiteX3" fmla="*/ 17050 w 146208"/>
                  <a:gd name="connsiteY3" fmla="*/ 62055 h 183027"/>
                  <a:gd name="connsiteX4" fmla="*/ 0 w 146208"/>
                  <a:gd name="connsiteY4" fmla="*/ 0 h 183027"/>
                  <a:gd name="connsiteX5" fmla="*/ 94393 w 146208"/>
                  <a:gd name="connsiteY5" fmla="*/ 0 h 183027"/>
                  <a:gd name="connsiteX6" fmla="*/ 146209 w 146208"/>
                  <a:gd name="connsiteY6" fmla="*/ 183028 h 183027"/>
                  <a:gd name="connsiteX7" fmla="*/ 63913 w 146208"/>
                  <a:gd name="connsiteY7" fmla="*/ 183028 h 183027"/>
                  <a:gd name="connsiteX8" fmla="*/ 53911 w 146208"/>
                  <a:gd name="connsiteY8" fmla="*/ 183028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208" h="183027">
                    <a:moveTo>
                      <a:pt x="53911" y="183028"/>
                    </a:moveTo>
                    <a:lnTo>
                      <a:pt x="50578" y="183028"/>
                    </a:lnTo>
                    <a:lnTo>
                      <a:pt x="17050" y="62150"/>
                    </a:lnTo>
                    <a:lnTo>
                      <a:pt x="17050" y="62055"/>
                    </a:lnTo>
                    <a:lnTo>
                      <a:pt x="0" y="0"/>
                    </a:lnTo>
                    <a:lnTo>
                      <a:pt x="94393" y="0"/>
                    </a:lnTo>
                    <a:lnTo>
                      <a:pt x="146209" y="183028"/>
                    </a:lnTo>
                    <a:lnTo>
                      <a:pt x="63913" y="183028"/>
                    </a:lnTo>
                    <a:lnTo>
                      <a:pt x="53911" y="18302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4ED3005-12A5-6745-8A5C-3FC0A271CFC1}"/>
                  </a:ext>
                </a:extLst>
              </p:cNvPr>
              <p:cNvSpPr/>
              <p:nvPr/>
            </p:nvSpPr>
            <p:spPr>
              <a:xfrm>
                <a:off x="382934" y="9245962"/>
                <a:ext cx="968451" cy="1417891"/>
              </a:xfrm>
              <a:custGeom>
                <a:avLst/>
                <a:gdLst>
                  <a:gd name="connsiteX0" fmla="*/ 0 w 64388"/>
                  <a:gd name="connsiteY0" fmla="*/ 0 h 94269"/>
                  <a:gd name="connsiteX1" fmla="*/ 64389 w 64388"/>
                  <a:gd name="connsiteY1" fmla="*/ 0 h 94269"/>
                  <a:gd name="connsiteX2" fmla="*/ 64389 w 64388"/>
                  <a:gd name="connsiteY2" fmla="*/ 94270 h 94269"/>
                  <a:gd name="connsiteX3" fmla="*/ 0 w 64388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88" h="94269">
                    <a:moveTo>
                      <a:pt x="0" y="0"/>
                    </a:moveTo>
                    <a:lnTo>
                      <a:pt x="64389" y="0"/>
                    </a:lnTo>
                    <a:lnTo>
                      <a:pt x="64389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987BE6-42E2-C448-8E60-F97DE40C2276}"/>
                  </a:ext>
                </a:extLst>
              </p:cNvPr>
              <p:cNvSpPr/>
              <p:nvPr/>
            </p:nvSpPr>
            <p:spPr>
              <a:xfrm>
                <a:off x="232504" y="9245962"/>
                <a:ext cx="150430" cy="1417891"/>
              </a:xfrm>
              <a:custGeom>
                <a:avLst/>
                <a:gdLst>
                  <a:gd name="connsiteX0" fmla="*/ 0 w 10001"/>
                  <a:gd name="connsiteY0" fmla="*/ 0 h 94269"/>
                  <a:gd name="connsiteX1" fmla="*/ 10001 w 10001"/>
                  <a:gd name="connsiteY1" fmla="*/ 0 h 94269"/>
                  <a:gd name="connsiteX2" fmla="*/ 10001 w 10001"/>
                  <a:gd name="connsiteY2" fmla="*/ 94270 h 94269"/>
                  <a:gd name="connsiteX3" fmla="*/ 0 w 10001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9426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D76DAD-D6C1-F046-8A89-117597C79044}"/>
                  </a:ext>
                </a:extLst>
              </p:cNvPr>
              <p:cNvSpPr/>
              <p:nvPr/>
            </p:nvSpPr>
            <p:spPr>
              <a:xfrm>
                <a:off x="-271794" y="9245962"/>
                <a:ext cx="504278" cy="1417891"/>
              </a:xfrm>
              <a:custGeom>
                <a:avLst/>
                <a:gdLst>
                  <a:gd name="connsiteX0" fmla="*/ 33528 w 33527"/>
                  <a:gd name="connsiteY0" fmla="*/ 0 h 94269"/>
                  <a:gd name="connsiteX1" fmla="*/ 33528 w 33527"/>
                  <a:gd name="connsiteY1" fmla="*/ 94270 h 94269"/>
                  <a:gd name="connsiteX2" fmla="*/ 0 w 33527"/>
                  <a:gd name="connsiteY2" fmla="*/ 94270 h 94269"/>
                  <a:gd name="connsiteX3" fmla="*/ 0 w 33527"/>
                  <a:gd name="connsiteY3" fmla="*/ 73363 h 94269"/>
                  <a:gd name="connsiteX4" fmla="*/ 0 w 33527"/>
                  <a:gd name="connsiteY4" fmla="*/ 0 h 94269"/>
                  <a:gd name="connsiteX5" fmla="*/ 33528 w 33527"/>
                  <a:gd name="connsiteY5" fmla="*/ 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527" h="94269">
                    <a:moveTo>
                      <a:pt x="33528" y="0"/>
                    </a:moveTo>
                    <a:lnTo>
                      <a:pt x="33528" y="94270"/>
                    </a:lnTo>
                    <a:lnTo>
                      <a:pt x="0" y="94270"/>
                    </a:lnTo>
                    <a:lnTo>
                      <a:pt x="0" y="73363"/>
                    </a:lnTo>
                    <a:lnTo>
                      <a:pt x="0" y="0"/>
                    </a:lnTo>
                    <a:lnTo>
                      <a:pt x="3352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B15102FC-A1B5-4342-A2EF-F2AEB8AE757B}"/>
                  </a:ext>
                </a:extLst>
              </p:cNvPr>
              <p:cNvSpPr/>
              <p:nvPr/>
            </p:nvSpPr>
            <p:spPr>
              <a:xfrm>
                <a:off x="-4697161" y="8254017"/>
                <a:ext cx="4187541" cy="2095407"/>
              </a:xfrm>
              <a:custGeom>
                <a:avLst/>
                <a:gdLst>
                  <a:gd name="connsiteX0" fmla="*/ 276872 w 276891"/>
                  <a:gd name="connsiteY0" fmla="*/ 80102 h 139314"/>
                  <a:gd name="connsiteX1" fmla="*/ 276872 w 276891"/>
                  <a:gd name="connsiteY1" fmla="*/ 139306 h 139314"/>
                  <a:gd name="connsiteX2" fmla="*/ 257155 w 276891"/>
                  <a:gd name="connsiteY2" fmla="*/ 139306 h 139314"/>
                  <a:gd name="connsiteX3" fmla="*/ 257631 w 276891"/>
                  <a:gd name="connsiteY3" fmla="*/ 129803 h 139314"/>
                  <a:gd name="connsiteX4" fmla="*/ 257631 w 276891"/>
                  <a:gd name="connsiteY4" fmla="*/ 121060 h 139314"/>
                  <a:gd name="connsiteX5" fmla="*/ 147589 w 276891"/>
                  <a:gd name="connsiteY5" fmla="*/ 28815 h 139314"/>
                  <a:gd name="connsiteX6" fmla="*/ 55130 w 276891"/>
                  <a:gd name="connsiteY6" fmla="*/ 121060 h 139314"/>
                  <a:gd name="connsiteX7" fmla="*/ 55130 w 276891"/>
                  <a:gd name="connsiteY7" fmla="*/ 129803 h 139314"/>
                  <a:gd name="connsiteX8" fmla="*/ 55606 w 276891"/>
                  <a:gd name="connsiteY8" fmla="*/ 139306 h 139314"/>
                  <a:gd name="connsiteX9" fmla="*/ -20 w 276891"/>
                  <a:gd name="connsiteY9" fmla="*/ 139306 h 139314"/>
                  <a:gd name="connsiteX10" fmla="*/ 74466 w 276891"/>
                  <a:gd name="connsiteY10" fmla="*/ -8 h 139314"/>
                  <a:gd name="connsiteX11" fmla="*/ 253440 w 276891"/>
                  <a:gd name="connsiteY11" fmla="*/ -8 h 139314"/>
                  <a:gd name="connsiteX12" fmla="*/ 253440 w 276891"/>
                  <a:gd name="connsiteY12" fmla="*/ 48362 h 13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6891" h="139314">
                    <a:moveTo>
                      <a:pt x="276872" y="80102"/>
                    </a:moveTo>
                    <a:lnTo>
                      <a:pt x="276872" y="139306"/>
                    </a:lnTo>
                    <a:lnTo>
                      <a:pt x="257155" y="139306"/>
                    </a:lnTo>
                    <a:cubicBezTo>
                      <a:pt x="257155" y="136170"/>
                      <a:pt x="257631" y="132939"/>
                      <a:pt x="257631" y="129803"/>
                    </a:cubicBezTo>
                    <a:cubicBezTo>
                      <a:pt x="257631" y="126667"/>
                      <a:pt x="257631" y="123911"/>
                      <a:pt x="257631" y="121060"/>
                    </a:cubicBezTo>
                    <a:cubicBezTo>
                      <a:pt x="252773" y="65270"/>
                      <a:pt x="203510" y="23971"/>
                      <a:pt x="147589" y="28815"/>
                    </a:cubicBezTo>
                    <a:cubicBezTo>
                      <a:pt x="98402" y="33076"/>
                      <a:pt x="59397" y="71988"/>
                      <a:pt x="55130" y="121060"/>
                    </a:cubicBezTo>
                    <a:cubicBezTo>
                      <a:pt x="55130" y="123911"/>
                      <a:pt x="55130" y="126857"/>
                      <a:pt x="55130" y="129803"/>
                    </a:cubicBezTo>
                    <a:cubicBezTo>
                      <a:pt x="55130" y="132749"/>
                      <a:pt x="55130" y="136265"/>
                      <a:pt x="55606" y="139306"/>
                    </a:cubicBezTo>
                    <a:lnTo>
                      <a:pt x="-20" y="139306"/>
                    </a:lnTo>
                    <a:lnTo>
                      <a:pt x="74466" y="-8"/>
                    </a:lnTo>
                    <a:lnTo>
                      <a:pt x="253440" y="-8"/>
                    </a:lnTo>
                    <a:lnTo>
                      <a:pt x="253440" y="4836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4476704-C20B-944D-ABA5-B10F6ED32AC0}"/>
                  </a:ext>
                </a:extLst>
              </p:cNvPr>
              <p:cNvSpPr/>
              <p:nvPr/>
            </p:nvSpPr>
            <p:spPr>
              <a:xfrm>
                <a:off x="-4697161" y="7587934"/>
                <a:ext cx="4186113" cy="2761470"/>
              </a:xfrm>
              <a:custGeom>
                <a:avLst/>
                <a:gdLst>
                  <a:gd name="connsiteX0" fmla="*/ 276796 w 276796"/>
                  <a:gd name="connsiteY0" fmla="*/ 0 h 183598"/>
                  <a:gd name="connsiteX1" fmla="*/ 276796 w 276796"/>
                  <a:gd name="connsiteY1" fmla="*/ 124394 h 183598"/>
                  <a:gd name="connsiteX2" fmla="*/ 253460 w 276796"/>
                  <a:gd name="connsiteY2" fmla="*/ 92654 h 183598"/>
                  <a:gd name="connsiteX3" fmla="*/ 253460 w 276796"/>
                  <a:gd name="connsiteY3" fmla="*/ 44284 h 183598"/>
                  <a:gd name="connsiteX4" fmla="*/ 74390 w 276796"/>
                  <a:gd name="connsiteY4" fmla="*/ 44284 h 183598"/>
                  <a:gd name="connsiteX5" fmla="*/ 0 w 276796"/>
                  <a:gd name="connsiteY5" fmla="*/ 183598 h 183598"/>
                  <a:gd name="connsiteX6" fmla="*/ 0 w 276796"/>
                  <a:gd name="connsiteY6" fmla="*/ 165257 h 183598"/>
                  <a:gd name="connsiteX7" fmla="*/ 0 w 276796"/>
                  <a:gd name="connsiteY7" fmla="*/ 126865 h 183598"/>
                  <a:gd name="connsiteX8" fmla="*/ 19621 w 276796"/>
                  <a:gd name="connsiteY8" fmla="*/ 91799 h 183598"/>
                  <a:gd name="connsiteX9" fmla="*/ 71152 w 276796"/>
                  <a:gd name="connsiteY9" fmla="*/ 0 h 183598"/>
                  <a:gd name="connsiteX10" fmla="*/ 247555 w 276796"/>
                  <a:gd name="connsiteY10" fmla="*/ 0 h 183598"/>
                  <a:gd name="connsiteX11" fmla="*/ 276796 w 276796"/>
                  <a:gd name="connsiteY11" fmla="*/ 0 h 18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796" h="183598">
                    <a:moveTo>
                      <a:pt x="276796" y="0"/>
                    </a:moveTo>
                    <a:lnTo>
                      <a:pt x="276796" y="124394"/>
                    </a:lnTo>
                    <a:lnTo>
                      <a:pt x="253460" y="92654"/>
                    </a:lnTo>
                    <a:lnTo>
                      <a:pt x="253460" y="44284"/>
                    </a:lnTo>
                    <a:lnTo>
                      <a:pt x="74390" y="44284"/>
                    </a:lnTo>
                    <a:lnTo>
                      <a:pt x="0" y="183598"/>
                    </a:lnTo>
                    <a:lnTo>
                      <a:pt x="0" y="165257"/>
                    </a:lnTo>
                    <a:lnTo>
                      <a:pt x="0" y="126865"/>
                    </a:lnTo>
                    <a:lnTo>
                      <a:pt x="19621" y="91799"/>
                    </a:lnTo>
                    <a:lnTo>
                      <a:pt x="71152" y="0"/>
                    </a:lnTo>
                    <a:lnTo>
                      <a:pt x="247555" y="0"/>
                    </a:lnTo>
                    <a:lnTo>
                      <a:pt x="27679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C6186B0C-FF89-914B-90E0-FEAACA2809AE}"/>
                  </a:ext>
                </a:extLst>
              </p:cNvPr>
              <p:cNvSpPr/>
              <p:nvPr/>
            </p:nvSpPr>
            <p:spPr>
              <a:xfrm>
                <a:off x="-950861" y="6760356"/>
                <a:ext cx="439814" cy="827578"/>
              </a:xfrm>
              <a:custGeom>
                <a:avLst/>
                <a:gdLst>
                  <a:gd name="connsiteX0" fmla="*/ 29242 w 29241"/>
                  <a:gd name="connsiteY0" fmla="*/ 95 h 55022"/>
                  <a:gd name="connsiteX1" fmla="*/ 29242 w 29241"/>
                  <a:gd name="connsiteY1" fmla="*/ 55022 h 55022"/>
                  <a:gd name="connsiteX2" fmla="*/ 0 w 29241"/>
                  <a:gd name="connsiteY2" fmla="*/ 55022 h 55022"/>
                  <a:gd name="connsiteX3" fmla="*/ 0 w 29241"/>
                  <a:gd name="connsiteY3" fmla="*/ 0 h 55022"/>
                  <a:gd name="connsiteX4" fmla="*/ 29242 w 29241"/>
                  <a:gd name="connsiteY4" fmla="*/ 0 h 55022"/>
                  <a:gd name="connsiteX5" fmla="*/ 29242 w 29241"/>
                  <a:gd name="connsiteY5" fmla="*/ 95 h 5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241" h="55022">
                    <a:moveTo>
                      <a:pt x="29242" y="95"/>
                    </a:moveTo>
                    <a:lnTo>
                      <a:pt x="29242" y="55022"/>
                    </a:lnTo>
                    <a:lnTo>
                      <a:pt x="0" y="55022"/>
                    </a:lnTo>
                    <a:lnTo>
                      <a:pt x="0" y="0"/>
                    </a:lnTo>
                    <a:lnTo>
                      <a:pt x="29242" y="0"/>
                    </a:lnTo>
                    <a:lnTo>
                      <a:pt x="29242" y="95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9250BE49-3A14-124D-B70F-A8285C600CAC}"/>
                  </a:ext>
                </a:extLst>
              </p:cNvPr>
              <p:cNvSpPr/>
              <p:nvPr/>
            </p:nvSpPr>
            <p:spPr>
              <a:xfrm>
                <a:off x="-3713711" y="8825081"/>
                <a:ext cx="2757852" cy="2799328"/>
              </a:xfrm>
              <a:custGeom>
                <a:avLst/>
                <a:gdLst>
                  <a:gd name="connsiteX0" fmla="*/ 183289 w 183357"/>
                  <a:gd name="connsiteY0" fmla="*/ 82998 h 186115"/>
                  <a:gd name="connsiteX1" fmla="*/ 183289 w 183357"/>
                  <a:gd name="connsiteY1" fmla="*/ 91741 h 186115"/>
                  <a:gd name="connsiteX2" fmla="*/ 94659 w 183357"/>
                  <a:gd name="connsiteY2" fmla="*/ 186059 h 186115"/>
                  <a:gd name="connsiteX3" fmla="*/ 123 w 183357"/>
                  <a:gd name="connsiteY3" fmla="*/ 97634 h 186115"/>
                  <a:gd name="connsiteX4" fmla="*/ 123 w 183357"/>
                  <a:gd name="connsiteY4" fmla="*/ 91741 h 186115"/>
                  <a:gd name="connsiteX5" fmla="*/ 123 w 183357"/>
                  <a:gd name="connsiteY5" fmla="*/ 82998 h 186115"/>
                  <a:gd name="connsiteX6" fmla="*/ 99621 w 183357"/>
                  <a:gd name="connsiteY6" fmla="*/ 378 h 186115"/>
                  <a:gd name="connsiteX7" fmla="*/ 182431 w 183357"/>
                  <a:gd name="connsiteY7" fmla="*/ 82998 h 186115"/>
                  <a:gd name="connsiteX8" fmla="*/ 173764 w 183357"/>
                  <a:gd name="connsiteY8" fmla="*/ 91741 h 186115"/>
                  <a:gd name="connsiteX9" fmla="*/ 92230 w 183357"/>
                  <a:gd name="connsiteY9" fmla="*/ 10395 h 186115"/>
                  <a:gd name="connsiteX10" fmla="*/ 10696 w 183357"/>
                  <a:gd name="connsiteY10" fmla="*/ 91741 h 186115"/>
                  <a:gd name="connsiteX11" fmla="*/ 92230 w 183357"/>
                  <a:gd name="connsiteY11" fmla="*/ 173086 h 186115"/>
                  <a:gd name="connsiteX12" fmla="*/ 173668 w 183357"/>
                  <a:gd name="connsiteY12" fmla="*/ 91741 h 18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57" h="186115">
                    <a:moveTo>
                      <a:pt x="183289" y="82998"/>
                    </a:moveTo>
                    <a:cubicBezTo>
                      <a:pt x="183289" y="85849"/>
                      <a:pt x="183289" y="88795"/>
                      <a:pt x="183289" y="91741"/>
                    </a:cubicBezTo>
                    <a:cubicBezTo>
                      <a:pt x="184917" y="142204"/>
                      <a:pt x="145236" y="184431"/>
                      <a:pt x="94659" y="186059"/>
                    </a:cubicBezTo>
                    <a:cubicBezTo>
                      <a:pt x="44081" y="187687"/>
                      <a:pt x="1752" y="148098"/>
                      <a:pt x="123" y="97634"/>
                    </a:cubicBezTo>
                    <a:cubicBezTo>
                      <a:pt x="56" y="95670"/>
                      <a:pt x="56" y="93705"/>
                      <a:pt x="123" y="91741"/>
                    </a:cubicBezTo>
                    <a:cubicBezTo>
                      <a:pt x="-68" y="88830"/>
                      <a:pt x="-68" y="85909"/>
                      <a:pt x="123" y="82998"/>
                    </a:cubicBezTo>
                    <a:cubicBezTo>
                      <a:pt x="4733" y="32771"/>
                      <a:pt x="49281" y="-4219"/>
                      <a:pt x="99621" y="378"/>
                    </a:cubicBezTo>
                    <a:cubicBezTo>
                      <a:pt x="143579" y="4392"/>
                      <a:pt x="178412" y="39139"/>
                      <a:pt x="182431" y="82998"/>
                    </a:cubicBezTo>
                    <a:close/>
                    <a:moveTo>
                      <a:pt x="173764" y="91741"/>
                    </a:moveTo>
                    <a:cubicBezTo>
                      <a:pt x="173764" y="46814"/>
                      <a:pt x="137264" y="10395"/>
                      <a:pt x="92230" y="10395"/>
                    </a:cubicBezTo>
                    <a:cubicBezTo>
                      <a:pt x="47195" y="10395"/>
                      <a:pt x="10696" y="46814"/>
                      <a:pt x="10696" y="91741"/>
                    </a:cubicBezTo>
                    <a:cubicBezTo>
                      <a:pt x="10696" y="136667"/>
                      <a:pt x="47195" y="173086"/>
                      <a:pt x="92230" y="173086"/>
                    </a:cubicBezTo>
                    <a:cubicBezTo>
                      <a:pt x="137197" y="172982"/>
                      <a:pt x="173621" y="136608"/>
                      <a:pt x="173668" y="91741"/>
                    </a:cubicBezTo>
                    <a:close/>
                  </a:path>
                </a:pathLst>
              </a:custGeom>
              <a:solidFill>
                <a:srgbClr val="1616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835C073-6E9A-7A45-A155-059620BFDD62}"/>
                  </a:ext>
                </a:extLst>
              </p:cNvPr>
              <p:cNvSpPr/>
              <p:nvPr/>
            </p:nvSpPr>
            <p:spPr>
              <a:xfrm>
                <a:off x="-3553982" y="8981556"/>
                <a:ext cx="2452679" cy="2447020"/>
              </a:xfrm>
              <a:custGeom>
                <a:avLst/>
                <a:gdLst>
                  <a:gd name="connsiteX0" fmla="*/ 81514 w 163068"/>
                  <a:gd name="connsiteY0" fmla="*/ -8 h 162691"/>
                  <a:gd name="connsiteX1" fmla="*/ 163048 w 163068"/>
                  <a:gd name="connsiteY1" fmla="*/ 81338 h 162691"/>
                  <a:gd name="connsiteX2" fmla="*/ 81514 w 163068"/>
                  <a:gd name="connsiteY2" fmla="*/ 162683 h 162691"/>
                  <a:gd name="connsiteX3" fmla="*/ -20 w 163068"/>
                  <a:gd name="connsiteY3" fmla="*/ 81338 h 162691"/>
                  <a:gd name="connsiteX4" fmla="*/ 81514 w 163068"/>
                  <a:gd name="connsiteY4" fmla="*/ -8 h 162691"/>
                  <a:gd name="connsiteX5" fmla="*/ 122853 w 163068"/>
                  <a:gd name="connsiteY5" fmla="*/ 81338 h 162691"/>
                  <a:gd name="connsiteX6" fmla="*/ 81419 w 163068"/>
                  <a:gd name="connsiteY6" fmla="*/ 40000 h 162691"/>
                  <a:gd name="connsiteX7" fmla="*/ 39985 w 163068"/>
                  <a:gd name="connsiteY7" fmla="*/ 81338 h 162691"/>
                  <a:gd name="connsiteX8" fmla="*/ 81419 w 163068"/>
                  <a:gd name="connsiteY8" fmla="*/ 122676 h 162691"/>
                  <a:gd name="connsiteX9" fmla="*/ 81514 w 163068"/>
                  <a:gd name="connsiteY9" fmla="*/ 122676 h 162691"/>
                  <a:gd name="connsiteX10" fmla="*/ 122853 w 163068"/>
                  <a:gd name="connsiteY10" fmla="*/ 81338 h 16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068" h="162691">
                    <a:moveTo>
                      <a:pt x="81514" y="-8"/>
                    </a:moveTo>
                    <a:cubicBezTo>
                      <a:pt x="126548" y="-8"/>
                      <a:pt x="163048" y="36411"/>
                      <a:pt x="163048" y="81338"/>
                    </a:cubicBezTo>
                    <a:cubicBezTo>
                      <a:pt x="163048" y="126264"/>
                      <a:pt x="126548" y="162683"/>
                      <a:pt x="81514" y="162683"/>
                    </a:cubicBezTo>
                    <a:cubicBezTo>
                      <a:pt x="36480" y="162683"/>
                      <a:pt x="-20" y="126264"/>
                      <a:pt x="-20" y="81338"/>
                    </a:cubicBezTo>
                    <a:cubicBezTo>
                      <a:pt x="37" y="36433"/>
                      <a:pt x="36508" y="44"/>
                      <a:pt x="81514" y="-8"/>
                    </a:cubicBezTo>
                    <a:close/>
                    <a:moveTo>
                      <a:pt x="122853" y="81338"/>
                    </a:moveTo>
                    <a:cubicBezTo>
                      <a:pt x="122853" y="58508"/>
                      <a:pt x="104298" y="40000"/>
                      <a:pt x="81419" y="40000"/>
                    </a:cubicBezTo>
                    <a:cubicBezTo>
                      <a:pt x="58540" y="40000"/>
                      <a:pt x="39985" y="58508"/>
                      <a:pt x="39985" y="81338"/>
                    </a:cubicBezTo>
                    <a:cubicBezTo>
                      <a:pt x="39985" y="104169"/>
                      <a:pt x="58540" y="122676"/>
                      <a:pt x="81419" y="122676"/>
                    </a:cubicBezTo>
                    <a:cubicBezTo>
                      <a:pt x="81447" y="122676"/>
                      <a:pt x="81485" y="122676"/>
                      <a:pt x="81514" y="122676"/>
                    </a:cubicBezTo>
                    <a:cubicBezTo>
                      <a:pt x="104365" y="122623"/>
                      <a:pt x="122853" y="104131"/>
                      <a:pt x="122853" y="81338"/>
                    </a:cubicBezTo>
                    <a:close/>
                  </a:path>
                </a:pathLst>
              </a:custGeom>
              <a:solidFill>
                <a:srgbClr val="4138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E607EF1-6578-CA43-81B5-A1D12D85374D}"/>
                  </a:ext>
                </a:extLst>
              </p:cNvPr>
              <p:cNvSpPr/>
              <p:nvPr/>
            </p:nvSpPr>
            <p:spPr>
              <a:xfrm>
                <a:off x="-2950832" y="9589006"/>
                <a:ext cx="1246391" cy="1243516"/>
              </a:xfrm>
              <a:custGeom>
                <a:avLst/>
                <a:gdLst>
                  <a:gd name="connsiteX0" fmla="*/ 41414 w 82867"/>
                  <a:gd name="connsiteY0" fmla="*/ -8 h 82676"/>
                  <a:gd name="connsiteX1" fmla="*/ 82847 w 82867"/>
                  <a:gd name="connsiteY1" fmla="*/ 41330 h 82676"/>
                  <a:gd name="connsiteX2" fmla="*/ 41414 w 82867"/>
                  <a:gd name="connsiteY2" fmla="*/ 82668 h 82676"/>
                  <a:gd name="connsiteX3" fmla="*/ -20 w 82867"/>
                  <a:gd name="connsiteY3" fmla="*/ 41330 h 82676"/>
                  <a:gd name="connsiteX4" fmla="*/ -20 w 82867"/>
                  <a:gd name="connsiteY4" fmla="*/ 41235 h 82676"/>
                  <a:gd name="connsiteX5" fmla="*/ 41414 w 82867"/>
                  <a:gd name="connsiteY5" fmla="*/ -8 h 8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67" h="82676">
                    <a:moveTo>
                      <a:pt x="41414" y="-8"/>
                    </a:moveTo>
                    <a:cubicBezTo>
                      <a:pt x="64293" y="-8"/>
                      <a:pt x="82847" y="18500"/>
                      <a:pt x="82847" y="41330"/>
                    </a:cubicBezTo>
                    <a:cubicBezTo>
                      <a:pt x="82847" y="64160"/>
                      <a:pt x="64293" y="82668"/>
                      <a:pt x="41414" y="82668"/>
                    </a:cubicBezTo>
                    <a:cubicBezTo>
                      <a:pt x="18535" y="82668"/>
                      <a:pt x="-20" y="64160"/>
                      <a:pt x="-20" y="41330"/>
                    </a:cubicBezTo>
                    <a:cubicBezTo>
                      <a:pt x="-20" y="41299"/>
                      <a:pt x="-20" y="41266"/>
                      <a:pt x="-20" y="41235"/>
                    </a:cubicBezTo>
                    <a:cubicBezTo>
                      <a:pt x="37" y="18442"/>
                      <a:pt x="18563" y="-8"/>
                      <a:pt x="41414" y="-8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60C725D5-C4C3-794F-9DD9-19591052D328}"/>
                  </a:ext>
                </a:extLst>
              </p:cNvPr>
              <p:cNvSpPr/>
              <p:nvPr/>
            </p:nvSpPr>
            <p:spPr>
              <a:xfrm>
                <a:off x="-5051090" y="7587934"/>
                <a:ext cx="1446966" cy="1380739"/>
              </a:xfrm>
              <a:custGeom>
                <a:avLst/>
                <a:gdLst>
                  <a:gd name="connsiteX0" fmla="*/ 96202 w 96202"/>
                  <a:gd name="connsiteY0" fmla="*/ 0 h 91799"/>
                  <a:gd name="connsiteX1" fmla="*/ 44672 w 96202"/>
                  <a:gd name="connsiteY1" fmla="*/ 91799 h 91799"/>
                  <a:gd name="connsiteX2" fmla="*/ 0 w 96202"/>
                  <a:gd name="connsiteY2" fmla="*/ 91799 h 91799"/>
                  <a:gd name="connsiteX3" fmla="*/ 0 w 96202"/>
                  <a:gd name="connsiteY3" fmla="*/ 0 h 91799"/>
                  <a:gd name="connsiteX4" fmla="*/ 96202 w 96202"/>
                  <a:gd name="connsiteY4" fmla="*/ 0 h 91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91799">
                    <a:moveTo>
                      <a:pt x="96202" y="0"/>
                    </a:moveTo>
                    <a:lnTo>
                      <a:pt x="44672" y="91799"/>
                    </a:lnTo>
                    <a:lnTo>
                      <a:pt x="0" y="91799"/>
                    </a:lnTo>
                    <a:lnTo>
                      <a:pt x="0" y="0"/>
                    </a:lnTo>
                    <a:lnTo>
                      <a:pt x="9620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40ABEFB3-B472-874E-8C74-77B164C98361}"/>
                  </a:ext>
                </a:extLst>
              </p:cNvPr>
              <p:cNvSpPr/>
              <p:nvPr/>
            </p:nvSpPr>
            <p:spPr>
              <a:xfrm>
                <a:off x="-5290343" y="8968673"/>
                <a:ext cx="911164" cy="1104866"/>
              </a:xfrm>
              <a:custGeom>
                <a:avLst/>
                <a:gdLst>
                  <a:gd name="connsiteX0" fmla="*/ 60579 w 60579"/>
                  <a:gd name="connsiteY0" fmla="*/ 0 h 73458"/>
                  <a:gd name="connsiteX1" fmla="*/ 40958 w 60579"/>
                  <a:gd name="connsiteY1" fmla="*/ 35066 h 73458"/>
                  <a:gd name="connsiteX2" fmla="*/ 40958 w 60579"/>
                  <a:gd name="connsiteY2" fmla="*/ 73458 h 73458"/>
                  <a:gd name="connsiteX3" fmla="*/ 15907 w 60579"/>
                  <a:gd name="connsiteY3" fmla="*/ 73458 h 73458"/>
                  <a:gd name="connsiteX4" fmla="*/ 0 w 60579"/>
                  <a:gd name="connsiteY4" fmla="*/ 73458 h 73458"/>
                  <a:gd name="connsiteX5" fmla="*/ 0 w 60579"/>
                  <a:gd name="connsiteY5" fmla="*/ 0 h 73458"/>
                  <a:gd name="connsiteX6" fmla="*/ 15907 w 60579"/>
                  <a:gd name="connsiteY6" fmla="*/ 0 h 73458"/>
                  <a:gd name="connsiteX7" fmla="*/ 60579 w 60579"/>
                  <a:gd name="connsiteY7" fmla="*/ 0 h 7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579" h="73458">
                    <a:moveTo>
                      <a:pt x="60579" y="0"/>
                    </a:moveTo>
                    <a:lnTo>
                      <a:pt x="40958" y="35066"/>
                    </a:lnTo>
                    <a:lnTo>
                      <a:pt x="40958" y="73458"/>
                    </a:lnTo>
                    <a:lnTo>
                      <a:pt x="15907" y="73458"/>
                    </a:lnTo>
                    <a:lnTo>
                      <a:pt x="0" y="73458"/>
                    </a:lnTo>
                    <a:lnTo>
                      <a:pt x="0" y="0"/>
                    </a:lnTo>
                    <a:lnTo>
                      <a:pt x="15907" y="0"/>
                    </a:lnTo>
                    <a:lnTo>
                      <a:pt x="605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90A0A508-6915-844E-9B8D-E11B9607C7A8}"/>
                  </a:ext>
                </a:extLst>
              </p:cNvPr>
              <p:cNvSpPr/>
              <p:nvPr/>
            </p:nvSpPr>
            <p:spPr>
              <a:xfrm>
                <a:off x="-5051090" y="10073563"/>
                <a:ext cx="376768" cy="275853"/>
              </a:xfrm>
              <a:custGeom>
                <a:avLst/>
                <a:gdLst>
                  <a:gd name="connsiteX0" fmla="*/ 0 w 25050"/>
                  <a:gd name="connsiteY0" fmla="*/ 0 h 18340"/>
                  <a:gd name="connsiteX1" fmla="*/ 25051 w 25050"/>
                  <a:gd name="connsiteY1" fmla="*/ 0 h 18340"/>
                  <a:gd name="connsiteX2" fmla="*/ 25051 w 25050"/>
                  <a:gd name="connsiteY2" fmla="*/ 18341 h 18340"/>
                  <a:gd name="connsiteX3" fmla="*/ 0 w 25050"/>
                  <a:gd name="connsiteY3" fmla="*/ 18341 h 1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0" h="18340">
                    <a:moveTo>
                      <a:pt x="0" y="0"/>
                    </a:moveTo>
                    <a:lnTo>
                      <a:pt x="25051" y="0"/>
                    </a:lnTo>
                    <a:lnTo>
                      <a:pt x="25051" y="18341"/>
                    </a:lnTo>
                    <a:lnTo>
                      <a:pt x="0" y="18341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CA9464D-F113-6649-86BE-9303DF8A9379}"/>
                  </a:ext>
                </a:extLst>
              </p:cNvPr>
              <p:cNvSpPr/>
              <p:nvPr/>
            </p:nvSpPr>
            <p:spPr>
              <a:xfrm>
                <a:off x="-3777477" y="8758588"/>
                <a:ext cx="2899669" cy="2892943"/>
              </a:xfrm>
              <a:custGeom>
                <a:avLst/>
                <a:gdLst>
                  <a:gd name="connsiteX0" fmla="*/ 95993 w 192786"/>
                  <a:gd name="connsiteY0" fmla="*/ 192332 h 192339"/>
                  <a:gd name="connsiteX1" fmla="*/ -19 w 192786"/>
                  <a:gd name="connsiteY1" fmla="*/ 95782 h 192339"/>
                  <a:gd name="connsiteX2" fmla="*/ 96755 w 192786"/>
                  <a:gd name="connsiteY2" fmla="*/ -7 h 192339"/>
                  <a:gd name="connsiteX3" fmla="*/ 192767 w 192786"/>
                  <a:gd name="connsiteY3" fmla="*/ 96161 h 192339"/>
                  <a:gd name="connsiteX4" fmla="*/ 96183 w 192786"/>
                  <a:gd name="connsiteY4" fmla="*/ 192332 h 192339"/>
                  <a:gd name="connsiteX5" fmla="*/ 95993 w 192786"/>
                  <a:gd name="connsiteY5" fmla="*/ 192332 h 192339"/>
                  <a:gd name="connsiteX6" fmla="*/ 95993 w 192786"/>
                  <a:gd name="connsiteY6" fmla="*/ 9589 h 192339"/>
                  <a:gd name="connsiteX7" fmla="*/ 9506 w 192786"/>
                  <a:gd name="connsiteY7" fmla="*/ 96635 h 192339"/>
                  <a:gd name="connsiteX8" fmla="*/ 96755 w 192786"/>
                  <a:gd name="connsiteY8" fmla="*/ 182922 h 192339"/>
                  <a:gd name="connsiteX9" fmla="*/ 183242 w 192786"/>
                  <a:gd name="connsiteY9" fmla="*/ 96161 h 192339"/>
                  <a:gd name="connsiteX10" fmla="*/ 96088 w 192786"/>
                  <a:gd name="connsiteY10" fmla="*/ 9589 h 192339"/>
                  <a:gd name="connsiteX11" fmla="*/ 95993 w 192786"/>
                  <a:gd name="connsiteY11" fmla="*/ 9589 h 192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786" h="192339">
                    <a:moveTo>
                      <a:pt x="95993" y="192332"/>
                    </a:moveTo>
                    <a:cubicBezTo>
                      <a:pt x="42758" y="192122"/>
                      <a:pt x="-229" y="148895"/>
                      <a:pt x="-19" y="95782"/>
                    </a:cubicBezTo>
                    <a:cubicBezTo>
                      <a:pt x="190" y="42669"/>
                      <a:pt x="43520" y="-217"/>
                      <a:pt x="96755" y="-7"/>
                    </a:cubicBezTo>
                    <a:cubicBezTo>
                      <a:pt x="149838" y="202"/>
                      <a:pt x="192767" y="43196"/>
                      <a:pt x="192767" y="96161"/>
                    </a:cubicBezTo>
                    <a:cubicBezTo>
                      <a:pt x="192719" y="149327"/>
                      <a:pt x="149476" y="192384"/>
                      <a:pt x="96183" y="192332"/>
                    </a:cubicBezTo>
                    <a:cubicBezTo>
                      <a:pt x="96117" y="192332"/>
                      <a:pt x="96059" y="192332"/>
                      <a:pt x="95993" y="192332"/>
                    </a:cubicBezTo>
                    <a:close/>
                    <a:moveTo>
                      <a:pt x="95993" y="9589"/>
                    </a:moveTo>
                    <a:cubicBezTo>
                      <a:pt x="48015" y="9799"/>
                      <a:pt x="9296" y="48771"/>
                      <a:pt x="9506" y="96635"/>
                    </a:cubicBezTo>
                    <a:cubicBezTo>
                      <a:pt x="9715" y="144500"/>
                      <a:pt x="48777" y="183132"/>
                      <a:pt x="96755" y="182922"/>
                    </a:cubicBezTo>
                    <a:cubicBezTo>
                      <a:pt x="144618" y="182713"/>
                      <a:pt x="183289" y="143915"/>
                      <a:pt x="183242" y="96161"/>
                    </a:cubicBezTo>
                    <a:cubicBezTo>
                      <a:pt x="183137" y="48244"/>
                      <a:pt x="144113" y="9484"/>
                      <a:pt x="96088" y="9589"/>
                    </a:cubicBezTo>
                    <a:cubicBezTo>
                      <a:pt x="96059" y="9589"/>
                      <a:pt x="96021" y="9589"/>
                      <a:pt x="95993" y="9589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6675F0A1-E905-0F4F-B05D-4BB57FC1E694}"/>
                  </a:ext>
                </a:extLst>
              </p:cNvPr>
              <p:cNvSpPr/>
              <p:nvPr/>
            </p:nvSpPr>
            <p:spPr>
              <a:xfrm>
                <a:off x="-3634212" y="8908647"/>
                <a:ext cx="2598807" cy="2592812"/>
              </a:xfrm>
              <a:custGeom>
                <a:avLst/>
                <a:gdLst>
                  <a:gd name="connsiteX0" fmla="*/ 86467 w 172783"/>
                  <a:gd name="connsiteY0" fmla="*/ 172376 h 172384"/>
                  <a:gd name="connsiteX1" fmla="*/ -20 w 172783"/>
                  <a:gd name="connsiteY1" fmla="*/ 86279 h 172384"/>
                  <a:gd name="connsiteX2" fmla="*/ 86277 w 172783"/>
                  <a:gd name="connsiteY2" fmla="*/ -8 h 172384"/>
                  <a:gd name="connsiteX3" fmla="*/ 172763 w 172783"/>
                  <a:gd name="connsiteY3" fmla="*/ 86089 h 172384"/>
                  <a:gd name="connsiteX4" fmla="*/ 172763 w 172783"/>
                  <a:gd name="connsiteY4" fmla="*/ 86184 h 172384"/>
                  <a:gd name="connsiteX5" fmla="*/ 86467 w 172783"/>
                  <a:gd name="connsiteY5" fmla="*/ 172376 h 172384"/>
                  <a:gd name="connsiteX6" fmla="*/ 86467 w 172783"/>
                  <a:gd name="connsiteY6" fmla="*/ 9590 h 172384"/>
                  <a:gd name="connsiteX7" fmla="*/ 9505 w 172783"/>
                  <a:gd name="connsiteY7" fmla="*/ 86184 h 172384"/>
                  <a:gd name="connsiteX8" fmla="*/ 86277 w 172783"/>
                  <a:gd name="connsiteY8" fmla="*/ 162968 h 172384"/>
                  <a:gd name="connsiteX9" fmla="*/ 163238 w 172783"/>
                  <a:gd name="connsiteY9" fmla="*/ 86374 h 172384"/>
                  <a:gd name="connsiteX10" fmla="*/ 163238 w 172783"/>
                  <a:gd name="connsiteY10" fmla="*/ 86184 h 172384"/>
                  <a:gd name="connsiteX11" fmla="*/ 86467 w 172783"/>
                  <a:gd name="connsiteY11" fmla="*/ 9590 h 17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783" h="172384">
                    <a:moveTo>
                      <a:pt x="86467" y="172376"/>
                    </a:moveTo>
                    <a:cubicBezTo>
                      <a:pt x="38756" y="172429"/>
                      <a:pt x="37" y="133882"/>
                      <a:pt x="-20" y="86279"/>
                    </a:cubicBezTo>
                    <a:cubicBezTo>
                      <a:pt x="-77" y="38677"/>
                      <a:pt x="38566" y="44"/>
                      <a:pt x="86277" y="-8"/>
                    </a:cubicBezTo>
                    <a:cubicBezTo>
                      <a:pt x="133987" y="-60"/>
                      <a:pt x="172706" y="38487"/>
                      <a:pt x="172763" y="86089"/>
                    </a:cubicBezTo>
                    <a:cubicBezTo>
                      <a:pt x="172763" y="86121"/>
                      <a:pt x="172763" y="86153"/>
                      <a:pt x="172763" y="86184"/>
                    </a:cubicBezTo>
                    <a:cubicBezTo>
                      <a:pt x="172716" y="133728"/>
                      <a:pt x="134121" y="172272"/>
                      <a:pt x="86467" y="172376"/>
                    </a:cubicBezTo>
                    <a:close/>
                    <a:moveTo>
                      <a:pt x="86467" y="9590"/>
                    </a:moveTo>
                    <a:cubicBezTo>
                      <a:pt x="44014" y="9538"/>
                      <a:pt x="9562" y="43830"/>
                      <a:pt x="9505" y="86184"/>
                    </a:cubicBezTo>
                    <a:cubicBezTo>
                      <a:pt x="9448" y="128538"/>
                      <a:pt x="43824" y="162916"/>
                      <a:pt x="86277" y="162968"/>
                    </a:cubicBezTo>
                    <a:cubicBezTo>
                      <a:pt x="128729" y="163021"/>
                      <a:pt x="163181" y="128728"/>
                      <a:pt x="163238" y="86374"/>
                    </a:cubicBezTo>
                    <a:cubicBezTo>
                      <a:pt x="163238" y="86311"/>
                      <a:pt x="163238" y="86248"/>
                      <a:pt x="163238" y="86184"/>
                    </a:cubicBezTo>
                    <a:cubicBezTo>
                      <a:pt x="163134" y="43925"/>
                      <a:pt x="128825" y="9695"/>
                      <a:pt x="86467" y="9590"/>
                    </a:cubicBezTo>
                    <a:close/>
                  </a:path>
                </a:pathLst>
              </a:custGeom>
              <a:solidFill>
                <a:srgbClr val="5954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2ECE7C41-7714-B846-BFEB-EC83477F0F46}"/>
                  </a:ext>
                </a:extLst>
              </p:cNvPr>
              <p:cNvSpPr/>
              <p:nvPr/>
            </p:nvSpPr>
            <p:spPr>
              <a:xfrm>
                <a:off x="-3029623" y="9511832"/>
                <a:ext cx="1389655" cy="1386445"/>
              </a:xfrm>
              <a:custGeom>
                <a:avLst/>
                <a:gdLst>
                  <a:gd name="connsiteX0" fmla="*/ 46272 w 92392"/>
                  <a:gd name="connsiteY0" fmla="*/ 92171 h 92179"/>
                  <a:gd name="connsiteX1" fmla="*/ -20 w 92392"/>
                  <a:gd name="connsiteY1" fmla="*/ 46177 h 92179"/>
                  <a:gd name="connsiteX2" fmla="*/ 46081 w 92392"/>
                  <a:gd name="connsiteY2" fmla="*/ -8 h 92179"/>
                  <a:gd name="connsiteX3" fmla="*/ 92373 w 92392"/>
                  <a:gd name="connsiteY3" fmla="*/ 45987 h 92179"/>
                  <a:gd name="connsiteX4" fmla="*/ 92373 w 92392"/>
                  <a:gd name="connsiteY4" fmla="*/ 46082 h 92179"/>
                  <a:gd name="connsiteX5" fmla="*/ 46272 w 92392"/>
                  <a:gd name="connsiteY5" fmla="*/ 92171 h 92179"/>
                  <a:gd name="connsiteX6" fmla="*/ 46272 w 92392"/>
                  <a:gd name="connsiteY6" fmla="*/ 9590 h 92179"/>
                  <a:gd name="connsiteX7" fmla="*/ 9505 w 92392"/>
                  <a:gd name="connsiteY7" fmla="*/ 46082 h 92179"/>
                  <a:gd name="connsiteX8" fmla="*/ 46081 w 92392"/>
                  <a:gd name="connsiteY8" fmla="*/ 82763 h 92179"/>
                  <a:gd name="connsiteX9" fmla="*/ 82848 w 92392"/>
                  <a:gd name="connsiteY9" fmla="*/ 46272 h 92179"/>
                  <a:gd name="connsiteX10" fmla="*/ 82848 w 92392"/>
                  <a:gd name="connsiteY10" fmla="*/ 46082 h 92179"/>
                  <a:gd name="connsiteX11" fmla="*/ 46272 w 92392"/>
                  <a:gd name="connsiteY11" fmla="*/ 9590 h 9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392" h="92179">
                    <a:moveTo>
                      <a:pt x="46272" y="92171"/>
                    </a:moveTo>
                    <a:cubicBezTo>
                      <a:pt x="20754" y="92223"/>
                      <a:pt x="37" y="71631"/>
                      <a:pt x="-20" y="46177"/>
                    </a:cubicBezTo>
                    <a:cubicBezTo>
                      <a:pt x="-77" y="20722"/>
                      <a:pt x="20564" y="44"/>
                      <a:pt x="46081" y="-8"/>
                    </a:cubicBezTo>
                    <a:cubicBezTo>
                      <a:pt x="71598" y="-60"/>
                      <a:pt x="92315" y="20532"/>
                      <a:pt x="92373" y="45987"/>
                    </a:cubicBezTo>
                    <a:cubicBezTo>
                      <a:pt x="92373" y="46018"/>
                      <a:pt x="92373" y="46050"/>
                      <a:pt x="92373" y="46082"/>
                    </a:cubicBezTo>
                    <a:cubicBezTo>
                      <a:pt x="92373" y="71499"/>
                      <a:pt x="71751" y="92119"/>
                      <a:pt x="46272" y="92171"/>
                    </a:cubicBezTo>
                    <a:close/>
                    <a:moveTo>
                      <a:pt x="46272" y="9590"/>
                    </a:moveTo>
                    <a:cubicBezTo>
                      <a:pt x="26021" y="9538"/>
                      <a:pt x="9562" y="25875"/>
                      <a:pt x="9505" y="46082"/>
                    </a:cubicBezTo>
                    <a:cubicBezTo>
                      <a:pt x="9458" y="66288"/>
                      <a:pt x="25831" y="82711"/>
                      <a:pt x="46081" y="82763"/>
                    </a:cubicBezTo>
                    <a:cubicBezTo>
                      <a:pt x="66331" y="82815"/>
                      <a:pt x="82790" y="66478"/>
                      <a:pt x="82848" y="46272"/>
                    </a:cubicBezTo>
                    <a:cubicBezTo>
                      <a:pt x="82848" y="46208"/>
                      <a:pt x="82848" y="46145"/>
                      <a:pt x="82848" y="46082"/>
                    </a:cubicBezTo>
                    <a:cubicBezTo>
                      <a:pt x="82848" y="25928"/>
                      <a:pt x="66474" y="9590"/>
                      <a:pt x="46272" y="95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BA37F2D-B89A-B74C-ACA6-E979CDD72AC9}"/>
                  </a:ext>
                </a:extLst>
              </p:cNvPr>
              <p:cNvSpPr/>
              <p:nvPr/>
            </p:nvSpPr>
            <p:spPr>
              <a:xfrm>
                <a:off x="2559112" y="8758576"/>
                <a:ext cx="2899658" cy="2892966"/>
              </a:xfrm>
              <a:custGeom>
                <a:avLst/>
                <a:gdLst>
                  <a:gd name="connsiteX0" fmla="*/ 96468 w 192785"/>
                  <a:gd name="connsiteY0" fmla="*/ 192333 h 192340"/>
                  <a:gd name="connsiteX1" fmla="*/ -20 w 192785"/>
                  <a:gd name="connsiteY1" fmla="*/ 96257 h 192340"/>
                  <a:gd name="connsiteX2" fmla="*/ 96278 w 192785"/>
                  <a:gd name="connsiteY2" fmla="*/ -8 h 192340"/>
                  <a:gd name="connsiteX3" fmla="*/ 192766 w 192785"/>
                  <a:gd name="connsiteY3" fmla="*/ 96067 h 192340"/>
                  <a:gd name="connsiteX4" fmla="*/ 192766 w 192785"/>
                  <a:gd name="connsiteY4" fmla="*/ 96162 h 192340"/>
                  <a:gd name="connsiteX5" fmla="*/ 96468 w 192785"/>
                  <a:gd name="connsiteY5" fmla="*/ 192333 h 192340"/>
                  <a:gd name="connsiteX6" fmla="*/ 96468 w 192785"/>
                  <a:gd name="connsiteY6" fmla="*/ 9590 h 192340"/>
                  <a:gd name="connsiteX7" fmla="*/ 9505 w 192785"/>
                  <a:gd name="connsiteY7" fmla="*/ 96162 h 192340"/>
                  <a:gd name="connsiteX8" fmla="*/ 96278 w 192785"/>
                  <a:gd name="connsiteY8" fmla="*/ 182925 h 192340"/>
                  <a:gd name="connsiteX9" fmla="*/ 183241 w 192785"/>
                  <a:gd name="connsiteY9" fmla="*/ 96352 h 192340"/>
                  <a:gd name="connsiteX10" fmla="*/ 183241 w 192785"/>
                  <a:gd name="connsiteY10" fmla="*/ 96162 h 192340"/>
                  <a:gd name="connsiteX11" fmla="*/ 96468 w 192785"/>
                  <a:gd name="connsiteY11" fmla="*/ 9590 h 19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785" h="192340">
                    <a:moveTo>
                      <a:pt x="96468" y="192333"/>
                    </a:moveTo>
                    <a:cubicBezTo>
                      <a:pt x="43233" y="192385"/>
                      <a:pt x="37" y="149371"/>
                      <a:pt x="-20" y="96257"/>
                    </a:cubicBezTo>
                    <a:cubicBezTo>
                      <a:pt x="-77" y="43144"/>
                      <a:pt x="43043" y="44"/>
                      <a:pt x="96278" y="-8"/>
                    </a:cubicBezTo>
                    <a:cubicBezTo>
                      <a:pt x="149513" y="-60"/>
                      <a:pt x="192709" y="42954"/>
                      <a:pt x="192766" y="96067"/>
                    </a:cubicBezTo>
                    <a:cubicBezTo>
                      <a:pt x="192766" y="96099"/>
                      <a:pt x="192766" y="96131"/>
                      <a:pt x="192766" y="96162"/>
                    </a:cubicBezTo>
                    <a:cubicBezTo>
                      <a:pt x="192718" y="149217"/>
                      <a:pt x="149646" y="192228"/>
                      <a:pt x="96468" y="192333"/>
                    </a:cubicBezTo>
                    <a:close/>
                    <a:moveTo>
                      <a:pt x="96468" y="9590"/>
                    </a:moveTo>
                    <a:cubicBezTo>
                      <a:pt x="48491" y="9538"/>
                      <a:pt x="9562" y="48298"/>
                      <a:pt x="9505" y="96162"/>
                    </a:cubicBezTo>
                    <a:cubicBezTo>
                      <a:pt x="9448" y="144027"/>
                      <a:pt x="48300" y="182873"/>
                      <a:pt x="96278" y="182925"/>
                    </a:cubicBezTo>
                    <a:cubicBezTo>
                      <a:pt x="144255" y="182977"/>
                      <a:pt x="183184" y="144217"/>
                      <a:pt x="183241" y="96352"/>
                    </a:cubicBezTo>
                    <a:cubicBezTo>
                      <a:pt x="183241" y="96289"/>
                      <a:pt x="183241" y="96226"/>
                      <a:pt x="183241" y="96162"/>
                    </a:cubicBezTo>
                    <a:cubicBezTo>
                      <a:pt x="183136" y="48393"/>
                      <a:pt x="144350" y="9695"/>
                      <a:pt x="96468" y="959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5FAD336-1241-2243-A5F8-20462DB22E55}"/>
                  </a:ext>
                </a:extLst>
              </p:cNvPr>
              <p:cNvSpPr/>
              <p:nvPr/>
            </p:nvSpPr>
            <p:spPr>
              <a:xfrm>
                <a:off x="2709542" y="8908647"/>
                <a:ext cx="2598807" cy="2592812"/>
              </a:xfrm>
              <a:custGeom>
                <a:avLst/>
                <a:gdLst>
                  <a:gd name="connsiteX0" fmla="*/ 86467 w 172783"/>
                  <a:gd name="connsiteY0" fmla="*/ 172376 h 172384"/>
                  <a:gd name="connsiteX1" fmla="*/ -20 w 172783"/>
                  <a:gd name="connsiteY1" fmla="*/ 86279 h 172384"/>
                  <a:gd name="connsiteX2" fmla="*/ 86277 w 172783"/>
                  <a:gd name="connsiteY2" fmla="*/ -8 h 172384"/>
                  <a:gd name="connsiteX3" fmla="*/ 172764 w 172783"/>
                  <a:gd name="connsiteY3" fmla="*/ 86089 h 172384"/>
                  <a:gd name="connsiteX4" fmla="*/ 172764 w 172783"/>
                  <a:gd name="connsiteY4" fmla="*/ 86184 h 172384"/>
                  <a:gd name="connsiteX5" fmla="*/ 86467 w 172783"/>
                  <a:gd name="connsiteY5" fmla="*/ 172376 h 172384"/>
                  <a:gd name="connsiteX6" fmla="*/ 86467 w 172783"/>
                  <a:gd name="connsiteY6" fmla="*/ 9590 h 172384"/>
                  <a:gd name="connsiteX7" fmla="*/ 9505 w 172783"/>
                  <a:gd name="connsiteY7" fmla="*/ 86184 h 172384"/>
                  <a:gd name="connsiteX8" fmla="*/ 86277 w 172783"/>
                  <a:gd name="connsiteY8" fmla="*/ 162968 h 172384"/>
                  <a:gd name="connsiteX9" fmla="*/ 163239 w 172783"/>
                  <a:gd name="connsiteY9" fmla="*/ 86374 h 172384"/>
                  <a:gd name="connsiteX10" fmla="*/ 163239 w 172783"/>
                  <a:gd name="connsiteY10" fmla="*/ 86184 h 172384"/>
                  <a:gd name="connsiteX11" fmla="*/ 86467 w 172783"/>
                  <a:gd name="connsiteY11" fmla="*/ 9590 h 17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783" h="172384">
                    <a:moveTo>
                      <a:pt x="86467" y="172376"/>
                    </a:moveTo>
                    <a:cubicBezTo>
                      <a:pt x="38756" y="172429"/>
                      <a:pt x="37" y="133882"/>
                      <a:pt x="-20" y="86279"/>
                    </a:cubicBezTo>
                    <a:cubicBezTo>
                      <a:pt x="-77" y="38677"/>
                      <a:pt x="38566" y="44"/>
                      <a:pt x="86277" y="-8"/>
                    </a:cubicBezTo>
                    <a:cubicBezTo>
                      <a:pt x="133987" y="-60"/>
                      <a:pt x="172706" y="38487"/>
                      <a:pt x="172764" y="86089"/>
                    </a:cubicBezTo>
                    <a:cubicBezTo>
                      <a:pt x="172764" y="86121"/>
                      <a:pt x="172764" y="86153"/>
                      <a:pt x="172764" y="86184"/>
                    </a:cubicBezTo>
                    <a:cubicBezTo>
                      <a:pt x="172706" y="133728"/>
                      <a:pt x="134121" y="172272"/>
                      <a:pt x="86467" y="172376"/>
                    </a:cubicBezTo>
                    <a:close/>
                    <a:moveTo>
                      <a:pt x="86467" y="9590"/>
                    </a:moveTo>
                    <a:cubicBezTo>
                      <a:pt x="44014" y="9538"/>
                      <a:pt x="9562" y="43830"/>
                      <a:pt x="9505" y="86184"/>
                    </a:cubicBezTo>
                    <a:cubicBezTo>
                      <a:pt x="9448" y="128538"/>
                      <a:pt x="43824" y="162916"/>
                      <a:pt x="86277" y="162968"/>
                    </a:cubicBezTo>
                    <a:cubicBezTo>
                      <a:pt x="128730" y="163021"/>
                      <a:pt x="163181" y="128728"/>
                      <a:pt x="163239" y="86374"/>
                    </a:cubicBezTo>
                    <a:cubicBezTo>
                      <a:pt x="163239" y="86311"/>
                      <a:pt x="163239" y="86248"/>
                      <a:pt x="163239" y="86184"/>
                    </a:cubicBezTo>
                    <a:cubicBezTo>
                      <a:pt x="163134" y="43925"/>
                      <a:pt x="128825" y="9695"/>
                      <a:pt x="86467" y="9590"/>
                    </a:cubicBezTo>
                    <a:close/>
                  </a:path>
                </a:pathLst>
              </a:custGeom>
              <a:solidFill>
                <a:srgbClr val="5954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A9AD96F4-A2A7-794A-9A81-D21EC023A052}"/>
                  </a:ext>
                </a:extLst>
              </p:cNvPr>
              <p:cNvSpPr/>
              <p:nvPr/>
            </p:nvSpPr>
            <p:spPr>
              <a:xfrm>
                <a:off x="3319834" y="9511855"/>
                <a:ext cx="1389670" cy="1386445"/>
              </a:xfrm>
              <a:custGeom>
                <a:avLst/>
                <a:gdLst>
                  <a:gd name="connsiteX0" fmla="*/ 45891 w 92393"/>
                  <a:gd name="connsiteY0" fmla="*/ 92170 h 92179"/>
                  <a:gd name="connsiteX1" fmla="*/ -19 w 92393"/>
                  <a:gd name="connsiteY1" fmla="*/ 45796 h 92179"/>
                  <a:gd name="connsiteX2" fmla="*/ 46463 w 92393"/>
                  <a:gd name="connsiteY2" fmla="*/ -7 h 92179"/>
                  <a:gd name="connsiteX3" fmla="*/ 92373 w 92393"/>
                  <a:gd name="connsiteY3" fmla="*/ 46080 h 92179"/>
                  <a:gd name="connsiteX4" fmla="*/ 46177 w 92393"/>
                  <a:gd name="connsiteY4" fmla="*/ 92171 h 92179"/>
                  <a:gd name="connsiteX5" fmla="*/ 45891 w 92393"/>
                  <a:gd name="connsiteY5" fmla="*/ 92170 h 92179"/>
                  <a:gd name="connsiteX6" fmla="*/ 45891 w 92393"/>
                  <a:gd name="connsiteY6" fmla="*/ 9589 h 92179"/>
                  <a:gd name="connsiteX7" fmla="*/ 9506 w 92393"/>
                  <a:gd name="connsiteY7" fmla="*/ 46460 h 92179"/>
                  <a:gd name="connsiteX8" fmla="*/ 46463 w 92393"/>
                  <a:gd name="connsiteY8" fmla="*/ 82760 h 92179"/>
                  <a:gd name="connsiteX9" fmla="*/ 82848 w 92393"/>
                  <a:gd name="connsiteY9" fmla="*/ 46080 h 92179"/>
                  <a:gd name="connsiteX10" fmla="*/ 46082 w 92393"/>
                  <a:gd name="connsiteY10" fmla="*/ 9588 h 92179"/>
                  <a:gd name="connsiteX11" fmla="*/ 45891 w 92393"/>
                  <a:gd name="connsiteY11" fmla="*/ 9589 h 9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393" h="92179">
                    <a:moveTo>
                      <a:pt x="45891" y="92170"/>
                    </a:moveTo>
                    <a:cubicBezTo>
                      <a:pt x="20374" y="92012"/>
                      <a:pt x="-172" y="71250"/>
                      <a:pt x="-19" y="45796"/>
                    </a:cubicBezTo>
                    <a:cubicBezTo>
                      <a:pt x="143" y="20343"/>
                      <a:pt x="20945" y="-165"/>
                      <a:pt x="46463" y="-7"/>
                    </a:cubicBezTo>
                    <a:cubicBezTo>
                      <a:pt x="71866" y="150"/>
                      <a:pt x="92373" y="20738"/>
                      <a:pt x="92373" y="46080"/>
                    </a:cubicBezTo>
                    <a:cubicBezTo>
                      <a:pt x="92373" y="71535"/>
                      <a:pt x="71694" y="92170"/>
                      <a:pt x="46177" y="92171"/>
                    </a:cubicBezTo>
                    <a:cubicBezTo>
                      <a:pt x="46082" y="92171"/>
                      <a:pt x="45987" y="92171"/>
                      <a:pt x="45891" y="92170"/>
                    </a:cubicBezTo>
                    <a:close/>
                    <a:moveTo>
                      <a:pt x="45891" y="9589"/>
                    </a:moveTo>
                    <a:cubicBezTo>
                      <a:pt x="25641" y="9747"/>
                      <a:pt x="9353" y="26254"/>
                      <a:pt x="9506" y="46460"/>
                    </a:cubicBezTo>
                    <a:cubicBezTo>
                      <a:pt x="9668" y="66665"/>
                      <a:pt x="26213" y="82917"/>
                      <a:pt x="46463" y="82760"/>
                    </a:cubicBezTo>
                    <a:cubicBezTo>
                      <a:pt x="66637" y="82603"/>
                      <a:pt x="82896" y="66212"/>
                      <a:pt x="82848" y="46080"/>
                    </a:cubicBezTo>
                    <a:cubicBezTo>
                      <a:pt x="82801" y="25874"/>
                      <a:pt x="66332" y="9536"/>
                      <a:pt x="46082" y="9588"/>
                    </a:cubicBezTo>
                    <a:cubicBezTo>
                      <a:pt x="46015" y="9588"/>
                      <a:pt x="45958" y="9589"/>
                      <a:pt x="45891" y="958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5E6DDE7-F061-104B-B8FA-676A95E4BB81}"/>
                </a:ext>
              </a:extLst>
            </p:cNvPr>
            <p:cNvSpPr/>
            <p:nvPr/>
          </p:nvSpPr>
          <p:spPr>
            <a:xfrm flipH="1">
              <a:off x="15522221" y="6771624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72D2926-2494-8740-B293-54753E3C65B7}"/>
                </a:ext>
              </a:extLst>
            </p:cNvPr>
            <p:cNvSpPr/>
            <p:nvPr/>
          </p:nvSpPr>
          <p:spPr>
            <a:xfrm flipH="1">
              <a:off x="16808010" y="6771624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6BAA400-ACCF-0B43-B069-79177CE18B13}"/>
                </a:ext>
              </a:extLst>
            </p:cNvPr>
            <p:cNvSpPr/>
            <p:nvPr/>
          </p:nvSpPr>
          <p:spPr>
            <a:xfrm flipH="1">
              <a:off x="18235776" y="6771624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158B532-2D92-7248-AB52-589EAA5ED043}"/>
                </a:ext>
              </a:extLst>
            </p:cNvPr>
            <p:cNvGrpSpPr/>
            <p:nvPr/>
          </p:nvGrpSpPr>
          <p:grpSpPr>
            <a:xfrm>
              <a:off x="3650326" y="5591456"/>
              <a:ext cx="6877765" cy="5840730"/>
              <a:chOff x="12612093" y="6192760"/>
              <a:chExt cx="6877765" cy="5840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786DD4B-64FC-574F-8D3E-8679F4E302D1}"/>
                  </a:ext>
                </a:extLst>
              </p:cNvPr>
              <p:cNvGrpSpPr/>
              <p:nvPr/>
            </p:nvGrpSpPr>
            <p:grpSpPr>
              <a:xfrm>
                <a:off x="12612093" y="6192760"/>
                <a:ext cx="6877765" cy="2091690"/>
                <a:chOff x="14511396" y="5656033"/>
                <a:chExt cx="6877765" cy="2091690"/>
              </a:xfrm>
            </p:grpSpPr>
            <p:sp>
              <p:nvSpPr>
                <p:cNvPr id="70" name="CuadroTexto 395">
                  <a:extLst>
                    <a:ext uri="{FF2B5EF4-FFF2-40B4-BE49-F238E27FC236}">
                      <a16:creationId xmlns:a16="http://schemas.microsoft.com/office/drawing/2014/main" id="{78D665BE-799E-EC41-8C71-77EE950238FC}"/>
                    </a:ext>
                  </a:extLst>
                </p:cNvPr>
                <p:cNvSpPr txBox="1"/>
                <p:nvPr/>
              </p:nvSpPr>
              <p:spPr>
                <a:xfrm>
                  <a:off x="14511396" y="5656033"/>
                  <a:ext cx="45651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Desire</a:t>
                  </a:r>
                </a:p>
              </p:txBody>
            </p:sp>
            <p:sp>
              <p:nvSpPr>
                <p:cNvPr id="71" name="Rectangle 56">
                  <a:extLst>
                    <a:ext uri="{FF2B5EF4-FFF2-40B4-BE49-F238E27FC236}">
                      <a16:creationId xmlns:a16="http://schemas.microsoft.com/office/drawing/2014/main" id="{E82F5CE9-7CA6-0A47-B2B0-3D25C3CF0931}"/>
                    </a:ext>
                  </a:extLst>
                </p:cNvPr>
                <p:cNvSpPr/>
                <p:nvPr/>
              </p:nvSpPr>
              <p:spPr>
                <a:xfrm>
                  <a:off x="14511397" y="6362728"/>
                  <a:ext cx="6877764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Marketing is the business process of creating.</a:t>
                  </a: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580B1905-A00C-4A4A-9C3A-5C8FD8270634}"/>
                  </a:ext>
                </a:extLst>
              </p:cNvPr>
              <p:cNvGrpSpPr/>
              <p:nvPr/>
            </p:nvGrpSpPr>
            <p:grpSpPr>
              <a:xfrm>
                <a:off x="12612093" y="9941800"/>
                <a:ext cx="6877765" cy="2091690"/>
                <a:chOff x="14511396" y="5656033"/>
                <a:chExt cx="6877765" cy="2091690"/>
              </a:xfrm>
            </p:grpSpPr>
            <p:sp>
              <p:nvSpPr>
                <p:cNvPr id="152" name="CuadroTexto 395">
                  <a:extLst>
                    <a:ext uri="{FF2B5EF4-FFF2-40B4-BE49-F238E27FC236}">
                      <a16:creationId xmlns:a16="http://schemas.microsoft.com/office/drawing/2014/main" id="{342EF369-AF70-5545-BAFA-25CA7568712B}"/>
                    </a:ext>
                  </a:extLst>
                </p:cNvPr>
                <p:cNvSpPr txBox="1"/>
                <p:nvPr/>
              </p:nvSpPr>
              <p:spPr>
                <a:xfrm>
                  <a:off x="14511396" y="5656033"/>
                  <a:ext cx="45651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Awareness</a:t>
                  </a:r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13AE9EA8-6369-E549-B787-513436F53579}"/>
                    </a:ext>
                  </a:extLst>
                </p:cNvPr>
                <p:cNvSpPr/>
                <p:nvPr/>
              </p:nvSpPr>
              <p:spPr>
                <a:xfrm>
                  <a:off x="14511397" y="6362728"/>
                  <a:ext cx="6877764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Marketing is the business process of creating.</a:t>
                  </a:r>
                </a:p>
              </p:txBody>
            </p:sp>
          </p:grpSp>
        </p:grp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45CC1629-3716-D942-98BF-6FEAB27F810B}"/>
                </a:ext>
              </a:extLst>
            </p:cNvPr>
            <p:cNvSpPr/>
            <p:nvPr/>
          </p:nvSpPr>
          <p:spPr>
            <a:xfrm flipH="1">
              <a:off x="19648486" y="6771624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5F1D5AF-8B9C-BC4D-9159-FA5A372744C4}"/>
                </a:ext>
              </a:extLst>
            </p:cNvPr>
            <p:cNvGrpSpPr/>
            <p:nvPr/>
          </p:nvGrpSpPr>
          <p:grpSpPr>
            <a:xfrm>
              <a:off x="11862532" y="8887037"/>
              <a:ext cx="3622368" cy="2539137"/>
              <a:chOff x="-5290347" y="3794478"/>
              <a:chExt cx="11209000" cy="7857067"/>
            </a:xfrm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A89C8CF2-561B-544E-880A-5D169F2965E7}"/>
                  </a:ext>
                </a:extLst>
              </p:cNvPr>
              <p:cNvSpPr/>
              <p:nvPr/>
            </p:nvSpPr>
            <p:spPr>
              <a:xfrm flipH="1">
                <a:off x="-62380" y="3794478"/>
                <a:ext cx="5623691" cy="2762163"/>
              </a:xfrm>
              <a:custGeom>
                <a:avLst/>
                <a:gdLst>
                  <a:gd name="connsiteX0" fmla="*/ 5216404 w 10430167"/>
                  <a:gd name="connsiteY0" fmla="*/ 0 h 5122945"/>
                  <a:gd name="connsiteX1" fmla="*/ 5216408 w 10430167"/>
                  <a:gd name="connsiteY1" fmla="*/ 0 h 5122945"/>
                  <a:gd name="connsiteX2" fmla="*/ 5216411 w 10430167"/>
                  <a:gd name="connsiteY2" fmla="*/ 0 h 5122945"/>
                  <a:gd name="connsiteX3" fmla="*/ 5374037 w 10430167"/>
                  <a:gd name="connsiteY3" fmla="*/ 3713 h 5122945"/>
                  <a:gd name="connsiteX4" fmla="*/ 10430167 w 10430167"/>
                  <a:gd name="connsiteY4" fmla="*/ 5122945 h 5122945"/>
                  <a:gd name="connsiteX5" fmla="*/ 10422265 w 10430167"/>
                  <a:gd name="connsiteY5" fmla="*/ 5122945 h 5122945"/>
                  <a:gd name="connsiteX6" fmla="*/ 5216411 w 10430167"/>
                  <a:gd name="connsiteY6" fmla="*/ 5122945 h 5122945"/>
                  <a:gd name="connsiteX7" fmla="*/ 5216404 w 10430167"/>
                  <a:gd name="connsiteY7" fmla="*/ 5122945 h 5122945"/>
                  <a:gd name="connsiteX8" fmla="*/ 0 w 10430167"/>
                  <a:gd name="connsiteY8" fmla="*/ 5122945 h 5122945"/>
                  <a:gd name="connsiteX9" fmla="*/ 5058656 w 10430167"/>
                  <a:gd name="connsiteY9" fmla="*/ 3713 h 5122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30167" h="5122945">
                    <a:moveTo>
                      <a:pt x="5216404" y="0"/>
                    </a:moveTo>
                    <a:lnTo>
                      <a:pt x="5216408" y="0"/>
                    </a:lnTo>
                    <a:lnTo>
                      <a:pt x="5216411" y="0"/>
                    </a:lnTo>
                    <a:lnTo>
                      <a:pt x="5374037" y="3713"/>
                    </a:lnTo>
                    <a:cubicBezTo>
                      <a:pt x="8660284" y="158842"/>
                      <a:pt x="10430167" y="5122945"/>
                      <a:pt x="10430167" y="5122945"/>
                    </a:cubicBezTo>
                    <a:lnTo>
                      <a:pt x="10422265" y="5122945"/>
                    </a:lnTo>
                    <a:lnTo>
                      <a:pt x="5216411" y="5122945"/>
                    </a:lnTo>
                    <a:lnTo>
                      <a:pt x="5216404" y="5122945"/>
                    </a:lnTo>
                    <a:lnTo>
                      <a:pt x="0" y="5122945"/>
                    </a:lnTo>
                    <a:cubicBezTo>
                      <a:pt x="0" y="5122945"/>
                      <a:pt x="1769883" y="158842"/>
                      <a:pt x="5058656" y="3713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2C88B926-AB7F-5343-91BF-CCA53E7A8831}"/>
                  </a:ext>
                </a:extLst>
              </p:cNvPr>
              <p:cNvSpPr/>
              <p:nvPr/>
            </p:nvSpPr>
            <p:spPr>
              <a:xfrm>
                <a:off x="-5240203" y="5492540"/>
                <a:ext cx="4289328" cy="2095408"/>
              </a:xfrm>
              <a:custGeom>
                <a:avLst/>
                <a:gdLst>
                  <a:gd name="connsiteX0" fmla="*/ 84467 w 285178"/>
                  <a:gd name="connsiteY0" fmla="*/ 99298 h 139314"/>
                  <a:gd name="connsiteX1" fmla="*/ 124567 w 285178"/>
                  <a:gd name="connsiteY1" fmla="*/ -8 h 139314"/>
                  <a:gd name="connsiteX2" fmla="*/ 285159 w 285178"/>
                  <a:gd name="connsiteY2" fmla="*/ -8 h 139314"/>
                  <a:gd name="connsiteX3" fmla="*/ 285159 w 285178"/>
                  <a:gd name="connsiteY3" fmla="*/ 139306 h 139314"/>
                  <a:gd name="connsiteX4" fmla="*/ -20 w 285178"/>
                  <a:gd name="connsiteY4" fmla="*/ 139306 h 139314"/>
                  <a:gd name="connsiteX5" fmla="*/ -20 w 285178"/>
                  <a:gd name="connsiteY5" fmla="*/ 117924 h 139314"/>
                  <a:gd name="connsiteX6" fmla="*/ 131330 w 285178"/>
                  <a:gd name="connsiteY6" fmla="*/ 22229 h 139314"/>
                  <a:gd name="connsiteX7" fmla="*/ 131330 w 285178"/>
                  <a:gd name="connsiteY7" fmla="*/ 23084 h 139314"/>
                  <a:gd name="connsiteX8" fmla="*/ 131330 w 285178"/>
                  <a:gd name="connsiteY8" fmla="*/ 23084 h 139314"/>
                  <a:gd name="connsiteX9" fmla="*/ 115995 w 285178"/>
                  <a:gd name="connsiteY9" fmla="*/ 61096 h 139314"/>
                  <a:gd name="connsiteX10" fmla="*/ 102374 w 285178"/>
                  <a:gd name="connsiteY10" fmla="*/ 95022 h 139314"/>
                  <a:gd name="connsiteX11" fmla="*/ 269538 w 285178"/>
                  <a:gd name="connsiteY11" fmla="*/ 95022 h 139314"/>
                  <a:gd name="connsiteX12" fmla="*/ 269538 w 285178"/>
                  <a:gd name="connsiteY12" fmla="*/ 22229 h 139314"/>
                  <a:gd name="connsiteX13" fmla="*/ 131330 w 285178"/>
                  <a:gd name="connsiteY13" fmla="*/ 22229 h 13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5178" h="139314">
                    <a:moveTo>
                      <a:pt x="84467" y="99298"/>
                    </a:moveTo>
                    <a:lnTo>
                      <a:pt x="124567" y="-8"/>
                    </a:lnTo>
                    <a:lnTo>
                      <a:pt x="285159" y="-8"/>
                    </a:lnTo>
                    <a:lnTo>
                      <a:pt x="285159" y="139306"/>
                    </a:lnTo>
                    <a:lnTo>
                      <a:pt x="-20" y="139306"/>
                    </a:lnTo>
                    <a:lnTo>
                      <a:pt x="-20" y="117924"/>
                    </a:lnTo>
                    <a:close/>
                    <a:moveTo>
                      <a:pt x="131330" y="22229"/>
                    </a:moveTo>
                    <a:lnTo>
                      <a:pt x="131330" y="23084"/>
                    </a:lnTo>
                    <a:lnTo>
                      <a:pt x="131330" y="23084"/>
                    </a:lnTo>
                    <a:lnTo>
                      <a:pt x="115995" y="61096"/>
                    </a:lnTo>
                    <a:lnTo>
                      <a:pt x="102374" y="95022"/>
                    </a:lnTo>
                    <a:lnTo>
                      <a:pt x="269538" y="95022"/>
                    </a:lnTo>
                    <a:lnTo>
                      <a:pt x="269538" y="22229"/>
                    </a:lnTo>
                    <a:lnTo>
                      <a:pt x="131330" y="2222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47ED351C-7BFF-E24B-A978-D0C5472BD4C3}"/>
                  </a:ext>
                </a:extLst>
              </p:cNvPr>
              <p:cNvSpPr/>
              <p:nvPr/>
            </p:nvSpPr>
            <p:spPr>
              <a:xfrm>
                <a:off x="-4372017" y="4827893"/>
                <a:ext cx="10290670" cy="2212608"/>
              </a:xfrm>
              <a:custGeom>
                <a:avLst/>
                <a:gdLst>
                  <a:gd name="connsiteX0" fmla="*/ 638080 w 684180"/>
                  <a:gd name="connsiteY0" fmla="*/ 47515 h 147106"/>
                  <a:gd name="connsiteX1" fmla="*/ 684181 w 684180"/>
                  <a:gd name="connsiteY1" fmla="*/ 140169 h 147106"/>
                  <a:gd name="connsiteX2" fmla="*/ 669988 w 684180"/>
                  <a:gd name="connsiteY2" fmla="*/ 147106 h 147106"/>
                  <a:gd name="connsiteX3" fmla="*/ 627983 w 684180"/>
                  <a:gd name="connsiteY3" fmla="*/ 66426 h 147106"/>
                  <a:gd name="connsiteX4" fmla="*/ 551974 w 684180"/>
                  <a:gd name="connsiteY4" fmla="*/ 66426 h 147106"/>
                  <a:gd name="connsiteX5" fmla="*/ 536258 w 684180"/>
                  <a:gd name="connsiteY5" fmla="*/ 66426 h 147106"/>
                  <a:gd name="connsiteX6" fmla="*/ 453295 w 684180"/>
                  <a:gd name="connsiteY6" fmla="*/ 66426 h 147106"/>
                  <a:gd name="connsiteX7" fmla="*/ 437483 w 684180"/>
                  <a:gd name="connsiteY7" fmla="*/ 66426 h 147106"/>
                  <a:gd name="connsiteX8" fmla="*/ 349853 w 684180"/>
                  <a:gd name="connsiteY8" fmla="*/ 66426 h 147106"/>
                  <a:gd name="connsiteX9" fmla="*/ 334042 w 684180"/>
                  <a:gd name="connsiteY9" fmla="*/ 66426 h 147106"/>
                  <a:gd name="connsiteX10" fmla="*/ 239649 w 684180"/>
                  <a:gd name="connsiteY10" fmla="*/ 66426 h 147106"/>
                  <a:gd name="connsiteX11" fmla="*/ 227457 w 684180"/>
                  <a:gd name="connsiteY11" fmla="*/ 22522 h 147106"/>
                  <a:gd name="connsiteX12" fmla="*/ 22574 w 684180"/>
                  <a:gd name="connsiteY12" fmla="*/ 22522 h 147106"/>
                  <a:gd name="connsiteX13" fmla="*/ 0 w 684180"/>
                  <a:gd name="connsiteY13" fmla="*/ 0 h 147106"/>
                  <a:gd name="connsiteX14" fmla="*/ 289370 w 684180"/>
                  <a:gd name="connsiteY14" fmla="*/ 0 h 147106"/>
                  <a:gd name="connsiteX15" fmla="*/ 326993 w 684180"/>
                  <a:gd name="connsiteY15" fmla="*/ 47515 h 147106"/>
                  <a:gd name="connsiteX16" fmla="*/ 476441 w 684180"/>
                  <a:gd name="connsiteY16" fmla="*/ 47515 h 147106"/>
                  <a:gd name="connsiteX17" fmla="*/ 622649 w 684180"/>
                  <a:gd name="connsiteY17" fmla="*/ 47515 h 147106"/>
                  <a:gd name="connsiteX18" fmla="*/ 638080 w 684180"/>
                  <a:gd name="connsiteY18" fmla="*/ 47515 h 14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4180" h="147106">
                    <a:moveTo>
                      <a:pt x="638080" y="47515"/>
                    </a:moveTo>
                    <a:lnTo>
                      <a:pt x="684181" y="140169"/>
                    </a:lnTo>
                    <a:lnTo>
                      <a:pt x="669988" y="147106"/>
                    </a:lnTo>
                    <a:lnTo>
                      <a:pt x="627983" y="66426"/>
                    </a:lnTo>
                    <a:lnTo>
                      <a:pt x="551974" y="66426"/>
                    </a:lnTo>
                    <a:lnTo>
                      <a:pt x="536258" y="66426"/>
                    </a:lnTo>
                    <a:lnTo>
                      <a:pt x="453295" y="66426"/>
                    </a:lnTo>
                    <a:lnTo>
                      <a:pt x="437483" y="66426"/>
                    </a:lnTo>
                    <a:lnTo>
                      <a:pt x="349853" y="66426"/>
                    </a:lnTo>
                    <a:lnTo>
                      <a:pt x="334042" y="66426"/>
                    </a:lnTo>
                    <a:lnTo>
                      <a:pt x="239649" y="66426"/>
                    </a:lnTo>
                    <a:lnTo>
                      <a:pt x="227457" y="22522"/>
                    </a:lnTo>
                    <a:lnTo>
                      <a:pt x="22574" y="22522"/>
                    </a:lnTo>
                    <a:lnTo>
                      <a:pt x="0" y="0"/>
                    </a:lnTo>
                    <a:lnTo>
                      <a:pt x="289370" y="0"/>
                    </a:lnTo>
                    <a:lnTo>
                      <a:pt x="326993" y="47515"/>
                    </a:lnTo>
                    <a:lnTo>
                      <a:pt x="476441" y="47515"/>
                    </a:lnTo>
                    <a:lnTo>
                      <a:pt x="622649" y="47515"/>
                    </a:lnTo>
                    <a:lnTo>
                      <a:pt x="638080" y="475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B08614F-0D0D-B740-9D52-71FDC06F5910}"/>
                  </a:ext>
                </a:extLst>
              </p:cNvPr>
              <p:cNvSpPr/>
              <p:nvPr/>
            </p:nvSpPr>
            <p:spPr>
              <a:xfrm>
                <a:off x="3930147" y="5827003"/>
                <a:ext cx="1775039" cy="1829540"/>
              </a:xfrm>
              <a:custGeom>
                <a:avLst/>
                <a:gdLst>
                  <a:gd name="connsiteX0" fmla="*/ 76009 w 118014"/>
                  <a:gd name="connsiteY0" fmla="*/ 0 h 121638"/>
                  <a:gd name="connsiteX1" fmla="*/ 118015 w 118014"/>
                  <a:gd name="connsiteY1" fmla="*/ 80680 h 121638"/>
                  <a:gd name="connsiteX2" fmla="*/ 87249 w 118014"/>
                  <a:gd name="connsiteY2" fmla="*/ 95695 h 121638"/>
                  <a:gd name="connsiteX3" fmla="*/ 87249 w 118014"/>
                  <a:gd name="connsiteY3" fmla="*/ 95790 h 121638"/>
                  <a:gd name="connsiteX4" fmla="*/ 34290 w 118014"/>
                  <a:gd name="connsiteY4" fmla="*/ 121638 h 121638"/>
                  <a:gd name="connsiteX5" fmla="*/ 0 w 118014"/>
                  <a:gd name="connsiteY5" fmla="*/ 0 h 121638"/>
                  <a:gd name="connsiteX6" fmla="*/ 76009 w 118014"/>
                  <a:gd name="connsiteY6" fmla="*/ 0 h 12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014" h="121638">
                    <a:moveTo>
                      <a:pt x="76009" y="0"/>
                    </a:moveTo>
                    <a:lnTo>
                      <a:pt x="118015" y="80680"/>
                    </a:lnTo>
                    <a:lnTo>
                      <a:pt x="87249" y="95695"/>
                    </a:lnTo>
                    <a:lnTo>
                      <a:pt x="87249" y="95790"/>
                    </a:lnTo>
                    <a:lnTo>
                      <a:pt x="34290" y="121638"/>
                    </a:lnTo>
                    <a:lnTo>
                      <a:pt x="0" y="0"/>
                    </a:lnTo>
                    <a:lnTo>
                      <a:pt x="760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ACEB2010-0D6D-9E4E-BDD5-9B10FA1B20F0}"/>
                  </a:ext>
                </a:extLst>
              </p:cNvPr>
              <p:cNvSpPr/>
              <p:nvPr/>
            </p:nvSpPr>
            <p:spPr>
              <a:xfrm>
                <a:off x="-509600" y="6761796"/>
                <a:ext cx="5752050" cy="3587621"/>
              </a:xfrm>
              <a:custGeom>
                <a:avLst/>
                <a:gdLst>
                  <a:gd name="connsiteX0" fmla="*/ 229056 w 382428"/>
                  <a:gd name="connsiteY0" fmla="*/ 108611 h 238525"/>
                  <a:gd name="connsiteX1" fmla="*/ 242772 w 382428"/>
                  <a:gd name="connsiteY1" fmla="*/ 101959 h 238525"/>
                  <a:gd name="connsiteX2" fmla="*/ 242772 w 382428"/>
                  <a:gd name="connsiteY2" fmla="*/ 101959 h 238525"/>
                  <a:gd name="connsiteX3" fmla="*/ 315734 w 382428"/>
                  <a:gd name="connsiteY3" fmla="*/ 66323 h 238525"/>
                  <a:gd name="connsiteX4" fmla="*/ 329545 w 382428"/>
                  <a:gd name="connsiteY4" fmla="*/ 59576 h 238525"/>
                  <a:gd name="connsiteX5" fmla="*/ 382409 w 382428"/>
                  <a:gd name="connsiteY5" fmla="*/ 33728 h 238525"/>
                  <a:gd name="connsiteX6" fmla="*/ 319639 w 382428"/>
                  <a:gd name="connsiteY6" fmla="*/ 129423 h 238525"/>
                  <a:gd name="connsiteX7" fmla="*/ 201072 w 382428"/>
                  <a:gd name="connsiteY7" fmla="*/ 209756 h 238525"/>
                  <a:gd name="connsiteX8" fmla="*/ 199624 w 382428"/>
                  <a:gd name="connsiteY8" fmla="*/ 220272 h 238525"/>
                  <a:gd name="connsiteX9" fmla="*/ 199624 w 382428"/>
                  <a:gd name="connsiteY9" fmla="*/ 229014 h 238525"/>
                  <a:gd name="connsiteX10" fmla="*/ 199624 w 382428"/>
                  <a:gd name="connsiteY10" fmla="*/ 238517 h 238525"/>
                  <a:gd name="connsiteX11" fmla="*/ 166001 w 382428"/>
                  <a:gd name="connsiteY11" fmla="*/ 238517 h 238525"/>
                  <a:gd name="connsiteX12" fmla="*/ 166001 w 382428"/>
                  <a:gd name="connsiteY12" fmla="*/ 165154 h 238525"/>
                  <a:gd name="connsiteX13" fmla="*/ 15791 w 382428"/>
                  <a:gd name="connsiteY13" fmla="*/ 165154 h 238525"/>
                  <a:gd name="connsiteX14" fmla="*/ 15791 w 382428"/>
                  <a:gd name="connsiteY14" fmla="*/ 238517 h 238525"/>
                  <a:gd name="connsiteX15" fmla="*/ -20 w 382428"/>
                  <a:gd name="connsiteY15" fmla="*/ 238517 h 238525"/>
                  <a:gd name="connsiteX16" fmla="*/ -20 w 382428"/>
                  <a:gd name="connsiteY16" fmla="*/ -8 h 238525"/>
                  <a:gd name="connsiteX17" fmla="*/ 33413 w 382428"/>
                  <a:gd name="connsiteY17" fmla="*/ 120870 h 238525"/>
                  <a:gd name="connsiteX18" fmla="*/ 36746 w 382428"/>
                  <a:gd name="connsiteY18" fmla="*/ 120870 h 238525"/>
                  <a:gd name="connsiteX19" fmla="*/ 58082 w 382428"/>
                  <a:gd name="connsiteY19" fmla="*/ 145293 h 238525"/>
                  <a:gd name="connsiteX20" fmla="*/ 143807 w 382428"/>
                  <a:gd name="connsiteY20" fmla="*/ 145293 h 238525"/>
                  <a:gd name="connsiteX21" fmla="*/ 166020 w 382428"/>
                  <a:gd name="connsiteY21" fmla="*/ 121307 h 238525"/>
                  <a:gd name="connsiteX22" fmla="*/ 166001 w 382428"/>
                  <a:gd name="connsiteY22" fmla="*/ 120870 h 238525"/>
                  <a:gd name="connsiteX23" fmla="*/ 204101 w 382428"/>
                  <a:gd name="connsiteY23" fmla="*/ 120870 h 23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2428" h="238525">
                    <a:moveTo>
                      <a:pt x="229056" y="108611"/>
                    </a:moveTo>
                    <a:lnTo>
                      <a:pt x="242772" y="101959"/>
                    </a:lnTo>
                    <a:lnTo>
                      <a:pt x="242772" y="101959"/>
                    </a:lnTo>
                    <a:lnTo>
                      <a:pt x="315734" y="66323"/>
                    </a:lnTo>
                    <a:lnTo>
                      <a:pt x="329545" y="59576"/>
                    </a:lnTo>
                    <a:lnTo>
                      <a:pt x="382409" y="33728"/>
                    </a:lnTo>
                    <a:lnTo>
                      <a:pt x="319639" y="129423"/>
                    </a:lnTo>
                    <a:cubicBezTo>
                      <a:pt x="264661" y="118940"/>
                      <a:pt x="211578" y="154906"/>
                      <a:pt x="201072" y="209756"/>
                    </a:cubicBezTo>
                    <a:cubicBezTo>
                      <a:pt x="200405" y="213234"/>
                      <a:pt x="199919" y="216744"/>
                      <a:pt x="199624" y="220272"/>
                    </a:cubicBezTo>
                    <a:cubicBezTo>
                      <a:pt x="199624" y="223122"/>
                      <a:pt x="199624" y="226068"/>
                      <a:pt x="199624" y="229014"/>
                    </a:cubicBezTo>
                    <a:cubicBezTo>
                      <a:pt x="199624" y="231960"/>
                      <a:pt x="199624" y="235476"/>
                      <a:pt x="199624" y="238517"/>
                    </a:cubicBezTo>
                    <a:lnTo>
                      <a:pt x="166001" y="238517"/>
                    </a:lnTo>
                    <a:lnTo>
                      <a:pt x="166001" y="165154"/>
                    </a:lnTo>
                    <a:lnTo>
                      <a:pt x="15791" y="165154"/>
                    </a:lnTo>
                    <a:lnTo>
                      <a:pt x="15791" y="238517"/>
                    </a:lnTo>
                    <a:lnTo>
                      <a:pt x="-20" y="238517"/>
                    </a:lnTo>
                    <a:lnTo>
                      <a:pt x="-20" y="-8"/>
                    </a:lnTo>
                    <a:lnTo>
                      <a:pt x="33413" y="120870"/>
                    </a:lnTo>
                    <a:lnTo>
                      <a:pt x="36746" y="120870"/>
                    </a:lnTo>
                    <a:cubicBezTo>
                      <a:pt x="35984" y="133458"/>
                      <a:pt x="45481" y="144330"/>
                      <a:pt x="58082" y="145293"/>
                    </a:cubicBezTo>
                    <a:lnTo>
                      <a:pt x="143807" y="145293"/>
                    </a:lnTo>
                    <a:cubicBezTo>
                      <a:pt x="156580" y="144790"/>
                      <a:pt x="166524" y="134051"/>
                      <a:pt x="166020" y="121307"/>
                    </a:cubicBezTo>
                    <a:cubicBezTo>
                      <a:pt x="166020" y="121162"/>
                      <a:pt x="166010" y="121016"/>
                      <a:pt x="166001" y="120870"/>
                    </a:cubicBezTo>
                    <a:lnTo>
                      <a:pt x="204101" y="12087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686F6C5B-FFC2-6442-9BD0-A42D0E423574}"/>
                  </a:ext>
                </a:extLst>
              </p:cNvPr>
              <p:cNvSpPr/>
              <p:nvPr/>
            </p:nvSpPr>
            <p:spPr>
              <a:xfrm>
                <a:off x="2637824" y="8831475"/>
                <a:ext cx="2756483" cy="2750026"/>
              </a:xfrm>
              <a:custGeom>
                <a:avLst/>
                <a:gdLst>
                  <a:gd name="connsiteX0" fmla="*/ 91616 w 183266"/>
                  <a:gd name="connsiteY0" fmla="*/ -8 h 182837"/>
                  <a:gd name="connsiteX1" fmla="*/ 183247 w 183266"/>
                  <a:gd name="connsiteY1" fmla="*/ 91411 h 182837"/>
                  <a:gd name="connsiteX2" fmla="*/ 91616 w 183266"/>
                  <a:gd name="connsiteY2" fmla="*/ 182830 h 182837"/>
                  <a:gd name="connsiteX3" fmla="*/ -15 w 183266"/>
                  <a:gd name="connsiteY3" fmla="*/ 91411 h 182837"/>
                  <a:gd name="connsiteX4" fmla="*/ -15 w 183266"/>
                  <a:gd name="connsiteY4" fmla="*/ 91316 h 182837"/>
                  <a:gd name="connsiteX5" fmla="*/ 462 w 183266"/>
                  <a:gd name="connsiteY5" fmla="*/ 82573 h 182837"/>
                  <a:gd name="connsiteX6" fmla="*/ 86187 w 183266"/>
                  <a:gd name="connsiteY6" fmla="*/ 87 h 182837"/>
                  <a:gd name="connsiteX7" fmla="*/ 173150 w 183266"/>
                  <a:gd name="connsiteY7" fmla="*/ 91316 h 182837"/>
                  <a:gd name="connsiteX8" fmla="*/ 91616 w 183266"/>
                  <a:gd name="connsiteY8" fmla="*/ 9970 h 182837"/>
                  <a:gd name="connsiteX9" fmla="*/ 10082 w 183266"/>
                  <a:gd name="connsiteY9" fmla="*/ 91316 h 182837"/>
                  <a:gd name="connsiteX10" fmla="*/ 91616 w 183266"/>
                  <a:gd name="connsiteY10" fmla="*/ 172662 h 182837"/>
                  <a:gd name="connsiteX11" fmla="*/ 173150 w 183266"/>
                  <a:gd name="connsiteY11" fmla="*/ 91316 h 18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266" h="182837">
                    <a:moveTo>
                      <a:pt x="91616" y="-8"/>
                    </a:moveTo>
                    <a:cubicBezTo>
                      <a:pt x="142222" y="-8"/>
                      <a:pt x="183247" y="40921"/>
                      <a:pt x="183247" y="91411"/>
                    </a:cubicBezTo>
                    <a:cubicBezTo>
                      <a:pt x="183247" y="141900"/>
                      <a:pt x="142222" y="182830"/>
                      <a:pt x="91616" y="182830"/>
                    </a:cubicBezTo>
                    <a:cubicBezTo>
                      <a:pt x="41010" y="182830"/>
                      <a:pt x="-15" y="141900"/>
                      <a:pt x="-15" y="91411"/>
                    </a:cubicBezTo>
                    <a:cubicBezTo>
                      <a:pt x="-15" y="91379"/>
                      <a:pt x="-15" y="91347"/>
                      <a:pt x="-15" y="91316"/>
                    </a:cubicBezTo>
                    <a:cubicBezTo>
                      <a:pt x="-53" y="88395"/>
                      <a:pt x="109" y="85473"/>
                      <a:pt x="462" y="82573"/>
                    </a:cubicBezTo>
                    <a:cubicBezTo>
                      <a:pt x="4786" y="37773"/>
                      <a:pt x="41153" y="2780"/>
                      <a:pt x="86187" y="87"/>
                    </a:cubicBezTo>
                    <a:close/>
                    <a:moveTo>
                      <a:pt x="173150" y="91316"/>
                    </a:moveTo>
                    <a:cubicBezTo>
                      <a:pt x="173150" y="46389"/>
                      <a:pt x="136650" y="9970"/>
                      <a:pt x="91616" y="9970"/>
                    </a:cubicBezTo>
                    <a:cubicBezTo>
                      <a:pt x="46582" y="9970"/>
                      <a:pt x="10082" y="46389"/>
                      <a:pt x="10082" y="91316"/>
                    </a:cubicBezTo>
                    <a:cubicBezTo>
                      <a:pt x="10082" y="136242"/>
                      <a:pt x="46582" y="172662"/>
                      <a:pt x="91616" y="172662"/>
                    </a:cubicBezTo>
                    <a:cubicBezTo>
                      <a:pt x="136622" y="172609"/>
                      <a:pt x="173093" y="136220"/>
                      <a:pt x="173150" y="91316"/>
                    </a:cubicBezTo>
                    <a:close/>
                  </a:path>
                </a:pathLst>
              </a:custGeom>
              <a:solidFill>
                <a:srgbClr val="1616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084362C-997F-014E-9495-098E15B531CE}"/>
                  </a:ext>
                </a:extLst>
              </p:cNvPr>
              <p:cNvSpPr/>
              <p:nvPr/>
            </p:nvSpPr>
            <p:spPr>
              <a:xfrm>
                <a:off x="2789782" y="8981558"/>
                <a:ext cx="2452668" cy="2447019"/>
              </a:xfrm>
              <a:custGeom>
                <a:avLst/>
                <a:gdLst>
                  <a:gd name="connsiteX0" fmla="*/ 81514 w 163067"/>
                  <a:gd name="connsiteY0" fmla="*/ -8 h 162691"/>
                  <a:gd name="connsiteX1" fmla="*/ 163048 w 163067"/>
                  <a:gd name="connsiteY1" fmla="*/ 81338 h 162691"/>
                  <a:gd name="connsiteX2" fmla="*/ 81514 w 163067"/>
                  <a:gd name="connsiteY2" fmla="*/ 162683 h 162691"/>
                  <a:gd name="connsiteX3" fmla="*/ -20 w 163067"/>
                  <a:gd name="connsiteY3" fmla="*/ 81338 h 162691"/>
                  <a:gd name="connsiteX4" fmla="*/ 81514 w 163067"/>
                  <a:gd name="connsiteY4" fmla="*/ -8 h 162691"/>
                  <a:gd name="connsiteX5" fmla="*/ 122948 w 163067"/>
                  <a:gd name="connsiteY5" fmla="*/ 81338 h 162691"/>
                  <a:gd name="connsiteX6" fmla="*/ 81514 w 163067"/>
                  <a:gd name="connsiteY6" fmla="*/ 40000 h 162691"/>
                  <a:gd name="connsiteX7" fmla="*/ 40080 w 163067"/>
                  <a:gd name="connsiteY7" fmla="*/ 81338 h 162691"/>
                  <a:gd name="connsiteX8" fmla="*/ 81514 w 163067"/>
                  <a:gd name="connsiteY8" fmla="*/ 122676 h 162691"/>
                  <a:gd name="connsiteX9" fmla="*/ 122948 w 163067"/>
                  <a:gd name="connsiteY9" fmla="*/ 81338 h 16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67" h="162691">
                    <a:moveTo>
                      <a:pt x="81514" y="-8"/>
                    </a:moveTo>
                    <a:cubicBezTo>
                      <a:pt x="126548" y="-8"/>
                      <a:pt x="163048" y="36411"/>
                      <a:pt x="163048" y="81338"/>
                    </a:cubicBezTo>
                    <a:cubicBezTo>
                      <a:pt x="163048" y="126264"/>
                      <a:pt x="126548" y="162683"/>
                      <a:pt x="81514" y="162683"/>
                    </a:cubicBezTo>
                    <a:cubicBezTo>
                      <a:pt x="36480" y="162683"/>
                      <a:pt x="-20" y="126264"/>
                      <a:pt x="-20" y="81338"/>
                    </a:cubicBezTo>
                    <a:cubicBezTo>
                      <a:pt x="37" y="36433"/>
                      <a:pt x="36508" y="44"/>
                      <a:pt x="81514" y="-8"/>
                    </a:cubicBezTo>
                    <a:close/>
                    <a:moveTo>
                      <a:pt x="122948" y="81338"/>
                    </a:moveTo>
                    <a:cubicBezTo>
                      <a:pt x="122948" y="58508"/>
                      <a:pt x="104393" y="40000"/>
                      <a:pt x="81514" y="40000"/>
                    </a:cubicBezTo>
                    <a:cubicBezTo>
                      <a:pt x="58635" y="40000"/>
                      <a:pt x="40080" y="58508"/>
                      <a:pt x="40080" y="81338"/>
                    </a:cubicBezTo>
                    <a:cubicBezTo>
                      <a:pt x="40080" y="104168"/>
                      <a:pt x="58635" y="122676"/>
                      <a:pt x="81514" y="122676"/>
                    </a:cubicBezTo>
                    <a:cubicBezTo>
                      <a:pt x="104393" y="122676"/>
                      <a:pt x="122948" y="104168"/>
                      <a:pt x="122948" y="81338"/>
                    </a:cubicBezTo>
                    <a:close/>
                  </a:path>
                </a:pathLst>
              </a:custGeom>
              <a:solidFill>
                <a:srgbClr val="4138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83459BC-3F32-6246-9097-43338C71AA95}"/>
                  </a:ext>
                </a:extLst>
              </p:cNvPr>
              <p:cNvSpPr/>
              <p:nvPr/>
            </p:nvSpPr>
            <p:spPr>
              <a:xfrm>
                <a:off x="3392909" y="9589009"/>
                <a:ext cx="1246392" cy="1243517"/>
              </a:xfrm>
              <a:custGeom>
                <a:avLst/>
                <a:gdLst>
                  <a:gd name="connsiteX0" fmla="*/ 41414 w 82867"/>
                  <a:gd name="connsiteY0" fmla="*/ -8 h 82676"/>
                  <a:gd name="connsiteX1" fmla="*/ 82847 w 82867"/>
                  <a:gd name="connsiteY1" fmla="*/ 41330 h 82676"/>
                  <a:gd name="connsiteX2" fmla="*/ 41414 w 82867"/>
                  <a:gd name="connsiteY2" fmla="*/ 82668 h 82676"/>
                  <a:gd name="connsiteX3" fmla="*/ -20 w 82867"/>
                  <a:gd name="connsiteY3" fmla="*/ 41330 h 82676"/>
                  <a:gd name="connsiteX4" fmla="*/ -20 w 82867"/>
                  <a:gd name="connsiteY4" fmla="*/ 41235 h 82676"/>
                  <a:gd name="connsiteX5" fmla="*/ 41414 w 82867"/>
                  <a:gd name="connsiteY5" fmla="*/ -8 h 8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67" h="82676">
                    <a:moveTo>
                      <a:pt x="41414" y="-8"/>
                    </a:moveTo>
                    <a:cubicBezTo>
                      <a:pt x="64293" y="-8"/>
                      <a:pt x="82847" y="18500"/>
                      <a:pt x="82847" y="41330"/>
                    </a:cubicBezTo>
                    <a:cubicBezTo>
                      <a:pt x="82847" y="64160"/>
                      <a:pt x="64293" y="82668"/>
                      <a:pt x="41414" y="82668"/>
                    </a:cubicBezTo>
                    <a:cubicBezTo>
                      <a:pt x="18535" y="82668"/>
                      <a:pt x="-20" y="64160"/>
                      <a:pt x="-20" y="41330"/>
                    </a:cubicBezTo>
                    <a:cubicBezTo>
                      <a:pt x="-20" y="41299"/>
                      <a:pt x="-20" y="41266"/>
                      <a:pt x="-20" y="41235"/>
                    </a:cubicBezTo>
                    <a:cubicBezTo>
                      <a:pt x="37" y="18442"/>
                      <a:pt x="18563" y="-8"/>
                      <a:pt x="41414" y="-8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ACC233AE-39D6-114E-835D-966D84B63DCB}"/>
                  </a:ext>
                </a:extLst>
              </p:cNvPr>
              <p:cNvSpPr/>
              <p:nvPr/>
            </p:nvSpPr>
            <p:spPr>
              <a:xfrm>
                <a:off x="3693770" y="5827003"/>
                <a:ext cx="752132" cy="1931029"/>
              </a:xfrm>
              <a:custGeom>
                <a:avLst/>
                <a:gdLst>
                  <a:gd name="connsiteX0" fmla="*/ 15716 w 50006"/>
                  <a:gd name="connsiteY0" fmla="*/ 0 h 128385"/>
                  <a:gd name="connsiteX1" fmla="*/ 50006 w 50006"/>
                  <a:gd name="connsiteY1" fmla="*/ 121638 h 128385"/>
                  <a:gd name="connsiteX2" fmla="*/ 36290 w 50006"/>
                  <a:gd name="connsiteY2" fmla="*/ 128386 h 128385"/>
                  <a:gd name="connsiteX3" fmla="*/ 0 w 50006"/>
                  <a:gd name="connsiteY3" fmla="*/ 0 h 128385"/>
                  <a:gd name="connsiteX4" fmla="*/ 15716 w 50006"/>
                  <a:gd name="connsiteY4" fmla="*/ 0 h 128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06" h="128385">
                    <a:moveTo>
                      <a:pt x="15716" y="0"/>
                    </a:moveTo>
                    <a:lnTo>
                      <a:pt x="50006" y="121638"/>
                    </a:lnTo>
                    <a:lnTo>
                      <a:pt x="36290" y="128386"/>
                    </a:lnTo>
                    <a:lnTo>
                      <a:pt x="0" y="0"/>
                    </a:lnTo>
                    <a:lnTo>
                      <a:pt x="1571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41010E1F-C3C3-7144-99E2-BB67F0B61D51}"/>
                  </a:ext>
                </a:extLst>
              </p:cNvPr>
              <p:cNvSpPr/>
              <p:nvPr/>
            </p:nvSpPr>
            <p:spPr>
              <a:xfrm>
                <a:off x="2445930" y="5827003"/>
                <a:ext cx="1793670" cy="2467021"/>
              </a:xfrm>
              <a:custGeom>
                <a:avLst/>
                <a:gdLst>
                  <a:gd name="connsiteX0" fmla="*/ 82963 w 119253"/>
                  <a:gd name="connsiteY0" fmla="*/ 0 h 164021"/>
                  <a:gd name="connsiteX1" fmla="*/ 119253 w 119253"/>
                  <a:gd name="connsiteY1" fmla="*/ 128386 h 164021"/>
                  <a:gd name="connsiteX2" fmla="*/ 46292 w 119253"/>
                  <a:gd name="connsiteY2" fmla="*/ 164022 h 164021"/>
                  <a:gd name="connsiteX3" fmla="*/ 0 w 119253"/>
                  <a:gd name="connsiteY3" fmla="*/ 0 h 164021"/>
                  <a:gd name="connsiteX4" fmla="*/ 82963 w 119253"/>
                  <a:gd name="connsiteY4" fmla="*/ 0 h 16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3" h="164021">
                    <a:moveTo>
                      <a:pt x="82963" y="0"/>
                    </a:moveTo>
                    <a:lnTo>
                      <a:pt x="119253" y="128386"/>
                    </a:lnTo>
                    <a:lnTo>
                      <a:pt x="46292" y="164022"/>
                    </a:lnTo>
                    <a:lnTo>
                      <a:pt x="0" y="0"/>
                    </a:lnTo>
                    <a:lnTo>
                      <a:pt x="8296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D169CCE8-11AE-0045-80F3-F044CBA75F89}"/>
                  </a:ext>
                </a:extLst>
              </p:cNvPr>
              <p:cNvSpPr/>
              <p:nvPr/>
            </p:nvSpPr>
            <p:spPr>
              <a:xfrm>
                <a:off x="2208116" y="5827003"/>
                <a:ext cx="934086" cy="2568498"/>
              </a:xfrm>
              <a:custGeom>
                <a:avLst/>
                <a:gdLst>
                  <a:gd name="connsiteX0" fmla="*/ 15812 w 62103"/>
                  <a:gd name="connsiteY0" fmla="*/ 0 h 170768"/>
                  <a:gd name="connsiteX1" fmla="*/ 62103 w 62103"/>
                  <a:gd name="connsiteY1" fmla="*/ 164022 h 170768"/>
                  <a:gd name="connsiteX2" fmla="*/ 62103 w 62103"/>
                  <a:gd name="connsiteY2" fmla="*/ 164117 h 170768"/>
                  <a:gd name="connsiteX3" fmla="*/ 48387 w 62103"/>
                  <a:gd name="connsiteY3" fmla="*/ 170769 h 170768"/>
                  <a:gd name="connsiteX4" fmla="*/ 0 w 62103"/>
                  <a:gd name="connsiteY4" fmla="*/ 0 h 170768"/>
                  <a:gd name="connsiteX5" fmla="*/ 15812 w 62103"/>
                  <a:gd name="connsiteY5" fmla="*/ 0 h 170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03" h="170768">
                    <a:moveTo>
                      <a:pt x="15812" y="0"/>
                    </a:moveTo>
                    <a:lnTo>
                      <a:pt x="62103" y="164022"/>
                    </a:lnTo>
                    <a:lnTo>
                      <a:pt x="62103" y="164117"/>
                    </a:lnTo>
                    <a:lnTo>
                      <a:pt x="48387" y="170769"/>
                    </a:lnTo>
                    <a:lnTo>
                      <a:pt x="0" y="0"/>
                    </a:lnTo>
                    <a:lnTo>
                      <a:pt x="1581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AF0EA46F-41BA-5141-A807-C3FBC363506B}"/>
                  </a:ext>
                </a:extLst>
              </p:cNvPr>
              <p:cNvSpPr/>
              <p:nvPr/>
            </p:nvSpPr>
            <p:spPr>
              <a:xfrm>
                <a:off x="890086" y="5827003"/>
                <a:ext cx="2045803" cy="2752890"/>
              </a:xfrm>
              <a:custGeom>
                <a:avLst/>
                <a:gdLst>
                  <a:gd name="connsiteX0" fmla="*/ 62484 w 136016"/>
                  <a:gd name="connsiteY0" fmla="*/ 183028 h 183027"/>
                  <a:gd name="connsiteX1" fmla="*/ 51911 w 136016"/>
                  <a:gd name="connsiteY1" fmla="*/ 183028 h 183027"/>
                  <a:gd name="connsiteX2" fmla="*/ 0 w 136016"/>
                  <a:gd name="connsiteY2" fmla="*/ 0 h 183027"/>
                  <a:gd name="connsiteX3" fmla="*/ 87630 w 136016"/>
                  <a:gd name="connsiteY3" fmla="*/ 0 h 183027"/>
                  <a:gd name="connsiteX4" fmla="*/ 136017 w 136016"/>
                  <a:gd name="connsiteY4" fmla="*/ 170769 h 183027"/>
                  <a:gd name="connsiteX5" fmla="*/ 110966 w 136016"/>
                  <a:gd name="connsiteY5" fmla="*/ 183028 h 183027"/>
                  <a:gd name="connsiteX6" fmla="*/ 72485 w 136016"/>
                  <a:gd name="connsiteY6" fmla="*/ 183028 h 183027"/>
                  <a:gd name="connsiteX7" fmla="*/ 62484 w 136016"/>
                  <a:gd name="connsiteY7" fmla="*/ 183028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16" h="183027">
                    <a:moveTo>
                      <a:pt x="62484" y="183028"/>
                    </a:moveTo>
                    <a:lnTo>
                      <a:pt x="51911" y="183028"/>
                    </a:lnTo>
                    <a:lnTo>
                      <a:pt x="0" y="0"/>
                    </a:lnTo>
                    <a:lnTo>
                      <a:pt x="87630" y="0"/>
                    </a:lnTo>
                    <a:lnTo>
                      <a:pt x="136017" y="170769"/>
                    </a:lnTo>
                    <a:lnTo>
                      <a:pt x="110966" y="183028"/>
                    </a:lnTo>
                    <a:lnTo>
                      <a:pt x="72485" y="183028"/>
                    </a:lnTo>
                    <a:lnTo>
                      <a:pt x="62484" y="18302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D292A2D8-154D-5845-B61D-580AC8BC511D}"/>
                  </a:ext>
                </a:extLst>
              </p:cNvPr>
              <p:cNvSpPr/>
              <p:nvPr/>
            </p:nvSpPr>
            <p:spPr>
              <a:xfrm>
                <a:off x="1503253" y="9245966"/>
                <a:ext cx="489959" cy="1417891"/>
              </a:xfrm>
              <a:custGeom>
                <a:avLst/>
                <a:gdLst>
                  <a:gd name="connsiteX0" fmla="*/ 32575 w 32575"/>
                  <a:gd name="connsiteY0" fmla="*/ 73363 h 94269"/>
                  <a:gd name="connsiteX1" fmla="*/ 32575 w 32575"/>
                  <a:gd name="connsiteY1" fmla="*/ 94270 h 94269"/>
                  <a:gd name="connsiteX2" fmla="*/ 0 w 32575"/>
                  <a:gd name="connsiteY2" fmla="*/ 94270 h 94269"/>
                  <a:gd name="connsiteX3" fmla="*/ 0 w 32575"/>
                  <a:gd name="connsiteY3" fmla="*/ 0 h 94269"/>
                  <a:gd name="connsiteX4" fmla="*/ 32575 w 32575"/>
                  <a:gd name="connsiteY4" fmla="*/ 0 h 94269"/>
                  <a:gd name="connsiteX5" fmla="*/ 32575 w 32575"/>
                  <a:gd name="connsiteY5" fmla="*/ 73363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75" h="94269">
                    <a:moveTo>
                      <a:pt x="32575" y="73363"/>
                    </a:moveTo>
                    <a:lnTo>
                      <a:pt x="32575" y="94270"/>
                    </a:lnTo>
                    <a:lnTo>
                      <a:pt x="0" y="94270"/>
                    </a:lnTo>
                    <a:lnTo>
                      <a:pt x="0" y="0"/>
                    </a:lnTo>
                    <a:lnTo>
                      <a:pt x="32575" y="0"/>
                    </a:lnTo>
                    <a:lnTo>
                      <a:pt x="32575" y="73363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825CFB86-6742-DA43-907C-3398F7F989F8}"/>
                  </a:ext>
                </a:extLst>
              </p:cNvPr>
              <p:cNvSpPr/>
              <p:nvPr/>
            </p:nvSpPr>
            <p:spPr>
              <a:xfrm>
                <a:off x="41306" y="8579904"/>
                <a:ext cx="1951906" cy="367334"/>
              </a:xfrm>
              <a:custGeom>
                <a:avLst/>
                <a:gdLst>
                  <a:gd name="connsiteX0" fmla="*/ 118895 w 128482"/>
                  <a:gd name="connsiteY0" fmla="*/ -8 h 24422"/>
                  <a:gd name="connsiteX1" fmla="*/ 128420 w 128482"/>
                  <a:gd name="connsiteY1" fmla="*/ -8 h 24422"/>
                  <a:gd name="connsiteX2" fmla="*/ 107084 w 128482"/>
                  <a:gd name="connsiteY2" fmla="*/ 24415 h 24422"/>
                  <a:gd name="connsiteX3" fmla="*/ 21359 w 128482"/>
                  <a:gd name="connsiteY3" fmla="*/ 24415 h 24422"/>
                  <a:gd name="connsiteX4" fmla="*/ 23 w 128482"/>
                  <a:gd name="connsiteY4" fmla="*/ -8 h 24422"/>
                  <a:gd name="connsiteX5" fmla="*/ 9548 w 128482"/>
                  <a:gd name="connsiteY5" fmla="*/ -8 h 24422"/>
                  <a:gd name="connsiteX6" fmla="*/ 20883 w 128482"/>
                  <a:gd name="connsiteY6" fmla="*/ 14437 h 24422"/>
                  <a:gd name="connsiteX7" fmla="*/ 106608 w 128482"/>
                  <a:gd name="connsiteY7" fmla="*/ 14437 h 24422"/>
                  <a:gd name="connsiteX8" fmla="*/ 118914 w 128482"/>
                  <a:gd name="connsiteY8" fmla="*/ 176 h 24422"/>
                  <a:gd name="connsiteX9" fmla="*/ 118895 w 128482"/>
                  <a:gd name="connsiteY9" fmla="*/ -8 h 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482" h="24422">
                    <a:moveTo>
                      <a:pt x="118895" y="-8"/>
                    </a:moveTo>
                    <a:lnTo>
                      <a:pt x="128420" y="-8"/>
                    </a:lnTo>
                    <a:cubicBezTo>
                      <a:pt x="129182" y="12580"/>
                      <a:pt x="119685" y="23452"/>
                      <a:pt x="107084" y="24415"/>
                    </a:cubicBezTo>
                    <a:lnTo>
                      <a:pt x="21359" y="24415"/>
                    </a:lnTo>
                    <a:cubicBezTo>
                      <a:pt x="8757" y="23452"/>
                      <a:pt x="-739" y="12580"/>
                      <a:pt x="23" y="-8"/>
                    </a:cubicBezTo>
                    <a:lnTo>
                      <a:pt x="9548" y="-8"/>
                    </a:lnTo>
                    <a:cubicBezTo>
                      <a:pt x="8910" y="7037"/>
                      <a:pt x="13872" y="13362"/>
                      <a:pt x="20883" y="14437"/>
                    </a:cubicBezTo>
                    <a:lnTo>
                      <a:pt x="106608" y="14437"/>
                    </a:lnTo>
                    <a:cubicBezTo>
                      <a:pt x="113951" y="13888"/>
                      <a:pt x="119457" y="7503"/>
                      <a:pt x="118914" y="176"/>
                    </a:cubicBezTo>
                    <a:cubicBezTo>
                      <a:pt x="118904" y="115"/>
                      <a:pt x="118904" y="54"/>
                      <a:pt x="118895" y="-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B133BB2B-97DC-7640-B198-7AA24DA54B32}"/>
                  </a:ext>
                </a:extLst>
              </p:cNvPr>
              <p:cNvSpPr/>
              <p:nvPr/>
            </p:nvSpPr>
            <p:spPr>
              <a:xfrm>
                <a:off x="165737" y="8579892"/>
                <a:ext cx="1717542" cy="237156"/>
              </a:xfrm>
              <a:custGeom>
                <a:avLst/>
                <a:gdLst>
                  <a:gd name="connsiteX0" fmla="*/ 97952 w 108512"/>
                  <a:gd name="connsiteY0" fmla="*/ -8 h 14444"/>
                  <a:gd name="connsiteX1" fmla="*/ 108430 w 108512"/>
                  <a:gd name="connsiteY1" fmla="*/ -8 h 14444"/>
                  <a:gd name="connsiteX2" fmla="*/ 97095 w 108512"/>
                  <a:gd name="connsiteY2" fmla="*/ 14437 h 14444"/>
                  <a:gd name="connsiteX3" fmla="*/ 11370 w 108512"/>
                  <a:gd name="connsiteY3" fmla="*/ 14437 h 14444"/>
                  <a:gd name="connsiteX4" fmla="*/ 35 w 108512"/>
                  <a:gd name="connsiteY4" fmla="*/ -8 h 14444"/>
                  <a:gd name="connsiteX5" fmla="*/ 97952 w 108512"/>
                  <a:gd name="connsiteY5" fmla="*/ -8 h 1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512" h="14444">
                    <a:moveTo>
                      <a:pt x="97952" y="-8"/>
                    </a:moveTo>
                    <a:lnTo>
                      <a:pt x="108430" y="-8"/>
                    </a:lnTo>
                    <a:cubicBezTo>
                      <a:pt x="109115" y="7052"/>
                      <a:pt x="104124" y="13405"/>
                      <a:pt x="97095" y="14437"/>
                    </a:cubicBezTo>
                    <a:lnTo>
                      <a:pt x="11370" y="14437"/>
                    </a:lnTo>
                    <a:cubicBezTo>
                      <a:pt x="4360" y="13362"/>
                      <a:pt x="-603" y="7037"/>
                      <a:pt x="35" y="-8"/>
                    </a:cubicBezTo>
                    <a:lnTo>
                      <a:pt x="97952" y="-8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CB7BBE22-0374-204A-BCE7-824F8DF17C97}"/>
                  </a:ext>
                </a:extLst>
              </p:cNvPr>
              <p:cNvSpPr/>
              <p:nvPr/>
            </p:nvSpPr>
            <p:spPr>
              <a:xfrm>
                <a:off x="652260" y="5827003"/>
                <a:ext cx="1018595" cy="2752890"/>
              </a:xfrm>
              <a:custGeom>
                <a:avLst/>
                <a:gdLst>
                  <a:gd name="connsiteX0" fmla="*/ 15812 w 67722"/>
                  <a:gd name="connsiteY0" fmla="*/ 0 h 183027"/>
                  <a:gd name="connsiteX1" fmla="*/ 67723 w 67722"/>
                  <a:gd name="connsiteY1" fmla="*/ 183028 h 183027"/>
                  <a:gd name="connsiteX2" fmla="*/ 51816 w 67722"/>
                  <a:gd name="connsiteY2" fmla="*/ 183028 h 183027"/>
                  <a:gd name="connsiteX3" fmla="*/ 0 w 67722"/>
                  <a:gd name="connsiteY3" fmla="*/ 0 h 183027"/>
                  <a:gd name="connsiteX4" fmla="*/ 15812 w 67722"/>
                  <a:gd name="connsiteY4" fmla="*/ 0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22" h="183027">
                    <a:moveTo>
                      <a:pt x="15812" y="0"/>
                    </a:moveTo>
                    <a:lnTo>
                      <a:pt x="67723" y="183028"/>
                    </a:lnTo>
                    <a:lnTo>
                      <a:pt x="51816" y="183028"/>
                    </a:lnTo>
                    <a:lnTo>
                      <a:pt x="0" y="0"/>
                    </a:lnTo>
                    <a:lnTo>
                      <a:pt x="1581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91DEF24C-240F-3242-9D76-12A5B05D8521}"/>
                  </a:ext>
                </a:extLst>
              </p:cNvPr>
              <p:cNvSpPr/>
              <p:nvPr/>
            </p:nvSpPr>
            <p:spPr>
              <a:xfrm>
                <a:off x="1351407" y="9245966"/>
                <a:ext cx="151857" cy="1417891"/>
              </a:xfrm>
              <a:custGeom>
                <a:avLst/>
                <a:gdLst>
                  <a:gd name="connsiteX0" fmla="*/ 0 w 10096"/>
                  <a:gd name="connsiteY0" fmla="*/ 0 h 94269"/>
                  <a:gd name="connsiteX1" fmla="*/ 10096 w 10096"/>
                  <a:gd name="connsiteY1" fmla="*/ 0 h 94269"/>
                  <a:gd name="connsiteX2" fmla="*/ 10096 w 10096"/>
                  <a:gd name="connsiteY2" fmla="*/ 94270 h 94269"/>
                  <a:gd name="connsiteX3" fmla="*/ 0 w 10096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96" h="94269">
                    <a:moveTo>
                      <a:pt x="0" y="0"/>
                    </a:moveTo>
                    <a:lnTo>
                      <a:pt x="10096" y="0"/>
                    </a:lnTo>
                    <a:lnTo>
                      <a:pt x="10096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6EAAAFC4-0BF4-1C4B-A2EA-5C27EC03A2C8}"/>
                  </a:ext>
                </a:extLst>
              </p:cNvPr>
              <p:cNvSpPr/>
              <p:nvPr/>
            </p:nvSpPr>
            <p:spPr>
              <a:xfrm>
                <a:off x="-767483" y="5827003"/>
                <a:ext cx="2199098" cy="2752890"/>
              </a:xfrm>
              <a:custGeom>
                <a:avLst/>
                <a:gdLst>
                  <a:gd name="connsiteX0" fmla="*/ 53911 w 146208"/>
                  <a:gd name="connsiteY0" fmla="*/ 183028 h 183027"/>
                  <a:gd name="connsiteX1" fmla="*/ 50578 w 146208"/>
                  <a:gd name="connsiteY1" fmla="*/ 183028 h 183027"/>
                  <a:gd name="connsiteX2" fmla="*/ 17050 w 146208"/>
                  <a:gd name="connsiteY2" fmla="*/ 62150 h 183027"/>
                  <a:gd name="connsiteX3" fmla="*/ 17050 w 146208"/>
                  <a:gd name="connsiteY3" fmla="*/ 62055 h 183027"/>
                  <a:gd name="connsiteX4" fmla="*/ 0 w 146208"/>
                  <a:gd name="connsiteY4" fmla="*/ 0 h 183027"/>
                  <a:gd name="connsiteX5" fmla="*/ 94393 w 146208"/>
                  <a:gd name="connsiteY5" fmla="*/ 0 h 183027"/>
                  <a:gd name="connsiteX6" fmla="*/ 146209 w 146208"/>
                  <a:gd name="connsiteY6" fmla="*/ 183028 h 183027"/>
                  <a:gd name="connsiteX7" fmla="*/ 63913 w 146208"/>
                  <a:gd name="connsiteY7" fmla="*/ 183028 h 183027"/>
                  <a:gd name="connsiteX8" fmla="*/ 53911 w 146208"/>
                  <a:gd name="connsiteY8" fmla="*/ 183028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208" h="183027">
                    <a:moveTo>
                      <a:pt x="53911" y="183028"/>
                    </a:moveTo>
                    <a:lnTo>
                      <a:pt x="50578" y="183028"/>
                    </a:lnTo>
                    <a:lnTo>
                      <a:pt x="17050" y="62150"/>
                    </a:lnTo>
                    <a:lnTo>
                      <a:pt x="17050" y="62055"/>
                    </a:lnTo>
                    <a:lnTo>
                      <a:pt x="0" y="0"/>
                    </a:lnTo>
                    <a:lnTo>
                      <a:pt x="94393" y="0"/>
                    </a:lnTo>
                    <a:lnTo>
                      <a:pt x="146209" y="183028"/>
                    </a:lnTo>
                    <a:lnTo>
                      <a:pt x="63913" y="183028"/>
                    </a:lnTo>
                    <a:lnTo>
                      <a:pt x="53911" y="18302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EB1EA5FB-A61B-FE42-A2F0-021395837DF3}"/>
                  </a:ext>
                </a:extLst>
              </p:cNvPr>
              <p:cNvSpPr/>
              <p:nvPr/>
            </p:nvSpPr>
            <p:spPr>
              <a:xfrm>
                <a:off x="382933" y="9245966"/>
                <a:ext cx="968451" cy="1417891"/>
              </a:xfrm>
              <a:custGeom>
                <a:avLst/>
                <a:gdLst>
                  <a:gd name="connsiteX0" fmla="*/ 0 w 64388"/>
                  <a:gd name="connsiteY0" fmla="*/ 0 h 94269"/>
                  <a:gd name="connsiteX1" fmla="*/ 64389 w 64388"/>
                  <a:gd name="connsiteY1" fmla="*/ 0 h 94269"/>
                  <a:gd name="connsiteX2" fmla="*/ 64389 w 64388"/>
                  <a:gd name="connsiteY2" fmla="*/ 94270 h 94269"/>
                  <a:gd name="connsiteX3" fmla="*/ 0 w 64388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88" h="94269">
                    <a:moveTo>
                      <a:pt x="0" y="0"/>
                    </a:moveTo>
                    <a:lnTo>
                      <a:pt x="64389" y="0"/>
                    </a:lnTo>
                    <a:lnTo>
                      <a:pt x="64389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B7DD123C-D4DA-7147-A978-067D5F9AD609}"/>
                  </a:ext>
                </a:extLst>
              </p:cNvPr>
              <p:cNvSpPr/>
              <p:nvPr/>
            </p:nvSpPr>
            <p:spPr>
              <a:xfrm>
                <a:off x="232503" y="9245966"/>
                <a:ext cx="150431" cy="1417891"/>
              </a:xfrm>
              <a:custGeom>
                <a:avLst/>
                <a:gdLst>
                  <a:gd name="connsiteX0" fmla="*/ 0 w 10001"/>
                  <a:gd name="connsiteY0" fmla="*/ 0 h 94269"/>
                  <a:gd name="connsiteX1" fmla="*/ 10001 w 10001"/>
                  <a:gd name="connsiteY1" fmla="*/ 0 h 94269"/>
                  <a:gd name="connsiteX2" fmla="*/ 10001 w 10001"/>
                  <a:gd name="connsiteY2" fmla="*/ 94270 h 94269"/>
                  <a:gd name="connsiteX3" fmla="*/ 0 w 10001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9426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0A45425-358C-DF4B-9E8E-4B44FC90C9E2}"/>
                  </a:ext>
                </a:extLst>
              </p:cNvPr>
              <p:cNvSpPr/>
              <p:nvPr/>
            </p:nvSpPr>
            <p:spPr>
              <a:xfrm>
                <a:off x="-271797" y="9245966"/>
                <a:ext cx="504277" cy="1417891"/>
              </a:xfrm>
              <a:custGeom>
                <a:avLst/>
                <a:gdLst>
                  <a:gd name="connsiteX0" fmla="*/ 33528 w 33527"/>
                  <a:gd name="connsiteY0" fmla="*/ 0 h 94269"/>
                  <a:gd name="connsiteX1" fmla="*/ 33528 w 33527"/>
                  <a:gd name="connsiteY1" fmla="*/ 94270 h 94269"/>
                  <a:gd name="connsiteX2" fmla="*/ 0 w 33527"/>
                  <a:gd name="connsiteY2" fmla="*/ 94270 h 94269"/>
                  <a:gd name="connsiteX3" fmla="*/ 0 w 33527"/>
                  <a:gd name="connsiteY3" fmla="*/ 73363 h 94269"/>
                  <a:gd name="connsiteX4" fmla="*/ 0 w 33527"/>
                  <a:gd name="connsiteY4" fmla="*/ 0 h 94269"/>
                  <a:gd name="connsiteX5" fmla="*/ 33528 w 33527"/>
                  <a:gd name="connsiteY5" fmla="*/ 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527" h="94269">
                    <a:moveTo>
                      <a:pt x="33528" y="0"/>
                    </a:moveTo>
                    <a:lnTo>
                      <a:pt x="33528" y="94270"/>
                    </a:lnTo>
                    <a:lnTo>
                      <a:pt x="0" y="94270"/>
                    </a:lnTo>
                    <a:lnTo>
                      <a:pt x="0" y="73363"/>
                    </a:lnTo>
                    <a:lnTo>
                      <a:pt x="0" y="0"/>
                    </a:lnTo>
                    <a:lnTo>
                      <a:pt x="3352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C1E8BE02-2E00-6B41-9951-93645F2C530A}"/>
                  </a:ext>
                </a:extLst>
              </p:cNvPr>
              <p:cNvSpPr/>
              <p:nvPr/>
            </p:nvSpPr>
            <p:spPr>
              <a:xfrm>
                <a:off x="-4697165" y="8254021"/>
                <a:ext cx="4187542" cy="2095408"/>
              </a:xfrm>
              <a:custGeom>
                <a:avLst/>
                <a:gdLst>
                  <a:gd name="connsiteX0" fmla="*/ 276872 w 276891"/>
                  <a:gd name="connsiteY0" fmla="*/ 80102 h 139314"/>
                  <a:gd name="connsiteX1" fmla="*/ 276872 w 276891"/>
                  <a:gd name="connsiteY1" fmla="*/ 139306 h 139314"/>
                  <a:gd name="connsiteX2" fmla="*/ 257155 w 276891"/>
                  <a:gd name="connsiteY2" fmla="*/ 139306 h 139314"/>
                  <a:gd name="connsiteX3" fmla="*/ 257631 w 276891"/>
                  <a:gd name="connsiteY3" fmla="*/ 129803 h 139314"/>
                  <a:gd name="connsiteX4" fmla="*/ 257631 w 276891"/>
                  <a:gd name="connsiteY4" fmla="*/ 121060 h 139314"/>
                  <a:gd name="connsiteX5" fmla="*/ 147589 w 276891"/>
                  <a:gd name="connsiteY5" fmla="*/ 28815 h 139314"/>
                  <a:gd name="connsiteX6" fmla="*/ 55130 w 276891"/>
                  <a:gd name="connsiteY6" fmla="*/ 121060 h 139314"/>
                  <a:gd name="connsiteX7" fmla="*/ 55130 w 276891"/>
                  <a:gd name="connsiteY7" fmla="*/ 129803 h 139314"/>
                  <a:gd name="connsiteX8" fmla="*/ 55606 w 276891"/>
                  <a:gd name="connsiteY8" fmla="*/ 139306 h 139314"/>
                  <a:gd name="connsiteX9" fmla="*/ -20 w 276891"/>
                  <a:gd name="connsiteY9" fmla="*/ 139306 h 139314"/>
                  <a:gd name="connsiteX10" fmla="*/ 74466 w 276891"/>
                  <a:gd name="connsiteY10" fmla="*/ -8 h 139314"/>
                  <a:gd name="connsiteX11" fmla="*/ 253440 w 276891"/>
                  <a:gd name="connsiteY11" fmla="*/ -8 h 139314"/>
                  <a:gd name="connsiteX12" fmla="*/ 253440 w 276891"/>
                  <a:gd name="connsiteY12" fmla="*/ 48362 h 13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6891" h="139314">
                    <a:moveTo>
                      <a:pt x="276872" y="80102"/>
                    </a:moveTo>
                    <a:lnTo>
                      <a:pt x="276872" y="139306"/>
                    </a:lnTo>
                    <a:lnTo>
                      <a:pt x="257155" y="139306"/>
                    </a:lnTo>
                    <a:cubicBezTo>
                      <a:pt x="257155" y="136170"/>
                      <a:pt x="257631" y="132939"/>
                      <a:pt x="257631" y="129803"/>
                    </a:cubicBezTo>
                    <a:cubicBezTo>
                      <a:pt x="257631" y="126667"/>
                      <a:pt x="257631" y="123911"/>
                      <a:pt x="257631" y="121060"/>
                    </a:cubicBezTo>
                    <a:cubicBezTo>
                      <a:pt x="252773" y="65270"/>
                      <a:pt x="203510" y="23971"/>
                      <a:pt x="147589" y="28815"/>
                    </a:cubicBezTo>
                    <a:cubicBezTo>
                      <a:pt x="98402" y="33076"/>
                      <a:pt x="59397" y="71988"/>
                      <a:pt x="55130" y="121060"/>
                    </a:cubicBezTo>
                    <a:cubicBezTo>
                      <a:pt x="55130" y="123911"/>
                      <a:pt x="55130" y="126857"/>
                      <a:pt x="55130" y="129803"/>
                    </a:cubicBezTo>
                    <a:cubicBezTo>
                      <a:pt x="55130" y="132749"/>
                      <a:pt x="55130" y="136265"/>
                      <a:pt x="55606" y="139306"/>
                    </a:cubicBezTo>
                    <a:lnTo>
                      <a:pt x="-20" y="139306"/>
                    </a:lnTo>
                    <a:lnTo>
                      <a:pt x="74466" y="-8"/>
                    </a:lnTo>
                    <a:lnTo>
                      <a:pt x="253440" y="-8"/>
                    </a:lnTo>
                    <a:lnTo>
                      <a:pt x="253440" y="4836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9DF89B9B-7CDE-3F4F-B5AD-A5FBDCE7E8FC}"/>
                  </a:ext>
                </a:extLst>
              </p:cNvPr>
              <p:cNvSpPr/>
              <p:nvPr/>
            </p:nvSpPr>
            <p:spPr>
              <a:xfrm>
                <a:off x="-4697165" y="7587936"/>
                <a:ext cx="4186116" cy="2761470"/>
              </a:xfrm>
              <a:custGeom>
                <a:avLst/>
                <a:gdLst>
                  <a:gd name="connsiteX0" fmla="*/ 276796 w 276796"/>
                  <a:gd name="connsiteY0" fmla="*/ 0 h 183598"/>
                  <a:gd name="connsiteX1" fmla="*/ 276796 w 276796"/>
                  <a:gd name="connsiteY1" fmla="*/ 124394 h 183598"/>
                  <a:gd name="connsiteX2" fmla="*/ 253460 w 276796"/>
                  <a:gd name="connsiteY2" fmla="*/ 92654 h 183598"/>
                  <a:gd name="connsiteX3" fmla="*/ 253460 w 276796"/>
                  <a:gd name="connsiteY3" fmla="*/ 44284 h 183598"/>
                  <a:gd name="connsiteX4" fmla="*/ 74390 w 276796"/>
                  <a:gd name="connsiteY4" fmla="*/ 44284 h 183598"/>
                  <a:gd name="connsiteX5" fmla="*/ 0 w 276796"/>
                  <a:gd name="connsiteY5" fmla="*/ 183598 h 183598"/>
                  <a:gd name="connsiteX6" fmla="*/ 0 w 276796"/>
                  <a:gd name="connsiteY6" fmla="*/ 165257 h 183598"/>
                  <a:gd name="connsiteX7" fmla="*/ 0 w 276796"/>
                  <a:gd name="connsiteY7" fmla="*/ 126865 h 183598"/>
                  <a:gd name="connsiteX8" fmla="*/ 19621 w 276796"/>
                  <a:gd name="connsiteY8" fmla="*/ 91799 h 183598"/>
                  <a:gd name="connsiteX9" fmla="*/ 71152 w 276796"/>
                  <a:gd name="connsiteY9" fmla="*/ 0 h 183598"/>
                  <a:gd name="connsiteX10" fmla="*/ 247555 w 276796"/>
                  <a:gd name="connsiteY10" fmla="*/ 0 h 183598"/>
                  <a:gd name="connsiteX11" fmla="*/ 276796 w 276796"/>
                  <a:gd name="connsiteY11" fmla="*/ 0 h 18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796" h="183598">
                    <a:moveTo>
                      <a:pt x="276796" y="0"/>
                    </a:moveTo>
                    <a:lnTo>
                      <a:pt x="276796" y="124394"/>
                    </a:lnTo>
                    <a:lnTo>
                      <a:pt x="253460" y="92654"/>
                    </a:lnTo>
                    <a:lnTo>
                      <a:pt x="253460" y="44284"/>
                    </a:lnTo>
                    <a:lnTo>
                      <a:pt x="74390" y="44284"/>
                    </a:lnTo>
                    <a:lnTo>
                      <a:pt x="0" y="183598"/>
                    </a:lnTo>
                    <a:lnTo>
                      <a:pt x="0" y="165257"/>
                    </a:lnTo>
                    <a:lnTo>
                      <a:pt x="0" y="126865"/>
                    </a:lnTo>
                    <a:lnTo>
                      <a:pt x="19621" y="91799"/>
                    </a:lnTo>
                    <a:lnTo>
                      <a:pt x="71152" y="0"/>
                    </a:lnTo>
                    <a:lnTo>
                      <a:pt x="247555" y="0"/>
                    </a:lnTo>
                    <a:lnTo>
                      <a:pt x="27679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E35DBB6F-892A-B64E-BE3E-DE7C0D9CA5A6}"/>
                  </a:ext>
                </a:extLst>
              </p:cNvPr>
              <p:cNvSpPr/>
              <p:nvPr/>
            </p:nvSpPr>
            <p:spPr>
              <a:xfrm>
                <a:off x="-950864" y="6760359"/>
                <a:ext cx="439815" cy="827577"/>
              </a:xfrm>
              <a:custGeom>
                <a:avLst/>
                <a:gdLst>
                  <a:gd name="connsiteX0" fmla="*/ 29242 w 29241"/>
                  <a:gd name="connsiteY0" fmla="*/ 95 h 55022"/>
                  <a:gd name="connsiteX1" fmla="*/ 29242 w 29241"/>
                  <a:gd name="connsiteY1" fmla="*/ 55022 h 55022"/>
                  <a:gd name="connsiteX2" fmla="*/ 0 w 29241"/>
                  <a:gd name="connsiteY2" fmla="*/ 55022 h 55022"/>
                  <a:gd name="connsiteX3" fmla="*/ 0 w 29241"/>
                  <a:gd name="connsiteY3" fmla="*/ 0 h 55022"/>
                  <a:gd name="connsiteX4" fmla="*/ 29242 w 29241"/>
                  <a:gd name="connsiteY4" fmla="*/ 0 h 55022"/>
                  <a:gd name="connsiteX5" fmla="*/ 29242 w 29241"/>
                  <a:gd name="connsiteY5" fmla="*/ 95 h 5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241" h="55022">
                    <a:moveTo>
                      <a:pt x="29242" y="95"/>
                    </a:moveTo>
                    <a:lnTo>
                      <a:pt x="29242" y="55022"/>
                    </a:lnTo>
                    <a:lnTo>
                      <a:pt x="0" y="55022"/>
                    </a:lnTo>
                    <a:lnTo>
                      <a:pt x="0" y="0"/>
                    </a:lnTo>
                    <a:lnTo>
                      <a:pt x="29242" y="0"/>
                    </a:lnTo>
                    <a:lnTo>
                      <a:pt x="29242" y="95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9DCD37BD-49B3-0942-B2F5-CD008D1AD1FF}"/>
                  </a:ext>
                </a:extLst>
              </p:cNvPr>
              <p:cNvSpPr/>
              <p:nvPr/>
            </p:nvSpPr>
            <p:spPr>
              <a:xfrm>
                <a:off x="-3713715" y="8825085"/>
                <a:ext cx="2757854" cy="2799327"/>
              </a:xfrm>
              <a:custGeom>
                <a:avLst/>
                <a:gdLst>
                  <a:gd name="connsiteX0" fmla="*/ 183289 w 183357"/>
                  <a:gd name="connsiteY0" fmla="*/ 82998 h 186115"/>
                  <a:gd name="connsiteX1" fmla="*/ 183289 w 183357"/>
                  <a:gd name="connsiteY1" fmla="*/ 91741 h 186115"/>
                  <a:gd name="connsiteX2" fmla="*/ 94659 w 183357"/>
                  <a:gd name="connsiteY2" fmla="*/ 186059 h 186115"/>
                  <a:gd name="connsiteX3" fmla="*/ 123 w 183357"/>
                  <a:gd name="connsiteY3" fmla="*/ 97634 h 186115"/>
                  <a:gd name="connsiteX4" fmla="*/ 123 w 183357"/>
                  <a:gd name="connsiteY4" fmla="*/ 91741 h 186115"/>
                  <a:gd name="connsiteX5" fmla="*/ 123 w 183357"/>
                  <a:gd name="connsiteY5" fmla="*/ 82998 h 186115"/>
                  <a:gd name="connsiteX6" fmla="*/ 99621 w 183357"/>
                  <a:gd name="connsiteY6" fmla="*/ 378 h 186115"/>
                  <a:gd name="connsiteX7" fmla="*/ 182431 w 183357"/>
                  <a:gd name="connsiteY7" fmla="*/ 82998 h 186115"/>
                  <a:gd name="connsiteX8" fmla="*/ 173764 w 183357"/>
                  <a:gd name="connsiteY8" fmla="*/ 91741 h 186115"/>
                  <a:gd name="connsiteX9" fmla="*/ 92230 w 183357"/>
                  <a:gd name="connsiteY9" fmla="*/ 10395 h 186115"/>
                  <a:gd name="connsiteX10" fmla="*/ 10696 w 183357"/>
                  <a:gd name="connsiteY10" fmla="*/ 91741 h 186115"/>
                  <a:gd name="connsiteX11" fmla="*/ 92230 w 183357"/>
                  <a:gd name="connsiteY11" fmla="*/ 173086 h 186115"/>
                  <a:gd name="connsiteX12" fmla="*/ 173668 w 183357"/>
                  <a:gd name="connsiteY12" fmla="*/ 91741 h 18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57" h="186115">
                    <a:moveTo>
                      <a:pt x="183289" y="82998"/>
                    </a:moveTo>
                    <a:cubicBezTo>
                      <a:pt x="183289" y="85849"/>
                      <a:pt x="183289" y="88795"/>
                      <a:pt x="183289" y="91741"/>
                    </a:cubicBezTo>
                    <a:cubicBezTo>
                      <a:pt x="184917" y="142204"/>
                      <a:pt x="145236" y="184431"/>
                      <a:pt x="94659" y="186059"/>
                    </a:cubicBezTo>
                    <a:cubicBezTo>
                      <a:pt x="44081" y="187687"/>
                      <a:pt x="1752" y="148098"/>
                      <a:pt x="123" y="97634"/>
                    </a:cubicBezTo>
                    <a:cubicBezTo>
                      <a:pt x="56" y="95670"/>
                      <a:pt x="56" y="93705"/>
                      <a:pt x="123" y="91741"/>
                    </a:cubicBezTo>
                    <a:cubicBezTo>
                      <a:pt x="-68" y="88830"/>
                      <a:pt x="-68" y="85909"/>
                      <a:pt x="123" y="82998"/>
                    </a:cubicBezTo>
                    <a:cubicBezTo>
                      <a:pt x="4733" y="32771"/>
                      <a:pt x="49281" y="-4219"/>
                      <a:pt x="99621" y="378"/>
                    </a:cubicBezTo>
                    <a:cubicBezTo>
                      <a:pt x="143579" y="4392"/>
                      <a:pt x="178412" y="39139"/>
                      <a:pt x="182431" y="82998"/>
                    </a:cubicBezTo>
                    <a:close/>
                    <a:moveTo>
                      <a:pt x="173764" y="91741"/>
                    </a:moveTo>
                    <a:cubicBezTo>
                      <a:pt x="173764" y="46814"/>
                      <a:pt x="137264" y="10395"/>
                      <a:pt x="92230" y="10395"/>
                    </a:cubicBezTo>
                    <a:cubicBezTo>
                      <a:pt x="47195" y="10395"/>
                      <a:pt x="10696" y="46814"/>
                      <a:pt x="10696" y="91741"/>
                    </a:cubicBezTo>
                    <a:cubicBezTo>
                      <a:pt x="10696" y="136667"/>
                      <a:pt x="47195" y="173086"/>
                      <a:pt x="92230" y="173086"/>
                    </a:cubicBezTo>
                    <a:cubicBezTo>
                      <a:pt x="137197" y="172982"/>
                      <a:pt x="173621" y="136608"/>
                      <a:pt x="173668" y="91741"/>
                    </a:cubicBezTo>
                    <a:close/>
                  </a:path>
                </a:pathLst>
              </a:custGeom>
              <a:solidFill>
                <a:srgbClr val="1616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14C13A79-D0E5-CF42-96EE-181FEFD916B5}"/>
                  </a:ext>
                </a:extLst>
              </p:cNvPr>
              <p:cNvSpPr/>
              <p:nvPr/>
            </p:nvSpPr>
            <p:spPr>
              <a:xfrm>
                <a:off x="-3553986" y="8981558"/>
                <a:ext cx="2452679" cy="2447019"/>
              </a:xfrm>
              <a:custGeom>
                <a:avLst/>
                <a:gdLst>
                  <a:gd name="connsiteX0" fmla="*/ 81514 w 163068"/>
                  <a:gd name="connsiteY0" fmla="*/ -8 h 162691"/>
                  <a:gd name="connsiteX1" fmla="*/ 163048 w 163068"/>
                  <a:gd name="connsiteY1" fmla="*/ 81338 h 162691"/>
                  <a:gd name="connsiteX2" fmla="*/ 81514 w 163068"/>
                  <a:gd name="connsiteY2" fmla="*/ 162683 h 162691"/>
                  <a:gd name="connsiteX3" fmla="*/ -20 w 163068"/>
                  <a:gd name="connsiteY3" fmla="*/ 81338 h 162691"/>
                  <a:gd name="connsiteX4" fmla="*/ 81514 w 163068"/>
                  <a:gd name="connsiteY4" fmla="*/ -8 h 162691"/>
                  <a:gd name="connsiteX5" fmla="*/ 122853 w 163068"/>
                  <a:gd name="connsiteY5" fmla="*/ 81338 h 162691"/>
                  <a:gd name="connsiteX6" fmla="*/ 81419 w 163068"/>
                  <a:gd name="connsiteY6" fmla="*/ 40000 h 162691"/>
                  <a:gd name="connsiteX7" fmla="*/ 39985 w 163068"/>
                  <a:gd name="connsiteY7" fmla="*/ 81338 h 162691"/>
                  <a:gd name="connsiteX8" fmla="*/ 81419 w 163068"/>
                  <a:gd name="connsiteY8" fmla="*/ 122676 h 162691"/>
                  <a:gd name="connsiteX9" fmla="*/ 81514 w 163068"/>
                  <a:gd name="connsiteY9" fmla="*/ 122676 h 162691"/>
                  <a:gd name="connsiteX10" fmla="*/ 122853 w 163068"/>
                  <a:gd name="connsiteY10" fmla="*/ 81338 h 16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068" h="162691">
                    <a:moveTo>
                      <a:pt x="81514" y="-8"/>
                    </a:moveTo>
                    <a:cubicBezTo>
                      <a:pt x="126548" y="-8"/>
                      <a:pt x="163048" y="36411"/>
                      <a:pt x="163048" y="81338"/>
                    </a:cubicBezTo>
                    <a:cubicBezTo>
                      <a:pt x="163048" y="126264"/>
                      <a:pt x="126548" y="162683"/>
                      <a:pt x="81514" y="162683"/>
                    </a:cubicBezTo>
                    <a:cubicBezTo>
                      <a:pt x="36480" y="162683"/>
                      <a:pt x="-20" y="126264"/>
                      <a:pt x="-20" y="81338"/>
                    </a:cubicBezTo>
                    <a:cubicBezTo>
                      <a:pt x="37" y="36433"/>
                      <a:pt x="36508" y="44"/>
                      <a:pt x="81514" y="-8"/>
                    </a:cubicBezTo>
                    <a:close/>
                    <a:moveTo>
                      <a:pt x="122853" y="81338"/>
                    </a:moveTo>
                    <a:cubicBezTo>
                      <a:pt x="122853" y="58508"/>
                      <a:pt x="104298" y="40000"/>
                      <a:pt x="81419" y="40000"/>
                    </a:cubicBezTo>
                    <a:cubicBezTo>
                      <a:pt x="58540" y="40000"/>
                      <a:pt x="39985" y="58508"/>
                      <a:pt x="39985" y="81338"/>
                    </a:cubicBezTo>
                    <a:cubicBezTo>
                      <a:pt x="39985" y="104169"/>
                      <a:pt x="58540" y="122676"/>
                      <a:pt x="81419" y="122676"/>
                    </a:cubicBezTo>
                    <a:cubicBezTo>
                      <a:pt x="81447" y="122676"/>
                      <a:pt x="81485" y="122676"/>
                      <a:pt x="81514" y="122676"/>
                    </a:cubicBezTo>
                    <a:cubicBezTo>
                      <a:pt x="104365" y="122623"/>
                      <a:pt x="122853" y="104131"/>
                      <a:pt x="122853" y="81338"/>
                    </a:cubicBezTo>
                    <a:close/>
                  </a:path>
                </a:pathLst>
              </a:custGeom>
              <a:solidFill>
                <a:srgbClr val="4138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6095EA5E-636C-E14A-9825-E130698759B4}"/>
                  </a:ext>
                </a:extLst>
              </p:cNvPr>
              <p:cNvSpPr/>
              <p:nvPr/>
            </p:nvSpPr>
            <p:spPr>
              <a:xfrm>
                <a:off x="-2950836" y="9589009"/>
                <a:ext cx="1246392" cy="1243517"/>
              </a:xfrm>
              <a:custGeom>
                <a:avLst/>
                <a:gdLst>
                  <a:gd name="connsiteX0" fmla="*/ 41414 w 82867"/>
                  <a:gd name="connsiteY0" fmla="*/ -8 h 82676"/>
                  <a:gd name="connsiteX1" fmla="*/ 82847 w 82867"/>
                  <a:gd name="connsiteY1" fmla="*/ 41330 h 82676"/>
                  <a:gd name="connsiteX2" fmla="*/ 41414 w 82867"/>
                  <a:gd name="connsiteY2" fmla="*/ 82668 h 82676"/>
                  <a:gd name="connsiteX3" fmla="*/ -20 w 82867"/>
                  <a:gd name="connsiteY3" fmla="*/ 41330 h 82676"/>
                  <a:gd name="connsiteX4" fmla="*/ -20 w 82867"/>
                  <a:gd name="connsiteY4" fmla="*/ 41235 h 82676"/>
                  <a:gd name="connsiteX5" fmla="*/ 41414 w 82867"/>
                  <a:gd name="connsiteY5" fmla="*/ -8 h 8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67" h="82676">
                    <a:moveTo>
                      <a:pt x="41414" y="-8"/>
                    </a:moveTo>
                    <a:cubicBezTo>
                      <a:pt x="64293" y="-8"/>
                      <a:pt x="82847" y="18500"/>
                      <a:pt x="82847" y="41330"/>
                    </a:cubicBezTo>
                    <a:cubicBezTo>
                      <a:pt x="82847" y="64160"/>
                      <a:pt x="64293" y="82668"/>
                      <a:pt x="41414" y="82668"/>
                    </a:cubicBezTo>
                    <a:cubicBezTo>
                      <a:pt x="18535" y="82668"/>
                      <a:pt x="-20" y="64160"/>
                      <a:pt x="-20" y="41330"/>
                    </a:cubicBezTo>
                    <a:cubicBezTo>
                      <a:pt x="-20" y="41299"/>
                      <a:pt x="-20" y="41266"/>
                      <a:pt x="-20" y="41235"/>
                    </a:cubicBezTo>
                    <a:cubicBezTo>
                      <a:pt x="37" y="18442"/>
                      <a:pt x="18563" y="-8"/>
                      <a:pt x="41414" y="-8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963EE34D-44EE-F74A-8ED9-D545CBFFCBD6}"/>
                  </a:ext>
                </a:extLst>
              </p:cNvPr>
              <p:cNvSpPr/>
              <p:nvPr/>
            </p:nvSpPr>
            <p:spPr>
              <a:xfrm>
                <a:off x="-5051095" y="7587936"/>
                <a:ext cx="1446966" cy="1380740"/>
              </a:xfrm>
              <a:custGeom>
                <a:avLst/>
                <a:gdLst>
                  <a:gd name="connsiteX0" fmla="*/ 96202 w 96202"/>
                  <a:gd name="connsiteY0" fmla="*/ 0 h 91799"/>
                  <a:gd name="connsiteX1" fmla="*/ 44672 w 96202"/>
                  <a:gd name="connsiteY1" fmla="*/ 91799 h 91799"/>
                  <a:gd name="connsiteX2" fmla="*/ 0 w 96202"/>
                  <a:gd name="connsiteY2" fmla="*/ 91799 h 91799"/>
                  <a:gd name="connsiteX3" fmla="*/ 0 w 96202"/>
                  <a:gd name="connsiteY3" fmla="*/ 0 h 91799"/>
                  <a:gd name="connsiteX4" fmla="*/ 96202 w 96202"/>
                  <a:gd name="connsiteY4" fmla="*/ 0 h 91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91799">
                    <a:moveTo>
                      <a:pt x="96202" y="0"/>
                    </a:moveTo>
                    <a:lnTo>
                      <a:pt x="44672" y="91799"/>
                    </a:lnTo>
                    <a:lnTo>
                      <a:pt x="0" y="91799"/>
                    </a:lnTo>
                    <a:lnTo>
                      <a:pt x="0" y="0"/>
                    </a:lnTo>
                    <a:lnTo>
                      <a:pt x="9620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D7D910BF-DED4-A045-931A-A08ECBBA8E00}"/>
                  </a:ext>
                </a:extLst>
              </p:cNvPr>
              <p:cNvSpPr/>
              <p:nvPr/>
            </p:nvSpPr>
            <p:spPr>
              <a:xfrm>
                <a:off x="-5290347" y="8968677"/>
                <a:ext cx="911165" cy="1104866"/>
              </a:xfrm>
              <a:custGeom>
                <a:avLst/>
                <a:gdLst>
                  <a:gd name="connsiteX0" fmla="*/ 60579 w 60579"/>
                  <a:gd name="connsiteY0" fmla="*/ 0 h 73458"/>
                  <a:gd name="connsiteX1" fmla="*/ 40958 w 60579"/>
                  <a:gd name="connsiteY1" fmla="*/ 35066 h 73458"/>
                  <a:gd name="connsiteX2" fmla="*/ 40958 w 60579"/>
                  <a:gd name="connsiteY2" fmla="*/ 73458 h 73458"/>
                  <a:gd name="connsiteX3" fmla="*/ 15907 w 60579"/>
                  <a:gd name="connsiteY3" fmla="*/ 73458 h 73458"/>
                  <a:gd name="connsiteX4" fmla="*/ 0 w 60579"/>
                  <a:gd name="connsiteY4" fmla="*/ 73458 h 73458"/>
                  <a:gd name="connsiteX5" fmla="*/ 0 w 60579"/>
                  <a:gd name="connsiteY5" fmla="*/ 0 h 73458"/>
                  <a:gd name="connsiteX6" fmla="*/ 15907 w 60579"/>
                  <a:gd name="connsiteY6" fmla="*/ 0 h 73458"/>
                  <a:gd name="connsiteX7" fmla="*/ 60579 w 60579"/>
                  <a:gd name="connsiteY7" fmla="*/ 0 h 7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579" h="73458">
                    <a:moveTo>
                      <a:pt x="60579" y="0"/>
                    </a:moveTo>
                    <a:lnTo>
                      <a:pt x="40958" y="35066"/>
                    </a:lnTo>
                    <a:lnTo>
                      <a:pt x="40958" y="73458"/>
                    </a:lnTo>
                    <a:lnTo>
                      <a:pt x="15907" y="73458"/>
                    </a:lnTo>
                    <a:lnTo>
                      <a:pt x="0" y="73458"/>
                    </a:lnTo>
                    <a:lnTo>
                      <a:pt x="0" y="0"/>
                    </a:lnTo>
                    <a:lnTo>
                      <a:pt x="15907" y="0"/>
                    </a:lnTo>
                    <a:lnTo>
                      <a:pt x="605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6F515D-AAD0-3445-BF43-392DFFBFB11E}"/>
                  </a:ext>
                </a:extLst>
              </p:cNvPr>
              <p:cNvSpPr/>
              <p:nvPr/>
            </p:nvSpPr>
            <p:spPr>
              <a:xfrm>
                <a:off x="-5051095" y="10073566"/>
                <a:ext cx="376768" cy="275852"/>
              </a:xfrm>
              <a:custGeom>
                <a:avLst/>
                <a:gdLst>
                  <a:gd name="connsiteX0" fmla="*/ 0 w 25050"/>
                  <a:gd name="connsiteY0" fmla="*/ 0 h 18340"/>
                  <a:gd name="connsiteX1" fmla="*/ 25051 w 25050"/>
                  <a:gd name="connsiteY1" fmla="*/ 0 h 18340"/>
                  <a:gd name="connsiteX2" fmla="*/ 25051 w 25050"/>
                  <a:gd name="connsiteY2" fmla="*/ 18341 h 18340"/>
                  <a:gd name="connsiteX3" fmla="*/ 0 w 25050"/>
                  <a:gd name="connsiteY3" fmla="*/ 18341 h 1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0" h="18340">
                    <a:moveTo>
                      <a:pt x="0" y="0"/>
                    </a:moveTo>
                    <a:lnTo>
                      <a:pt x="25051" y="0"/>
                    </a:lnTo>
                    <a:lnTo>
                      <a:pt x="25051" y="18341"/>
                    </a:lnTo>
                    <a:lnTo>
                      <a:pt x="0" y="18341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59F17AF0-D4D4-1046-AF70-17B041197CF7}"/>
                  </a:ext>
                </a:extLst>
              </p:cNvPr>
              <p:cNvSpPr/>
              <p:nvPr/>
            </p:nvSpPr>
            <p:spPr>
              <a:xfrm>
                <a:off x="-3777481" y="8758590"/>
                <a:ext cx="2899671" cy="2892944"/>
              </a:xfrm>
              <a:custGeom>
                <a:avLst/>
                <a:gdLst>
                  <a:gd name="connsiteX0" fmla="*/ 95993 w 192786"/>
                  <a:gd name="connsiteY0" fmla="*/ 192332 h 192339"/>
                  <a:gd name="connsiteX1" fmla="*/ -19 w 192786"/>
                  <a:gd name="connsiteY1" fmla="*/ 95782 h 192339"/>
                  <a:gd name="connsiteX2" fmla="*/ 96755 w 192786"/>
                  <a:gd name="connsiteY2" fmla="*/ -7 h 192339"/>
                  <a:gd name="connsiteX3" fmla="*/ 192767 w 192786"/>
                  <a:gd name="connsiteY3" fmla="*/ 96161 h 192339"/>
                  <a:gd name="connsiteX4" fmla="*/ 96183 w 192786"/>
                  <a:gd name="connsiteY4" fmla="*/ 192332 h 192339"/>
                  <a:gd name="connsiteX5" fmla="*/ 95993 w 192786"/>
                  <a:gd name="connsiteY5" fmla="*/ 192332 h 192339"/>
                  <a:gd name="connsiteX6" fmla="*/ 95993 w 192786"/>
                  <a:gd name="connsiteY6" fmla="*/ 9589 h 192339"/>
                  <a:gd name="connsiteX7" fmla="*/ 9506 w 192786"/>
                  <a:gd name="connsiteY7" fmla="*/ 96635 h 192339"/>
                  <a:gd name="connsiteX8" fmla="*/ 96755 w 192786"/>
                  <a:gd name="connsiteY8" fmla="*/ 182922 h 192339"/>
                  <a:gd name="connsiteX9" fmla="*/ 183242 w 192786"/>
                  <a:gd name="connsiteY9" fmla="*/ 96161 h 192339"/>
                  <a:gd name="connsiteX10" fmla="*/ 96088 w 192786"/>
                  <a:gd name="connsiteY10" fmla="*/ 9589 h 192339"/>
                  <a:gd name="connsiteX11" fmla="*/ 95993 w 192786"/>
                  <a:gd name="connsiteY11" fmla="*/ 9589 h 192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786" h="192339">
                    <a:moveTo>
                      <a:pt x="95993" y="192332"/>
                    </a:moveTo>
                    <a:cubicBezTo>
                      <a:pt x="42758" y="192122"/>
                      <a:pt x="-229" y="148895"/>
                      <a:pt x="-19" y="95782"/>
                    </a:cubicBezTo>
                    <a:cubicBezTo>
                      <a:pt x="190" y="42669"/>
                      <a:pt x="43520" y="-217"/>
                      <a:pt x="96755" y="-7"/>
                    </a:cubicBezTo>
                    <a:cubicBezTo>
                      <a:pt x="149838" y="202"/>
                      <a:pt x="192767" y="43196"/>
                      <a:pt x="192767" y="96161"/>
                    </a:cubicBezTo>
                    <a:cubicBezTo>
                      <a:pt x="192719" y="149327"/>
                      <a:pt x="149476" y="192384"/>
                      <a:pt x="96183" y="192332"/>
                    </a:cubicBezTo>
                    <a:cubicBezTo>
                      <a:pt x="96117" y="192332"/>
                      <a:pt x="96059" y="192332"/>
                      <a:pt x="95993" y="192332"/>
                    </a:cubicBezTo>
                    <a:close/>
                    <a:moveTo>
                      <a:pt x="95993" y="9589"/>
                    </a:moveTo>
                    <a:cubicBezTo>
                      <a:pt x="48015" y="9799"/>
                      <a:pt x="9296" y="48771"/>
                      <a:pt x="9506" y="96635"/>
                    </a:cubicBezTo>
                    <a:cubicBezTo>
                      <a:pt x="9715" y="144500"/>
                      <a:pt x="48777" y="183132"/>
                      <a:pt x="96755" y="182922"/>
                    </a:cubicBezTo>
                    <a:cubicBezTo>
                      <a:pt x="144618" y="182713"/>
                      <a:pt x="183289" y="143915"/>
                      <a:pt x="183242" y="96161"/>
                    </a:cubicBezTo>
                    <a:cubicBezTo>
                      <a:pt x="183137" y="48244"/>
                      <a:pt x="144113" y="9484"/>
                      <a:pt x="96088" y="9589"/>
                    </a:cubicBezTo>
                    <a:cubicBezTo>
                      <a:pt x="96059" y="9589"/>
                      <a:pt x="96021" y="9589"/>
                      <a:pt x="95993" y="9589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9028357F-C562-534D-886E-9C3202289003}"/>
                  </a:ext>
                </a:extLst>
              </p:cNvPr>
              <p:cNvSpPr/>
              <p:nvPr/>
            </p:nvSpPr>
            <p:spPr>
              <a:xfrm>
                <a:off x="-3634215" y="8908650"/>
                <a:ext cx="2598809" cy="2592812"/>
              </a:xfrm>
              <a:custGeom>
                <a:avLst/>
                <a:gdLst>
                  <a:gd name="connsiteX0" fmla="*/ 86467 w 172783"/>
                  <a:gd name="connsiteY0" fmla="*/ 172376 h 172384"/>
                  <a:gd name="connsiteX1" fmla="*/ -20 w 172783"/>
                  <a:gd name="connsiteY1" fmla="*/ 86279 h 172384"/>
                  <a:gd name="connsiteX2" fmla="*/ 86277 w 172783"/>
                  <a:gd name="connsiteY2" fmla="*/ -8 h 172384"/>
                  <a:gd name="connsiteX3" fmla="*/ 172763 w 172783"/>
                  <a:gd name="connsiteY3" fmla="*/ 86089 h 172384"/>
                  <a:gd name="connsiteX4" fmla="*/ 172763 w 172783"/>
                  <a:gd name="connsiteY4" fmla="*/ 86184 h 172384"/>
                  <a:gd name="connsiteX5" fmla="*/ 86467 w 172783"/>
                  <a:gd name="connsiteY5" fmla="*/ 172376 h 172384"/>
                  <a:gd name="connsiteX6" fmla="*/ 86467 w 172783"/>
                  <a:gd name="connsiteY6" fmla="*/ 9590 h 172384"/>
                  <a:gd name="connsiteX7" fmla="*/ 9505 w 172783"/>
                  <a:gd name="connsiteY7" fmla="*/ 86184 h 172384"/>
                  <a:gd name="connsiteX8" fmla="*/ 86277 w 172783"/>
                  <a:gd name="connsiteY8" fmla="*/ 162968 h 172384"/>
                  <a:gd name="connsiteX9" fmla="*/ 163238 w 172783"/>
                  <a:gd name="connsiteY9" fmla="*/ 86374 h 172384"/>
                  <a:gd name="connsiteX10" fmla="*/ 163238 w 172783"/>
                  <a:gd name="connsiteY10" fmla="*/ 86184 h 172384"/>
                  <a:gd name="connsiteX11" fmla="*/ 86467 w 172783"/>
                  <a:gd name="connsiteY11" fmla="*/ 9590 h 17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783" h="172384">
                    <a:moveTo>
                      <a:pt x="86467" y="172376"/>
                    </a:moveTo>
                    <a:cubicBezTo>
                      <a:pt x="38756" y="172429"/>
                      <a:pt x="37" y="133882"/>
                      <a:pt x="-20" y="86279"/>
                    </a:cubicBezTo>
                    <a:cubicBezTo>
                      <a:pt x="-77" y="38677"/>
                      <a:pt x="38566" y="44"/>
                      <a:pt x="86277" y="-8"/>
                    </a:cubicBezTo>
                    <a:cubicBezTo>
                      <a:pt x="133987" y="-60"/>
                      <a:pt x="172706" y="38487"/>
                      <a:pt x="172763" y="86089"/>
                    </a:cubicBezTo>
                    <a:cubicBezTo>
                      <a:pt x="172763" y="86121"/>
                      <a:pt x="172763" y="86153"/>
                      <a:pt x="172763" y="86184"/>
                    </a:cubicBezTo>
                    <a:cubicBezTo>
                      <a:pt x="172716" y="133728"/>
                      <a:pt x="134121" y="172272"/>
                      <a:pt x="86467" y="172376"/>
                    </a:cubicBezTo>
                    <a:close/>
                    <a:moveTo>
                      <a:pt x="86467" y="9590"/>
                    </a:moveTo>
                    <a:cubicBezTo>
                      <a:pt x="44014" y="9538"/>
                      <a:pt x="9562" y="43830"/>
                      <a:pt x="9505" y="86184"/>
                    </a:cubicBezTo>
                    <a:cubicBezTo>
                      <a:pt x="9448" y="128538"/>
                      <a:pt x="43824" y="162916"/>
                      <a:pt x="86277" y="162968"/>
                    </a:cubicBezTo>
                    <a:cubicBezTo>
                      <a:pt x="128729" y="163021"/>
                      <a:pt x="163181" y="128728"/>
                      <a:pt x="163238" y="86374"/>
                    </a:cubicBezTo>
                    <a:cubicBezTo>
                      <a:pt x="163238" y="86311"/>
                      <a:pt x="163238" y="86248"/>
                      <a:pt x="163238" y="86184"/>
                    </a:cubicBezTo>
                    <a:cubicBezTo>
                      <a:pt x="163134" y="43925"/>
                      <a:pt x="128825" y="9695"/>
                      <a:pt x="86467" y="9590"/>
                    </a:cubicBezTo>
                    <a:close/>
                  </a:path>
                </a:pathLst>
              </a:custGeom>
              <a:solidFill>
                <a:srgbClr val="5954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D5C33725-E053-274A-B46B-FB9134DE0658}"/>
                  </a:ext>
                </a:extLst>
              </p:cNvPr>
              <p:cNvSpPr/>
              <p:nvPr/>
            </p:nvSpPr>
            <p:spPr>
              <a:xfrm>
                <a:off x="-3029628" y="9511834"/>
                <a:ext cx="1389657" cy="1386445"/>
              </a:xfrm>
              <a:custGeom>
                <a:avLst/>
                <a:gdLst>
                  <a:gd name="connsiteX0" fmla="*/ 46272 w 92392"/>
                  <a:gd name="connsiteY0" fmla="*/ 92171 h 92179"/>
                  <a:gd name="connsiteX1" fmla="*/ -20 w 92392"/>
                  <a:gd name="connsiteY1" fmla="*/ 46177 h 92179"/>
                  <a:gd name="connsiteX2" fmla="*/ 46081 w 92392"/>
                  <a:gd name="connsiteY2" fmla="*/ -8 h 92179"/>
                  <a:gd name="connsiteX3" fmla="*/ 92373 w 92392"/>
                  <a:gd name="connsiteY3" fmla="*/ 45987 h 92179"/>
                  <a:gd name="connsiteX4" fmla="*/ 92373 w 92392"/>
                  <a:gd name="connsiteY4" fmla="*/ 46082 h 92179"/>
                  <a:gd name="connsiteX5" fmla="*/ 46272 w 92392"/>
                  <a:gd name="connsiteY5" fmla="*/ 92171 h 92179"/>
                  <a:gd name="connsiteX6" fmla="*/ 46272 w 92392"/>
                  <a:gd name="connsiteY6" fmla="*/ 9590 h 92179"/>
                  <a:gd name="connsiteX7" fmla="*/ 9505 w 92392"/>
                  <a:gd name="connsiteY7" fmla="*/ 46082 h 92179"/>
                  <a:gd name="connsiteX8" fmla="*/ 46081 w 92392"/>
                  <a:gd name="connsiteY8" fmla="*/ 82763 h 92179"/>
                  <a:gd name="connsiteX9" fmla="*/ 82848 w 92392"/>
                  <a:gd name="connsiteY9" fmla="*/ 46272 h 92179"/>
                  <a:gd name="connsiteX10" fmla="*/ 82848 w 92392"/>
                  <a:gd name="connsiteY10" fmla="*/ 46082 h 92179"/>
                  <a:gd name="connsiteX11" fmla="*/ 46272 w 92392"/>
                  <a:gd name="connsiteY11" fmla="*/ 9590 h 9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392" h="92179">
                    <a:moveTo>
                      <a:pt x="46272" y="92171"/>
                    </a:moveTo>
                    <a:cubicBezTo>
                      <a:pt x="20754" y="92223"/>
                      <a:pt x="37" y="71631"/>
                      <a:pt x="-20" y="46177"/>
                    </a:cubicBezTo>
                    <a:cubicBezTo>
                      <a:pt x="-77" y="20722"/>
                      <a:pt x="20564" y="44"/>
                      <a:pt x="46081" y="-8"/>
                    </a:cubicBezTo>
                    <a:cubicBezTo>
                      <a:pt x="71598" y="-60"/>
                      <a:pt x="92315" y="20532"/>
                      <a:pt x="92373" y="45987"/>
                    </a:cubicBezTo>
                    <a:cubicBezTo>
                      <a:pt x="92373" y="46018"/>
                      <a:pt x="92373" y="46050"/>
                      <a:pt x="92373" y="46082"/>
                    </a:cubicBezTo>
                    <a:cubicBezTo>
                      <a:pt x="92373" y="71499"/>
                      <a:pt x="71751" y="92119"/>
                      <a:pt x="46272" y="92171"/>
                    </a:cubicBezTo>
                    <a:close/>
                    <a:moveTo>
                      <a:pt x="46272" y="9590"/>
                    </a:moveTo>
                    <a:cubicBezTo>
                      <a:pt x="26021" y="9538"/>
                      <a:pt x="9562" y="25875"/>
                      <a:pt x="9505" y="46082"/>
                    </a:cubicBezTo>
                    <a:cubicBezTo>
                      <a:pt x="9458" y="66288"/>
                      <a:pt x="25831" y="82711"/>
                      <a:pt x="46081" y="82763"/>
                    </a:cubicBezTo>
                    <a:cubicBezTo>
                      <a:pt x="66331" y="82815"/>
                      <a:pt x="82790" y="66478"/>
                      <a:pt x="82848" y="46272"/>
                    </a:cubicBezTo>
                    <a:cubicBezTo>
                      <a:pt x="82848" y="46208"/>
                      <a:pt x="82848" y="46145"/>
                      <a:pt x="82848" y="46082"/>
                    </a:cubicBezTo>
                    <a:cubicBezTo>
                      <a:pt x="82848" y="25928"/>
                      <a:pt x="66474" y="9590"/>
                      <a:pt x="46272" y="95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0570E71D-8A17-664B-8248-B86C86E36904}"/>
                  </a:ext>
                </a:extLst>
              </p:cNvPr>
              <p:cNvSpPr/>
              <p:nvPr/>
            </p:nvSpPr>
            <p:spPr>
              <a:xfrm>
                <a:off x="2559110" y="8758579"/>
                <a:ext cx="2899659" cy="2892966"/>
              </a:xfrm>
              <a:custGeom>
                <a:avLst/>
                <a:gdLst>
                  <a:gd name="connsiteX0" fmla="*/ 96468 w 192785"/>
                  <a:gd name="connsiteY0" fmla="*/ 192333 h 192340"/>
                  <a:gd name="connsiteX1" fmla="*/ -20 w 192785"/>
                  <a:gd name="connsiteY1" fmla="*/ 96257 h 192340"/>
                  <a:gd name="connsiteX2" fmla="*/ 96278 w 192785"/>
                  <a:gd name="connsiteY2" fmla="*/ -8 h 192340"/>
                  <a:gd name="connsiteX3" fmla="*/ 192766 w 192785"/>
                  <a:gd name="connsiteY3" fmla="*/ 96067 h 192340"/>
                  <a:gd name="connsiteX4" fmla="*/ 192766 w 192785"/>
                  <a:gd name="connsiteY4" fmla="*/ 96162 h 192340"/>
                  <a:gd name="connsiteX5" fmla="*/ 96468 w 192785"/>
                  <a:gd name="connsiteY5" fmla="*/ 192333 h 192340"/>
                  <a:gd name="connsiteX6" fmla="*/ 96468 w 192785"/>
                  <a:gd name="connsiteY6" fmla="*/ 9590 h 192340"/>
                  <a:gd name="connsiteX7" fmla="*/ 9505 w 192785"/>
                  <a:gd name="connsiteY7" fmla="*/ 96162 h 192340"/>
                  <a:gd name="connsiteX8" fmla="*/ 96278 w 192785"/>
                  <a:gd name="connsiteY8" fmla="*/ 182925 h 192340"/>
                  <a:gd name="connsiteX9" fmla="*/ 183241 w 192785"/>
                  <a:gd name="connsiteY9" fmla="*/ 96352 h 192340"/>
                  <a:gd name="connsiteX10" fmla="*/ 183241 w 192785"/>
                  <a:gd name="connsiteY10" fmla="*/ 96162 h 192340"/>
                  <a:gd name="connsiteX11" fmla="*/ 96468 w 192785"/>
                  <a:gd name="connsiteY11" fmla="*/ 9590 h 19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785" h="192340">
                    <a:moveTo>
                      <a:pt x="96468" y="192333"/>
                    </a:moveTo>
                    <a:cubicBezTo>
                      <a:pt x="43233" y="192385"/>
                      <a:pt x="37" y="149371"/>
                      <a:pt x="-20" y="96257"/>
                    </a:cubicBezTo>
                    <a:cubicBezTo>
                      <a:pt x="-77" y="43144"/>
                      <a:pt x="43043" y="44"/>
                      <a:pt x="96278" y="-8"/>
                    </a:cubicBezTo>
                    <a:cubicBezTo>
                      <a:pt x="149513" y="-60"/>
                      <a:pt x="192709" y="42954"/>
                      <a:pt x="192766" y="96067"/>
                    </a:cubicBezTo>
                    <a:cubicBezTo>
                      <a:pt x="192766" y="96099"/>
                      <a:pt x="192766" y="96131"/>
                      <a:pt x="192766" y="96162"/>
                    </a:cubicBezTo>
                    <a:cubicBezTo>
                      <a:pt x="192718" y="149217"/>
                      <a:pt x="149646" y="192228"/>
                      <a:pt x="96468" y="192333"/>
                    </a:cubicBezTo>
                    <a:close/>
                    <a:moveTo>
                      <a:pt x="96468" y="9590"/>
                    </a:moveTo>
                    <a:cubicBezTo>
                      <a:pt x="48491" y="9538"/>
                      <a:pt x="9562" y="48298"/>
                      <a:pt x="9505" y="96162"/>
                    </a:cubicBezTo>
                    <a:cubicBezTo>
                      <a:pt x="9448" y="144027"/>
                      <a:pt x="48300" y="182873"/>
                      <a:pt x="96278" y="182925"/>
                    </a:cubicBezTo>
                    <a:cubicBezTo>
                      <a:pt x="144255" y="182977"/>
                      <a:pt x="183184" y="144217"/>
                      <a:pt x="183241" y="96352"/>
                    </a:cubicBezTo>
                    <a:cubicBezTo>
                      <a:pt x="183241" y="96289"/>
                      <a:pt x="183241" y="96226"/>
                      <a:pt x="183241" y="96162"/>
                    </a:cubicBezTo>
                    <a:cubicBezTo>
                      <a:pt x="183136" y="48393"/>
                      <a:pt x="144350" y="9695"/>
                      <a:pt x="96468" y="959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B5DA643C-E2DB-B24D-AC32-4E25B04B4523}"/>
                  </a:ext>
                </a:extLst>
              </p:cNvPr>
              <p:cNvSpPr/>
              <p:nvPr/>
            </p:nvSpPr>
            <p:spPr>
              <a:xfrm>
                <a:off x="2709541" y="8908650"/>
                <a:ext cx="2598809" cy="2592812"/>
              </a:xfrm>
              <a:custGeom>
                <a:avLst/>
                <a:gdLst>
                  <a:gd name="connsiteX0" fmla="*/ 86467 w 172783"/>
                  <a:gd name="connsiteY0" fmla="*/ 172376 h 172384"/>
                  <a:gd name="connsiteX1" fmla="*/ -20 w 172783"/>
                  <a:gd name="connsiteY1" fmla="*/ 86279 h 172384"/>
                  <a:gd name="connsiteX2" fmla="*/ 86277 w 172783"/>
                  <a:gd name="connsiteY2" fmla="*/ -8 h 172384"/>
                  <a:gd name="connsiteX3" fmla="*/ 172764 w 172783"/>
                  <a:gd name="connsiteY3" fmla="*/ 86089 h 172384"/>
                  <a:gd name="connsiteX4" fmla="*/ 172764 w 172783"/>
                  <a:gd name="connsiteY4" fmla="*/ 86184 h 172384"/>
                  <a:gd name="connsiteX5" fmla="*/ 86467 w 172783"/>
                  <a:gd name="connsiteY5" fmla="*/ 172376 h 172384"/>
                  <a:gd name="connsiteX6" fmla="*/ 86467 w 172783"/>
                  <a:gd name="connsiteY6" fmla="*/ 9590 h 172384"/>
                  <a:gd name="connsiteX7" fmla="*/ 9505 w 172783"/>
                  <a:gd name="connsiteY7" fmla="*/ 86184 h 172384"/>
                  <a:gd name="connsiteX8" fmla="*/ 86277 w 172783"/>
                  <a:gd name="connsiteY8" fmla="*/ 162968 h 172384"/>
                  <a:gd name="connsiteX9" fmla="*/ 163239 w 172783"/>
                  <a:gd name="connsiteY9" fmla="*/ 86374 h 172384"/>
                  <a:gd name="connsiteX10" fmla="*/ 163239 w 172783"/>
                  <a:gd name="connsiteY10" fmla="*/ 86184 h 172384"/>
                  <a:gd name="connsiteX11" fmla="*/ 86467 w 172783"/>
                  <a:gd name="connsiteY11" fmla="*/ 9590 h 17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783" h="172384">
                    <a:moveTo>
                      <a:pt x="86467" y="172376"/>
                    </a:moveTo>
                    <a:cubicBezTo>
                      <a:pt x="38756" y="172429"/>
                      <a:pt x="37" y="133882"/>
                      <a:pt x="-20" y="86279"/>
                    </a:cubicBezTo>
                    <a:cubicBezTo>
                      <a:pt x="-77" y="38677"/>
                      <a:pt x="38566" y="44"/>
                      <a:pt x="86277" y="-8"/>
                    </a:cubicBezTo>
                    <a:cubicBezTo>
                      <a:pt x="133987" y="-60"/>
                      <a:pt x="172706" y="38487"/>
                      <a:pt x="172764" y="86089"/>
                    </a:cubicBezTo>
                    <a:cubicBezTo>
                      <a:pt x="172764" y="86121"/>
                      <a:pt x="172764" y="86153"/>
                      <a:pt x="172764" y="86184"/>
                    </a:cubicBezTo>
                    <a:cubicBezTo>
                      <a:pt x="172706" y="133728"/>
                      <a:pt x="134121" y="172272"/>
                      <a:pt x="86467" y="172376"/>
                    </a:cubicBezTo>
                    <a:close/>
                    <a:moveTo>
                      <a:pt x="86467" y="9590"/>
                    </a:moveTo>
                    <a:cubicBezTo>
                      <a:pt x="44014" y="9538"/>
                      <a:pt x="9562" y="43830"/>
                      <a:pt x="9505" y="86184"/>
                    </a:cubicBezTo>
                    <a:cubicBezTo>
                      <a:pt x="9448" y="128538"/>
                      <a:pt x="43824" y="162916"/>
                      <a:pt x="86277" y="162968"/>
                    </a:cubicBezTo>
                    <a:cubicBezTo>
                      <a:pt x="128730" y="163021"/>
                      <a:pt x="163181" y="128728"/>
                      <a:pt x="163239" y="86374"/>
                    </a:cubicBezTo>
                    <a:cubicBezTo>
                      <a:pt x="163239" y="86311"/>
                      <a:pt x="163239" y="86248"/>
                      <a:pt x="163239" y="86184"/>
                    </a:cubicBezTo>
                    <a:cubicBezTo>
                      <a:pt x="163134" y="43925"/>
                      <a:pt x="128825" y="9695"/>
                      <a:pt x="86467" y="9590"/>
                    </a:cubicBezTo>
                    <a:close/>
                  </a:path>
                </a:pathLst>
              </a:custGeom>
              <a:solidFill>
                <a:srgbClr val="5954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09D93286-057E-4E45-AF8E-2D554EA8B7AE}"/>
                  </a:ext>
                </a:extLst>
              </p:cNvPr>
              <p:cNvSpPr/>
              <p:nvPr/>
            </p:nvSpPr>
            <p:spPr>
              <a:xfrm>
                <a:off x="3319833" y="9511856"/>
                <a:ext cx="1389669" cy="1386445"/>
              </a:xfrm>
              <a:custGeom>
                <a:avLst/>
                <a:gdLst>
                  <a:gd name="connsiteX0" fmla="*/ 45891 w 92393"/>
                  <a:gd name="connsiteY0" fmla="*/ 92170 h 92179"/>
                  <a:gd name="connsiteX1" fmla="*/ -19 w 92393"/>
                  <a:gd name="connsiteY1" fmla="*/ 45796 h 92179"/>
                  <a:gd name="connsiteX2" fmla="*/ 46463 w 92393"/>
                  <a:gd name="connsiteY2" fmla="*/ -7 h 92179"/>
                  <a:gd name="connsiteX3" fmla="*/ 92373 w 92393"/>
                  <a:gd name="connsiteY3" fmla="*/ 46080 h 92179"/>
                  <a:gd name="connsiteX4" fmla="*/ 46177 w 92393"/>
                  <a:gd name="connsiteY4" fmla="*/ 92171 h 92179"/>
                  <a:gd name="connsiteX5" fmla="*/ 45891 w 92393"/>
                  <a:gd name="connsiteY5" fmla="*/ 92170 h 92179"/>
                  <a:gd name="connsiteX6" fmla="*/ 45891 w 92393"/>
                  <a:gd name="connsiteY6" fmla="*/ 9589 h 92179"/>
                  <a:gd name="connsiteX7" fmla="*/ 9506 w 92393"/>
                  <a:gd name="connsiteY7" fmla="*/ 46460 h 92179"/>
                  <a:gd name="connsiteX8" fmla="*/ 46463 w 92393"/>
                  <a:gd name="connsiteY8" fmla="*/ 82760 h 92179"/>
                  <a:gd name="connsiteX9" fmla="*/ 82848 w 92393"/>
                  <a:gd name="connsiteY9" fmla="*/ 46080 h 92179"/>
                  <a:gd name="connsiteX10" fmla="*/ 46082 w 92393"/>
                  <a:gd name="connsiteY10" fmla="*/ 9588 h 92179"/>
                  <a:gd name="connsiteX11" fmla="*/ 45891 w 92393"/>
                  <a:gd name="connsiteY11" fmla="*/ 9589 h 9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393" h="92179">
                    <a:moveTo>
                      <a:pt x="45891" y="92170"/>
                    </a:moveTo>
                    <a:cubicBezTo>
                      <a:pt x="20374" y="92012"/>
                      <a:pt x="-172" y="71250"/>
                      <a:pt x="-19" y="45796"/>
                    </a:cubicBezTo>
                    <a:cubicBezTo>
                      <a:pt x="143" y="20343"/>
                      <a:pt x="20945" y="-165"/>
                      <a:pt x="46463" y="-7"/>
                    </a:cubicBezTo>
                    <a:cubicBezTo>
                      <a:pt x="71866" y="150"/>
                      <a:pt x="92373" y="20738"/>
                      <a:pt x="92373" y="46080"/>
                    </a:cubicBezTo>
                    <a:cubicBezTo>
                      <a:pt x="92373" y="71535"/>
                      <a:pt x="71694" y="92170"/>
                      <a:pt x="46177" y="92171"/>
                    </a:cubicBezTo>
                    <a:cubicBezTo>
                      <a:pt x="46082" y="92171"/>
                      <a:pt x="45987" y="92171"/>
                      <a:pt x="45891" y="92170"/>
                    </a:cubicBezTo>
                    <a:close/>
                    <a:moveTo>
                      <a:pt x="45891" y="9589"/>
                    </a:moveTo>
                    <a:cubicBezTo>
                      <a:pt x="25641" y="9747"/>
                      <a:pt x="9353" y="26254"/>
                      <a:pt x="9506" y="46460"/>
                    </a:cubicBezTo>
                    <a:cubicBezTo>
                      <a:pt x="9668" y="66665"/>
                      <a:pt x="26213" y="82917"/>
                      <a:pt x="46463" y="82760"/>
                    </a:cubicBezTo>
                    <a:cubicBezTo>
                      <a:pt x="66637" y="82603"/>
                      <a:pt x="82896" y="66212"/>
                      <a:pt x="82848" y="46080"/>
                    </a:cubicBezTo>
                    <a:cubicBezTo>
                      <a:pt x="82801" y="25874"/>
                      <a:pt x="66332" y="9536"/>
                      <a:pt x="46082" y="9588"/>
                    </a:cubicBezTo>
                    <a:cubicBezTo>
                      <a:pt x="46015" y="9588"/>
                      <a:pt x="45958" y="9589"/>
                      <a:pt x="45891" y="958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E3223A6D-8E2D-D244-B67B-E76C832C9A85}"/>
                </a:ext>
              </a:extLst>
            </p:cNvPr>
            <p:cNvSpPr/>
            <p:nvPr/>
          </p:nvSpPr>
          <p:spPr>
            <a:xfrm flipH="1">
              <a:off x="15522221" y="10411295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1186848D-8347-AE44-B579-C4D40FB9F0DF}"/>
                </a:ext>
              </a:extLst>
            </p:cNvPr>
            <p:cNvSpPr/>
            <p:nvPr/>
          </p:nvSpPr>
          <p:spPr>
            <a:xfrm flipH="1">
              <a:off x="16808010" y="10411295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97D80CF2-1ABE-CD4C-8F87-55C32038D0D8}"/>
                </a:ext>
              </a:extLst>
            </p:cNvPr>
            <p:cNvSpPr/>
            <p:nvPr/>
          </p:nvSpPr>
          <p:spPr>
            <a:xfrm flipH="1">
              <a:off x="18235776" y="10411295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4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34">
            <a:extLst>
              <a:ext uri="{FF2B5EF4-FFF2-40B4-BE49-F238E27FC236}">
                <a16:creationId xmlns:a16="http://schemas.microsoft.com/office/drawing/2014/main" id="{5B0D7106-B387-184B-9E1D-8E02F575D647}"/>
              </a:ext>
            </a:extLst>
          </p:cNvPr>
          <p:cNvSpPr/>
          <p:nvPr/>
        </p:nvSpPr>
        <p:spPr>
          <a:xfrm flipH="1">
            <a:off x="10450721" y="5380355"/>
            <a:ext cx="2091886" cy="20918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5797F18-6E72-8541-BA19-500A729BAA7A}"/>
              </a:ext>
            </a:extLst>
          </p:cNvPr>
          <p:cNvSpPr/>
          <p:nvPr/>
        </p:nvSpPr>
        <p:spPr>
          <a:xfrm flipH="1">
            <a:off x="10450721" y="7762608"/>
            <a:ext cx="2091886" cy="20918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30DB9B1-571E-A143-AB07-EEABC3BF4746}"/>
              </a:ext>
            </a:extLst>
          </p:cNvPr>
          <p:cNvSpPr/>
          <p:nvPr/>
        </p:nvSpPr>
        <p:spPr>
          <a:xfrm flipH="1">
            <a:off x="10450721" y="10144861"/>
            <a:ext cx="2091886" cy="20918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6492504-EFEB-1A41-BE00-D78F999EE852}"/>
              </a:ext>
            </a:extLst>
          </p:cNvPr>
          <p:cNvGrpSpPr/>
          <p:nvPr/>
        </p:nvGrpSpPr>
        <p:grpSpPr>
          <a:xfrm>
            <a:off x="12951823" y="5713200"/>
            <a:ext cx="9943411" cy="1603175"/>
            <a:chOff x="1929734" y="7270892"/>
            <a:chExt cx="9943411" cy="160317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2923820-E93F-CE44-B733-3BDDF772BD03}"/>
                </a:ext>
              </a:extLst>
            </p:cNvPr>
            <p:cNvSpPr txBox="1"/>
            <p:nvPr/>
          </p:nvSpPr>
          <p:spPr>
            <a:xfrm>
              <a:off x="1929734" y="7919960"/>
              <a:ext cx="99434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study and management of exchange.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DFDEA5-00D1-0A4C-B39F-9F57015951AA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8E69E60-2A03-A343-8929-3F89232C295E}"/>
              </a:ext>
            </a:extLst>
          </p:cNvPr>
          <p:cNvSpPr txBox="1"/>
          <p:nvPr/>
        </p:nvSpPr>
        <p:spPr>
          <a:xfrm>
            <a:off x="12951823" y="8751507"/>
            <a:ext cx="994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study and management of exchange.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38C3EFF-04D3-414E-9AF0-929F2E86BB6E}"/>
              </a:ext>
            </a:extLst>
          </p:cNvPr>
          <p:cNvSpPr/>
          <p:nvPr/>
        </p:nvSpPr>
        <p:spPr>
          <a:xfrm>
            <a:off x="12951823" y="810243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5D8210-7F21-5E4F-837B-F34CC69CBF54}"/>
              </a:ext>
            </a:extLst>
          </p:cNvPr>
          <p:cNvSpPr txBox="1"/>
          <p:nvPr/>
        </p:nvSpPr>
        <p:spPr>
          <a:xfrm>
            <a:off x="12951823" y="11111249"/>
            <a:ext cx="994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study and management of exchange.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9DA7862-1A03-1448-812E-ABDD2C5EFA85}"/>
              </a:ext>
            </a:extLst>
          </p:cNvPr>
          <p:cNvSpPr/>
          <p:nvPr/>
        </p:nvSpPr>
        <p:spPr>
          <a:xfrm>
            <a:off x="12951823" y="1046218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147" name="Grupo 349">
            <a:extLst>
              <a:ext uri="{FF2B5EF4-FFF2-40B4-BE49-F238E27FC236}">
                <a16:creationId xmlns:a16="http://schemas.microsoft.com/office/drawing/2014/main" id="{8C135285-4F8E-1143-8237-4DDE5427D2F1}"/>
              </a:ext>
            </a:extLst>
          </p:cNvPr>
          <p:cNvGrpSpPr/>
          <p:nvPr/>
        </p:nvGrpSpPr>
        <p:grpSpPr>
          <a:xfrm>
            <a:off x="1482416" y="4746278"/>
            <a:ext cx="7938555" cy="4223443"/>
            <a:chOff x="2668308" y="861425"/>
            <a:chExt cx="7938555" cy="4223443"/>
          </a:xfrm>
        </p:grpSpPr>
        <p:sp>
          <p:nvSpPr>
            <p:cNvPr id="148" name="CuadroTexto 350">
              <a:extLst>
                <a:ext uri="{FF2B5EF4-FFF2-40B4-BE49-F238E27FC236}">
                  <a16:creationId xmlns:a16="http://schemas.microsoft.com/office/drawing/2014/main" id="{EF9A1219-8EA6-684F-BEF4-C9B3DBD702A5}"/>
                </a:ext>
              </a:extLst>
            </p:cNvPr>
            <p:cNvSpPr txBox="1"/>
            <p:nvPr/>
          </p:nvSpPr>
          <p:spPr>
            <a:xfrm>
              <a:off x="266830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149" name="CuadroTexto 351">
              <a:extLst>
                <a:ext uri="{FF2B5EF4-FFF2-40B4-BE49-F238E27FC236}">
                  <a16:creationId xmlns:a16="http://schemas.microsoft.com/office/drawing/2014/main" id="{A9504C67-712A-7544-AC37-F71C745374E2}"/>
                </a:ext>
              </a:extLst>
            </p:cNvPr>
            <p:cNvSpPr txBox="1"/>
            <p:nvPr/>
          </p:nvSpPr>
          <p:spPr>
            <a:xfrm>
              <a:off x="2668308" y="2222546"/>
              <a:ext cx="79385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C51CD4-B180-4F45-A815-1E8C6A02DD91}"/>
              </a:ext>
            </a:extLst>
          </p:cNvPr>
          <p:cNvGrpSpPr/>
          <p:nvPr/>
        </p:nvGrpSpPr>
        <p:grpSpPr>
          <a:xfrm>
            <a:off x="10348271" y="1578770"/>
            <a:ext cx="14029379" cy="3924656"/>
            <a:chOff x="10348271" y="1669278"/>
            <a:chExt cx="13705843" cy="3834148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4B37740-9791-2E4E-A64D-9EA9E08580AC}"/>
                </a:ext>
              </a:extLst>
            </p:cNvPr>
            <p:cNvSpPr/>
            <p:nvPr/>
          </p:nvSpPr>
          <p:spPr>
            <a:xfrm flipH="1">
              <a:off x="11442333" y="2652323"/>
              <a:ext cx="21886" cy="1882953"/>
            </a:xfrm>
            <a:custGeom>
              <a:avLst/>
              <a:gdLst>
                <a:gd name="connsiteX0" fmla="*/ 0 w 9525"/>
                <a:gd name="connsiteY0" fmla="*/ 0 h 819491"/>
                <a:gd name="connsiteX1" fmla="*/ 0 w 9525"/>
                <a:gd name="connsiteY1" fmla="*/ 819491 h 81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19491">
                  <a:moveTo>
                    <a:pt x="0" y="0"/>
                  </a:moveTo>
                  <a:lnTo>
                    <a:pt x="0" y="819491"/>
                  </a:lnTo>
                </a:path>
              </a:pathLst>
            </a:custGeom>
            <a:ln w="88900" cap="flat">
              <a:solidFill>
                <a:srgbClr val="302E2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13FEAAB-20C0-1C40-AC81-1C43BF411D43}"/>
                </a:ext>
              </a:extLst>
            </p:cNvPr>
            <p:cNvSpPr/>
            <p:nvPr/>
          </p:nvSpPr>
          <p:spPr>
            <a:xfrm flipH="1">
              <a:off x="11307520" y="4372827"/>
              <a:ext cx="313401" cy="386778"/>
            </a:xfrm>
            <a:custGeom>
              <a:avLst/>
              <a:gdLst>
                <a:gd name="connsiteX0" fmla="*/ 126206 w 136397"/>
                <a:gd name="connsiteY0" fmla="*/ 0 h 168332"/>
                <a:gd name="connsiteX1" fmla="*/ 136398 w 136397"/>
                <a:gd name="connsiteY1" fmla="*/ 0 h 168332"/>
                <a:gd name="connsiteX2" fmla="*/ 136398 w 136397"/>
                <a:gd name="connsiteY2" fmla="*/ 168333 h 168332"/>
                <a:gd name="connsiteX3" fmla="*/ 126206 w 136397"/>
                <a:gd name="connsiteY3" fmla="*/ 168333 h 168332"/>
                <a:gd name="connsiteX4" fmla="*/ 10192 w 136397"/>
                <a:gd name="connsiteY4" fmla="*/ 168333 h 168332"/>
                <a:gd name="connsiteX5" fmla="*/ 10192 w 136397"/>
                <a:gd name="connsiteY5" fmla="*/ 0 h 168332"/>
                <a:gd name="connsiteX6" fmla="*/ 0 w 136397"/>
                <a:gd name="connsiteY6" fmla="*/ 0 h 168332"/>
                <a:gd name="connsiteX7" fmla="*/ 10192 w 136397"/>
                <a:gd name="connsiteY7" fmla="*/ 0 h 16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97" h="168332">
                  <a:moveTo>
                    <a:pt x="126206" y="0"/>
                  </a:moveTo>
                  <a:cubicBezTo>
                    <a:pt x="131835" y="0"/>
                    <a:pt x="136398" y="0"/>
                    <a:pt x="136398" y="0"/>
                  </a:cubicBezTo>
                  <a:lnTo>
                    <a:pt x="136398" y="168333"/>
                  </a:lnTo>
                  <a:cubicBezTo>
                    <a:pt x="136398" y="168333"/>
                    <a:pt x="131835" y="168333"/>
                    <a:pt x="126206" y="168333"/>
                  </a:cubicBezTo>
                  <a:lnTo>
                    <a:pt x="10192" y="168333"/>
                  </a:lnTo>
                  <a:lnTo>
                    <a:pt x="10192" y="0"/>
                  </a:lnTo>
                  <a:cubicBezTo>
                    <a:pt x="4563" y="0"/>
                    <a:pt x="0" y="0"/>
                    <a:pt x="0" y="0"/>
                  </a:cubicBezTo>
                  <a:cubicBezTo>
                    <a:pt x="0" y="0"/>
                    <a:pt x="4563" y="0"/>
                    <a:pt x="101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61CE6B9A-B86E-8841-9058-3BD5679A149D}"/>
                </a:ext>
              </a:extLst>
            </p:cNvPr>
            <p:cNvSpPr/>
            <p:nvPr/>
          </p:nvSpPr>
          <p:spPr>
            <a:xfrm flipH="1">
              <a:off x="11284760" y="4349431"/>
              <a:ext cx="360456" cy="433787"/>
            </a:xfrm>
            <a:custGeom>
              <a:avLst/>
              <a:gdLst>
                <a:gd name="connsiteX0" fmla="*/ 136779 w 156876"/>
                <a:gd name="connsiteY0" fmla="*/ 20413 h 188791"/>
                <a:gd name="connsiteX1" fmla="*/ 136779 w 156876"/>
                <a:gd name="connsiteY1" fmla="*/ 168287 h 188791"/>
                <a:gd name="connsiteX2" fmla="*/ 20479 w 156876"/>
                <a:gd name="connsiteY2" fmla="*/ 168287 h 188791"/>
                <a:gd name="connsiteX3" fmla="*/ 20479 w 156876"/>
                <a:gd name="connsiteY3" fmla="*/ 20413 h 188791"/>
                <a:gd name="connsiteX4" fmla="*/ 136398 w 156876"/>
                <a:gd name="connsiteY4" fmla="*/ 20413 h 188791"/>
                <a:gd name="connsiteX5" fmla="*/ 136398 w 156876"/>
                <a:gd name="connsiteY5" fmla="*/ -46 h 188791"/>
                <a:gd name="connsiteX6" fmla="*/ 20479 w 156876"/>
                <a:gd name="connsiteY6" fmla="*/ -46 h 188791"/>
                <a:gd name="connsiteX7" fmla="*/ 0 w 156876"/>
                <a:gd name="connsiteY7" fmla="*/ 20413 h 188791"/>
                <a:gd name="connsiteX8" fmla="*/ 0 w 156876"/>
                <a:gd name="connsiteY8" fmla="*/ 168287 h 188791"/>
                <a:gd name="connsiteX9" fmla="*/ 20479 w 156876"/>
                <a:gd name="connsiteY9" fmla="*/ 188746 h 188791"/>
                <a:gd name="connsiteX10" fmla="*/ 136398 w 156876"/>
                <a:gd name="connsiteY10" fmla="*/ 188746 h 188791"/>
                <a:gd name="connsiteX11" fmla="*/ 156877 w 156876"/>
                <a:gd name="connsiteY11" fmla="*/ 168287 h 188791"/>
                <a:gd name="connsiteX12" fmla="*/ 156877 w 156876"/>
                <a:gd name="connsiteY12" fmla="*/ 20413 h 188791"/>
                <a:gd name="connsiteX13" fmla="*/ 136398 w 156876"/>
                <a:gd name="connsiteY13" fmla="*/ -46 h 18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876" h="188791">
                  <a:moveTo>
                    <a:pt x="136779" y="20413"/>
                  </a:moveTo>
                  <a:lnTo>
                    <a:pt x="136779" y="168287"/>
                  </a:lnTo>
                  <a:lnTo>
                    <a:pt x="20479" y="168287"/>
                  </a:lnTo>
                  <a:lnTo>
                    <a:pt x="20479" y="20413"/>
                  </a:lnTo>
                  <a:lnTo>
                    <a:pt x="136398" y="20413"/>
                  </a:lnTo>
                  <a:moveTo>
                    <a:pt x="136398" y="-46"/>
                  </a:moveTo>
                  <a:lnTo>
                    <a:pt x="20479" y="-46"/>
                  </a:lnTo>
                  <a:cubicBezTo>
                    <a:pt x="9172" y="-46"/>
                    <a:pt x="0" y="9118"/>
                    <a:pt x="0" y="20413"/>
                  </a:cubicBezTo>
                  <a:lnTo>
                    <a:pt x="0" y="168287"/>
                  </a:lnTo>
                  <a:cubicBezTo>
                    <a:pt x="0" y="179582"/>
                    <a:pt x="9172" y="188746"/>
                    <a:pt x="20479" y="188746"/>
                  </a:cubicBezTo>
                  <a:lnTo>
                    <a:pt x="136398" y="188746"/>
                  </a:lnTo>
                  <a:cubicBezTo>
                    <a:pt x="147704" y="188746"/>
                    <a:pt x="156877" y="179582"/>
                    <a:pt x="156877" y="168287"/>
                  </a:cubicBezTo>
                  <a:lnTo>
                    <a:pt x="156877" y="20413"/>
                  </a:lnTo>
                  <a:cubicBezTo>
                    <a:pt x="156877" y="9118"/>
                    <a:pt x="147704" y="-46"/>
                    <a:pt x="136398" y="-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353030E-A120-B649-BCC4-FC17E7C43893}"/>
                </a:ext>
              </a:extLst>
            </p:cNvPr>
            <p:cNvSpPr/>
            <p:nvPr/>
          </p:nvSpPr>
          <p:spPr>
            <a:xfrm flipH="1">
              <a:off x="11223698" y="4628855"/>
              <a:ext cx="481485" cy="874571"/>
            </a:xfrm>
            <a:custGeom>
              <a:avLst/>
              <a:gdLst>
                <a:gd name="connsiteX0" fmla="*/ 0 w 209550"/>
                <a:gd name="connsiteY0" fmla="*/ 275909 h 380627"/>
                <a:gd name="connsiteX1" fmla="*/ 104775 w 209550"/>
                <a:gd name="connsiteY1" fmla="*/ 380582 h 380627"/>
                <a:gd name="connsiteX2" fmla="*/ 209550 w 209550"/>
                <a:gd name="connsiteY2" fmla="*/ 275909 h 380627"/>
                <a:gd name="connsiteX3" fmla="*/ 104775 w 209550"/>
                <a:gd name="connsiteY3" fmla="*/ 171237 h 380627"/>
                <a:gd name="connsiteX4" fmla="*/ 104775 w 209550"/>
                <a:gd name="connsiteY4" fmla="*/ -46 h 38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380627">
                  <a:moveTo>
                    <a:pt x="0" y="275909"/>
                  </a:moveTo>
                  <a:cubicBezTo>
                    <a:pt x="0" y="333717"/>
                    <a:pt x="46911" y="380582"/>
                    <a:pt x="104775" y="380582"/>
                  </a:cubicBezTo>
                  <a:cubicBezTo>
                    <a:pt x="162639" y="380582"/>
                    <a:pt x="209550" y="333717"/>
                    <a:pt x="209550" y="275909"/>
                  </a:cubicBezTo>
                  <a:cubicBezTo>
                    <a:pt x="209550" y="218101"/>
                    <a:pt x="162639" y="171237"/>
                    <a:pt x="104775" y="171237"/>
                  </a:cubicBezTo>
                  <a:lnTo>
                    <a:pt x="104775" y="-46"/>
                  </a:lnTo>
                </a:path>
              </a:pathLst>
            </a:custGeom>
            <a:noFill/>
            <a:ln w="889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D3B87D4-863A-E14D-8A73-D45CB86C41AB}"/>
                </a:ext>
              </a:extLst>
            </p:cNvPr>
            <p:cNvSpPr/>
            <p:nvPr/>
          </p:nvSpPr>
          <p:spPr>
            <a:xfrm flipH="1">
              <a:off x="14559954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9903CD1-0A31-C745-8C25-EF9558E47544}"/>
                </a:ext>
              </a:extLst>
            </p:cNvPr>
            <p:cNvSpPr/>
            <p:nvPr/>
          </p:nvSpPr>
          <p:spPr>
            <a:xfrm rot="16200000" flipH="1">
              <a:off x="14559955" y="1669960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96ACFE62-B012-E844-88DA-9C52B2AB8D8A}"/>
                </a:ext>
              </a:extLst>
            </p:cNvPr>
            <p:cNvSpPr/>
            <p:nvPr/>
          </p:nvSpPr>
          <p:spPr>
            <a:xfrm flipH="1">
              <a:off x="14559954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B1E6FD6-5E25-8A45-B9AC-9626E0373BEE}"/>
                </a:ext>
              </a:extLst>
            </p:cNvPr>
            <p:cNvSpPr/>
            <p:nvPr/>
          </p:nvSpPr>
          <p:spPr>
            <a:xfrm flipH="1">
              <a:off x="13609896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90D29FD-2235-0A4D-AE6D-2719427DDC95}"/>
                </a:ext>
              </a:extLst>
            </p:cNvPr>
            <p:cNvSpPr/>
            <p:nvPr/>
          </p:nvSpPr>
          <p:spPr>
            <a:xfrm rot="16200000" flipH="1">
              <a:off x="13609897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ED17B71-82F2-8C4C-A23A-A25F0FE434F0}"/>
                </a:ext>
              </a:extLst>
            </p:cNvPr>
            <p:cNvSpPr/>
            <p:nvPr/>
          </p:nvSpPr>
          <p:spPr>
            <a:xfrm flipH="1">
              <a:off x="13609896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31D7CB6-2616-6142-9631-ECA1E78218B1}"/>
                </a:ext>
              </a:extLst>
            </p:cNvPr>
            <p:cNvSpPr/>
            <p:nvPr/>
          </p:nvSpPr>
          <p:spPr>
            <a:xfrm flipH="1">
              <a:off x="12655241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544F31EC-5425-644C-9771-228C4C2680A9}"/>
                </a:ext>
              </a:extLst>
            </p:cNvPr>
            <p:cNvSpPr/>
            <p:nvPr/>
          </p:nvSpPr>
          <p:spPr>
            <a:xfrm rot="16200000" flipH="1">
              <a:off x="12655242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E192D19-005E-2749-9DB3-CBA7BB07D370}"/>
                </a:ext>
              </a:extLst>
            </p:cNvPr>
            <p:cNvSpPr/>
            <p:nvPr/>
          </p:nvSpPr>
          <p:spPr>
            <a:xfrm flipH="1">
              <a:off x="12655241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68234A1B-66C4-0D45-8696-D1AE9F690BFC}"/>
                </a:ext>
              </a:extLst>
            </p:cNvPr>
            <p:cNvSpPr/>
            <p:nvPr/>
          </p:nvSpPr>
          <p:spPr>
            <a:xfrm flipH="1">
              <a:off x="11705182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91129D9-660E-FA4B-80FB-BC0FAAB7E619}"/>
                </a:ext>
              </a:extLst>
            </p:cNvPr>
            <p:cNvSpPr/>
            <p:nvPr/>
          </p:nvSpPr>
          <p:spPr>
            <a:xfrm flipH="1">
              <a:off x="10348271" y="1669742"/>
              <a:ext cx="2306970" cy="949348"/>
            </a:xfrm>
            <a:custGeom>
              <a:avLst/>
              <a:gdLst>
                <a:gd name="connsiteX0" fmla="*/ 0 w 1004029"/>
                <a:gd name="connsiteY0" fmla="*/ 413171 h 413171"/>
                <a:gd name="connsiteX1" fmla="*/ 0 w 1004029"/>
                <a:gd name="connsiteY1" fmla="*/ 0 h 413171"/>
                <a:gd name="connsiteX2" fmla="*/ 413480 w 1004029"/>
                <a:gd name="connsiteY2" fmla="*/ 0 h 413171"/>
                <a:gd name="connsiteX3" fmla="*/ 1004030 w 1004029"/>
                <a:gd name="connsiteY3" fmla="*/ 413171 h 413171"/>
                <a:gd name="connsiteX4" fmla="*/ 0 w 1004029"/>
                <a:gd name="connsiteY4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029" h="413171">
                  <a:moveTo>
                    <a:pt x="0" y="413171"/>
                  </a:moveTo>
                  <a:lnTo>
                    <a:pt x="0" y="0"/>
                  </a:lnTo>
                  <a:lnTo>
                    <a:pt x="413480" y="0"/>
                  </a:lnTo>
                  <a:lnTo>
                    <a:pt x="1004030" y="413171"/>
                  </a:lnTo>
                  <a:lnTo>
                    <a:pt x="0" y="413171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60B82B26-A5B7-AF4A-B405-AA9F46BF7D1F}"/>
                </a:ext>
              </a:extLst>
            </p:cNvPr>
            <p:cNvSpPr/>
            <p:nvPr/>
          </p:nvSpPr>
          <p:spPr>
            <a:xfrm flipH="1">
              <a:off x="11705182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ADC17547-F547-D94D-BBF6-41F17B2D7954}"/>
                </a:ext>
              </a:extLst>
            </p:cNvPr>
            <p:cNvSpPr/>
            <p:nvPr/>
          </p:nvSpPr>
          <p:spPr>
            <a:xfrm flipH="1">
              <a:off x="11685702" y="1669742"/>
              <a:ext cx="21886" cy="982582"/>
            </a:xfrm>
            <a:custGeom>
              <a:avLst/>
              <a:gdLst>
                <a:gd name="connsiteX0" fmla="*/ 0 w 9525"/>
                <a:gd name="connsiteY0" fmla="*/ 0 h 427635"/>
                <a:gd name="connsiteX1" fmla="*/ 0 w 9525"/>
                <a:gd name="connsiteY1" fmla="*/ 427635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27635">
                  <a:moveTo>
                    <a:pt x="0" y="0"/>
                  </a:moveTo>
                  <a:lnTo>
                    <a:pt x="0" y="427635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B8AC3E9F-A3DE-A041-A193-F63DDAB26282}"/>
                </a:ext>
              </a:extLst>
            </p:cNvPr>
            <p:cNvSpPr/>
            <p:nvPr/>
          </p:nvSpPr>
          <p:spPr>
            <a:xfrm flipH="1">
              <a:off x="17411179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0FC56BB-C7D0-C04C-935F-E373FE3DECC4}"/>
                </a:ext>
              </a:extLst>
            </p:cNvPr>
            <p:cNvSpPr/>
            <p:nvPr/>
          </p:nvSpPr>
          <p:spPr>
            <a:xfrm rot="16200000" flipH="1">
              <a:off x="17411180" y="1669960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14BE26E-8DB3-464C-A09B-71AFD841B166}"/>
                </a:ext>
              </a:extLst>
            </p:cNvPr>
            <p:cNvSpPr/>
            <p:nvPr/>
          </p:nvSpPr>
          <p:spPr>
            <a:xfrm flipH="1">
              <a:off x="17411179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F396A5D-A6DE-5149-8076-978425814DA3}"/>
                </a:ext>
              </a:extLst>
            </p:cNvPr>
            <p:cNvSpPr/>
            <p:nvPr/>
          </p:nvSpPr>
          <p:spPr>
            <a:xfrm flipH="1">
              <a:off x="16461120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4F6EEBA-4BF7-4749-A50C-589CF4E745AE}"/>
                </a:ext>
              </a:extLst>
            </p:cNvPr>
            <p:cNvSpPr/>
            <p:nvPr/>
          </p:nvSpPr>
          <p:spPr>
            <a:xfrm rot="16200000" flipH="1">
              <a:off x="16461121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F3A32B6-8BC2-784B-ABAA-989B56E6CC86}"/>
                </a:ext>
              </a:extLst>
            </p:cNvPr>
            <p:cNvSpPr/>
            <p:nvPr/>
          </p:nvSpPr>
          <p:spPr>
            <a:xfrm flipH="1">
              <a:off x="16461120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7C6990C-00D2-974C-9D2F-3D5167AD408D}"/>
                </a:ext>
              </a:extLst>
            </p:cNvPr>
            <p:cNvSpPr/>
            <p:nvPr/>
          </p:nvSpPr>
          <p:spPr>
            <a:xfrm flipH="1">
              <a:off x="15506465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735FEAE1-8160-B64A-B5D0-D4EEDB6DB09C}"/>
                </a:ext>
              </a:extLst>
            </p:cNvPr>
            <p:cNvSpPr/>
            <p:nvPr/>
          </p:nvSpPr>
          <p:spPr>
            <a:xfrm rot="16200000" flipH="1">
              <a:off x="15506466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AC2F3E6-6947-DE4A-BDB0-AB65FB6923ED}"/>
                </a:ext>
              </a:extLst>
            </p:cNvPr>
            <p:cNvSpPr/>
            <p:nvPr/>
          </p:nvSpPr>
          <p:spPr>
            <a:xfrm flipH="1">
              <a:off x="15506465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37940DA6-10BF-054C-BA52-6196F8106E45}"/>
                </a:ext>
              </a:extLst>
            </p:cNvPr>
            <p:cNvSpPr/>
            <p:nvPr/>
          </p:nvSpPr>
          <p:spPr>
            <a:xfrm flipH="1">
              <a:off x="20252831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CBB1357-B0F4-4F4D-A55C-7E13B99A60AB}"/>
                </a:ext>
              </a:extLst>
            </p:cNvPr>
            <p:cNvSpPr/>
            <p:nvPr/>
          </p:nvSpPr>
          <p:spPr>
            <a:xfrm rot="16200000" flipH="1">
              <a:off x="20252832" y="1669960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EB3A2A7E-05F0-B94C-A1D6-CA2EB162EB73}"/>
                </a:ext>
              </a:extLst>
            </p:cNvPr>
            <p:cNvSpPr/>
            <p:nvPr/>
          </p:nvSpPr>
          <p:spPr>
            <a:xfrm flipH="1">
              <a:off x="20252831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A6BDF6B6-E11D-F54B-8D90-1325C3DC0782}"/>
                </a:ext>
              </a:extLst>
            </p:cNvPr>
            <p:cNvSpPr/>
            <p:nvPr/>
          </p:nvSpPr>
          <p:spPr>
            <a:xfrm flipH="1">
              <a:off x="19302773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D4ACE80A-B203-BD4B-BDAC-43D953EE3407}"/>
                </a:ext>
              </a:extLst>
            </p:cNvPr>
            <p:cNvSpPr/>
            <p:nvPr/>
          </p:nvSpPr>
          <p:spPr>
            <a:xfrm rot="16200000" flipH="1">
              <a:off x="19302774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FDEEFF14-474A-874C-8D91-EA940FBC87FF}"/>
                </a:ext>
              </a:extLst>
            </p:cNvPr>
            <p:cNvSpPr/>
            <p:nvPr/>
          </p:nvSpPr>
          <p:spPr>
            <a:xfrm flipH="1">
              <a:off x="19302773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DE5F9CAA-2582-F442-BB16-B14558D08A08}"/>
                </a:ext>
              </a:extLst>
            </p:cNvPr>
            <p:cNvSpPr/>
            <p:nvPr/>
          </p:nvSpPr>
          <p:spPr>
            <a:xfrm flipH="1">
              <a:off x="18348118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C359396-DD69-BF40-98FC-493868DACFC6}"/>
                </a:ext>
              </a:extLst>
            </p:cNvPr>
            <p:cNvSpPr/>
            <p:nvPr/>
          </p:nvSpPr>
          <p:spPr>
            <a:xfrm rot="16200000" flipH="1">
              <a:off x="18348119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CDB4E33A-461C-F749-8F40-477C861B39AB}"/>
                </a:ext>
              </a:extLst>
            </p:cNvPr>
            <p:cNvSpPr/>
            <p:nvPr/>
          </p:nvSpPr>
          <p:spPr>
            <a:xfrm flipH="1">
              <a:off x="18348118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EB613950-4CC7-B742-BC85-C8D3CA03FCE1}"/>
                </a:ext>
              </a:extLst>
            </p:cNvPr>
            <p:cNvSpPr/>
            <p:nvPr/>
          </p:nvSpPr>
          <p:spPr>
            <a:xfrm flipH="1">
              <a:off x="23104056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6DBB7D0C-E6CA-0048-860A-8C65290DAFCD}"/>
                </a:ext>
              </a:extLst>
            </p:cNvPr>
            <p:cNvSpPr/>
            <p:nvPr/>
          </p:nvSpPr>
          <p:spPr>
            <a:xfrm rot="16200000" flipH="1">
              <a:off x="23104057" y="1669960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B3922FB5-963E-274C-AB58-04FEAD565831}"/>
                </a:ext>
              </a:extLst>
            </p:cNvPr>
            <p:cNvSpPr/>
            <p:nvPr/>
          </p:nvSpPr>
          <p:spPr>
            <a:xfrm flipH="1">
              <a:off x="23104056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19E6C6D4-6088-B14F-BAFD-48800E79C7F3}"/>
                </a:ext>
              </a:extLst>
            </p:cNvPr>
            <p:cNvSpPr/>
            <p:nvPr/>
          </p:nvSpPr>
          <p:spPr>
            <a:xfrm flipH="1">
              <a:off x="22153997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780982A0-5DDC-9147-ADC1-08DDDDA23194}"/>
                </a:ext>
              </a:extLst>
            </p:cNvPr>
            <p:cNvSpPr/>
            <p:nvPr/>
          </p:nvSpPr>
          <p:spPr>
            <a:xfrm rot="16200000" flipH="1">
              <a:off x="22153998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A532A670-B828-4446-B29F-C1DE09D19FF2}"/>
                </a:ext>
              </a:extLst>
            </p:cNvPr>
            <p:cNvSpPr/>
            <p:nvPr/>
          </p:nvSpPr>
          <p:spPr>
            <a:xfrm flipH="1">
              <a:off x="22153997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11C1F96-A296-6348-B847-B145D4B1A1F6}"/>
                </a:ext>
              </a:extLst>
            </p:cNvPr>
            <p:cNvSpPr/>
            <p:nvPr/>
          </p:nvSpPr>
          <p:spPr>
            <a:xfrm flipH="1">
              <a:off x="21199342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FC91444-4F54-5C48-B84D-ADEC6F9A1104}"/>
                </a:ext>
              </a:extLst>
            </p:cNvPr>
            <p:cNvSpPr/>
            <p:nvPr/>
          </p:nvSpPr>
          <p:spPr>
            <a:xfrm rot="16200000" flipH="1">
              <a:off x="21199343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A091CDF-7A5A-8649-8C33-EF54D0DA0F1E}"/>
                </a:ext>
              </a:extLst>
            </p:cNvPr>
            <p:cNvSpPr/>
            <p:nvPr/>
          </p:nvSpPr>
          <p:spPr>
            <a:xfrm flipH="1">
              <a:off x="21199342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65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DF138-EDB8-E349-9266-D8EFB14CEF5A}"/>
              </a:ext>
            </a:extLst>
          </p:cNvPr>
          <p:cNvGrpSpPr/>
          <p:nvPr/>
        </p:nvGrpSpPr>
        <p:grpSpPr>
          <a:xfrm>
            <a:off x="1564613" y="4980607"/>
            <a:ext cx="11047600" cy="7145346"/>
            <a:chOff x="1696724" y="4529080"/>
            <a:chExt cx="11047600" cy="71453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8D065D-2D41-EA4A-8470-364B7E66E334}"/>
                </a:ext>
              </a:extLst>
            </p:cNvPr>
            <p:cNvGrpSpPr/>
            <p:nvPr/>
          </p:nvGrpSpPr>
          <p:grpSpPr>
            <a:xfrm>
              <a:off x="1835392" y="10052125"/>
              <a:ext cx="4619047" cy="1622301"/>
              <a:chOff x="1835392" y="9801425"/>
              <a:chExt cx="4619047" cy="162230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C579054-DA98-6543-B5E1-2FF10425FB38}"/>
                  </a:ext>
                </a:extLst>
              </p:cNvPr>
              <p:cNvSpPr/>
              <p:nvPr/>
            </p:nvSpPr>
            <p:spPr>
              <a:xfrm>
                <a:off x="1835392" y="10229533"/>
                <a:ext cx="4619047" cy="119419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rapezoid 31">
                <a:extLst>
                  <a:ext uri="{FF2B5EF4-FFF2-40B4-BE49-F238E27FC236}">
                    <a16:creationId xmlns:a16="http://schemas.microsoft.com/office/drawing/2014/main" id="{2046C975-3560-2A4B-94F4-AB71FB7CC0DE}"/>
                  </a:ext>
                </a:extLst>
              </p:cNvPr>
              <p:cNvSpPr/>
              <p:nvPr/>
            </p:nvSpPr>
            <p:spPr>
              <a:xfrm>
                <a:off x="1835392" y="9801425"/>
                <a:ext cx="4619047" cy="428110"/>
              </a:xfrm>
              <a:prstGeom prst="trapezoid">
                <a:avLst>
                  <a:gd name="adj" fmla="val 875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EAECF5-E905-F24E-A203-BA31069000FE}"/>
                </a:ext>
              </a:extLst>
            </p:cNvPr>
            <p:cNvGrpSpPr/>
            <p:nvPr/>
          </p:nvGrpSpPr>
          <p:grpSpPr>
            <a:xfrm>
              <a:off x="4911001" y="8857932"/>
              <a:ext cx="4619047" cy="1622301"/>
              <a:chOff x="793377" y="4222376"/>
              <a:chExt cx="2756647" cy="96818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4DCA17D-1C60-7C43-8578-78B80D4776AB}"/>
                  </a:ext>
                </a:extLst>
              </p:cNvPr>
              <p:cNvSpPr/>
              <p:nvPr/>
            </p:nvSpPr>
            <p:spPr>
              <a:xfrm>
                <a:off x="793377" y="4477871"/>
                <a:ext cx="2756647" cy="7126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6998F39C-C4BD-4C45-9631-6D65BFC1C309}"/>
                  </a:ext>
                </a:extLst>
              </p:cNvPr>
              <p:cNvSpPr/>
              <p:nvPr/>
            </p:nvSpPr>
            <p:spPr>
              <a:xfrm>
                <a:off x="793377" y="4222376"/>
                <a:ext cx="2756647" cy="255496"/>
              </a:xfrm>
              <a:prstGeom prst="trapezoid">
                <a:avLst>
                  <a:gd name="adj" fmla="val 875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E2676A-CCEF-A544-BC69-EC56DB6D600A}"/>
                </a:ext>
              </a:extLst>
            </p:cNvPr>
            <p:cNvGrpSpPr/>
            <p:nvPr/>
          </p:nvGrpSpPr>
          <p:grpSpPr>
            <a:xfrm>
              <a:off x="7986610" y="7663738"/>
              <a:ext cx="4619047" cy="1622301"/>
              <a:chOff x="793377" y="4222376"/>
              <a:chExt cx="2756647" cy="96818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5C2586-6D85-A14F-9F34-5502B0674169}"/>
                  </a:ext>
                </a:extLst>
              </p:cNvPr>
              <p:cNvSpPr/>
              <p:nvPr/>
            </p:nvSpPr>
            <p:spPr>
              <a:xfrm>
                <a:off x="793377" y="4477871"/>
                <a:ext cx="2756647" cy="7126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FEA3BF12-1D17-B94E-8EAF-67BCC78CBDEE}"/>
                  </a:ext>
                </a:extLst>
              </p:cNvPr>
              <p:cNvSpPr/>
              <p:nvPr/>
            </p:nvSpPr>
            <p:spPr>
              <a:xfrm>
                <a:off x="793377" y="4222376"/>
                <a:ext cx="2756647" cy="255496"/>
              </a:xfrm>
              <a:prstGeom prst="trapezoid">
                <a:avLst>
                  <a:gd name="adj" fmla="val 875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CuadroTexto 395">
              <a:extLst>
                <a:ext uri="{FF2B5EF4-FFF2-40B4-BE49-F238E27FC236}">
                  <a16:creationId xmlns:a16="http://schemas.microsoft.com/office/drawing/2014/main" id="{3755FC06-5D95-C948-A927-FE2E51AD6F86}"/>
                </a:ext>
              </a:extLst>
            </p:cNvPr>
            <p:cNvSpPr txBox="1"/>
            <p:nvPr/>
          </p:nvSpPr>
          <p:spPr>
            <a:xfrm>
              <a:off x="1696724" y="10784941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Awareness</a:t>
              </a:r>
            </a:p>
          </p:txBody>
        </p:sp>
        <p:sp>
          <p:nvSpPr>
            <p:cNvPr id="10" name="CuadroTexto 395">
              <a:extLst>
                <a:ext uri="{FF2B5EF4-FFF2-40B4-BE49-F238E27FC236}">
                  <a16:creationId xmlns:a16="http://schemas.microsoft.com/office/drawing/2014/main" id="{E033FFAC-AD4D-4440-A6B5-FAADE4507C02}"/>
                </a:ext>
              </a:extLst>
            </p:cNvPr>
            <p:cNvSpPr txBox="1"/>
            <p:nvPr/>
          </p:nvSpPr>
          <p:spPr>
            <a:xfrm>
              <a:off x="7847942" y="837968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Knowledge</a:t>
              </a:r>
            </a:p>
          </p:txBody>
        </p:sp>
        <p:sp>
          <p:nvSpPr>
            <p:cNvPr id="11" name="CuadroTexto 395">
              <a:extLst>
                <a:ext uri="{FF2B5EF4-FFF2-40B4-BE49-F238E27FC236}">
                  <a16:creationId xmlns:a16="http://schemas.microsoft.com/office/drawing/2014/main" id="{B171DA8C-5B2D-C948-9217-1F623196E71F}"/>
                </a:ext>
              </a:extLst>
            </p:cNvPr>
            <p:cNvSpPr txBox="1"/>
            <p:nvPr/>
          </p:nvSpPr>
          <p:spPr>
            <a:xfrm flipH="1">
              <a:off x="4772333" y="9548101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F0C19AD-F8AB-ED40-A23B-6AA0D76D6863}"/>
                </a:ext>
              </a:extLst>
            </p:cNvPr>
            <p:cNvGrpSpPr/>
            <p:nvPr/>
          </p:nvGrpSpPr>
          <p:grpSpPr>
            <a:xfrm>
              <a:off x="2117617" y="6909265"/>
              <a:ext cx="2372492" cy="3570966"/>
              <a:chOff x="10445889" y="5737194"/>
              <a:chExt cx="5300990" cy="7978805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975FEA50-6E10-D845-B1CA-26DDE8E84128}"/>
                  </a:ext>
                </a:extLst>
              </p:cNvPr>
              <p:cNvSpPr/>
              <p:nvPr/>
            </p:nvSpPr>
            <p:spPr>
              <a:xfrm>
                <a:off x="13196789" y="5766103"/>
                <a:ext cx="672278" cy="769688"/>
              </a:xfrm>
              <a:custGeom>
                <a:avLst/>
                <a:gdLst>
                  <a:gd name="connsiteX0" fmla="*/ 34842 w 34861"/>
                  <a:gd name="connsiteY0" fmla="*/ 39905 h 39912"/>
                  <a:gd name="connsiteX1" fmla="*/ -20 w 34861"/>
                  <a:gd name="connsiteY1" fmla="*/ 39905 h 39912"/>
                  <a:gd name="connsiteX2" fmla="*/ -20 w 34861"/>
                  <a:gd name="connsiteY2" fmla="*/ -8 h 39912"/>
                  <a:gd name="connsiteX3" fmla="*/ 34460 w 34861"/>
                  <a:gd name="connsiteY3" fmla="*/ 39619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61" h="39912">
                    <a:moveTo>
                      <a:pt x="34842" y="39905"/>
                    </a:moveTo>
                    <a:lnTo>
                      <a:pt x="-20" y="39905"/>
                    </a:lnTo>
                    <a:lnTo>
                      <a:pt x="-20" y="-8"/>
                    </a:lnTo>
                    <a:cubicBezTo>
                      <a:pt x="19763" y="2786"/>
                      <a:pt x="34470" y="19682"/>
                      <a:pt x="34460" y="39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5745C2F8-ADF8-7F45-9894-69BE2DB77B75}"/>
                  </a:ext>
                </a:extLst>
              </p:cNvPr>
              <p:cNvSpPr/>
              <p:nvPr/>
            </p:nvSpPr>
            <p:spPr>
              <a:xfrm>
                <a:off x="12320576" y="5774905"/>
                <a:ext cx="663106" cy="769688"/>
              </a:xfrm>
              <a:custGeom>
                <a:avLst/>
                <a:gdLst>
                  <a:gd name="connsiteX0" fmla="*/ -20 w 34385"/>
                  <a:gd name="connsiteY0" fmla="*/ 39619 h 39912"/>
                  <a:gd name="connsiteX1" fmla="*/ 34365 w 34385"/>
                  <a:gd name="connsiteY1" fmla="*/ -8 h 39912"/>
                  <a:gd name="connsiteX2" fmla="*/ 34365 w 34385"/>
                  <a:gd name="connsiteY2" fmla="*/ 39905 h 39912"/>
                  <a:gd name="connsiteX3" fmla="*/ -20 w 34385"/>
                  <a:gd name="connsiteY3" fmla="*/ 39905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85" h="39912">
                    <a:moveTo>
                      <a:pt x="-20" y="39619"/>
                    </a:moveTo>
                    <a:cubicBezTo>
                      <a:pt x="-29" y="19720"/>
                      <a:pt x="14620" y="2824"/>
                      <a:pt x="34365" y="-8"/>
                    </a:cubicBezTo>
                    <a:lnTo>
                      <a:pt x="34365" y="39905"/>
                    </a:lnTo>
                    <a:lnTo>
                      <a:pt x="-20" y="3990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A4DC708-366C-9D48-B899-FC4C6151DC0F}"/>
                  </a:ext>
                </a:extLst>
              </p:cNvPr>
              <p:cNvSpPr/>
              <p:nvPr/>
            </p:nvSpPr>
            <p:spPr>
              <a:xfrm>
                <a:off x="14151937" y="8062395"/>
                <a:ext cx="1317025" cy="3003675"/>
              </a:xfrm>
              <a:custGeom>
                <a:avLst/>
                <a:gdLst>
                  <a:gd name="connsiteX0" fmla="*/ 14744 w 68294"/>
                  <a:gd name="connsiteY0" fmla="*/ 82288 h 155754"/>
                  <a:gd name="connsiteX1" fmla="*/ 14744 w 68294"/>
                  <a:gd name="connsiteY1" fmla="*/ 103670 h 155754"/>
                  <a:gd name="connsiteX2" fmla="*/ 14744 w 68294"/>
                  <a:gd name="connsiteY2" fmla="*/ 154416 h 155754"/>
                  <a:gd name="connsiteX3" fmla="*/ 1790 w 68294"/>
                  <a:gd name="connsiteY3" fmla="*/ 155746 h 155754"/>
                  <a:gd name="connsiteX4" fmla="*/ 1790 w 68294"/>
                  <a:gd name="connsiteY4" fmla="*/ 155746 h 155754"/>
                  <a:gd name="connsiteX5" fmla="*/ -20 w 68294"/>
                  <a:gd name="connsiteY5" fmla="*/ -8 h 155754"/>
                  <a:gd name="connsiteX6" fmla="*/ 11601 w 68294"/>
                  <a:gd name="connsiteY6" fmla="*/ 5789 h 155754"/>
                  <a:gd name="connsiteX7" fmla="*/ 68274 w 68294"/>
                  <a:gd name="connsiteY7" fmla="*/ 69649 h 155754"/>
                  <a:gd name="connsiteX8" fmla="*/ 34556 w 68294"/>
                  <a:gd name="connsiteY8" fmla="*/ 103955 h 155754"/>
                  <a:gd name="connsiteX9" fmla="*/ 14744 w 68294"/>
                  <a:gd name="connsiteY9" fmla="*/ 8228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294" h="155754">
                    <a:moveTo>
                      <a:pt x="14744" y="82288"/>
                    </a:moveTo>
                    <a:cubicBezTo>
                      <a:pt x="14744" y="89225"/>
                      <a:pt x="14744" y="96447"/>
                      <a:pt x="14744" y="103670"/>
                    </a:cubicBezTo>
                    <a:cubicBezTo>
                      <a:pt x="14744" y="114693"/>
                      <a:pt x="14744" y="132179"/>
                      <a:pt x="14744" y="154416"/>
                    </a:cubicBezTo>
                    <a:cubicBezTo>
                      <a:pt x="10391" y="154463"/>
                      <a:pt x="6057" y="154910"/>
                      <a:pt x="1790" y="155746"/>
                    </a:cubicBezTo>
                    <a:lnTo>
                      <a:pt x="1790" y="155746"/>
                    </a:lnTo>
                    <a:lnTo>
                      <a:pt x="-20" y="-8"/>
                    </a:lnTo>
                    <a:cubicBezTo>
                      <a:pt x="3666" y="2282"/>
                      <a:pt x="7552" y="4221"/>
                      <a:pt x="11601" y="5789"/>
                    </a:cubicBezTo>
                    <a:cubicBezTo>
                      <a:pt x="35984" y="15292"/>
                      <a:pt x="53130" y="28501"/>
                      <a:pt x="68274" y="69649"/>
                    </a:cubicBezTo>
                    <a:cubicBezTo>
                      <a:pt x="54501" y="78297"/>
                      <a:pt x="42947" y="90042"/>
                      <a:pt x="34556" y="103955"/>
                    </a:cubicBezTo>
                    <a:cubicBezTo>
                      <a:pt x="23126" y="92456"/>
                      <a:pt x="15696" y="83428"/>
                      <a:pt x="14744" y="8228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28A902D5-8242-C54D-B506-39CC73E3B45A}"/>
                  </a:ext>
                </a:extLst>
              </p:cNvPr>
              <p:cNvSpPr/>
              <p:nvPr/>
            </p:nvSpPr>
            <p:spPr>
              <a:xfrm>
                <a:off x="10728010" y="8062395"/>
                <a:ext cx="1313354" cy="3003675"/>
              </a:xfrm>
              <a:custGeom>
                <a:avLst/>
                <a:gdLst>
                  <a:gd name="connsiteX0" fmla="*/ 68084 w 68103"/>
                  <a:gd name="connsiteY0" fmla="*/ -8 h 155754"/>
                  <a:gd name="connsiteX1" fmla="*/ 66274 w 68103"/>
                  <a:gd name="connsiteY1" fmla="*/ 155746 h 155754"/>
                  <a:gd name="connsiteX2" fmla="*/ 66274 w 68103"/>
                  <a:gd name="connsiteY2" fmla="*/ 155746 h 155754"/>
                  <a:gd name="connsiteX3" fmla="*/ 53225 w 68103"/>
                  <a:gd name="connsiteY3" fmla="*/ 154416 h 155754"/>
                  <a:gd name="connsiteX4" fmla="*/ 53225 w 68103"/>
                  <a:gd name="connsiteY4" fmla="*/ 103670 h 155754"/>
                  <a:gd name="connsiteX5" fmla="*/ 53225 w 68103"/>
                  <a:gd name="connsiteY5" fmla="*/ 82288 h 155754"/>
                  <a:gd name="connsiteX6" fmla="*/ 33603 w 68103"/>
                  <a:gd name="connsiteY6" fmla="*/ 103955 h 155754"/>
                  <a:gd name="connsiteX7" fmla="*/ -20 w 68103"/>
                  <a:gd name="connsiteY7" fmla="*/ 69649 h 155754"/>
                  <a:gd name="connsiteX8" fmla="*/ 56654 w 68103"/>
                  <a:gd name="connsiteY8" fmla="*/ 5789 h 155754"/>
                  <a:gd name="connsiteX9" fmla="*/ 68084 w 68103"/>
                  <a:gd name="connsiteY9" fmla="*/ -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103" h="155754">
                    <a:moveTo>
                      <a:pt x="68084" y="-8"/>
                    </a:moveTo>
                    <a:lnTo>
                      <a:pt x="66274" y="155746"/>
                    </a:lnTo>
                    <a:lnTo>
                      <a:pt x="66274" y="155746"/>
                    </a:lnTo>
                    <a:cubicBezTo>
                      <a:pt x="61978" y="154872"/>
                      <a:pt x="57606" y="154425"/>
                      <a:pt x="53225" y="154416"/>
                    </a:cubicBezTo>
                    <a:cubicBezTo>
                      <a:pt x="53225" y="132464"/>
                      <a:pt x="53225" y="114693"/>
                      <a:pt x="53225" y="103670"/>
                    </a:cubicBezTo>
                    <a:cubicBezTo>
                      <a:pt x="53225" y="96447"/>
                      <a:pt x="53225" y="89225"/>
                      <a:pt x="53225" y="82288"/>
                    </a:cubicBezTo>
                    <a:cubicBezTo>
                      <a:pt x="52272" y="83428"/>
                      <a:pt x="44843" y="92456"/>
                      <a:pt x="33603" y="103955"/>
                    </a:cubicBezTo>
                    <a:cubicBezTo>
                      <a:pt x="25231" y="90061"/>
                      <a:pt x="13715" y="78316"/>
                      <a:pt x="-20" y="69649"/>
                    </a:cubicBezTo>
                    <a:cubicBezTo>
                      <a:pt x="15030" y="28501"/>
                      <a:pt x="32175" y="15577"/>
                      <a:pt x="56654" y="5789"/>
                    </a:cubicBezTo>
                    <a:cubicBezTo>
                      <a:pt x="60635" y="4221"/>
                      <a:pt x="64464" y="2273"/>
                      <a:pt x="68084" y="-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5CBB34A8-D6F8-E845-8B2F-4F975FF8DB2F}"/>
                  </a:ext>
                </a:extLst>
              </p:cNvPr>
              <p:cNvSpPr/>
              <p:nvPr/>
            </p:nvSpPr>
            <p:spPr>
              <a:xfrm>
                <a:off x="12221867" y="7809019"/>
                <a:ext cx="1754196" cy="1301158"/>
              </a:xfrm>
              <a:custGeom>
                <a:avLst/>
                <a:gdLst>
                  <a:gd name="connsiteX0" fmla="*/ 45605 w 90963"/>
                  <a:gd name="connsiteY0" fmla="*/ 43231 h 67471"/>
                  <a:gd name="connsiteX1" fmla="*/ 85419 w 90963"/>
                  <a:gd name="connsiteY1" fmla="*/ 277 h 67471"/>
                  <a:gd name="connsiteX2" fmla="*/ 90944 w 90963"/>
                  <a:gd name="connsiteY2" fmla="*/ 5884 h 67471"/>
                  <a:gd name="connsiteX3" fmla="*/ 90944 w 90963"/>
                  <a:gd name="connsiteY3" fmla="*/ 67463 h 67471"/>
                  <a:gd name="connsiteX4" fmla="*/ -20 w 90963"/>
                  <a:gd name="connsiteY4" fmla="*/ 67463 h 67471"/>
                  <a:gd name="connsiteX5" fmla="*/ -20 w 90963"/>
                  <a:gd name="connsiteY5" fmla="*/ 5789 h 67471"/>
                  <a:gd name="connsiteX6" fmla="*/ -20 w 90963"/>
                  <a:gd name="connsiteY6" fmla="*/ 5789 h 67471"/>
                  <a:gd name="connsiteX7" fmla="*/ 5600 w 90963"/>
                  <a:gd name="connsiteY7" fmla="*/ -8 h 67471"/>
                  <a:gd name="connsiteX8" fmla="*/ 5600 w 90963"/>
                  <a:gd name="connsiteY8" fmla="*/ -8 h 67471"/>
                  <a:gd name="connsiteX9" fmla="*/ 45605 w 90963"/>
                  <a:gd name="connsiteY9" fmla="*/ 43231 h 6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963" h="67471">
                    <a:moveTo>
                      <a:pt x="45605" y="43231"/>
                    </a:moveTo>
                    <a:cubicBezTo>
                      <a:pt x="64179" y="43231"/>
                      <a:pt x="81038" y="26885"/>
                      <a:pt x="85419" y="277"/>
                    </a:cubicBezTo>
                    <a:cubicBezTo>
                      <a:pt x="87038" y="1987"/>
                      <a:pt x="88848" y="3888"/>
                      <a:pt x="90944" y="5884"/>
                    </a:cubicBezTo>
                    <a:cubicBezTo>
                      <a:pt x="90944" y="35438"/>
                      <a:pt x="90944" y="67463"/>
                      <a:pt x="90944" y="67463"/>
                    </a:cubicBezTo>
                    <a:lnTo>
                      <a:pt x="-20" y="67463"/>
                    </a:lnTo>
                    <a:cubicBezTo>
                      <a:pt x="-20" y="67463"/>
                      <a:pt x="-20" y="35438"/>
                      <a:pt x="-20" y="5789"/>
                    </a:cubicBezTo>
                    <a:lnTo>
                      <a:pt x="-20" y="5789"/>
                    </a:lnTo>
                    <a:cubicBezTo>
                      <a:pt x="2028" y="4031"/>
                      <a:pt x="3904" y="2092"/>
                      <a:pt x="5600" y="-8"/>
                    </a:cubicBezTo>
                    <a:lnTo>
                      <a:pt x="5600" y="-8"/>
                    </a:lnTo>
                    <a:cubicBezTo>
                      <a:pt x="10267" y="22514"/>
                      <a:pt x="27031" y="43231"/>
                      <a:pt x="45605" y="4323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9374637A-A88D-FD4B-9A62-C1DA14C8B2D1}"/>
                  </a:ext>
                </a:extLst>
              </p:cNvPr>
              <p:cNvSpPr/>
              <p:nvPr/>
            </p:nvSpPr>
            <p:spPr>
              <a:xfrm>
                <a:off x="10445889" y="9405714"/>
                <a:ext cx="1849676" cy="2671373"/>
              </a:xfrm>
              <a:custGeom>
                <a:avLst/>
                <a:gdLst>
                  <a:gd name="connsiteX0" fmla="*/ 67664 w 95914"/>
                  <a:gd name="connsiteY0" fmla="*/ 84759 h 138523"/>
                  <a:gd name="connsiteX1" fmla="*/ 80713 w 95914"/>
                  <a:gd name="connsiteY1" fmla="*/ 86089 h 138523"/>
                  <a:gd name="connsiteX2" fmla="*/ 80713 w 95914"/>
                  <a:gd name="connsiteY2" fmla="*/ 86089 h 138523"/>
                  <a:gd name="connsiteX3" fmla="*/ 80713 w 95914"/>
                  <a:gd name="connsiteY3" fmla="*/ 96542 h 138523"/>
                  <a:gd name="connsiteX4" fmla="*/ 80713 w 95914"/>
                  <a:gd name="connsiteY4" fmla="*/ 99583 h 138523"/>
                  <a:gd name="connsiteX5" fmla="*/ 91191 w 95914"/>
                  <a:gd name="connsiteY5" fmla="*/ 106996 h 138523"/>
                  <a:gd name="connsiteX6" fmla="*/ 95430 w 95914"/>
                  <a:gd name="connsiteY6" fmla="*/ 116290 h 138523"/>
                  <a:gd name="connsiteX7" fmla="*/ 93667 w 95914"/>
                  <a:gd name="connsiteY7" fmla="*/ 118970 h 138523"/>
                  <a:gd name="connsiteX8" fmla="*/ 88619 w 95914"/>
                  <a:gd name="connsiteY8" fmla="*/ 132559 h 138523"/>
                  <a:gd name="connsiteX9" fmla="*/ 80713 w 95914"/>
                  <a:gd name="connsiteY9" fmla="*/ 137785 h 138523"/>
                  <a:gd name="connsiteX10" fmla="*/ 68426 w 95914"/>
                  <a:gd name="connsiteY10" fmla="*/ 135410 h 138523"/>
                  <a:gd name="connsiteX11" fmla="*/ 42899 w 95914"/>
                  <a:gd name="connsiteY11" fmla="*/ 108611 h 138523"/>
                  <a:gd name="connsiteX12" fmla="*/ 2799 w 95914"/>
                  <a:gd name="connsiteY12" fmla="*/ 56630 h 138523"/>
                  <a:gd name="connsiteX13" fmla="*/ 12324 w 95914"/>
                  <a:gd name="connsiteY13" fmla="*/ 6834 h 138523"/>
                  <a:gd name="connsiteX14" fmla="*/ 14705 w 95914"/>
                  <a:gd name="connsiteY14" fmla="*/ -8 h 138523"/>
                  <a:gd name="connsiteX15" fmla="*/ 48328 w 95914"/>
                  <a:gd name="connsiteY15" fmla="*/ 34298 h 138523"/>
                  <a:gd name="connsiteX16" fmla="*/ 38041 w 95914"/>
                  <a:gd name="connsiteY16" fmla="*/ 44371 h 138523"/>
                  <a:gd name="connsiteX17" fmla="*/ 60520 w 95914"/>
                  <a:gd name="connsiteY17" fmla="*/ 86089 h 138523"/>
                  <a:gd name="connsiteX18" fmla="*/ 67664 w 95914"/>
                  <a:gd name="connsiteY18" fmla="*/ 8475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914" h="138523">
                    <a:moveTo>
                      <a:pt x="67664" y="84759"/>
                    </a:moveTo>
                    <a:cubicBezTo>
                      <a:pt x="72046" y="84768"/>
                      <a:pt x="76418" y="85215"/>
                      <a:pt x="80713" y="86089"/>
                    </a:cubicBezTo>
                    <a:lnTo>
                      <a:pt x="80713" y="86089"/>
                    </a:lnTo>
                    <a:lnTo>
                      <a:pt x="80713" y="96542"/>
                    </a:lnTo>
                    <a:cubicBezTo>
                      <a:pt x="76427" y="95402"/>
                      <a:pt x="77761" y="97208"/>
                      <a:pt x="80713" y="99583"/>
                    </a:cubicBezTo>
                    <a:cubicBezTo>
                      <a:pt x="83666" y="101959"/>
                      <a:pt x="91191" y="106996"/>
                      <a:pt x="91191" y="106996"/>
                    </a:cubicBezTo>
                    <a:cubicBezTo>
                      <a:pt x="94934" y="108393"/>
                      <a:pt x="96839" y="112555"/>
                      <a:pt x="95430" y="116290"/>
                    </a:cubicBezTo>
                    <a:cubicBezTo>
                      <a:pt x="95058" y="117307"/>
                      <a:pt x="94448" y="118219"/>
                      <a:pt x="93667" y="118970"/>
                    </a:cubicBezTo>
                    <a:cubicBezTo>
                      <a:pt x="97287" y="131038"/>
                      <a:pt x="88619" y="132559"/>
                      <a:pt x="88619" y="132559"/>
                    </a:cubicBezTo>
                    <a:cubicBezTo>
                      <a:pt x="87571" y="138831"/>
                      <a:pt x="80713" y="137785"/>
                      <a:pt x="80713" y="137785"/>
                    </a:cubicBezTo>
                    <a:cubicBezTo>
                      <a:pt x="76494" y="139315"/>
                      <a:pt x="71769" y="138403"/>
                      <a:pt x="68426" y="135410"/>
                    </a:cubicBezTo>
                    <a:cubicBezTo>
                      <a:pt x="58635" y="127788"/>
                      <a:pt x="50024" y="118760"/>
                      <a:pt x="42899" y="108611"/>
                    </a:cubicBezTo>
                    <a:cubicBezTo>
                      <a:pt x="25421" y="94860"/>
                      <a:pt x="11648" y="77004"/>
                      <a:pt x="2799" y="56630"/>
                    </a:cubicBezTo>
                    <a:cubicBezTo>
                      <a:pt x="-4154" y="45511"/>
                      <a:pt x="2799" y="34488"/>
                      <a:pt x="12324" y="6834"/>
                    </a:cubicBezTo>
                    <a:cubicBezTo>
                      <a:pt x="13086" y="4458"/>
                      <a:pt x="13943" y="2178"/>
                      <a:pt x="14705" y="-8"/>
                    </a:cubicBezTo>
                    <a:cubicBezTo>
                      <a:pt x="28440" y="8659"/>
                      <a:pt x="39956" y="20404"/>
                      <a:pt x="48328" y="34298"/>
                    </a:cubicBezTo>
                    <a:cubicBezTo>
                      <a:pt x="45185" y="37529"/>
                      <a:pt x="41756" y="40855"/>
                      <a:pt x="38041" y="44371"/>
                    </a:cubicBezTo>
                    <a:cubicBezTo>
                      <a:pt x="49376" y="55851"/>
                      <a:pt x="57177" y="70324"/>
                      <a:pt x="60520" y="86089"/>
                    </a:cubicBezTo>
                    <a:cubicBezTo>
                      <a:pt x="62730" y="84996"/>
                      <a:pt x="65207" y="84540"/>
                      <a:pt x="67664" y="8475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13CFB80D-DA31-F546-9565-F1EBD0F8D0DF}"/>
                  </a:ext>
                </a:extLst>
              </p:cNvPr>
              <p:cNvSpPr/>
              <p:nvPr/>
            </p:nvSpPr>
            <p:spPr>
              <a:xfrm>
                <a:off x="13901076" y="9405714"/>
                <a:ext cx="1845803" cy="2671373"/>
              </a:xfrm>
              <a:custGeom>
                <a:avLst/>
                <a:gdLst>
                  <a:gd name="connsiteX0" fmla="*/ 35182 w 95713"/>
                  <a:gd name="connsiteY0" fmla="*/ 86089 h 138523"/>
                  <a:gd name="connsiteX1" fmla="*/ 57661 w 95713"/>
                  <a:gd name="connsiteY1" fmla="*/ 44371 h 138523"/>
                  <a:gd name="connsiteX2" fmla="*/ 47374 w 95713"/>
                  <a:gd name="connsiteY2" fmla="*/ 34298 h 138523"/>
                  <a:gd name="connsiteX3" fmla="*/ 81093 w 95713"/>
                  <a:gd name="connsiteY3" fmla="*/ -8 h 138523"/>
                  <a:gd name="connsiteX4" fmla="*/ 83474 w 95713"/>
                  <a:gd name="connsiteY4" fmla="*/ 6834 h 138523"/>
                  <a:gd name="connsiteX5" fmla="*/ 92999 w 95713"/>
                  <a:gd name="connsiteY5" fmla="*/ 56630 h 138523"/>
                  <a:gd name="connsiteX6" fmla="*/ 52899 w 95713"/>
                  <a:gd name="connsiteY6" fmla="*/ 108611 h 138523"/>
                  <a:gd name="connsiteX7" fmla="*/ 27372 w 95713"/>
                  <a:gd name="connsiteY7" fmla="*/ 135410 h 138523"/>
                  <a:gd name="connsiteX8" fmla="*/ 15084 w 95713"/>
                  <a:gd name="connsiteY8" fmla="*/ 137785 h 138523"/>
                  <a:gd name="connsiteX9" fmla="*/ 7274 w 95713"/>
                  <a:gd name="connsiteY9" fmla="*/ 132559 h 138523"/>
                  <a:gd name="connsiteX10" fmla="*/ 2130 w 95713"/>
                  <a:gd name="connsiteY10" fmla="*/ 118970 h 138523"/>
                  <a:gd name="connsiteX11" fmla="*/ 2130 w 95713"/>
                  <a:gd name="connsiteY11" fmla="*/ 108621 h 138523"/>
                  <a:gd name="connsiteX12" fmla="*/ 4607 w 95713"/>
                  <a:gd name="connsiteY12" fmla="*/ 106996 h 138523"/>
                  <a:gd name="connsiteX13" fmla="*/ 15084 w 95713"/>
                  <a:gd name="connsiteY13" fmla="*/ 99583 h 138523"/>
                  <a:gd name="connsiteX14" fmla="*/ 15084 w 95713"/>
                  <a:gd name="connsiteY14" fmla="*/ 96542 h 138523"/>
                  <a:gd name="connsiteX15" fmla="*/ 15084 w 95713"/>
                  <a:gd name="connsiteY15" fmla="*/ 86089 h 138523"/>
                  <a:gd name="connsiteX16" fmla="*/ 15084 w 95713"/>
                  <a:gd name="connsiteY16" fmla="*/ 86089 h 138523"/>
                  <a:gd name="connsiteX17" fmla="*/ 28038 w 95713"/>
                  <a:gd name="connsiteY17" fmla="*/ 84759 h 138523"/>
                  <a:gd name="connsiteX18" fmla="*/ 35182 w 95713"/>
                  <a:gd name="connsiteY18" fmla="*/ 8608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713" h="138523">
                    <a:moveTo>
                      <a:pt x="35182" y="86089"/>
                    </a:moveTo>
                    <a:cubicBezTo>
                      <a:pt x="38592" y="70352"/>
                      <a:pt x="46383" y="55889"/>
                      <a:pt x="57661" y="44371"/>
                    </a:cubicBezTo>
                    <a:cubicBezTo>
                      <a:pt x="53946" y="40855"/>
                      <a:pt x="50517" y="37529"/>
                      <a:pt x="47374" y="34298"/>
                    </a:cubicBezTo>
                    <a:cubicBezTo>
                      <a:pt x="55765" y="20385"/>
                      <a:pt x="67319" y="8640"/>
                      <a:pt x="81093" y="-8"/>
                    </a:cubicBezTo>
                    <a:cubicBezTo>
                      <a:pt x="81854" y="2178"/>
                      <a:pt x="82712" y="4458"/>
                      <a:pt x="83474" y="6834"/>
                    </a:cubicBezTo>
                    <a:cubicBezTo>
                      <a:pt x="92999" y="34488"/>
                      <a:pt x="99666" y="45511"/>
                      <a:pt x="92999" y="56630"/>
                    </a:cubicBezTo>
                    <a:cubicBezTo>
                      <a:pt x="84188" y="77023"/>
                      <a:pt x="70405" y="94898"/>
                      <a:pt x="52899" y="108611"/>
                    </a:cubicBezTo>
                    <a:cubicBezTo>
                      <a:pt x="45774" y="118760"/>
                      <a:pt x="37173" y="127788"/>
                      <a:pt x="27372" y="135410"/>
                    </a:cubicBezTo>
                    <a:cubicBezTo>
                      <a:pt x="24028" y="138403"/>
                      <a:pt x="19304" y="139315"/>
                      <a:pt x="15084" y="137785"/>
                    </a:cubicBezTo>
                    <a:cubicBezTo>
                      <a:pt x="11484" y="138489"/>
                      <a:pt x="7988" y="136151"/>
                      <a:pt x="7274" y="132559"/>
                    </a:cubicBezTo>
                    <a:cubicBezTo>
                      <a:pt x="7274" y="132559"/>
                      <a:pt x="-1394" y="131038"/>
                      <a:pt x="2130" y="118970"/>
                    </a:cubicBezTo>
                    <a:cubicBezTo>
                      <a:pt x="-737" y="116109"/>
                      <a:pt x="-737" y="111481"/>
                      <a:pt x="2130" y="108621"/>
                    </a:cubicBezTo>
                    <a:cubicBezTo>
                      <a:pt x="2835" y="107917"/>
                      <a:pt x="3683" y="107366"/>
                      <a:pt x="4607" y="106996"/>
                    </a:cubicBezTo>
                    <a:cubicBezTo>
                      <a:pt x="4607" y="106996"/>
                      <a:pt x="11179" y="102814"/>
                      <a:pt x="15084" y="99583"/>
                    </a:cubicBezTo>
                    <a:cubicBezTo>
                      <a:pt x="18990" y="96352"/>
                      <a:pt x="19370" y="95402"/>
                      <a:pt x="15084" y="96542"/>
                    </a:cubicBezTo>
                    <a:lnTo>
                      <a:pt x="15084" y="86089"/>
                    </a:lnTo>
                    <a:lnTo>
                      <a:pt x="15084" y="86089"/>
                    </a:lnTo>
                    <a:cubicBezTo>
                      <a:pt x="19351" y="85253"/>
                      <a:pt x="23685" y="84806"/>
                      <a:pt x="28038" y="84759"/>
                    </a:cubicBezTo>
                    <a:cubicBezTo>
                      <a:pt x="30496" y="84512"/>
                      <a:pt x="32982" y="84968"/>
                      <a:pt x="35182" y="8608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1AB01D3D-1059-DF44-BFEB-F927E44F9AC4}"/>
                  </a:ext>
                </a:extLst>
              </p:cNvPr>
              <p:cNvSpPr/>
              <p:nvPr/>
            </p:nvSpPr>
            <p:spPr>
              <a:xfrm>
                <a:off x="12253649" y="6755723"/>
                <a:ext cx="151421" cy="496638"/>
              </a:xfrm>
              <a:custGeom>
                <a:avLst/>
                <a:gdLst>
                  <a:gd name="connsiteX0" fmla="*/ 1736 w 7852"/>
                  <a:gd name="connsiteY0" fmla="*/ -8 h 25753"/>
                  <a:gd name="connsiteX1" fmla="*/ 7832 w 7852"/>
                  <a:gd name="connsiteY1" fmla="*/ -8 h 25753"/>
                  <a:gd name="connsiteX2" fmla="*/ 7832 w 7852"/>
                  <a:gd name="connsiteY2" fmla="*/ 25745 h 25753"/>
                  <a:gd name="connsiteX3" fmla="*/ 1736 w 7852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2" h="25753">
                    <a:moveTo>
                      <a:pt x="1736" y="-8"/>
                    </a:moveTo>
                    <a:lnTo>
                      <a:pt x="7832" y="-8"/>
                    </a:lnTo>
                    <a:cubicBezTo>
                      <a:pt x="7832" y="9495"/>
                      <a:pt x="7832" y="17858"/>
                      <a:pt x="7832" y="25745"/>
                    </a:cubicBezTo>
                    <a:cubicBezTo>
                      <a:pt x="689" y="24415"/>
                      <a:pt x="-2169" y="7024"/>
                      <a:pt x="1736" y="-8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6F37850C-D36B-5F4B-8A20-76FBBA134239}"/>
                  </a:ext>
                </a:extLst>
              </p:cNvPr>
              <p:cNvSpPr/>
              <p:nvPr/>
            </p:nvSpPr>
            <p:spPr>
              <a:xfrm>
                <a:off x="13777244" y="6755723"/>
                <a:ext cx="166540" cy="496638"/>
              </a:xfrm>
              <a:custGeom>
                <a:avLst/>
                <a:gdLst>
                  <a:gd name="connsiteX0" fmla="*/ 7028 w 8636"/>
                  <a:gd name="connsiteY0" fmla="*/ -8 h 25753"/>
                  <a:gd name="connsiteX1" fmla="*/ -20 w 8636"/>
                  <a:gd name="connsiteY1" fmla="*/ 25745 h 25753"/>
                  <a:gd name="connsiteX2" fmla="*/ -20 w 8636"/>
                  <a:gd name="connsiteY2" fmla="*/ -8 h 25753"/>
                  <a:gd name="connsiteX3" fmla="*/ 6647 w 8636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36" h="25753">
                    <a:moveTo>
                      <a:pt x="7028" y="-8"/>
                    </a:moveTo>
                    <a:cubicBezTo>
                      <a:pt x="11029" y="7214"/>
                      <a:pt x="7028" y="24415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6647" y="-8"/>
                    </a:ln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C77C272-61BA-6A44-95A2-D869903C973F}"/>
                  </a:ext>
                </a:extLst>
              </p:cNvPr>
              <p:cNvSpPr/>
              <p:nvPr/>
            </p:nvSpPr>
            <p:spPr>
              <a:xfrm>
                <a:off x="12399542" y="6748394"/>
                <a:ext cx="1407954" cy="1527776"/>
              </a:xfrm>
              <a:custGeom>
                <a:avLst/>
                <a:gdLst>
                  <a:gd name="connsiteX0" fmla="*/ 40271 w 70389"/>
                  <a:gd name="connsiteY0" fmla="*/ 372 h 77924"/>
                  <a:gd name="connsiteX1" fmla="*/ 70370 w 70389"/>
                  <a:gd name="connsiteY1" fmla="*/ 372 h 77924"/>
                  <a:gd name="connsiteX2" fmla="*/ 70370 w 70389"/>
                  <a:gd name="connsiteY2" fmla="*/ 26125 h 77924"/>
                  <a:gd name="connsiteX3" fmla="*/ 68179 w 70389"/>
                  <a:gd name="connsiteY3" fmla="*/ 45796 h 77924"/>
                  <a:gd name="connsiteX4" fmla="*/ 61035 w 70389"/>
                  <a:gd name="connsiteY4" fmla="*/ 61856 h 77924"/>
                  <a:gd name="connsiteX5" fmla="*/ 34937 w 70389"/>
                  <a:gd name="connsiteY5" fmla="*/ 77917 h 77924"/>
                  <a:gd name="connsiteX6" fmla="*/ 8838 w 70389"/>
                  <a:gd name="connsiteY6" fmla="*/ 61856 h 77924"/>
                  <a:gd name="connsiteX7" fmla="*/ 2171 w 70389"/>
                  <a:gd name="connsiteY7" fmla="*/ 45416 h 77924"/>
                  <a:gd name="connsiteX8" fmla="*/ -20 w 70389"/>
                  <a:gd name="connsiteY8" fmla="*/ 25745 h 77924"/>
                  <a:gd name="connsiteX9" fmla="*/ -20 w 70389"/>
                  <a:gd name="connsiteY9" fmla="*/ -8 h 77924"/>
                  <a:gd name="connsiteX10" fmla="*/ 40271 w 70389"/>
                  <a:gd name="connsiteY10" fmla="*/ -8 h 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389" h="77924">
                    <a:moveTo>
                      <a:pt x="40271" y="372"/>
                    </a:moveTo>
                    <a:lnTo>
                      <a:pt x="70370" y="372"/>
                    </a:lnTo>
                    <a:cubicBezTo>
                      <a:pt x="70370" y="9875"/>
                      <a:pt x="70370" y="18238"/>
                      <a:pt x="70370" y="26125"/>
                    </a:cubicBezTo>
                    <a:cubicBezTo>
                      <a:pt x="70198" y="32730"/>
                      <a:pt x="69465" y="39315"/>
                      <a:pt x="68179" y="45796"/>
                    </a:cubicBezTo>
                    <a:cubicBezTo>
                      <a:pt x="67169" y="51660"/>
                      <a:pt x="64712" y="57181"/>
                      <a:pt x="61035" y="61856"/>
                    </a:cubicBezTo>
                    <a:cubicBezTo>
                      <a:pt x="51510" y="72880"/>
                      <a:pt x="43223" y="77917"/>
                      <a:pt x="34937" y="77917"/>
                    </a:cubicBezTo>
                    <a:cubicBezTo>
                      <a:pt x="26650" y="77917"/>
                      <a:pt x="18554" y="72880"/>
                      <a:pt x="8838" y="61856"/>
                    </a:cubicBezTo>
                    <a:cubicBezTo>
                      <a:pt x="5266" y="57019"/>
                      <a:pt x="2971" y="51365"/>
                      <a:pt x="2171" y="45416"/>
                    </a:cubicBezTo>
                    <a:cubicBezTo>
                      <a:pt x="885" y="38935"/>
                      <a:pt x="151" y="32350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40271" y="-8"/>
                    </a:lnTo>
                    <a:close/>
                  </a:path>
                </a:pathLst>
              </a:custGeom>
              <a:solidFill>
                <a:srgbClr val="FFCD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98F2149C-902F-F844-842E-23B77EDEF6E5}"/>
                  </a:ext>
                </a:extLst>
              </p:cNvPr>
              <p:cNvSpPr/>
              <p:nvPr/>
            </p:nvSpPr>
            <p:spPr>
              <a:xfrm>
                <a:off x="12333449" y="7633577"/>
                <a:ext cx="1528260" cy="1017093"/>
              </a:xfrm>
              <a:custGeom>
                <a:avLst/>
                <a:gdLst>
                  <a:gd name="connsiteX0" fmla="*/ 79228 w 79247"/>
                  <a:gd name="connsiteY0" fmla="*/ 9780 h 52741"/>
                  <a:gd name="connsiteX1" fmla="*/ 39413 w 79247"/>
                  <a:gd name="connsiteY1" fmla="*/ 52734 h 52741"/>
                  <a:gd name="connsiteX2" fmla="*/ -20 w 79247"/>
                  <a:gd name="connsiteY2" fmla="*/ 9495 h 52741"/>
                  <a:gd name="connsiteX3" fmla="*/ -20 w 79247"/>
                  <a:gd name="connsiteY3" fmla="*/ 9495 h 52741"/>
                  <a:gd name="connsiteX4" fmla="*/ 6362 w 79247"/>
                  <a:gd name="connsiteY4" fmla="*/ -8 h 52741"/>
                  <a:gd name="connsiteX5" fmla="*/ 13410 w 79247"/>
                  <a:gd name="connsiteY5" fmla="*/ 16052 h 52741"/>
                  <a:gd name="connsiteX6" fmla="*/ 39509 w 79247"/>
                  <a:gd name="connsiteY6" fmla="*/ 32112 h 52741"/>
                  <a:gd name="connsiteX7" fmla="*/ 65607 w 79247"/>
                  <a:gd name="connsiteY7" fmla="*/ 16052 h 52741"/>
                  <a:gd name="connsiteX8" fmla="*/ 72751 w 79247"/>
                  <a:gd name="connsiteY8" fmla="*/ -8 h 52741"/>
                  <a:gd name="connsiteX9" fmla="*/ 72751 w 79247"/>
                  <a:gd name="connsiteY9" fmla="*/ -8 h 52741"/>
                  <a:gd name="connsiteX10" fmla="*/ 79228 w 79247"/>
                  <a:gd name="connsiteY10" fmla="*/ 9780 h 5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47" h="52741">
                    <a:moveTo>
                      <a:pt x="79228" y="9780"/>
                    </a:moveTo>
                    <a:cubicBezTo>
                      <a:pt x="74847" y="36388"/>
                      <a:pt x="57987" y="52734"/>
                      <a:pt x="39413" y="52734"/>
                    </a:cubicBezTo>
                    <a:cubicBezTo>
                      <a:pt x="20840" y="52734"/>
                      <a:pt x="4076" y="32017"/>
                      <a:pt x="-20" y="9495"/>
                    </a:cubicBezTo>
                    <a:lnTo>
                      <a:pt x="-20" y="9495"/>
                    </a:lnTo>
                    <a:cubicBezTo>
                      <a:pt x="2552" y="6644"/>
                      <a:pt x="4695" y="3441"/>
                      <a:pt x="6362" y="-8"/>
                    </a:cubicBezTo>
                    <a:cubicBezTo>
                      <a:pt x="7333" y="5846"/>
                      <a:pt x="9762" y="11367"/>
                      <a:pt x="13410" y="16052"/>
                    </a:cubicBezTo>
                    <a:cubicBezTo>
                      <a:pt x="22935" y="27075"/>
                      <a:pt x="31317" y="32112"/>
                      <a:pt x="39509" y="32112"/>
                    </a:cubicBezTo>
                    <a:cubicBezTo>
                      <a:pt x="47700" y="32112"/>
                      <a:pt x="55987" y="27075"/>
                      <a:pt x="65607" y="16052"/>
                    </a:cubicBezTo>
                    <a:cubicBezTo>
                      <a:pt x="69284" y="11377"/>
                      <a:pt x="71741" y="5855"/>
                      <a:pt x="72751" y="-8"/>
                    </a:cubicBezTo>
                    <a:lnTo>
                      <a:pt x="72751" y="-8"/>
                    </a:lnTo>
                    <a:cubicBezTo>
                      <a:pt x="74418" y="3556"/>
                      <a:pt x="76609" y="6844"/>
                      <a:pt x="79228" y="9780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2A269D7-46F6-6045-8151-C54078343886}"/>
                  </a:ext>
                </a:extLst>
              </p:cNvPr>
              <p:cNvSpPr/>
              <p:nvPr/>
            </p:nvSpPr>
            <p:spPr>
              <a:xfrm>
                <a:off x="12231647" y="6535791"/>
                <a:ext cx="1721917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B87FD65-B6D5-4442-9AF6-FC219451590A}"/>
                  </a:ext>
                </a:extLst>
              </p:cNvPr>
              <p:cNvSpPr/>
              <p:nvPr/>
            </p:nvSpPr>
            <p:spPr>
              <a:xfrm rot="5400000">
                <a:off x="12630565" y="6089268"/>
                <a:ext cx="924080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317E783-DBBE-C841-AE5F-9DE89B2140EA}"/>
                  </a:ext>
                </a:extLst>
              </p:cNvPr>
              <p:cNvSpPr/>
              <p:nvPr/>
            </p:nvSpPr>
            <p:spPr>
              <a:xfrm flipV="1">
                <a:off x="11765480" y="7920658"/>
                <a:ext cx="2663474" cy="5795341"/>
              </a:xfrm>
              <a:custGeom>
                <a:avLst/>
                <a:gdLst>
                  <a:gd name="connsiteX0" fmla="*/ 455544 w 2663474"/>
                  <a:gd name="connsiteY0" fmla="*/ 5795341 h 5795341"/>
                  <a:gd name="connsiteX1" fmla="*/ 455544 w 2663474"/>
                  <a:gd name="connsiteY1" fmla="*/ 4605974 h 5795341"/>
                  <a:gd name="connsiteX2" fmla="*/ 2207910 w 2663474"/>
                  <a:gd name="connsiteY2" fmla="*/ 4605974 h 5795341"/>
                  <a:gd name="connsiteX3" fmla="*/ 2207910 w 2663474"/>
                  <a:gd name="connsiteY3" fmla="*/ 5793508 h 5795341"/>
                  <a:gd name="connsiteX4" fmla="*/ 2391597 w 2663474"/>
                  <a:gd name="connsiteY4" fmla="*/ 5661562 h 5795341"/>
                  <a:gd name="connsiteX5" fmla="*/ 2426503 w 2663474"/>
                  <a:gd name="connsiteY5" fmla="*/ 2657888 h 5795341"/>
                  <a:gd name="connsiteX6" fmla="*/ 2426503 w 2663474"/>
                  <a:gd name="connsiteY6" fmla="*/ 2456286 h 5795341"/>
                  <a:gd name="connsiteX7" fmla="*/ 2426503 w 2663474"/>
                  <a:gd name="connsiteY7" fmla="*/ 2397641 h 5795341"/>
                  <a:gd name="connsiteX8" fmla="*/ 2224457 w 2663474"/>
                  <a:gd name="connsiteY8" fmla="*/ 2254702 h 5795341"/>
                  <a:gd name="connsiteX9" fmla="*/ 2145273 w 2663474"/>
                  <a:gd name="connsiteY9" fmla="*/ 2071440 h 5795341"/>
                  <a:gd name="connsiteX10" fmla="*/ 2176688 w 2663474"/>
                  <a:gd name="connsiteY10" fmla="*/ 2023787 h 5795341"/>
                  <a:gd name="connsiteX11" fmla="*/ 2275889 w 2663474"/>
                  <a:gd name="connsiteY11" fmla="*/ 1761727 h 5795341"/>
                  <a:gd name="connsiteX12" fmla="*/ 2426503 w 2663474"/>
                  <a:gd name="connsiteY12" fmla="*/ 1660926 h 5795341"/>
                  <a:gd name="connsiteX13" fmla="*/ 2663474 w 2663474"/>
                  <a:gd name="connsiteY13" fmla="*/ 1706746 h 5795341"/>
                  <a:gd name="connsiteX14" fmla="*/ 2646343 w 2663474"/>
                  <a:gd name="connsiteY14" fmla="*/ 728339 h 5795341"/>
                  <a:gd name="connsiteX15" fmla="*/ 2632252 w 2663474"/>
                  <a:gd name="connsiteY15" fmla="*/ 0 h 5795341"/>
                  <a:gd name="connsiteX16" fmla="*/ 1411608 w 2663474"/>
                  <a:gd name="connsiteY16" fmla="*/ 0 h 5795341"/>
                  <a:gd name="connsiteX17" fmla="*/ 1409600 w 2663474"/>
                  <a:gd name="connsiteY17" fmla="*/ 28735 h 5795341"/>
                  <a:gd name="connsiteX18" fmla="*/ 1329895 w 2663474"/>
                  <a:gd name="connsiteY18" fmla="*/ 486216 h 5795341"/>
                  <a:gd name="connsiteX19" fmla="*/ 1250190 w 2663474"/>
                  <a:gd name="connsiteY19" fmla="*/ 28735 h 5795341"/>
                  <a:gd name="connsiteX20" fmla="*/ 1248183 w 2663474"/>
                  <a:gd name="connsiteY20" fmla="*/ 0 h 5795341"/>
                  <a:gd name="connsiteX21" fmla="*/ 30301 w 2663474"/>
                  <a:gd name="connsiteY21" fmla="*/ 0 h 5795341"/>
                  <a:gd name="connsiteX22" fmla="*/ 16520 w 2663474"/>
                  <a:gd name="connsiteY22" fmla="*/ 728865 h 5795341"/>
                  <a:gd name="connsiteX23" fmla="*/ 0 w 2663474"/>
                  <a:gd name="connsiteY23" fmla="*/ 1706746 h 5795341"/>
                  <a:gd name="connsiteX24" fmla="*/ 236952 w 2663474"/>
                  <a:gd name="connsiteY24" fmla="*/ 1660926 h 5795341"/>
                  <a:gd name="connsiteX25" fmla="*/ 389417 w 2663474"/>
                  <a:gd name="connsiteY25" fmla="*/ 1761727 h 5795341"/>
                  <a:gd name="connsiteX26" fmla="*/ 486766 w 2663474"/>
                  <a:gd name="connsiteY26" fmla="*/ 2023787 h 5795341"/>
                  <a:gd name="connsiteX27" fmla="*/ 490816 w 2663474"/>
                  <a:gd name="connsiteY27" fmla="*/ 2220800 h 5795341"/>
                  <a:gd name="connsiteX28" fmla="*/ 439017 w 2663474"/>
                  <a:gd name="connsiteY28" fmla="*/ 2254702 h 5795341"/>
                  <a:gd name="connsiteX29" fmla="*/ 236952 w 2663474"/>
                  <a:gd name="connsiteY29" fmla="*/ 2397641 h 5795341"/>
                  <a:gd name="connsiteX30" fmla="*/ 236952 w 2663474"/>
                  <a:gd name="connsiteY30" fmla="*/ 2456286 h 5795341"/>
                  <a:gd name="connsiteX31" fmla="*/ 236952 w 2663474"/>
                  <a:gd name="connsiteY31" fmla="*/ 2657888 h 5795341"/>
                  <a:gd name="connsiteX32" fmla="*/ 271857 w 2663474"/>
                  <a:gd name="connsiteY32" fmla="*/ 5661562 h 5795341"/>
                  <a:gd name="connsiteX33" fmla="*/ 455544 w 2663474"/>
                  <a:gd name="connsiteY33" fmla="*/ 5795341 h 579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663474" h="5795341">
                    <a:moveTo>
                      <a:pt x="455544" y="5795341"/>
                    </a:moveTo>
                    <a:cubicBezTo>
                      <a:pt x="455544" y="5223568"/>
                      <a:pt x="455544" y="4605974"/>
                      <a:pt x="455544" y="4605974"/>
                    </a:cubicBezTo>
                    <a:lnTo>
                      <a:pt x="2207910" y="4605974"/>
                    </a:lnTo>
                    <a:cubicBezTo>
                      <a:pt x="2207910" y="4605974"/>
                      <a:pt x="2207910" y="5223568"/>
                      <a:pt x="2207910" y="5793508"/>
                    </a:cubicBezTo>
                    <a:cubicBezTo>
                      <a:pt x="2265957" y="5745123"/>
                      <a:pt x="2327321" y="5701154"/>
                      <a:pt x="2391597" y="5661562"/>
                    </a:cubicBezTo>
                    <a:lnTo>
                      <a:pt x="2426503" y="2657888"/>
                    </a:lnTo>
                    <a:lnTo>
                      <a:pt x="2426503" y="2456286"/>
                    </a:lnTo>
                    <a:lnTo>
                      <a:pt x="2426503" y="2397641"/>
                    </a:lnTo>
                    <a:cubicBezTo>
                      <a:pt x="2351196" y="2335332"/>
                      <a:pt x="2224457" y="2254702"/>
                      <a:pt x="2224457" y="2254702"/>
                    </a:cubicBezTo>
                    <a:cubicBezTo>
                      <a:pt x="2151888" y="2225930"/>
                      <a:pt x="2116443" y="2143834"/>
                      <a:pt x="2145273" y="2071440"/>
                    </a:cubicBezTo>
                    <a:cubicBezTo>
                      <a:pt x="2152447" y="2053659"/>
                      <a:pt x="2163093" y="2037364"/>
                      <a:pt x="2176688" y="2023787"/>
                    </a:cubicBezTo>
                    <a:cubicBezTo>
                      <a:pt x="2108729" y="1791059"/>
                      <a:pt x="2275889" y="1761727"/>
                      <a:pt x="2275889" y="1761727"/>
                    </a:cubicBezTo>
                    <a:cubicBezTo>
                      <a:pt x="2289658" y="1692456"/>
                      <a:pt x="2357078" y="1647562"/>
                      <a:pt x="2426503" y="1660926"/>
                    </a:cubicBezTo>
                    <a:cubicBezTo>
                      <a:pt x="2507884" y="1631420"/>
                      <a:pt x="2598986" y="1649027"/>
                      <a:pt x="2663474" y="1706746"/>
                    </a:cubicBezTo>
                    <a:cubicBezTo>
                      <a:pt x="2658421" y="1396344"/>
                      <a:pt x="2652623" y="1067014"/>
                      <a:pt x="2646343" y="728339"/>
                    </a:cubicBezTo>
                    <a:lnTo>
                      <a:pt x="2632252" y="0"/>
                    </a:lnTo>
                    <a:lnTo>
                      <a:pt x="1411608" y="0"/>
                    </a:lnTo>
                    <a:lnTo>
                      <a:pt x="1409600" y="28735"/>
                    </a:lnTo>
                    <a:cubicBezTo>
                      <a:pt x="1387843" y="311937"/>
                      <a:pt x="1361581" y="486216"/>
                      <a:pt x="1329895" y="486216"/>
                    </a:cubicBezTo>
                    <a:cubicBezTo>
                      <a:pt x="1298209" y="486216"/>
                      <a:pt x="1271948" y="311937"/>
                      <a:pt x="1250190" y="28735"/>
                    </a:cubicBezTo>
                    <a:lnTo>
                      <a:pt x="1248183" y="0"/>
                    </a:lnTo>
                    <a:lnTo>
                      <a:pt x="30301" y="0"/>
                    </a:lnTo>
                    <a:lnTo>
                      <a:pt x="16520" y="728865"/>
                    </a:lnTo>
                    <a:cubicBezTo>
                      <a:pt x="10418" y="1067415"/>
                      <a:pt x="4821" y="1396573"/>
                      <a:pt x="0" y="1706746"/>
                    </a:cubicBezTo>
                    <a:cubicBezTo>
                      <a:pt x="64469" y="1649027"/>
                      <a:pt x="155589" y="1631420"/>
                      <a:pt x="236952" y="1660926"/>
                    </a:cubicBezTo>
                    <a:cubicBezTo>
                      <a:pt x="236952" y="1660926"/>
                      <a:pt x="369207" y="1640773"/>
                      <a:pt x="389417" y="1761727"/>
                    </a:cubicBezTo>
                    <a:cubicBezTo>
                      <a:pt x="389417" y="1761727"/>
                      <a:pt x="556577" y="1791059"/>
                      <a:pt x="486766" y="2023787"/>
                    </a:cubicBezTo>
                    <a:cubicBezTo>
                      <a:pt x="542422" y="2077129"/>
                      <a:pt x="544273" y="2165279"/>
                      <a:pt x="490816" y="2220800"/>
                    </a:cubicBezTo>
                    <a:cubicBezTo>
                      <a:pt x="476295" y="2235823"/>
                      <a:pt x="458668" y="2247374"/>
                      <a:pt x="439017" y="2254702"/>
                    </a:cubicBezTo>
                    <a:cubicBezTo>
                      <a:pt x="439017" y="2254702"/>
                      <a:pt x="312259" y="2335332"/>
                      <a:pt x="236952" y="2397641"/>
                    </a:cubicBezTo>
                    <a:lnTo>
                      <a:pt x="236952" y="2456286"/>
                    </a:lnTo>
                    <a:lnTo>
                      <a:pt x="236952" y="2657888"/>
                    </a:lnTo>
                    <a:lnTo>
                      <a:pt x="271857" y="5661562"/>
                    </a:lnTo>
                    <a:cubicBezTo>
                      <a:pt x="336519" y="5701154"/>
                      <a:pt x="398056" y="5745856"/>
                      <a:pt x="455544" y="5795341"/>
                    </a:cubicBezTo>
                    <a:close/>
                  </a:path>
                </a:pathLst>
              </a:cu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8D28D5-BF75-334B-AC60-BDA9E100785F}"/>
                </a:ext>
              </a:extLst>
            </p:cNvPr>
            <p:cNvGrpSpPr/>
            <p:nvPr/>
          </p:nvGrpSpPr>
          <p:grpSpPr>
            <a:xfrm>
              <a:off x="5240751" y="5715073"/>
              <a:ext cx="2372492" cy="3570966"/>
              <a:chOff x="10445889" y="5737194"/>
              <a:chExt cx="5300990" cy="7978805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9A593C09-AE3F-7946-89CE-6FBF795A6186}"/>
                  </a:ext>
                </a:extLst>
              </p:cNvPr>
              <p:cNvSpPr/>
              <p:nvPr/>
            </p:nvSpPr>
            <p:spPr>
              <a:xfrm>
                <a:off x="13196789" y="5766103"/>
                <a:ext cx="672278" cy="769688"/>
              </a:xfrm>
              <a:custGeom>
                <a:avLst/>
                <a:gdLst>
                  <a:gd name="connsiteX0" fmla="*/ 34842 w 34861"/>
                  <a:gd name="connsiteY0" fmla="*/ 39905 h 39912"/>
                  <a:gd name="connsiteX1" fmla="*/ -20 w 34861"/>
                  <a:gd name="connsiteY1" fmla="*/ 39905 h 39912"/>
                  <a:gd name="connsiteX2" fmla="*/ -20 w 34861"/>
                  <a:gd name="connsiteY2" fmla="*/ -8 h 39912"/>
                  <a:gd name="connsiteX3" fmla="*/ 34460 w 34861"/>
                  <a:gd name="connsiteY3" fmla="*/ 39619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61" h="39912">
                    <a:moveTo>
                      <a:pt x="34842" y="39905"/>
                    </a:moveTo>
                    <a:lnTo>
                      <a:pt x="-20" y="39905"/>
                    </a:lnTo>
                    <a:lnTo>
                      <a:pt x="-20" y="-8"/>
                    </a:lnTo>
                    <a:cubicBezTo>
                      <a:pt x="19763" y="2786"/>
                      <a:pt x="34470" y="19682"/>
                      <a:pt x="34460" y="396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2CB59C5-760F-3141-A6F2-A900DA16D2C5}"/>
                  </a:ext>
                </a:extLst>
              </p:cNvPr>
              <p:cNvSpPr/>
              <p:nvPr/>
            </p:nvSpPr>
            <p:spPr>
              <a:xfrm>
                <a:off x="12320576" y="5774905"/>
                <a:ext cx="663106" cy="769688"/>
              </a:xfrm>
              <a:custGeom>
                <a:avLst/>
                <a:gdLst>
                  <a:gd name="connsiteX0" fmla="*/ -20 w 34385"/>
                  <a:gd name="connsiteY0" fmla="*/ 39619 h 39912"/>
                  <a:gd name="connsiteX1" fmla="*/ 34365 w 34385"/>
                  <a:gd name="connsiteY1" fmla="*/ -8 h 39912"/>
                  <a:gd name="connsiteX2" fmla="*/ 34365 w 34385"/>
                  <a:gd name="connsiteY2" fmla="*/ 39905 h 39912"/>
                  <a:gd name="connsiteX3" fmla="*/ -20 w 34385"/>
                  <a:gd name="connsiteY3" fmla="*/ 39905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85" h="39912">
                    <a:moveTo>
                      <a:pt x="-20" y="39619"/>
                    </a:moveTo>
                    <a:cubicBezTo>
                      <a:pt x="-29" y="19720"/>
                      <a:pt x="14620" y="2824"/>
                      <a:pt x="34365" y="-8"/>
                    </a:cubicBezTo>
                    <a:lnTo>
                      <a:pt x="34365" y="39905"/>
                    </a:lnTo>
                    <a:lnTo>
                      <a:pt x="-20" y="3990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68EBDEF3-36BC-E04B-8E45-B8137B7675BD}"/>
                  </a:ext>
                </a:extLst>
              </p:cNvPr>
              <p:cNvSpPr/>
              <p:nvPr/>
            </p:nvSpPr>
            <p:spPr>
              <a:xfrm>
                <a:off x="14151937" y="8062395"/>
                <a:ext cx="1317025" cy="3003675"/>
              </a:xfrm>
              <a:custGeom>
                <a:avLst/>
                <a:gdLst>
                  <a:gd name="connsiteX0" fmla="*/ 14744 w 68294"/>
                  <a:gd name="connsiteY0" fmla="*/ 82288 h 155754"/>
                  <a:gd name="connsiteX1" fmla="*/ 14744 w 68294"/>
                  <a:gd name="connsiteY1" fmla="*/ 103670 h 155754"/>
                  <a:gd name="connsiteX2" fmla="*/ 14744 w 68294"/>
                  <a:gd name="connsiteY2" fmla="*/ 154416 h 155754"/>
                  <a:gd name="connsiteX3" fmla="*/ 1790 w 68294"/>
                  <a:gd name="connsiteY3" fmla="*/ 155746 h 155754"/>
                  <a:gd name="connsiteX4" fmla="*/ 1790 w 68294"/>
                  <a:gd name="connsiteY4" fmla="*/ 155746 h 155754"/>
                  <a:gd name="connsiteX5" fmla="*/ -20 w 68294"/>
                  <a:gd name="connsiteY5" fmla="*/ -8 h 155754"/>
                  <a:gd name="connsiteX6" fmla="*/ 11601 w 68294"/>
                  <a:gd name="connsiteY6" fmla="*/ 5789 h 155754"/>
                  <a:gd name="connsiteX7" fmla="*/ 68274 w 68294"/>
                  <a:gd name="connsiteY7" fmla="*/ 69649 h 155754"/>
                  <a:gd name="connsiteX8" fmla="*/ 34556 w 68294"/>
                  <a:gd name="connsiteY8" fmla="*/ 103955 h 155754"/>
                  <a:gd name="connsiteX9" fmla="*/ 14744 w 68294"/>
                  <a:gd name="connsiteY9" fmla="*/ 8228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294" h="155754">
                    <a:moveTo>
                      <a:pt x="14744" y="82288"/>
                    </a:moveTo>
                    <a:cubicBezTo>
                      <a:pt x="14744" y="89225"/>
                      <a:pt x="14744" y="96447"/>
                      <a:pt x="14744" y="103670"/>
                    </a:cubicBezTo>
                    <a:cubicBezTo>
                      <a:pt x="14744" y="114693"/>
                      <a:pt x="14744" y="132179"/>
                      <a:pt x="14744" y="154416"/>
                    </a:cubicBezTo>
                    <a:cubicBezTo>
                      <a:pt x="10391" y="154463"/>
                      <a:pt x="6057" y="154910"/>
                      <a:pt x="1790" y="155746"/>
                    </a:cubicBezTo>
                    <a:lnTo>
                      <a:pt x="1790" y="155746"/>
                    </a:lnTo>
                    <a:lnTo>
                      <a:pt x="-20" y="-8"/>
                    </a:lnTo>
                    <a:cubicBezTo>
                      <a:pt x="3666" y="2282"/>
                      <a:pt x="7552" y="4221"/>
                      <a:pt x="11601" y="5789"/>
                    </a:cubicBezTo>
                    <a:cubicBezTo>
                      <a:pt x="35984" y="15292"/>
                      <a:pt x="53130" y="28501"/>
                      <a:pt x="68274" y="69649"/>
                    </a:cubicBezTo>
                    <a:cubicBezTo>
                      <a:pt x="54501" y="78297"/>
                      <a:pt x="42947" y="90042"/>
                      <a:pt x="34556" y="103955"/>
                    </a:cubicBezTo>
                    <a:cubicBezTo>
                      <a:pt x="23126" y="92456"/>
                      <a:pt x="15696" y="83428"/>
                      <a:pt x="14744" y="8228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E7E6829-EFE6-C141-847B-0E0AAA9EE1A0}"/>
                  </a:ext>
                </a:extLst>
              </p:cNvPr>
              <p:cNvSpPr/>
              <p:nvPr/>
            </p:nvSpPr>
            <p:spPr>
              <a:xfrm>
                <a:off x="10728010" y="8062395"/>
                <a:ext cx="1313354" cy="3003675"/>
              </a:xfrm>
              <a:custGeom>
                <a:avLst/>
                <a:gdLst>
                  <a:gd name="connsiteX0" fmla="*/ 68084 w 68103"/>
                  <a:gd name="connsiteY0" fmla="*/ -8 h 155754"/>
                  <a:gd name="connsiteX1" fmla="*/ 66274 w 68103"/>
                  <a:gd name="connsiteY1" fmla="*/ 155746 h 155754"/>
                  <a:gd name="connsiteX2" fmla="*/ 66274 w 68103"/>
                  <a:gd name="connsiteY2" fmla="*/ 155746 h 155754"/>
                  <a:gd name="connsiteX3" fmla="*/ 53225 w 68103"/>
                  <a:gd name="connsiteY3" fmla="*/ 154416 h 155754"/>
                  <a:gd name="connsiteX4" fmla="*/ 53225 w 68103"/>
                  <a:gd name="connsiteY4" fmla="*/ 103670 h 155754"/>
                  <a:gd name="connsiteX5" fmla="*/ 53225 w 68103"/>
                  <a:gd name="connsiteY5" fmla="*/ 82288 h 155754"/>
                  <a:gd name="connsiteX6" fmla="*/ 33603 w 68103"/>
                  <a:gd name="connsiteY6" fmla="*/ 103955 h 155754"/>
                  <a:gd name="connsiteX7" fmla="*/ -20 w 68103"/>
                  <a:gd name="connsiteY7" fmla="*/ 69649 h 155754"/>
                  <a:gd name="connsiteX8" fmla="*/ 56654 w 68103"/>
                  <a:gd name="connsiteY8" fmla="*/ 5789 h 155754"/>
                  <a:gd name="connsiteX9" fmla="*/ 68084 w 68103"/>
                  <a:gd name="connsiteY9" fmla="*/ -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103" h="155754">
                    <a:moveTo>
                      <a:pt x="68084" y="-8"/>
                    </a:moveTo>
                    <a:lnTo>
                      <a:pt x="66274" y="155746"/>
                    </a:lnTo>
                    <a:lnTo>
                      <a:pt x="66274" y="155746"/>
                    </a:lnTo>
                    <a:cubicBezTo>
                      <a:pt x="61978" y="154872"/>
                      <a:pt x="57606" y="154425"/>
                      <a:pt x="53225" y="154416"/>
                    </a:cubicBezTo>
                    <a:cubicBezTo>
                      <a:pt x="53225" y="132464"/>
                      <a:pt x="53225" y="114693"/>
                      <a:pt x="53225" y="103670"/>
                    </a:cubicBezTo>
                    <a:cubicBezTo>
                      <a:pt x="53225" y="96447"/>
                      <a:pt x="53225" y="89225"/>
                      <a:pt x="53225" y="82288"/>
                    </a:cubicBezTo>
                    <a:cubicBezTo>
                      <a:pt x="52272" y="83428"/>
                      <a:pt x="44843" y="92456"/>
                      <a:pt x="33603" y="103955"/>
                    </a:cubicBezTo>
                    <a:cubicBezTo>
                      <a:pt x="25231" y="90061"/>
                      <a:pt x="13715" y="78316"/>
                      <a:pt x="-20" y="69649"/>
                    </a:cubicBezTo>
                    <a:cubicBezTo>
                      <a:pt x="15030" y="28501"/>
                      <a:pt x="32175" y="15577"/>
                      <a:pt x="56654" y="5789"/>
                    </a:cubicBezTo>
                    <a:cubicBezTo>
                      <a:pt x="60635" y="4221"/>
                      <a:pt x="64464" y="2273"/>
                      <a:pt x="68084" y="-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38B175D-40C1-0D46-A0EA-B7BD5F0FB4C0}"/>
                  </a:ext>
                </a:extLst>
              </p:cNvPr>
              <p:cNvSpPr/>
              <p:nvPr/>
            </p:nvSpPr>
            <p:spPr>
              <a:xfrm>
                <a:off x="12221867" y="7809019"/>
                <a:ext cx="1754196" cy="1301158"/>
              </a:xfrm>
              <a:custGeom>
                <a:avLst/>
                <a:gdLst>
                  <a:gd name="connsiteX0" fmla="*/ 45605 w 90963"/>
                  <a:gd name="connsiteY0" fmla="*/ 43231 h 67471"/>
                  <a:gd name="connsiteX1" fmla="*/ 85419 w 90963"/>
                  <a:gd name="connsiteY1" fmla="*/ 277 h 67471"/>
                  <a:gd name="connsiteX2" fmla="*/ 90944 w 90963"/>
                  <a:gd name="connsiteY2" fmla="*/ 5884 h 67471"/>
                  <a:gd name="connsiteX3" fmla="*/ 90944 w 90963"/>
                  <a:gd name="connsiteY3" fmla="*/ 67463 h 67471"/>
                  <a:gd name="connsiteX4" fmla="*/ -20 w 90963"/>
                  <a:gd name="connsiteY4" fmla="*/ 67463 h 67471"/>
                  <a:gd name="connsiteX5" fmla="*/ -20 w 90963"/>
                  <a:gd name="connsiteY5" fmla="*/ 5789 h 67471"/>
                  <a:gd name="connsiteX6" fmla="*/ -20 w 90963"/>
                  <a:gd name="connsiteY6" fmla="*/ 5789 h 67471"/>
                  <a:gd name="connsiteX7" fmla="*/ 5600 w 90963"/>
                  <a:gd name="connsiteY7" fmla="*/ -8 h 67471"/>
                  <a:gd name="connsiteX8" fmla="*/ 5600 w 90963"/>
                  <a:gd name="connsiteY8" fmla="*/ -8 h 67471"/>
                  <a:gd name="connsiteX9" fmla="*/ 45605 w 90963"/>
                  <a:gd name="connsiteY9" fmla="*/ 43231 h 6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963" h="67471">
                    <a:moveTo>
                      <a:pt x="45605" y="43231"/>
                    </a:moveTo>
                    <a:cubicBezTo>
                      <a:pt x="64179" y="43231"/>
                      <a:pt x="81038" y="26885"/>
                      <a:pt x="85419" y="277"/>
                    </a:cubicBezTo>
                    <a:cubicBezTo>
                      <a:pt x="87038" y="1987"/>
                      <a:pt x="88848" y="3888"/>
                      <a:pt x="90944" y="5884"/>
                    </a:cubicBezTo>
                    <a:cubicBezTo>
                      <a:pt x="90944" y="35438"/>
                      <a:pt x="90944" y="67463"/>
                      <a:pt x="90944" y="67463"/>
                    </a:cubicBezTo>
                    <a:lnTo>
                      <a:pt x="-20" y="67463"/>
                    </a:lnTo>
                    <a:cubicBezTo>
                      <a:pt x="-20" y="67463"/>
                      <a:pt x="-20" y="35438"/>
                      <a:pt x="-20" y="5789"/>
                    </a:cubicBezTo>
                    <a:lnTo>
                      <a:pt x="-20" y="5789"/>
                    </a:lnTo>
                    <a:cubicBezTo>
                      <a:pt x="2028" y="4031"/>
                      <a:pt x="3904" y="2092"/>
                      <a:pt x="5600" y="-8"/>
                    </a:cubicBezTo>
                    <a:lnTo>
                      <a:pt x="5600" y="-8"/>
                    </a:lnTo>
                    <a:cubicBezTo>
                      <a:pt x="10267" y="22514"/>
                      <a:pt x="27031" y="43231"/>
                      <a:pt x="45605" y="4323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24B70511-3594-814B-A2D3-A38AB4068B7A}"/>
                  </a:ext>
                </a:extLst>
              </p:cNvPr>
              <p:cNvSpPr/>
              <p:nvPr/>
            </p:nvSpPr>
            <p:spPr>
              <a:xfrm>
                <a:off x="10445889" y="9405714"/>
                <a:ext cx="1849676" cy="2671373"/>
              </a:xfrm>
              <a:custGeom>
                <a:avLst/>
                <a:gdLst>
                  <a:gd name="connsiteX0" fmla="*/ 67664 w 95914"/>
                  <a:gd name="connsiteY0" fmla="*/ 84759 h 138523"/>
                  <a:gd name="connsiteX1" fmla="*/ 80713 w 95914"/>
                  <a:gd name="connsiteY1" fmla="*/ 86089 h 138523"/>
                  <a:gd name="connsiteX2" fmla="*/ 80713 w 95914"/>
                  <a:gd name="connsiteY2" fmla="*/ 86089 h 138523"/>
                  <a:gd name="connsiteX3" fmla="*/ 80713 w 95914"/>
                  <a:gd name="connsiteY3" fmla="*/ 96542 h 138523"/>
                  <a:gd name="connsiteX4" fmla="*/ 80713 w 95914"/>
                  <a:gd name="connsiteY4" fmla="*/ 99583 h 138523"/>
                  <a:gd name="connsiteX5" fmla="*/ 91191 w 95914"/>
                  <a:gd name="connsiteY5" fmla="*/ 106996 h 138523"/>
                  <a:gd name="connsiteX6" fmla="*/ 95430 w 95914"/>
                  <a:gd name="connsiteY6" fmla="*/ 116290 h 138523"/>
                  <a:gd name="connsiteX7" fmla="*/ 93667 w 95914"/>
                  <a:gd name="connsiteY7" fmla="*/ 118970 h 138523"/>
                  <a:gd name="connsiteX8" fmla="*/ 88619 w 95914"/>
                  <a:gd name="connsiteY8" fmla="*/ 132559 h 138523"/>
                  <a:gd name="connsiteX9" fmla="*/ 80713 w 95914"/>
                  <a:gd name="connsiteY9" fmla="*/ 137785 h 138523"/>
                  <a:gd name="connsiteX10" fmla="*/ 68426 w 95914"/>
                  <a:gd name="connsiteY10" fmla="*/ 135410 h 138523"/>
                  <a:gd name="connsiteX11" fmla="*/ 42899 w 95914"/>
                  <a:gd name="connsiteY11" fmla="*/ 108611 h 138523"/>
                  <a:gd name="connsiteX12" fmla="*/ 2799 w 95914"/>
                  <a:gd name="connsiteY12" fmla="*/ 56630 h 138523"/>
                  <a:gd name="connsiteX13" fmla="*/ 12324 w 95914"/>
                  <a:gd name="connsiteY13" fmla="*/ 6834 h 138523"/>
                  <a:gd name="connsiteX14" fmla="*/ 14705 w 95914"/>
                  <a:gd name="connsiteY14" fmla="*/ -8 h 138523"/>
                  <a:gd name="connsiteX15" fmla="*/ 48328 w 95914"/>
                  <a:gd name="connsiteY15" fmla="*/ 34298 h 138523"/>
                  <a:gd name="connsiteX16" fmla="*/ 38041 w 95914"/>
                  <a:gd name="connsiteY16" fmla="*/ 44371 h 138523"/>
                  <a:gd name="connsiteX17" fmla="*/ 60520 w 95914"/>
                  <a:gd name="connsiteY17" fmla="*/ 86089 h 138523"/>
                  <a:gd name="connsiteX18" fmla="*/ 67664 w 95914"/>
                  <a:gd name="connsiteY18" fmla="*/ 8475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914" h="138523">
                    <a:moveTo>
                      <a:pt x="67664" y="84759"/>
                    </a:moveTo>
                    <a:cubicBezTo>
                      <a:pt x="72046" y="84768"/>
                      <a:pt x="76418" y="85215"/>
                      <a:pt x="80713" y="86089"/>
                    </a:cubicBezTo>
                    <a:lnTo>
                      <a:pt x="80713" y="86089"/>
                    </a:lnTo>
                    <a:lnTo>
                      <a:pt x="80713" y="96542"/>
                    </a:lnTo>
                    <a:cubicBezTo>
                      <a:pt x="76427" y="95402"/>
                      <a:pt x="77761" y="97208"/>
                      <a:pt x="80713" y="99583"/>
                    </a:cubicBezTo>
                    <a:cubicBezTo>
                      <a:pt x="83666" y="101959"/>
                      <a:pt x="91191" y="106996"/>
                      <a:pt x="91191" y="106996"/>
                    </a:cubicBezTo>
                    <a:cubicBezTo>
                      <a:pt x="94934" y="108393"/>
                      <a:pt x="96839" y="112555"/>
                      <a:pt x="95430" y="116290"/>
                    </a:cubicBezTo>
                    <a:cubicBezTo>
                      <a:pt x="95058" y="117307"/>
                      <a:pt x="94448" y="118219"/>
                      <a:pt x="93667" y="118970"/>
                    </a:cubicBezTo>
                    <a:cubicBezTo>
                      <a:pt x="97287" y="131038"/>
                      <a:pt x="88619" y="132559"/>
                      <a:pt x="88619" y="132559"/>
                    </a:cubicBezTo>
                    <a:cubicBezTo>
                      <a:pt x="87571" y="138831"/>
                      <a:pt x="80713" y="137785"/>
                      <a:pt x="80713" y="137785"/>
                    </a:cubicBezTo>
                    <a:cubicBezTo>
                      <a:pt x="76494" y="139315"/>
                      <a:pt x="71769" y="138403"/>
                      <a:pt x="68426" y="135410"/>
                    </a:cubicBezTo>
                    <a:cubicBezTo>
                      <a:pt x="58635" y="127788"/>
                      <a:pt x="50024" y="118760"/>
                      <a:pt x="42899" y="108611"/>
                    </a:cubicBezTo>
                    <a:cubicBezTo>
                      <a:pt x="25421" y="94860"/>
                      <a:pt x="11648" y="77004"/>
                      <a:pt x="2799" y="56630"/>
                    </a:cubicBezTo>
                    <a:cubicBezTo>
                      <a:pt x="-4154" y="45511"/>
                      <a:pt x="2799" y="34488"/>
                      <a:pt x="12324" y="6834"/>
                    </a:cubicBezTo>
                    <a:cubicBezTo>
                      <a:pt x="13086" y="4458"/>
                      <a:pt x="13943" y="2178"/>
                      <a:pt x="14705" y="-8"/>
                    </a:cubicBezTo>
                    <a:cubicBezTo>
                      <a:pt x="28440" y="8659"/>
                      <a:pt x="39956" y="20404"/>
                      <a:pt x="48328" y="34298"/>
                    </a:cubicBezTo>
                    <a:cubicBezTo>
                      <a:pt x="45185" y="37529"/>
                      <a:pt x="41756" y="40855"/>
                      <a:pt x="38041" y="44371"/>
                    </a:cubicBezTo>
                    <a:cubicBezTo>
                      <a:pt x="49376" y="55851"/>
                      <a:pt x="57177" y="70324"/>
                      <a:pt x="60520" y="86089"/>
                    </a:cubicBezTo>
                    <a:cubicBezTo>
                      <a:pt x="62730" y="84996"/>
                      <a:pt x="65207" y="84540"/>
                      <a:pt x="67664" y="8475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3E9C23FD-34BC-8F45-AB8C-58F081A4A90B}"/>
                  </a:ext>
                </a:extLst>
              </p:cNvPr>
              <p:cNvSpPr/>
              <p:nvPr/>
            </p:nvSpPr>
            <p:spPr>
              <a:xfrm>
                <a:off x="13901076" y="9405714"/>
                <a:ext cx="1845803" cy="2671373"/>
              </a:xfrm>
              <a:custGeom>
                <a:avLst/>
                <a:gdLst>
                  <a:gd name="connsiteX0" fmla="*/ 35182 w 95713"/>
                  <a:gd name="connsiteY0" fmla="*/ 86089 h 138523"/>
                  <a:gd name="connsiteX1" fmla="*/ 57661 w 95713"/>
                  <a:gd name="connsiteY1" fmla="*/ 44371 h 138523"/>
                  <a:gd name="connsiteX2" fmla="*/ 47374 w 95713"/>
                  <a:gd name="connsiteY2" fmla="*/ 34298 h 138523"/>
                  <a:gd name="connsiteX3" fmla="*/ 81093 w 95713"/>
                  <a:gd name="connsiteY3" fmla="*/ -8 h 138523"/>
                  <a:gd name="connsiteX4" fmla="*/ 83474 w 95713"/>
                  <a:gd name="connsiteY4" fmla="*/ 6834 h 138523"/>
                  <a:gd name="connsiteX5" fmla="*/ 92999 w 95713"/>
                  <a:gd name="connsiteY5" fmla="*/ 56630 h 138523"/>
                  <a:gd name="connsiteX6" fmla="*/ 52899 w 95713"/>
                  <a:gd name="connsiteY6" fmla="*/ 108611 h 138523"/>
                  <a:gd name="connsiteX7" fmla="*/ 27372 w 95713"/>
                  <a:gd name="connsiteY7" fmla="*/ 135410 h 138523"/>
                  <a:gd name="connsiteX8" fmla="*/ 15084 w 95713"/>
                  <a:gd name="connsiteY8" fmla="*/ 137785 h 138523"/>
                  <a:gd name="connsiteX9" fmla="*/ 7274 w 95713"/>
                  <a:gd name="connsiteY9" fmla="*/ 132559 h 138523"/>
                  <a:gd name="connsiteX10" fmla="*/ 2130 w 95713"/>
                  <a:gd name="connsiteY10" fmla="*/ 118970 h 138523"/>
                  <a:gd name="connsiteX11" fmla="*/ 2130 w 95713"/>
                  <a:gd name="connsiteY11" fmla="*/ 108621 h 138523"/>
                  <a:gd name="connsiteX12" fmla="*/ 4607 w 95713"/>
                  <a:gd name="connsiteY12" fmla="*/ 106996 h 138523"/>
                  <a:gd name="connsiteX13" fmla="*/ 15084 w 95713"/>
                  <a:gd name="connsiteY13" fmla="*/ 99583 h 138523"/>
                  <a:gd name="connsiteX14" fmla="*/ 15084 w 95713"/>
                  <a:gd name="connsiteY14" fmla="*/ 96542 h 138523"/>
                  <a:gd name="connsiteX15" fmla="*/ 15084 w 95713"/>
                  <a:gd name="connsiteY15" fmla="*/ 86089 h 138523"/>
                  <a:gd name="connsiteX16" fmla="*/ 15084 w 95713"/>
                  <a:gd name="connsiteY16" fmla="*/ 86089 h 138523"/>
                  <a:gd name="connsiteX17" fmla="*/ 28038 w 95713"/>
                  <a:gd name="connsiteY17" fmla="*/ 84759 h 138523"/>
                  <a:gd name="connsiteX18" fmla="*/ 35182 w 95713"/>
                  <a:gd name="connsiteY18" fmla="*/ 8608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713" h="138523">
                    <a:moveTo>
                      <a:pt x="35182" y="86089"/>
                    </a:moveTo>
                    <a:cubicBezTo>
                      <a:pt x="38592" y="70352"/>
                      <a:pt x="46383" y="55889"/>
                      <a:pt x="57661" y="44371"/>
                    </a:cubicBezTo>
                    <a:cubicBezTo>
                      <a:pt x="53946" y="40855"/>
                      <a:pt x="50517" y="37529"/>
                      <a:pt x="47374" y="34298"/>
                    </a:cubicBezTo>
                    <a:cubicBezTo>
                      <a:pt x="55765" y="20385"/>
                      <a:pt x="67319" y="8640"/>
                      <a:pt x="81093" y="-8"/>
                    </a:cubicBezTo>
                    <a:cubicBezTo>
                      <a:pt x="81854" y="2178"/>
                      <a:pt x="82712" y="4458"/>
                      <a:pt x="83474" y="6834"/>
                    </a:cubicBezTo>
                    <a:cubicBezTo>
                      <a:pt x="92999" y="34488"/>
                      <a:pt x="99666" y="45511"/>
                      <a:pt x="92999" y="56630"/>
                    </a:cubicBezTo>
                    <a:cubicBezTo>
                      <a:pt x="84188" y="77023"/>
                      <a:pt x="70405" y="94898"/>
                      <a:pt x="52899" y="108611"/>
                    </a:cubicBezTo>
                    <a:cubicBezTo>
                      <a:pt x="45774" y="118760"/>
                      <a:pt x="37173" y="127788"/>
                      <a:pt x="27372" y="135410"/>
                    </a:cubicBezTo>
                    <a:cubicBezTo>
                      <a:pt x="24028" y="138403"/>
                      <a:pt x="19304" y="139315"/>
                      <a:pt x="15084" y="137785"/>
                    </a:cubicBezTo>
                    <a:cubicBezTo>
                      <a:pt x="11484" y="138489"/>
                      <a:pt x="7988" y="136151"/>
                      <a:pt x="7274" y="132559"/>
                    </a:cubicBezTo>
                    <a:cubicBezTo>
                      <a:pt x="7274" y="132559"/>
                      <a:pt x="-1394" y="131038"/>
                      <a:pt x="2130" y="118970"/>
                    </a:cubicBezTo>
                    <a:cubicBezTo>
                      <a:pt x="-737" y="116109"/>
                      <a:pt x="-737" y="111481"/>
                      <a:pt x="2130" y="108621"/>
                    </a:cubicBezTo>
                    <a:cubicBezTo>
                      <a:pt x="2835" y="107917"/>
                      <a:pt x="3683" y="107366"/>
                      <a:pt x="4607" y="106996"/>
                    </a:cubicBezTo>
                    <a:cubicBezTo>
                      <a:pt x="4607" y="106996"/>
                      <a:pt x="11179" y="102814"/>
                      <a:pt x="15084" y="99583"/>
                    </a:cubicBezTo>
                    <a:cubicBezTo>
                      <a:pt x="18990" y="96352"/>
                      <a:pt x="19370" y="95402"/>
                      <a:pt x="15084" y="96542"/>
                    </a:cubicBezTo>
                    <a:lnTo>
                      <a:pt x="15084" y="86089"/>
                    </a:lnTo>
                    <a:lnTo>
                      <a:pt x="15084" y="86089"/>
                    </a:lnTo>
                    <a:cubicBezTo>
                      <a:pt x="19351" y="85253"/>
                      <a:pt x="23685" y="84806"/>
                      <a:pt x="28038" y="84759"/>
                    </a:cubicBezTo>
                    <a:cubicBezTo>
                      <a:pt x="30496" y="84512"/>
                      <a:pt x="32982" y="84968"/>
                      <a:pt x="35182" y="8608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3FFD8DC7-76E9-CE4C-8593-66B2A90458A9}"/>
                  </a:ext>
                </a:extLst>
              </p:cNvPr>
              <p:cNvSpPr/>
              <p:nvPr/>
            </p:nvSpPr>
            <p:spPr>
              <a:xfrm>
                <a:off x="12253649" y="6755723"/>
                <a:ext cx="151421" cy="496638"/>
              </a:xfrm>
              <a:custGeom>
                <a:avLst/>
                <a:gdLst>
                  <a:gd name="connsiteX0" fmla="*/ 1736 w 7852"/>
                  <a:gd name="connsiteY0" fmla="*/ -8 h 25753"/>
                  <a:gd name="connsiteX1" fmla="*/ 7832 w 7852"/>
                  <a:gd name="connsiteY1" fmla="*/ -8 h 25753"/>
                  <a:gd name="connsiteX2" fmla="*/ 7832 w 7852"/>
                  <a:gd name="connsiteY2" fmla="*/ 25745 h 25753"/>
                  <a:gd name="connsiteX3" fmla="*/ 1736 w 7852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2" h="25753">
                    <a:moveTo>
                      <a:pt x="1736" y="-8"/>
                    </a:moveTo>
                    <a:lnTo>
                      <a:pt x="7832" y="-8"/>
                    </a:lnTo>
                    <a:cubicBezTo>
                      <a:pt x="7832" y="9495"/>
                      <a:pt x="7832" y="17858"/>
                      <a:pt x="7832" y="25745"/>
                    </a:cubicBezTo>
                    <a:cubicBezTo>
                      <a:pt x="689" y="24415"/>
                      <a:pt x="-2169" y="7024"/>
                      <a:pt x="1736" y="-8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3FB956D-69EE-3D48-AB9E-6F7A7FFFB013}"/>
                  </a:ext>
                </a:extLst>
              </p:cNvPr>
              <p:cNvSpPr/>
              <p:nvPr/>
            </p:nvSpPr>
            <p:spPr>
              <a:xfrm>
                <a:off x="13777244" y="6755723"/>
                <a:ext cx="166540" cy="496638"/>
              </a:xfrm>
              <a:custGeom>
                <a:avLst/>
                <a:gdLst>
                  <a:gd name="connsiteX0" fmla="*/ 7028 w 8636"/>
                  <a:gd name="connsiteY0" fmla="*/ -8 h 25753"/>
                  <a:gd name="connsiteX1" fmla="*/ -20 w 8636"/>
                  <a:gd name="connsiteY1" fmla="*/ 25745 h 25753"/>
                  <a:gd name="connsiteX2" fmla="*/ -20 w 8636"/>
                  <a:gd name="connsiteY2" fmla="*/ -8 h 25753"/>
                  <a:gd name="connsiteX3" fmla="*/ 6647 w 8636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36" h="25753">
                    <a:moveTo>
                      <a:pt x="7028" y="-8"/>
                    </a:moveTo>
                    <a:cubicBezTo>
                      <a:pt x="11029" y="7214"/>
                      <a:pt x="7028" y="24415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6647" y="-8"/>
                    </a:ln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94C271D4-46AE-C140-B7EC-BEAFB7E9193D}"/>
                  </a:ext>
                </a:extLst>
              </p:cNvPr>
              <p:cNvSpPr/>
              <p:nvPr/>
            </p:nvSpPr>
            <p:spPr>
              <a:xfrm>
                <a:off x="12399542" y="6748394"/>
                <a:ext cx="1407954" cy="1527776"/>
              </a:xfrm>
              <a:custGeom>
                <a:avLst/>
                <a:gdLst>
                  <a:gd name="connsiteX0" fmla="*/ 40271 w 70389"/>
                  <a:gd name="connsiteY0" fmla="*/ 372 h 77924"/>
                  <a:gd name="connsiteX1" fmla="*/ 70370 w 70389"/>
                  <a:gd name="connsiteY1" fmla="*/ 372 h 77924"/>
                  <a:gd name="connsiteX2" fmla="*/ 70370 w 70389"/>
                  <a:gd name="connsiteY2" fmla="*/ 26125 h 77924"/>
                  <a:gd name="connsiteX3" fmla="*/ 68179 w 70389"/>
                  <a:gd name="connsiteY3" fmla="*/ 45796 h 77924"/>
                  <a:gd name="connsiteX4" fmla="*/ 61035 w 70389"/>
                  <a:gd name="connsiteY4" fmla="*/ 61856 h 77924"/>
                  <a:gd name="connsiteX5" fmla="*/ 34937 w 70389"/>
                  <a:gd name="connsiteY5" fmla="*/ 77917 h 77924"/>
                  <a:gd name="connsiteX6" fmla="*/ 8838 w 70389"/>
                  <a:gd name="connsiteY6" fmla="*/ 61856 h 77924"/>
                  <a:gd name="connsiteX7" fmla="*/ 2171 w 70389"/>
                  <a:gd name="connsiteY7" fmla="*/ 45416 h 77924"/>
                  <a:gd name="connsiteX8" fmla="*/ -20 w 70389"/>
                  <a:gd name="connsiteY8" fmla="*/ 25745 h 77924"/>
                  <a:gd name="connsiteX9" fmla="*/ -20 w 70389"/>
                  <a:gd name="connsiteY9" fmla="*/ -8 h 77924"/>
                  <a:gd name="connsiteX10" fmla="*/ 40271 w 70389"/>
                  <a:gd name="connsiteY10" fmla="*/ -8 h 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389" h="77924">
                    <a:moveTo>
                      <a:pt x="40271" y="372"/>
                    </a:moveTo>
                    <a:lnTo>
                      <a:pt x="70370" y="372"/>
                    </a:lnTo>
                    <a:cubicBezTo>
                      <a:pt x="70370" y="9875"/>
                      <a:pt x="70370" y="18238"/>
                      <a:pt x="70370" y="26125"/>
                    </a:cubicBezTo>
                    <a:cubicBezTo>
                      <a:pt x="70198" y="32730"/>
                      <a:pt x="69465" y="39315"/>
                      <a:pt x="68179" y="45796"/>
                    </a:cubicBezTo>
                    <a:cubicBezTo>
                      <a:pt x="67169" y="51660"/>
                      <a:pt x="64712" y="57181"/>
                      <a:pt x="61035" y="61856"/>
                    </a:cubicBezTo>
                    <a:cubicBezTo>
                      <a:pt x="51510" y="72880"/>
                      <a:pt x="43223" y="77917"/>
                      <a:pt x="34937" y="77917"/>
                    </a:cubicBezTo>
                    <a:cubicBezTo>
                      <a:pt x="26650" y="77917"/>
                      <a:pt x="18554" y="72880"/>
                      <a:pt x="8838" y="61856"/>
                    </a:cubicBezTo>
                    <a:cubicBezTo>
                      <a:pt x="5266" y="57019"/>
                      <a:pt x="2971" y="51365"/>
                      <a:pt x="2171" y="45416"/>
                    </a:cubicBezTo>
                    <a:cubicBezTo>
                      <a:pt x="885" y="38935"/>
                      <a:pt x="151" y="32350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40271" y="-8"/>
                    </a:lnTo>
                    <a:close/>
                  </a:path>
                </a:pathLst>
              </a:custGeom>
              <a:solidFill>
                <a:srgbClr val="FFCD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CBEBC5E-EB51-A744-8DCA-3B9C1531DBB7}"/>
                  </a:ext>
                </a:extLst>
              </p:cNvPr>
              <p:cNvSpPr/>
              <p:nvPr/>
            </p:nvSpPr>
            <p:spPr>
              <a:xfrm>
                <a:off x="12333449" y="7633577"/>
                <a:ext cx="1528260" cy="1017093"/>
              </a:xfrm>
              <a:custGeom>
                <a:avLst/>
                <a:gdLst>
                  <a:gd name="connsiteX0" fmla="*/ 79228 w 79247"/>
                  <a:gd name="connsiteY0" fmla="*/ 9780 h 52741"/>
                  <a:gd name="connsiteX1" fmla="*/ 39413 w 79247"/>
                  <a:gd name="connsiteY1" fmla="*/ 52734 h 52741"/>
                  <a:gd name="connsiteX2" fmla="*/ -20 w 79247"/>
                  <a:gd name="connsiteY2" fmla="*/ 9495 h 52741"/>
                  <a:gd name="connsiteX3" fmla="*/ -20 w 79247"/>
                  <a:gd name="connsiteY3" fmla="*/ 9495 h 52741"/>
                  <a:gd name="connsiteX4" fmla="*/ 6362 w 79247"/>
                  <a:gd name="connsiteY4" fmla="*/ -8 h 52741"/>
                  <a:gd name="connsiteX5" fmla="*/ 13410 w 79247"/>
                  <a:gd name="connsiteY5" fmla="*/ 16052 h 52741"/>
                  <a:gd name="connsiteX6" fmla="*/ 39509 w 79247"/>
                  <a:gd name="connsiteY6" fmla="*/ 32112 h 52741"/>
                  <a:gd name="connsiteX7" fmla="*/ 65607 w 79247"/>
                  <a:gd name="connsiteY7" fmla="*/ 16052 h 52741"/>
                  <a:gd name="connsiteX8" fmla="*/ 72751 w 79247"/>
                  <a:gd name="connsiteY8" fmla="*/ -8 h 52741"/>
                  <a:gd name="connsiteX9" fmla="*/ 72751 w 79247"/>
                  <a:gd name="connsiteY9" fmla="*/ -8 h 52741"/>
                  <a:gd name="connsiteX10" fmla="*/ 79228 w 79247"/>
                  <a:gd name="connsiteY10" fmla="*/ 9780 h 5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47" h="52741">
                    <a:moveTo>
                      <a:pt x="79228" y="9780"/>
                    </a:moveTo>
                    <a:cubicBezTo>
                      <a:pt x="74847" y="36388"/>
                      <a:pt x="57987" y="52734"/>
                      <a:pt x="39413" y="52734"/>
                    </a:cubicBezTo>
                    <a:cubicBezTo>
                      <a:pt x="20840" y="52734"/>
                      <a:pt x="4076" y="32017"/>
                      <a:pt x="-20" y="9495"/>
                    </a:cubicBezTo>
                    <a:lnTo>
                      <a:pt x="-20" y="9495"/>
                    </a:lnTo>
                    <a:cubicBezTo>
                      <a:pt x="2552" y="6644"/>
                      <a:pt x="4695" y="3441"/>
                      <a:pt x="6362" y="-8"/>
                    </a:cubicBezTo>
                    <a:cubicBezTo>
                      <a:pt x="7333" y="5846"/>
                      <a:pt x="9762" y="11367"/>
                      <a:pt x="13410" y="16052"/>
                    </a:cubicBezTo>
                    <a:cubicBezTo>
                      <a:pt x="22935" y="27075"/>
                      <a:pt x="31317" y="32112"/>
                      <a:pt x="39509" y="32112"/>
                    </a:cubicBezTo>
                    <a:cubicBezTo>
                      <a:pt x="47700" y="32112"/>
                      <a:pt x="55987" y="27075"/>
                      <a:pt x="65607" y="16052"/>
                    </a:cubicBezTo>
                    <a:cubicBezTo>
                      <a:pt x="69284" y="11377"/>
                      <a:pt x="71741" y="5855"/>
                      <a:pt x="72751" y="-8"/>
                    </a:cubicBezTo>
                    <a:lnTo>
                      <a:pt x="72751" y="-8"/>
                    </a:lnTo>
                    <a:cubicBezTo>
                      <a:pt x="74418" y="3556"/>
                      <a:pt x="76609" y="6844"/>
                      <a:pt x="79228" y="9780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6C84D8-EEC1-F045-A193-80D7C030BAB8}"/>
                  </a:ext>
                </a:extLst>
              </p:cNvPr>
              <p:cNvSpPr/>
              <p:nvPr/>
            </p:nvSpPr>
            <p:spPr>
              <a:xfrm>
                <a:off x="12231647" y="6535791"/>
                <a:ext cx="1721917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9AF6313-1BE6-9842-8F57-C08F4CDF8314}"/>
                  </a:ext>
                </a:extLst>
              </p:cNvPr>
              <p:cNvSpPr/>
              <p:nvPr/>
            </p:nvSpPr>
            <p:spPr>
              <a:xfrm rot="5400000">
                <a:off x="12630565" y="6089268"/>
                <a:ext cx="924080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271D4A19-4F9C-E64C-9039-6E35D323D6F1}"/>
                  </a:ext>
                </a:extLst>
              </p:cNvPr>
              <p:cNvSpPr/>
              <p:nvPr/>
            </p:nvSpPr>
            <p:spPr>
              <a:xfrm flipV="1">
                <a:off x="11765480" y="7920658"/>
                <a:ext cx="2663474" cy="5795341"/>
              </a:xfrm>
              <a:custGeom>
                <a:avLst/>
                <a:gdLst>
                  <a:gd name="connsiteX0" fmla="*/ 455544 w 2663474"/>
                  <a:gd name="connsiteY0" fmla="*/ 5795341 h 5795341"/>
                  <a:gd name="connsiteX1" fmla="*/ 455544 w 2663474"/>
                  <a:gd name="connsiteY1" fmla="*/ 4605974 h 5795341"/>
                  <a:gd name="connsiteX2" fmla="*/ 2207910 w 2663474"/>
                  <a:gd name="connsiteY2" fmla="*/ 4605974 h 5795341"/>
                  <a:gd name="connsiteX3" fmla="*/ 2207910 w 2663474"/>
                  <a:gd name="connsiteY3" fmla="*/ 5793508 h 5795341"/>
                  <a:gd name="connsiteX4" fmla="*/ 2391597 w 2663474"/>
                  <a:gd name="connsiteY4" fmla="*/ 5661562 h 5795341"/>
                  <a:gd name="connsiteX5" fmla="*/ 2426503 w 2663474"/>
                  <a:gd name="connsiteY5" fmla="*/ 2657888 h 5795341"/>
                  <a:gd name="connsiteX6" fmla="*/ 2426503 w 2663474"/>
                  <a:gd name="connsiteY6" fmla="*/ 2456286 h 5795341"/>
                  <a:gd name="connsiteX7" fmla="*/ 2426503 w 2663474"/>
                  <a:gd name="connsiteY7" fmla="*/ 2397641 h 5795341"/>
                  <a:gd name="connsiteX8" fmla="*/ 2224457 w 2663474"/>
                  <a:gd name="connsiteY8" fmla="*/ 2254702 h 5795341"/>
                  <a:gd name="connsiteX9" fmla="*/ 2145273 w 2663474"/>
                  <a:gd name="connsiteY9" fmla="*/ 2071440 h 5795341"/>
                  <a:gd name="connsiteX10" fmla="*/ 2176688 w 2663474"/>
                  <a:gd name="connsiteY10" fmla="*/ 2023787 h 5795341"/>
                  <a:gd name="connsiteX11" fmla="*/ 2275889 w 2663474"/>
                  <a:gd name="connsiteY11" fmla="*/ 1761727 h 5795341"/>
                  <a:gd name="connsiteX12" fmla="*/ 2426503 w 2663474"/>
                  <a:gd name="connsiteY12" fmla="*/ 1660926 h 5795341"/>
                  <a:gd name="connsiteX13" fmla="*/ 2663474 w 2663474"/>
                  <a:gd name="connsiteY13" fmla="*/ 1706746 h 5795341"/>
                  <a:gd name="connsiteX14" fmla="*/ 2646343 w 2663474"/>
                  <a:gd name="connsiteY14" fmla="*/ 728339 h 5795341"/>
                  <a:gd name="connsiteX15" fmla="*/ 2632252 w 2663474"/>
                  <a:gd name="connsiteY15" fmla="*/ 0 h 5795341"/>
                  <a:gd name="connsiteX16" fmla="*/ 1411608 w 2663474"/>
                  <a:gd name="connsiteY16" fmla="*/ 0 h 5795341"/>
                  <a:gd name="connsiteX17" fmla="*/ 1409600 w 2663474"/>
                  <a:gd name="connsiteY17" fmla="*/ 28735 h 5795341"/>
                  <a:gd name="connsiteX18" fmla="*/ 1329895 w 2663474"/>
                  <a:gd name="connsiteY18" fmla="*/ 486216 h 5795341"/>
                  <a:gd name="connsiteX19" fmla="*/ 1250190 w 2663474"/>
                  <a:gd name="connsiteY19" fmla="*/ 28735 h 5795341"/>
                  <a:gd name="connsiteX20" fmla="*/ 1248183 w 2663474"/>
                  <a:gd name="connsiteY20" fmla="*/ 0 h 5795341"/>
                  <a:gd name="connsiteX21" fmla="*/ 30301 w 2663474"/>
                  <a:gd name="connsiteY21" fmla="*/ 0 h 5795341"/>
                  <a:gd name="connsiteX22" fmla="*/ 16520 w 2663474"/>
                  <a:gd name="connsiteY22" fmla="*/ 728865 h 5795341"/>
                  <a:gd name="connsiteX23" fmla="*/ 0 w 2663474"/>
                  <a:gd name="connsiteY23" fmla="*/ 1706746 h 5795341"/>
                  <a:gd name="connsiteX24" fmla="*/ 236952 w 2663474"/>
                  <a:gd name="connsiteY24" fmla="*/ 1660926 h 5795341"/>
                  <a:gd name="connsiteX25" fmla="*/ 389417 w 2663474"/>
                  <a:gd name="connsiteY25" fmla="*/ 1761727 h 5795341"/>
                  <a:gd name="connsiteX26" fmla="*/ 486766 w 2663474"/>
                  <a:gd name="connsiteY26" fmla="*/ 2023787 h 5795341"/>
                  <a:gd name="connsiteX27" fmla="*/ 490816 w 2663474"/>
                  <a:gd name="connsiteY27" fmla="*/ 2220800 h 5795341"/>
                  <a:gd name="connsiteX28" fmla="*/ 439017 w 2663474"/>
                  <a:gd name="connsiteY28" fmla="*/ 2254702 h 5795341"/>
                  <a:gd name="connsiteX29" fmla="*/ 236952 w 2663474"/>
                  <a:gd name="connsiteY29" fmla="*/ 2397641 h 5795341"/>
                  <a:gd name="connsiteX30" fmla="*/ 236952 w 2663474"/>
                  <a:gd name="connsiteY30" fmla="*/ 2456286 h 5795341"/>
                  <a:gd name="connsiteX31" fmla="*/ 236952 w 2663474"/>
                  <a:gd name="connsiteY31" fmla="*/ 2657888 h 5795341"/>
                  <a:gd name="connsiteX32" fmla="*/ 271857 w 2663474"/>
                  <a:gd name="connsiteY32" fmla="*/ 5661562 h 5795341"/>
                  <a:gd name="connsiteX33" fmla="*/ 455544 w 2663474"/>
                  <a:gd name="connsiteY33" fmla="*/ 5795341 h 579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663474" h="5795341">
                    <a:moveTo>
                      <a:pt x="455544" y="5795341"/>
                    </a:moveTo>
                    <a:cubicBezTo>
                      <a:pt x="455544" y="5223568"/>
                      <a:pt x="455544" y="4605974"/>
                      <a:pt x="455544" y="4605974"/>
                    </a:cubicBezTo>
                    <a:lnTo>
                      <a:pt x="2207910" y="4605974"/>
                    </a:lnTo>
                    <a:cubicBezTo>
                      <a:pt x="2207910" y="4605974"/>
                      <a:pt x="2207910" y="5223568"/>
                      <a:pt x="2207910" y="5793508"/>
                    </a:cubicBezTo>
                    <a:cubicBezTo>
                      <a:pt x="2265957" y="5745123"/>
                      <a:pt x="2327321" y="5701154"/>
                      <a:pt x="2391597" y="5661562"/>
                    </a:cubicBezTo>
                    <a:lnTo>
                      <a:pt x="2426503" y="2657888"/>
                    </a:lnTo>
                    <a:lnTo>
                      <a:pt x="2426503" y="2456286"/>
                    </a:lnTo>
                    <a:lnTo>
                      <a:pt x="2426503" y="2397641"/>
                    </a:lnTo>
                    <a:cubicBezTo>
                      <a:pt x="2351196" y="2335332"/>
                      <a:pt x="2224457" y="2254702"/>
                      <a:pt x="2224457" y="2254702"/>
                    </a:cubicBezTo>
                    <a:cubicBezTo>
                      <a:pt x="2151888" y="2225930"/>
                      <a:pt x="2116443" y="2143834"/>
                      <a:pt x="2145273" y="2071440"/>
                    </a:cubicBezTo>
                    <a:cubicBezTo>
                      <a:pt x="2152447" y="2053659"/>
                      <a:pt x="2163093" y="2037364"/>
                      <a:pt x="2176688" y="2023787"/>
                    </a:cubicBezTo>
                    <a:cubicBezTo>
                      <a:pt x="2108729" y="1791059"/>
                      <a:pt x="2275889" y="1761727"/>
                      <a:pt x="2275889" y="1761727"/>
                    </a:cubicBezTo>
                    <a:cubicBezTo>
                      <a:pt x="2289658" y="1692456"/>
                      <a:pt x="2357078" y="1647562"/>
                      <a:pt x="2426503" y="1660926"/>
                    </a:cubicBezTo>
                    <a:cubicBezTo>
                      <a:pt x="2507884" y="1631420"/>
                      <a:pt x="2598986" y="1649027"/>
                      <a:pt x="2663474" y="1706746"/>
                    </a:cubicBezTo>
                    <a:cubicBezTo>
                      <a:pt x="2658421" y="1396344"/>
                      <a:pt x="2652623" y="1067014"/>
                      <a:pt x="2646343" y="728339"/>
                    </a:cubicBezTo>
                    <a:lnTo>
                      <a:pt x="2632252" y="0"/>
                    </a:lnTo>
                    <a:lnTo>
                      <a:pt x="1411608" y="0"/>
                    </a:lnTo>
                    <a:lnTo>
                      <a:pt x="1409600" y="28735"/>
                    </a:lnTo>
                    <a:cubicBezTo>
                      <a:pt x="1387843" y="311937"/>
                      <a:pt x="1361581" y="486216"/>
                      <a:pt x="1329895" y="486216"/>
                    </a:cubicBezTo>
                    <a:cubicBezTo>
                      <a:pt x="1298209" y="486216"/>
                      <a:pt x="1271948" y="311937"/>
                      <a:pt x="1250190" y="28735"/>
                    </a:cubicBezTo>
                    <a:lnTo>
                      <a:pt x="1248183" y="0"/>
                    </a:lnTo>
                    <a:lnTo>
                      <a:pt x="30301" y="0"/>
                    </a:lnTo>
                    <a:lnTo>
                      <a:pt x="16520" y="728865"/>
                    </a:lnTo>
                    <a:cubicBezTo>
                      <a:pt x="10418" y="1067415"/>
                      <a:pt x="4821" y="1396573"/>
                      <a:pt x="0" y="1706746"/>
                    </a:cubicBezTo>
                    <a:cubicBezTo>
                      <a:pt x="64469" y="1649027"/>
                      <a:pt x="155589" y="1631420"/>
                      <a:pt x="236952" y="1660926"/>
                    </a:cubicBezTo>
                    <a:cubicBezTo>
                      <a:pt x="236952" y="1660926"/>
                      <a:pt x="369207" y="1640773"/>
                      <a:pt x="389417" y="1761727"/>
                    </a:cubicBezTo>
                    <a:cubicBezTo>
                      <a:pt x="389417" y="1761727"/>
                      <a:pt x="556577" y="1791059"/>
                      <a:pt x="486766" y="2023787"/>
                    </a:cubicBezTo>
                    <a:cubicBezTo>
                      <a:pt x="542422" y="2077129"/>
                      <a:pt x="544273" y="2165279"/>
                      <a:pt x="490816" y="2220800"/>
                    </a:cubicBezTo>
                    <a:cubicBezTo>
                      <a:pt x="476295" y="2235823"/>
                      <a:pt x="458668" y="2247374"/>
                      <a:pt x="439017" y="2254702"/>
                    </a:cubicBezTo>
                    <a:cubicBezTo>
                      <a:pt x="439017" y="2254702"/>
                      <a:pt x="312259" y="2335332"/>
                      <a:pt x="236952" y="2397641"/>
                    </a:cubicBezTo>
                    <a:lnTo>
                      <a:pt x="236952" y="2456286"/>
                    </a:lnTo>
                    <a:lnTo>
                      <a:pt x="236952" y="2657888"/>
                    </a:lnTo>
                    <a:lnTo>
                      <a:pt x="271857" y="5661562"/>
                    </a:lnTo>
                    <a:cubicBezTo>
                      <a:pt x="336519" y="5701154"/>
                      <a:pt x="398056" y="5745856"/>
                      <a:pt x="455544" y="57953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893B71-827D-EC4C-9BE7-29C60EB19C5F}"/>
                </a:ext>
              </a:extLst>
            </p:cNvPr>
            <p:cNvGrpSpPr/>
            <p:nvPr/>
          </p:nvGrpSpPr>
          <p:grpSpPr>
            <a:xfrm>
              <a:off x="8364630" y="4529080"/>
              <a:ext cx="2372492" cy="3570966"/>
              <a:chOff x="10445889" y="5737194"/>
              <a:chExt cx="5300990" cy="7978805"/>
            </a:xfrm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44FF907-9F38-074D-9851-3E84B9D220C0}"/>
                  </a:ext>
                </a:extLst>
              </p:cNvPr>
              <p:cNvSpPr/>
              <p:nvPr/>
            </p:nvSpPr>
            <p:spPr>
              <a:xfrm>
                <a:off x="13196789" y="5766103"/>
                <a:ext cx="672278" cy="769688"/>
              </a:xfrm>
              <a:custGeom>
                <a:avLst/>
                <a:gdLst>
                  <a:gd name="connsiteX0" fmla="*/ 34842 w 34861"/>
                  <a:gd name="connsiteY0" fmla="*/ 39905 h 39912"/>
                  <a:gd name="connsiteX1" fmla="*/ -20 w 34861"/>
                  <a:gd name="connsiteY1" fmla="*/ 39905 h 39912"/>
                  <a:gd name="connsiteX2" fmla="*/ -20 w 34861"/>
                  <a:gd name="connsiteY2" fmla="*/ -8 h 39912"/>
                  <a:gd name="connsiteX3" fmla="*/ 34460 w 34861"/>
                  <a:gd name="connsiteY3" fmla="*/ 39619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61" h="39912">
                    <a:moveTo>
                      <a:pt x="34842" y="39905"/>
                    </a:moveTo>
                    <a:lnTo>
                      <a:pt x="-20" y="39905"/>
                    </a:lnTo>
                    <a:lnTo>
                      <a:pt x="-20" y="-8"/>
                    </a:lnTo>
                    <a:cubicBezTo>
                      <a:pt x="19763" y="2786"/>
                      <a:pt x="34470" y="19682"/>
                      <a:pt x="34460" y="3961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33B1480-10F7-954B-8AA4-B825C3F3C3BA}"/>
                  </a:ext>
                </a:extLst>
              </p:cNvPr>
              <p:cNvSpPr/>
              <p:nvPr/>
            </p:nvSpPr>
            <p:spPr>
              <a:xfrm>
                <a:off x="12320576" y="5774905"/>
                <a:ext cx="663106" cy="769688"/>
              </a:xfrm>
              <a:custGeom>
                <a:avLst/>
                <a:gdLst>
                  <a:gd name="connsiteX0" fmla="*/ -20 w 34385"/>
                  <a:gd name="connsiteY0" fmla="*/ 39619 h 39912"/>
                  <a:gd name="connsiteX1" fmla="*/ 34365 w 34385"/>
                  <a:gd name="connsiteY1" fmla="*/ -8 h 39912"/>
                  <a:gd name="connsiteX2" fmla="*/ 34365 w 34385"/>
                  <a:gd name="connsiteY2" fmla="*/ 39905 h 39912"/>
                  <a:gd name="connsiteX3" fmla="*/ -20 w 34385"/>
                  <a:gd name="connsiteY3" fmla="*/ 39905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85" h="39912">
                    <a:moveTo>
                      <a:pt x="-20" y="39619"/>
                    </a:moveTo>
                    <a:cubicBezTo>
                      <a:pt x="-29" y="19720"/>
                      <a:pt x="14620" y="2824"/>
                      <a:pt x="34365" y="-8"/>
                    </a:cubicBezTo>
                    <a:lnTo>
                      <a:pt x="34365" y="39905"/>
                    </a:lnTo>
                    <a:lnTo>
                      <a:pt x="-20" y="3990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686FA391-EE1D-CD43-87F1-E92A20A5597F}"/>
                  </a:ext>
                </a:extLst>
              </p:cNvPr>
              <p:cNvSpPr/>
              <p:nvPr/>
            </p:nvSpPr>
            <p:spPr>
              <a:xfrm>
                <a:off x="14151937" y="8062395"/>
                <a:ext cx="1317025" cy="3003675"/>
              </a:xfrm>
              <a:custGeom>
                <a:avLst/>
                <a:gdLst>
                  <a:gd name="connsiteX0" fmla="*/ 14744 w 68294"/>
                  <a:gd name="connsiteY0" fmla="*/ 82288 h 155754"/>
                  <a:gd name="connsiteX1" fmla="*/ 14744 w 68294"/>
                  <a:gd name="connsiteY1" fmla="*/ 103670 h 155754"/>
                  <a:gd name="connsiteX2" fmla="*/ 14744 w 68294"/>
                  <a:gd name="connsiteY2" fmla="*/ 154416 h 155754"/>
                  <a:gd name="connsiteX3" fmla="*/ 1790 w 68294"/>
                  <a:gd name="connsiteY3" fmla="*/ 155746 h 155754"/>
                  <a:gd name="connsiteX4" fmla="*/ 1790 w 68294"/>
                  <a:gd name="connsiteY4" fmla="*/ 155746 h 155754"/>
                  <a:gd name="connsiteX5" fmla="*/ -20 w 68294"/>
                  <a:gd name="connsiteY5" fmla="*/ -8 h 155754"/>
                  <a:gd name="connsiteX6" fmla="*/ 11601 w 68294"/>
                  <a:gd name="connsiteY6" fmla="*/ 5789 h 155754"/>
                  <a:gd name="connsiteX7" fmla="*/ 68274 w 68294"/>
                  <a:gd name="connsiteY7" fmla="*/ 69649 h 155754"/>
                  <a:gd name="connsiteX8" fmla="*/ 34556 w 68294"/>
                  <a:gd name="connsiteY8" fmla="*/ 103955 h 155754"/>
                  <a:gd name="connsiteX9" fmla="*/ 14744 w 68294"/>
                  <a:gd name="connsiteY9" fmla="*/ 8228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294" h="155754">
                    <a:moveTo>
                      <a:pt x="14744" y="82288"/>
                    </a:moveTo>
                    <a:cubicBezTo>
                      <a:pt x="14744" y="89225"/>
                      <a:pt x="14744" y="96447"/>
                      <a:pt x="14744" y="103670"/>
                    </a:cubicBezTo>
                    <a:cubicBezTo>
                      <a:pt x="14744" y="114693"/>
                      <a:pt x="14744" y="132179"/>
                      <a:pt x="14744" y="154416"/>
                    </a:cubicBezTo>
                    <a:cubicBezTo>
                      <a:pt x="10391" y="154463"/>
                      <a:pt x="6057" y="154910"/>
                      <a:pt x="1790" y="155746"/>
                    </a:cubicBezTo>
                    <a:lnTo>
                      <a:pt x="1790" y="155746"/>
                    </a:lnTo>
                    <a:lnTo>
                      <a:pt x="-20" y="-8"/>
                    </a:lnTo>
                    <a:cubicBezTo>
                      <a:pt x="3666" y="2282"/>
                      <a:pt x="7552" y="4221"/>
                      <a:pt x="11601" y="5789"/>
                    </a:cubicBezTo>
                    <a:cubicBezTo>
                      <a:pt x="35984" y="15292"/>
                      <a:pt x="53130" y="28501"/>
                      <a:pt x="68274" y="69649"/>
                    </a:cubicBezTo>
                    <a:cubicBezTo>
                      <a:pt x="54501" y="78297"/>
                      <a:pt x="42947" y="90042"/>
                      <a:pt x="34556" y="103955"/>
                    </a:cubicBezTo>
                    <a:cubicBezTo>
                      <a:pt x="23126" y="92456"/>
                      <a:pt x="15696" y="83428"/>
                      <a:pt x="14744" y="8228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5A808510-7D38-004A-97B1-04518C36529D}"/>
                  </a:ext>
                </a:extLst>
              </p:cNvPr>
              <p:cNvSpPr/>
              <p:nvPr/>
            </p:nvSpPr>
            <p:spPr>
              <a:xfrm>
                <a:off x="10728010" y="8062395"/>
                <a:ext cx="1313354" cy="3003675"/>
              </a:xfrm>
              <a:custGeom>
                <a:avLst/>
                <a:gdLst>
                  <a:gd name="connsiteX0" fmla="*/ 68084 w 68103"/>
                  <a:gd name="connsiteY0" fmla="*/ -8 h 155754"/>
                  <a:gd name="connsiteX1" fmla="*/ 66274 w 68103"/>
                  <a:gd name="connsiteY1" fmla="*/ 155746 h 155754"/>
                  <a:gd name="connsiteX2" fmla="*/ 66274 w 68103"/>
                  <a:gd name="connsiteY2" fmla="*/ 155746 h 155754"/>
                  <a:gd name="connsiteX3" fmla="*/ 53225 w 68103"/>
                  <a:gd name="connsiteY3" fmla="*/ 154416 h 155754"/>
                  <a:gd name="connsiteX4" fmla="*/ 53225 w 68103"/>
                  <a:gd name="connsiteY4" fmla="*/ 103670 h 155754"/>
                  <a:gd name="connsiteX5" fmla="*/ 53225 w 68103"/>
                  <a:gd name="connsiteY5" fmla="*/ 82288 h 155754"/>
                  <a:gd name="connsiteX6" fmla="*/ 33603 w 68103"/>
                  <a:gd name="connsiteY6" fmla="*/ 103955 h 155754"/>
                  <a:gd name="connsiteX7" fmla="*/ -20 w 68103"/>
                  <a:gd name="connsiteY7" fmla="*/ 69649 h 155754"/>
                  <a:gd name="connsiteX8" fmla="*/ 56654 w 68103"/>
                  <a:gd name="connsiteY8" fmla="*/ 5789 h 155754"/>
                  <a:gd name="connsiteX9" fmla="*/ 68084 w 68103"/>
                  <a:gd name="connsiteY9" fmla="*/ -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103" h="155754">
                    <a:moveTo>
                      <a:pt x="68084" y="-8"/>
                    </a:moveTo>
                    <a:lnTo>
                      <a:pt x="66274" y="155746"/>
                    </a:lnTo>
                    <a:lnTo>
                      <a:pt x="66274" y="155746"/>
                    </a:lnTo>
                    <a:cubicBezTo>
                      <a:pt x="61978" y="154872"/>
                      <a:pt x="57606" y="154425"/>
                      <a:pt x="53225" y="154416"/>
                    </a:cubicBezTo>
                    <a:cubicBezTo>
                      <a:pt x="53225" y="132464"/>
                      <a:pt x="53225" y="114693"/>
                      <a:pt x="53225" y="103670"/>
                    </a:cubicBezTo>
                    <a:cubicBezTo>
                      <a:pt x="53225" y="96447"/>
                      <a:pt x="53225" y="89225"/>
                      <a:pt x="53225" y="82288"/>
                    </a:cubicBezTo>
                    <a:cubicBezTo>
                      <a:pt x="52272" y="83428"/>
                      <a:pt x="44843" y="92456"/>
                      <a:pt x="33603" y="103955"/>
                    </a:cubicBezTo>
                    <a:cubicBezTo>
                      <a:pt x="25231" y="90061"/>
                      <a:pt x="13715" y="78316"/>
                      <a:pt x="-20" y="69649"/>
                    </a:cubicBezTo>
                    <a:cubicBezTo>
                      <a:pt x="15030" y="28501"/>
                      <a:pt x="32175" y="15577"/>
                      <a:pt x="56654" y="5789"/>
                    </a:cubicBezTo>
                    <a:cubicBezTo>
                      <a:pt x="60635" y="4221"/>
                      <a:pt x="64464" y="2273"/>
                      <a:pt x="68084" y="-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D1956AC-83C3-CA48-824C-DFFA35C97F96}"/>
                  </a:ext>
                </a:extLst>
              </p:cNvPr>
              <p:cNvSpPr/>
              <p:nvPr/>
            </p:nvSpPr>
            <p:spPr>
              <a:xfrm>
                <a:off x="12221867" y="7809019"/>
                <a:ext cx="1754196" cy="1301158"/>
              </a:xfrm>
              <a:custGeom>
                <a:avLst/>
                <a:gdLst>
                  <a:gd name="connsiteX0" fmla="*/ 45605 w 90963"/>
                  <a:gd name="connsiteY0" fmla="*/ 43231 h 67471"/>
                  <a:gd name="connsiteX1" fmla="*/ 85419 w 90963"/>
                  <a:gd name="connsiteY1" fmla="*/ 277 h 67471"/>
                  <a:gd name="connsiteX2" fmla="*/ 90944 w 90963"/>
                  <a:gd name="connsiteY2" fmla="*/ 5884 h 67471"/>
                  <a:gd name="connsiteX3" fmla="*/ 90944 w 90963"/>
                  <a:gd name="connsiteY3" fmla="*/ 67463 h 67471"/>
                  <a:gd name="connsiteX4" fmla="*/ -20 w 90963"/>
                  <a:gd name="connsiteY4" fmla="*/ 67463 h 67471"/>
                  <a:gd name="connsiteX5" fmla="*/ -20 w 90963"/>
                  <a:gd name="connsiteY5" fmla="*/ 5789 h 67471"/>
                  <a:gd name="connsiteX6" fmla="*/ -20 w 90963"/>
                  <a:gd name="connsiteY6" fmla="*/ 5789 h 67471"/>
                  <a:gd name="connsiteX7" fmla="*/ 5600 w 90963"/>
                  <a:gd name="connsiteY7" fmla="*/ -8 h 67471"/>
                  <a:gd name="connsiteX8" fmla="*/ 5600 w 90963"/>
                  <a:gd name="connsiteY8" fmla="*/ -8 h 67471"/>
                  <a:gd name="connsiteX9" fmla="*/ 45605 w 90963"/>
                  <a:gd name="connsiteY9" fmla="*/ 43231 h 6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963" h="67471">
                    <a:moveTo>
                      <a:pt x="45605" y="43231"/>
                    </a:moveTo>
                    <a:cubicBezTo>
                      <a:pt x="64179" y="43231"/>
                      <a:pt x="81038" y="26885"/>
                      <a:pt x="85419" y="277"/>
                    </a:cubicBezTo>
                    <a:cubicBezTo>
                      <a:pt x="87038" y="1987"/>
                      <a:pt x="88848" y="3888"/>
                      <a:pt x="90944" y="5884"/>
                    </a:cubicBezTo>
                    <a:cubicBezTo>
                      <a:pt x="90944" y="35438"/>
                      <a:pt x="90944" y="67463"/>
                      <a:pt x="90944" y="67463"/>
                    </a:cubicBezTo>
                    <a:lnTo>
                      <a:pt x="-20" y="67463"/>
                    </a:lnTo>
                    <a:cubicBezTo>
                      <a:pt x="-20" y="67463"/>
                      <a:pt x="-20" y="35438"/>
                      <a:pt x="-20" y="5789"/>
                    </a:cubicBezTo>
                    <a:lnTo>
                      <a:pt x="-20" y="5789"/>
                    </a:lnTo>
                    <a:cubicBezTo>
                      <a:pt x="2028" y="4031"/>
                      <a:pt x="3904" y="2092"/>
                      <a:pt x="5600" y="-8"/>
                    </a:cubicBezTo>
                    <a:lnTo>
                      <a:pt x="5600" y="-8"/>
                    </a:lnTo>
                    <a:cubicBezTo>
                      <a:pt x="10267" y="22514"/>
                      <a:pt x="27031" y="43231"/>
                      <a:pt x="45605" y="4323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36775C4-4ECD-5E40-AFC1-2AA6594073E2}"/>
                  </a:ext>
                </a:extLst>
              </p:cNvPr>
              <p:cNvSpPr/>
              <p:nvPr/>
            </p:nvSpPr>
            <p:spPr>
              <a:xfrm>
                <a:off x="10445889" y="9405714"/>
                <a:ext cx="1849676" cy="2671373"/>
              </a:xfrm>
              <a:custGeom>
                <a:avLst/>
                <a:gdLst>
                  <a:gd name="connsiteX0" fmla="*/ 67664 w 95914"/>
                  <a:gd name="connsiteY0" fmla="*/ 84759 h 138523"/>
                  <a:gd name="connsiteX1" fmla="*/ 80713 w 95914"/>
                  <a:gd name="connsiteY1" fmla="*/ 86089 h 138523"/>
                  <a:gd name="connsiteX2" fmla="*/ 80713 w 95914"/>
                  <a:gd name="connsiteY2" fmla="*/ 86089 h 138523"/>
                  <a:gd name="connsiteX3" fmla="*/ 80713 w 95914"/>
                  <a:gd name="connsiteY3" fmla="*/ 96542 h 138523"/>
                  <a:gd name="connsiteX4" fmla="*/ 80713 w 95914"/>
                  <a:gd name="connsiteY4" fmla="*/ 99583 h 138523"/>
                  <a:gd name="connsiteX5" fmla="*/ 91191 w 95914"/>
                  <a:gd name="connsiteY5" fmla="*/ 106996 h 138523"/>
                  <a:gd name="connsiteX6" fmla="*/ 95430 w 95914"/>
                  <a:gd name="connsiteY6" fmla="*/ 116290 h 138523"/>
                  <a:gd name="connsiteX7" fmla="*/ 93667 w 95914"/>
                  <a:gd name="connsiteY7" fmla="*/ 118970 h 138523"/>
                  <a:gd name="connsiteX8" fmla="*/ 88619 w 95914"/>
                  <a:gd name="connsiteY8" fmla="*/ 132559 h 138523"/>
                  <a:gd name="connsiteX9" fmla="*/ 80713 w 95914"/>
                  <a:gd name="connsiteY9" fmla="*/ 137785 h 138523"/>
                  <a:gd name="connsiteX10" fmla="*/ 68426 w 95914"/>
                  <a:gd name="connsiteY10" fmla="*/ 135410 h 138523"/>
                  <a:gd name="connsiteX11" fmla="*/ 42899 w 95914"/>
                  <a:gd name="connsiteY11" fmla="*/ 108611 h 138523"/>
                  <a:gd name="connsiteX12" fmla="*/ 2799 w 95914"/>
                  <a:gd name="connsiteY12" fmla="*/ 56630 h 138523"/>
                  <a:gd name="connsiteX13" fmla="*/ 12324 w 95914"/>
                  <a:gd name="connsiteY13" fmla="*/ 6834 h 138523"/>
                  <a:gd name="connsiteX14" fmla="*/ 14705 w 95914"/>
                  <a:gd name="connsiteY14" fmla="*/ -8 h 138523"/>
                  <a:gd name="connsiteX15" fmla="*/ 48328 w 95914"/>
                  <a:gd name="connsiteY15" fmla="*/ 34298 h 138523"/>
                  <a:gd name="connsiteX16" fmla="*/ 38041 w 95914"/>
                  <a:gd name="connsiteY16" fmla="*/ 44371 h 138523"/>
                  <a:gd name="connsiteX17" fmla="*/ 60520 w 95914"/>
                  <a:gd name="connsiteY17" fmla="*/ 86089 h 138523"/>
                  <a:gd name="connsiteX18" fmla="*/ 67664 w 95914"/>
                  <a:gd name="connsiteY18" fmla="*/ 8475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914" h="138523">
                    <a:moveTo>
                      <a:pt x="67664" y="84759"/>
                    </a:moveTo>
                    <a:cubicBezTo>
                      <a:pt x="72046" y="84768"/>
                      <a:pt x="76418" y="85215"/>
                      <a:pt x="80713" y="86089"/>
                    </a:cubicBezTo>
                    <a:lnTo>
                      <a:pt x="80713" y="86089"/>
                    </a:lnTo>
                    <a:lnTo>
                      <a:pt x="80713" y="96542"/>
                    </a:lnTo>
                    <a:cubicBezTo>
                      <a:pt x="76427" y="95402"/>
                      <a:pt x="77761" y="97208"/>
                      <a:pt x="80713" y="99583"/>
                    </a:cubicBezTo>
                    <a:cubicBezTo>
                      <a:pt x="83666" y="101959"/>
                      <a:pt x="91191" y="106996"/>
                      <a:pt x="91191" y="106996"/>
                    </a:cubicBezTo>
                    <a:cubicBezTo>
                      <a:pt x="94934" y="108393"/>
                      <a:pt x="96839" y="112555"/>
                      <a:pt x="95430" y="116290"/>
                    </a:cubicBezTo>
                    <a:cubicBezTo>
                      <a:pt x="95058" y="117307"/>
                      <a:pt x="94448" y="118219"/>
                      <a:pt x="93667" y="118970"/>
                    </a:cubicBezTo>
                    <a:cubicBezTo>
                      <a:pt x="97287" y="131038"/>
                      <a:pt x="88619" y="132559"/>
                      <a:pt x="88619" y="132559"/>
                    </a:cubicBezTo>
                    <a:cubicBezTo>
                      <a:pt x="87571" y="138831"/>
                      <a:pt x="80713" y="137785"/>
                      <a:pt x="80713" y="137785"/>
                    </a:cubicBezTo>
                    <a:cubicBezTo>
                      <a:pt x="76494" y="139315"/>
                      <a:pt x="71769" y="138403"/>
                      <a:pt x="68426" y="135410"/>
                    </a:cubicBezTo>
                    <a:cubicBezTo>
                      <a:pt x="58635" y="127788"/>
                      <a:pt x="50024" y="118760"/>
                      <a:pt x="42899" y="108611"/>
                    </a:cubicBezTo>
                    <a:cubicBezTo>
                      <a:pt x="25421" y="94860"/>
                      <a:pt x="11648" y="77004"/>
                      <a:pt x="2799" y="56630"/>
                    </a:cubicBezTo>
                    <a:cubicBezTo>
                      <a:pt x="-4154" y="45511"/>
                      <a:pt x="2799" y="34488"/>
                      <a:pt x="12324" y="6834"/>
                    </a:cubicBezTo>
                    <a:cubicBezTo>
                      <a:pt x="13086" y="4458"/>
                      <a:pt x="13943" y="2178"/>
                      <a:pt x="14705" y="-8"/>
                    </a:cubicBezTo>
                    <a:cubicBezTo>
                      <a:pt x="28440" y="8659"/>
                      <a:pt x="39956" y="20404"/>
                      <a:pt x="48328" y="34298"/>
                    </a:cubicBezTo>
                    <a:cubicBezTo>
                      <a:pt x="45185" y="37529"/>
                      <a:pt x="41756" y="40855"/>
                      <a:pt x="38041" y="44371"/>
                    </a:cubicBezTo>
                    <a:cubicBezTo>
                      <a:pt x="49376" y="55851"/>
                      <a:pt x="57177" y="70324"/>
                      <a:pt x="60520" y="86089"/>
                    </a:cubicBezTo>
                    <a:cubicBezTo>
                      <a:pt x="62730" y="84996"/>
                      <a:pt x="65207" y="84540"/>
                      <a:pt x="67664" y="8475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762BF69-AF16-8A4F-9BA1-B2F0761F3DDA}"/>
                  </a:ext>
                </a:extLst>
              </p:cNvPr>
              <p:cNvSpPr/>
              <p:nvPr/>
            </p:nvSpPr>
            <p:spPr>
              <a:xfrm>
                <a:off x="13901076" y="9405714"/>
                <a:ext cx="1845803" cy="2671373"/>
              </a:xfrm>
              <a:custGeom>
                <a:avLst/>
                <a:gdLst>
                  <a:gd name="connsiteX0" fmla="*/ 35182 w 95713"/>
                  <a:gd name="connsiteY0" fmla="*/ 86089 h 138523"/>
                  <a:gd name="connsiteX1" fmla="*/ 57661 w 95713"/>
                  <a:gd name="connsiteY1" fmla="*/ 44371 h 138523"/>
                  <a:gd name="connsiteX2" fmla="*/ 47374 w 95713"/>
                  <a:gd name="connsiteY2" fmla="*/ 34298 h 138523"/>
                  <a:gd name="connsiteX3" fmla="*/ 81093 w 95713"/>
                  <a:gd name="connsiteY3" fmla="*/ -8 h 138523"/>
                  <a:gd name="connsiteX4" fmla="*/ 83474 w 95713"/>
                  <a:gd name="connsiteY4" fmla="*/ 6834 h 138523"/>
                  <a:gd name="connsiteX5" fmla="*/ 92999 w 95713"/>
                  <a:gd name="connsiteY5" fmla="*/ 56630 h 138523"/>
                  <a:gd name="connsiteX6" fmla="*/ 52899 w 95713"/>
                  <a:gd name="connsiteY6" fmla="*/ 108611 h 138523"/>
                  <a:gd name="connsiteX7" fmla="*/ 27372 w 95713"/>
                  <a:gd name="connsiteY7" fmla="*/ 135410 h 138523"/>
                  <a:gd name="connsiteX8" fmla="*/ 15084 w 95713"/>
                  <a:gd name="connsiteY8" fmla="*/ 137785 h 138523"/>
                  <a:gd name="connsiteX9" fmla="*/ 7274 w 95713"/>
                  <a:gd name="connsiteY9" fmla="*/ 132559 h 138523"/>
                  <a:gd name="connsiteX10" fmla="*/ 2130 w 95713"/>
                  <a:gd name="connsiteY10" fmla="*/ 118970 h 138523"/>
                  <a:gd name="connsiteX11" fmla="*/ 2130 w 95713"/>
                  <a:gd name="connsiteY11" fmla="*/ 108621 h 138523"/>
                  <a:gd name="connsiteX12" fmla="*/ 4607 w 95713"/>
                  <a:gd name="connsiteY12" fmla="*/ 106996 h 138523"/>
                  <a:gd name="connsiteX13" fmla="*/ 15084 w 95713"/>
                  <a:gd name="connsiteY13" fmla="*/ 99583 h 138523"/>
                  <a:gd name="connsiteX14" fmla="*/ 15084 w 95713"/>
                  <a:gd name="connsiteY14" fmla="*/ 96542 h 138523"/>
                  <a:gd name="connsiteX15" fmla="*/ 15084 w 95713"/>
                  <a:gd name="connsiteY15" fmla="*/ 86089 h 138523"/>
                  <a:gd name="connsiteX16" fmla="*/ 15084 w 95713"/>
                  <a:gd name="connsiteY16" fmla="*/ 86089 h 138523"/>
                  <a:gd name="connsiteX17" fmla="*/ 28038 w 95713"/>
                  <a:gd name="connsiteY17" fmla="*/ 84759 h 138523"/>
                  <a:gd name="connsiteX18" fmla="*/ 35182 w 95713"/>
                  <a:gd name="connsiteY18" fmla="*/ 8608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713" h="138523">
                    <a:moveTo>
                      <a:pt x="35182" y="86089"/>
                    </a:moveTo>
                    <a:cubicBezTo>
                      <a:pt x="38592" y="70352"/>
                      <a:pt x="46383" y="55889"/>
                      <a:pt x="57661" y="44371"/>
                    </a:cubicBezTo>
                    <a:cubicBezTo>
                      <a:pt x="53946" y="40855"/>
                      <a:pt x="50517" y="37529"/>
                      <a:pt x="47374" y="34298"/>
                    </a:cubicBezTo>
                    <a:cubicBezTo>
                      <a:pt x="55765" y="20385"/>
                      <a:pt x="67319" y="8640"/>
                      <a:pt x="81093" y="-8"/>
                    </a:cubicBezTo>
                    <a:cubicBezTo>
                      <a:pt x="81854" y="2178"/>
                      <a:pt x="82712" y="4458"/>
                      <a:pt x="83474" y="6834"/>
                    </a:cubicBezTo>
                    <a:cubicBezTo>
                      <a:pt x="92999" y="34488"/>
                      <a:pt x="99666" y="45511"/>
                      <a:pt x="92999" y="56630"/>
                    </a:cubicBezTo>
                    <a:cubicBezTo>
                      <a:pt x="84188" y="77023"/>
                      <a:pt x="70405" y="94898"/>
                      <a:pt x="52899" y="108611"/>
                    </a:cubicBezTo>
                    <a:cubicBezTo>
                      <a:pt x="45774" y="118760"/>
                      <a:pt x="37173" y="127788"/>
                      <a:pt x="27372" y="135410"/>
                    </a:cubicBezTo>
                    <a:cubicBezTo>
                      <a:pt x="24028" y="138403"/>
                      <a:pt x="19304" y="139315"/>
                      <a:pt x="15084" y="137785"/>
                    </a:cubicBezTo>
                    <a:cubicBezTo>
                      <a:pt x="11484" y="138489"/>
                      <a:pt x="7988" y="136151"/>
                      <a:pt x="7274" y="132559"/>
                    </a:cubicBezTo>
                    <a:cubicBezTo>
                      <a:pt x="7274" y="132559"/>
                      <a:pt x="-1394" y="131038"/>
                      <a:pt x="2130" y="118970"/>
                    </a:cubicBezTo>
                    <a:cubicBezTo>
                      <a:pt x="-737" y="116109"/>
                      <a:pt x="-737" y="111481"/>
                      <a:pt x="2130" y="108621"/>
                    </a:cubicBezTo>
                    <a:cubicBezTo>
                      <a:pt x="2835" y="107917"/>
                      <a:pt x="3683" y="107366"/>
                      <a:pt x="4607" y="106996"/>
                    </a:cubicBezTo>
                    <a:cubicBezTo>
                      <a:pt x="4607" y="106996"/>
                      <a:pt x="11179" y="102814"/>
                      <a:pt x="15084" y="99583"/>
                    </a:cubicBezTo>
                    <a:cubicBezTo>
                      <a:pt x="18990" y="96352"/>
                      <a:pt x="19370" y="95402"/>
                      <a:pt x="15084" y="96542"/>
                    </a:cubicBezTo>
                    <a:lnTo>
                      <a:pt x="15084" y="86089"/>
                    </a:lnTo>
                    <a:lnTo>
                      <a:pt x="15084" y="86089"/>
                    </a:lnTo>
                    <a:cubicBezTo>
                      <a:pt x="19351" y="85253"/>
                      <a:pt x="23685" y="84806"/>
                      <a:pt x="28038" y="84759"/>
                    </a:cubicBezTo>
                    <a:cubicBezTo>
                      <a:pt x="30496" y="84512"/>
                      <a:pt x="32982" y="84968"/>
                      <a:pt x="35182" y="8608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51B02D-5A2E-9C4A-B575-7C2B78297BB4}"/>
                  </a:ext>
                </a:extLst>
              </p:cNvPr>
              <p:cNvSpPr/>
              <p:nvPr/>
            </p:nvSpPr>
            <p:spPr>
              <a:xfrm>
                <a:off x="12253649" y="6755723"/>
                <a:ext cx="151421" cy="496638"/>
              </a:xfrm>
              <a:custGeom>
                <a:avLst/>
                <a:gdLst>
                  <a:gd name="connsiteX0" fmla="*/ 1736 w 7852"/>
                  <a:gd name="connsiteY0" fmla="*/ -8 h 25753"/>
                  <a:gd name="connsiteX1" fmla="*/ 7832 w 7852"/>
                  <a:gd name="connsiteY1" fmla="*/ -8 h 25753"/>
                  <a:gd name="connsiteX2" fmla="*/ 7832 w 7852"/>
                  <a:gd name="connsiteY2" fmla="*/ 25745 h 25753"/>
                  <a:gd name="connsiteX3" fmla="*/ 1736 w 7852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2" h="25753">
                    <a:moveTo>
                      <a:pt x="1736" y="-8"/>
                    </a:moveTo>
                    <a:lnTo>
                      <a:pt x="7832" y="-8"/>
                    </a:lnTo>
                    <a:cubicBezTo>
                      <a:pt x="7832" y="9495"/>
                      <a:pt x="7832" y="17858"/>
                      <a:pt x="7832" y="25745"/>
                    </a:cubicBezTo>
                    <a:cubicBezTo>
                      <a:pt x="689" y="24415"/>
                      <a:pt x="-2169" y="7024"/>
                      <a:pt x="1736" y="-8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6C52F9AD-65FF-864B-B5E0-AC94247F5356}"/>
                  </a:ext>
                </a:extLst>
              </p:cNvPr>
              <p:cNvSpPr/>
              <p:nvPr/>
            </p:nvSpPr>
            <p:spPr>
              <a:xfrm>
                <a:off x="13777244" y="6755723"/>
                <a:ext cx="166540" cy="496638"/>
              </a:xfrm>
              <a:custGeom>
                <a:avLst/>
                <a:gdLst>
                  <a:gd name="connsiteX0" fmla="*/ 7028 w 8636"/>
                  <a:gd name="connsiteY0" fmla="*/ -8 h 25753"/>
                  <a:gd name="connsiteX1" fmla="*/ -20 w 8636"/>
                  <a:gd name="connsiteY1" fmla="*/ 25745 h 25753"/>
                  <a:gd name="connsiteX2" fmla="*/ -20 w 8636"/>
                  <a:gd name="connsiteY2" fmla="*/ -8 h 25753"/>
                  <a:gd name="connsiteX3" fmla="*/ 6647 w 8636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36" h="25753">
                    <a:moveTo>
                      <a:pt x="7028" y="-8"/>
                    </a:moveTo>
                    <a:cubicBezTo>
                      <a:pt x="11029" y="7214"/>
                      <a:pt x="7028" y="24415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6647" y="-8"/>
                    </a:ln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8D4CBFBF-B4EB-6345-B692-15456C5DDC2D}"/>
                  </a:ext>
                </a:extLst>
              </p:cNvPr>
              <p:cNvSpPr/>
              <p:nvPr/>
            </p:nvSpPr>
            <p:spPr>
              <a:xfrm>
                <a:off x="12399542" y="6748394"/>
                <a:ext cx="1407954" cy="1527776"/>
              </a:xfrm>
              <a:custGeom>
                <a:avLst/>
                <a:gdLst>
                  <a:gd name="connsiteX0" fmla="*/ 40271 w 70389"/>
                  <a:gd name="connsiteY0" fmla="*/ 372 h 77924"/>
                  <a:gd name="connsiteX1" fmla="*/ 70370 w 70389"/>
                  <a:gd name="connsiteY1" fmla="*/ 372 h 77924"/>
                  <a:gd name="connsiteX2" fmla="*/ 70370 w 70389"/>
                  <a:gd name="connsiteY2" fmla="*/ 26125 h 77924"/>
                  <a:gd name="connsiteX3" fmla="*/ 68179 w 70389"/>
                  <a:gd name="connsiteY3" fmla="*/ 45796 h 77924"/>
                  <a:gd name="connsiteX4" fmla="*/ 61035 w 70389"/>
                  <a:gd name="connsiteY4" fmla="*/ 61856 h 77924"/>
                  <a:gd name="connsiteX5" fmla="*/ 34937 w 70389"/>
                  <a:gd name="connsiteY5" fmla="*/ 77917 h 77924"/>
                  <a:gd name="connsiteX6" fmla="*/ 8838 w 70389"/>
                  <a:gd name="connsiteY6" fmla="*/ 61856 h 77924"/>
                  <a:gd name="connsiteX7" fmla="*/ 2171 w 70389"/>
                  <a:gd name="connsiteY7" fmla="*/ 45416 h 77924"/>
                  <a:gd name="connsiteX8" fmla="*/ -20 w 70389"/>
                  <a:gd name="connsiteY8" fmla="*/ 25745 h 77924"/>
                  <a:gd name="connsiteX9" fmla="*/ -20 w 70389"/>
                  <a:gd name="connsiteY9" fmla="*/ -8 h 77924"/>
                  <a:gd name="connsiteX10" fmla="*/ 40271 w 70389"/>
                  <a:gd name="connsiteY10" fmla="*/ -8 h 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389" h="77924">
                    <a:moveTo>
                      <a:pt x="40271" y="372"/>
                    </a:moveTo>
                    <a:lnTo>
                      <a:pt x="70370" y="372"/>
                    </a:lnTo>
                    <a:cubicBezTo>
                      <a:pt x="70370" y="9875"/>
                      <a:pt x="70370" y="18238"/>
                      <a:pt x="70370" y="26125"/>
                    </a:cubicBezTo>
                    <a:cubicBezTo>
                      <a:pt x="70198" y="32730"/>
                      <a:pt x="69465" y="39315"/>
                      <a:pt x="68179" y="45796"/>
                    </a:cubicBezTo>
                    <a:cubicBezTo>
                      <a:pt x="67169" y="51660"/>
                      <a:pt x="64712" y="57181"/>
                      <a:pt x="61035" y="61856"/>
                    </a:cubicBezTo>
                    <a:cubicBezTo>
                      <a:pt x="51510" y="72880"/>
                      <a:pt x="43223" y="77917"/>
                      <a:pt x="34937" y="77917"/>
                    </a:cubicBezTo>
                    <a:cubicBezTo>
                      <a:pt x="26650" y="77917"/>
                      <a:pt x="18554" y="72880"/>
                      <a:pt x="8838" y="61856"/>
                    </a:cubicBezTo>
                    <a:cubicBezTo>
                      <a:pt x="5266" y="57019"/>
                      <a:pt x="2971" y="51365"/>
                      <a:pt x="2171" y="45416"/>
                    </a:cubicBezTo>
                    <a:cubicBezTo>
                      <a:pt x="885" y="38935"/>
                      <a:pt x="151" y="32350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40271" y="-8"/>
                    </a:lnTo>
                    <a:close/>
                  </a:path>
                </a:pathLst>
              </a:custGeom>
              <a:solidFill>
                <a:srgbClr val="FFCD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F9F21D75-34C3-A546-B0F1-FA7E3985A233}"/>
                  </a:ext>
                </a:extLst>
              </p:cNvPr>
              <p:cNvSpPr/>
              <p:nvPr/>
            </p:nvSpPr>
            <p:spPr>
              <a:xfrm>
                <a:off x="12333449" y="7633577"/>
                <a:ext cx="1528260" cy="1017093"/>
              </a:xfrm>
              <a:custGeom>
                <a:avLst/>
                <a:gdLst>
                  <a:gd name="connsiteX0" fmla="*/ 79228 w 79247"/>
                  <a:gd name="connsiteY0" fmla="*/ 9780 h 52741"/>
                  <a:gd name="connsiteX1" fmla="*/ 39413 w 79247"/>
                  <a:gd name="connsiteY1" fmla="*/ 52734 h 52741"/>
                  <a:gd name="connsiteX2" fmla="*/ -20 w 79247"/>
                  <a:gd name="connsiteY2" fmla="*/ 9495 h 52741"/>
                  <a:gd name="connsiteX3" fmla="*/ -20 w 79247"/>
                  <a:gd name="connsiteY3" fmla="*/ 9495 h 52741"/>
                  <a:gd name="connsiteX4" fmla="*/ 6362 w 79247"/>
                  <a:gd name="connsiteY4" fmla="*/ -8 h 52741"/>
                  <a:gd name="connsiteX5" fmla="*/ 13410 w 79247"/>
                  <a:gd name="connsiteY5" fmla="*/ 16052 h 52741"/>
                  <a:gd name="connsiteX6" fmla="*/ 39509 w 79247"/>
                  <a:gd name="connsiteY6" fmla="*/ 32112 h 52741"/>
                  <a:gd name="connsiteX7" fmla="*/ 65607 w 79247"/>
                  <a:gd name="connsiteY7" fmla="*/ 16052 h 52741"/>
                  <a:gd name="connsiteX8" fmla="*/ 72751 w 79247"/>
                  <a:gd name="connsiteY8" fmla="*/ -8 h 52741"/>
                  <a:gd name="connsiteX9" fmla="*/ 72751 w 79247"/>
                  <a:gd name="connsiteY9" fmla="*/ -8 h 52741"/>
                  <a:gd name="connsiteX10" fmla="*/ 79228 w 79247"/>
                  <a:gd name="connsiteY10" fmla="*/ 9780 h 5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47" h="52741">
                    <a:moveTo>
                      <a:pt x="79228" y="9780"/>
                    </a:moveTo>
                    <a:cubicBezTo>
                      <a:pt x="74847" y="36388"/>
                      <a:pt x="57987" y="52734"/>
                      <a:pt x="39413" y="52734"/>
                    </a:cubicBezTo>
                    <a:cubicBezTo>
                      <a:pt x="20840" y="52734"/>
                      <a:pt x="4076" y="32017"/>
                      <a:pt x="-20" y="9495"/>
                    </a:cubicBezTo>
                    <a:lnTo>
                      <a:pt x="-20" y="9495"/>
                    </a:lnTo>
                    <a:cubicBezTo>
                      <a:pt x="2552" y="6644"/>
                      <a:pt x="4695" y="3441"/>
                      <a:pt x="6362" y="-8"/>
                    </a:cubicBezTo>
                    <a:cubicBezTo>
                      <a:pt x="7333" y="5846"/>
                      <a:pt x="9762" y="11367"/>
                      <a:pt x="13410" y="16052"/>
                    </a:cubicBezTo>
                    <a:cubicBezTo>
                      <a:pt x="22935" y="27075"/>
                      <a:pt x="31317" y="32112"/>
                      <a:pt x="39509" y="32112"/>
                    </a:cubicBezTo>
                    <a:cubicBezTo>
                      <a:pt x="47700" y="32112"/>
                      <a:pt x="55987" y="27075"/>
                      <a:pt x="65607" y="16052"/>
                    </a:cubicBezTo>
                    <a:cubicBezTo>
                      <a:pt x="69284" y="11377"/>
                      <a:pt x="71741" y="5855"/>
                      <a:pt x="72751" y="-8"/>
                    </a:cubicBezTo>
                    <a:lnTo>
                      <a:pt x="72751" y="-8"/>
                    </a:lnTo>
                    <a:cubicBezTo>
                      <a:pt x="74418" y="3556"/>
                      <a:pt x="76609" y="6844"/>
                      <a:pt x="79228" y="9780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3FA0D0-E1CD-504F-91EE-5CD178A63A06}"/>
                  </a:ext>
                </a:extLst>
              </p:cNvPr>
              <p:cNvSpPr/>
              <p:nvPr/>
            </p:nvSpPr>
            <p:spPr>
              <a:xfrm>
                <a:off x="12231647" y="6535791"/>
                <a:ext cx="1721917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1391F1D-38AB-5241-BDE1-D044D90B995A}"/>
                  </a:ext>
                </a:extLst>
              </p:cNvPr>
              <p:cNvSpPr/>
              <p:nvPr/>
            </p:nvSpPr>
            <p:spPr>
              <a:xfrm rot="5400000">
                <a:off x="12630565" y="6089268"/>
                <a:ext cx="924080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FC6A6ACF-5D65-7E47-899E-D388FBA47D80}"/>
                  </a:ext>
                </a:extLst>
              </p:cNvPr>
              <p:cNvSpPr/>
              <p:nvPr/>
            </p:nvSpPr>
            <p:spPr>
              <a:xfrm flipV="1">
                <a:off x="11765480" y="7920658"/>
                <a:ext cx="2663474" cy="5795341"/>
              </a:xfrm>
              <a:custGeom>
                <a:avLst/>
                <a:gdLst>
                  <a:gd name="connsiteX0" fmla="*/ 455544 w 2663474"/>
                  <a:gd name="connsiteY0" fmla="*/ 5795341 h 5795341"/>
                  <a:gd name="connsiteX1" fmla="*/ 455544 w 2663474"/>
                  <a:gd name="connsiteY1" fmla="*/ 4605974 h 5795341"/>
                  <a:gd name="connsiteX2" fmla="*/ 2207910 w 2663474"/>
                  <a:gd name="connsiteY2" fmla="*/ 4605974 h 5795341"/>
                  <a:gd name="connsiteX3" fmla="*/ 2207910 w 2663474"/>
                  <a:gd name="connsiteY3" fmla="*/ 5793508 h 5795341"/>
                  <a:gd name="connsiteX4" fmla="*/ 2391597 w 2663474"/>
                  <a:gd name="connsiteY4" fmla="*/ 5661562 h 5795341"/>
                  <a:gd name="connsiteX5" fmla="*/ 2426503 w 2663474"/>
                  <a:gd name="connsiteY5" fmla="*/ 2657888 h 5795341"/>
                  <a:gd name="connsiteX6" fmla="*/ 2426503 w 2663474"/>
                  <a:gd name="connsiteY6" fmla="*/ 2456286 h 5795341"/>
                  <a:gd name="connsiteX7" fmla="*/ 2426503 w 2663474"/>
                  <a:gd name="connsiteY7" fmla="*/ 2397641 h 5795341"/>
                  <a:gd name="connsiteX8" fmla="*/ 2224457 w 2663474"/>
                  <a:gd name="connsiteY8" fmla="*/ 2254702 h 5795341"/>
                  <a:gd name="connsiteX9" fmla="*/ 2145273 w 2663474"/>
                  <a:gd name="connsiteY9" fmla="*/ 2071440 h 5795341"/>
                  <a:gd name="connsiteX10" fmla="*/ 2176688 w 2663474"/>
                  <a:gd name="connsiteY10" fmla="*/ 2023787 h 5795341"/>
                  <a:gd name="connsiteX11" fmla="*/ 2275889 w 2663474"/>
                  <a:gd name="connsiteY11" fmla="*/ 1761727 h 5795341"/>
                  <a:gd name="connsiteX12" fmla="*/ 2426503 w 2663474"/>
                  <a:gd name="connsiteY12" fmla="*/ 1660926 h 5795341"/>
                  <a:gd name="connsiteX13" fmla="*/ 2663474 w 2663474"/>
                  <a:gd name="connsiteY13" fmla="*/ 1706746 h 5795341"/>
                  <a:gd name="connsiteX14" fmla="*/ 2646343 w 2663474"/>
                  <a:gd name="connsiteY14" fmla="*/ 728339 h 5795341"/>
                  <a:gd name="connsiteX15" fmla="*/ 2632252 w 2663474"/>
                  <a:gd name="connsiteY15" fmla="*/ 0 h 5795341"/>
                  <a:gd name="connsiteX16" fmla="*/ 1411608 w 2663474"/>
                  <a:gd name="connsiteY16" fmla="*/ 0 h 5795341"/>
                  <a:gd name="connsiteX17" fmla="*/ 1409600 w 2663474"/>
                  <a:gd name="connsiteY17" fmla="*/ 28735 h 5795341"/>
                  <a:gd name="connsiteX18" fmla="*/ 1329895 w 2663474"/>
                  <a:gd name="connsiteY18" fmla="*/ 486216 h 5795341"/>
                  <a:gd name="connsiteX19" fmla="*/ 1250190 w 2663474"/>
                  <a:gd name="connsiteY19" fmla="*/ 28735 h 5795341"/>
                  <a:gd name="connsiteX20" fmla="*/ 1248183 w 2663474"/>
                  <a:gd name="connsiteY20" fmla="*/ 0 h 5795341"/>
                  <a:gd name="connsiteX21" fmla="*/ 30301 w 2663474"/>
                  <a:gd name="connsiteY21" fmla="*/ 0 h 5795341"/>
                  <a:gd name="connsiteX22" fmla="*/ 16520 w 2663474"/>
                  <a:gd name="connsiteY22" fmla="*/ 728865 h 5795341"/>
                  <a:gd name="connsiteX23" fmla="*/ 0 w 2663474"/>
                  <a:gd name="connsiteY23" fmla="*/ 1706746 h 5795341"/>
                  <a:gd name="connsiteX24" fmla="*/ 236952 w 2663474"/>
                  <a:gd name="connsiteY24" fmla="*/ 1660926 h 5795341"/>
                  <a:gd name="connsiteX25" fmla="*/ 389417 w 2663474"/>
                  <a:gd name="connsiteY25" fmla="*/ 1761727 h 5795341"/>
                  <a:gd name="connsiteX26" fmla="*/ 486766 w 2663474"/>
                  <a:gd name="connsiteY26" fmla="*/ 2023787 h 5795341"/>
                  <a:gd name="connsiteX27" fmla="*/ 490816 w 2663474"/>
                  <a:gd name="connsiteY27" fmla="*/ 2220800 h 5795341"/>
                  <a:gd name="connsiteX28" fmla="*/ 439017 w 2663474"/>
                  <a:gd name="connsiteY28" fmla="*/ 2254702 h 5795341"/>
                  <a:gd name="connsiteX29" fmla="*/ 236952 w 2663474"/>
                  <a:gd name="connsiteY29" fmla="*/ 2397641 h 5795341"/>
                  <a:gd name="connsiteX30" fmla="*/ 236952 w 2663474"/>
                  <a:gd name="connsiteY30" fmla="*/ 2456286 h 5795341"/>
                  <a:gd name="connsiteX31" fmla="*/ 236952 w 2663474"/>
                  <a:gd name="connsiteY31" fmla="*/ 2657888 h 5795341"/>
                  <a:gd name="connsiteX32" fmla="*/ 271857 w 2663474"/>
                  <a:gd name="connsiteY32" fmla="*/ 5661562 h 5795341"/>
                  <a:gd name="connsiteX33" fmla="*/ 455544 w 2663474"/>
                  <a:gd name="connsiteY33" fmla="*/ 5795341 h 579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663474" h="5795341">
                    <a:moveTo>
                      <a:pt x="455544" y="5795341"/>
                    </a:moveTo>
                    <a:cubicBezTo>
                      <a:pt x="455544" y="5223568"/>
                      <a:pt x="455544" y="4605974"/>
                      <a:pt x="455544" y="4605974"/>
                    </a:cubicBezTo>
                    <a:lnTo>
                      <a:pt x="2207910" y="4605974"/>
                    </a:lnTo>
                    <a:cubicBezTo>
                      <a:pt x="2207910" y="4605974"/>
                      <a:pt x="2207910" y="5223568"/>
                      <a:pt x="2207910" y="5793508"/>
                    </a:cubicBezTo>
                    <a:cubicBezTo>
                      <a:pt x="2265957" y="5745123"/>
                      <a:pt x="2327321" y="5701154"/>
                      <a:pt x="2391597" y="5661562"/>
                    </a:cubicBezTo>
                    <a:lnTo>
                      <a:pt x="2426503" y="2657888"/>
                    </a:lnTo>
                    <a:lnTo>
                      <a:pt x="2426503" y="2456286"/>
                    </a:lnTo>
                    <a:lnTo>
                      <a:pt x="2426503" y="2397641"/>
                    </a:lnTo>
                    <a:cubicBezTo>
                      <a:pt x="2351196" y="2335332"/>
                      <a:pt x="2224457" y="2254702"/>
                      <a:pt x="2224457" y="2254702"/>
                    </a:cubicBezTo>
                    <a:cubicBezTo>
                      <a:pt x="2151888" y="2225930"/>
                      <a:pt x="2116443" y="2143834"/>
                      <a:pt x="2145273" y="2071440"/>
                    </a:cubicBezTo>
                    <a:cubicBezTo>
                      <a:pt x="2152447" y="2053659"/>
                      <a:pt x="2163093" y="2037364"/>
                      <a:pt x="2176688" y="2023787"/>
                    </a:cubicBezTo>
                    <a:cubicBezTo>
                      <a:pt x="2108729" y="1791059"/>
                      <a:pt x="2275889" y="1761727"/>
                      <a:pt x="2275889" y="1761727"/>
                    </a:cubicBezTo>
                    <a:cubicBezTo>
                      <a:pt x="2289658" y="1692456"/>
                      <a:pt x="2357078" y="1647562"/>
                      <a:pt x="2426503" y="1660926"/>
                    </a:cubicBezTo>
                    <a:cubicBezTo>
                      <a:pt x="2507884" y="1631420"/>
                      <a:pt x="2598986" y="1649027"/>
                      <a:pt x="2663474" y="1706746"/>
                    </a:cubicBezTo>
                    <a:cubicBezTo>
                      <a:pt x="2658421" y="1396344"/>
                      <a:pt x="2652623" y="1067014"/>
                      <a:pt x="2646343" y="728339"/>
                    </a:cubicBezTo>
                    <a:lnTo>
                      <a:pt x="2632252" y="0"/>
                    </a:lnTo>
                    <a:lnTo>
                      <a:pt x="1411608" y="0"/>
                    </a:lnTo>
                    <a:lnTo>
                      <a:pt x="1409600" y="28735"/>
                    </a:lnTo>
                    <a:cubicBezTo>
                      <a:pt x="1387843" y="311937"/>
                      <a:pt x="1361581" y="486216"/>
                      <a:pt x="1329895" y="486216"/>
                    </a:cubicBezTo>
                    <a:cubicBezTo>
                      <a:pt x="1298209" y="486216"/>
                      <a:pt x="1271948" y="311937"/>
                      <a:pt x="1250190" y="28735"/>
                    </a:cubicBezTo>
                    <a:lnTo>
                      <a:pt x="1248183" y="0"/>
                    </a:lnTo>
                    <a:lnTo>
                      <a:pt x="30301" y="0"/>
                    </a:lnTo>
                    <a:lnTo>
                      <a:pt x="16520" y="728865"/>
                    </a:lnTo>
                    <a:cubicBezTo>
                      <a:pt x="10418" y="1067415"/>
                      <a:pt x="4821" y="1396573"/>
                      <a:pt x="0" y="1706746"/>
                    </a:cubicBezTo>
                    <a:cubicBezTo>
                      <a:pt x="64469" y="1649027"/>
                      <a:pt x="155589" y="1631420"/>
                      <a:pt x="236952" y="1660926"/>
                    </a:cubicBezTo>
                    <a:cubicBezTo>
                      <a:pt x="236952" y="1660926"/>
                      <a:pt x="369207" y="1640773"/>
                      <a:pt x="389417" y="1761727"/>
                    </a:cubicBezTo>
                    <a:cubicBezTo>
                      <a:pt x="389417" y="1761727"/>
                      <a:pt x="556577" y="1791059"/>
                      <a:pt x="486766" y="2023787"/>
                    </a:cubicBezTo>
                    <a:cubicBezTo>
                      <a:pt x="542422" y="2077129"/>
                      <a:pt x="544273" y="2165279"/>
                      <a:pt x="490816" y="2220800"/>
                    </a:cubicBezTo>
                    <a:cubicBezTo>
                      <a:pt x="476295" y="2235823"/>
                      <a:pt x="458668" y="2247374"/>
                      <a:pt x="439017" y="2254702"/>
                    </a:cubicBezTo>
                    <a:cubicBezTo>
                      <a:pt x="439017" y="2254702"/>
                      <a:pt x="312259" y="2335332"/>
                      <a:pt x="236952" y="2397641"/>
                    </a:cubicBezTo>
                    <a:lnTo>
                      <a:pt x="236952" y="2456286"/>
                    </a:lnTo>
                    <a:lnTo>
                      <a:pt x="236952" y="2657888"/>
                    </a:lnTo>
                    <a:lnTo>
                      <a:pt x="271857" y="5661562"/>
                    </a:lnTo>
                    <a:cubicBezTo>
                      <a:pt x="336519" y="5701154"/>
                      <a:pt x="398056" y="5745856"/>
                      <a:pt x="455544" y="57953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EDBB12-5E8C-7B45-BD7E-FB9861F2FC54}"/>
              </a:ext>
            </a:extLst>
          </p:cNvPr>
          <p:cNvGrpSpPr/>
          <p:nvPr/>
        </p:nvGrpSpPr>
        <p:grpSpPr>
          <a:xfrm>
            <a:off x="13915062" y="10222235"/>
            <a:ext cx="1805378" cy="1805375"/>
            <a:chOff x="13915062" y="10222235"/>
            <a:chExt cx="1805378" cy="1805375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015E2FC-00CA-904B-97E3-202A27C837A3}"/>
                </a:ext>
              </a:extLst>
            </p:cNvPr>
            <p:cNvSpPr/>
            <p:nvPr/>
          </p:nvSpPr>
          <p:spPr>
            <a:xfrm>
              <a:off x="13915062" y="10222235"/>
              <a:ext cx="1805378" cy="18053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37056BA-01E9-FE46-95B1-236E07AE1BD0}"/>
                </a:ext>
              </a:extLst>
            </p:cNvPr>
            <p:cNvSpPr/>
            <p:nvPr/>
          </p:nvSpPr>
          <p:spPr>
            <a:xfrm rot="1800000">
              <a:off x="14675841" y="10655191"/>
              <a:ext cx="316741" cy="939462"/>
            </a:xfrm>
            <a:custGeom>
              <a:avLst/>
              <a:gdLst>
                <a:gd name="connsiteX0" fmla="*/ 90012 w 364808"/>
                <a:gd name="connsiteY0" fmla="*/ 51100 h 1082029"/>
                <a:gd name="connsiteX1" fmla="*/ 182785 w 364808"/>
                <a:gd name="connsiteY1" fmla="*/ 121801 h 1082029"/>
                <a:gd name="connsiteX2" fmla="*/ 275749 w 364808"/>
                <a:gd name="connsiteY2" fmla="*/ 51195 h 1082029"/>
                <a:gd name="connsiteX3" fmla="*/ 60484 w 364808"/>
                <a:gd name="connsiteY3" fmla="*/ 0 h 1082029"/>
                <a:gd name="connsiteX4" fmla="*/ 60674 w 364808"/>
                <a:gd name="connsiteY4" fmla="*/ 0 h 1082029"/>
                <a:gd name="connsiteX5" fmla="*/ 304800 w 364808"/>
                <a:gd name="connsiteY5" fmla="*/ 96 h 1082029"/>
                <a:gd name="connsiteX6" fmla="*/ 330327 w 364808"/>
                <a:gd name="connsiteY6" fmla="*/ 25598 h 1082029"/>
                <a:gd name="connsiteX7" fmla="*/ 240156 w 364808"/>
                <a:gd name="connsiteY7" fmla="*/ 161500 h 1082029"/>
                <a:gd name="connsiteX8" fmla="*/ 236887 w 364808"/>
                <a:gd name="connsiteY8" fmla="*/ 162159 h 1082029"/>
                <a:gd name="connsiteX9" fmla="*/ 236887 w 364808"/>
                <a:gd name="connsiteY9" fmla="*/ 697248 h 1082029"/>
                <a:gd name="connsiteX10" fmla="*/ 338423 w 364808"/>
                <a:gd name="connsiteY10" fmla="*/ 697310 h 1082029"/>
                <a:gd name="connsiteX11" fmla="*/ 364808 w 364808"/>
                <a:gd name="connsiteY11" fmla="*/ 723668 h 1082029"/>
                <a:gd name="connsiteX12" fmla="*/ 364808 w 364808"/>
                <a:gd name="connsiteY12" fmla="*/ 723763 h 1082029"/>
                <a:gd name="connsiteX13" fmla="*/ 364808 w 364808"/>
                <a:gd name="connsiteY13" fmla="*/ 858315 h 1082029"/>
                <a:gd name="connsiteX14" fmla="*/ 212408 w 364808"/>
                <a:gd name="connsiteY14" fmla="*/ 1071752 h 1082029"/>
                <a:gd name="connsiteX15" fmla="*/ 182499 w 364808"/>
                <a:gd name="connsiteY15" fmla="*/ 1082029 h 1082029"/>
                <a:gd name="connsiteX16" fmla="*/ 152400 w 364808"/>
                <a:gd name="connsiteY16" fmla="*/ 1071752 h 1082029"/>
                <a:gd name="connsiteX17" fmla="*/ 0 w 364808"/>
                <a:gd name="connsiteY17" fmla="*/ 858125 h 1082029"/>
                <a:gd name="connsiteX18" fmla="*/ 0 w 364808"/>
                <a:gd name="connsiteY18" fmla="*/ 723573 h 1082029"/>
                <a:gd name="connsiteX19" fmla="*/ 26289 w 364808"/>
                <a:gd name="connsiteY19" fmla="*/ 697119 h 1082029"/>
                <a:gd name="connsiteX20" fmla="*/ 26480 w 364808"/>
                <a:gd name="connsiteY20" fmla="*/ 697119 h 1082029"/>
                <a:gd name="connsiteX21" fmla="*/ 128969 w 364808"/>
                <a:gd name="connsiteY21" fmla="*/ 697182 h 1082029"/>
                <a:gd name="connsiteX22" fmla="*/ 128969 w 364808"/>
                <a:gd name="connsiteY22" fmla="*/ 162255 h 1082029"/>
                <a:gd name="connsiteX23" fmla="*/ 125224 w 364808"/>
                <a:gd name="connsiteY23" fmla="*/ 161500 h 1082029"/>
                <a:gd name="connsiteX24" fmla="*/ 35052 w 364808"/>
                <a:gd name="connsiteY24" fmla="*/ 25598 h 1082029"/>
                <a:gd name="connsiteX25" fmla="*/ 60484 w 364808"/>
                <a:gd name="connsiteY25" fmla="*/ 0 h 108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4808" h="1082029">
                  <a:moveTo>
                    <a:pt x="90012" y="51100"/>
                  </a:moveTo>
                  <a:cubicBezTo>
                    <a:pt x="101584" y="92778"/>
                    <a:pt x="139494" y="121668"/>
                    <a:pt x="182785" y="121801"/>
                  </a:cubicBezTo>
                  <a:cubicBezTo>
                    <a:pt x="226105" y="121734"/>
                    <a:pt x="264100" y="92883"/>
                    <a:pt x="275749" y="51195"/>
                  </a:cubicBezTo>
                  <a:close/>
                  <a:moveTo>
                    <a:pt x="60484" y="0"/>
                  </a:moveTo>
                  <a:cubicBezTo>
                    <a:pt x="60551" y="0"/>
                    <a:pt x="60608" y="0"/>
                    <a:pt x="60674" y="0"/>
                  </a:cubicBezTo>
                  <a:lnTo>
                    <a:pt x="304800" y="96"/>
                  </a:lnTo>
                  <a:cubicBezTo>
                    <a:pt x="318897" y="96"/>
                    <a:pt x="330327" y="11514"/>
                    <a:pt x="330327" y="25598"/>
                  </a:cubicBezTo>
                  <a:cubicBezTo>
                    <a:pt x="330327" y="86688"/>
                    <a:pt x="293144" y="139108"/>
                    <a:pt x="240156" y="161500"/>
                  </a:cubicBezTo>
                  <a:lnTo>
                    <a:pt x="236887" y="162159"/>
                  </a:lnTo>
                  <a:lnTo>
                    <a:pt x="236887" y="697248"/>
                  </a:lnTo>
                  <a:lnTo>
                    <a:pt x="338423" y="697310"/>
                  </a:lnTo>
                  <a:cubicBezTo>
                    <a:pt x="352997" y="697310"/>
                    <a:pt x="364808" y="709109"/>
                    <a:pt x="364808" y="723668"/>
                  </a:cubicBezTo>
                  <a:cubicBezTo>
                    <a:pt x="364808" y="723697"/>
                    <a:pt x="364808" y="723735"/>
                    <a:pt x="364808" y="723763"/>
                  </a:cubicBezTo>
                  <a:lnTo>
                    <a:pt x="364808" y="858315"/>
                  </a:lnTo>
                  <a:cubicBezTo>
                    <a:pt x="364722" y="954633"/>
                    <a:pt x="303543" y="1040322"/>
                    <a:pt x="212408" y="1071752"/>
                  </a:cubicBezTo>
                  <a:lnTo>
                    <a:pt x="182499" y="1082029"/>
                  </a:lnTo>
                  <a:lnTo>
                    <a:pt x="152400" y="1071752"/>
                  </a:lnTo>
                  <a:cubicBezTo>
                    <a:pt x="61160" y="1040350"/>
                    <a:pt x="-57" y="954538"/>
                    <a:pt x="0" y="858125"/>
                  </a:cubicBezTo>
                  <a:lnTo>
                    <a:pt x="0" y="723573"/>
                  </a:lnTo>
                  <a:cubicBezTo>
                    <a:pt x="-57" y="709014"/>
                    <a:pt x="11716" y="697176"/>
                    <a:pt x="26289" y="697119"/>
                  </a:cubicBezTo>
                  <a:cubicBezTo>
                    <a:pt x="26356" y="697119"/>
                    <a:pt x="26413" y="697119"/>
                    <a:pt x="26480" y="697119"/>
                  </a:cubicBezTo>
                  <a:lnTo>
                    <a:pt x="128969" y="697182"/>
                  </a:lnTo>
                  <a:lnTo>
                    <a:pt x="128969" y="162255"/>
                  </a:lnTo>
                  <a:lnTo>
                    <a:pt x="125224" y="161500"/>
                  </a:lnTo>
                  <a:cubicBezTo>
                    <a:pt x="72235" y="139108"/>
                    <a:pt x="35052" y="86688"/>
                    <a:pt x="35052" y="25598"/>
                  </a:cubicBezTo>
                  <a:cubicBezTo>
                    <a:pt x="34995" y="11514"/>
                    <a:pt x="46387" y="57"/>
                    <a:pt x="604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43528F-3E3E-BF4A-899C-E1F2C23A75CE}"/>
              </a:ext>
            </a:extLst>
          </p:cNvPr>
          <p:cNvGrpSpPr/>
          <p:nvPr/>
        </p:nvGrpSpPr>
        <p:grpSpPr>
          <a:xfrm>
            <a:off x="13915062" y="4980607"/>
            <a:ext cx="1805378" cy="1805375"/>
            <a:chOff x="13915062" y="4980607"/>
            <a:chExt cx="1805378" cy="1805375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AB6EB4-4F11-7A4C-8D14-486FB8346369}"/>
                </a:ext>
              </a:extLst>
            </p:cNvPr>
            <p:cNvSpPr/>
            <p:nvPr/>
          </p:nvSpPr>
          <p:spPr>
            <a:xfrm>
              <a:off x="13915062" y="4980607"/>
              <a:ext cx="1805378" cy="1805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C3085CB-0588-8B46-A15F-8A96720E9B99}"/>
                </a:ext>
              </a:extLst>
            </p:cNvPr>
            <p:cNvGrpSpPr/>
            <p:nvPr/>
          </p:nvGrpSpPr>
          <p:grpSpPr>
            <a:xfrm>
              <a:off x="14201494" y="5565945"/>
              <a:ext cx="1232512" cy="642703"/>
              <a:chOff x="6335026" y="940163"/>
              <a:chExt cx="845254" cy="440764"/>
            </a:xfrm>
            <a:solidFill>
              <a:schemeClr val="bg1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C8E0DA28-7FD5-374F-8BC3-FB284106D9DB}"/>
                  </a:ext>
                </a:extLst>
              </p:cNvPr>
              <p:cNvSpPr/>
              <p:nvPr/>
            </p:nvSpPr>
            <p:spPr>
              <a:xfrm>
                <a:off x="6353274" y="1182388"/>
                <a:ext cx="184764" cy="184755"/>
              </a:xfrm>
              <a:custGeom>
                <a:avLst/>
                <a:gdLst>
                  <a:gd name="connsiteX0" fmla="*/ 53542 w 107154"/>
                  <a:gd name="connsiteY0" fmla="*/ 22799 h 107149"/>
                  <a:gd name="connsiteX1" fmla="*/ 84375 w 107154"/>
                  <a:gd name="connsiteY1" fmla="*/ 53630 h 107149"/>
                  <a:gd name="connsiteX2" fmla="*/ 53542 w 107154"/>
                  <a:gd name="connsiteY2" fmla="*/ 84462 h 107149"/>
                  <a:gd name="connsiteX3" fmla="*/ 22709 w 107154"/>
                  <a:gd name="connsiteY3" fmla="*/ 53630 h 107149"/>
                  <a:gd name="connsiteX4" fmla="*/ 22709 w 107154"/>
                  <a:gd name="connsiteY4" fmla="*/ 53535 h 107149"/>
                  <a:gd name="connsiteX5" fmla="*/ 53447 w 107154"/>
                  <a:gd name="connsiteY5" fmla="*/ 22799 h 107149"/>
                  <a:gd name="connsiteX6" fmla="*/ 53542 w 107154"/>
                  <a:gd name="connsiteY6" fmla="*/ 22799 h 107149"/>
                  <a:gd name="connsiteX7" fmla="*/ 53542 w 107154"/>
                  <a:gd name="connsiteY7" fmla="*/ -40 h 107149"/>
                  <a:gd name="connsiteX8" fmla="*/ -35 w 107154"/>
                  <a:gd name="connsiteY8" fmla="*/ 53535 h 107149"/>
                  <a:gd name="connsiteX9" fmla="*/ 53542 w 107154"/>
                  <a:gd name="connsiteY9" fmla="*/ 107110 h 107149"/>
                  <a:gd name="connsiteX10" fmla="*/ 107119 w 107154"/>
                  <a:gd name="connsiteY10" fmla="*/ 53535 h 107149"/>
                  <a:gd name="connsiteX11" fmla="*/ 53542 w 107154"/>
                  <a:gd name="connsiteY11" fmla="*/ -40 h 10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4" h="107149">
                    <a:moveTo>
                      <a:pt x="53542" y="22799"/>
                    </a:moveTo>
                    <a:cubicBezTo>
                      <a:pt x="70567" y="22799"/>
                      <a:pt x="84375" y="36602"/>
                      <a:pt x="84375" y="53630"/>
                    </a:cubicBezTo>
                    <a:cubicBezTo>
                      <a:pt x="84375" y="70658"/>
                      <a:pt x="70567" y="84462"/>
                      <a:pt x="53542" y="84462"/>
                    </a:cubicBezTo>
                    <a:cubicBezTo>
                      <a:pt x="36517" y="84462"/>
                      <a:pt x="22709" y="70658"/>
                      <a:pt x="22709" y="53630"/>
                    </a:cubicBezTo>
                    <a:cubicBezTo>
                      <a:pt x="22709" y="53599"/>
                      <a:pt x="22709" y="53567"/>
                      <a:pt x="22709" y="53535"/>
                    </a:cubicBezTo>
                    <a:cubicBezTo>
                      <a:pt x="22709" y="36560"/>
                      <a:pt x="36470" y="22799"/>
                      <a:pt x="53447" y="22799"/>
                    </a:cubicBezTo>
                    <a:cubicBezTo>
                      <a:pt x="53475" y="22799"/>
                      <a:pt x="53513" y="22799"/>
                      <a:pt x="53542" y="22799"/>
                    </a:cubicBezTo>
                    <a:close/>
                    <a:moveTo>
                      <a:pt x="53542" y="-40"/>
                    </a:moveTo>
                    <a:cubicBezTo>
                      <a:pt x="23956" y="-40"/>
                      <a:pt x="-35" y="23946"/>
                      <a:pt x="-35" y="53535"/>
                    </a:cubicBezTo>
                    <a:cubicBezTo>
                      <a:pt x="-35" y="83124"/>
                      <a:pt x="23956" y="107110"/>
                      <a:pt x="53542" y="107110"/>
                    </a:cubicBezTo>
                    <a:cubicBezTo>
                      <a:pt x="83128" y="107110"/>
                      <a:pt x="107119" y="83124"/>
                      <a:pt x="107119" y="53535"/>
                    </a:cubicBezTo>
                    <a:cubicBezTo>
                      <a:pt x="107071" y="23968"/>
                      <a:pt x="83109" y="13"/>
                      <a:pt x="53542" y="-40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BC0CDF3-1874-4E49-BC3C-ED47D90965B4}"/>
                  </a:ext>
                </a:extLst>
              </p:cNvPr>
              <p:cNvSpPr/>
              <p:nvPr/>
            </p:nvSpPr>
            <p:spPr>
              <a:xfrm>
                <a:off x="6335026" y="1014367"/>
                <a:ext cx="845254" cy="366560"/>
              </a:xfrm>
              <a:custGeom>
                <a:avLst/>
                <a:gdLst>
                  <a:gd name="connsiteX0" fmla="*/ 478752 w 490206"/>
                  <a:gd name="connsiteY0" fmla="*/ -39 h 212587"/>
                  <a:gd name="connsiteX1" fmla="*/ 419465 w 490206"/>
                  <a:gd name="connsiteY1" fmla="*/ -39 h 212587"/>
                  <a:gd name="connsiteX2" fmla="*/ 412709 w 490206"/>
                  <a:gd name="connsiteY2" fmla="*/ 2245 h 212587"/>
                  <a:gd name="connsiteX3" fmla="*/ 276435 w 490206"/>
                  <a:gd name="connsiteY3" fmla="*/ 102448 h 212587"/>
                  <a:gd name="connsiteX4" fmla="*/ 111707 w 490206"/>
                  <a:gd name="connsiteY4" fmla="*/ 102448 h 212587"/>
                  <a:gd name="connsiteX5" fmla="*/ 104760 w 490206"/>
                  <a:gd name="connsiteY5" fmla="*/ 104922 h 212587"/>
                  <a:gd name="connsiteX6" fmla="*/ 64125 w 490206"/>
                  <a:gd name="connsiteY6" fmla="*/ 135944 h 212587"/>
                  <a:gd name="connsiteX7" fmla="*/ 64125 w 490206"/>
                  <a:gd name="connsiteY7" fmla="*/ 135944 h 212587"/>
                  <a:gd name="connsiteX8" fmla="*/ 52324 w 490206"/>
                  <a:gd name="connsiteY8" fmla="*/ 141749 h 212587"/>
                  <a:gd name="connsiteX9" fmla="*/ 9311 w 490206"/>
                  <a:gd name="connsiteY9" fmla="*/ 150028 h 212587"/>
                  <a:gd name="connsiteX10" fmla="*/ 156 w 490206"/>
                  <a:gd name="connsiteY10" fmla="*/ 163333 h 212587"/>
                  <a:gd name="connsiteX11" fmla="*/ 11404 w 490206"/>
                  <a:gd name="connsiteY11" fmla="*/ 172676 h 212587"/>
                  <a:gd name="connsiteX12" fmla="*/ 13593 w 490206"/>
                  <a:gd name="connsiteY12" fmla="*/ 172676 h 212587"/>
                  <a:gd name="connsiteX13" fmla="*/ 56607 w 490206"/>
                  <a:gd name="connsiteY13" fmla="*/ 164397 h 212587"/>
                  <a:gd name="connsiteX14" fmla="*/ 64125 w 490206"/>
                  <a:gd name="connsiteY14" fmla="*/ 166490 h 212587"/>
                  <a:gd name="connsiteX15" fmla="*/ 78970 w 490206"/>
                  <a:gd name="connsiteY15" fmla="*/ 154215 h 212587"/>
                  <a:gd name="connsiteX16" fmla="*/ 115608 w 490206"/>
                  <a:gd name="connsiteY16" fmla="*/ 125667 h 212587"/>
                  <a:gd name="connsiteX17" fmla="*/ 178321 w 490206"/>
                  <a:gd name="connsiteY17" fmla="*/ 125667 h 212587"/>
                  <a:gd name="connsiteX18" fmla="*/ 206870 w 490206"/>
                  <a:gd name="connsiteY18" fmla="*/ 207504 h 212587"/>
                  <a:gd name="connsiteX19" fmla="*/ 213436 w 490206"/>
                  <a:gd name="connsiteY19" fmla="*/ 212548 h 212587"/>
                  <a:gd name="connsiteX20" fmla="*/ 214103 w 490206"/>
                  <a:gd name="connsiteY20" fmla="*/ 212548 h 212587"/>
                  <a:gd name="connsiteX21" fmla="*/ 220764 w 490206"/>
                  <a:gd name="connsiteY21" fmla="*/ 208741 h 212587"/>
                  <a:gd name="connsiteX22" fmla="*/ 267489 w 490206"/>
                  <a:gd name="connsiteY22" fmla="*/ 125667 h 212587"/>
                  <a:gd name="connsiteX23" fmla="*/ 280241 w 490206"/>
                  <a:gd name="connsiteY23" fmla="*/ 125667 h 212587"/>
                  <a:gd name="connsiteX24" fmla="*/ 286998 w 490206"/>
                  <a:gd name="connsiteY24" fmla="*/ 123478 h 212587"/>
                  <a:gd name="connsiteX25" fmla="*/ 423272 w 490206"/>
                  <a:gd name="connsiteY25" fmla="*/ 23180 h 212587"/>
                  <a:gd name="connsiteX26" fmla="*/ 478752 w 490206"/>
                  <a:gd name="connsiteY26" fmla="*/ 23180 h 212587"/>
                  <a:gd name="connsiteX27" fmla="*/ 490172 w 490206"/>
                  <a:gd name="connsiteY27" fmla="*/ 11761 h 212587"/>
                  <a:gd name="connsiteX28" fmla="*/ 478752 w 490206"/>
                  <a:gd name="connsiteY28" fmla="*/ 342 h 212587"/>
                  <a:gd name="connsiteX29" fmla="*/ 215720 w 490206"/>
                  <a:gd name="connsiteY29" fmla="*/ 186283 h 212587"/>
                  <a:gd name="connsiteX30" fmla="*/ 194213 w 490206"/>
                  <a:gd name="connsiteY30" fmla="*/ 125286 h 212587"/>
                  <a:gd name="connsiteX31" fmla="*/ 250074 w 490206"/>
                  <a:gd name="connsiteY31" fmla="*/ 125286 h 21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90206" h="212587">
                    <a:moveTo>
                      <a:pt x="478752" y="-39"/>
                    </a:moveTo>
                    <a:lnTo>
                      <a:pt x="419465" y="-39"/>
                    </a:lnTo>
                    <a:cubicBezTo>
                      <a:pt x="417020" y="-68"/>
                      <a:pt x="414631" y="738"/>
                      <a:pt x="412709" y="2245"/>
                    </a:cubicBezTo>
                    <a:lnTo>
                      <a:pt x="276435" y="102448"/>
                    </a:lnTo>
                    <a:lnTo>
                      <a:pt x="111707" y="102448"/>
                    </a:lnTo>
                    <a:cubicBezTo>
                      <a:pt x="109175" y="102452"/>
                      <a:pt x="106720" y="103325"/>
                      <a:pt x="104760" y="104922"/>
                    </a:cubicBezTo>
                    <a:lnTo>
                      <a:pt x="64125" y="135944"/>
                    </a:lnTo>
                    <a:lnTo>
                      <a:pt x="64125" y="135944"/>
                    </a:lnTo>
                    <a:cubicBezTo>
                      <a:pt x="59500" y="135937"/>
                      <a:pt x="55141" y="138082"/>
                      <a:pt x="52324" y="141749"/>
                    </a:cubicBezTo>
                    <a:lnTo>
                      <a:pt x="9311" y="150028"/>
                    </a:lnTo>
                    <a:cubicBezTo>
                      <a:pt x="3106" y="151174"/>
                      <a:pt x="-986" y="157131"/>
                      <a:pt x="156" y="163333"/>
                    </a:cubicBezTo>
                    <a:cubicBezTo>
                      <a:pt x="1155" y="168753"/>
                      <a:pt x="5894" y="172684"/>
                      <a:pt x="11404" y="172676"/>
                    </a:cubicBezTo>
                    <a:cubicBezTo>
                      <a:pt x="12127" y="172775"/>
                      <a:pt x="12870" y="172775"/>
                      <a:pt x="13593" y="172676"/>
                    </a:cubicBezTo>
                    <a:lnTo>
                      <a:pt x="56607" y="164397"/>
                    </a:lnTo>
                    <a:cubicBezTo>
                      <a:pt x="58872" y="165775"/>
                      <a:pt x="61470" y="166499"/>
                      <a:pt x="64125" y="166490"/>
                    </a:cubicBezTo>
                    <a:cubicBezTo>
                      <a:pt x="71376" y="166484"/>
                      <a:pt x="77600" y="161335"/>
                      <a:pt x="78970" y="154215"/>
                    </a:cubicBezTo>
                    <a:lnTo>
                      <a:pt x="115608" y="125667"/>
                    </a:lnTo>
                    <a:lnTo>
                      <a:pt x="178321" y="125667"/>
                    </a:lnTo>
                    <a:lnTo>
                      <a:pt x="206870" y="207504"/>
                    </a:lnTo>
                    <a:cubicBezTo>
                      <a:pt x="207869" y="210332"/>
                      <a:pt x="210448" y="212308"/>
                      <a:pt x="213436" y="212548"/>
                    </a:cubicBezTo>
                    <a:lnTo>
                      <a:pt x="214103" y="212548"/>
                    </a:lnTo>
                    <a:cubicBezTo>
                      <a:pt x="216843" y="212552"/>
                      <a:pt x="219374" y="211103"/>
                      <a:pt x="220764" y="208741"/>
                    </a:cubicBezTo>
                    <a:lnTo>
                      <a:pt x="267489" y="125667"/>
                    </a:lnTo>
                    <a:lnTo>
                      <a:pt x="280241" y="125667"/>
                    </a:lnTo>
                    <a:cubicBezTo>
                      <a:pt x="282668" y="125654"/>
                      <a:pt x="285028" y="124890"/>
                      <a:pt x="286998" y="123478"/>
                    </a:cubicBezTo>
                    <a:lnTo>
                      <a:pt x="423272" y="23180"/>
                    </a:lnTo>
                    <a:lnTo>
                      <a:pt x="478752" y="23180"/>
                    </a:lnTo>
                    <a:cubicBezTo>
                      <a:pt x="485062" y="23180"/>
                      <a:pt x="490172" y="18067"/>
                      <a:pt x="490172" y="11761"/>
                    </a:cubicBezTo>
                    <a:cubicBezTo>
                      <a:pt x="490172" y="5455"/>
                      <a:pt x="485062" y="342"/>
                      <a:pt x="478752" y="342"/>
                    </a:cubicBezTo>
                    <a:close/>
                    <a:moveTo>
                      <a:pt x="215720" y="186283"/>
                    </a:moveTo>
                    <a:lnTo>
                      <a:pt x="194213" y="125286"/>
                    </a:lnTo>
                    <a:lnTo>
                      <a:pt x="250074" y="125286"/>
                    </a:ln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569EAA8-53D9-364F-B291-3C1D0E66938D}"/>
                  </a:ext>
                </a:extLst>
              </p:cNvPr>
              <p:cNvSpPr/>
              <p:nvPr/>
            </p:nvSpPr>
            <p:spPr>
              <a:xfrm>
                <a:off x="6387365" y="940163"/>
                <a:ext cx="565524" cy="224340"/>
              </a:xfrm>
              <a:custGeom>
                <a:avLst/>
                <a:gdLst>
                  <a:gd name="connsiteX0" fmla="*/ 318595 w 327976"/>
                  <a:gd name="connsiteY0" fmla="*/ 59934 h 130106"/>
                  <a:gd name="connsiteX1" fmla="*/ 13596 w 327976"/>
                  <a:gd name="connsiteY1" fmla="*/ 174 h 130106"/>
                  <a:gd name="connsiteX2" fmla="*/ 178 w 327976"/>
                  <a:gd name="connsiteY2" fmla="*/ 9214 h 130106"/>
                  <a:gd name="connsiteX3" fmla="*/ 9219 w 327976"/>
                  <a:gd name="connsiteY3" fmla="*/ 22631 h 130106"/>
                  <a:gd name="connsiteX4" fmla="*/ 31297 w 327976"/>
                  <a:gd name="connsiteY4" fmla="*/ 26914 h 130106"/>
                  <a:gd name="connsiteX5" fmla="*/ 79830 w 327976"/>
                  <a:gd name="connsiteY5" fmla="*/ 119313 h 130106"/>
                  <a:gd name="connsiteX6" fmla="*/ 97816 w 327976"/>
                  <a:gd name="connsiteY6" fmla="*/ 130067 h 130106"/>
                  <a:gd name="connsiteX7" fmla="*/ 229998 w 327976"/>
                  <a:gd name="connsiteY7" fmla="*/ 130067 h 130106"/>
                  <a:gd name="connsiteX8" fmla="*/ 250934 w 327976"/>
                  <a:gd name="connsiteY8" fmla="*/ 121407 h 130106"/>
                  <a:gd name="connsiteX9" fmla="*/ 293853 w 327976"/>
                  <a:gd name="connsiteY9" fmla="*/ 78300 h 130106"/>
                  <a:gd name="connsiteX10" fmla="*/ 314218 w 327976"/>
                  <a:gd name="connsiteY10" fmla="*/ 82296 h 130106"/>
                  <a:gd name="connsiteX11" fmla="*/ 316407 w 327976"/>
                  <a:gd name="connsiteY11" fmla="*/ 82296 h 130106"/>
                  <a:gd name="connsiteX12" fmla="*/ 327940 w 327976"/>
                  <a:gd name="connsiteY12" fmla="*/ 70993 h 130106"/>
                  <a:gd name="connsiteX13" fmla="*/ 318595 w 327976"/>
                  <a:gd name="connsiteY13" fmla="*/ 59648 h 13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7976" h="130106">
                    <a:moveTo>
                      <a:pt x="318595" y="59934"/>
                    </a:moveTo>
                    <a:lnTo>
                      <a:pt x="13596" y="174"/>
                    </a:lnTo>
                    <a:cubicBezTo>
                      <a:pt x="7392" y="-1035"/>
                      <a:pt x="1387" y="3012"/>
                      <a:pt x="178" y="9214"/>
                    </a:cubicBezTo>
                    <a:cubicBezTo>
                      <a:pt x="-1030" y="15415"/>
                      <a:pt x="3014" y="21423"/>
                      <a:pt x="9219" y="22631"/>
                    </a:cubicBezTo>
                    <a:lnTo>
                      <a:pt x="31297" y="26914"/>
                    </a:lnTo>
                    <a:lnTo>
                      <a:pt x="79830" y="119313"/>
                    </a:lnTo>
                    <a:cubicBezTo>
                      <a:pt x="83684" y="125646"/>
                      <a:pt x="90412" y="129670"/>
                      <a:pt x="97816" y="130067"/>
                    </a:cubicBezTo>
                    <a:lnTo>
                      <a:pt x="229998" y="130067"/>
                    </a:lnTo>
                    <a:cubicBezTo>
                      <a:pt x="237764" y="129675"/>
                      <a:pt x="245158" y="126617"/>
                      <a:pt x="250934" y="121407"/>
                    </a:cubicBezTo>
                    <a:lnTo>
                      <a:pt x="293853" y="78300"/>
                    </a:lnTo>
                    <a:lnTo>
                      <a:pt x="314218" y="82296"/>
                    </a:lnTo>
                    <a:cubicBezTo>
                      <a:pt x="314941" y="82395"/>
                      <a:pt x="315683" y="82395"/>
                      <a:pt x="316407" y="82296"/>
                    </a:cubicBezTo>
                    <a:cubicBezTo>
                      <a:pt x="322716" y="82360"/>
                      <a:pt x="327874" y="77300"/>
                      <a:pt x="327940" y="70993"/>
                    </a:cubicBezTo>
                    <a:cubicBezTo>
                      <a:pt x="327997" y="65443"/>
                      <a:pt x="324058" y="60656"/>
                      <a:pt x="318595" y="59648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3B4D0B-226A-2242-889D-40AD525712F9}"/>
              </a:ext>
            </a:extLst>
          </p:cNvPr>
          <p:cNvGrpSpPr/>
          <p:nvPr/>
        </p:nvGrpSpPr>
        <p:grpSpPr>
          <a:xfrm>
            <a:off x="13915062" y="7684044"/>
            <a:ext cx="1805378" cy="1805375"/>
            <a:chOff x="13915062" y="7684044"/>
            <a:chExt cx="1805378" cy="1805375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A26718D-A855-1948-9849-F664B82A8FBD}"/>
                </a:ext>
              </a:extLst>
            </p:cNvPr>
            <p:cNvSpPr/>
            <p:nvPr/>
          </p:nvSpPr>
          <p:spPr>
            <a:xfrm>
              <a:off x="13915062" y="7684044"/>
              <a:ext cx="1805378" cy="1805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54">
              <a:extLst>
                <a:ext uri="{FF2B5EF4-FFF2-40B4-BE49-F238E27FC236}">
                  <a16:creationId xmlns:a16="http://schemas.microsoft.com/office/drawing/2014/main" id="{5F2F1BA0-FF22-FE4C-AFBA-FAF290A0C04C}"/>
                </a:ext>
              </a:extLst>
            </p:cNvPr>
            <p:cNvSpPr/>
            <p:nvPr/>
          </p:nvSpPr>
          <p:spPr>
            <a:xfrm>
              <a:off x="14379771" y="8203069"/>
              <a:ext cx="882624" cy="633978"/>
            </a:xfrm>
            <a:custGeom>
              <a:avLst/>
              <a:gdLst>
                <a:gd name="connsiteX0" fmla="*/ 815274 w 812734"/>
                <a:gd name="connsiteY0" fmla="*/ 567280 h 583777"/>
                <a:gd name="connsiteX1" fmla="*/ 798765 w 812734"/>
                <a:gd name="connsiteY1" fmla="*/ 583778 h 583777"/>
                <a:gd name="connsiteX2" fmla="*/ 17778 w 812734"/>
                <a:gd name="connsiteY2" fmla="*/ 583778 h 583777"/>
                <a:gd name="connsiteX3" fmla="*/ 1270 w 812734"/>
                <a:gd name="connsiteY3" fmla="*/ 567280 h 583777"/>
                <a:gd name="connsiteX4" fmla="*/ 17778 w 812734"/>
                <a:gd name="connsiteY4" fmla="*/ 550781 h 583777"/>
                <a:gd name="connsiteX5" fmla="*/ 798765 w 812734"/>
                <a:gd name="connsiteY5" fmla="*/ 550781 h 583777"/>
                <a:gd name="connsiteX6" fmla="*/ 815274 w 812734"/>
                <a:gd name="connsiteY6" fmla="*/ 567280 h 583777"/>
                <a:gd name="connsiteX7" fmla="*/ 388588 w 812734"/>
                <a:gd name="connsiteY7" fmla="*/ 346459 h 583777"/>
                <a:gd name="connsiteX8" fmla="*/ 388588 w 812734"/>
                <a:gd name="connsiteY8" fmla="*/ 192901 h 583777"/>
                <a:gd name="connsiteX9" fmla="*/ 265408 w 812734"/>
                <a:gd name="connsiteY9" fmla="*/ 192901 h 583777"/>
                <a:gd name="connsiteX10" fmla="*/ 142228 w 812734"/>
                <a:gd name="connsiteY10" fmla="*/ 192901 h 583777"/>
                <a:gd name="connsiteX11" fmla="*/ 142228 w 812734"/>
                <a:gd name="connsiteY11" fmla="*/ 346459 h 583777"/>
                <a:gd name="connsiteX12" fmla="*/ 265408 w 812734"/>
                <a:gd name="connsiteY12" fmla="*/ 346459 h 583777"/>
                <a:gd name="connsiteX13" fmla="*/ 388588 w 812734"/>
                <a:gd name="connsiteY13" fmla="*/ 346459 h 583777"/>
                <a:gd name="connsiteX14" fmla="*/ 246360 w 812734"/>
                <a:gd name="connsiteY14" fmla="*/ 385801 h 583777"/>
                <a:gd name="connsiteX15" fmla="*/ 123179 w 812734"/>
                <a:gd name="connsiteY15" fmla="*/ 385801 h 583777"/>
                <a:gd name="connsiteX16" fmla="*/ 0 w 812734"/>
                <a:gd name="connsiteY16" fmla="*/ 385801 h 583777"/>
                <a:gd name="connsiteX17" fmla="*/ 0 w 812734"/>
                <a:gd name="connsiteY17" fmla="*/ 539360 h 583777"/>
                <a:gd name="connsiteX18" fmla="*/ 247630 w 812734"/>
                <a:gd name="connsiteY18" fmla="*/ 539360 h 583777"/>
                <a:gd name="connsiteX19" fmla="*/ 247630 w 812734"/>
                <a:gd name="connsiteY19" fmla="*/ 385801 h 583777"/>
                <a:gd name="connsiteX20" fmla="*/ 530817 w 812734"/>
                <a:gd name="connsiteY20" fmla="*/ 153559 h 583777"/>
                <a:gd name="connsiteX21" fmla="*/ 530817 w 812734"/>
                <a:gd name="connsiteY21" fmla="*/ 0 h 583777"/>
                <a:gd name="connsiteX22" fmla="*/ 283187 w 812734"/>
                <a:gd name="connsiteY22" fmla="*/ 0 h 583777"/>
                <a:gd name="connsiteX23" fmla="*/ 283187 w 812734"/>
                <a:gd name="connsiteY23" fmla="*/ 153559 h 583777"/>
                <a:gd name="connsiteX24" fmla="*/ 406367 w 812734"/>
                <a:gd name="connsiteY24" fmla="*/ 153559 h 583777"/>
                <a:gd name="connsiteX25" fmla="*/ 530817 w 812734"/>
                <a:gd name="connsiteY25" fmla="*/ 153559 h 583777"/>
                <a:gd name="connsiteX26" fmla="*/ 283187 w 812734"/>
                <a:gd name="connsiteY26" fmla="*/ 385801 h 583777"/>
                <a:gd name="connsiteX27" fmla="*/ 283187 w 812734"/>
                <a:gd name="connsiteY27" fmla="*/ 539360 h 583777"/>
                <a:gd name="connsiteX28" fmla="*/ 530817 w 812734"/>
                <a:gd name="connsiteY28" fmla="*/ 539360 h 583777"/>
                <a:gd name="connsiteX29" fmla="*/ 530817 w 812734"/>
                <a:gd name="connsiteY29" fmla="*/ 385801 h 583777"/>
                <a:gd name="connsiteX30" fmla="*/ 407637 w 812734"/>
                <a:gd name="connsiteY30" fmla="*/ 385801 h 583777"/>
                <a:gd name="connsiteX31" fmla="*/ 283187 w 812734"/>
                <a:gd name="connsiteY31" fmla="*/ 385801 h 583777"/>
                <a:gd name="connsiteX32" fmla="*/ 690824 w 812734"/>
                <a:gd name="connsiteY32" fmla="*/ 385801 h 583777"/>
                <a:gd name="connsiteX33" fmla="*/ 567644 w 812734"/>
                <a:gd name="connsiteY33" fmla="*/ 385801 h 583777"/>
                <a:gd name="connsiteX34" fmla="*/ 567644 w 812734"/>
                <a:gd name="connsiteY34" fmla="*/ 539360 h 583777"/>
                <a:gd name="connsiteX35" fmla="*/ 815274 w 812734"/>
                <a:gd name="connsiteY35" fmla="*/ 539360 h 583777"/>
                <a:gd name="connsiteX36" fmla="*/ 815274 w 812734"/>
                <a:gd name="connsiteY36" fmla="*/ 385801 h 583777"/>
                <a:gd name="connsiteX37" fmla="*/ 690824 w 812734"/>
                <a:gd name="connsiteY37" fmla="*/ 385801 h 583777"/>
                <a:gd name="connsiteX38" fmla="*/ 425416 w 812734"/>
                <a:gd name="connsiteY38" fmla="*/ 346459 h 583777"/>
                <a:gd name="connsiteX39" fmla="*/ 548595 w 812734"/>
                <a:gd name="connsiteY39" fmla="*/ 346459 h 583777"/>
                <a:gd name="connsiteX40" fmla="*/ 671776 w 812734"/>
                <a:gd name="connsiteY40" fmla="*/ 346459 h 583777"/>
                <a:gd name="connsiteX41" fmla="*/ 671776 w 812734"/>
                <a:gd name="connsiteY41" fmla="*/ 192901 h 583777"/>
                <a:gd name="connsiteX42" fmla="*/ 548595 w 812734"/>
                <a:gd name="connsiteY42" fmla="*/ 192901 h 583777"/>
                <a:gd name="connsiteX43" fmla="*/ 425416 w 812734"/>
                <a:gd name="connsiteY43" fmla="*/ 192901 h 583777"/>
                <a:gd name="connsiteX44" fmla="*/ 425416 w 812734"/>
                <a:gd name="connsiteY44" fmla="*/ 346459 h 58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12734" h="583777">
                  <a:moveTo>
                    <a:pt x="815274" y="567280"/>
                  </a:moveTo>
                  <a:cubicBezTo>
                    <a:pt x="815274" y="576163"/>
                    <a:pt x="807655" y="583778"/>
                    <a:pt x="798765" y="583778"/>
                  </a:cubicBezTo>
                  <a:lnTo>
                    <a:pt x="17778" y="583778"/>
                  </a:lnTo>
                  <a:cubicBezTo>
                    <a:pt x="8889" y="583778"/>
                    <a:pt x="1270" y="576163"/>
                    <a:pt x="1270" y="567280"/>
                  </a:cubicBezTo>
                  <a:cubicBezTo>
                    <a:pt x="1270" y="558396"/>
                    <a:pt x="8889" y="550781"/>
                    <a:pt x="17778" y="550781"/>
                  </a:cubicBezTo>
                  <a:lnTo>
                    <a:pt x="798765" y="550781"/>
                  </a:lnTo>
                  <a:cubicBezTo>
                    <a:pt x="807655" y="550781"/>
                    <a:pt x="815274" y="558396"/>
                    <a:pt x="815274" y="567280"/>
                  </a:cubicBezTo>
                  <a:close/>
                  <a:moveTo>
                    <a:pt x="388588" y="346459"/>
                  </a:moveTo>
                  <a:lnTo>
                    <a:pt x="388588" y="192901"/>
                  </a:lnTo>
                  <a:lnTo>
                    <a:pt x="265408" y="192901"/>
                  </a:lnTo>
                  <a:lnTo>
                    <a:pt x="142228" y="192901"/>
                  </a:lnTo>
                  <a:lnTo>
                    <a:pt x="142228" y="346459"/>
                  </a:lnTo>
                  <a:lnTo>
                    <a:pt x="265408" y="346459"/>
                  </a:lnTo>
                  <a:lnTo>
                    <a:pt x="388588" y="346459"/>
                  </a:lnTo>
                  <a:close/>
                  <a:moveTo>
                    <a:pt x="246360" y="385801"/>
                  </a:moveTo>
                  <a:lnTo>
                    <a:pt x="123179" y="385801"/>
                  </a:lnTo>
                  <a:lnTo>
                    <a:pt x="0" y="385801"/>
                  </a:lnTo>
                  <a:lnTo>
                    <a:pt x="0" y="539360"/>
                  </a:lnTo>
                  <a:lnTo>
                    <a:pt x="247630" y="539360"/>
                  </a:lnTo>
                  <a:lnTo>
                    <a:pt x="247630" y="385801"/>
                  </a:lnTo>
                  <a:close/>
                  <a:moveTo>
                    <a:pt x="530817" y="153559"/>
                  </a:moveTo>
                  <a:lnTo>
                    <a:pt x="530817" y="0"/>
                  </a:lnTo>
                  <a:lnTo>
                    <a:pt x="283187" y="0"/>
                  </a:lnTo>
                  <a:lnTo>
                    <a:pt x="283187" y="153559"/>
                  </a:lnTo>
                  <a:lnTo>
                    <a:pt x="406367" y="153559"/>
                  </a:lnTo>
                  <a:lnTo>
                    <a:pt x="530817" y="153559"/>
                  </a:lnTo>
                  <a:close/>
                  <a:moveTo>
                    <a:pt x="283187" y="385801"/>
                  </a:moveTo>
                  <a:lnTo>
                    <a:pt x="283187" y="539360"/>
                  </a:lnTo>
                  <a:lnTo>
                    <a:pt x="530817" y="539360"/>
                  </a:lnTo>
                  <a:lnTo>
                    <a:pt x="530817" y="385801"/>
                  </a:lnTo>
                  <a:lnTo>
                    <a:pt x="407637" y="385801"/>
                  </a:lnTo>
                  <a:lnTo>
                    <a:pt x="283187" y="385801"/>
                  </a:lnTo>
                  <a:close/>
                  <a:moveTo>
                    <a:pt x="690824" y="385801"/>
                  </a:moveTo>
                  <a:lnTo>
                    <a:pt x="567644" y="385801"/>
                  </a:lnTo>
                  <a:lnTo>
                    <a:pt x="567644" y="539360"/>
                  </a:lnTo>
                  <a:lnTo>
                    <a:pt x="815274" y="539360"/>
                  </a:lnTo>
                  <a:lnTo>
                    <a:pt x="815274" y="385801"/>
                  </a:lnTo>
                  <a:lnTo>
                    <a:pt x="690824" y="385801"/>
                  </a:lnTo>
                  <a:close/>
                  <a:moveTo>
                    <a:pt x="425416" y="346459"/>
                  </a:moveTo>
                  <a:lnTo>
                    <a:pt x="548595" y="346459"/>
                  </a:lnTo>
                  <a:lnTo>
                    <a:pt x="671776" y="346459"/>
                  </a:lnTo>
                  <a:lnTo>
                    <a:pt x="671776" y="192901"/>
                  </a:lnTo>
                  <a:lnTo>
                    <a:pt x="548595" y="192901"/>
                  </a:lnTo>
                  <a:lnTo>
                    <a:pt x="425416" y="192901"/>
                  </a:lnTo>
                  <a:lnTo>
                    <a:pt x="425416" y="346459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1" name="Rectangle 56">
            <a:extLst>
              <a:ext uri="{FF2B5EF4-FFF2-40B4-BE49-F238E27FC236}">
                <a16:creationId xmlns:a16="http://schemas.microsoft.com/office/drawing/2014/main" id="{3EDF765E-5D93-E641-B999-A7F284A8121A}"/>
              </a:ext>
            </a:extLst>
          </p:cNvPr>
          <p:cNvSpPr/>
          <p:nvPr/>
        </p:nvSpPr>
        <p:spPr>
          <a:xfrm>
            <a:off x="16075948" y="5171994"/>
            <a:ext cx="6877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C6411748-F92B-A344-AD26-4CB5B49A2ED5}"/>
              </a:ext>
            </a:extLst>
          </p:cNvPr>
          <p:cNvSpPr/>
          <p:nvPr/>
        </p:nvSpPr>
        <p:spPr>
          <a:xfrm>
            <a:off x="16075948" y="7881510"/>
            <a:ext cx="6877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54369FEE-3100-E848-A965-E0CF065CD80B}"/>
              </a:ext>
            </a:extLst>
          </p:cNvPr>
          <p:cNvSpPr/>
          <p:nvPr/>
        </p:nvSpPr>
        <p:spPr>
          <a:xfrm>
            <a:off x="16075948" y="10432424"/>
            <a:ext cx="6877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</p:spTree>
    <p:extLst>
      <p:ext uri="{BB962C8B-B14F-4D97-AF65-F5344CB8AC3E}">
        <p14:creationId xmlns:p14="http://schemas.microsoft.com/office/powerpoint/2010/main" val="174148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96A000B-5D83-9C45-AEC4-6D0B10A15932}"/>
              </a:ext>
            </a:extLst>
          </p:cNvPr>
          <p:cNvGrpSpPr/>
          <p:nvPr/>
        </p:nvGrpSpPr>
        <p:grpSpPr>
          <a:xfrm flipV="1">
            <a:off x="7668866" y="4763323"/>
            <a:ext cx="9619498" cy="6021223"/>
            <a:chOff x="2569328" y="5823402"/>
            <a:chExt cx="5276848" cy="330298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C51332-6CF7-7F46-8609-0BB9834E63B2}"/>
                </a:ext>
              </a:extLst>
            </p:cNvPr>
            <p:cNvGrpSpPr/>
            <p:nvPr/>
          </p:nvGrpSpPr>
          <p:grpSpPr>
            <a:xfrm>
              <a:off x="2569328" y="6923424"/>
              <a:ext cx="2302013" cy="2202965"/>
              <a:chOff x="5792718" y="3057304"/>
              <a:chExt cx="2302013" cy="2202965"/>
            </a:xfrm>
          </p:grpSpPr>
          <p:sp>
            <p:nvSpPr>
              <p:cNvPr id="102" name="Block Arc 101">
                <a:extLst>
                  <a:ext uri="{FF2B5EF4-FFF2-40B4-BE49-F238E27FC236}">
                    <a16:creationId xmlns:a16="http://schemas.microsoft.com/office/drawing/2014/main" id="{A5DB268A-AE99-514F-9D86-1F2AA6AA8108}"/>
                  </a:ext>
                </a:extLst>
              </p:cNvPr>
              <p:cNvSpPr/>
              <p:nvPr/>
            </p:nvSpPr>
            <p:spPr>
              <a:xfrm>
                <a:off x="5792718" y="3057304"/>
                <a:ext cx="2202966" cy="2202965"/>
              </a:xfrm>
              <a:prstGeom prst="blockArc">
                <a:avLst>
                  <a:gd name="adj1" fmla="val 21590014"/>
                  <a:gd name="adj2" fmla="val 16405680"/>
                  <a:gd name="adj3" fmla="val 101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Isosceles Triangle 3110">
                <a:extLst>
                  <a:ext uri="{FF2B5EF4-FFF2-40B4-BE49-F238E27FC236}">
                    <a16:creationId xmlns:a16="http://schemas.microsoft.com/office/drawing/2014/main" id="{E52254AF-FB41-DE4B-877F-BC4A1CF3FA1F}"/>
                  </a:ext>
                </a:extLst>
              </p:cNvPr>
              <p:cNvSpPr/>
              <p:nvPr/>
            </p:nvSpPr>
            <p:spPr>
              <a:xfrm>
                <a:off x="7644895" y="3794601"/>
                <a:ext cx="449836" cy="38779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53E752C-A714-D540-B012-233BDEE0CBA1}"/>
                </a:ext>
              </a:extLst>
            </p:cNvPr>
            <p:cNvGrpSpPr/>
            <p:nvPr/>
          </p:nvGrpSpPr>
          <p:grpSpPr>
            <a:xfrm>
              <a:off x="4040026" y="5823402"/>
              <a:ext cx="2202966" cy="2202965"/>
              <a:chOff x="7263416" y="1957282"/>
              <a:chExt cx="2202966" cy="2202965"/>
            </a:xfrm>
          </p:grpSpPr>
          <p:sp>
            <p:nvSpPr>
              <p:cNvPr id="100" name="Block Arc 99">
                <a:extLst>
                  <a:ext uri="{FF2B5EF4-FFF2-40B4-BE49-F238E27FC236}">
                    <a16:creationId xmlns:a16="http://schemas.microsoft.com/office/drawing/2014/main" id="{E5967DA5-6772-B345-9998-C3E08A50851F}"/>
                  </a:ext>
                </a:extLst>
              </p:cNvPr>
              <p:cNvSpPr/>
              <p:nvPr/>
            </p:nvSpPr>
            <p:spPr>
              <a:xfrm rot="5400000">
                <a:off x="7263416" y="1957282"/>
                <a:ext cx="2202965" cy="2202966"/>
              </a:xfrm>
              <a:prstGeom prst="blockArc">
                <a:avLst>
                  <a:gd name="adj1" fmla="val 2869218"/>
                  <a:gd name="adj2" fmla="val 17062686"/>
                  <a:gd name="adj3" fmla="val 120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Isosceles Triangle 3113">
                <a:extLst>
                  <a:ext uri="{FF2B5EF4-FFF2-40B4-BE49-F238E27FC236}">
                    <a16:creationId xmlns:a16="http://schemas.microsoft.com/office/drawing/2014/main" id="{0A70B0D8-F980-B144-84B5-44D53DB1378F}"/>
                  </a:ext>
                </a:extLst>
              </p:cNvPr>
              <p:cNvSpPr/>
              <p:nvPr/>
            </p:nvSpPr>
            <p:spPr>
              <a:xfrm rot="12353748">
                <a:off x="9011050" y="3247822"/>
                <a:ext cx="449836" cy="38779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817785E-2200-F54C-9016-5F1B8702A9A4}"/>
                </a:ext>
              </a:extLst>
            </p:cNvPr>
            <p:cNvGrpSpPr/>
            <p:nvPr/>
          </p:nvGrpSpPr>
          <p:grpSpPr>
            <a:xfrm>
              <a:off x="5643210" y="6858000"/>
              <a:ext cx="2202966" cy="2268388"/>
              <a:chOff x="8866600" y="2991880"/>
              <a:chExt cx="2202966" cy="2268388"/>
            </a:xfrm>
          </p:grpSpPr>
          <p:sp>
            <p:nvSpPr>
              <p:cNvPr id="98" name="Block Arc 97">
                <a:extLst>
                  <a:ext uri="{FF2B5EF4-FFF2-40B4-BE49-F238E27FC236}">
                    <a16:creationId xmlns:a16="http://schemas.microsoft.com/office/drawing/2014/main" id="{8B01DB8B-124B-564D-87FD-9E419CC01FD9}"/>
                  </a:ext>
                </a:extLst>
              </p:cNvPr>
              <p:cNvSpPr/>
              <p:nvPr/>
            </p:nvSpPr>
            <p:spPr>
              <a:xfrm rot="5400000" flipH="1" flipV="1">
                <a:off x="8866600" y="3057303"/>
                <a:ext cx="2202965" cy="2202966"/>
              </a:xfrm>
              <a:prstGeom prst="blockArc">
                <a:avLst>
                  <a:gd name="adj1" fmla="val 21496513"/>
                  <a:gd name="adj2" fmla="val 17721114"/>
                  <a:gd name="adj3" fmla="val 1157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Isosceles Triangle 3116">
                <a:extLst>
                  <a:ext uri="{FF2B5EF4-FFF2-40B4-BE49-F238E27FC236}">
                    <a16:creationId xmlns:a16="http://schemas.microsoft.com/office/drawing/2014/main" id="{5A111607-C7F1-DE44-9A0B-FE5FD1C23EFA}"/>
                  </a:ext>
                </a:extLst>
              </p:cNvPr>
              <p:cNvSpPr/>
              <p:nvPr/>
            </p:nvSpPr>
            <p:spPr>
              <a:xfrm rot="16200000">
                <a:off x="9549271" y="3022903"/>
                <a:ext cx="449836" cy="387790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/>
              </a:p>
            </p:txBody>
          </p:sp>
        </p:grpSp>
      </p:grpSp>
      <p:sp>
        <p:nvSpPr>
          <p:cNvPr id="111" name="Freeform 110">
            <a:extLst>
              <a:ext uri="{FF2B5EF4-FFF2-40B4-BE49-F238E27FC236}">
                <a16:creationId xmlns:a16="http://schemas.microsoft.com/office/drawing/2014/main" id="{FB27D6F7-E30A-B447-9150-9AC24C4AAA3B}"/>
              </a:ext>
            </a:extLst>
          </p:cNvPr>
          <p:cNvSpPr/>
          <p:nvPr/>
        </p:nvSpPr>
        <p:spPr>
          <a:xfrm rot="1800000">
            <a:off x="9413788" y="6103208"/>
            <a:ext cx="489910" cy="1453087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3185848-40B7-EF40-B387-1D274DD56831}"/>
              </a:ext>
            </a:extLst>
          </p:cNvPr>
          <p:cNvGrpSpPr/>
          <p:nvPr/>
        </p:nvGrpSpPr>
        <p:grpSpPr>
          <a:xfrm>
            <a:off x="11501908" y="8401470"/>
            <a:ext cx="1906354" cy="994083"/>
            <a:chOff x="6335026" y="940163"/>
            <a:chExt cx="845254" cy="440764"/>
          </a:xfrm>
          <a:solidFill>
            <a:schemeClr val="accent2"/>
          </a:solidFill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45ACAB5-43FE-1341-88A2-BF4BADCF3F05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7FEA556E-34F0-F44D-8CF6-6F7BB98D93D0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334AD4F-EAA2-D541-9A19-1606C1B751D2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Forma libre 54">
            <a:extLst>
              <a:ext uri="{FF2B5EF4-FFF2-40B4-BE49-F238E27FC236}">
                <a16:creationId xmlns:a16="http://schemas.microsoft.com/office/drawing/2014/main" id="{52EA1357-370B-4C4F-B195-54F8EBDE7893}"/>
              </a:ext>
            </a:extLst>
          </p:cNvPr>
          <p:cNvSpPr/>
          <p:nvPr/>
        </p:nvSpPr>
        <p:spPr>
          <a:xfrm>
            <a:off x="14644051" y="6278327"/>
            <a:ext cx="1365174" cy="980588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accent3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DEC41D-5707-EB49-82E4-AFCEB31D911A}"/>
              </a:ext>
            </a:extLst>
          </p:cNvPr>
          <p:cNvGrpSpPr/>
          <p:nvPr/>
        </p:nvGrpSpPr>
        <p:grpSpPr>
          <a:xfrm>
            <a:off x="17665388" y="5926667"/>
            <a:ext cx="5352809" cy="1603175"/>
            <a:chOff x="1929734" y="7270892"/>
            <a:chExt cx="5352809" cy="160317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A2E22E1-A6F6-3649-9B51-976FB7083F80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7EE8B9-9200-524D-B827-38B0DE11F1A0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601E26D-F835-D54D-886F-4B19DF928673}"/>
              </a:ext>
            </a:extLst>
          </p:cNvPr>
          <p:cNvGrpSpPr/>
          <p:nvPr/>
        </p:nvGrpSpPr>
        <p:grpSpPr>
          <a:xfrm flipH="1">
            <a:off x="1939032" y="5926667"/>
            <a:ext cx="5352809" cy="1603175"/>
            <a:chOff x="1929734" y="7270892"/>
            <a:chExt cx="5352809" cy="160317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20A42D-24AC-2548-82F5-236F5AA46BD6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1210BAF-34DF-324F-A1EC-7EBEA9110FF8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AFDE3EA-96CB-214F-8130-6FA1073512CA}"/>
              </a:ext>
            </a:extLst>
          </p:cNvPr>
          <p:cNvGrpSpPr/>
          <p:nvPr/>
        </p:nvGrpSpPr>
        <p:grpSpPr>
          <a:xfrm flipH="1">
            <a:off x="9778680" y="11116603"/>
            <a:ext cx="5352809" cy="1603175"/>
            <a:chOff x="1929734" y="7270892"/>
            <a:chExt cx="5352809" cy="1603175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99B680-6A78-4146-87CE-89971BE9A42D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15304E0-EC16-2948-B72D-A44E9F0E9C14}"/>
                </a:ext>
              </a:extLst>
            </p:cNvPr>
            <p:cNvSpPr/>
            <p:nvPr/>
          </p:nvSpPr>
          <p:spPr>
            <a:xfrm>
              <a:off x="2998115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87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DEBA5B-A930-7D42-9256-84A5859913D4}"/>
              </a:ext>
            </a:extLst>
          </p:cNvPr>
          <p:cNvSpPr/>
          <p:nvPr/>
        </p:nvSpPr>
        <p:spPr>
          <a:xfrm>
            <a:off x="3433810" y="10590180"/>
            <a:ext cx="7070392" cy="1902783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" name="Bent-Up Arrow 129">
            <a:extLst>
              <a:ext uri="{FF2B5EF4-FFF2-40B4-BE49-F238E27FC236}">
                <a16:creationId xmlns:a16="http://schemas.microsoft.com/office/drawing/2014/main" id="{E0D00304-A3BD-A74C-94B4-068D4443BDBF}"/>
              </a:ext>
            </a:extLst>
          </p:cNvPr>
          <p:cNvSpPr/>
          <p:nvPr/>
        </p:nvSpPr>
        <p:spPr>
          <a:xfrm rot="16200000" flipV="1">
            <a:off x="7024523" y="8894792"/>
            <a:ext cx="1434795" cy="1954231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327FA-EB2D-3843-BCBE-902FE3138596}"/>
              </a:ext>
            </a:extLst>
          </p:cNvPr>
          <p:cNvSpPr/>
          <p:nvPr/>
        </p:nvSpPr>
        <p:spPr>
          <a:xfrm>
            <a:off x="8647187" y="8565241"/>
            <a:ext cx="7070392" cy="19027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Bent-Up Arrow 130">
            <a:extLst>
              <a:ext uri="{FF2B5EF4-FFF2-40B4-BE49-F238E27FC236}">
                <a16:creationId xmlns:a16="http://schemas.microsoft.com/office/drawing/2014/main" id="{AA5CEEE5-8CCA-5844-89A0-042C553F26C8}"/>
              </a:ext>
            </a:extLst>
          </p:cNvPr>
          <p:cNvSpPr/>
          <p:nvPr/>
        </p:nvSpPr>
        <p:spPr>
          <a:xfrm rot="16200000" flipV="1">
            <a:off x="12201975" y="6932876"/>
            <a:ext cx="1434795" cy="1954231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EECF1-4405-B840-8CFD-4BC0B32A7289}"/>
              </a:ext>
            </a:extLst>
          </p:cNvPr>
          <p:cNvSpPr/>
          <p:nvPr/>
        </p:nvSpPr>
        <p:spPr>
          <a:xfrm>
            <a:off x="13860564" y="6540302"/>
            <a:ext cx="7070392" cy="1902783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Bent-Up Arrow 131">
            <a:extLst>
              <a:ext uri="{FF2B5EF4-FFF2-40B4-BE49-F238E27FC236}">
                <a16:creationId xmlns:a16="http://schemas.microsoft.com/office/drawing/2014/main" id="{B821E20A-F77E-C148-B4D1-523AA01237DD}"/>
              </a:ext>
            </a:extLst>
          </p:cNvPr>
          <p:cNvSpPr/>
          <p:nvPr/>
        </p:nvSpPr>
        <p:spPr>
          <a:xfrm rot="16200000" flipV="1">
            <a:off x="17379428" y="4970955"/>
            <a:ext cx="1434797" cy="1954233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CuadroTexto 395">
            <a:extLst>
              <a:ext uri="{FF2B5EF4-FFF2-40B4-BE49-F238E27FC236}">
                <a16:creationId xmlns:a16="http://schemas.microsoft.com/office/drawing/2014/main" id="{626478EA-ACA5-414F-895A-A85D3046336B}"/>
              </a:ext>
            </a:extLst>
          </p:cNvPr>
          <p:cNvSpPr txBox="1"/>
          <p:nvPr/>
        </p:nvSpPr>
        <p:spPr>
          <a:xfrm>
            <a:off x="3433810" y="9863590"/>
            <a:ext cx="391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D99FAD9-E972-514A-AC19-A57814DA2650}"/>
              </a:ext>
            </a:extLst>
          </p:cNvPr>
          <p:cNvSpPr/>
          <p:nvPr/>
        </p:nvSpPr>
        <p:spPr>
          <a:xfrm>
            <a:off x="3433810" y="11157446"/>
            <a:ext cx="7070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F78CEC59-7E7E-8B4F-879E-1E9561F8E860}"/>
              </a:ext>
            </a:extLst>
          </p:cNvPr>
          <p:cNvSpPr txBox="1"/>
          <p:nvPr/>
        </p:nvSpPr>
        <p:spPr>
          <a:xfrm>
            <a:off x="8636430" y="7782541"/>
            <a:ext cx="391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6C8BDBD6-4F9F-9844-A909-35EAF781730F}"/>
              </a:ext>
            </a:extLst>
          </p:cNvPr>
          <p:cNvSpPr/>
          <p:nvPr/>
        </p:nvSpPr>
        <p:spPr>
          <a:xfrm>
            <a:off x="8636430" y="9076397"/>
            <a:ext cx="7070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F4A54FE4-F45D-5248-96B6-5CBEE39B45F7}"/>
              </a:ext>
            </a:extLst>
          </p:cNvPr>
          <p:cNvSpPr txBox="1"/>
          <p:nvPr/>
        </p:nvSpPr>
        <p:spPr>
          <a:xfrm>
            <a:off x="13873448" y="5745922"/>
            <a:ext cx="391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F224BF75-58E0-AC42-BC0F-EA15002145F4}"/>
              </a:ext>
            </a:extLst>
          </p:cNvPr>
          <p:cNvSpPr/>
          <p:nvPr/>
        </p:nvSpPr>
        <p:spPr>
          <a:xfrm>
            <a:off x="13873448" y="7039778"/>
            <a:ext cx="7070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36C661-9A5E-7643-A567-29E6CBA33F76}"/>
              </a:ext>
            </a:extLst>
          </p:cNvPr>
          <p:cNvGrpSpPr/>
          <p:nvPr/>
        </p:nvGrpSpPr>
        <p:grpSpPr>
          <a:xfrm>
            <a:off x="13860564" y="4285258"/>
            <a:ext cx="1267506" cy="1267504"/>
            <a:chOff x="13915062" y="10222235"/>
            <a:chExt cx="1805378" cy="180537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90172D5-478F-E646-B789-81B1C42923F5}"/>
                </a:ext>
              </a:extLst>
            </p:cNvPr>
            <p:cNvSpPr/>
            <p:nvPr/>
          </p:nvSpPr>
          <p:spPr>
            <a:xfrm>
              <a:off x="13915062" y="10222235"/>
              <a:ext cx="1805378" cy="18053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31CFAC4-0631-B444-8ED3-D60F69323909}"/>
                </a:ext>
              </a:extLst>
            </p:cNvPr>
            <p:cNvSpPr/>
            <p:nvPr/>
          </p:nvSpPr>
          <p:spPr>
            <a:xfrm rot="1800000">
              <a:off x="14675841" y="10655191"/>
              <a:ext cx="316741" cy="939462"/>
            </a:xfrm>
            <a:custGeom>
              <a:avLst/>
              <a:gdLst>
                <a:gd name="connsiteX0" fmla="*/ 90012 w 364808"/>
                <a:gd name="connsiteY0" fmla="*/ 51100 h 1082029"/>
                <a:gd name="connsiteX1" fmla="*/ 182785 w 364808"/>
                <a:gd name="connsiteY1" fmla="*/ 121801 h 1082029"/>
                <a:gd name="connsiteX2" fmla="*/ 275749 w 364808"/>
                <a:gd name="connsiteY2" fmla="*/ 51195 h 1082029"/>
                <a:gd name="connsiteX3" fmla="*/ 60484 w 364808"/>
                <a:gd name="connsiteY3" fmla="*/ 0 h 1082029"/>
                <a:gd name="connsiteX4" fmla="*/ 60674 w 364808"/>
                <a:gd name="connsiteY4" fmla="*/ 0 h 1082029"/>
                <a:gd name="connsiteX5" fmla="*/ 304800 w 364808"/>
                <a:gd name="connsiteY5" fmla="*/ 96 h 1082029"/>
                <a:gd name="connsiteX6" fmla="*/ 330327 w 364808"/>
                <a:gd name="connsiteY6" fmla="*/ 25598 h 1082029"/>
                <a:gd name="connsiteX7" fmla="*/ 240156 w 364808"/>
                <a:gd name="connsiteY7" fmla="*/ 161500 h 1082029"/>
                <a:gd name="connsiteX8" fmla="*/ 236887 w 364808"/>
                <a:gd name="connsiteY8" fmla="*/ 162159 h 1082029"/>
                <a:gd name="connsiteX9" fmla="*/ 236887 w 364808"/>
                <a:gd name="connsiteY9" fmla="*/ 697248 h 1082029"/>
                <a:gd name="connsiteX10" fmla="*/ 338423 w 364808"/>
                <a:gd name="connsiteY10" fmla="*/ 697310 h 1082029"/>
                <a:gd name="connsiteX11" fmla="*/ 364808 w 364808"/>
                <a:gd name="connsiteY11" fmla="*/ 723668 h 1082029"/>
                <a:gd name="connsiteX12" fmla="*/ 364808 w 364808"/>
                <a:gd name="connsiteY12" fmla="*/ 723763 h 1082029"/>
                <a:gd name="connsiteX13" fmla="*/ 364808 w 364808"/>
                <a:gd name="connsiteY13" fmla="*/ 858315 h 1082029"/>
                <a:gd name="connsiteX14" fmla="*/ 212408 w 364808"/>
                <a:gd name="connsiteY14" fmla="*/ 1071752 h 1082029"/>
                <a:gd name="connsiteX15" fmla="*/ 182499 w 364808"/>
                <a:gd name="connsiteY15" fmla="*/ 1082029 h 1082029"/>
                <a:gd name="connsiteX16" fmla="*/ 152400 w 364808"/>
                <a:gd name="connsiteY16" fmla="*/ 1071752 h 1082029"/>
                <a:gd name="connsiteX17" fmla="*/ 0 w 364808"/>
                <a:gd name="connsiteY17" fmla="*/ 858125 h 1082029"/>
                <a:gd name="connsiteX18" fmla="*/ 0 w 364808"/>
                <a:gd name="connsiteY18" fmla="*/ 723573 h 1082029"/>
                <a:gd name="connsiteX19" fmla="*/ 26289 w 364808"/>
                <a:gd name="connsiteY19" fmla="*/ 697119 h 1082029"/>
                <a:gd name="connsiteX20" fmla="*/ 26480 w 364808"/>
                <a:gd name="connsiteY20" fmla="*/ 697119 h 1082029"/>
                <a:gd name="connsiteX21" fmla="*/ 128969 w 364808"/>
                <a:gd name="connsiteY21" fmla="*/ 697182 h 1082029"/>
                <a:gd name="connsiteX22" fmla="*/ 128969 w 364808"/>
                <a:gd name="connsiteY22" fmla="*/ 162255 h 1082029"/>
                <a:gd name="connsiteX23" fmla="*/ 125224 w 364808"/>
                <a:gd name="connsiteY23" fmla="*/ 161500 h 1082029"/>
                <a:gd name="connsiteX24" fmla="*/ 35052 w 364808"/>
                <a:gd name="connsiteY24" fmla="*/ 25598 h 1082029"/>
                <a:gd name="connsiteX25" fmla="*/ 60484 w 364808"/>
                <a:gd name="connsiteY25" fmla="*/ 0 h 108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4808" h="1082029">
                  <a:moveTo>
                    <a:pt x="90012" y="51100"/>
                  </a:moveTo>
                  <a:cubicBezTo>
                    <a:pt x="101584" y="92778"/>
                    <a:pt x="139494" y="121668"/>
                    <a:pt x="182785" y="121801"/>
                  </a:cubicBezTo>
                  <a:cubicBezTo>
                    <a:pt x="226105" y="121734"/>
                    <a:pt x="264100" y="92883"/>
                    <a:pt x="275749" y="51195"/>
                  </a:cubicBezTo>
                  <a:close/>
                  <a:moveTo>
                    <a:pt x="60484" y="0"/>
                  </a:moveTo>
                  <a:cubicBezTo>
                    <a:pt x="60551" y="0"/>
                    <a:pt x="60608" y="0"/>
                    <a:pt x="60674" y="0"/>
                  </a:cubicBezTo>
                  <a:lnTo>
                    <a:pt x="304800" y="96"/>
                  </a:lnTo>
                  <a:cubicBezTo>
                    <a:pt x="318897" y="96"/>
                    <a:pt x="330327" y="11514"/>
                    <a:pt x="330327" y="25598"/>
                  </a:cubicBezTo>
                  <a:cubicBezTo>
                    <a:pt x="330327" y="86688"/>
                    <a:pt x="293144" y="139108"/>
                    <a:pt x="240156" y="161500"/>
                  </a:cubicBezTo>
                  <a:lnTo>
                    <a:pt x="236887" y="162159"/>
                  </a:lnTo>
                  <a:lnTo>
                    <a:pt x="236887" y="697248"/>
                  </a:lnTo>
                  <a:lnTo>
                    <a:pt x="338423" y="697310"/>
                  </a:lnTo>
                  <a:cubicBezTo>
                    <a:pt x="352997" y="697310"/>
                    <a:pt x="364808" y="709109"/>
                    <a:pt x="364808" y="723668"/>
                  </a:cubicBezTo>
                  <a:cubicBezTo>
                    <a:pt x="364808" y="723697"/>
                    <a:pt x="364808" y="723735"/>
                    <a:pt x="364808" y="723763"/>
                  </a:cubicBezTo>
                  <a:lnTo>
                    <a:pt x="364808" y="858315"/>
                  </a:lnTo>
                  <a:cubicBezTo>
                    <a:pt x="364722" y="954633"/>
                    <a:pt x="303543" y="1040322"/>
                    <a:pt x="212408" y="1071752"/>
                  </a:cubicBezTo>
                  <a:lnTo>
                    <a:pt x="182499" y="1082029"/>
                  </a:lnTo>
                  <a:lnTo>
                    <a:pt x="152400" y="1071752"/>
                  </a:lnTo>
                  <a:cubicBezTo>
                    <a:pt x="61160" y="1040350"/>
                    <a:pt x="-57" y="954538"/>
                    <a:pt x="0" y="858125"/>
                  </a:cubicBezTo>
                  <a:lnTo>
                    <a:pt x="0" y="723573"/>
                  </a:lnTo>
                  <a:cubicBezTo>
                    <a:pt x="-57" y="709014"/>
                    <a:pt x="11716" y="697176"/>
                    <a:pt x="26289" y="697119"/>
                  </a:cubicBezTo>
                  <a:cubicBezTo>
                    <a:pt x="26356" y="697119"/>
                    <a:pt x="26413" y="697119"/>
                    <a:pt x="26480" y="697119"/>
                  </a:cubicBezTo>
                  <a:lnTo>
                    <a:pt x="128969" y="697182"/>
                  </a:lnTo>
                  <a:lnTo>
                    <a:pt x="128969" y="162255"/>
                  </a:lnTo>
                  <a:lnTo>
                    <a:pt x="125224" y="161500"/>
                  </a:lnTo>
                  <a:cubicBezTo>
                    <a:pt x="72235" y="139108"/>
                    <a:pt x="35052" y="86688"/>
                    <a:pt x="35052" y="25598"/>
                  </a:cubicBezTo>
                  <a:cubicBezTo>
                    <a:pt x="34995" y="11514"/>
                    <a:pt x="46387" y="57"/>
                    <a:pt x="604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B40D5E-F2E3-BE46-BE32-B7112E2EEDF1}"/>
              </a:ext>
            </a:extLst>
          </p:cNvPr>
          <p:cNvGrpSpPr/>
          <p:nvPr/>
        </p:nvGrpSpPr>
        <p:grpSpPr>
          <a:xfrm>
            <a:off x="3402465" y="8444198"/>
            <a:ext cx="1267506" cy="1267504"/>
            <a:chOff x="13915062" y="4980607"/>
            <a:chExt cx="1805378" cy="180537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4CA30EB-EEC4-4145-9B9D-BAF5C7A1BFE9}"/>
                </a:ext>
              </a:extLst>
            </p:cNvPr>
            <p:cNvSpPr/>
            <p:nvPr/>
          </p:nvSpPr>
          <p:spPr>
            <a:xfrm>
              <a:off x="13915062" y="4980607"/>
              <a:ext cx="1805378" cy="1805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B4AF699-079D-EA4D-82C9-1E4B4B324A26}"/>
                </a:ext>
              </a:extLst>
            </p:cNvPr>
            <p:cNvGrpSpPr/>
            <p:nvPr/>
          </p:nvGrpSpPr>
          <p:grpSpPr>
            <a:xfrm>
              <a:off x="14201494" y="5565945"/>
              <a:ext cx="1232512" cy="642703"/>
              <a:chOff x="6335026" y="940163"/>
              <a:chExt cx="845254" cy="440764"/>
            </a:xfrm>
            <a:solidFill>
              <a:schemeClr val="bg1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3137AC7-925B-2D4C-8CCD-851371D28B8D}"/>
                  </a:ext>
                </a:extLst>
              </p:cNvPr>
              <p:cNvSpPr/>
              <p:nvPr/>
            </p:nvSpPr>
            <p:spPr>
              <a:xfrm>
                <a:off x="6353274" y="1182388"/>
                <a:ext cx="184764" cy="184755"/>
              </a:xfrm>
              <a:custGeom>
                <a:avLst/>
                <a:gdLst>
                  <a:gd name="connsiteX0" fmla="*/ 53542 w 107154"/>
                  <a:gd name="connsiteY0" fmla="*/ 22799 h 107149"/>
                  <a:gd name="connsiteX1" fmla="*/ 84375 w 107154"/>
                  <a:gd name="connsiteY1" fmla="*/ 53630 h 107149"/>
                  <a:gd name="connsiteX2" fmla="*/ 53542 w 107154"/>
                  <a:gd name="connsiteY2" fmla="*/ 84462 h 107149"/>
                  <a:gd name="connsiteX3" fmla="*/ 22709 w 107154"/>
                  <a:gd name="connsiteY3" fmla="*/ 53630 h 107149"/>
                  <a:gd name="connsiteX4" fmla="*/ 22709 w 107154"/>
                  <a:gd name="connsiteY4" fmla="*/ 53535 h 107149"/>
                  <a:gd name="connsiteX5" fmla="*/ 53447 w 107154"/>
                  <a:gd name="connsiteY5" fmla="*/ 22799 h 107149"/>
                  <a:gd name="connsiteX6" fmla="*/ 53542 w 107154"/>
                  <a:gd name="connsiteY6" fmla="*/ 22799 h 107149"/>
                  <a:gd name="connsiteX7" fmla="*/ 53542 w 107154"/>
                  <a:gd name="connsiteY7" fmla="*/ -40 h 107149"/>
                  <a:gd name="connsiteX8" fmla="*/ -35 w 107154"/>
                  <a:gd name="connsiteY8" fmla="*/ 53535 h 107149"/>
                  <a:gd name="connsiteX9" fmla="*/ 53542 w 107154"/>
                  <a:gd name="connsiteY9" fmla="*/ 107110 h 107149"/>
                  <a:gd name="connsiteX10" fmla="*/ 107119 w 107154"/>
                  <a:gd name="connsiteY10" fmla="*/ 53535 h 107149"/>
                  <a:gd name="connsiteX11" fmla="*/ 53542 w 107154"/>
                  <a:gd name="connsiteY11" fmla="*/ -40 h 10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4" h="107149">
                    <a:moveTo>
                      <a:pt x="53542" y="22799"/>
                    </a:moveTo>
                    <a:cubicBezTo>
                      <a:pt x="70567" y="22799"/>
                      <a:pt x="84375" y="36602"/>
                      <a:pt x="84375" y="53630"/>
                    </a:cubicBezTo>
                    <a:cubicBezTo>
                      <a:pt x="84375" y="70658"/>
                      <a:pt x="70567" y="84462"/>
                      <a:pt x="53542" y="84462"/>
                    </a:cubicBezTo>
                    <a:cubicBezTo>
                      <a:pt x="36517" y="84462"/>
                      <a:pt x="22709" y="70658"/>
                      <a:pt x="22709" y="53630"/>
                    </a:cubicBezTo>
                    <a:cubicBezTo>
                      <a:pt x="22709" y="53599"/>
                      <a:pt x="22709" y="53567"/>
                      <a:pt x="22709" y="53535"/>
                    </a:cubicBezTo>
                    <a:cubicBezTo>
                      <a:pt x="22709" y="36560"/>
                      <a:pt x="36470" y="22799"/>
                      <a:pt x="53447" y="22799"/>
                    </a:cubicBezTo>
                    <a:cubicBezTo>
                      <a:pt x="53475" y="22799"/>
                      <a:pt x="53513" y="22799"/>
                      <a:pt x="53542" y="22799"/>
                    </a:cubicBezTo>
                    <a:close/>
                    <a:moveTo>
                      <a:pt x="53542" y="-40"/>
                    </a:moveTo>
                    <a:cubicBezTo>
                      <a:pt x="23956" y="-40"/>
                      <a:pt x="-35" y="23946"/>
                      <a:pt x="-35" y="53535"/>
                    </a:cubicBezTo>
                    <a:cubicBezTo>
                      <a:pt x="-35" y="83124"/>
                      <a:pt x="23956" y="107110"/>
                      <a:pt x="53542" y="107110"/>
                    </a:cubicBezTo>
                    <a:cubicBezTo>
                      <a:pt x="83128" y="107110"/>
                      <a:pt x="107119" y="83124"/>
                      <a:pt x="107119" y="53535"/>
                    </a:cubicBezTo>
                    <a:cubicBezTo>
                      <a:pt x="107071" y="23968"/>
                      <a:pt x="83109" y="13"/>
                      <a:pt x="53542" y="-40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5F97A6D-39B6-C44E-942B-29AD711613D3}"/>
                  </a:ext>
                </a:extLst>
              </p:cNvPr>
              <p:cNvSpPr/>
              <p:nvPr/>
            </p:nvSpPr>
            <p:spPr>
              <a:xfrm>
                <a:off x="6335026" y="1014367"/>
                <a:ext cx="845254" cy="366560"/>
              </a:xfrm>
              <a:custGeom>
                <a:avLst/>
                <a:gdLst>
                  <a:gd name="connsiteX0" fmla="*/ 478752 w 490206"/>
                  <a:gd name="connsiteY0" fmla="*/ -39 h 212587"/>
                  <a:gd name="connsiteX1" fmla="*/ 419465 w 490206"/>
                  <a:gd name="connsiteY1" fmla="*/ -39 h 212587"/>
                  <a:gd name="connsiteX2" fmla="*/ 412709 w 490206"/>
                  <a:gd name="connsiteY2" fmla="*/ 2245 h 212587"/>
                  <a:gd name="connsiteX3" fmla="*/ 276435 w 490206"/>
                  <a:gd name="connsiteY3" fmla="*/ 102448 h 212587"/>
                  <a:gd name="connsiteX4" fmla="*/ 111707 w 490206"/>
                  <a:gd name="connsiteY4" fmla="*/ 102448 h 212587"/>
                  <a:gd name="connsiteX5" fmla="*/ 104760 w 490206"/>
                  <a:gd name="connsiteY5" fmla="*/ 104922 h 212587"/>
                  <a:gd name="connsiteX6" fmla="*/ 64125 w 490206"/>
                  <a:gd name="connsiteY6" fmla="*/ 135944 h 212587"/>
                  <a:gd name="connsiteX7" fmla="*/ 64125 w 490206"/>
                  <a:gd name="connsiteY7" fmla="*/ 135944 h 212587"/>
                  <a:gd name="connsiteX8" fmla="*/ 52324 w 490206"/>
                  <a:gd name="connsiteY8" fmla="*/ 141749 h 212587"/>
                  <a:gd name="connsiteX9" fmla="*/ 9311 w 490206"/>
                  <a:gd name="connsiteY9" fmla="*/ 150028 h 212587"/>
                  <a:gd name="connsiteX10" fmla="*/ 156 w 490206"/>
                  <a:gd name="connsiteY10" fmla="*/ 163333 h 212587"/>
                  <a:gd name="connsiteX11" fmla="*/ 11404 w 490206"/>
                  <a:gd name="connsiteY11" fmla="*/ 172676 h 212587"/>
                  <a:gd name="connsiteX12" fmla="*/ 13593 w 490206"/>
                  <a:gd name="connsiteY12" fmla="*/ 172676 h 212587"/>
                  <a:gd name="connsiteX13" fmla="*/ 56607 w 490206"/>
                  <a:gd name="connsiteY13" fmla="*/ 164397 h 212587"/>
                  <a:gd name="connsiteX14" fmla="*/ 64125 w 490206"/>
                  <a:gd name="connsiteY14" fmla="*/ 166490 h 212587"/>
                  <a:gd name="connsiteX15" fmla="*/ 78970 w 490206"/>
                  <a:gd name="connsiteY15" fmla="*/ 154215 h 212587"/>
                  <a:gd name="connsiteX16" fmla="*/ 115608 w 490206"/>
                  <a:gd name="connsiteY16" fmla="*/ 125667 h 212587"/>
                  <a:gd name="connsiteX17" fmla="*/ 178321 w 490206"/>
                  <a:gd name="connsiteY17" fmla="*/ 125667 h 212587"/>
                  <a:gd name="connsiteX18" fmla="*/ 206870 w 490206"/>
                  <a:gd name="connsiteY18" fmla="*/ 207504 h 212587"/>
                  <a:gd name="connsiteX19" fmla="*/ 213436 w 490206"/>
                  <a:gd name="connsiteY19" fmla="*/ 212548 h 212587"/>
                  <a:gd name="connsiteX20" fmla="*/ 214103 w 490206"/>
                  <a:gd name="connsiteY20" fmla="*/ 212548 h 212587"/>
                  <a:gd name="connsiteX21" fmla="*/ 220764 w 490206"/>
                  <a:gd name="connsiteY21" fmla="*/ 208741 h 212587"/>
                  <a:gd name="connsiteX22" fmla="*/ 267489 w 490206"/>
                  <a:gd name="connsiteY22" fmla="*/ 125667 h 212587"/>
                  <a:gd name="connsiteX23" fmla="*/ 280241 w 490206"/>
                  <a:gd name="connsiteY23" fmla="*/ 125667 h 212587"/>
                  <a:gd name="connsiteX24" fmla="*/ 286998 w 490206"/>
                  <a:gd name="connsiteY24" fmla="*/ 123478 h 212587"/>
                  <a:gd name="connsiteX25" fmla="*/ 423272 w 490206"/>
                  <a:gd name="connsiteY25" fmla="*/ 23180 h 212587"/>
                  <a:gd name="connsiteX26" fmla="*/ 478752 w 490206"/>
                  <a:gd name="connsiteY26" fmla="*/ 23180 h 212587"/>
                  <a:gd name="connsiteX27" fmla="*/ 490172 w 490206"/>
                  <a:gd name="connsiteY27" fmla="*/ 11761 h 212587"/>
                  <a:gd name="connsiteX28" fmla="*/ 478752 w 490206"/>
                  <a:gd name="connsiteY28" fmla="*/ 342 h 212587"/>
                  <a:gd name="connsiteX29" fmla="*/ 215720 w 490206"/>
                  <a:gd name="connsiteY29" fmla="*/ 186283 h 212587"/>
                  <a:gd name="connsiteX30" fmla="*/ 194213 w 490206"/>
                  <a:gd name="connsiteY30" fmla="*/ 125286 h 212587"/>
                  <a:gd name="connsiteX31" fmla="*/ 250074 w 490206"/>
                  <a:gd name="connsiteY31" fmla="*/ 125286 h 21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90206" h="212587">
                    <a:moveTo>
                      <a:pt x="478752" y="-39"/>
                    </a:moveTo>
                    <a:lnTo>
                      <a:pt x="419465" y="-39"/>
                    </a:lnTo>
                    <a:cubicBezTo>
                      <a:pt x="417020" y="-68"/>
                      <a:pt x="414631" y="738"/>
                      <a:pt x="412709" y="2245"/>
                    </a:cubicBezTo>
                    <a:lnTo>
                      <a:pt x="276435" y="102448"/>
                    </a:lnTo>
                    <a:lnTo>
                      <a:pt x="111707" y="102448"/>
                    </a:lnTo>
                    <a:cubicBezTo>
                      <a:pt x="109175" y="102452"/>
                      <a:pt x="106720" y="103325"/>
                      <a:pt x="104760" y="104922"/>
                    </a:cubicBezTo>
                    <a:lnTo>
                      <a:pt x="64125" y="135944"/>
                    </a:lnTo>
                    <a:lnTo>
                      <a:pt x="64125" y="135944"/>
                    </a:lnTo>
                    <a:cubicBezTo>
                      <a:pt x="59500" y="135937"/>
                      <a:pt x="55141" y="138082"/>
                      <a:pt x="52324" y="141749"/>
                    </a:cubicBezTo>
                    <a:lnTo>
                      <a:pt x="9311" y="150028"/>
                    </a:lnTo>
                    <a:cubicBezTo>
                      <a:pt x="3106" y="151174"/>
                      <a:pt x="-986" y="157131"/>
                      <a:pt x="156" y="163333"/>
                    </a:cubicBezTo>
                    <a:cubicBezTo>
                      <a:pt x="1155" y="168753"/>
                      <a:pt x="5894" y="172684"/>
                      <a:pt x="11404" y="172676"/>
                    </a:cubicBezTo>
                    <a:cubicBezTo>
                      <a:pt x="12127" y="172775"/>
                      <a:pt x="12870" y="172775"/>
                      <a:pt x="13593" y="172676"/>
                    </a:cubicBezTo>
                    <a:lnTo>
                      <a:pt x="56607" y="164397"/>
                    </a:lnTo>
                    <a:cubicBezTo>
                      <a:pt x="58872" y="165775"/>
                      <a:pt x="61470" y="166499"/>
                      <a:pt x="64125" y="166490"/>
                    </a:cubicBezTo>
                    <a:cubicBezTo>
                      <a:pt x="71376" y="166484"/>
                      <a:pt x="77600" y="161335"/>
                      <a:pt x="78970" y="154215"/>
                    </a:cubicBezTo>
                    <a:lnTo>
                      <a:pt x="115608" y="125667"/>
                    </a:lnTo>
                    <a:lnTo>
                      <a:pt x="178321" y="125667"/>
                    </a:lnTo>
                    <a:lnTo>
                      <a:pt x="206870" y="207504"/>
                    </a:lnTo>
                    <a:cubicBezTo>
                      <a:pt x="207869" y="210332"/>
                      <a:pt x="210448" y="212308"/>
                      <a:pt x="213436" y="212548"/>
                    </a:cubicBezTo>
                    <a:lnTo>
                      <a:pt x="214103" y="212548"/>
                    </a:lnTo>
                    <a:cubicBezTo>
                      <a:pt x="216843" y="212552"/>
                      <a:pt x="219374" y="211103"/>
                      <a:pt x="220764" y="208741"/>
                    </a:cubicBezTo>
                    <a:lnTo>
                      <a:pt x="267489" y="125667"/>
                    </a:lnTo>
                    <a:lnTo>
                      <a:pt x="280241" y="125667"/>
                    </a:lnTo>
                    <a:cubicBezTo>
                      <a:pt x="282668" y="125654"/>
                      <a:pt x="285028" y="124890"/>
                      <a:pt x="286998" y="123478"/>
                    </a:cubicBezTo>
                    <a:lnTo>
                      <a:pt x="423272" y="23180"/>
                    </a:lnTo>
                    <a:lnTo>
                      <a:pt x="478752" y="23180"/>
                    </a:lnTo>
                    <a:cubicBezTo>
                      <a:pt x="485062" y="23180"/>
                      <a:pt x="490172" y="18067"/>
                      <a:pt x="490172" y="11761"/>
                    </a:cubicBezTo>
                    <a:cubicBezTo>
                      <a:pt x="490172" y="5455"/>
                      <a:pt x="485062" y="342"/>
                      <a:pt x="478752" y="342"/>
                    </a:cubicBezTo>
                    <a:close/>
                    <a:moveTo>
                      <a:pt x="215720" y="186283"/>
                    </a:moveTo>
                    <a:lnTo>
                      <a:pt x="194213" y="125286"/>
                    </a:lnTo>
                    <a:lnTo>
                      <a:pt x="250074" y="125286"/>
                    </a:ln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32A0A9E5-098B-7146-8ECA-E52BDB7A8EEA}"/>
                  </a:ext>
                </a:extLst>
              </p:cNvPr>
              <p:cNvSpPr/>
              <p:nvPr/>
            </p:nvSpPr>
            <p:spPr>
              <a:xfrm>
                <a:off x="6387365" y="940163"/>
                <a:ext cx="565524" cy="224340"/>
              </a:xfrm>
              <a:custGeom>
                <a:avLst/>
                <a:gdLst>
                  <a:gd name="connsiteX0" fmla="*/ 318595 w 327976"/>
                  <a:gd name="connsiteY0" fmla="*/ 59934 h 130106"/>
                  <a:gd name="connsiteX1" fmla="*/ 13596 w 327976"/>
                  <a:gd name="connsiteY1" fmla="*/ 174 h 130106"/>
                  <a:gd name="connsiteX2" fmla="*/ 178 w 327976"/>
                  <a:gd name="connsiteY2" fmla="*/ 9214 h 130106"/>
                  <a:gd name="connsiteX3" fmla="*/ 9219 w 327976"/>
                  <a:gd name="connsiteY3" fmla="*/ 22631 h 130106"/>
                  <a:gd name="connsiteX4" fmla="*/ 31297 w 327976"/>
                  <a:gd name="connsiteY4" fmla="*/ 26914 h 130106"/>
                  <a:gd name="connsiteX5" fmla="*/ 79830 w 327976"/>
                  <a:gd name="connsiteY5" fmla="*/ 119313 h 130106"/>
                  <a:gd name="connsiteX6" fmla="*/ 97816 w 327976"/>
                  <a:gd name="connsiteY6" fmla="*/ 130067 h 130106"/>
                  <a:gd name="connsiteX7" fmla="*/ 229998 w 327976"/>
                  <a:gd name="connsiteY7" fmla="*/ 130067 h 130106"/>
                  <a:gd name="connsiteX8" fmla="*/ 250934 w 327976"/>
                  <a:gd name="connsiteY8" fmla="*/ 121407 h 130106"/>
                  <a:gd name="connsiteX9" fmla="*/ 293853 w 327976"/>
                  <a:gd name="connsiteY9" fmla="*/ 78300 h 130106"/>
                  <a:gd name="connsiteX10" fmla="*/ 314218 w 327976"/>
                  <a:gd name="connsiteY10" fmla="*/ 82296 h 130106"/>
                  <a:gd name="connsiteX11" fmla="*/ 316407 w 327976"/>
                  <a:gd name="connsiteY11" fmla="*/ 82296 h 130106"/>
                  <a:gd name="connsiteX12" fmla="*/ 327940 w 327976"/>
                  <a:gd name="connsiteY12" fmla="*/ 70993 h 130106"/>
                  <a:gd name="connsiteX13" fmla="*/ 318595 w 327976"/>
                  <a:gd name="connsiteY13" fmla="*/ 59648 h 13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7976" h="130106">
                    <a:moveTo>
                      <a:pt x="318595" y="59934"/>
                    </a:moveTo>
                    <a:lnTo>
                      <a:pt x="13596" y="174"/>
                    </a:lnTo>
                    <a:cubicBezTo>
                      <a:pt x="7392" y="-1035"/>
                      <a:pt x="1387" y="3012"/>
                      <a:pt x="178" y="9214"/>
                    </a:cubicBezTo>
                    <a:cubicBezTo>
                      <a:pt x="-1030" y="15415"/>
                      <a:pt x="3014" y="21423"/>
                      <a:pt x="9219" y="22631"/>
                    </a:cubicBezTo>
                    <a:lnTo>
                      <a:pt x="31297" y="26914"/>
                    </a:lnTo>
                    <a:lnTo>
                      <a:pt x="79830" y="119313"/>
                    </a:lnTo>
                    <a:cubicBezTo>
                      <a:pt x="83684" y="125646"/>
                      <a:pt x="90412" y="129670"/>
                      <a:pt x="97816" y="130067"/>
                    </a:cubicBezTo>
                    <a:lnTo>
                      <a:pt x="229998" y="130067"/>
                    </a:lnTo>
                    <a:cubicBezTo>
                      <a:pt x="237764" y="129675"/>
                      <a:pt x="245158" y="126617"/>
                      <a:pt x="250934" y="121407"/>
                    </a:cubicBezTo>
                    <a:lnTo>
                      <a:pt x="293853" y="78300"/>
                    </a:lnTo>
                    <a:lnTo>
                      <a:pt x="314218" y="82296"/>
                    </a:lnTo>
                    <a:cubicBezTo>
                      <a:pt x="314941" y="82395"/>
                      <a:pt x="315683" y="82395"/>
                      <a:pt x="316407" y="82296"/>
                    </a:cubicBezTo>
                    <a:cubicBezTo>
                      <a:pt x="322716" y="82360"/>
                      <a:pt x="327874" y="77300"/>
                      <a:pt x="327940" y="70993"/>
                    </a:cubicBezTo>
                    <a:cubicBezTo>
                      <a:pt x="327997" y="65443"/>
                      <a:pt x="324058" y="60656"/>
                      <a:pt x="318595" y="59648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EC6E90-BE6C-3843-B411-3B3EB643124B}"/>
              </a:ext>
            </a:extLst>
          </p:cNvPr>
          <p:cNvGrpSpPr/>
          <p:nvPr/>
        </p:nvGrpSpPr>
        <p:grpSpPr>
          <a:xfrm>
            <a:off x="8630828" y="6417380"/>
            <a:ext cx="1267506" cy="1267504"/>
            <a:chOff x="13915062" y="7684044"/>
            <a:chExt cx="1805378" cy="180537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F165291-F037-484D-A9B5-BE1779C0BDC5}"/>
                </a:ext>
              </a:extLst>
            </p:cNvPr>
            <p:cNvSpPr/>
            <p:nvPr/>
          </p:nvSpPr>
          <p:spPr>
            <a:xfrm>
              <a:off x="13915062" y="7684044"/>
              <a:ext cx="1805378" cy="1805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orma libre 54">
              <a:extLst>
                <a:ext uri="{FF2B5EF4-FFF2-40B4-BE49-F238E27FC236}">
                  <a16:creationId xmlns:a16="http://schemas.microsoft.com/office/drawing/2014/main" id="{8A61A9F8-947A-4D47-835E-54B555748AA4}"/>
                </a:ext>
              </a:extLst>
            </p:cNvPr>
            <p:cNvSpPr/>
            <p:nvPr/>
          </p:nvSpPr>
          <p:spPr>
            <a:xfrm>
              <a:off x="14379771" y="8203069"/>
              <a:ext cx="882624" cy="633978"/>
            </a:xfrm>
            <a:custGeom>
              <a:avLst/>
              <a:gdLst>
                <a:gd name="connsiteX0" fmla="*/ 815274 w 812734"/>
                <a:gd name="connsiteY0" fmla="*/ 567280 h 583777"/>
                <a:gd name="connsiteX1" fmla="*/ 798765 w 812734"/>
                <a:gd name="connsiteY1" fmla="*/ 583778 h 583777"/>
                <a:gd name="connsiteX2" fmla="*/ 17778 w 812734"/>
                <a:gd name="connsiteY2" fmla="*/ 583778 h 583777"/>
                <a:gd name="connsiteX3" fmla="*/ 1270 w 812734"/>
                <a:gd name="connsiteY3" fmla="*/ 567280 h 583777"/>
                <a:gd name="connsiteX4" fmla="*/ 17778 w 812734"/>
                <a:gd name="connsiteY4" fmla="*/ 550781 h 583777"/>
                <a:gd name="connsiteX5" fmla="*/ 798765 w 812734"/>
                <a:gd name="connsiteY5" fmla="*/ 550781 h 583777"/>
                <a:gd name="connsiteX6" fmla="*/ 815274 w 812734"/>
                <a:gd name="connsiteY6" fmla="*/ 567280 h 583777"/>
                <a:gd name="connsiteX7" fmla="*/ 388588 w 812734"/>
                <a:gd name="connsiteY7" fmla="*/ 346459 h 583777"/>
                <a:gd name="connsiteX8" fmla="*/ 388588 w 812734"/>
                <a:gd name="connsiteY8" fmla="*/ 192901 h 583777"/>
                <a:gd name="connsiteX9" fmla="*/ 265408 w 812734"/>
                <a:gd name="connsiteY9" fmla="*/ 192901 h 583777"/>
                <a:gd name="connsiteX10" fmla="*/ 142228 w 812734"/>
                <a:gd name="connsiteY10" fmla="*/ 192901 h 583777"/>
                <a:gd name="connsiteX11" fmla="*/ 142228 w 812734"/>
                <a:gd name="connsiteY11" fmla="*/ 346459 h 583777"/>
                <a:gd name="connsiteX12" fmla="*/ 265408 w 812734"/>
                <a:gd name="connsiteY12" fmla="*/ 346459 h 583777"/>
                <a:gd name="connsiteX13" fmla="*/ 388588 w 812734"/>
                <a:gd name="connsiteY13" fmla="*/ 346459 h 583777"/>
                <a:gd name="connsiteX14" fmla="*/ 246360 w 812734"/>
                <a:gd name="connsiteY14" fmla="*/ 385801 h 583777"/>
                <a:gd name="connsiteX15" fmla="*/ 123179 w 812734"/>
                <a:gd name="connsiteY15" fmla="*/ 385801 h 583777"/>
                <a:gd name="connsiteX16" fmla="*/ 0 w 812734"/>
                <a:gd name="connsiteY16" fmla="*/ 385801 h 583777"/>
                <a:gd name="connsiteX17" fmla="*/ 0 w 812734"/>
                <a:gd name="connsiteY17" fmla="*/ 539360 h 583777"/>
                <a:gd name="connsiteX18" fmla="*/ 247630 w 812734"/>
                <a:gd name="connsiteY18" fmla="*/ 539360 h 583777"/>
                <a:gd name="connsiteX19" fmla="*/ 247630 w 812734"/>
                <a:gd name="connsiteY19" fmla="*/ 385801 h 583777"/>
                <a:gd name="connsiteX20" fmla="*/ 530817 w 812734"/>
                <a:gd name="connsiteY20" fmla="*/ 153559 h 583777"/>
                <a:gd name="connsiteX21" fmla="*/ 530817 w 812734"/>
                <a:gd name="connsiteY21" fmla="*/ 0 h 583777"/>
                <a:gd name="connsiteX22" fmla="*/ 283187 w 812734"/>
                <a:gd name="connsiteY22" fmla="*/ 0 h 583777"/>
                <a:gd name="connsiteX23" fmla="*/ 283187 w 812734"/>
                <a:gd name="connsiteY23" fmla="*/ 153559 h 583777"/>
                <a:gd name="connsiteX24" fmla="*/ 406367 w 812734"/>
                <a:gd name="connsiteY24" fmla="*/ 153559 h 583777"/>
                <a:gd name="connsiteX25" fmla="*/ 530817 w 812734"/>
                <a:gd name="connsiteY25" fmla="*/ 153559 h 583777"/>
                <a:gd name="connsiteX26" fmla="*/ 283187 w 812734"/>
                <a:gd name="connsiteY26" fmla="*/ 385801 h 583777"/>
                <a:gd name="connsiteX27" fmla="*/ 283187 w 812734"/>
                <a:gd name="connsiteY27" fmla="*/ 539360 h 583777"/>
                <a:gd name="connsiteX28" fmla="*/ 530817 w 812734"/>
                <a:gd name="connsiteY28" fmla="*/ 539360 h 583777"/>
                <a:gd name="connsiteX29" fmla="*/ 530817 w 812734"/>
                <a:gd name="connsiteY29" fmla="*/ 385801 h 583777"/>
                <a:gd name="connsiteX30" fmla="*/ 407637 w 812734"/>
                <a:gd name="connsiteY30" fmla="*/ 385801 h 583777"/>
                <a:gd name="connsiteX31" fmla="*/ 283187 w 812734"/>
                <a:gd name="connsiteY31" fmla="*/ 385801 h 583777"/>
                <a:gd name="connsiteX32" fmla="*/ 690824 w 812734"/>
                <a:gd name="connsiteY32" fmla="*/ 385801 h 583777"/>
                <a:gd name="connsiteX33" fmla="*/ 567644 w 812734"/>
                <a:gd name="connsiteY33" fmla="*/ 385801 h 583777"/>
                <a:gd name="connsiteX34" fmla="*/ 567644 w 812734"/>
                <a:gd name="connsiteY34" fmla="*/ 539360 h 583777"/>
                <a:gd name="connsiteX35" fmla="*/ 815274 w 812734"/>
                <a:gd name="connsiteY35" fmla="*/ 539360 h 583777"/>
                <a:gd name="connsiteX36" fmla="*/ 815274 w 812734"/>
                <a:gd name="connsiteY36" fmla="*/ 385801 h 583777"/>
                <a:gd name="connsiteX37" fmla="*/ 690824 w 812734"/>
                <a:gd name="connsiteY37" fmla="*/ 385801 h 583777"/>
                <a:gd name="connsiteX38" fmla="*/ 425416 w 812734"/>
                <a:gd name="connsiteY38" fmla="*/ 346459 h 583777"/>
                <a:gd name="connsiteX39" fmla="*/ 548595 w 812734"/>
                <a:gd name="connsiteY39" fmla="*/ 346459 h 583777"/>
                <a:gd name="connsiteX40" fmla="*/ 671776 w 812734"/>
                <a:gd name="connsiteY40" fmla="*/ 346459 h 583777"/>
                <a:gd name="connsiteX41" fmla="*/ 671776 w 812734"/>
                <a:gd name="connsiteY41" fmla="*/ 192901 h 583777"/>
                <a:gd name="connsiteX42" fmla="*/ 548595 w 812734"/>
                <a:gd name="connsiteY42" fmla="*/ 192901 h 583777"/>
                <a:gd name="connsiteX43" fmla="*/ 425416 w 812734"/>
                <a:gd name="connsiteY43" fmla="*/ 192901 h 583777"/>
                <a:gd name="connsiteX44" fmla="*/ 425416 w 812734"/>
                <a:gd name="connsiteY44" fmla="*/ 346459 h 58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12734" h="583777">
                  <a:moveTo>
                    <a:pt x="815274" y="567280"/>
                  </a:moveTo>
                  <a:cubicBezTo>
                    <a:pt x="815274" y="576163"/>
                    <a:pt x="807655" y="583778"/>
                    <a:pt x="798765" y="583778"/>
                  </a:cubicBezTo>
                  <a:lnTo>
                    <a:pt x="17778" y="583778"/>
                  </a:lnTo>
                  <a:cubicBezTo>
                    <a:pt x="8889" y="583778"/>
                    <a:pt x="1270" y="576163"/>
                    <a:pt x="1270" y="567280"/>
                  </a:cubicBezTo>
                  <a:cubicBezTo>
                    <a:pt x="1270" y="558396"/>
                    <a:pt x="8889" y="550781"/>
                    <a:pt x="17778" y="550781"/>
                  </a:cubicBezTo>
                  <a:lnTo>
                    <a:pt x="798765" y="550781"/>
                  </a:lnTo>
                  <a:cubicBezTo>
                    <a:pt x="807655" y="550781"/>
                    <a:pt x="815274" y="558396"/>
                    <a:pt x="815274" y="567280"/>
                  </a:cubicBezTo>
                  <a:close/>
                  <a:moveTo>
                    <a:pt x="388588" y="346459"/>
                  </a:moveTo>
                  <a:lnTo>
                    <a:pt x="388588" y="192901"/>
                  </a:lnTo>
                  <a:lnTo>
                    <a:pt x="265408" y="192901"/>
                  </a:lnTo>
                  <a:lnTo>
                    <a:pt x="142228" y="192901"/>
                  </a:lnTo>
                  <a:lnTo>
                    <a:pt x="142228" y="346459"/>
                  </a:lnTo>
                  <a:lnTo>
                    <a:pt x="265408" y="346459"/>
                  </a:lnTo>
                  <a:lnTo>
                    <a:pt x="388588" y="346459"/>
                  </a:lnTo>
                  <a:close/>
                  <a:moveTo>
                    <a:pt x="246360" y="385801"/>
                  </a:moveTo>
                  <a:lnTo>
                    <a:pt x="123179" y="385801"/>
                  </a:lnTo>
                  <a:lnTo>
                    <a:pt x="0" y="385801"/>
                  </a:lnTo>
                  <a:lnTo>
                    <a:pt x="0" y="539360"/>
                  </a:lnTo>
                  <a:lnTo>
                    <a:pt x="247630" y="539360"/>
                  </a:lnTo>
                  <a:lnTo>
                    <a:pt x="247630" y="385801"/>
                  </a:lnTo>
                  <a:close/>
                  <a:moveTo>
                    <a:pt x="530817" y="153559"/>
                  </a:moveTo>
                  <a:lnTo>
                    <a:pt x="530817" y="0"/>
                  </a:lnTo>
                  <a:lnTo>
                    <a:pt x="283187" y="0"/>
                  </a:lnTo>
                  <a:lnTo>
                    <a:pt x="283187" y="153559"/>
                  </a:lnTo>
                  <a:lnTo>
                    <a:pt x="406367" y="153559"/>
                  </a:lnTo>
                  <a:lnTo>
                    <a:pt x="530817" y="153559"/>
                  </a:lnTo>
                  <a:close/>
                  <a:moveTo>
                    <a:pt x="283187" y="385801"/>
                  </a:moveTo>
                  <a:lnTo>
                    <a:pt x="283187" y="539360"/>
                  </a:lnTo>
                  <a:lnTo>
                    <a:pt x="530817" y="539360"/>
                  </a:lnTo>
                  <a:lnTo>
                    <a:pt x="530817" y="385801"/>
                  </a:lnTo>
                  <a:lnTo>
                    <a:pt x="407637" y="385801"/>
                  </a:lnTo>
                  <a:lnTo>
                    <a:pt x="283187" y="385801"/>
                  </a:lnTo>
                  <a:close/>
                  <a:moveTo>
                    <a:pt x="690824" y="385801"/>
                  </a:moveTo>
                  <a:lnTo>
                    <a:pt x="567644" y="385801"/>
                  </a:lnTo>
                  <a:lnTo>
                    <a:pt x="567644" y="539360"/>
                  </a:lnTo>
                  <a:lnTo>
                    <a:pt x="815274" y="539360"/>
                  </a:lnTo>
                  <a:lnTo>
                    <a:pt x="815274" y="385801"/>
                  </a:lnTo>
                  <a:lnTo>
                    <a:pt x="690824" y="385801"/>
                  </a:lnTo>
                  <a:close/>
                  <a:moveTo>
                    <a:pt x="425416" y="346459"/>
                  </a:moveTo>
                  <a:lnTo>
                    <a:pt x="548595" y="346459"/>
                  </a:lnTo>
                  <a:lnTo>
                    <a:pt x="671776" y="346459"/>
                  </a:lnTo>
                  <a:lnTo>
                    <a:pt x="671776" y="192901"/>
                  </a:lnTo>
                  <a:lnTo>
                    <a:pt x="548595" y="192901"/>
                  </a:lnTo>
                  <a:lnTo>
                    <a:pt x="425416" y="192901"/>
                  </a:lnTo>
                  <a:lnTo>
                    <a:pt x="425416" y="346459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8287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" name="Chevron 13">
            <a:extLst>
              <a:ext uri="{FF2B5EF4-FFF2-40B4-BE49-F238E27FC236}">
                <a16:creationId xmlns:a16="http://schemas.microsoft.com/office/drawing/2014/main" id="{FD6E4A2D-5004-9047-9CC0-13798EBE3963}"/>
              </a:ext>
            </a:extLst>
          </p:cNvPr>
          <p:cNvSpPr/>
          <p:nvPr/>
        </p:nvSpPr>
        <p:spPr>
          <a:xfrm>
            <a:off x="14618978" y="5424909"/>
            <a:ext cx="705566" cy="94075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</a:endParaRPr>
          </a:p>
        </p:txBody>
      </p:sp>
      <p:sp>
        <p:nvSpPr>
          <p:cNvPr id="10" name="Chevron 78">
            <a:extLst>
              <a:ext uri="{FF2B5EF4-FFF2-40B4-BE49-F238E27FC236}">
                <a16:creationId xmlns:a16="http://schemas.microsoft.com/office/drawing/2014/main" id="{CAEA8499-504E-B147-965F-1A5028722D50}"/>
              </a:ext>
            </a:extLst>
          </p:cNvPr>
          <p:cNvSpPr/>
          <p:nvPr/>
        </p:nvSpPr>
        <p:spPr>
          <a:xfrm>
            <a:off x="14618978" y="10582058"/>
            <a:ext cx="705566" cy="94075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</a:endParaRPr>
          </a:p>
        </p:txBody>
      </p:sp>
      <p:sp>
        <p:nvSpPr>
          <p:cNvPr id="11" name="Chevron 79">
            <a:extLst>
              <a:ext uri="{FF2B5EF4-FFF2-40B4-BE49-F238E27FC236}">
                <a16:creationId xmlns:a16="http://schemas.microsoft.com/office/drawing/2014/main" id="{AFA644F1-3252-1647-B6CE-257FB7E869B3}"/>
              </a:ext>
            </a:extLst>
          </p:cNvPr>
          <p:cNvSpPr/>
          <p:nvPr/>
        </p:nvSpPr>
        <p:spPr>
          <a:xfrm rot="10800000">
            <a:off x="9053106" y="8003484"/>
            <a:ext cx="705566" cy="94075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25FCE-7FDE-FA49-908F-3FC3C9BFCB34}"/>
              </a:ext>
            </a:extLst>
          </p:cNvPr>
          <p:cNvSpPr/>
          <p:nvPr/>
        </p:nvSpPr>
        <p:spPr>
          <a:xfrm>
            <a:off x="11683000" y="4597378"/>
            <a:ext cx="2598357" cy="2598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51FAD0-A70C-9B47-B27C-6F4D88A417DB}"/>
              </a:ext>
            </a:extLst>
          </p:cNvPr>
          <p:cNvSpPr/>
          <p:nvPr/>
        </p:nvSpPr>
        <p:spPr>
          <a:xfrm>
            <a:off x="11683000" y="9751986"/>
            <a:ext cx="2598357" cy="25983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DDDB8-BB16-4A4D-92E6-9F523036192B}"/>
              </a:ext>
            </a:extLst>
          </p:cNvPr>
          <p:cNvSpPr/>
          <p:nvPr/>
        </p:nvSpPr>
        <p:spPr>
          <a:xfrm>
            <a:off x="10110745" y="7193195"/>
            <a:ext cx="2598357" cy="2598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79442A0-75EE-094E-81EF-4455DFD58B40}"/>
              </a:ext>
            </a:extLst>
          </p:cNvPr>
          <p:cNvSpPr/>
          <p:nvPr/>
        </p:nvSpPr>
        <p:spPr>
          <a:xfrm rot="1800000">
            <a:off x="12792430" y="10480525"/>
            <a:ext cx="481830" cy="1429119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orma libre 46">
            <a:extLst>
              <a:ext uri="{FF2B5EF4-FFF2-40B4-BE49-F238E27FC236}">
                <a16:creationId xmlns:a16="http://schemas.microsoft.com/office/drawing/2014/main" id="{5CE9F9D8-5CDE-594C-A17D-20A4764BBFF7}"/>
              </a:ext>
            </a:extLst>
          </p:cNvPr>
          <p:cNvSpPr/>
          <p:nvPr/>
        </p:nvSpPr>
        <p:spPr>
          <a:xfrm>
            <a:off x="12338871" y="5269364"/>
            <a:ext cx="1260392" cy="1259583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" name="Forma libre 35">
            <a:extLst>
              <a:ext uri="{FF2B5EF4-FFF2-40B4-BE49-F238E27FC236}">
                <a16:creationId xmlns:a16="http://schemas.microsoft.com/office/drawing/2014/main" id="{6B41B27C-75A8-3346-8967-671FE6CF1651}"/>
              </a:ext>
            </a:extLst>
          </p:cNvPr>
          <p:cNvSpPr/>
          <p:nvPr/>
        </p:nvSpPr>
        <p:spPr>
          <a:xfrm>
            <a:off x="10829229" y="8048873"/>
            <a:ext cx="1359596" cy="955351"/>
          </a:xfrm>
          <a:custGeom>
            <a:avLst/>
            <a:gdLst>
              <a:gd name="connsiteX0" fmla="*/ 791146 w 812734"/>
              <a:gd name="connsiteY0" fmla="*/ 546975 h 571087"/>
              <a:gd name="connsiteX1" fmla="*/ 758129 w 812734"/>
              <a:gd name="connsiteY1" fmla="*/ 546975 h 571087"/>
              <a:gd name="connsiteX2" fmla="*/ 758129 w 812734"/>
              <a:gd name="connsiteY2" fmla="*/ 16498 h 571087"/>
              <a:gd name="connsiteX3" fmla="*/ 741621 w 812734"/>
              <a:gd name="connsiteY3" fmla="*/ 0 h 571087"/>
              <a:gd name="connsiteX4" fmla="*/ 725112 w 812734"/>
              <a:gd name="connsiteY4" fmla="*/ 16498 h 571087"/>
              <a:gd name="connsiteX5" fmla="*/ 725112 w 812734"/>
              <a:gd name="connsiteY5" fmla="*/ 39342 h 571087"/>
              <a:gd name="connsiteX6" fmla="*/ 77464 w 812734"/>
              <a:gd name="connsiteY6" fmla="*/ 39342 h 571087"/>
              <a:gd name="connsiteX7" fmla="*/ 77464 w 812734"/>
              <a:gd name="connsiteY7" fmla="*/ 16498 h 571087"/>
              <a:gd name="connsiteX8" fmla="*/ 60955 w 812734"/>
              <a:gd name="connsiteY8" fmla="*/ 0 h 571087"/>
              <a:gd name="connsiteX9" fmla="*/ 44446 w 812734"/>
              <a:gd name="connsiteY9" fmla="*/ 16498 h 571087"/>
              <a:gd name="connsiteX10" fmla="*/ 44446 w 812734"/>
              <a:gd name="connsiteY10" fmla="*/ 546975 h 571087"/>
              <a:gd name="connsiteX11" fmla="*/ 16509 w 812734"/>
              <a:gd name="connsiteY11" fmla="*/ 546975 h 571087"/>
              <a:gd name="connsiteX12" fmla="*/ 0 w 812734"/>
              <a:gd name="connsiteY12" fmla="*/ 563473 h 571087"/>
              <a:gd name="connsiteX13" fmla="*/ 16509 w 812734"/>
              <a:gd name="connsiteY13" fmla="*/ 579971 h 571087"/>
              <a:gd name="connsiteX14" fmla="*/ 107941 w 812734"/>
              <a:gd name="connsiteY14" fmla="*/ 579971 h 571087"/>
              <a:gd name="connsiteX15" fmla="*/ 124450 w 812734"/>
              <a:gd name="connsiteY15" fmla="*/ 563473 h 571087"/>
              <a:gd name="connsiteX16" fmla="*/ 107941 w 812734"/>
              <a:gd name="connsiteY16" fmla="*/ 546975 h 571087"/>
              <a:gd name="connsiteX17" fmla="*/ 80003 w 812734"/>
              <a:gd name="connsiteY17" fmla="*/ 546975 h 571087"/>
              <a:gd name="connsiteX18" fmla="*/ 80003 w 812734"/>
              <a:gd name="connsiteY18" fmla="*/ 232242 h 571087"/>
              <a:gd name="connsiteX19" fmla="*/ 727651 w 812734"/>
              <a:gd name="connsiteY19" fmla="*/ 232242 h 571087"/>
              <a:gd name="connsiteX20" fmla="*/ 727651 w 812734"/>
              <a:gd name="connsiteY20" fmla="*/ 546975 h 571087"/>
              <a:gd name="connsiteX21" fmla="*/ 704793 w 812734"/>
              <a:gd name="connsiteY21" fmla="*/ 546975 h 571087"/>
              <a:gd name="connsiteX22" fmla="*/ 688285 w 812734"/>
              <a:gd name="connsiteY22" fmla="*/ 563473 h 571087"/>
              <a:gd name="connsiteX23" fmla="*/ 704793 w 812734"/>
              <a:gd name="connsiteY23" fmla="*/ 579971 h 571087"/>
              <a:gd name="connsiteX24" fmla="*/ 796226 w 812734"/>
              <a:gd name="connsiteY24" fmla="*/ 579971 h 571087"/>
              <a:gd name="connsiteX25" fmla="*/ 812735 w 812734"/>
              <a:gd name="connsiteY25" fmla="*/ 563473 h 571087"/>
              <a:gd name="connsiteX26" fmla="*/ 791146 w 812734"/>
              <a:gd name="connsiteY26" fmla="*/ 546975 h 571087"/>
              <a:gd name="connsiteX27" fmla="*/ 255250 w 812734"/>
              <a:gd name="connsiteY27" fmla="*/ 197977 h 571087"/>
              <a:gd name="connsiteX28" fmla="*/ 420337 w 812734"/>
              <a:gd name="connsiteY28" fmla="*/ 72338 h 571087"/>
              <a:gd name="connsiteX29" fmla="*/ 567645 w 812734"/>
              <a:gd name="connsiteY29" fmla="*/ 72338 h 571087"/>
              <a:gd name="connsiteX30" fmla="*/ 388589 w 812734"/>
              <a:gd name="connsiteY30" fmla="*/ 197977 h 571087"/>
              <a:gd name="connsiteX31" fmla="*/ 255250 w 812734"/>
              <a:gd name="connsiteY31" fmla="*/ 197977 h 571087"/>
              <a:gd name="connsiteX32" fmla="*/ 186675 w 812734"/>
              <a:gd name="connsiteY32" fmla="*/ 72338 h 571087"/>
              <a:gd name="connsiteX33" fmla="*/ 76194 w 812734"/>
              <a:gd name="connsiteY33" fmla="*/ 149752 h 571087"/>
              <a:gd name="connsiteX34" fmla="*/ 76194 w 812734"/>
              <a:gd name="connsiteY34" fmla="*/ 72338 h 571087"/>
              <a:gd name="connsiteX35" fmla="*/ 186675 w 812734"/>
              <a:gd name="connsiteY35" fmla="*/ 72338 h 571087"/>
              <a:gd name="connsiteX36" fmla="*/ 655268 w 812734"/>
              <a:gd name="connsiteY36" fmla="*/ 197977 h 571087"/>
              <a:gd name="connsiteX37" fmla="*/ 723842 w 812734"/>
              <a:gd name="connsiteY37" fmla="*/ 147214 h 571087"/>
              <a:gd name="connsiteX38" fmla="*/ 723842 w 812734"/>
              <a:gd name="connsiteY38" fmla="*/ 197977 h 571087"/>
              <a:gd name="connsiteX39" fmla="*/ 655268 w 812734"/>
              <a:gd name="connsiteY39" fmla="*/ 197977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734" h="571087">
                <a:moveTo>
                  <a:pt x="791146" y="546975"/>
                </a:moveTo>
                <a:lnTo>
                  <a:pt x="758129" y="546975"/>
                </a:lnTo>
                <a:lnTo>
                  <a:pt x="758129" y="16498"/>
                </a:lnTo>
                <a:cubicBezTo>
                  <a:pt x="758129" y="7615"/>
                  <a:pt x="750510" y="0"/>
                  <a:pt x="741621" y="0"/>
                </a:cubicBezTo>
                <a:cubicBezTo>
                  <a:pt x="732731" y="0"/>
                  <a:pt x="725112" y="7615"/>
                  <a:pt x="725112" y="16498"/>
                </a:cubicBezTo>
                <a:lnTo>
                  <a:pt x="725112" y="39342"/>
                </a:lnTo>
                <a:lnTo>
                  <a:pt x="77464" y="39342"/>
                </a:lnTo>
                <a:lnTo>
                  <a:pt x="77464" y="16498"/>
                </a:lnTo>
                <a:cubicBezTo>
                  <a:pt x="77464" y="7615"/>
                  <a:pt x="69844" y="0"/>
                  <a:pt x="60955" y="0"/>
                </a:cubicBezTo>
                <a:cubicBezTo>
                  <a:pt x="52066" y="0"/>
                  <a:pt x="44446" y="7615"/>
                  <a:pt x="44446" y="16498"/>
                </a:cubicBezTo>
                <a:lnTo>
                  <a:pt x="44446" y="546975"/>
                </a:lnTo>
                <a:lnTo>
                  <a:pt x="16509" y="546975"/>
                </a:lnTo>
                <a:cubicBezTo>
                  <a:pt x="7620" y="546975"/>
                  <a:pt x="0" y="554589"/>
                  <a:pt x="0" y="563473"/>
                </a:cubicBezTo>
                <a:cubicBezTo>
                  <a:pt x="0" y="572357"/>
                  <a:pt x="7620" y="579971"/>
                  <a:pt x="16509" y="579971"/>
                </a:cubicBezTo>
                <a:lnTo>
                  <a:pt x="107941" y="579971"/>
                </a:lnTo>
                <a:cubicBezTo>
                  <a:pt x="116831" y="579971"/>
                  <a:pt x="124450" y="572357"/>
                  <a:pt x="124450" y="563473"/>
                </a:cubicBezTo>
                <a:cubicBezTo>
                  <a:pt x="124450" y="554589"/>
                  <a:pt x="116831" y="546975"/>
                  <a:pt x="107941" y="546975"/>
                </a:cubicBezTo>
                <a:lnTo>
                  <a:pt x="80003" y="546975"/>
                </a:lnTo>
                <a:lnTo>
                  <a:pt x="80003" y="232242"/>
                </a:lnTo>
                <a:lnTo>
                  <a:pt x="727651" y="232242"/>
                </a:lnTo>
                <a:lnTo>
                  <a:pt x="727651" y="546975"/>
                </a:lnTo>
                <a:lnTo>
                  <a:pt x="704793" y="546975"/>
                </a:lnTo>
                <a:cubicBezTo>
                  <a:pt x="695904" y="546975"/>
                  <a:pt x="688285" y="554589"/>
                  <a:pt x="688285" y="563473"/>
                </a:cubicBezTo>
                <a:cubicBezTo>
                  <a:pt x="688285" y="572357"/>
                  <a:pt x="695904" y="579971"/>
                  <a:pt x="704793" y="579971"/>
                </a:cubicBezTo>
                <a:lnTo>
                  <a:pt x="796226" y="579971"/>
                </a:lnTo>
                <a:cubicBezTo>
                  <a:pt x="805116" y="579971"/>
                  <a:pt x="812735" y="572357"/>
                  <a:pt x="812735" y="563473"/>
                </a:cubicBezTo>
                <a:cubicBezTo>
                  <a:pt x="812735" y="554589"/>
                  <a:pt x="800036" y="546975"/>
                  <a:pt x="791146" y="546975"/>
                </a:cubicBezTo>
                <a:close/>
                <a:moveTo>
                  <a:pt x="255250" y="197977"/>
                </a:moveTo>
                <a:lnTo>
                  <a:pt x="420337" y="72338"/>
                </a:lnTo>
                <a:lnTo>
                  <a:pt x="567645" y="72338"/>
                </a:lnTo>
                <a:lnTo>
                  <a:pt x="388589" y="197977"/>
                </a:lnTo>
                <a:lnTo>
                  <a:pt x="255250" y="197977"/>
                </a:lnTo>
                <a:close/>
                <a:moveTo>
                  <a:pt x="186675" y="72338"/>
                </a:moveTo>
                <a:lnTo>
                  <a:pt x="76194" y="149752"/>
                </a:lnTo>
                <a:lnTo>
                  <a:pt x="76194" y="72338"/>
                </a:lnTo>
                <a:lnTo>
                  <a:pt x="186675" y="72338"/>
                </a:lnTo>
                <a:close/>
                <a:moveTo>
                  <a:pt x="655268" y="197977"/>
                </a:moveTo>
                <a:lnTo>
                  <a:pt x="723842" y="147214"/>
                </a:lnTo>
                <a:lnTo>
                  <a:pt x="723842" y="197977"/>
                </a:lnTo>
                <a:lnTo>
                  <a:pt x="655268" y="197977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3A30D-7EC1-4446-8E65-D8C2972C0872}"/>
              </a:ext>
            </a:extLst>
          </p:cNvPr>
          <p:cNvGrpSpPr/>
          <p:nvPr/>
        </p:nvGrpSpPr>
        <p:grpSpPr>
          <a:xfrm>
            <a:off x="15779536" y="5043250"/>
            <a:ext cx="5352809" cy="1603175"/>
            <a:chOff x="1929734" y="7270892"/>
            <a:chExt cx="5352809" cy="16031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D48B5E-D12C-FF45-8A6C-66572D3EFCDA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D5119E-AB10-9844-B345-E42BE59F069C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50F100-4CD7-C347-9019-9B92FC4E4EFD}"/>
              </a:ext>
            </a:extLst>
          </p:cNvPr>
          <p:cNvGrpSpPr/>
          <p:nvPr/>
        </p:nvGrpSpPr>
        <p:grpSpPr>
          <a:xfrm flipH="1">
            <a:off x="3180019" y="7625471"/>
            <a:ext cx="5352809" cy="1603175"/>
            <a:chOff x="1929734" y="7270892"/>
            <a:chExt cx="5352809" cy="16031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E5F933-35C2-E24D-A507-FFCBC3D26C7F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2901CA-677C-EC4E-A280-6B11EED4C43A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E3222-EAB7-A64D-99A2-33F8E5CDE5AE}"/>
              </a:ext>
            </a:extLst>
          </p:cNvPr>
          <p:cNvGrpSpPr/>
          <p:nvPr/>
        </p:nvGrpSpPr>
        <p:grpSpPr>
          <a:xfrm>
            <a:off x="15779536" y="10268393"/>
            <a:ext cx="5352809" cy="1603175"/>
            <a:chOff x="1929734" y="7270892"/>
            <a:chExt cx="5352809" cy="16031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96102B-E0EE-B443-A323-A6FDBE537995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582BA0-30D6-8D47-ADA8-E7320C3F38A8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03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D28B5F-3930-2748-888C-B4FDCADC5083}"/>
              </a:ext>
            </a:extLst>
          </p:cNvPr>
          <p:cNvGrpSpPr/>
          <p:nvPr/>
        </p:nvGrpSpPr>
        <p:grpSpPr>
          <a:xfrm>
            <a:off x="2191633" y="6464502"/>
            <a:ext cx="19994384" cy="4152290"/>
            <a:chOff x="-4" y="6157626"/>
            <a:chExt cx="19033970" cy="39528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49393-94E9-534B-9943-047EE5891ACD}"/>
                </a:ext>
              </a:extLst>
            </p:cNvPr>
            <p:cNvGrpSpPr/>
            <p:nvPr/>
          </p:nvGrpSpPr>
          <p:grpSpPr>
            <a:xfrm>
              <a:off x="-4" y="8134045"/>
              <a:ext cx="8397466" cy="1976419"/>
              <a:chOff x="2692400" y="10058400"/>
              <a:chExt cx="7072953" cy="2133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64D5FDC-701F-AD49-AF69-5888ECD14C0B}"/>
                  </a:ext>
                </a:extLst>
              </p:cNvPr>
              <p:cNvSpPr/>
              <p:nvPr/>
            </p:nvSpPr>
            <p:spPr>
              <a:xfrm>
                <a:off x="2692400" y="10058400"/>
                <a:ext cx="4500836" cy="2133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135FB6-A4F2-5444-873C-D107AC2214E6}"/>
                  </a:ext>
                </a:extLst>
              </p:cNvPr>
              <p:cNvSpPr/>
              <p:nvPr/>
            </p:nvSpPr>
            <p:spPr>
              <a:xfrm>
                <a:off x="7193236" y="10058400"/>
                <a:ext cx="2572117" cy="2133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97BAB6-33EE-9249-A70D-F5840F4B0324}"/>
                </a:ext>
              </a:extLst>
            </p:cNvPr>
            <p:cNvGrpSpPr/>
            <p:nvPr/>
          </p:nvGrpSpPr>
          <p:grpSpPr>
            <a:xfrm>
              <a:off x="5343679" y="6157626"/>
              <a:ext cx="8346605" cy="1976419"/>
              <a:chOff x="2735239" y="10058400"/>
              <a:chExt cx="7030114" cy="21336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5627493-60D8-4647-82B7-53B32DBFC283}"/>
                  </a:ext>
                </a:extLst>
              </p:cNvPr>
              <p:cNvSpPr/>
              <p:nvPr/>
            </p:nvSpPr>
            <p:spPr>
              <a:xfrm>
                <a:off x="2735239" y="10058400"/>
                <a:ext cx="4457997" cy="2133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2786F0B-54A4-EF4F-90AA-C69C3939B161}"/>
                  </a:ext>
                </a:extLst>
              </p:cNvPr>
              <p:cNvSpPr/>
              <p:nvPr/>
            </p:nvSpPr>
            <p:spPr>
              <a:xfrm>
                <a:off x="7193236" y="10058400"/>
                <a:ext cx="2572117" cy="2133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A25E4F-AA36-0845-A538-C6A8F8F512AD}"/>
                </a:ext>
              </a:extLst>
            </p:cNvPr>
            <p:cNvGrpSpPr/>
            <p:nvPr/>
          </p:nvGrpSpPr>
          <p:grpSpPr>
            <a:xfrm>
              <a:off x="10636500" y="8134045"/>
              <a:ext cx="8397466" cy="1976419"/>
              <a:chOff x="2692400" y="10058400"/>
              <a:chExt cx="7072953" cy="21336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93AB54-C0F3-4845-8CE9-005A289915DE}"/>
                  </a:ext>
                </a:extLst>
              </p:cNvPr>
              <p:cNvSpPr/>
              <p:nvPr/>
            </p:nvSpPr>
            <p:spPr>
              <a:xfrm>
                <a:off x="2692400" y="10058400"/>
                <a:ext cx="4500836" cy="2133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0D8DB25-AC77-8642-8CC9-B9B973216E10}"/>
                  </a:ext>
                </a:extLst>
              </p:cNvPr>
              <p:cNvSpPr/>
              <p:nvPr/>
            </p:nvSpPr>
            <p:spPr>
              <a:xfrm>
                <a:off x="7193236" y="10058400"/>
                <a:ext cx="2572117" cy="2133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395">
            <a:extLst>
              <a:ext uri="{FF2B5EF4-FFF2-40B4-BE49-F238E27FC236}">
                <a16:creationId xmlns:a16="http://schemas.microsoft.com/office/drawing/2014/main" id="{39D91A3E-3E08-9645-B620-490E4851B26E}"/>
              </a:ext>
            </a:extLst>
          </p:cNvPr>
          <p:cNvSpPr txBox="1"/>
          <p:nvPr/>
        </p:nvSpPr>
        <p:spPr>
          <a:xfrm>
            <a:off x="3311244" y="92895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8" name="CuadroTexto 395">
            <a:extLst>
              <a:ext uri="{FF2B5EF4-FFF2-40B4-BE49-F238E27FC236}">
                <a16:creationId xmlns:a16="http://schemas.microsoft.com/office/drawing/2014/main" id="{B2DBAA5E-2DB5-AC44-8142-6966BCCD3EB4}"/>
              </a:ext>
            </a:extLst>
          </p:cNvPr>
          <p:cNvSpPr txBox="1"/>
          <p:nvPr/>
        </p:nvSpPr>
        <p:spPr>
          <a:xfrm>
            <a:off x="8790236" y="711142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9" name="CuadroTexto 395">
            <a:extLst>
              <a:ext uri="{FF2B5EF4-FFF2-40B4-BE49-F238E27FC236}">
                <a16:creationId xmlns:a16="http://schemas.microsoft.com/office/drawing/2014/main" id="{F4DACF1C-B0D9-0144-8791-E983CC82B7A7}"/>
              </a:ext>
            </a:extLst>
          </p:cNvPr>
          <p:cNvSpPr txBox="1"/>
          <p:nvPr/>
        </p:nvSpPr>
        <p:spPr>
          <a:xfrm>
            <a:off x="14736912" y="92895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Reinforcement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4A139867-BC22-E643-B377-BB0B1548F6D0}"/>
              </a:ext>
            </a:extLst>
          </p:cNvPr>
          <p:cNvSpPr/>
          <p:nvPr/>
        </p:nvSpPr>
        <p:spPr>
          <a:xfrm>
            <a:off x="8332835" y="5084364"/>
            <a:ext cx="7711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73A47B6E-BB1F-1149-8E3C-A826DE416C86}"/>
              </a:ext>
            </a:extLst>
          </p:cNvPr>
          <p:cNvSpPr/>
          <p:nvPr/>
        </p:nvSpPr>
        <p:spPr>
          <a:xfrm>
            <a:off x="2752233" y="11068662"/>
            <a:ext cx="7711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142185C9-BAEA-CF45-8739-447B2AA00C42}"/>
              </a:ext>
            </a:extLst>
          </p:cNvPr>
          <p:cNvSpPr/>
          <p:nvPr/>
        </p:nvSpPr>
        <p:spPr>
          <a:xfrm>
            <a:off x="13913440" y="11068662"/>
            <a:ext cx="7711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B03EE2A-0AFA-BF44-9EDD-40D1BF93BA3D}"/>
              </a:ext>
            </a:extLst>
          </p:cNvPr>
          <p:cNvSpPr/>
          <p:nvPr/>
        </p:nvSpPr>
        <p:spPr>
          <a:xfrm rot="1800000">
            <a:off x="14850347" y="7052452"/>
            <a:ext cx="354281" cy="1050803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FF3F1B-D976-8B4B-B76F-94B8509B0369}"/>
              </a:ext>
            </a:extLst>
          </p:cNvPr>
          <p:cNvGrpSpPr/>
          <p:nvPr/>
        </p:nvGrpSpPr>
        <p:grpSpPr>
          <a:xfrm>
            <a:off x="8924557" y="9215861"/>
            <a:ext cx="1334978" cy="696134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F1A6C0B-0EFA-7D43-AA63-22293CEA6CDF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695EA90-4074-0F49-8B34-2672EAB63440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5DCA5C1-BCFE-034C-AC94-3FB87E58CC75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Forma libre 54">
            <a:extLst>
              <a:ext uri="{FF2B5EF4-FFF2-40B4-BE49-F238E27FC236}">
                <a16:creationId xmlns:a16="http://schemas.microsoft.com/office/drawing/2014/main" id="{E3804C13-FEBA-E341-A73D-0685BEBD171E}"/>
              </a:ext>
            </a:extLst>
          </p:cNvPr>
          <p:cNvSpPr/>
          <p:nvPr/>
        </p:nvSpPr>
        <p:spPr>
          <a:xfrm>
            <a:off x="20073044" y="9289559"/>
            <a:ext cx="1018074" cy="731270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1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BCCD6405-90F5-6B45-AA23-459363F980DA}"/>
              </a:ext>
            </a:extLst>
          </p:cNvPr>
          <p:cNvSpPr/>
          <p:nvPr/>
        </p:nvSpPr>
        <p:spPr>
          <a:xfrm>
            <a:off x="11904199" y="11221944"/>
            <a:ext cx="1058485" cy="347866"/>
          </a:xfrm>
          <a:custGeom>
            <a:avLst/>
            <a:gdLst>
              <a:gd name="connsiteX0" fmla="*/ 40747 w 80962"/>
              <a:gd name="connsiteY0" fmla="*/ -8 h 26608"/>
              <a:gd name="connsiteX1" fmla="*/ 59797 w 80962"/>
              <a:gd name="connsiteY1" fmla="*/ 1608 h 26608"/>
              <a:gd name="connsiteX2" fmla="*/ 80943 w 80962"/>
              <a:gd name="connsiteY2" fmla="*/ 13297 h 26608"/>
              <a:gd name="connsiteX3" fmla="*/ 40461 w 80962"/>
              <a:gd name="connsiteY3" fmla="*/ 26601 h 26608"/>
              <a:gd name="connsiteX4" fmla="*/ -20 w 80962"/>
              <a:gd name="connsiteY4" fmla="*/ 13297 h 26608"/>
              <a:gd name="connsiteX5" fmla="*/ 28555 w 80962"/>
              <a:gd name="connsiteY5" fmla="*/ 563 h 26608"/>
              <a:gd name="connsiteX6" fmla="*/ 40747 w 80962"/>
              <a:gd name="connsiteY6" fmla="*/ -8 h 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962" h="26608">
                <a:moveTo>
                  <a:pt x="40747" y="-8"/>
                </a:moveTo>
                <a:cubicBezTo>
                  <a:pt x="47129" y="-27"/>
                  <a:pt x="53510" y="515"/>
                  <a:pt x="59797" y="1608"/>
                </a:cubicBezTo>
                <a:cubicBezTo>
                  <a:pt x="72370" y="3889"/>
                  <a:pt x="80943" y="8260"/>
                  <a:pt x="80943" y="13297"/>
                </a:cubicBezTo>
                <a:cubicBezTo>
                  <a:pt x="80943" y="20614"/>
                  <a:pt x="62845" y="26601"/>
                  <a:pt x="40461" y="26601"/>
                </a:cubicBezTo>
                <a:cubicBezTo>
                  <a:pt x="18077" y="26601"/>
                  <a:pt x="-20" y="20614"/>
                  <a:pt x="-20" y="13297"/>
                </a:cubicBezTo>
                <a:cubicBezTo>
                  <a:pt x="-20" y="5979"/>
                  <a:pt x="11886" y="2273"/>
                  <a:pt x="28555" y="563"/>
                </a:cubicBezTo>
                <a:cubicBezTo>
                  <a:pt x="32270" y="182"/>
                  <a:pt x="36365" y="-8"/>
                  <a:pt x="40747" y="-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EE80F7C-F4EB-B54F-B1C1-FD8FD15D7C68}"/>
              </a:ext>
            </a:extLst>
          </p:cNvPr>
          <p:cNvSpPr/>
          <p:nvPr/>
        </p:nvSpPr>
        <p:spPr>
          <a:xfrm>
            <a:off x="11203098" y="9791941"/>
            <a:ext cx="1059724" cy="1161646"/>
          </a:xfrm>
          <a:custGeom>
            <a:avLst/>
            <a:gdLst>
              <a:gd name="connsiteX0" fmla="*/ 0 w 81057"/>
              <a:gd name="connsiteY0" fmla="*/ 0 h 88853"/>
              <a:gd name="connsiteX1" fmla="*/ 81058 w 81057"/>
              <a:gd name="connsiteY1" fmla="*/ 0 h 88853"/>
              <a:gd name="connsiteX2" fmla="*/ 81058 w 81057"/>
              <a:gd name="connsiteY2" fmla="*/ 88853 h 88853"/>
              <a:gd name="connsiteX3" fmla="*/ 0 w 81057"/>
              <a:gd name="connsiteY3" fmla="*/ 88853 h 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57" h="88853">
                <a:moveTo>
                  <a:pt x="0" y="0"/>
                </a:moveTo>
                <a:lnTo>
                  <a:pt x="81058" y="0"/>
                </a:lnTo>
                <a:lnTo>
                  <a:pt x="81058" y="88853"/>
                </a:lnTo>
                <a:lnTo>
                  <a:pt x="0" y="88853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47CCC77-7A2F-354E-93D4-8D1416B02158}"/>
              </a:ext>
            </a:extLst>
          </p:cNvPr>
          <p:cNvSpPr/>
          <p:nvPr/>
        </p:nvSpPr>
        <p:spPr>
          <a:xfrm>
            <a:off x="12997552" y="2144940"/>
            <a:ext cx="231615" cy="8864552"/>
          </a:xfrm>
          <a:custGeom>
            <a:avLst/>
            <a:gdLst>
              <a:gd name="connsiteX0" fmla="*/ 17717 w 17716"/>
              <a:gd name="connsiteY0" fmla="*/ 0 h 678039"/>
              <a:gd name="connsiteX1" fmla="*/ 17717 w 17716"/>
              <a:gd name="connsiteY1" fmla="*/ 678039 h 678039"/>
              <a:gd name="connsiteX2" fmla="*/ 2477 w 17716"/>
              <a:gd name="connsiteY2" fmla="*/ 678039 h 678039"/>
              <a:gd name="connsiteX3" fmla="*/ 0 w 17716"/>
              <a:gd name="connsiteY3" fmla="*/ 678039 h 678039"/>
              <a:gd name="connsiteX4" fmla="*/ 0 w 17716"/>
              <a:gd name="connsiteY4" fmla="*/ 128481 h 678039"/>
              <a:gd name="connsiteX5" fmla="*/ 0 w 17716"/>
              <a:gd name="connsiteY5" fmla="*/ 0 h 678039"/>
              <a:gd name="connsiteX6" fmla="*/ 17717 w 17716"/>
              <a:gd name="connsiteY6" fmla="*/ 0 h 67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6" h="678039">
                <a:moveTo>
                  <a:pt x="17717" y="0"/>
                </a:moveTo>
                <a:lnTo>
                  <a:pt x="17717" y="678039"/>
                </a:lnTo>
                <a:lnTo>
                  <a:pt x="2477" y="678039"/>
                </a:lnTo>
                <a:lnTo>
                  <a:pt x="0" y="678039"/>
                </a:lnTo>
                <a:lnTo>
                  <a:pt x="0" y="128481"/>
                </a:lnTo>
                <a:lnTo>
                  <a:pt x="0" y="0"/>
                </a:lnTo>
                <a:lnTo>
                  <a:pt x="1771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20ACF58-1E94-1B46-8A85-82FFB91FC221}"/>
              </a:ext>
            </a:extLst>
          </p:cNvPr>
          <p:cNvSpPr/>
          <p:nvPr/>
        </p:nvSpPr>
        <p:spPr>
          <a:xfrm>
            <a:off x="12173494" y="3608084"/>
            <a:ext cx="461765" cy="437097"/>
          </a:xfrm>
          <a:custGeom>
            <a:avLst/>
            <a:gdLst>
              <a:gd name="connsiteX0" fmla="*/ 14910 w 35320"/>
              <a:gd name="connsiteY0" fmla="*/ 33190 h 33433"/>
              <a:gd name="connsiteX1" fmla="*/ 11385 w 35320"/>
              <a:gd name="connsiteY1" fmla="*/ 32334 h 33433"/>
              <a:gd name="connsiteX2" fmla="*/ 813 w 35320"/>
              <a:gd name="connsiteY2" fmla="*/ 11466 h 33433"/>
              <a:gd name="connsiteX3" fmla="*/ 1098 w 35320"/>
              <a:gd name="connsiteY3" fmla="*/ 10667 h 33433"/>
              <a:gd name="connsiteX4" fmla="*/ 23863 w 35320"/>
              <a:gd name="connsiteY4" fmla="*/ 1164 h 33433"/>
              <a:gd name="connsiteX5" fmla="*/ 34503 w 35320"/>
              <a:gd name="connsiteY5" fmla="*/ 21853 h 33433"/>
              <a:gd name="connsiteX6" fmla="*/ 34150 w 35320"/>
              <a:gd name="connsiteY6" fmla="*/ 22831 h 33433"/>
              <a:gd name="connsiteX7" fmla="*/ 14910 w 35320"/>
              <a:gd name="connsiteY7" fmla="*/ 33190 h 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20" h="33433">
                <a:moveTo>
                  <a:pt x="14910" y="33190"/>
                </a:moveTo>
                <a:cubicBezTo>
                  <a:pt x="13700" y="33085"/>
                  <a:pt x="12509" y="32800"/>
                  <a:pt x="11385" y="32334"/>
                </a:cubicBezTo>
                <a:cubicBezTo>
                  <a:pt x="2689" y="29483"/>
                  <a:pt x="-2045" y="20142"/>
                  <a:pt x="813" y="11466"/>
                </a:cubicBezTo>
                <a:cubicBezTo>
                  <a:pt x="898" y="11200"/>
                  <a:pt x="994" y="10934"/>
                  <a:pt x="1098" y="10667"/>
                </a:cubicBezTo>
                <a:cubicBezTo>
                  <a:pt x="4937" y="1953"/>
                  <a:pt x="14948" y="-2219"/>
                  <a:pt x="23863" y="1164"/>
                </a:cubicBezTo>
                <a:cubicBezTo>
                  <a:pt x="32531" y="3949"/>
                  <a:pt x="37293" y="13205"/>
                  <a:pt x="34503" y="21853"/>
                </a:cubicBezTo>
                <a:cubicBezTo>
                  <a:pt x="34398" y="22185"/>
                  <a:pt x="34274" y="22508"/>
                  <a:pt x="34150" y="22831"/>
                </a:cubicBezTo>
                <a:cubicBezTo>
                  <a:pt x="30835" y="30244"/>
                  <a:pt x="22939" y="34501"/>
                  <a:pt x="14910" y="3319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1E7A034-3504-D74D-B5BC-38651D1937A9}"/>
              </a:ext>
            </a:extLst>
          </p:cNvPr>
          <p:cNvSpPr/>
          <p:nvPr/>
        </p:nvSpPr>
        <p:spPr>
          <a:xfrm>
            <a:off x="11576686" y="4643883"/>
            <a:ext cx="973441" cy="830706"/>
          </a:xfrm>
          <a:custGeom>
            <a:avLst/>
            <a:gdLst>
              <a:gd name="connsiteX0" fmla="*/ 33794 w 74457"/>
              <a:gd name="connsiteY0" fmla="*/ 15162 h 63540"/>
              <a:gd name="connsiteX1" fmla="*/ 52082 w 74457"/>
              <a:gd name="connsiteY1" fmla="*/ 8605 h 63540"/>
              <a:gd name="connsiteX2" fmla="*/ 59416 w 74457"/>
              <a:gd name="connsiteY2" fmla="*/ 2143 h 63540"/>
              <a:gd name="connsiteX3" fmla="*/ 65322 w 74457"/>
              <a:gd name="connsiteY3" fmla="*/ 40155 h 63540"/>
              <a:gd name="connsiteX4" fmla="*/ 44271 w 74457"/>
              <a:gd name="connsiteY4" fmla="*/ 49658 h 63540"/>
              <a:gd name="connsiteX5" fmla="*/ 30365 w 74457"/>
              <a:gd name="connsiteY5" fmla="*/ 52414 h 63540"/>
              <a:gd name="connsiteX6" fmla="*/ 26174 w 74457"/>
              <a:gd name="connsiteY6" fmla="*/ 55170 h 63540"/>
              <a:gd name="connsiteX7" fmla="*/ 11982 w 74457"/>
              <a:gd name="connsiteY7" fmla="*/ 63532 h 63540"/>
              <a:gd name="connsiteX8" fmla="*/ -20 w 74457"/>
              <a:gd name="connsiteY8" fmla="*/ 35023 h 63540"/>
              <a:gd name="connsiteX9" fmla="*/ 17411 w 74457"/>
              <a:gd name="connsiteY9" fmla="*/ 28751 h 63540"/>
              <a:gd name="connsiteX10" fmla="*/ 34889 w 74457"/>
              <a:gd name="connsiteY10" fmla="*/ 6391 h 63540"/>
              <a:gd name="connsiteX11" fmla="*/ 35508 w 74457"/>
              <a:gd name="connsiteY11" fmla="*/ 6324 h 6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457" h="63540">
                <a:moveTo>
                  <a:pt x="33794" y="15162"/>
                </a:moveTo>
                <a:cubicBezTo>
                  <a:pt x="40233" y="14098"/>
                  <a:pt x="46433" y="11874"/>
                  <a:pt x="52082" y="8605"/>
                </a:cubicBezTo>
                <a:cubicBezTo>
                  <a:pt x="54911" y="6923"/>
                  <a:pt x="57397" y="4728"/>
                  <a:pt x="59416" y="2143"/>
                </a:cubicBezTo>
                <a:cubicBezTo>
                  <a:pt x="67703" y="-9261"/>
                  <a:pt x="85134" y="27801"/>
                  <a:pt x="65322" y="40155"/>
                </a:cubicBezTo>
                <a:cubicBezTo>
                  <a:pt x="58702" y="44137"/>
                  <a:pt x="51634" y="47320"/>
                  <a:pt x="44271" y="49658"/>
                </a:cubicBezTo>
                <a:cubicBezTo>
                  <a:pt x="39756" y="51112"/>
                  <a:pt x="35089" y="52034"/>
                  <a:pt x="30365" y="52414"/>
                </a:cubicBezTo>
                <a:lnTo>
                  <a:pt x="26174" y="55170"/>
                </a:lnTo>
                <a:cubicBezTo>
                  <a:pt x="22840" y="57260"/>
                  <a:pt x="17887" y="60301"/>
                  <a:pt x="11982" y="63532"/>
                </a:cubicBezTo>
                <a:cubicBezTo>
                  <a:pt x="11982" y="63532"/>
                  <a:pt x="3600" y="58591"/>
                  <a:pt x="-20" y="35023"/>
                </a:cubicBezTo>
                <a:lnTo>
                  <a:pt x="17411" y="28751"/>
                </a:lnTo>
                <a:cubicBezTo>
                  <a:pt x="16049" y="17756"/>
                  <a:pt x="23878" y="7750"/>
                  <a:pt x="34889" y="6391"/>
                </a:cubicBezTo>
                <a:cubicBezTo>
                  <a:pt x="35099" y="6362"/>
                  <a:pt x="35299" y="6343"/>
                  <a:pt x="35508" y="632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9A11C7-5B7A-384D-BEDB-26FA41F01CCD}"/>
              </a:ext>
            </a:extLst>
          </p:cNvPr>
          <p:cNvSpPr/>
          <p:nvPr/>
        </p:nvSpPr>
        <p:spPr>
          <a:xfrm>
            <a:off x="12015023" y="4537813"/>
            <a:ext cx="260275" cy="309347"/>
          </a:xfrm>
          <a:custGeom>
            <a:avLst/>
            <a:gdLst>
              <a:gd name="connsiteX0" fmla="*/ 13220 w 19908"/>
              <a:gd name="connsiteY0" fmla="*/ -8 h 23662"/>
              <a:gd name="connsiteX1" fmla="*/ 19792 w 19908"/>
              <a:gd name="connsiteY1" fmla="*/ 9020 h 23662"/>
              <a:gd name="connsiteX2" fmla="*/ 19697 w 19908"/>
              <a:gd name="connsiteY2" fmla="*/ 9495 h 23662"/>
              <a:gd name="connsiteX3" fmla="*/ 18268 w 19908"/>
              <a:gd name="connsiteY3" fmla="*/ 17097 h 23662"/>
              <a:gd name="connsiteX4" fmla="*/ -20 w 19908"/>
              <a:gd name="connsiteY4" fmla="*/ 23654 h 23662"/>
              <a:gd name="connsiteX5" fmla="*/ 1694 w 19908"/>
              <a:gd name="connsiteY5" fmla="*/ 14627 h 23662"/>
              <a:gd name="connsiteX6" fmla="*/ 3218 w 19908"/>
              <a:gd name="connsiteY6" fmla="*/ 6644 h 23662"/>
              <a:gd name="connsiteX7" fmla="*/ 12743 w 19908"/>
              <a:gd name="connsiteY7" fmla="*/ 277 h 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08" h="23662">
                <a:moveTo>
                  <a:pt x="13220" y="-8"/>
                </a:moveTo>
                <a:cubicBezTo>
                  <a:pt x="17535" y="676"/>
                  <a:pt x="20468" y="4715"/>
                  <a:pt x="19792" y="9020"/>
                </a:cubicBezTo>
                <a:cubicBezTo>
                  <a:pt x="19763" y="9181"/>
                  <a:pt x="19735" y="9333"/>
                  <a:pt x="19697" y="9495"/>
                </a:cubicBezTo>
                <a:lnTo>
                  <a:pt x="18268" y="17097"/>
                </a:lnTo>
                <a:cubicBezTo>
                  <a:pt x="12620" y="20366"/>
                  <a:pt x="6419" y="22590"/>
                  <a:pt x="-20" y="23654"/>
                </a:cubicBezTo>
                <a:lnTo>
                  <a:pt x="1694" y="14627"/>
                </a:lnTo>
                <a:lnTo>
                  <a:pt x="3218" y="6644"/>
                </a:lnTo>
                <a:cubicBezTo>
                  <a:pt x="4171" y="2320"/>
                  <a:pt x="8371" y="-493"/>
                  <a:pt x="12743" y="27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02FDF98-C958-4442-8B5E-5BC8782F489D}"/>
              </a:ext>
            </a:extLst>
          </p:cNvPr>
          <p:cNvSpPr/>
          <p:nvPr/>
        </p:nvSpPr>
        <p:spPr>
          <a:xfrm>
            <a:off x="12050829" y="6149217"/>
            <a:ext cx="141446" cy="303148"/>
          </a:xfrm>
          <a:custGeom>
            <a:avLst/>
            <a:gdLst>
              <a:gd name="connsiteX0" fmla="*/ 5432 w 10819"/>
              <a:gd name="connsiteY0" fmla="*/ -8 h 23187"/>
              <a:gd name="connsiteX1" fmla="*/ 10766 w 10819"/>
              <a:gd name="connsiteY1" fmla="*/ 16432 h 23187"/>
              <a:gd name="connsiteX2" fmla="*/ 5432 w 10819"/>
              <a:gd name="connsiteY2" fmla="*/ 23179 h 23187"/>
              <a:gd name="connsiteX3" fmla="*/ 3 w 10819"/>
              <a:gd name="connsiteY3" fmla="*/ 16432 h 23187"/>
              <a:gd name="connsiteX4" fmla="*/ 5432 w 10819"/>
              <a:gd name="connsiteY4" fmla="*/ -8 h 2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9" h="23187">
                <a:moveTo>
                  <a:pt x="5432" y="-8"/>
                </a:moveTo>
                <a:cubicBezTo>
                  <a:pt x="7776" y="5276"/>
                  <a:pt x="9566" y="10778"/>
                  <a:pt x="10766" y="16432"/>
                </a:cubicBezTo>
                <a:cubicBezTo>
                  <a:pt x="11109" y="19749"/>
                  <a:pt x="8747" y="22733"/>
                  <a:pt x="5432" y="23179"/>
                </a:cubicBezTo>
                <a:cubicBezTo>
                  <a:pt x="2108" y="22733"/>
                  <a:pt x="-283" y="19768"/>
                  <a:pt x="3" y="16432"/>
                </a:cubicBezTo>
                <a:cubicBezTo>
                  <a:pt x="1232" y="10778"/>
                  <a:pt x="3051" y="5266"/>
                  <a:pt x="5432" y="-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8E359C-6646-7445-93D0-5C0D25C1B014}"/>
              </a:ext>
            </a:extLst>
          </p:cNvPr>
          <p:cNvSpPr/>
          <p:nvPr/>
        </p:nvSpPr>
        <p:spPr>
          <a:xfrm>
            <a:off x="11904580" y="5286980"/>
            <a:ext cx="251148" cy="257171"/>
          </a:xfrm>
          <a:custGeom>
            <a:avLst/>
            <a:gdLst>
              <a:gd name="connsiteX0" fmla="*/ 19191 w 19210"/>
              <a:gd name="connsiteY0" fmla="*/ -8 h 19671"/>
              <a:gd name="connsiteX1" fmla="*/ 16619 w 19210"/>
              <a:gd name="connsiteY1" fmla="*/ 13106 h 19671"/>
              <a:gd name="connsiteX2" fmla="*/ 8427 w 19210"/>
              <a:gd name="connsiteY2" fmla="*/ 19663 h 19671"/>
              <a:gd name="connsiteX3" fmla="*/ 6903 w 19210"/>
              <a:gd name="connsiteY3" fmla="*/ 19663 h 19671"/>
              <a:gd name="connsiteX4" fmla="*/ 55 w 19210"/>
              <a:gd name="connsiteY4" fmla="*/ 10683 h 19671"/>
              <a:gd name="connsiteX5" fmla="*/ 141 w 19210"/>
              <a:gd name="connsiteY5" fmla="*/ 10160 h 19671"/>
              <a:gd name="connsiteX6" fmla="*/ 1093 w 19210"/>
              <a:gd name="connsiteY6" fmla="*/ 5409 h 19671"/>
              <a:gd name="connsiteX7" fmla="*/ 5284 w 19210"/>
              <a:gd name="connsiteY7" fmla="*/ 2653 h 19671"/>
              <a:gd name="connsiteX8" fmla="*/ 19191 w 19210"/>
              <a:gd name="connsiteY8" fmla="*/ -8 h 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10" h="19671">
                <a:moveTo>
                  <a:pt x="19191" y="-8"/>
                </a:moveTo>
                <a:lnTo>
                  <a:pt x="16619" y="13106"/>
                </a:lnTo>
                <a:cubicBezTo>
                  <a:pt x="15771" y="16936"/>
                  <a:pt x="12361" y="19663"/>
                  <a:pt x="8427" y="19663"/>
                </a:cubicBezTo>
                <a:lnTo>
                  <a:pt x="6903" y="19663"/>
                </a:lnTo>
                <a:cubicBezTo>
                  <a:pt x="2522" y="19074"/>
                  <a:pt x="-545" y="15045"/>
                  <a:pt x="55" y="10683"/>
                </a:cubicBezTo>
                <a:cubicBezTo>
                  <a:pt x="74" y="10502"/>
                  <a:pt x="103" y="10331"/>
                  <a:pt x="141" y="10160"/>
                </a:cubicBezTo>
                <a:lnTo>
                  <a:pt x="1093" y="5409"/>
                </a:lnTo>
                <a:lnTo>
                  <a:pt x="5284" y="2653"/>
                </a:lnTo>
                <a:cubicBezTo>
                  <a:pt x="10009" y="2301"/>
                  <a:pt x="14676" y="1408"/>
                  <a:pt x="19191" y="-8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F1357D0-0231-2643-A746-09E1D84A6125}"/>
              </a:ext>
            </a:extLst>
          </p:cNvPr>
          <p:cNvSpPr/>
          <p:nvPr/>
        </p:nvSpPr>
        <p:spPr>
          <a:xfrm>
            <a:off x="11905400" y="8620358"/>
            <a:ext cx="144482" cy="305745"/>
          </a:xfrm>
          <a:custGeom>
            <a:avLst/>
            <a:gdLst>
              <a:gd name="connsiteX0" fmla="*/ 5507 w 11051"/>
              <a:gd name="connsiteY0" fmla="*/ -8 h 23386"/>
              <a:gd name="connsiteX1" fmla="*/ 10841 w 11051"/>
              <a:gd name="connsiteY1" fmla="*/ 16432 h 23386"/>
              <a:gd name="connsiteX2" fmla="*/ 6945 w 11051"/>
              <a:gd name="connsiteY2" fmla="*/ 23189 h 23386"/>
              <a:gd name="connsiteX3" fmla="*/ 173 w 11051"/>
              <a:gd name="connsiteY3" fmla="*/ 19302 h 23386"/>
              <a:gd name="connsiteX4" fmla="*/ 173 w 11051"/>
              <a:gd name="connsiteY4" fmla="*/ 16432 h 23386"/>
              <a:gd name="connsiteX5" fmla="*/ 5507 w 11051"/>
              <a:gd name="connsiteY5" fmla="*/ -8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51" h="23386">
                <a:moveTo>
                  <a:pt x="5507" y="-8"/>
                </a:moveTo>
                <a:cubicBezTo>
                  <a:pt x="7840" y="5276"/>
                  <a:pt x="9622" y="10787"/>
                  <a:pt x="10841" y="16432"/>
                </a:cubicBezTo>
                <a:cubicBezTo>
                  <a:pt x="11631" y="19369"/>
                  <a:pt x="9888" y="22400"/>
                  <a:pt x="6945" y="23189"/>
                </a:cubicBezTo>
                <a:cubicBezTo>
                  <a:pt x="4002" y="23978"/>
                  <a:pt x="963" y="22239"/>
                  <a:pt x="173" y="19302"/>
                </a:cubicBezTo>
                <a:cubicBezTo>
                  <a:pt x="-84" y="18361"/>
                  <a:pt x="-84" y="17373"/>
                  <a:pt x="173" y="16432"/>
                </a:cubicBezTo>
                <a:cubicBezTo>
                  <a:pt x="1392" y="10787"/>
                  <a:pt x="3173" y="5276"/>
                  <a:pt x="5507" y="-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F1EE0DF-65CD-3648-AB82-57183E22BCBC}"/>
              </a:ext>
            </a:extLst>
          </p:cNvPr>
          <p:cNvSpPr/>
          <p:nvPr/>
        </p:nvSpPr>
        <p:spPr>
          <a:xfrm>
            <a:off x="10258678" y="4571644"/>
            <a:ext cx="1508876" cy="1335348"/>
          </a:xfrm>
          <a:custGeom>
            <a:avLst/>
            <a:gdLst>
              <a:gd name="connsiteX0" fmla="*/ 98849 w 110871"/>
              <a:gd name="connsiteY0" fmla="*/ 36340 h 98120"/>
              <a:gd name="connsiteX1" fmla="*/ 110851 w 110871"/>
              <a:gd name="connsiteY1" fmla="*/ 64849 h 98120"/>
              <a:gd name="connsiteX2" fmla="*/ 64178 w 110871"/>
              <a:gd name="connsiteY2" fmla="*/ 89081 h 98120"/>
              <a:gd name="connsiteX3" fmla="*/ 51986 w 110871"/>
              <a:gd name="connsiteY3" fmla="*/ 94403 h 98120"/>
              <a:gd name="connsiteX4" fmla="*/ 37128 w 110871"/>
              <a:gd name="connsiteY4" fmla="*/ 98109 h 98120"/>
              <a:gd name="connsiteX5" fmla="*/ -20 w 110871"/>
              <a:gd name="connsiteY5" fmla="*/ 45272 h 98120"/>
              <a:gd name="connsiteX6" fmla="*/ -20 w 110871"/>
              <a:gd name="connsiteY6" fmla="*/ 37005 h 98120"/>
              <a:gd name="connsiteX7" fmla="*/ 27031 w 110871"/>
              <a:gd name="connsiteY7" fmla="*/ 133 h 98120"/>
              <a:gd name="connsiteX8" fmla="*/ 56559 w 110871"/>
              <a:gd name="connsiteY8" fmla="*/ 49359 h 98120"/>
              <a:gd name="connsiteX9" fmla="*/ 59511 w 110871"/>
              <a:gd name="connsiteY9" fmla="*/ 48503 h 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871" h="98120">
                <a:moveTo>
                  <a:pt x="98849" y="36340"/>
                </a:moveTo>
                <a:cubicBezTo>
                  <a:pt x="102469" y="59622"/>
                  <a:pt x="110851" y="64849"/>
                  <a:pt x="110851" y="64849"/>
                </a:cubicBezTo>
                <a:cubicBezTo>
                  <a:pt x="110851" y="64849"/>
                  <a:pt x="85419" y="79103"/>
                  <a:pt x="64178" y="89081"/>
                </a:cubicBezTo>
                <a:cubicBezTo>
                  <a:pt x="59892" y="91077"/>
                  <a:pt x="55701" y="92882"/>
                  <a:pt x="51986" y="94403"/>
                </a:cubicBezTo>
                <a:cubicBezTo>
                  <a:pt x="47443" y="96912"/>
                  <a:pt x="42319" y="98185"/>
                  <a:pt x="37128" y="98109"/>
                </a:cubicBezTo>
                <a:cubicBezTo>
                  <a:pt x="31127" y="95638"/>
                  <a:pt x="10362" y="61142"/>
                  <a:pt x="-20" y="45272"/>
                </a:cubicBezTo>
                <a:lnTo>
                  <a:pt x="-20" y="37005"/>
                </a:lnTo>
                <a:cubicBezTo>
                  <a:pt x="8076" y="-4333"/>
                  <a:pt x="27031" y="133"/>
                  <a:pt x="27031" y="133"/>
                </a:cubicBezTo>
                <a:cubicBezTo>
                  <a:pt x="44748" y="2224"/>
                  <a:pt x="56559" y="49359"/>
                  <a:pt x="56559" y="49359"/>
                </a:cubicBezTo>
                <a:lnTo>
                  <a:pt x="59511" y="48503"/>
                </a:lnTo>
                <a:close/>
              </a:path>
            </a:pathLst>
          </a:custGeom>
          <a:solidFill>
            <a:srgbClr val="3737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CF0FCC2-EE70-1D46-8ED6-7FFB86736642}"/>
              </a:ext>
            </a:extLst>
          </p:cNvPr>
          <p:cNvSpPr/>
          <p:nvPr/>
        </p:nvSpPr>
        <p:spPr>
          <a:xfrm>
            <a:off x="10132158" y="11317618"/>
            <a:ext cx="1241545" cy="78259"/>
          </a:xfrm>
          <a:custGeom>
            <a:avLst/>
            <a:gdLst>
              <a:gd name="connsiteX0" fmla="*/ 94964 w 94964"/>
              <a:gd name="connsiteY0" fmla="*/ 0 h 5986"/>
              <a:gd name="connsiteX1" fmla="*/ 94964 w 94964"/>
              <a:gd name="connsiteY1" fmla="*/ 5987 h 5986"/>
              <a:gd name="connsiteX2" fmla="*/ 0 w 94964"/>
              <a:gd name="connsiteY2" fmla="*/ 5987 h 5986"/>
              <a:gd name="connsiteX3" fmla="*/ 0 w 94964"/>
              <a:gd name="connsiteY3" fmla="*/ 0 h 5986"/>
              <a:gd name="connsiteX4" fmla="*/ 93726 w 94964"/>
              <a:gd name="connsiteY4" fmla="*/ 0 h 5986"/>
              <a:gd name="connsiteX5" fmla="*/ 94964 w 94964"/>
              <a:gd name="connsiteY5" fmla="*/ 0 h 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64" h="5986">
                <a:moveTo>
                  <a:pt x="94964" y="0"/>
                </a:moveTo>
                <a:lnTo>
                  <a:pt x="94964" y="5987"/>
                </a:lnTo>
                <a:lnTo>
                  <a:pt x="0" y="5987"/>
                </a:lnTo>
                <a:lnTo>
                  <a:pt x="0" y="0"/>
                </a:lnTo>
                <a:lnTo>
                  <a:pt x="93726" y="0"/>
                </a:lnTo>
                <a:lnTo>
                  <a:pt x="94964" y="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640B058-EC2E-9347-9CC2-178EAD889060}"/>
              </a:ext>
            </a:extLst>
          </p:cNvPr>
          <p:cNvSpPr/>
          <p:nvPr/>
        </p:nvSpPr>
        <p:spPr>
          <a:xfrm>
            <a:off x="10096176" y="11009502"/>
            <a:ext cx="1277233" cy="308107"/>
          </a:xfrm>
          <a:custGeom>
            <a:avLst/>
            <a:gdLst>
              <a:gd name="connsiteX0" fmla="*/ 85694 w 97694"/>
              <a:gd name="connsiteY0" fmla="*/ 5123 h 23567"/>
              <a:gd name="connsiteX1" fmla="*/ 96458 w 97694"/>
              <a:gd name="connsiteY1" fmla="*/ 23559 h 23567"/>
              <a:gd name="connsiteX2" fmla="*/ 2732 w 97694"/>
              <a:gd name="connsiteY2" fmla="*/ 23559 h 23567"/>
              <a:gd name="connsiteX3" fmla="*/ 2732 w 97694"/>
              <a:gd name="connsiteY3" fmla="*/ -8 h 23567"/>
              <a:gd name="connsiteX4" fmla="*/ 53786 w 97694"/>
              <a:gd name="connsiteY4" fmla="*/ -8 h 23567"/>
              <a:gd name="connsiteX5" fmla="*/ 85694 w 97694"/>
              <a:gd name="connsiteY5" fmla="*/ 5123 h 2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94" h="23567">
                <a:moveTo>
                  <a:pt x="85694" y="5123"/>
                </a:moveTo>
                <a:cubicBezTo>
                  <a:pt x="94362" y="8450"/>
                  <a:pt x="100363" y="14151"/>
                  <a:pt x="96458" y="23559"/>
                </a:cubicBezTo>
                <a:lnTo>
                  <a:pt x="2732" y="23559"/>
                </a:lnTo>
                <a:cubicBezTo>
                  <a:pt x="2732" y="23559"/>
                  <a:pt x="-3460" y="18238"/>
                  <a:pt x="2732" y="-8"/>
                </a:cubicBezTo>
                <a:lnTo>
                  <a:pt x="53786" y="-8"/>
                </a:lnTo>
                <a:cubicBezTo>
                  <a:pt x="64625" y="40"/>
                  <a:pt x="75388" y="1769"/>
                  <a:pt x="85694" y="512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42E3F-B07E-AA45-81F1-DF0EC300ED34}"/>
              </a:ext>
            </a:extLst>
          </p:cNvPr>
          <p:cNvSpPr/>
          <p:nvPr/>
        </p:nvSpPr>
        <p:spPr>
          <a:xfrm>
            <a:off x="10220471" y="3392322"/>
            <a:ext cx="998802" cy="975228"/>
          </a:xfrm>
          <a:custGeom>
            <a:avLst/>
            <a:gdLst>
              <a:gd name="connsiteX0" fmla="*/ 76378 w 76397"/>
              <a:gd name="connsiteY0" fmla="*/ 43136 h 74594"/>
              <a:gd name="connsiteX1" fmla="*/ 66853 w 76397"/>
              <a:gd name="connsiteY1" fmla="*/ 46462 h 74594"/>
              <a:gd name="connsiteX2" fmla="*/ 49422 w 76397"/>
              <a:gd name="connsiteY2" fmla="*/ 74495 h 74594"/>
              <a:gd name="connsiteX3" fmla="*/ 8369 w 76397"/>
              <a:gd name="connsiteY3" fmla="*/ 57960 h 74594"/>
              <a:gd name="connsiteX4" fmla="*/ 9988 w 76397"/>
              <a:gd name="connsiteY4" fmla="*/ 56345 h 74594"/>
              <a:gd name="connsiteX5" fmla="*/ 11322 w 76397"/>
              <a:gd name="connsiteY5" fmla="*/ 37339 h 74594"/>
              <a:gd name="connsiteX6" fmla="*/ 178 w 76397"/>
              <a:gd name="connsiteY6" fmla="*/ 25270 h 74594"/>
              <a:gd name="connsiteX7" fmla="*/ 20942 w 76397"/>
              <a:gd name="connsiteY7" fmla="*/ 19188 h 74594"/>
              <a:gd name="connsiteX8" fmla="*/ 29515 w 76397"/>
              <a:gd name="connsiteY8" fmla="*/ 20518 h 74594"/>
              <a:gd name="connsiteX9" fmla="*/ 31896 w 76397"/>
              <a:gd name="connsiteY9" fmla="*/ 7024 h 74594"/>
              <a:gd name="connsiteX10" fmla="*/ 64376 w 76397"/>
              <a:gd name="connsiteY10" fmla="*/ -8 h 74594"/>
              <a:gd name="connsiteX11" fmla="*/ 76378 w 76397"/>
              <a:gd name="connsiteY11" fmla="*/ 43136 h 7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397" h="74594">
                <a:moveTo>
                  <a:pt x="76378" y="43136"/>
                </a:moveTo>
                <a:lnTo>
                  <a:pt x="66853" y="46462"/>
                </a:lnTo>
                <a:cubicBezTo>
                  <a:pt x="66853" y="46462"/>
                  <a:pt x="61233" y="74971"/>
                  <a:pt x="49422" y="74495"/>
                </a:cubicBezTo>
                <a:cubicBezTo>
                  <a:pt x="30372" y="76016"/>
                  <a:pt x="8369" y="57960"/>
                  <a:pt x="8369" y="57960"/>
                </a:cubicBezTo>
                <a:lnTo>
                  <a:pt x="9988" y="56345"/>
                </a:lnTo>
                <a:lnTo>
                  <a:pt x="11322" y="37339"/>
                </a:lnTo>
                <a:cubicBezTo>
                  <a:pt x="5559" y="35837"/>
                  <a:pt x="1206" y="31124"/>
                  <a:pt x="178" y="25270"/>
                </a:cubicBezTo>
                <a:cubicBezTo>
                  <a:pt x="-1823" y="14437"/>
                  <a:pt x="11798" y="6264"/>
                  <a:pt x="20942" y="19188"/>
                </a:cubicBezTo>
                <a:lnTo>
                  <a:pt x="29515" y="20518"/>
                </a:lnTo>
                <a:cubicBezTo>
                  <a:pt x="30991" y="16166"/>
                  <a:pt x="31801" y="11614"/>
                  <a:pt x="31896" y="7024"/>
                </a:cubicBezTo>
                <a:lnTo>
                  <a:pt x="64376" y="-8"/>
                </a:lnTo>
                <a:cubicBezTo>
                  <a:pt x="69710" y="20804"/>
                  <a:pt x="76378" y="43136"/>
                  <a:pt x="76378" y="43136"/>
                </a:cubicBezTo>
                <a:close/>
              </a:path>
            </a:pathLst>
          </a:custGeom>
          <a:solidFill>
            <a:srgbClr val="FFCD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0045BE4-3C26-F449-AD7B-9B0E4A6142DB}"/>
              </a:ext>
            </a:extLst>
          </p:cNvPr>
          <p:cNvSpPr/>
          <p:nvPr/>
        </p:nvSpPr>
        <p:spPr>
          <a:xfrm>
            <a:off x="9853219" y="3234535"/>
            <a:ext cx="1338664" cy="407500"/>
          </a:xfrm>
          <a:custGeom>
            <a:avLst/>
            <a:gdLst>
              <a:gd name="connsiteX0" fmla="*/ 90773 w 102393"/>
              <a:gd name="connsiteY0" fmla="*/ 2471 h 31169"/>
              <a:gd name="connsiteX1" fmla="*/ 98679 w 102393"/>
              <a:gd name="connsiteY1" fmla="*/ 760 h 31169"/>
              <a:gd name="connsiteX2" fmla="*/ 102394 w 102393"/>
              <a:gd name="connsiteY2" fmla="*/ 0 h 31169"/>
              <a:gd name="connsiteX3" fmla="*/ 102394 w 102393"/>
              <a:gd name="connsiteY3" fmla="*/ 9788 h 31169"/>
              <a:gd name="connsiteX4" fmla="*/ 92392 w 102393"/>
              <a:gd name="connsiteY4" fmla="*/ 11974 h 31169"/>
              <a:gd name="connsiteX5" fmla="*/ 59912 w 102393"/>
              <a:gd name="connsiteY5" fmla="*/ 19006 h 31169"/>
              <a:gd name="connsiteX6" fmla="*/ 10096 w 102393"/>
              <a:gd name="connsiteY6" fmla="*/ 29744 h 31169"/>
              <a:gd name="connsiteX7" fmla="*/ 3524 w 102393"/>
              <a:gd name="connsiteY7" fmla="*/ 31170 h 31169"/>
              <a:gd name="connsiteX8" fmla="*/ 0 w 102393"/>
              <a:gd name="connsiteY8" fmla="*/ 21192 h 31169"/>
              <a:gd name="connsiteX9" fmla="*/ 7906 w 102393"/>
              <a:gd name="connsiteY9" fmla="*/ 19576 h 31169"/>
              <a:gd name="connsiteX10" fmla="*/ 90773 w 102393"/>
              <a:gd name="connsiteY10" fmla="*/ 2471 h 3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393" h="31169">
                <a:moveTo>
                  <a:pt x="90773" y="2471"/>
                </a:moveTo>
                <a:lnTo>
                  <a:pt x="98679" y="760"/>
                </a:lnTo>
                <a:lnTo>
                  <a:pt x="102394" y="0"/>
                </a:lnTo>
                <a:lnTo>
                  <a:pt x="102394" y="9788"/>
                </a:lnTo>
                <a:lnTo>
                  <a:pt x="92392" y="11974"/>
                </a:lnTo>
                <a:lnTo>
                  <a:pt x="59912" y="19006"/>
                </a:lnTo>
                <a:lnTo>
                  <a:pt x="10096" y="29744"/>
                </a:lnTo>
                <a:lnTo>
                  <a:pt x="3524" y="31170"/>
                </a:lnTo>
                <a:lnTo>
                  <a:pt x="0" y="21192"/>
                </a:lnTo>
                <a:lnTo>
                  <a:pt x="7906" y="19576"/>
                </a:lnTo>
                <a:lnTo>
                  <a:pt x="90773" y="247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C95C7E0-CA53-2245-9F8D-553A62266915}"/>
              </a:ext>
            </a:extLst>
          </p:cNvPr>
          <p:cNvSpPr/>
          <p:nvPr/>
        </p:nvSpPr>
        <p:spPr>
          <a:xfrm>
            <a:off x="9833666" y="2666739"/>
            <a:ext cx="1309642" cy="844841"/>
          </a:xfrm>
          <a:custGeom>
            <a:avLst/>
            <a:gdLst>
              <a:gd name="connsiteX0" fmla="*/ 100154 w 100173"/>
              <a:gd name="connsiteY0" fmla="*/ 44182 h 64621"/>
              <a:gd name="connsiteX1" fmla="*/ 92248 w 100173"/>
              <a:gd name="connsiteY1" fmla="*/ 45893 h 64621"/>
              <a:gd name="connsiteX2" fmla="*/ 9476 w 100173"/>
              <a:gd name="connsiteY2" fmla="*/ 62998 h 64621"/>
              <a:gd name="connsiteX3" fmla="*/ 1570 w 100173"/>
              <a:gd name="connsiteY3" fmla="*/ 64614 h 64621"/>
              <a:gd name="connsiteX4" fmla="*/ 18620 w 100173"/>
              <a:gd name="connsiteY4" fmla="*/ 10352 h 64621"/>
              <a:gd name="connsiteX5" fmla="*/ 50338 w 100173"/>
              <a:gd name="connsiteY5" fmla="*/ -7 h 64621"/>
              <a:gd name="connsiteX6" fmla="*/ 71102 w 100173"/>
              <a:gd name="connsiteY6" fmla="*/ 4080 h 64621"/>
              <a:gd name="connsiteX7" fmla="*/ 100154 w 100173"/>
              <a:gd name="connsiteY7" fmla="*/ 44182 h 6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73" h="64621">
                <a:moveTo>
                  <a:pt x="100154" y="44182"/>
                </a:moveTo>
                <a:lnTo>
                  <a:pt x="92248" y="45893"/>
                </a:lnTo>
                <a:cubicBezTo>
                  <a:pt x="87295" y="-11125"/>
                  <a:pt x="-4336" y="-3713"/>
                  <a:pt x="9476" y="62998"/>
                </a:cubicBezTo>
                <a:lnTo>
                  <a:pt x="1570" y="64614"/>
                </a:lnTo>
                <a:cubicBezTo>
                  <a:pt x="-4812" y="33539"/>
                  <a:pt x="9476" y="17099"/>
                  <a:pt x="18620" y="10352"/>
                </a:cubicBezTo>
                <a:cubicBezTo>
                  <a:pt x="27783" y="3547"/>
                  <a:pt x="38917" y="-92"/>
                  <a:pt x="50338" y="-7"/>
                </a:cubicBezTo>
                <a:cubicBezTo>
                  <a:pt x="57463" y="-26"/>
                  <a:pt x="64521" y="1362"/>
                  <a:pt x="71102" y="4080"/>
                </a:cubicBezTo>
                <a:cubicBezTo>
                  <a:pt x="87552" y="10969"/>
                  <a:pt x="98763" y="26440"/>
                  <a:pt x="100154" y="4418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3F0D286-92DC-2241-BE8D-120FA6B64FB0}"/>
              </a:ext>
            </a:extLst>
          </p:cNvPr>
          <p:cNvSpPr/>
          <p:nvPr/>
        </p:nvSpPr>
        <p:spPr>
          <a:xfrm>
            <a:off x="10480326" y="5785185"/>
            <a:ext cx="658003" cy="5224307"/>
          </a:xfrm>
          <a:custGeom>
            <a:avLst/>
            <a:gdLst>
              <a:gd name="connsiteX0" fmla="*/ 50311 w 50330"/>
              <a:gd name="connsiteY0" fmla="*/ 10445 h 399601"/>
              <a:gd name="connsiteX1" fmla="*/ 48501 w 50330"/>
              <a:gd name="connsiteY1" fmla="*/ 234146 h 399601"/>
              <a:gd name="connsiteX2" fmla="*/ 24498 w 50330"/>
              <a:gd name="connsiteY2" fmla="*/ 399593 h 399601"/>
              <a:gd name="connsiteX3" fmla="*/ 590 w 50330"/>
              <a:gd name="connsiteY3" fmla="*/ 399593 h 399601"/>
              <a:gd name="connsiteX4" fmla="*/ 17735 w 50330"/>
              <a:gd name="connsiteY4" fmla="*/ 144343 h 399601"/>
              <a:gd name="connsiteX5" fmla="*/ 40309 w 50330"/>
              <a:gd name="connsiteY5" fmla="*/ 124766 h 399601"/>
              <a:gd name="connsiteX6" fmla="*/ 42119 w 50330"/>
              <a:gd name="connsiteY6" fmla="*/ 46177 h 399601"/>
              <a:gd name="connsiteX7" fmla="*/ 37166 w 50330"/>
              <a:gd name="connsiteY7" fmla="*/ 5884 h 399601"/>
              <a:gd name="connsiteX8" fmla="*/ 37166 w 50330"/>
              <a:gd name="connsiteY8" fmla="*/ 5314 h 399601"/>
              <a:gd name="connsiteX9" fmla="*/ 49358 w 50330"/>
              <a:gd name="connsiteY9" fmla="*/ -8 h 399601"/>
              <a:gd name="connsiteX10" fmla="*/ 50311 w 50330"/>
              <a:gd name="connsiteY10" fmla="*/ 10445 h 3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330" h="399601">
                <a:moveTo>
                  <a:pt x="50311" y="10445"/>
                </a:moveTo>
                <a:lnTo>
                  <a:pt x="48501" y="234146"/>
                </a:lnTo>
                <a:lnTo>
                  <a:pt x="24498" y="399593"/>
                </a:lnTo>
                <a:lnTo>
                  <a:pt x="590" y="399593"/>
                </a:lnTo>
                <a:cubicBezTo>
                  <a:pt x="-3886" y="333547"/>
                  <a:pt x="17735" y="144343"/>
                  <a:pt x="17735" y="144343"/>
                </a:cubicBezTo>
                <a:cubicBezTo>
                  <a:pt x="26327" y="139144"/>
                  <a:pt x="33956" y="132530"/>
                  <a:pt x="40309" y="124766"/>
                </a:cubicBezTo>
                <a:lnTo>
                  <a:pt x="42119" y="46177"/>
                </a:lnTo>
                <a:lnTo>
                  <a:pt x="37166" y="5884"/>
                </a:lnTo>
                <a:lnTo>
                  <a:pt x="37166" y="5314"/>
                </a:lnTo>
                <a:cubicBezTo>
                  <a:pt x="40881" y="3793"/>
                  <a:pt x="45072" y="1988"/>
                  <a:pt x="49358" y="-8"/>
                </a:cubicBezTo>
                <a:cubicBezTo>
                  <a:pt x="49644" y="3888"/>
                  <a:pt x="50025" y="7499"/>
                  <a:pt x="50311" y="1044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5594BDB-4BBF-B943-A4D0-5E9AE8C3A745}"/>
              </a:ext>
            </a:extLst>
          </p:cNvPr>
          <p:cNvSpPr/>
          <p:nvPr/>
        </p:nvSpPr>
        <p:spPr>
          <a:xfrm>
            <a:off x="9964033" y="4330329"/>
            <a:ext cx="1103320" cy="6679163"/>
          </a:xfrm>
          <a:custGeom>
            <a:avLst/>
            <a:gdLst>
              <a:gd name="connsiteX0" fmla="*/ 42843 w 84392"/>
              <a:gd name="connsiteY0" fmla="*/ 262370 h 510881"/>
              <a:gd name="connsiteX1" fmla="*/ 57226 w 84392"/>
              <a:gd name="connsiteY1" fmla="*/ 255623 h 510881"/>
              <a:gd name="connsiteX2" fmla="*/ 40081 w 84392"/>
              <a:gd name="connsiteY2" fmla="*/ 510873 h 510881"/>
              <a:gd name="connsiteX3" fmla="*/ 12935 w 84392"/>
              <a:gd name="connsiteY3" fmla="*/ 510873 h 510881"/>
              <a:gd name="connsiteX4" fmla="*/ 8268 w 84392"/>
              <a:gd name="connsiteY4" fmla="*/ 345426 h 510881"/>
              <a:gd name="connsiteX5" fmla="*/ -19 w 84392"/>
              <a:gd name="connsiteY5" fmla="*/ 206207 h 510881"/>
              <a:gd name="connsiteX6" fmla="*/ 8363 w 84392"/>
              <a:gd name="connsiteY6" fmla="*/ 24130 h 510881"/>
              <a:gd name="connsiteX7" fmla="*/ 16554 w 84392"/>
              <a:gd name="connsiteY7" fmla="*/ -8 h 510881"/>
              <a:gd name="connsiteX8" fmla="*/ 73704 w 84392"/>
              <a:gd name="connsiteY8" fmla="*/ 8545 h 510881"/>
              <a:gd name="connsiteX9" fmla="*/ 84372 w 84392"/>
              <a:gd name="connsiteY9" fmla="*/ 70599 h 510881"/>
              <a:gd name="connsiteX10" fmla="*/ 84372 w 84392"/>
              <a:gd name="connsiteY10" fmla="*/ 70599 h 510881"/>
              <a:gd name="connsiteX11" fmla="*/ 81420 w 84392"/>
              <a:gd name="connsiteY11" fmla="*/ 71454 h 510881"/>
              <a:gd name="connsiteX12" fmla="*/ 51892 w 84392"/>
              <a:gd name="connsiteY12" fmla="*/ 22229 h 510881"/>
              <a:gd name="connsiteX13" fmla="*/ 24841 w 84392"/>
              <a:gd name="connsiteY13" fmla="*/ 59101 h 510881"/>
              <a:gd name="connsiteX14" fmla="*/ 24841 w 84392"/>
              <a:gd name="connsiteY14" fmla="*/ 67653 h 510881"/>
              <a:gd name="connsiteX15" fmla="*/ 26270 w 84392"/>
              <a:gd name="connsiteY15" fmla="*/ 213334 h 510881"/>
              <a:gd name="connsiteX16" fmla="*/ 43224 w 84392"/>
              <a:gd name="connsiteY16" fmla="*/ 196419 h 510881"/>
              <a:gd name="connsiteX17" fmla="*/ 42843 w 84392"/>
              <a:gd name="connsiteY17" fmla="*/ 262370 h 51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4392" h="510881">
                <a:moveTo>
                  <a:pt x="42843" y="262370"/>
                </a:moveTo>
                <a:cubicBezTo>
                  <a:pt x="47892" y="260697"/>
                  <a:pt x="52721" y="258436"/>
                  <a:pt x="57226" y="255623"/>
                </a:cubicBezTo>
                <a:cubicBezTo>
                  <a:pt x="57226" y="255623"/>
                  <a:pt x="35604" y="444827"/>
                  <a:pt x="40081" y="510873"/>
                </a:cubicBezTo>
                <a:lnTo>
                  <a:pt x="12935" y="510873"/>
                </a:lnTo>
                <a:cubicBezTo>
                  <a:pt x="12935" y="510873"/>
                  <a:pt x="8458" y="465734"/>
                  <a:pt x="8268" y="345426"/>
                </a:cubicBezTo>
                <a:cubicBezTo>
                  <a:pt x="8268" y="334213"/>
                  <a:pt x="-114" y="218751"/>
                  <a:pt x="-19" y="206207"/>
                </a:cubicBezTo>
                <a:cubicBezTo>
                  <a:pt x="648" y="58911"/>
                  <a:pt x="8363" y="24130"/>
                  <a:pt x="8363" y="24130"/>
                </a:cubicBezTo>
                <a:cubicBezTo>
                  <a:pt x="12840" y="10825"/>
                  <a:pt x="15221" y="3603"/>
                  <a:pt x="16554" y="-8"/>
                </a:cubicBezTo>
                <a:cubicBezTo>
                  <a:pt x="17793" y="942"/>
                  <a:pt x="45701" y="21279"/>
                  <a:pt x="73704" y="8545"/>
                </a:cubicBezTo>
                <a:cubicBezTo>
                  <a:pt x="73704" y="8545"/>
                  <a:pt x="80753" y="41140"/>
                  <a:pt x="84372" y="70599"/>
                </a:cubicBezTo>
                <a:lnTo>
                  <a:pt x="84372" y="70599"/>
                </a:lnTo>
                <a:lnTo>
                  <a:pt x="81420" y="71454"/>
                </a:lnTo>
                <a:cubicBezTo>
                  <a:pt x="81420" y="71454"/>
                  <a:pt x="69609" y="23939"/>
                  <a:pt x="51892" y="22229"/>
                </a:cubicBezTo>
                <a:cubicBezTo>
                  <a:pt x="51892" y="22229"/>
                  <a:pt x="32842" y="17763"/>
                  <a:pt x="24841" y="59101"/>
                </a:cubicBezTo>
                <a:lnTo>
                  <a:pt x="24841" y="67653"/>
                </a:lnTo>
                <a:lnTo>
                  <a:pt x="26270" y="213334"/>
                </a:lnTo>
                <a:lnTo>
                  <a:pt x="43224" y="196419"/>
                </a:lnTo>
                <a:cubicBezTo>
                  <a:pt x="40510" y="218314"/>
                  <a:pt x="40376" y="240446"/>
                  <a:pt x="42843" y="26237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E5B99E9-A144-2A49-B4AC-B6362CD1D374}"/>
              </a:ext>
            </a:extLst>
          </p:cNvPr>
          <p:cNvSpPr/>
          <p:nvPr/>
        </p:nvSpPr>
        <p:spPr>
          <a:xfrm>
            <a:off x="9914926" y="2748071"/>
            <a:ext cx="1152426" cy="758423"/>
          </a:xfrm>
          <a:custGeom>
            <a:avLst/>
            <a:gdLst>
              <a:gd name="connsiteX0" fmla="*/ 84169 w 84188"/>
              <a:gd name="connsiteY0" fmla="*/ 38293 h 55405"/>
              <a:gd name="connsiteX1" fmla="*/ 1396 w 84188"/>
              <a:gd name="connsiteY1" fmla="*/ 55398 h 55405"/>
              <a:gd name="connsiteX2" fmla="*/ 84169 w 84188"/>
              <a:gd name="connsiteY2" fmla="*/ 38293 h 5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88" h="55405">
                <a:moveTo>
                  <a:pt x="84169" y="38293"/>
                </a:moveTo>
                <a:lnTo>
                  <a:pt x="1396" y="55398"/>
                </a:lnTo>
                <a:cubicBezTo>
                  <a:pt x="-12415" y="-11313"/>
                  <a:pt x="79216" y="-18726"/>
                  <a:pt x="84169" y="382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82D41F2-08F5-FE41-931B-3B8ADE5FF031}"/>
              </a:ext>
            </a:extLst>
          </p:cNvPr>
          <p:cNvSpPr/>
          <p:nvPr/>
        </p:nvSpPr>
        <p:spPr>
          <a:xfrm>
            <a:off x="10284078" y="5214929"/>
            <a:ext cx="747166" cy="1902106"/>
          </a:xfrm>
          <a:custGeom>
            <a:avLst/>
            <a:gdLst>
              <a:gd name="connsiteX0" fmla="*/ 52177 w 57150"/>
              <a:gd name="connsiteY0" fmla="*/ 49503 h 145490"/>
              <a:gd name="connsiteX1" fmla="*/ 57130 w 57150"/>
              <a:gd name="connsiteY1" fmla="*/ 89795 h 145490"/>
              <a:gd name="connsiteX2" fmla="*/ 18363 w 57150"/>
              <a:gd name="connsiteY2" fmla="*/ 128568 h 145490"/>
              <a:gd name="connsiteX3" fmla="*/ 1409 w 57150"/>
              <a:gd name="connsiteY3" fmla="*/ 145483 h 145490"/>
              <a:gd name="connsiteX4" fmla="*/ -20 w 57150"/>
              <a:gd name="connsiteY4" fmla="*/ -8 h 145490"/>
              <a:gd name="connsiteX5" fmla="*/ 37128 w 57150"/>
              <a:gd name="connsiteY5" fmla="*/ 52829 h 145490"/>
              <a:gd name="connsiteX6" fmla="*/ 51986 w 57150"/>
              <a:gd name="connsiteY6" fmla="*/ 49122 h 1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145490">
                <a:moveTo>
                  <a:pt x="52177" y="49503"/>
                </a:moveTo>
                <a:lnTo>
                  <a:pt x="57130" y="89795"/>
                </a:lnTo>
                <a:lnTo>
                  <a:pt x="18363" y="128568"/>
                </a:lnTo>
                <a:lnTo>
                  <a:pt x="1409" y="145483"/>
                </a:lnTo>
                <a:lnTo>
                  <a:pt x="-20" y="-8"/>
                </a:lnTo>
                <a:cubicBezTo>
                  <a:pt x="10362" y="15862"/>
                  <a:pt x="31127" y="50358"/>
                  <a:pt x="37128" y="52829"/>
                </a:cubicBezTo>
                <a:cubicBezTo>
                  <a:pt x="42319" y="52905"/>
                  <a:pt x="47443" y="51631"/>
                  <a:pt x="51986" y="49122"/>
                </a:cubicBezTo>
                <a:close/>
              </a:path>
            </a:pathLst>
          </a:custGeom>
          <a:solidFill>
            <a:srgbClr val="1F1F1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EFF1A6F-9084-F846-A0DE-0BCCA7468FB2}"/>
              </a:ext>
            </a:extLst>
          </p:cNvPr>
          <p:cNvSpPr/>
          <p:nvPr/>
        </p:nvSpPr>
        <p:spPr>
          <a:xfrm>
            <a:off x="10498551" y="6388992"/>
            <a:ext cx="532693" cy="1371609"/>
          </a:xfrm>
          <a:custGeom>
            <a:avLst/>
            <a:gdLst>
              <a:gd name="connsiteX0" fmla="*/ 40726 w 40745"/>
              <a:gd name="connsiteY0" fmla="*/ -8 h 104913"/>
              <a:gd name="connsiteX1" fmla="*/ 38916 w 40745"/>
              <a:gd name="connsiteY1" fmla="*/ 78582 h 104913"/>
              <a:gd name="connsiteX2" fmla="*/ 16342 w 40745"/>
              <a:gd name="connsiteY2" fmla="*/ 98158 h 104913"/>
              <a:gd name="connsiteX3" fmla="*/ 1959 w 40745"/>
              <a:gd name="connsiteY3" fmla="*/ 104905 h 104913"/>
              <a:gd name="connsiteX4" fmla="*/ 1959 w 40745"/>
              <a:gd name="connsiteY4" fmla="*/ 38384 h 1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45" h="104913">
                <a:moveTo>
                  <a:pt x="40726" y="-8"/>
                </a:moveTo>
                <a:lnTo>
                  <a:pt x="38916" y="78582"/>
                </a:lnTo>
                <a:cubicBezTo>
                  <a:pt x="32563" y="86346"/>
                  <a:pt x="24933" y="92960"/>
                  <a:pt x="16342" y="98158"/>
                </a:cubicBezTo>
                <a:cubicBezTo>
                  <a:pt x="11836" y="100971"/>
                  <a:pt x="7007" y="103233"/>
                  <a:pt x="1959" y="104905"/>
                </a:cubicBezTo>
                <a:cubicBezTo>
                  <a:pt x="-680" y="82811"/>
                  <a:pt x="-680" y="60479"/>
                  <a:pt x="1959" y="3838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C8DED20-DDC4-CC48-9114-DA9490431F89}"/>
              </a:ext>
            </a:extLst>
          </p:cNvPr>
          <p:cNvSpPr/>
          <p:nvPr/>
        </p:nvSpPr>
        <p:spPr>
          <a:xfrm>
            <a:off x="10174494" y="4150187"/>
            <a:ext cx="747166" cy="346597"/>
          </a:xfrm>
          <a:custGeom>
            <a:avLst/>
            <a:gdLst>
              <a:gd name="connsiteX0" fmla="*/ 52844 w 57150"/>
              <a:gd name="connsiteY0" fmla="*/ 16527 h 26511"/>
              <a:gd name="connsiteX1" fmla="*/ 57130 w 57150"/>
              <a:gd name="connsiteY1" fmla="*/ 22324 h 26511"/>
              <a:gd name="connsiteX2" fmla="*/ -20 w 57150"/>
              <a:gd name="connsiteY2" fmla="*/ 13771 h 26511"/>
              <a:gd name="connsiteX3" fmla="*/ 932 w 57150"/>
              <a:gd name="connsiteY3" fmla="*/ 10445 h 26511"/>
              <a:gd name="connsiteX4" fmla="*/ 11315 w 57150"/>
              <a:gd name="connsiteY4" fmla="*/ -8 h 26511"/>
              <a:gd name="connsiteX5" fmla="*/ 52844 w 57150"/>
              <a:gd name="connsiteY5" fmla="*/ 16527 h 2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26511">
                <a:moveTo>
                  <a:pt x="52844" y="16527"/>
                </a:moveTo>
                <a:lnTo>
                  <a:pt x="57130" y="22324"/>
                </a:lnTo>
                <a:cubicBezTo>
                  <a:pt x="29603" y="35058"/>
                  <a:pt x="1695" y="14722"/>
                  <a:pt x="-20" y="13771"/>
                </a:cubicBezTo>
                <a:cubicBezTo>
                  <a:pt x="647" y="11301"/>
                  <a:pt x="932" y="10445"/>
                  <a:pt x="932" y="10445"/>
                </a:cubicBezTo>
                <a:lnTo>
                  <a:pt x="11315" y="-8"/>
                </a:lnTo>
                <a:cubicBezTo>
                  <a:pt x="11315" y="-8"/>
                  <a:pt x="33318" y="18048"/>
                  <a:pt x="52844" y="16527"/>
                </a:cubicBezTo>
                <a:close/>
              </a:path>
            </a:pathLst>
          </a:custGeom>
          <a:solidFill>
            <a:srgbClr val="F6B9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D7CC988-64C7-2844-89CF-212D55846E4C}"/>
              </a:ext>
            </a:extLst>
          </p:cNvPr>
          <p:cNvSpPr/>
          <p:nvPr/>
        </p:nvSpPr>
        <p:spPr>
          <a:xfrm>
            <a:off x="9986455" y="3483018"/>
            <a:ext cx="650028" cy="802583"/>
          </a:xfrm>
          <a:custGeom>
            <a:avLst/>
            <a:gdLst>
              <a:gd name="connsiteX0" fmla="*/ -20 w 49720"/>
              <a:gd name="connsiteY0" fmla="*/ 10730 h 61389"/>
              <a:gd name="connsiteX1" fmla="*/ 49701 w 49720"/>
              <a:gd name="connsiteY1" fmla="*/ -8 h 61389"/>
              <a:gd name="connsiteX2" fmla="*/ 47319 w 49720"/>
              <a:gd name="connsiteY2" fmla="*/ 13486 h 61389"/>
              <a:gd name="connsiteX3" fmla="*/ 38747 w 49720"/>
              <a:gd name="connsiteY3" fmla="*/ 12156 h 61389"/>
              <a:gd name="connsiteX4" fmla="*/ 17982 w 49720"/>
              <a:gd name="connsiteY4" fmla="*/ 18238 h 61389"/>
              <a:gd name="connsiteX5" fmla="*/ 29126 w 49720"/>
              <a:gd name="connsiteY5" fmla="*/ 30307 h 61389"/>
              <a:gd name="connsiteX6" fmla="*/ 27793 w 49720"/>
              <a:gd name="connsiteY6" fmla="*/ 49313 h 61389"/>
              <a:gd name="connsiteX7" fmla="*/ 26174 w 49720"/>
              <a:gd name="connsiteY7" fmla="*/ 50928 h 61389"/>
              <a:gd name="connsiteX8" fmla="*/ 15792 w 49720"/>
              <a:gd name="connsiteY8" fmla="*/ 61381 h 61389"/>
              <a:gd name="connsiteX9" fmla="*/ -20 w 49720"/>
              <a:gd name="connsiteY9" fmla="*/ 10730 h 6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20" h="61389">
                <a:moveTo>
                  <a:pt x="-20" y="10730"/>
                </a:moveTo>
                <a:lnTo>
                  <a:pt x="49701" y="-8"/>
                </a:lnTo>
                <a:cubicBezTo>
                  <a:pt x="49605" y="4582"/>
                  <a:pt x="48796" y="9134"/>
                  <a:pt x="47319" y="13486"/>
                </a:cubicBezTo>
                <a:lnTo>
                  <a:pt x="38747" y="12156"/>
                </a:lnTo>
                <a:cubicBezTo>
                  <a:pt x="29222" y="-1243"/>
                  <a:pt x="15982" y="7404"/>
                  <a:pt x="17982" y="18238"/>
                </a:cubicBezTo>
                <a:cubicBezTo>
                  <a:pt x="19011" y="24092"/>
                  <a:pt x="23364" y="28805"/>
                  <a:pt x="29126" y="30307"/>
                </a:cubicBezTo>
                <a:lnTo>
                  <a:pt x="27793" y="49313"/>
                </a:lnTo>
                <a:lnTo>
                  <a:pt x="26174" y="50928"/>
                </a:lnTo>
                <a:lnTo>
                  <a:pt x="15792" y="61381"/>
                </a:lnTo>
                <a:cubicBezTo>
                  <a:pt x="8048" y="45369"/>
                  <a:pt x="2723" y="28301"/>
                  <a:pt x="-20" y="10730"/>
                </a:cubicBezTo>
                <a:close/>
              </a:path>
            </a:pathLst>
          </a:custGeom>
          <a:solidFill>
            <a:srgbClr val="62391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F2B9CB9-611A-6B46-864B-DE80ED20318E}"/>
              </a:ext>
            </a:extLst>
          </p:cNvPr>
          <p:cNvSpPr/>
          <p:nvPr/>
        </p:nvSpPr>
        <p:spPr>
          <a:xfrm>
            <a:off x="9922956" y="3609744"/>
            <a:ext cx="268982" cy="677107"/>
          </a:xfrm>
          <a:custGeom>
            <a:avLst/>
            <a:gdLst>
              <a:gd name="connsiteX0" fmla="*/ 9410 w 20574"/>
              <a:gd name="connsiteY0" fmla="*/ -8 h 51791"/>
              <a:gd name="connsiteX1" fmla="*/ 13125 w 20574"/>
              <a:gd name="connsiteY1" fmla="*/ 26220 h 51791"/>
              <a:gd name="connsiteX2" fmla="*/ 20554 w 20574"/>
              <a:gd name="connsiteY2" fmla="*/ 51783 h 51791"/>
              <a:gd name="connsiteX3" fmla="*/ -20 w 20574"/>
              <a:gd name="connsiteY3" fmla="*/ 1607 h 5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" h="51791">
                <a:moveTo>
                  <a:pt x="9410" y="-8"/>
                </a:moveTo>
                <a:cubicBezTo>
                  <a:pt x="10086" y="8801"/>
                  <a:pt x="11324" y="17563"/>
                  <a:pt x="13125" y="26220"/>
                </a:cubicBezTo>
                <a:cubicBezTo>
                  <a:pt x="14839" y="34944"/>
                  <a:pt x="17325" y="43497"/>
                  <a:pt x="20554" y="51783"/>
                </a:cubicBezTo>
                <a:cubicBezTo>
                  <a:pt x="11372" y="36103"/>
                  <a:pt x="4447" y="19216"/>
                  <a:pt x="-20" y="1607"/>
                </a:cubicBezTo>
                <a:close/>
              </a:path>
            </a:pathLst>
          </a:custGeom>
          <a:solidFill>
            <a:srgbClr val="8453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D7E955B-E04C-B342-AA84-EF0F250E4282}"/>
              </a:ext>
            </a:extLst>
          </p:cNvPr>
          <p:cNvSpPr/>
          <p:nvPr/>
        </p:nvSpPr>
        <p:spPr>
          <a:xfrm>
            <a:off x="10305232" y="3635729"/>
            <a:ext cx="89670" cy="142959"/>
          </a:xfrm>
          <a:custGeom>
            <a:avLst/>
            <a:gdLst>
              <a:gd name="connsiteX0" fmla="*/ 6649 w 6859"/>
              <a:gd name="connsiteY0" fmla="*/ 1329 h 10935"/>
              <a:gd name="connsiteX1" fmla="*/ 3410 w 6859"/>
              <a:gd name="connsiteY1" fmla="*/ 2375 h 10935"/>
              <a:gd name="connsiteX2" fmla="*/ 2267 w 6859"/>
              <a:gd name="connsiteY2" fmla="*/ 4656 h 10935"/>
              <a:gd name="connsiteX3" fmla="*/ 2267 w 6859"/>
              <a:gd name="connsiteY3" fmla="*/ 7411 h 10935"/>
              <a:gd name="connsiteX4" fmla="*/ 3887 w 6859"/>
              <a:gd name="connsiteY4" fmla="*/ 10928 h 10935"/>
              <a:gd name="connsiteX5" fmla="*/ 3887 w 6859"/>
              <a:gd name="connsiteY5" fmla="*/ 10928 h 10935"/>
              <a:gd name="connsiteX6" fmla="*/ 76 w 6859"/>
              <a:gd name="connsiteY6" fmla="*/ 3895 h 10935"/>
              <a:gd name="connsiteX7" fmla="*/ 2648 w 6859"/>
              <a:gd name="connsiteY7" fmla="*/ 569 h 10935"/>
              <a:gd name="connsiteX8" fmla="*/ 6839 w 6859"/>
              <a:gd name="connsiteY8" fmla="*/ 569 h 1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9" h="10935">
                <a:moveTo>
                  <a:pt x="6649" y="1329"/>
                </a:moveTo>
                <a:cubicBezTo>
                  <a:pt x="5468" y="1139"/>
                  <a:pt x="4258" y="1529"/>
                  <a:pt x="3410" y="2375"/>
                </a:cubicBezTo>
                <a:cubicBezTo>
                  <a:pt x="2791" y="2992"/>
                  <a:pt x="2391" y="3791"/>
                  <a:pt x="2267" y="4656"/>
                </a:cubicBezTo>
                <a:cubicBezTo>
                  <a:pt x="2029" y="5558"/>
                  <a:pt x="2029" y="6509"/>
                  <a:pt x="2267" y="7411"/>
                </a:cubicBezTo>
                <a:cubicBezTo>
                  <a:pt x="2677" y="8637"/>
                  <a:pt x="3220" y="9816"/>
                  <a:pt x="3887" y="10928"/>
                </a:cubicBezTo>
                <a:lnTo>
                  <a:pt x="3887" y="10928"/>
                </a:lnTo>
                <a:cubicBezTo>
                  <a:pt x="1143" y="9740"/>
                  <a:pt x="-438" y="6832"/>
                  <a:pt x="76" y="3895"/>
                </a:cubicBezTo>
                <a:cubicBezTo>
                  <a:pt x="381" y="2451"/>
                  <a:pt x="1324" y="1234"/>
                  <a:pt x="2648" y="569"/>
                </a:cubicBezTo>
                <a:cubicBezTo>
                  <a:pt x="3944" y="-201"/>
                  <a:pt x="5544" y="-201"/>
                  <a:pt x="6839" y="569"/>
                </a:cubicBezTo>
                <a:close/>
              </a:path>
            </a:pathLst>
          </a:custGeom>
          <a:solidFill>
            <a:srgbClr val="C6823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0EA8A46-610E-CF45-9559-26A404C59769}"/>
              </a:ext>
            </a:extLst>
          </p:cNvPr>
          <p:cNvSpPr/>
          <p:nvPr/>
        </p:nvSpPr>
        <p:spPr>
          <a:xfrm>
            <a:off x="10176993" y="4330329"/>
            <a:ext cx="745917" cy="215547"/>
          </a:xfrm>
          <a:custGeom>
            <a:avLst/>
            <a:gdLst>
              <a:gd name="connsiteX0" fmla="*/ 57035 w 57054"/>
              <a:gd name="connsiteY0" fmla="*/ 8735 h 16487"/>
              <a:gd name="connsiteX1" fmla="*/ 42843 w 57054"/>
              <a:gd name="connsiteY1" fmla="*/ 15767 h 16487"/>
              <a:gd name="connsiteX2" fmla="*/ 26745 w 57054"/>
              <a:gd name="connsiteY2" fmla="*/ 15767 h 16487"/>
              <a:gd name="connsiteX3" fmla="*/ 11886 w 57054"/>
              <a:gd name="connsiteY3" fmla="*/ 10160 h 16487"/>
              <a:gd name="connsiteX4" fmla="*/ -20 w 57054"/>
              <a:gd name="connsiteY4" fmla="*/ -8 h 16487"/>
              <a:gd name="connsiteX5" fmla="*/ -20 w 57054"/>
              <a:gd name="connsiteY5" fmla="*/ -8 h 16487"/>
              <a:gd name="connsiteX6" fmla="*/ 27317 w 57054"/>
              <a:gd name="connsiteY6" fmla="*/ 11490 h 16487"/>
              <a:gd name="connsiteX7" fmla="*/ 56559 w 57054"/>
              <a:gd name="connsiteY7" fmla="*/ 8545 h 1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54" h="16487">
                <a:moveTo>
                  <a:pt x="57035" y="8735"/>
                </a:moveTo>
                <a:cubicBezTo>
                  <a:pt x="53025" y="12308"/>
                  <a:pt x="48119" y="14741"/>
                  <a:pt x="42843" y="15767"/>
                </a:cubicBezTo>
                <a:cubicBezTo>
                  <a:pt x="37518" y="16717"/>
                  <a:pt x="32070" y="16717"/>
                  <a:pt x="26745" y="15767"/>
                </a:cubicBezTo>
                <a:cubicBezTo>
                  <a:pt x="21554" y="14598"/>
                  <a:pt x="16553" y="12707"/>
                  <a:pt x="11886" y="10160"/>
                </a:cubicBezTo>
                <a:cubicBezTo>
                  <a:pt x="7257" y="7632"/>
                  <a:pt x="3199" y="4164"/>
                  <a:pt x="-20" y="-8"/>
                </a:cubicBezTo>
                <a:lnTo>
                  <a:pt x="-20" y="-8"/>
                </a:lnTo>
                <a:cubicBezTo>
                  <a:pt x="8200" y="5665"/>
                  <a:pt x="17506" y="9580"/>
                  <a:pt x="27317" y="11490"/>
                </a:cubicBezTo>
                <a:cubicBezTo>
                  <a:pt x="37137" y="13524"/>
                  <a:pt x="47348" y="12498"/>
                  <a:pt x="56559" y="8545"/>
                </a:cubicBezTo>
                <a:close/>
              </a:path>
            </a:pathLst>
          </a:custGeom>
          <a:solidFill>
            <a:srgbClr val="FFB6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972DDA7-799A-9D45-86EA-636A1E6C792D}"/>
              </a:ext>
            </a:extLst>
          </p:cNvPr>
          <p:cNvSpPr/>
          <p:nvPr/>
        </p:nvSpPr>
        <p:spPr>
          <a:xfrm>
            <a:off x="10269133" y="4618922"/>
            <a:ext cx="769579" cy="2522956"/>
          </a:xfrm>
          <a:custGeom>
            <a:avLst/>
            <a:gdLst>
              <a:gd name="connsiteX0" fmla="*/ 58845 w 58864"/>
              <a:gd name="connsiteY0" fmla="*/ 135383 h 192978"/>
              <a:gd name="connsiteX1" fmla="*/ 53701 w 58864"/>
              <a:gd name="connsiteY1" fmla="*/ 95090 h 192978"/>
              <a:gd name="connsiteX2" fmla="*/ 52749 w 58864"/>
              <a:gd name="connsiteY2" fmla="*/ 95090 h 192978"/>
              <a:gd name="connsiteX3" fmla="*/ 53796 w 58864"/>
              <a:gd name="connsiteY3" fmla="*/ 133102 h 192978"/>
              <a:gd name="connsiteX4" fmla="*/ 25698 w 58864"/>
              <a:gd name="connsiteY4" fmla="*/ 158190 h 192978"/>
              <a:gd name="connsiteX5" fmla="*/ 10458 w 58864"/>
              <a:gd name="connsiteY5" fmla="*/ 172254 h 192978"/>
              <a:gd name="connsiteX6" fmla="*/ 10458 w 58864"/>
              <a:gd name="connsiteY6" fmla="*/ 152203 h 192978"/>
              <a:gd name="connsiteX7" fmla="*/ 9505 w 58864"/>
              <a:gd name="connsiteY7" fmla="*/ 114191 h 192978"/>
              <a:gd name="connsiteX8" fmla="*/ 8267 w 58864"/>
              <a:gd name="connsiteY8" fmla="*/ 75609 h 192978"/>
              <a:gd name="connsiteX9" fmla="*/ 5790 w 58864"/>
              <a:gd name="connsiteY9" fmla="*/ 37597 h 192978"/>
              <a:gd name="connsiteX10" fmla="*/ 11315 w 58864"/>
              <a:gd name="connsiteY10" fmla="*/ 15265 h 192978"/>
              <a:gd name="connsiteX11" fmla="*/ 17506 w 58864"/>
              <a:gd name="connsiteY11" fmla="*/ 5762 h 192978"/>
              <a:gd name="connsiteX12" fmla="*/ 27793 w 58864"/>
              <a:gd name="connsiteY12" fmla="*/ 1010 h 192978"/>
              <a:gd name="connsiteX13" fmla="*/ 27793 w 58864"/>
              <a:gd name="connsiteY13" fmla="*/ 60 h 192978"/>
              <a:gd name="connsiteX14" fmla="*/ 15792 w 58864"/>
              <a:gd name="connsiteY14" fmla="*/ 3861 h 192978"/>
              <a:gd name="connsiteX15" fmla="*/ 7981 w 58864"/>
              <a:gd name="connsiteY15" fmla="*/ 13364 h 192978"/>
              <a:gd name="connsiteX16" fmla="*/ -20 w 58864"/>
              <a:gd name="connsiteY16" fmla="*/ 37027 h 192978"/>
              <a:gd name="connsiteX17" fmla="*/ -20 w 58864"/>
              <a:gd name="connsiteY17" fmla="*/ 37027 h 192978"/>
              <a:gd name="connsiteX18" fmla="*/ 1314 w 58864"/>
              <a:gd name="connsiteY18" fmla="*/ 191070 h 192978"/>
              <a:gd name="connsiteX19" fmla="*/ 1314 w 58864"/>
              <a:gd name="connsiteY19" fmla="*/ 192971 h 192978"/>
              <a:gd name="connsiteX20" fmla="*/ 2647 w 58864"/>
              <a:gd name="connsiteY20" fmla="*/ 191640 h 192978"/>
              <a:gd name="connsiteX21" fmla="*/ 58273 w 58864"/>
              <a:gd name="connsiteY21" fmla="*/ 135763 h 192978"/>
              <a:gd name="connsiteX22" fmla="*/ 58273 w 58864"/>
              <a:gd name="connsiteY22" fmla="*/ 135763 h 19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8864" h="192978">
                <a:moveTo>
                  <a:pt x="58845" y="135383"/>
                </a:moveTo>
                <a:lnTo>
                  <a:pt x="53701" y="95090"/>
                </a:lnTo>
                <a:lnTo>
                  <a:pt x="52749" y="95090"/>
                </a:lnTo>
                <a:cubicBezTo>
                  <a:pt x="52749" y="107824"/>
                  <a:pt x="53415" y="120558"/>
                  <a:pt x="53796" y="133102"/>
                </a:cubicBezTo>
                <a:lnTo>
                  <a:pt x="25698" y="158190"/>
                </a:lnTo>
                <a:cubicBezTo>
                  <a:pt x="20459" y="162751"/>
                  <a:pt x="15411" y="167693"/>
                  <a:pt x="10458" y="172254"/>
                </a:cubicBezTo>
                <a:lnTo>
                  <a:pt x="10458" y="152203"/>
                </a:lnTo>
                <a:cubicBezTo>
                  <a:pt x="10458" y="139374"/>
                  <a:pt x="9791" y="126545"/>
                  <a:pt x="9505" y="114191"/>
                </a:cubicBezTo>
                <a:cubicBezTo>
                  <a:pt x="9219" y="101837"/>
                  <a:pt x="8934" y="88438"/>
                  <a:pt x="8267" y="75609"/>
                </a:cubicBezTo>
                <a:lnTo>
                  <a:pt x="5790" y="37597"/>
                </a:lnTo>
                <a:cubicBezTo>
                  <a:pt x="6705" y="29956"/>
                  <a:pt x="8562" y="22459"/>
                  <a:pt x="11315" y="15265"/>
                </a:cubicBezTo>
                <a:cubicBezTo>
                  <a:pt x="12772" y="11739"/>
                  <a:pt x="14868" y="8518"/>
                  <a:pt x="17506" y="5762"/>
                </a:cubicBezTo>
                <a:cubicBezTo>
                  <a:pt x="20154" y="2854"/>
                  <a:pt x="23859" y="1143"/>
                  <a:pt x="27793" y="1010"/>
                </a:cubicBezTo>
                <a:lnTo>
                  <a:pt x="27793" y="60"/>
                </a:lnTo>
                <a:cubicBezTo>
                  <a:pt x="23440" y="-339"/>
                  <a:pt x="19116" y="1029"/>
                  <a:pt x="15792" y="3861"/>
                </a:cubicBezTo>
                <a:cubicBezTo>
                  <a:pt x="12582" y="6484"/>
                  <a:pt x="9924" y="9715"/>
                  <a:pt x="7981" y="13364"/>
                </a:cubicBezTo>
                <a:cubicBezTo>
                  <a:pt x="4133" y="20805"/>
                  <a:pt x="1428" y="28778"/>
                  <a:pt x="-20" y="37027"/>
                </a:cubicBezTo>
                <a:lnTo>
                  <a:pt x="-20" y="37027"/>
                </a:lnTo>
                <a:lnTo>
                  <a:pt x="1314" y="191070"/>
                </a:lnTo>
                <a:lnTo>
                  <a:pt x="1314" y="192971"/>
                </a:lnTo>
                <a:lnTo>
                  <a:pt x="2647" y="191640"/>
                </a:lnTo>
                <a:lnTo>
                  <a:pt x="58273" y="135763"/>
                </a:lnTo>
                <a:lnTo>
                  <a:pt x="58273" y="135763"/>
                </a:lnTo>
                <a:close/>
              </a:path>
            </a:pathLst>
          </a:custGeom>
          <a:solidFill>
            <a:srgbClr val="0C0C0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9B3940E-19F2-4C48-9BD0-B91706EA855E}"/>
              </a:ext>
            </a:extLst>
          </p:cNvPr>
          <p:cNvSpPr/>
          <p:nvPr/>
        </p:nvSpPr>
        <p:spPr>
          <a:xfrm>
            <a:off x="11552878" y="5100630"/>
            <a:ext cx="180708" cy="370230"/>
          </a:xfrm>
          <a:custGeom>
            <a:avLst/>
            <a:gdLst>
              <a:gd name="connsiteX0" fmla="*/ 13612 w 13822"/>
              <a:gd name="connsiteY0" fmla="*/ 28311 h 28318"/>
              <a:gd name="connsiteX1" fmla="*/ 5897 w 13822"/>
              <a:gd name="connsiteY1" fmla="*/ 23844 h 28318"/>
              <a:gd name="connsiteX2" fmla="*/ 1515 w 13822"/>
              <a:gd name="connsiteY2" fmla="*/ 16527 h 28318"/>
              <a:gd name="connsiteX3" fmla="*/ -9 w 13822"/>
              <a:gd name="connsiteY3" fmla="*/ 8450 h 28318"/>
              <a:gd name="connsiteX4" fmla="*/ 1515 w 13822"/>
              <a:gd name="connsiteY4" fmla="*/ -8 h 28318"/>
              <a:gd name="connsiteX5" fmla="*/ 1991 w 13822"/>
              <a:gd name="connsiteY5" fmla="*/ -8 h 28318"/>
              <a:gd name="connsiteX6" fmla="*/ 5897 w 13822"/>
              <a:gd name="connsiteY6" fmla="*/ 15007 h 28318"/>
              <a:gd name="connsiteX7" fmla="*/ 13803 w 13822"/>
              <a:gd name="connsiteY7" fmla="*/ 28026 h 2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2" h="28318">
                <a:moveTo>
                  <a:pt x="13612" y="28311"/>
                </a:moveTo>
                <a:cubicBezTo>
                  <a:pt x="10574" y="27836"/>
                  <a:pt x="7821" y="26249"/>
                  <a:pt x="5897" y="23844"/>
                </a:cubicBezTo>
                <a:cubicBezTo>
                  <a:pt x="4077" y="21640"/>
                  <a:pt x="2601" y="19169"/>
                  <a:pt x="1515" y="16527"/>
                </a:cubicBezTo>
                <a:cubicBezTo>
                  <a:pt x="677" y="13904"/>
                  <a:pt x="163" y="11196"/>
                  <a:pt x="-9" y="8450"/>
                </a:cubicBezTo>
                <a:cubicBezTo>
                  <a:pt x="-104" y="5551"/>
                  <a:pt x="410" y="2672"/>
                  <a:pt x="1515" y="-8"/>
                </a:cubicBezTo>
                <a:lnTo>
                  <a:pt x="1991" y="-8"/>
                </a:lnTo>
                <a:cubicBezTo>
                  <a:pt x="2801" y="5114"/>
                  <a:pt x="4106" y="10141"/>
                  <a:pt x="5897" y="15007"/>
                </a:cubicBezTo>
                <a:cubicBezTo>
                  <a:pt x="7364" y="19958"/>
                  <a:pt x="10088" y="24434"/>
                  <a:pt x="13803" y="28026"/>
                </a:cubicBezTo>
                <a:close/>
              </a:path>
            </a:pathLst>
          </a:custGeom>
          <a:solidFill>
            <a:srgbClr val="1F1F1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C5588C1-B79B-8644-960A-E3C61865E835}"/>
              </a:ext>
            </a:extLst>
          </p:cNvPr>
          <p:cNvSpPr/>
          <p:nvPr/>
        </p:nvSpPr>
        <p:spPr>
          <a:xfrm>
            <a:off x="12144063" y="3574768"/>
            <a:ext cx="524415" cy="502129"/>
          </a:xfrm>
          <a:custGeom>
            <a:avLst/>
            <a:gdLst>
              <a:gd name="connsiteX0" fmla="*/ 19828 w 40112"/>
              <a:gd name="connsiteY0" fmla="*/ 38398 h 38407"/>
              <a:gd name="connsiteX1" fmla="*/ 12874 w 40112"/>
              <a:gd name="connsiteY1" fmla="*/ 37163 h 38407"/>
              <a:gd name="connsiteX2" fmla="*/ 1444 w 40112"/>
              <a:gd name="connsiteY2" fmla="*/ 26804 h 38407"/>
              <a:gd name="connsiteX3" fmla="*/ 1444 w 40112"/>
              <a:gd name="connsiteY3" fmla="*/ 12455 h 38407"/>
              <a:gd name="connsiteX4" fmla="*/ 27257 w 40112"/>
              <a:gd name="connsiteY4" fmla="*/ 1241 h 38407"/>
              <a:gd name="connsiteX5" fmla="*/ 38592 w 40112"/>
              <a:gd name="connsiteY5" fmla="*/ 11505 h 38407"/>
              <a:gd name="connsiteX6" fmla="*/ 38592 w 40112"/>
              <a:gd name="connsiteY6" fmla="*/ 25949 h 38407"/>
              <a:gd name="connsiteX7" fmla="*/ 19828 w 40112"/>
              <a:gd name="connsiteY7" fmla="*/ 38398 h 38407"/>
              <a:gd name="connsiteX8" fmla="*/ 19828 w 40112"/>
              <a:gd name="connsiteY8" fmla="*/ 4757 h 38407"/>
              <a:gd name="connsiteX9" fmla="*/ 5540 w 40112"/>
              <a:gd name="connsiteY9" fmla="*/ 14260 h 38407"/>
              <a:gd name="connsiteX10" fmla="*/ 5540 w 40112"/>
              <a:gd name="connsiteY10" fmla="*/ 24999 h 38407"/>
              <a:gd name="connsiteX11" fmla="*/ 14208 w 40112"/>
              <a:gd name="connsiteY11" fmla="*/ 32791 h 38407"/>
              <a:gd name="connsiteX12" fmla="*/ 33925 w 40112"/>
              <a:gd name="connsiteY12" fmla="*/ 24334 h 38407"/>
              <a:gd name="connsiteX13" fmla="*/ 33925 w 40112"/>
              <a:gd name="connsiteY13" fmla="*/ 13595 h 38407"/>
              <a:gd name="connsiteX14" fmla="*/ 25257 w 40112"/>
              <a:gd name="connsiteY14" fmla="*/ 5803 h 38407"/>
              <a:gd name="connsiteX15" fmla="*/ 19828 w 40112"/>
              <a:gd name="connsiteY15" fmla="*/ 4757 h 3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112" h="38407">
                <a:moveTo>
                  <a:pt x="19828" y="38398"/>
                </a:moveTo>
                <a:cubicBezTo>
                  <a:pt x="17456" y="38427"/>
                  <a:pt x="15094" y="37999"/>
                  <a:pt x="12874" y="37163"/>
                </a:cubicBezTo>
                <a:cubicBezTo>
                  <a:pt x="7798" y="35424"/>
                  <a:pt x="3664" y="31679"/>
                  <a:pt x="1444" y="26804"/>
                </a:cubicBezTo>
                <a:cubicBezTo>
                  <a:pt x="-508" y="22224"/>
                  <a:pt x="-508" y="17035"/>
                  <a:pt x="1444" y="12455"/>
                </a:cubicBezTo>
                <a:cubicBezTo>
                  <a:pt x="5664" y="2439"/>
                  <a:pt x="17027" y="-2503"/>
                  <a:pt x="27257" y="1241"/>
                </a:cubicBezTo>
                <a:cubicBezTo>
                  <a:pt x="32305" y="2933"/>
                  <a:pt x="36420" y="6648"/>
                  <a:pt x="38592" y="11505"/>
                </a:cubicBezTo>
                <a:cubicBezTo>
                  <a:pt x="40592" y="16113"/>
                  <a:pt x="40592" y="21340"/>
                  <a:pt x="38592" y="25949"/>
                </a:cubicBezTo>
                <a:cubicBezTo>
                  <a:pt x="35477" y="33533"/>
                  <a:pt x="28048" y="38465"/>
                  <a:pt x="19828" y="38398"/>
                </a:cubicBezTo>
                <a:close/>
                <a:moveTo>
                  <a:pt x="19828" y="4757"/>
                </a:moveTo>
                <a:cubicBezTo>
                  <a:pt x="13570" y="4719"/>
                  <a:pt x="7912" y="8483"/>
                  <a:pt x="5540" y="14260"/>
                </a:cubicBezTo>
                <a:cubicBezTo>
                  <a:pt x="4016" y="17682"/>
                  <a:pt x="4016" y="21578"/>
                  <a:pt x="5540" y="24999"/>
                </a:cubicBezTo>
                <a:cubicBezTo>
                  <a:pt x="7226" y="28677"/>
                  <a:pt x="10360" y="31499"/>
                  <a:pt x="14208" y="32791"/>
                </a:cubicBezTo>
                <a:cubicBezTo>
                  <a:pt x="21980" y="35490"/>
                  <a:pt x="30534" y="31822"/>
                  <a:pt x="33925" y="24334"/>
                </a:cubicBezTo>
                <a:cubicBezTo>
                  <a:pt x="35344" y="20894"/>
                  <a:pt x="35344" y="17035"/>
                  <a:pt x="33925" y="13595"/>
                </a:cubicBezTo>
                <a:cubicBezTo>
                  <a:pt x="32239" y="9918"/>
                  <a:pt x="29105" y="7095"/>
                  <a:pt x="25257" y="5803"/>
                </a:cubicBezTo>
                <a:cubicBezTo>
                  <a:pt x="23533" y="5119"/>
                  <a:pt x="21685" y="4767"/>
                  <a:pt x="19828" y="475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A9D91A8E-EC80-5E45-ACC4-2874BFBF7219}"/>
              </a:ext>
            </a:extLst>
          </p:cNvPr>
          <p:cNvSpPr/>
          <p:nvPr/>
        </p:nvSpPr>
        <p:spPr>
          <a:xfrm>
            <a:off x="10627776" y="3388593"/>
            <a:ext cx="442066" cy="183870"/>
          </a:xfrm>
          <a:custGeom>
            <a:avLst/>
            <a:gdLst>
              <a:gd name="connsiteX0" fmla="*/ 1218 w 33813"/>
              <a:gd name="connsiteY0" fmla="*/ 6644 h 14064"/>
              <a:gd name="connsiteX1" fmla="*/ 33032 w 33813"/>
              <a:gd name="connsiteY1" fmla="*/ -8 h 14064"/>
              <a:gd name="connsiteX2" fmla="*/ 33794 w 33813"/>
              <a:gd name="connsiteY2" fmla="*/ 3128 h 14064"/>
              <a:gd name="connsiteX3" fmla="*/ -20 w 33813"/>
              <a:gd name="connsiteY3" fmla="*/ 14056 h 1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" h="14064">
                <a:moveTo>
                  <a:pt x="1218" y="6644"/>
                </a:moveTo>
                <a:lnTo>
                  <a:pt x="33032" y="-8"/>
                </a:lnTo>
                <a:lnTo>
                  <a:pt x="33794" y="3128"/>
                </a:lnTo>
                <a:cubicBezTo>
                  <a:pt x="22878" y="7794"/>
                  <a:pt x="11562" y="11453"/>
                  <a:pt x="-20" y="14056"/>
                </a:cubicBezTo>
                <a:close/>
              </a:path>
            </a:pathLst>
          </a:custGeom>
          <a:solidFill>
            <a:srgbClr val="F6B9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AC9D917-D652-4D46-BD5D-2B13408B0F81}"/>
              </a:ext>
            </a:extLst>
          </p:cNvPr>
          <p:cNvSpPr/>
          <p:nvPr/>
        </p:nvSpPr>
        <p:spPr>
          <a:xfrm>
            <a:off x="12131538" y="3784448"/>
            <a:ext cx="315584" cy="876352"/>
          </a:xfrm>
          <a:custGeom>
            <a:avLst/>
            <a:gdLst>
              <a:gd name="connsiteX0" fmla="*/ 3546 w 24139"/>
              <a:gd name="connsiteY0" fmla="*/ 67024 h 67031"/>
              <a:gd name="connsiteX1" fmla="*/ 2974 w 24139"/>
              <a:gd name="connsiteY1" fmla="*/ 67024 h 67031"/>
              <a:gd name="connsiteX2" fmla="*/ 22 w 24139"/>
              <a:gd name="connsiteY2" fmla="*/ 62843 h 67031"/>
              <a:gd name="connsiteX3" fmla="*/ 2498 w 24139"/>
              <a:gd name="connsiteY3" fmla="*/ 47923 h 67031"/>
              <a:gd name="connsiteX4" fmla="*/ 12023 w 24139"/>
              <a:gd name="connsiteY4" fmla="*/ 25496 h 67031"/>
              <a:gd name="connsiteX5" fmla="*/ 16976 w 24139"/>
              <a:gd name="connsiteY5" fmla="*/ 2784 h 67031"/>
              <a:gd name="connsiteX6" fmla="*/ 21319 w 24139"/>
              <a:gd name="connsiteY6" fmla="*/ 85 h 67031"/>
              <a:gd name="connsiteX7" fmla="*/ 24120 w 24139"/>
              <a:gd name="connsiteY7" fmla="*/ 3544 h 67031"/>
              <a:gd name="connsiteX8" fmla="*/ 16119 w 24139"/>
              <a:gd name="connsiteY8" fmla="*/ 31483 h 67031"/>
              <a:gd name="connsiteX9" fmla="*/ 12023 w 24139"/>
              <a:gd name="connsiteY9" fmla="*/ 32623 h 67031"/>
              <a:gd name="connsiteX10" fmla="*/ 9261 w 24139"/>
              <a:gd name="connsiteY10" fmla="*/ 48968 h 67031"/>
              <a:gd name="connsiteX11" fmla="*/ 6784 w 24139"/>
              <a:gd name="connsiteY11" fmla="*/ 64078 h 67031"/>
              <a:gd name="connsiteX12" fmla="*/ 3546 w 24139"/>
              <a:gd name="connsiteY12" fmla="*/ 67024 h 6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139" h="67031">
                <a:moveTo>
                  <a:pt x="3546" y="67024"/>
                </a:moveTo>
                <a:lnTo>
                  <a:pt x="2974" y="67024"/>
                </a:lnTo>
                <a:cubicBezTo>
                  <a:pt x="1031" y="66644"/>
                  <a:pt x="-274" y="64800"/>
                  <a:pt x="22" y="62843"/>
                </a:cubicBezTo>
                <a:cubicBezTo>
                  <a:pt x="1069" y="57331"/>
                  <a:pt x="1831" y="52294"/>
                  <a:pt x="2498" y="47923"/>
                </a:cubicBezTo>
                <a:cubicBezTo>
                  <a:pt x="4689" y="33573"/>
                  <a:pt x="6118" y="25021"/>
                  <a:pt x="12023" y="25496"/>
                </a:cubicBezTo>
                <a:cubicBezTo>
                  <a:pt x="14804" y="18217"/>
                  <a:pt x="16471" y="10557"/>
                  <a:pt x="16976" y="2784"/>
                </a:cubicBezTo>
                <a:cubicBezTo>
                  <a:pt x="17433" y="845"/>
                  <a:pt x="19376" y="-362"/>
                  <a:pt x="21319" y="85"/>
                </a:cubicBezTo>
                <a:cubicBezTo>
                  <a:pt x="22939" y="465"/>
                  <a:pt x="24091" y="1890"/>
                  <a:pt x="24120" y="3544"/>
                </a:cubicBezTo>
                <a:cubicBezTo>
                  <a:pt x="23358" y="10671"/>
                  <a:pt x="21072" y="27681"/>
                  <a:pt x="16119" y="31483"/>
                </a:cubicBezTo>
                <a:cubicBezTo>
                  <a:pt x="14966" y="32405"/>
                  <a:pt x="13490" y="32813"/>
                  <a:pt x="12023" y="32623"/>
                </a:cubicBezTo>
                <a:cubicBezTo>
                  <a:pt x="11547" y="33668"/>
                  <a:pt x="10309" y="42126"/>
                  <a:pt x="9261" y="48968"/>
                </a:cubicBezTo>
                <a:cubicBezTo>
                  <a:pt x="8594" y="53435"/>
                  <a:pt x="7832" y="58471"/>
                  <a:pt x="6784" y="64078"/>
                </a:cubicBezTo>
                <a:cubicBezTo>
                  <a:pt x="6489" y="65674"/>
                  <a:pt x="5165" y="66881"/>
                  <a:pt x="3546" y="670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B4A25A53-3DD3-8340-B33D-E74584DDEBA0}"/>
              </a:ext>
            </a:extLst>
          </p:cNvPr>
          <p:cNvSpPr/>
          <p:nvPr/>
        </p:nvSpPr>
        <p:spPr>
          <a:xfrm>
            <a:off x="11203098" y="9887615"/>
            <a:ext cx="1074172" cy="517153"/>
          </a:xfrm>
          <a:custGeom>
            <a:avLst/>
            <a:gdLst>
              <a:gd name="connsiteX0" fmla="*/ -20 w 82162"/>
              <a:gd name="connsiteY0" fmla="*/ -8 h 39556"/>
              <a:gd name="connsiteX1" fmla="*/ 21316 w 82162"/>
              <a:gd name="connsiteY1" fmla="*/ 21184 h 39556"/>
              <a:gd name="connsiteX2" fmla="*/ 47415 w 82162"/>
              <a:gd name="connsiteY2" fmla="*/ 33823 h 39556"/>
              <a:gd name="connsiteX3" fmla="*/ 73418 w 82162"/>
              <a:gd name="connsiteY3" fmla="*/ 27836 h 39556"/>
              <a:gd name="connsiteX4" fmla="*/ 80943 w 82162"/>
              <a:gd name="connsiteY4" fmla="*/ -8 h 39556"/>
              <a:gd name="connsiteX5" fmla="*/ 76275 w 82162"/>
              <a:gd name="connsiteY5" fmla="*/ 30116 h 39556"/>
              <a:gd name="connsiteX6" fmla="*/ 62559 w 82162"/>
              <a:gd name="connsiteY6" fmla="*/ 38764 h 39556"/>
              <a:gd name="connsiteX7" fmla="*/ 46462 w 82162"/>
              <a:gd name="connsiteY7" fmla="*/ 38764 h 39556"/>
              <a:gd name="connsiteX8" fmla="*/ 18935 w 82162"/>
              <a:gd name="connsiteY8" fmla="*/ 24225 h 39556"/>
              <a:gd name="connsiteX9" fmla="*/ -20 w 82162"/>
              <a:gd name="connsiteY9" fmla="*/ -8 h 3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162" h="39556">
                <a:moveTo>
                  <a:pt x="-20" y="-8"/>
                </a:moveTo>
                <a:cubicBezTo>
                  <a:pt x="6238" y="7860"/>
                  <a:pt x="13401" y="14978"/>
                  <a:pt x="21316" y="21184"/>
                </a:cubicBezTo>
                <a:cubicBezTo>
                  <a:pt x="28955" y="27294"/>
                  <a:pt x="37880" y="31618"/>
                  <a:pt x="47415" y="33823"/>
                </a:cubicBezTo>
                <a:cubicBezTo>
                  <a:pt x="56520" y="36797"/>
                  <a:pt x="66541" y="34497"/>
                  <a:pt x="73418" y="27836"/>
                </a:cubicBezTo>
                <a:cubicBezTo>
                  <a:pt x="79085" y="19711"/>
                  <a:pt x="81752" y="9866"/>
                  <a:pt x="80943" y="-8"/>
                </a:cubicBezTo>
                <a:cubicBezTo>
                  <a:pt x="83552" y="10246"/>
                  <a:pt x="81866" y="21127"/>
                  <a:pt x="76275" y="30116"/>
                </a:cubicBezTo>
                <a:cubicBezTo>
                  <a:pt x="72951" y="34611"/>
                  <a:pt x="68055" y="37700"/>
                  <a:pt x="62559" y="38764"/>
                </a:cubicBezTo>
                <a:cubicBezTo>
                  <a:pt x="57244" y="39810"/>
                  <a:pt x="51777" y="39810"/>
                  <a:pt x="46462" y="38764"/>
                </a:cubicBezTo>
                <a:cubicBezTo>
                  <a:pt x="36185" y="36369"/>
                  <a:pt x="26698" y="31361"/>
                  <a:pt x="18935" y="24225"/>
                </a:cubicBezTo>
                <a:cubicBezTo>
                  <a:pt x="11201" y="17354"/>
                  <a:pt x="4781" y="9143"/>
                  <a:pt x="-20" y="-8"/>
                </a:cubicBezTo>
                <a:close/>
              </a:path>
            </a:pathLst>
          </a:custGeom>
          <a:solidFill>
            <a:srgbClr val="54595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upo 349">
            <a:extLst>
              <a:ext uri="{FF2B5EF4-FFF2-40B4-BE49-F238E27FC236}">
                <a16:creationId xmlns:a16="http://schemas.microsoft.com/office/drawing/2014/main" id="{F46B1BBC-24A0-0842-8FD9-A9339D3B5612}"/>
              </a:ext>
            </a:extLst>
          </p:cNvPr>
          <p:cNvGrpSpPr/>
          <p:nvPr/>
        </p:nvGrpSpPr>
        <p:grpSpPr>
          <a:xfrm>
            <a:off x="1482416" y="4746278"/>
            <a:ext cx="7938555" cy="4223443"/>
            <a:chOff x="2668308" y="861425"/>
            <a:chExt cx="7938555" cy="4223443"/>
          </a:xfrm>
        </p:grpSpPr>
        <p:sp>
          <p:nvSpPr>
            <p:cNvPr id="67" name="CuadroTexto 350">
              <a:extLst>
                <a:ext uri="{FF2B5EF4-FFF2-40B4-BE49-F238E27FC236}">
                  <a16:creationId xmlns:a16="http://schemas.microsoft.com/office/drawing/2014/main" id="{50664FF8-0B61-6E4E-91E9-C01803D4418D}"/>
                </a:ext>
              </a:extLst>
            </p:cNvPr>
            <p:cNvSpPr txBox="1"/>
            <p:nvPr/>
          </p:nvSpPr>
          <p:spPr>
            <a:xfrm>
              <a:off x="266830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80BA7479-BEAC-9846-9CEC-CD3301435161}"/>
                </a:ext>
              </a:extLst>
            </p:cNvPr>
            <p:cNvSpPr txBox="1"/>
            <p:nvPr/>
          </p:nvSpPr>
          <p:spPr>
            <a:xfrm>
              <a:off x="2668308" y="2222546"/>
              <a:ext cx="79385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E725FA4-8750-2D42-B719-8D53B10396C1}"/>
              </a:ext>
            </a:extLst>
          </p:cNvPr>
          <p:cNvGrpSpPr/>
          <p:nvPr/>
        </p:nvGrpSpPr>
        <p:grpSpPr>
          <a:xfrm>
            <a:off x="13730939" y="3180866"/>
            <a:ext cx="9164295" cy="6805660"/>
            <a:chOff x="14125375" y="3180866"/>
            <a:chExt cx="9164295" cy="680566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9F0F78-ED8E-5F40-940F-AB1EDF9E5531}"/>
                </a:ext>
              </a:extLst>
            </p:cNvPr>
            <p:cNvSpPr/>
            <p:nvPr/>
          </p:nvSpPr>
          <p:spPr>
            <a:xfrm flipH="1">
              <a:off x="14125375" y="3428871"/>
              <a:ext cx="1552238" cy="15522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38A0309-E703-0A42-8450-B2B806C9E8FC}"/>
                </a:ext>
              </a:extLst>
            </p:cNvPr>
            <p:cNvSpPr/>
            <p:nvPr/>
          </p:nvSpPr>
          <p:spPr>
            <a:xfrm flipH="1">
              <a:off x="14125375" y="5811124"/>
              <a:ext cx="1552238" cy="15522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DC3849-6024-E742-860A-3F9D2BB43E83}"/>
                </a:ext>
              </a:extLst>
            </p:cNvPr>
            <p:cNvSpPr/>
            <p:nvPr/>
          </p:nvSpPr>
          <p:spPr>
            <a:xfrm flipH="1">
              <a:off x="14125375" y="8193377"/>
              <a:ext cx="1552238" cy="15522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576929-3242-3245-BCB6-A2C1973C3703}"/>
                </a:ext>
              </a:extLst>
            </p:cNvPr>
            <p:cNvGrpSpPr/>
            <p:nvPr/>
          </p:nvGrpSpPr>
          <p:grpSpPr>
            <a:xfrm>
              <a:off x="15960413" y="3180866"/>
              <a:ext cx="7329257" cy="2034063"/>
              <a:chOff x="15960413" y="3180866"/>
              <a:chExt cx="7329257" cy="203406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719085F-2E63-3243-94B0-7A229B75D8FC}"/>
                  </a:ext>
                </a:extLst>
              </p:cNvPr>
              <p:cNvSpPr txBox="1"/>
              <p:nvPr/>
            </p:nvSpPr>
            <p:spPr>
              <a:xfrm>
                <a:off x="15960413" y="3829934"/>
                <a:ext cx="73292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Marketing is the study and management of exchange.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42693D-E604-E841-8D6E-360F7446B636}"/>
                  </a:ext>
                </a:extLst>
              </p:cNvPr>
              <p:cNvSpPr/>
              <p:nvPr/>
            </p:nvSpPr>
            <p:spPr>
              <a:xfrm>
                <a:off x="15960413" y="3180866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Knowledge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5D0AD-135A-964F-B933-63BD9AE9C933}"/>
                </a:ext>
              </a:extLst>
            </p:cNvPr>
            <p:cNvGrpSpPr/>
            <p:nvPr/>
          </p:nvGrpSpPr>
          <p:grpSpPr>
            <a:xfrm>
              <a:off x="15960413" y="5544151"/>
              <a:ext cx="7329257" cy="2034063"/>
              <a:chOff x="15960413" y="5881131"/>
              <a:chExt cx="7329257" cy="2034063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5ACFCF0-73B5-3F41-9865-105B252C19A3}"/>
                  </a:ext>
                </a:extLst>
              </p:cNvPr>
              <p:cNvSpPr txBox="1"/>
              <p:nvPr/>
            </p:nvSpPr>
            <p:spPr>
              <a:xfrm>
                <a:off x="15960413" y="6530199"/>
                <a:ext cx="73292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Marketing is the study and management of exchange.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8D9C4E9-6DAD-BE4A-81BA-DF8109957D8D}"/>
                  </a:ext>
                </a:extLst>
              </p:cNvPr>
              <p:cNvSpPr/>
              <p:nvPr/>
            </p:nvSpPr>
            <p:spPr>
              <a:xfrm>
                <a:off x="15960413" y="588113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Desire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B25AD06-8BF4-4045-986B-9A6E338BFE38}"/>
                </a:ext>
              </a:extLst>
            </p:cNvPr>
            <p:cNvGrpSpPr/>
            <p:nvPr/>
          </p:nvGrpSpPr>
          <p:grpSpPr>
            <a:xfrm>
              <a:off x="15960413" y="7952463"/>
              <a:ext cx="7329257" cy="2034063"/>
              <a:chOff x="15960413" y="8240873"/>
              <a:chExt cx="7329257" cy="203406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7B36D5E-59AB-F148-9722-36E2E82CE4D3}"/>
                  </a:ext>
                </a:extLst>
              </p:cNvPr>
              <p:cNvSpPr txBox="1"/>
              <p:nvPr/>
            </p:nvSpPr>
            <p:spPr>
              <a:xfrm>
                <a:off x="15960413" y="8889941"/>
                <a:ext cx="73292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Marketing is the study and management of exchange.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ED4F564-7092-3B4B-8511-44877099A56C}"/>
                  </a:ext>
                </a:extLst>
              </p:cNvPr>
              <p:cNvSpPr/>
              <p:nvPr/>
            </p:nvSpPr>
            <p:spPr>
              <a:xfrm>
                <a:off x="15960413" y="8240873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Awareness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73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BD321FBF-E3EA-CE43-83A4-90CC32F7A9E9}"/>
              </a:ext>
            </a:extLst>
          </p:cNvPr>
          <p:cNvSpPr/>
          <p:nvPr/>
        </p:nvSpPr>
        <p:spPr>
          <a:xfrm>
            <a:off x="5834768" y="5306565"/>
            <a:ext cx="5483212" cy="5483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98DEE95-FB61-AB47-AC8C-9DD103D1BC0F}"/>
              </a:ext>
            </a:extLst>
          </p:cNvPr>
          <p:cNvSpPr/>
          <p:nvPr/>
        </p:nvSpPr>
        <p:spPr>
          <a:xfrm>
            <a:off x="13008520" y="5306565"/>
            <a:ext cx="5483212" cy="5483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1A40C607-0253-7446-B53F-9D913988F997}"/>
              </a:ext>
            </a:extLst>
          </p:cNvPr>
          <p:cNvSpPr txBox="1"/>
          <p:nvPr/>
        </p:nvSpPr>
        <p:spPr>
          <a:xfrm>
            <a:off x="11166336" y="7540339"/>
            <a:ext cx="2051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or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D2C17E05-C13C-D846-8F79-60CB120451D5}"/>
              </a:ext>
            </a:extLst>
          </p:cNvPr>
          <p:cNvSpPr txBox="1"/>
          <p:nvPr/>
        </p:nvSpPr>
        <p:spPr>
          <a:xfrm>
            <a:off x="6293800" y="1127012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E2ED4FF8-ABEE-634D-9494-8A942E57F6C4}"/>
              </a:ext>
            </a:extLst>
          </p:cNvPr>
          <p:cNvSpPr txBox="1"/>
          <p:nvPr/>
        </p:nvSpPr>
        <p:spPr>
          <a:xfrm>
            <a:off x="13467555" y="1127012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0BF1DA17-4277-ED44-B449-1C71EB582173}"/>
              </a:ext>
            </a:extLst>
          </p:cNvPr>
          <p:cNvSpPr/>
          <p:nvPr/>
        </p:nvSpPr>
        <p:spPr>
          <a:xfrm>
            <a:off x="18716630" y="6857999"/>
            <a:ext cx="41229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C3A64515-C8A3-F540-92C9-FCE5B778CF02}"/>
              </a:ext>
            </a:extLst>
          </p:cNvPr>
          <p:cNvSpPr/>
          <p:nvPr/>
        </p:nvSpPr>
        <p:spPr>
          <a:xfrm flipH="1">
            <a:off x="1538052" y="6858000"/>
            <a:ext cx="40718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D3BAFBD-D0D6-5B42-8764-5CB27381A92A}"/>
              </a:ext>
            </a:extLst>
          </p:cNvPr>
          <p:cNvGrpSpPr/>
          <p:nvPr/>
        </p:nvGrpSpPr>
        <p:grpSpPr>
          <a:xfrm>
            <a:off x="14335595" y="7094296"/>
            <a:ext cx="2845724" cy="1960831"/>
            <a:chOff x="7957408" y="772676"/>
            <a:chExt cx="881792" cy="607594"/>
          </a:xfrm>
          <a:solidFill>
            <a:schemeClr val="bg1"/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2651A5B-1C7C-4648-A441-4A94A37553E9}"/>
                </a:ext>
              </a:extLst>
            </p:cNvPr>
            <p:cNvSpPr/>
            <p:nvPr/>
          </p:nvSpPr>
          <p:spPr>
            <a:xfrm>
              <a:off x="8276725" y="798601"/>
              <a:ext cx="562475" cy="353104"/>
            </a:xfrm>
            <a:custGeom>
              <a:avLst/>
              <a:gdLst>
                <a:gd name="connsiteX0" fmla="*/ 325900 w 326208"/>
                <a:gd name="connsiteY0" fmla="*/ 160780 h 204783"/>
                <a:gd name="connsiteX1" fmla="*/ 306201 w 326208"/>
                <a:gd name="connsiteY1" fmla="*/ 73994 h 204783"/>
                <a:gd name="connsiteX2" fmla="*/ 298683 w 326208"/>
                <a:gd name="connsiteY2" fmla="*/ 67999 h 204783"/>
                <a:gd name="connsiteX3" fmla="*/ 85231 w 326208"/>
                <a:gd name="connsiteY3" fmla="*/ 67999 h 204783"/>
                <a:gd name="connsiteX4" fmla="*/ 76572 w 326208"/>
                <a:gd name="connsiteY4" fmla="*/ 62575 h 204783"/>
                <a:gd name="connsiteX5" fmla="*/ 49259 w 326208"/>
                <a:gd name="connsiteY5" fmla="*/ 5480 h 204783"/>
                <a:gd name="connsiteX6" fmla="*/ 40505 w 326208"/>
                <a:gd name="connsiteY6" fmla="*/ -40 h 204783"/>
                <a:gd name="connsiteX7" fmla="*/ 6055 w 326208"/>
                <a:gd name="connsiteY7" fmla="*/ -40 h 204783"/>
                <a:gd name="connsiteX8" fmla="*/ -35 w 326208"/>
                <a:gd name="connsiteY8" fmla="*/ 6051 h 204783"/>
                <a:gd name="connsiteX9" fmla="*/ -35 w 326208"/>
                <a:gd name="connsiteY9" fmla="*/ 19944 h 204783"/>
                <a:gd name="connsiteX10" fmla="*/ 6055 w 326208"/>
                <a:gd name="connsiteY10" fmla="*/ 26034 h 204783"/>
                <a:gd name="connsiteX11" fmla="*/ 20330 w 326208"/>
                <a:gd name="connsiteY11" fmla="*/ 26034 h 204783"/>
                <a:gd name="connsiteX12" fmla="*/ 26896 w 326208"/>
                <a:gd name="connsiteY12" fmla="*/ 32124 h 204783"/>
                <a:gd name="connsiteX13" fmla="*/ 55921 w 326208"/>
                <a:gd name="connsiteY13" fmla="*/ 198749 h 204783"/>
                <a:gd name="connsiteX14" fmla="*/ 63058 w 326208"/>
                <a:gd name="connsiteY14" fmla="*/ 204744 h 204783"/>
                <a:gd name="connsiteX15" fmla="*/ 294781 w 326208"/>
                <a:gd name="connsiteY15" fmla="*/ 204744 h 204783"/>
                <a:gd name="connsiteX16" fmla="*/ 323330 w 326208"/>
                <a:gd name="connsiteY16" fmla="*/ 171818 h 204783"/>
                <a:gd name="connsiteX17" fmla="*/ 325900 w 326208"/>
                <a:gd name="connsiteY17" fmla="*/ 160780 h 20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6208" h="204783">
                  <a:moveTo>
                    <a:pt x="325900" y="160780"/>
                  </a:moveTo>
                  <a:lnTo>
                    <a:pt x="306201" y="73994"/>
                  </a:lnTo>
                  <a:cubicBezTo>
                    <a:pt x="305259" y="70579"/>
                    <a:pt x="302223" y="68159"/>
                    <a:pt x="298683" y="67999"/>
                  </a:cubicBezTo>
                  <a:lnTo>
                    <a:pt x="85231" y="67999"/>
                  </a:lnTo>
                  <a:cubicBezTo>
                    <a:pt x="81596" y="67838"/>
                    <a:pt x="78303" y="65778"/>
                    <a:pt x="76572" y="62575"/>
                  </a:cubicBezTo>
                  <a:lnTo>
                    <a:pt x="49259" y="5480"/>
                  </a:lnTo>
                  <a:cubicBezTo>
                    <a:pt x="47518" y="2225"/>
                    <a:pt x="44187" y="128"/>
                    <a:pt x="40505" y="-40"/>
                  </a:cubicBezTo>
                  <a:lnTo>
                    <a:pt x="6055" y="-40"/>
                  </a:lnTo>
                  <a:cubicBezTo>
                    <a:pt x="2696" y="-40"/>
                    <a:pt x="-35" y="2687"/>
                    <a:pt x="-35" y="6051"/>
                  </a:cubicBezTo>
                  <a:lnTo>
                    <a:pt x="-35" y="19944"/>
                  </a:lnTo>
                  <a:cubicBezTo>
                    <a:pt x="-35" y="23308"/>
                    <a:pt x="2696" y="26034"/>
                    <a:pt x="6055" y="26034"/>
                  </a:cubicBezTo>
                  <a:lnTo>
                    <a:pt x="20330" y="26034"/>
                  </a:lnTo>
                  <a:cubicBezTo>
                    <a:pt x="23765" y="26070"/>
                    <a:pt x="26601" y="28706"/>
                    <a:pt x="26896" y="32124"/>
                  </a:cubicBezTo>
                  <a:lnTo>
                    <a:pt x="55921" y="198749"/>
                  </a:lnTo>
                  <a:cubicBezTo>
                    <a:pt x="56625" y="202158"/>
                    <a:pt x="59575" y="204639"/>
                    <a:pt x="63058" y="204744"/>
                  </a:cubicBezTo>
                  <a:lnTo>
                    <a:pt x="294781" y="204744"/>
                  </a:lnTo>
                  <a:lnTo>
                    <a:pt x="323330" y="171818"/>
                  </a:lnTo>
                  <a:cubicBezTo>
                    <a:pt x="325748" y="168688"/>
                    <a:pt x="326690" y="164658"/>
                    <a:pt x="325900" y="16078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0C527B2-4976-4046-9CEE-6E941A9827D8}"/>
                </a:ext>
              </a:extLst>
            </p:cNvPr>
            <p:cNvSpPr/>
            <p:nvPr/>
          </p:nvSpPr>
          <p:spPr>
            <a:xfrm>
              <a:off x="8040436" y="1196170"/>
              <a:ext cx="184107" cy="184100"/>
            </a:xfrm>
            <a:custGeom>
              <a:avLst/>
              <a:gdLst>
                <a:gd name="connsiteX0" fmla="*/ 53351 w 106773"/>
                <a:gd name="connsiteY0" fmla="*/ -40 h 106769"/>
                <a:gd name="connsiteX1" fmla="*/ -35 w 106773"/>
                <a:gd name="connsiteY1" fmla="*/ 53345 h 106769"/>
                <a:gd name="connsiteX2" fmla="*/ 53351 w 106773"/>
                <a:gd name="connsiteY2" fmla="*/ 106729 h 106769"/>
                <a:gd name="connsiteX3" fmla="*/ 106738 w 106773"/>
                <a:gd name="connsiteY3" fmla="*/ 53345 h 106769"/>
                <a:gd name="connsiteX4" fmla="*/ 53351 w 106773"/>
                <a:gd name="connsiteY4" fmla="*/ -40 h 106769"/>
                <a:gd name="connsiteX5" fmla="*/ 53351 w 106773"/>
                <a:gd name="connsiteY5" fmla="*/ 83986 h 106769"/>
                <a:gd name="connsiteX6" fmla="*/ 22519 w 106773"/>
                <a:gd name="connsiteY6" fmla="*/ 53536 h 106769"/>
                <a:gd name="connsiteX7" fmla="*/ 52971 w 106773"/>
                <a:gd name="connsiteY7" fmla="*/ 22704 h 106769"/>
                <a:gd name="connsiteX8" fmla="*/ 83804 w 106773"/>
                <a:gd name="connsiteY8" fmla="*/ 53156 h 106769"/>
                <a:gd name="connsiteX9" fmla="*/ 83804 w 106773"/>
                <a:gd name="connsiteY9" fmla="*/ 53345 h 106769"/>
                <a:gd name="connsiteX10" fmla="*/ 53542 w 106773"/>
                <a:gd name="connsiteY10" fmla="*/ 84365 h 106769"/>
                <a:gd name="connsiteX11" fmla="*/ 53351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1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1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1" y="-40"/>
                  </a:cubicBezTo>
                  <a:close/>
                  <a:moveTo>
                    <a:pt x="53351" y="83986"/>
                  </a:moveTo>
                  <a:cubicBezTo>
                    <a:pt x="36431" y="84091"/>
                    <a:pt x="22623" y="70458"/>
                    <a:pt x="22519" y="53536"/>
                  </a:cubicBezTo>
                  <a:cubicBezTo>
                    <a:pt x="22414" y="36613"/>
                    <a:pt x="36051" y="22810"/>
                    <a:pt x="52971" y="22704"/>
                  </a:cubicBezTo>
                  <a:cubicBezTo>
                    <a:pt x="69891" y="22600"/>
                    <a:pt x="83699" y="36232"/>
                    <a:pt x="83804" y="53156"/>
                  </a:cubicBezTo>
                  <a:cubicBezTo>
                    <a:pt x="83804" y="53218"/>
                    <a:pt x="83804" y="53282"/>
                    <a:pt x="83804" y="53345"/>
                  </a:cubicBezTo>
                  <a:cubicBezTo>
                    <a:pt x="84013" y="70266"/>
                    <a:pt x="70471" y="84155"/>
                    <a:pt x="53542" y="84365"/>
                  </a:cubicBezTo>
                  <a:cubicBezTo>
                    <a:pt x="53485" y="84366"/>
                    <a:pt x="53418" y="84367"/>
                    <a:pt x="53351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A8C71E9-4374-0444-9381-AE80B3521F05}"/>
                </a:ext>
              </a:extLst>
            </p:cNvPr>
            <p:cNvSpPr/>
            <p:nvPr/>
          </p:nvSpPr>
          <p:spPr>
            <a:xfrm>
              <a:off x="8465918" y="1196170"/>
              <a:ext cx="184107" cy="184100"/>
            </a:xfrm>
            <a:custGeom>
              <a:avLst/>
              <a:gdLst>
                <a:gd name="connsiteX0" fmla="*/ 53352 w 106773"/>
                <a:gd name="connsiteY0" fmla="*/ -40 h 106769"/>
                <a:gd name="connsiteX1" fmla="*/ -35 w 106773"/>
                <a:gd name="connsiteY1" fmla="*/ 53345 h 106769"/>
                <a:gd name="connsiteX2" fmla="*/ 53352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352 w 106773"/>
                <a:gd name="connsiteY5" fmla="*/ 83986 h 106769"/>
                <a:gd name="connsiteX6" fmla="*/ 22614 w 106773"/>
                <a:gd name="connsiteY6" fmla="*/ 53440 h 106769"/>
                <a:gd name="connsiteX7" fmla="*/ 53161 w 106773"/>
                <a:gd name="connsiteY7" fmla="*/ 22703 h 106769"/>
                <a:gd name="connsiteX8" fmla="*/ 83899 w 106773"/>
                <a:gd name="connsiteY8" fmla="*/ 53250 h 106769"/>
                <a:gd name="connsiteX9" fmla="*/ 83899 w 106773"/>
                <a:gd name="connsiteY9" fmla="*/ 53345 h 106769"/>
                <a:gd name="connsiteX10" fmla="*/ 53637 w 106773"/>
                <a:gd name="connsiteY10" fmla="*/ 84365 h 106769"/>
                <a:gd name="connsiteX11" fmla="*/ 53352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2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2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2" y="-40"/>
                  </a:cubicBezTo>
                  <a:close/>
                  <a:moveTo>
                    <a:pt x="53352" y="83986"/>
                  </a:moveTo>
                  <a:cubicBezTo>
                    <a:pt x="36431" y="84039"/>
                    <a:pt x="22671" y="70363"/>
                    <a:pt x="22614" y="53440"/>
                  </a:cubicBezTo>
                  <a:cubicBezTo>
                    <a:pt x="22566" y="36518"/>
                    <a:pt x="36241" y="22757"/>
                    <a:pt x="53161" y="22703"/>
                  </a:cubicBezTo>
                  <a:cubicBezTo>
                    <a:pt x="70081" y="22651"/>
                    <a:pt x="83842" y="36327"/>
                    <a:pt x="83899" y="53250"/>
                  </a:cubicBezTo>
                  <a:cubicBezTo>
                    <a:pt x="83899" y="53281"/>
                    <a:pt x="83899" y="53313"/>
                    <a:pt x="83899" y="53345"/>
                  </a:cubicBezTo>
                  <a:cubicBezTo>
                    <a:pt x="84108" y="70266"/>
                    <a:pt x="70567" y="84155"/>
                    <a:pt x="53637" y="84365"/>
                  </a:cubicBezTo>
                  <a:cubicBezTo>
                    <a:pt x="53542" y="84366"/>
                    <a:pt x="53447" y="84367"/>
                    <a:pt x="53352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8D4B036-4A93-764B-9CD2-3B8C59F5A2C0}"/>
                </a:ext>
              </a:extLst>
            </p:cNvPr>
            <p:cNvSpPr/>
            <p:nvPr/>
          </p:nvSpPr>
          <p:spPr>
            <a:xfrm>
              <a:off x="7957408" y="888189"/>
              <a:ext cx="560363" cy="400030"/>
            </a:xfrm>
            <a:custGeom>
              <a:avLst/>
              <a:gdLst>
                <a:gd name="connsiteX0" fmla="*/ 324948 w 324983"/>
                <a:gd name="connsiteY0" fmla="*/ 167822 h 231998"/>
                <a:gd name="connsiteX1" fmla="*/ 203044 w 324983"/>
                <a:gd name="connsiteY1" fmla="*/ 167822 h 231998"/>
                <a:gd name="connsiteX2" fmla="*/ 203044 w 324983"/>
                <a:gd name="connsiteY2" fmla="*/ 6051 h 231998"/>
                <a:gd name="connsiteX3" fmla="*/ 196953 w 324983"/>
                <a:gd name="connsiteY3" fmla="*/ -40 h 231998"/>
                <a:gd name="connsiteX4" fmla="*/ 66960 w 324983"/>
                <a:gd name="connsiteY4" fmla="*/ -40 h 231998"/>
                <a:gd name="connsiteX5" fmla="*/ 58110 w 324983"/>
                <a:gd name="connsiteY5" fmla="*/ 5384 h 231998"/>
                <a:gd name="connsiteX6" fmla="*/ 2820 w 324983"/>
                <a:gd name="connsiteY6" fmla="*/ 110726 h 231998"/>
                <a:gd name="connsiteX7" fmla="*/ -35 w 324983"/>
                <a:gd name="connsiteY7" fmla="*/ 122240 h 231998"/>
                <a:gd name="connsiteX8" fmla="*/ -35 w 324983"/>
                <a:gd name="connsiteY8" fmla="*/ 225869 h 231998"/>
                <a:gd name="connsiteX9" fmla="*/ 6055 w 324983"/>
                <a:gd name="connsiteY9" fmla="*/ 231959 h 231998"/>
                <a:gd name="connsiteX10" fmla="*/ 32891 w 324983"/>
                <a:gd name="connsiteY10" fmla="*/ 231959 h 231998"/>
                <a:gd name="connsiteX11" fmla="*/ 101504 w 324983"/>
                <a:gd name="connsiteY11" fmla="*/ 163349 h 231998"/>
                <a:gd name="connsiteX12" fmla="*/ 170117 w 324983"/>
                <a:gd name="connsiteY12" fmla="*/ 231959 h 231998"/>
                <a:gd name="connsiteX13" fmla="*/ 279650 w 324983"/>
                <a:gd name="connsiteY13" fmla="*/ 231959 h 231998"/>
                <a:gd name="connsiteX14" fmla="*/ 324948 w 324983"/>
                <a:gd name="connsiteY14" fmla="*/ 167822 h 231998"/>
                <a:gd name="connsiteX15" fmla="*/ 184677 w 324983"/>
                <a:gd name="connsiteY15" fmla="*/ 116055 h 231998"/>
                <a:gd name="connsiteX16" fmla="*/ 20615 w 324983"/>
                <a:gd name="connsiteY16" fmla="*/ 116055 h 231998"/>
                <a:gd name="connsiteX17" fmla="*/ 71908 w 324983"/>
                <a:gd name="connsiteY17" fmla="*/ 18136 h 231998"/>
                <a:gd name="connsiteX18" fmla="*/ 184677 w 324983"/>
                <a:gd name="connsiteY18" fmla="*/ 18136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4983" h="231998">
                  <a:moveTo>
                    <a:pt x="324948" y="167822"/>
                  </a:moveTo>
                  <a:lnTo>
                    <a:pt x="203044" y="167822"/>
                  </a:lnTo>
                  <a:lnTo>
                    <a:pt x="203044" y="6051"/>
                  </a:lnTo>
                  <a:cubicBezTo>
                    <a:pt x="203044" y="2687"/>
                    <a:pt x="200313" y="-40"/>
                    <a:pt x="196953" y="-40"/>
                  </a:cubicBezTo>
                  <a:lnTo>
                    <a:pt x="66960" y="-40"/>
                  </a:lnTo>
                  <a:cubicBezTo>
                    <a:pt x="63277" y="148"/>
                    <a:pt x="59946" y="2191"/>
                    <a:pt x="58110" y="5384"/>
                  </a:cubicBezTo>
                  <a:lnTo>
                    <a:pt x="2820" y="110726"/>
                  </a:lnTo>
                  <a:cubicBezTo>
                    <a:pt x="1126" y="114341"/>
                    <a:pt x="155" y="118253"/>
                    <a:pt x="-35" y="122240"/>
                  </a:cubicBezTo>
                  <a:lnTo>
                    <a:pt x="-35" y="225869"/>
                  </a:lnTo>
                  <a:cubicBezTo>
                    <a:pt x="-35" y="229233"/>
                    <a:pt x="2696" y="231959"/>
                    <a:pt x="6055" y="231959"/>
                  </a:cubicBezTo>
                  <a:lnTo>
                    <a:pt x="32891" y="231959"/>
                  </a:lnTo>
                  <a:cubicBezTo>
                    <a:pt x="32891" y="194067"/>
                    <a:pt x="63610" y="163349"/>
                    <a:pt x="101504" y="163349"/>
                  </a:cubicBezTo>
                  <a:cubicBezTo>
                    <a:pt x="139398" y="163349"/>
                    <a:pt x="170117" y="194067"/>
                    <a:pt x="170117" y="231959"/>
                  </a:cubicBezTo>
                  <a:lnTo>
                    <a:pt x="279650" y="231959"/>
                  </a:lnTo>
                  <a:cubicBezTo>
                    <a:pt x="279841" y="203209"/>
                    <a:pt x="297912" y="177618"/>
                    <a:pt x="324948" y="167822"/>
                  </a:cubicBezTo>
                  <a:close/>
                  <a:moveTo>
                    <a:pt x="184677" y="116055"/>
                  </a:moveTo>
                  <a:lnTo>
                    <a:pt x="20615" y="116055"/>
                  </a:lnTo>
                  <a:lnTo>
                    <a:pt x="71908" y="18136"/>
                  </a:lnTo>
                  <a:lnTo>
                    <a:pt x="184677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838D3AF-44A1-9445-A9DB-C094FA315BC1}"/>
                </a:ext>
              </a:extLst>
            </p:cNvPr>
            <p:cNvSpPr/>
            <p:nvPr/>
          </p:nvSpPr>
          <p:spPr>
            <a:xfrm>
              <a:off x="8598174" y="1177629"/>
              <a:ext cx="186240" cy="110590"/>
            </a:xfrm>
            <a:custGeom>
              <a:avLst/>
              <a:gdLst>
                <a:gd name="connsiteX0" fmla="*/ 45263 w 108010"/>
                <a:gd name="connsiteY0" fmla="*/ 64098 h 64137"/>
                <a:gd name="connsiteX1" fmla="*/ 101885 w 108010"/>
                <a:gd name="connsiteY1" fmla="*/ 64098 h 64137"/>
                <a:gd name="connsiteX2" fmla="*/ 107975 w 108010"/>
                <a:gd name="connsiteY2" fmla="*/ 58008 h 64137"/>
                <a:gd name="connsiteX3" fmla="*/ 107975 w 108010"/>
                <a:gd name="connsiteY3" fmla="*/ -40 h 64137"/>
                <a:gd name="connsiteX4" fmla="*/ -35 w 108010"/>
                <a:gd name="connsiteY4" fmla="*/ -40 h 64137"/>
                <a:gd name="connsiteX5" fmla="*/ 45263 w 108010"/>
                <a:gd name="connsiteY5" fmla="*/ 64098 h 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10" h="64137">
                  <a:moveTo>
                    <a:pt x="45263" y="64098"/>
                  </a:moveTo>
                  <a:lnTo>
                    <a:pt x="101885" y="64098"/>
                  </a:lnTo>
                  <a:cubicBezTo>
                    <a:pt x="105244" y="64098"/>
                    <a:pt x="107975" y="61372"/>
                    <a:pt x="107975" y="58008"/>
                  </a:cubicBezTo>
                  <a:lnTo>
                    <a:pt x="107975" y="-40"/>
                  </a:lnTo>
                  <a:lnTo>
                    <a:pt x="-35" y="-40"/>
                  </a:lnTo>
                  <a:cubicBezTo>
                    <a:pt x="27010" y="9732"/>
                    <a:pt x="45101" y="35338"/>
                    <a:pt x="45263" y="6409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E0BDA18-FEB3-1A49-B656-7E2BE7E5279D}"/>
                </a:ext>
              </a:extLst>
            </p:cNvPr>
            <p:cNvSpPr/>
            <p:nvPr/>
          </p:nvSpPr>
          <p:spPr>
            <a:xfrm>
              <a:off x="8438844" y="772676"/>
              <a:ext cx="312752" cy="117153"/>
            </a:xfrm>
            <a:custGeom>
              <a:avLst/>
              <a:gdLst>
                <a:gd name="connsiteX0" fmla="*/ 90656 w 181381"/>
                <a:gd name="connsiteY0" fmla="*/ -40 h 67943"/>
                <a:gd name="connsiteX1" fmla="*/ -35 w 181381"/>
                <a:gd name="connsiteY1" fmla="*/ 67904 h 67943"/>
                <a:gd name="connsiteX2" fmla="*/ 181346 w 181381"/>
                <a:gd name="connsiteY2" fmla="*/ 67904 h 67943"/>
                <a:gd name="connsiteX3" fmla="*/ 90656 w 181381"/>
                <a:gd name="connsiteY3" fmla="*/ -40 h 6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1" h="67943">
                  <a:moveTo>
                    <a:pt x="90656" y="-40"/>
                  </a:moveTo>
                  <a:cubicBezTo>
                    <a:pt x="69339" y="-40"/>
                    <a:pt x="23185" y="44210"/>
                    <a:pt x="-35" y="67904"/>
                  </a:cubicBezTo>
                  <a:lnTo>
                    <a:pt x="181346" y="67904"/>
                  </a:lnTo>
                  <a:cubicBezTo>
                    <a:pt x="158126" y="44495"/>
                    <a:pt x="111972" y="-40"/>
                    <a:pt x="906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A8627B-41E7-B345-BFDD-2478B2D0DB10}"/>
              </a:ext>
            </a:extLst>
          </p:cNvPr>
          <p:cNvGrpSpPr/>
          <p:nvPr/>
        </p:nvGrpSpPr>
        <p:grpSpPr>
          <a:xfrm>
            <a:off x="7081508" y="7253757"/>
            <a:ext cx="3071907" cy="1761201"/>
            <a:chOff x="3018331" y="2546731"/>
            <a:chExt cx="951879" cy="545736"/>
          </a:xfrm>
          <a:solidFill>
            <a:schemeClr val="bg1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D970A36-A425-EC47-ADF0-C88DE7181A11}"/>
                </a:ext>
              </a:extLst>
            </p:cNvPr>
            <p:cNvSpPr/>
            <p:nvPr/>
          </p:nvSpPr>
          <p:spPr>
            <a:xfrm>
              <a:off x="3101361" y="2908367"/>
              <a:ext cx="184107" cy="184100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709 w 106773"/>
                <a:gd name="connsiteY7" fmla="*/ 53345 h 106769"/>
                <a:gd name="connsiteX8" fmla="*/ 53256 w 106773"/>
                <a:gd name="connsiteY8" fmla="*/ 22799 h 106769"/>
                <a:gd name="connsiteX9" fmla="*/ 83804 w 106773"/>
                <a:gd name="connsiteY9" fmla="*/ 53345 h 106769"/>
                <a:gd name="connsiteX10" fmla="*/ 53256 w 106773"/>
                <a:gd name="connsiteY10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09" y="36473"/>
                    <a:pt x="36386" y="22799"/>
                    <a:pt x="53256" y="22799"/>
                  </a:cubicBezTo>
                  <a:cubicBezTo>
                    <a:pt x="70127" y="22799"/>
                    <a:pt x="83804" y="36473"/>
                    <a:pt x="83804" y="53345"/>
                  </a:cubicBezTo>
                  <a:cubicBezTo>
                    <a:pt x="83804" y="70217"/>
                    <a:pt x="70127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88F082A-2811-A94D-9531-3D44E7D0E841}"/>
                </a:ext>
              </a:extLst>
            </p:cNvPr>
            <p:cNvSpPr/>
            <p:nvPr/>
          </p:nvSpPr>
          <p:spPr>
            <a:xfrm>
              <a:off x="3526843" y="2908367"/>
              <a:ext cx="184107" cy="184100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804 w 106773"/>
                <a:gd name="connsiteY7" fmla="*/ 53250 h 106769"/>
                <a:gd name="connsiteX8" fmla="*/ 53447 w 106773"/>
                <a:gd name="connsiteY8" fmla="*/ 22799 h 106769"/>
                <a:gd name="connsiteX9" fmla="*/ 83899 w 106773"/>
                <a:gd name="connsiteY9" fmla="*/ 53345 h 106769"/>
                <a:gd name="connsiteX10" fmla="*/ 53352 w 106773"/>
                <a:gd name="connsiteY10" fmla="*/ 83891 h 106769"/>
                <a:gd name="connsiteX11" fmla="*/ 53256 w 106773"/>
                <a:gd name="connsiteY11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34"/>
                    <a:pt x="22752" y="70121"/>
                    <a:pt x="22804" y="53250"/>
                  </a:cubicBezTo>
                  <a:cubicBezTo>
                    <a:pt x="22856" y="36378"/>
                    <a:pt x="36576" y="22751"/>
                    <a:pt x="53447" y="22799"/>
                  </a:cubicBezTo>
                  <a:cubicBezTo>
                    <a:pt x="70280" y="22856"/>
                    <a:pt x="83899" y="36511"/>
                    <a:pt x="83899" y="53345"/>
                  </a:cubicBezTo>
                  <a:cubicBezTo>
                    <a:pt x="83899" y="70217"/>
                    <a:pt x="70223" y="83891"/>
                    <a:pt x="53352" y="83891"/>
                  </a:cubicBezTo>
                  <a:cubicBezTo>
                    <a:pt x="53320" y="83891"/>
                    <a:pt x="53288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306C8B9-990E-E747-BA8C-4E86853968A8}"/>
                </a:ext>
              </a:extLst>
            </p:cNvPr>
            <p:cNvSpPr/>
            <p:nvPr/>
          </p:nvSpPr>
          <p:spPr>
            <a:xfrm>
              <a:off x="3018331" y="2599893"/>
              <a:ext cx="560199" cy="400687"/>
            </a:xfrm>
            <a:custGeom>
              <a:avLst/>
              <a:gdLst>
                <a:gd name="connsiteX0" fmla="*/ 324854 w 324888"/>
                <a:gd name="connsiteY0" fmla="*/ 167822 h 232379"/>
                <a:gd name="connsiteX1" fmla="*/ 202949 w 324888"/>
                <a:gd name="connsiteY1" fmla="*/ 167822 h 232379"/>
                <a:gd name="connsiteX2" fmla="*/ 202949 w 324888"/>
                <a:gd name="connsiteY2" fmla="*/ 6051 h 232379"/>
                <a:gd name="connsiteX3" fmla="*/ 196859 w 324888"/>
                <a:gd name="connsiteY3" fmla="*/ -40 h 232379"/>
                <a:gd name="connsiteX4" fmla="*/ 66961 w 324888"/>
                <a:gd name="connsiteY4" fmla="*/ -40 h 232379"/>
                <a:gd name="connsiteX5" fmla="*/ 58015 w 324888"/>
                <a:gd name="connsiteY5" fmla="*/ 5385 h 232379"/>
                <a:gd name="connsiteX6" fmla="*/ 2725 w 324888"/>
                <a:gd name="connsiteY6" fmla="*/ 110726 h 232379"/>
                <a:gd name="connsiteX7" fmla="*/ -34 w 324888"/>
                <a:gd name="connsiteY7" fmla="*/ 122240 h 232379"/>
                <a:gd name="connsiteX8" fmla="*/ -34 w 324888"/>
                <a:gd name="connsiteY8" fmla="*/ 226250 h 232379"/>
                <a:gd name="connsiteX9" fmla="*/ 5864 w 324888"/>
                <a:gd name="connsiteY9" fmla="*/ 232340 h 232379"/>
                <a:gd name="connsiteX10" fmla="*/ 6056 w 324888"/>
                <a:gd name="connsiteY10" fmla="*/ 232340 h 232379"/>
                <a:gd name="connsiteX11" fmla="*/ 32797 w 324888"/>
                <a:gd name="connsiteY11" fmla="*/ 232340 h 232379"/>
                <a:gd name="connsiteX12" fmla="*/ 104015 w 324888"/>
                <a:gd name="connsiteY12" fmla="*/ 166242 h 232379"/>
                <a:gd name="connsiteX13" fmla="*/ 170118 w 324888"/>
                <a:gd name="connsiteY13" fmla="*/ 232340 h 232379"/>
                <a:gd name="connsiteX14" fmla="*/ 279556 w 324888"/>
                <a:gd name="connsiteY14" fmla="*/ 232340 h 232379"/>
                <a:gd name="connsiteX15" fmla="*/ 324854 w 324888"/>
                <a:gd name="connsiteY15" fmla="*/ 167822 h 232379"/>
                <a:gd name="connsiteX16" fmla="*/ 184678 w 324888"/>
                <a:gd name="connsiteY16" fmla="*/ 116055 h 232379"/>
                <a:gd name="connsiteX17" fmla="*/ 20521 w 324888"/>
                <a:gd name="connsiteY17" fmla="*/ 116055 h 232379"/>
                <a:gd name="connsiteX18" fmla="*/ 71909 w 324888"/>
                <a:gd name="connsiteY18" fmla="*/ 18136 h 232379"/>
                <a:gd name="connsiteX19" fmla="*/ 184678 w 324888"/>
                <a:gd name="connsiteY19" fmla="*/ 18136 h 2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888" h="232379">
                  <a:moveTo>
                    <a:pt x="324854" y="167822"/>
                  </a:moveTo>
                  <a:lnTo>
                    <a:pt x="202949" y="167822"/>
                  </a:lnTo>
                  <a:lnTo>
                    <a:pt x="202949" y="6051"/>
                  </a:lnTo>
                  <a:cubicBezTo>
                    <a:pt x="202949" y="2691"/>
                    <a:pt x="200223" y="-40"/>
                    <a:pt x="196859" y="-40"/>
                  </a:cubicBezTo>
                  <a:lnTo>
                    <a:pt x="66961" y="-40"/>
                  </a:lnTo>
                  <a:cubicBezTo>
                    <a:pt x="63246" y="113"/>
                    <a:pt x="59871" y="2159"/>
                    <a:pt x="58015" y="5385"/>
                  </a:cubicBezTo>
                  <a:lnTo>
                    <a:pt x="2725" y="110726"/>
                  </a:lnTo>
                  <a:cubicBezTo>
                    <a:pt x="1061" y="114342"/>
                    <a:pt x="124" y="118263"/>
                    <a:pt x="-34" y="122240"/>
                  </a:cubicBezTo>
                  <a:lnTo>
                    <a:pt x="-34" y="226250"/>
                  </a:lnTo>
                  <a:cubicBezTo>
                    <a:pt x="-88" y="229561"/>
                    <a:pt x="2553" y="232283"/>
                    <a:pt x="5864" y="232340"/>
                  </a:cubicBezTo>
                  <a:cubicBezTo>
                    <a:pt x="5929" y="232340"/>
                    <a:pt x="5992" y="232340"/>
                    <a:pt x="6056" y="232340"/>
                  </a:cubicBezTo>
                  <a:lnTo>
                    <a:pt x="32797" y="232340"/>
                  </a:lnTo>
                  <a:cubicBezTo>
                    <a:pt x="34209" y="194419"/>
                    <a:pt x="66094" y="164824"/>
                    <a:pt x="104015" y="166242"/>
                  </a:cubicBezTo>
                  <a:cubicBezTo>
                    <a:pt x="139953" y="167575"/>
                    <a:pt x="168780" y="196398"/>
                    <a:pt x="170118" y="232340"/>
                  </a:cubicBezTo>
                  <a:lnTo>
                    <a:pt x="279556" y="232340"/>
                  </a:lnTo>
                  <a:cubicBezTo>
                    <a:pt x="279588" y="203450"/>
                    <a:pt x="297690" y="177661"/>
                    <a:pt x="324854" y="167822"/>
                  </a:cubicBezTo>
                  <a:close/>
                  <a:moveTo>
                    <a:pt x="184678" y="116055"/>
                  </a:moveTo>
                  <a:lnTo>
                    <a:pt x="20521" y="116055"/>
                  </a:lnTo>
                  <a:lnTo>
                    <a:pt x="71909" y="18136"/>
                  </a:lnTo>
                  <a:lnTo>
                    <a:pt x="184678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88837F4-08F4-D448-9761-5CA26012998C}"/>
                </a:ext>
              </a:extLst>
            </p:cNvPr>
            <p:cNvSpPr/>
            <p:nvPr/>
          </p:nvSpPr>
          <p:spPr>
            <a:xfrm>
              <a:off x="3659099" y="2889334"/>
              <a:ext cx="186109" cy="111084"/>
            </a:xfrm>
            <a:custGeom>
              <a:avLst/>
              <a:gdLst>
                <a:gd name="connsiteX0" fmla="*/ 101790 w 107934"/>
                <a:gd name="connsiteY0" fmla="*/ -40 h 64423"/>
                <a:gd name="connsiteX1" fmla="*/ -35 w 107934"/>
                <a:gd name="connsiteY1" fmla="*/ -40 h 64423"/>
                <a:gd name="connsiteX2" fmla="*/ 45263 w 107934"/>
                <a:gd name="connsiteY2" fmla="*/ 64383 h 64423"/>
                <a:gd name="connsiteX3" fmla="*/ 101790 w 107934"/>
                <a:gd name="connsiteY3" fmla="*/ 64383 h 64423"/>
                <a:gd name="connsiteX4" fmla="*/ 107880 w 107934"/>
                <a:gd name="connsiteY4" fmla="*/ 58483 h 64423"/>
                <a:gd name="connsiteX5" fmla="*/ 107880 w 107934"/>
                <a:gd name="connsiteY5" fmla="*/ 58293 h 64423"/>
                <a:gd name="connsiteX6" fmla="*/ 107880 w 107934"/>
                <a:gd name="connsiteY6" fmla="*/ 6431 h 64423"/>
                <a:gd name="connsiteX7" fmla="*/ 102381 w 107934"/>
                <a:gd name="connsiteY7" fmla="*/ -21 h 64423"/>
                <a:gd name="connsiteX8" fmla="*/ 101790 w 107934"/>
                <a:gd name="connsiteY8" fmla="*/ -40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34" h="64423">
                  <a:moveTo>
                    <a:pt x="101790" y="-40"/>
                  </a:moveTo>
                  <a:lnTo>
                    <a:pt x="-35" y="-40"/>
                  </a:lnTo>
                  <a:cubicBezTo>
                    <a:pt x="27095" y="9790"/>
                    <a:pt x="45190" y="35531"/>
                    <a:pt x="45263" y="64383"/>
                  </a:cubicBezTo>
                  <a:lnTo>
                    <a:pt x="101790" y="64383"/>
                  </a:lnTo>
                  <a:cubicBezTo>
                    <a:pt x="105100" y="64440"/>
                    <a:pt x="107827" y="61795"/>
                    <a:pt x="107880" y="58483"/>
                  </a:cubicBezTo>
                  <a:cubicBezTo>
                    <a:pt x="107881" y="58417"/>
                    <a:pt x="107881" y="58360"/>
                    <a:pt x="107880" y="58293"/>
                  </a:cubicBezTo>
                  <a:lnTo>
                    <a:pt x="107880" y="6431"/>
                  </a:lnTo>
                  <a:cubicBezTo>
                    <a:pt x="108144" y="3129"/>
                    <a:pt x="105681" y="246"/>
                    <a:pt x="102381" y="-21"/>
                  </a:cubicBezTo>
                  <a:cubicBezTo>
                    <a:pt x="102184" y="-40"/>
                    <a:pt x="101987" y="-40"/>
                    <a:pt x="101790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6293408-7A13-C54B-B68E-2066462B6CEA}"/>
                </a:ext>
              </a:extLst>
            </p:cNvPr>
            <p:cNvSpPr/>
            <p:nvPr/>
          </p:nvSpPr>
          <p:spPr>
            <a:xfrm>
              <a:off x="3484672" y="2547550"/>
              <a:ext cx="235139" cy="313232"/>
            </a:xfrm>
            <a:custGeom>
              <a:avLst/>
              <a:gdLst>
                <a:gd name="connsiteX0" fmla="*/ 43299 w 136369"/>
                <a:gd name="connsiteY0" fmla="*/ 181660 h 181659"/>
                <a:gd name="connsiteX1" fmla="*/ 136369 w 136369"/>
                <a:gd name="connsiteY1" fmla="*/ 151113 h 181659"/>
                <a:gd name="connsiteX2" fmla="*/ 95925 w 136369"/>
                <a:gd name="connsiteY2" fmla="*/ 0 h 181659"/>
                <a:gd name="connsiteX3" fmla="*/ 0 w 136369"/>
                <a:gd name="connsiteY3" fmla="*/ 20079 h 181659"/>
                <a:gd name="connsiteX4" fmla="*/ 43299 w 136369"/>
                <a:gd name="connsiteY4" fmla="*/ 181660 h 181659"/>
                <a:gd name="connsiteX5" fmla="*/ 43299 w 136369"/>
                <a:gd name="connsiteY5" fmla="*/ 181660 h 18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69" h="181659">
                  <a:moveTo>
                    <a:pt x="43299" y="181660"/>
                  </a:moveTo>
                  <a:lnTo>
                    <a:pt x="136369" y="151113"/>
                  </a:lnTo>
                  <a:lnTo>
                    <a:pt x="95925" y="0"/>
                  </a:lnTo>
                  <a:lnTo>
                    <a:pt x="0" y="20079"/>
                  </a:lnTo>
                  <a:lnTo>
                    <a:pt x="43299" y="181660"/>
                  </a:lnTo>
                  <a:lnTo>
                    <a:pt x="43299" y="181660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6679D9-21D7-244D-9C7A-406A16F2432D}"/>
                </a:ext>
              </a:extLst>
            </p:cNvPr>
            <p:cNvSpPr/>
            <p:nvPr/>
          </p:nvSpPr>
          <p:spPr>
            <a:xfrm>
              <a:off x="3378762" y="2590704"/>
              <a:ext cx="159239" cy="272211"/>
            </a:xfrm>
            <a:custGeom>
              <a:avLst/>
              <a:gdLst>
                <a:gd name="connsiteX0" fmla="*/ 27605 w 92351"/>
                <a:gd name="connsiteY0" fmla="*/ 145840 h 157869"/>
                <a:gd name="connsiteX1" fmla="*/ 35218 w 92351"/>
                <a:gd name="connsiteY1" fmla="*/ 152311 h 157869"/>
                <a:gd name="connsiteX2" fmla="*/ 92316 w 92351"/>
                <a:gd name="connsiteY2" fmla="*/ 157830 h 157869"/>
                <a:gd name="connsiteX3" fmla="*/ 92316 w 92351"/>
                <a:gd name="connsiteY3" fmla="*/ 157830 h 157869"/>
                <a:gd name="connsiteX4" fmla="*/ 49968 w 92351"/>
                <a:gd name="connsiteY4" fmla="*/ -40 h 157869"/>
                <a:gd name="connsiteX5" fmla="*/ 3529 w 92351"/>
                <a:gd name="connsiteY5" fmla="*/ 33076 h 157869"/>
                <a:gd name="connsiteX6" fmla="*/ 198 w 92351"/>
                <a:gd name="connsiteY6" fmla="*/ 42592 h 15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351" h="157869">
                  <a:moveTo>
                    <a:pt x="27605" y="145840"/>
                  </a:moveTo>
                  <a:cubicBezTo>
                    <a:pt x="28715" y="149266"/>
                    <a:pt x="31661" y="151768"/>
                    <a:pt x="35218" y="152311"/>
                  </a:cubicBezTo>
                  <a:lnTo>
                    <a:pt x="92316" y="157830"/>
                  </a:lnTo>
                  <a:lnTo>
                    <a:pt x="92316" y="157830"/>
                  </a:lnTo>
                  <a:lnTo>
                    <a:pt x="49968" y="-40"/>
                  </a:lnTo>
                  <a:lnTo>
                    <a:pt x="3529" y="33076"/>
                  </a:lnTo>
                  <a:cubicBezTo>
                    <a:pt x="691" y="35350"/>
                    <a:pt x="-601" y="39042"/>
                    <a:pt x="198" y="42592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A97C8FA-3173-374D-AED1-3A45CD0948DC}"/>
                </a:ext>
              </a:extLst>
            </p:cNvPr>
            <p:cNvSpPr/>
            <p:nvPr/>
          </p:nvSpPr>
          <p:spPr>
            <a:xfrm>
              <a:off x="3671242" y="2546731"/>
              <a:ext cx="241096" cy="252358"/>
            </a:xfrm>
            <a:custGeom>
              <a:avLst/>
              <a:gdLst>
                <a:gd name="connsiteX0" fmla="*/ 136144 w 139824"/>
                <a:gd name="connsiteY0" fmla="*/ 80085 h 146355"/>
                <a:gd name="connsiteX1" fmla="*/ 139570 w 139824"/>
                <a:gd name="connsiteY1" fmla="*/ 70569 h 146355"/>
                <a:gd name="connsiteX2" fmla="*/ 124439 w 139824"/>
                <a:gd name="connsiteY2" fmla="*/ 14805 h 146355"/>
                <a:gd name="connsiteX3" fmla="*/ 116730 w 139824"/>
                <a:gd name="connsiteY3" fmla="*/ 8525 h 146355"/>
                <a:gd name="connsiteX4" fmla="*/ -35 w 139824"/>
                <a:gd name="connsiteY4" fmla="*/ -40 h 146355"/>
                <a:gd name="connsiteX5" fmla="*/ 39172 w 139824"/>
                <a:gd name="connsiteY5" fmla="*/ 146316 h 14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24" h="146355">
                  <a:moveTo>
                    <a:pt x="136144" y="80085"/>
                  </a:moveTo>
                  <a:cubicBezTo>
                    <a:pt x="139018" y="77829"/>
                    <a:pt x="140350" y="74137"/>
                    <a:pt x="139570" y="70569"/>
                  </a:cubicBezTo>
                  <a:lnTo>
                    <a:pt x="124439" y="14805"/>
                  </a:lnTo>
                  <a:cubicBezTo>
                    <a:pt x="123254" y="11427"/>
                    <a:pt x="120276" y="9000"/>
                    <a:pt x="116730" y="8525"/>
                  </a:cubicBezTo>
                  <a:lnTo>
                    <a:pt x="-35" y="-40"/>
                  </a:lnTo>
                  <a:lnTo>
                    <a:pt x="39172" y="14631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F0C5376-E015-AC4B-825B-D2F6FAD0DC19}"/>
                </a:ext>
              </a:extLst>
            </p:cNvPr>
            <p:cNvSpPr/>
            <p:nvPr/>
          </p:nvSpPr>
          <p:spPr>
            <a:xfrm>
              <a:off x="3636127" y="2580531"/>
              <a:ext cx="334083" cy="282548"/>
            </a:xfrm>
            <a:custGeom>
              <a:avLst/>
              <a:gdLst>
                <a:gd name="connsiteX0" fmla="*/ 193337 w 193752"/>
                <a:gd name="connsiteY0" fmla="*/ 55724 h 163864"/>
                <a:gd name="connsiteX1" fmla="*/ 175922 w 193752"/>
                <a:gd name="connsiteY1" fmla="*/ -40 h 163864"/>
                <a:gd name="connsiteX2" fmla="*/ 168595 w 193752"/>
                <a:gd name="connsiteY2" fmla="*/ 1959 h 163864"/>
                <a:gd name="connsiteX3" fmla="*/ 180871 w 193752"/>
                <a:gd name="connsiteY3" fmla="*/ 56580 h 163864"/>
                <a:gd name="connsiteX4" fmla="*/ 158698 w 193752"/>
                <a:gd name="connsiteY4" fmla="*/ 102923 h 163864"/>
                <a:gd name="connsiteX5" fmla="*/ 81901 w 193752"/>
                <a:gd name="connsiteY5" fmla="*/ 139464 h 163864"/>
                <a:gd name="connsiteX6" fmla="*/ 67341 w 193752"/>
                <a:gd name="connsiteY6" fmla="*/ 139464 h 163864"/>
                <a:gd name="connsiteX7" fmla="*/ 53256 w 193752"/>
                <a:gd name="connsiteY7" fmla="*/ 146316 h 163864"/>
                <a:gd name="connsiteX8" fmla="*/ -35 w 193752"/>
                <a:gd name="connsiteY8" fmla="*/ 163825 h 163864"/>
                <a:gd name="connsiteX9" fmla="*/ 130339 w 193752"/>
                <a:gd name="connsiteY9" fmla="*/ 163825 h 163864"/>
                <a:gd name="connsiteX10" fmla="*/ 130339 w 193752"/>
                <a:gd name="connsiteY10" fmla="*/ 148790 h 163864"/>
                <a:gd name="connsiteX11" fmla="*/ 173353 w 193752"/>
                <a:gd name="connsiteY11" fmla="*/ 122716 h 163864"/>
                <a:gd name="connsiteX12" fmla="*/ 178111 w 193752"/>
                <a:gd name="connsiteY12" fmla="*/ 119861 h 163864"/>
                <a:gd name="connsiteX13" fmla="*/ 178967 w 193752"/>
                <a:gd name="connsiteY13" fmla="*/ 116150 h 163864"/>
                <a:gd name="connsiteX14" fmla="*/ 193147 w 193752"/>
                <a:gd name="connsiteY14" fmla="*/ 59054 h 163864"/>
                <a:gd name="connsiteX15" fmla="*/ 193718 w 193752"/>
                <a:gd name="connsiteY15" fmla="*/ 56771 h 16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752" h="163864">
                  <a:moveTo>
                    <a:pt x="193337" y="55724"/>
                  </a:moveTo>
                  <a:lnTo>
                    <a:pt x="175922" y="-40"/>
                  </a:lnTo>
                  <a:lnTo>
                    <a:pt x="168595" y="1959"/>
                  </a:lnTo>
                  <a:lnTo>
                    <a:pt x="180871" y="56580"/>
                  </a:lnTo>
                  <a:lnTo>
                    <a:pt x="158698" y="102923"/>
                  </a:lnTo>
                  <a:lnTo>
                    <a:pt x="81901" y="139464"/>
                  </a:lnTo>
                  <a:lnTo>
                    <a:pt x="67341" y="139464"/>
                  </a:lnTo>
                  <a:cubicBezTo>
                    <a:pt x="62932" y="142290"/>
                    <a:pt x="58204" y="144593"/>
                    <a:pt x="53256" y="146316"/>
                  </a:cubicBezTo>
                  <a:lnTo>
                    <a:pt x="-35" y="163825"/>
                  </a:lnTo>
                  <a:lnTo>
                    <a:pt x="130339" y="163825"/>
                  </a:lnTo>
                  <a:lnTo>
                    <a:pt x="130339" y="148790"/>
                  </a:lnTo>
                  <a:lnTo>
                    <a:pt x="173353" y="122716"/>
                  </a:lnTo>
                  <a:lnTo>
                    <a:pt x="178111" y="119861"/>
                  </a:lnTo>
                  <a:lnTo>
                    <a:pt x="178967" y="116150"/>
                  </a:lnTo>
                  <a:lnTo>
                    <a:pt x="193147" y="59054"/>
                  </a:lnTo>
                  <a:lnTo>
                    <a:pt x="193718" y="56771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94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F9BD957-C318-6D44-BDC6-5906D30AC7ED}"/>
              </a:ext>
            </a:extLst>
          </p:cNvPr>
          <p:cNvSpPr/>
          <p:nvPr/>
        </p:nvSpPr>
        <p:spPr>
          <a:xfrm>
            <a:off x="1730827" y="10651555"/>
            <a:ext cx="5229000" cy="1410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45%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AD94FB-48A9-804F-9692-D7C8D66B5C83}"/>
              </a:ext>
            </a:extLst>
          </p:cNvPr>
          <p:cNvSpPr/>
          <p:nvPr/>
        </p:nvSpPr>
        <p:spPr>
          <a:xfrm>
            <a:off x="4030117" y="10132361"/>
            <a:ext cx="630418" cy="5734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32F945-B00E-724F-A592-B99AE1A18F1A}"/>
              </a:ext>
            </a:extLst>
          </p:cNvPr>
          <p:cNvSpPr/>
          <p:nvPr/>
        </p:nvSpPr>
        <p:spPr>
          <a:xfrm>
            <a:off x="6959826" y="10651555"/>
            <a:ext cx="5229000" cy="1410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37%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67BE1F06-88B4-604E-BD57-96C0D670707B}"/>
              </a:ext>
            </a:extLst>
          </p:cNvPr>
          <p:cNvSpPr/>
          <p:nvPr/>
        </p:nvSpPr>
        <p:spPr>
          <a:xfrm>
            <a:off x="9259116" y="10132361"/>
            <a:ext cx="630418" cy="57343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56852E-7A03-FF40-810B-8534DEF22EBC}"/>
              </a:ext>
            </a:extLst>
          </p:cNvPr>
          <p:cNvSpPr/>
          <p:nvPr/>
        </p:nvSpPr>
        <p:spPr>
          <a:xfrm>
            <a:off x="12188824" y="10651555"/>
            <a:ext cx="5229000" cy="1410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12%</a:t>
            </a: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4F1C75B9-F833-BA47-A4A4-33322FE9C4F3}"/>
              </a:ext>
            </a:extLst>
          </p:cNvPr>
          <p:cNvSpPr/>
          <p:nvPr/>
        </p:nvSpPr>
        <p:spPr>
          <a:xfrm>
            <a:off x="14488114" y="10132361"/>
            <a:ext cx="630418" cy="57343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CEA839-7FB7-7649-9249-EB64FB03D55C}"/>
              </a:ext>
            </a:extLst>
          </p:cNvPr>
          <p:cNvSpPr/>
          <p:nvPr/>
        </p:nvSpPr>
        <p:spPr>
          <a:xfrm>
            <a:off x="17417823" y="10651555"/>
            <a:ext cx="5229000" cy="14103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83%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982D09D-2DC5-5344-B557-D24D799DBA54}"/>
              </a:ext>
            </a:extLst>
          </p:cNvPr>
          <p:cNvSpPr/>
          <p:nvPr/>
        </p:nvSpPr>
        <p:spPr>
          <a:xfrm>
            <a:off x="19717113" y="10132361"/>
            <a:ext cx="630418" cy="57343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AD64430-04A8-464D-8B72-E2AAC7C67830}"/>
              </a:ext>
            </a:extLst>
          </p:cNvPr>
          <p:cNvSpPr/>
          <p:nvPr/>
        </p:nvSpPr>
        <p:spPr>
          <a:xfrm rot="1800000">
            <a:off x="19795932" y="7609000"/>
            <a:ext cx="690483" cy="2047990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7136FE-A15F-3E42-A77D-08A008AE7623}"/>
              </a:ext>
            </a:extLst>
          </p:cNvPr>
          <p:cNvGrpSpPr/>
          <p:nvPr/>
        </p:nvGrpSpPr>
        <p:grpSpPr>
          <a:xfrm>
            <a:off x="8385262" y="8061100"/>
            <a:ext cx="2377529" cy="1239779"/>
            <a:chOff x="6335026" y="940163"/>
            <a:chExt cx="845254" cy="440764"/>
          </a:xfrm>
          <a:solidFill>
            <a:schemeClr val="accent2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6929EF8-EE3D-E948-9475-6ACB20839190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0B409C4-B372-DB44-8D02-6007C2080760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B8A0965-AFD7-1044-8BFC-587FF322C794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orma libre 46">
            <a:extLst>
              <a:ext uri="{FF2B5EF4-FFF2-40B4-BE49-F238E27FC236}">
                <a16:creationId xmlns:a16="http://schemas.microsoft.com/office/drawing/2014/main" id="{5ACDD5FD-6635-6D43-8AD3-7DE0BECF60CE}"/>
              </a:ext>
            </a:extLst>
          </p:cNvPr>
          <p:cNvSpPr/>
          <p:nvPr/>
        </p:nvSpPr>
        <p:spPr>
          <a:xfrm>
            <a:off x="3407827" y="7623686"/>
            <a:ext cx="1865657" cy="1864460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accent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54">
            <a:extLst>
              <a:ext uri="{FF2B5EF4-FFF2-40B4-BE49-F238E27FC236}">
                <a16:creationId xmlns:a16="http://schemas.microsoft.com/office/drawing/2014/main" id="{4C8C565C-7F43-0D4A-8D3C-7C9AA16C172A}"/>
              </a:ext>
            </a:extLst>
          </p:cNvPr>
          <p:cNvSpPr/>
          <p:nvPr/>
        </p:nvSpPr>
        <p:spPr>
          <a:xfrm>
            <a:off x="13965639" y="8193310"/>
            <a:ext cx="1675368" cy="1203396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accent3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940F2B-A94B-3248-ABBA-1766CD558102}"/>
              </a:ext>
            </a:extLst>
          </p:cNvPr>
          <p:cNvGrpSpPr/>
          <p:nvPr/>
        </p:nvGrpSpPr>
        <p:grpSpPr>
          <a:xfrm>
            <a:off x="2668308" y="5259422"/>
            <a:ext cx="3617636" cy="1849397"/>
            <a:chOff x="7754261" y="6185836"/>
            <a:chExt cx="3617636" cy="18493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3A176E-24B0-114D-A215-88C8FFAE7BD9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7F21541-D8D6-3C47-AC94-0E6682E7C1E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AA124A-263D-1F44-AB8B-5B3A5021342B}"/>
              </a:ext>
            </a:extLst>
          </p:cNvPr>
          <p:cNvGrpSpPr/>
          <p:nvPr/>
        </p:nvGrpSpPr>
        <p:grpSpPr>
          <a:xfrm>
            <a:off x="7770555" y="5259422"/>
            <a:ext cx="3617636" cy="1849397"/>
            <a:chOff x="7754261" y="6185836"/>
            <a:chExt cx="3617636" cy="18493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7DA647-8599-8044-8AF4-EFA10279244B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537F8E-E9B4-3945-BFE2-C252AD740FE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EB1F63-C542-D948-9066-E74FBBF2FFA5}"/>
              </a:ext>
            </a:extLst>
          </p:cNvPr>
          <p:cNvGrpSpPr/>
          <p:nvPr/>
        </p:nvGrpSpPr>
        <p:grpSpPr>
          <a:xfrm>
            <a:off x="12989461" y="5259422"/>
            <a:ext cx="3617636" cy="1849397"/>
            <a:chOff x="7754261" y="6185836"/>
            <a:chExt cx="3617636" cy="184939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D92776-C902-C141-BEDA-0E464E4B31BB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9C050EB-3FEF-B84E-8F1A-EB2ADBFE2088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9E8FCA-41FC-8F4F-A228-964AA7CB60BA}"/>
              </a:ext>
            </a:extLst>
          </p:cNvPr>
          <p:cNvGrpSpPr/>
          <p:nvPr/>
        </p:nvGrpSpPr>
        <p:grpSpPr>
          <a:xfrm>
            <a:off x="18223504" y="5259422"/>
            <a:ext cx="3617636" cy="1849397"/>
            <a:chOff x="7754261" y="6185836"/>
            <a:chExt cx="3617636" cy="184939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3AAE67-FD83-FC44-8657-EC453EE6F6D1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BD2F8BC-914C-AF45-9EBA-AEECEE4D21ED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21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BF9DCE6-AF90-8644-B86E-26FC9C555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212954"/>
              </p:ext>
            </p:extLst>
          </p:nvPr>
        </p:nvGraphicFramePr>
        <p:xfrm>
          <a:off x="3555125" y="6501084"/>
          <a:ext cx="3916166" cy="3924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9EFBEB07-B239-D543-AB15-5206A4A5A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250287"/>
              </p:ext>
            </p:extLst>
          </p:nvPr>
        </p:nvGraphicFramePr>
        <p:xfrm>
          <a:off x="10232153" y="6501084"/>
          <a:ext cx="3916166" cy="3924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9381D5F3-76C1-5C41-B1F5-CCC401448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00078"/>
              </p:ext>
            </p:extLst>
          </p:nvPr>
        </p:nvGraphicFramePr>
        <p:xfrm>
          <a:off x="16909181" y="6501084"/>
          <a:ext cx="3916166" cy="3924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88FF487-AE37-6D4B-9137-C0942F5E7DB5}"/>
              </a:ext>
            </a:extLst>
          </p:cNvPr>
          <p:cNvGrpSpPr/>
          <p:nvPr/>
        </p:nvGrpSpPr>
        <p:grpSpPr>
          <a:xfrm>
            <a:off x="3692501" y="10682307"/>
            <a:ext cx="3617636" cy="1849397"/>
            <a:chOff x="7754261" y="6185836"/>
            <a:chExt cx="3617636" cy="184939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F40AB31-5BEF-9A4B-B8B3-0D89B8DDF2A9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0FEECCD-1DC6-924A-887D-DF819523706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C66B764-10F8-2348-A7E0-C76542272E2A}"/>
              </a:ext>
            </a:extLst>
          </p:cNvPr>
          <p:cNvGrpSpPr/>
          <p:nvPr/>
        </p:nvGrpSpPr>
        <p:grpSpPr>
          <a:xfrm>
            <a:off x="10354929" y="10682307"/>
            <a:ext cx="3617636" cy="1849397"/>
            <a:chOff x="7754261" y="6185836"/>
            <a:chExt cx="3617636" cy="184939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0DFEAD5-A8B4-1249-9D04-6426A5EEB9D9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CE5D50-2107-F74F-B468-15B2D913194C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AF089D8-F8ED-6748-A09C-1DF68644BBCB}"/>
              </a:ext>
            </a:extLst>
          </p:cNvPr>
          <p:cNvGrpSpPr/>
          <p:nvPr/>
        </p:nvGrpSpPr>
        <p:grpSpPr>
          <a:xfrm>
            <a:off x="17058446" y="10682307"/>
            <a:ext cx="3617636" cy="1849397"/>
            <a:chOff x="7754261" y="6185836"/>
            <a:chExt cx="3617636" cy="184939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D42BBA0-225B-9F46-9695-C3D6B4EBEA09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9AABCB1-3026-5A40-AB69-D55BA4E4D54C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22" name="Forma libre 46">
            <a:extLst>
              <a:ext uri="{FF2B5EF4-FFF2-40B4-BE49-F238E27FC236}">
                <a16:creationId xmlns:a16="http://schemas.microsoft.com/office/drawing/2014/main" id="{C17904D8-F5E0-8044-9E5F-0A48AC3FECA9}"/>
              </a:ext>
            </a:extLst>
          </p:cNvPr>
          <p:cNvSpPr/>
          <p:nvPr/>
        </p:nvSpPr>
        <p:spPr>
          <a:xfrm>
            <a:off x="4907523" y="4893376"/>
            <a:ext cx="1264678" cy="1263866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accent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" name="Forma libre 54">
            <a:extLst>
              <a:ext uri="{FF2B5EF4-FFF2-40B4-BE49-F238E27FC236}">
                <a16:creationId xmlns:a16="http://schemas.microsoft.com/office/drawing/2014/main" id="{EAE200A9-E574-3049-AD55-FCD89477EBED}"/>
              </a:ext>
            </a:extLst>
          </p:cNvPr>
          <p:cNvSpPr/>
          <p:nvPr/>
        </p:nvSpPr>
        <p:spPr>
          <a:xfrm>
            <a:off x="11556485" y="5193088"/>
            <a:ext cx="1264680" cy="908404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accent2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" name="Forma libre 35">
            <a:extLst>
              <a:ext uri="{FF2B5EF4-FFF2-40B4-BE49-F238E27FC236}">
                <a16:creationId xmlns:a16="http://schemas.microsoft.com/office/drawing/2014/main" id="{FB57048E-7F23-1F44-B620-3A4C261D546A}"/>
              </a:ext>
            </a:extLst>
          </p:cNvPr>
          <p:cNvSpPr/>
          <p:nvPr/>
        </p:nvSpPr>
        <p:spPr>
          <a:xfrm>
            <a:off x="18205449" y="5214151"/>
            <a:ext cx="1364218" cy="958598"/>
          </a:xfrm>
          <a:custGeom>
            <a:avLst/>
            <a:gdLst>
              <a:gd name="connsiteX0" fmla="*/ 791146 w 812734"/>
              <a:gd name="connsiteY0" fmla="*/ 546975 h 571087"/>
              <a:gd name="connsiteX1" fmla="*/ 758129 w 812734"/>
              <a:gd name="connsiteY1" fmla="*/ 546975 h 571087"/>
              <a:gd name="connsiteX2" fmla="*/ 758129 w 812734"/>
              <a:gd name="connsiteY2" fmla="*/ 16498 h 571087"/>
              <a:gd name="connsiteX3" fmla="*/ 741621 w 812734"/>
              <a:gd name="connsiteY3" fmla="*/ 0 h 571087"/>
              <a:gd name="connsiteX4" fmla="*/ 725112 w 812734"/>
              <a:gd name="connsiteY4" fmla="*/ 16498 h 571087"/>
              <a:gd name="connsiteX5" fmla="*/ 725112 w 812734"/>
              <a:gd name="connsiteY5" fmla="*/ 39342 h 571087"/>
              <a:gd name="connsiteX6" fmla="*/ 77464 w 812734"/>
              <a:gd name="connsiteY6" fmla="*/ 39342 h 571087"/>
              <a:gd name="connsiteX7" fmla="*/ 77464 w 812734"/>
              <a:gd name="connsiteY7" fmla="*/ 16498 h 571087"/>
              <a:gd name="connsiteX8" fmla="*/ 60955 w 812734"/>
              <a:gd name="connsiteY8" fmla="*/ 0 h 571087"/>
              <a:gd name="connsiteX9" fmla="*/ 44446 w 812734"/>
              <a:gd name="connsiteY9" fmla="*/ 16498 h 571087"/>
              <a:gd name="connsiteX10" fmla="*/ 44446 w 812734"/>
              <a:gd name="connsiteY10" fmla="*/ 546975 h 571087"/>
              <a:gd name="connsiteX11" fmla="*/ 16509 w 812734"/>
              <a:gd name="connsiteY11" fmla="*/ 546975 h 571087"/>
              <a:gd name="connsiteX12" fmla="*/ 0 w 812734"/>
              <a:gd name="connsiteY12" fmla="*/ 563473 h 571087"/>
              <a:gd name="connsiteX13" fmla="*/ 16509 w 812734"/>
              <a:gd name="connsiteY13" fmla="*/ 579971 h 571087"/>
              <a:gd name="connsiteX14" fmla="*/ 107941 w 812734"/>
              <a:gd name="connsiteY14" fmla="*/ 579971 h 571087"/>
              <a:gd name="connsiteX15" fmla="*/ 124450 w 812734"/>
              <a:gd name="connsiteY15" fmla="*/ 563473 h 571087"/>
              <a:gd name="connsiteX16" fmla="*/ 107941 w 812734"/>
              <a:gd name="connsiteY16" fmla="*/ 546975 h 571087"/>
              <a:gd name="connsiteX17" fmla="*/ 80003 w 812734"/>
              <a:gd name="connsiteY17" fmla="*/ 546975 h 571087"/>
              <a:gd name="connsiteX18" fmla="*/ 80003 w 812734"/>
              <a:gd name="connsiteY18" fmla="*/ 232242 h 571087"/>
              <a:gd name="connsiteX19" fmla="*/ 727651 w 812734"/>
              <a:gd name="connsiteY19" fmla="*/ 232242 h 571087"/>
              <a:gd name="connsiteX20" fmla="*/ 727651 w 812734"/>
              <a:gd name="connsiteY20" fmla="*/ 546975 h 571087"/>
              <a:gd name="connsiteX21" fmla="*/ 704793 w 812734"/>
              <a:gd name="connsiteY21" fmla="*/ 546975 h 571087"/>
              <a:gd name="connsiteX22" fmla="*/ 688285 w 812734"/>
              <a:gd name="connsiteY22" fmla="*/ 563473 h 571087"/>
              <a:gd name="connsiteX23" fmla="*/ 704793 w 812734"/>
              <a:gd name="connsiteY23" fmla="*/ 579971 h 571087"/>
              <a:gd name="connsiteX24" fmla="*/ 796226 w 812734"/>
              <a:gd name="connsiteY24" fmla="*/ 579971 h 571087"/>
              <a:gd name="connsiteX25" fmla="*/ 812735 w 812734"/>
              <a:gd name="connsiteY25" fmla="*/ 563473 h 571087"/>
              <a:gd name="connsiteX26" fmla="*/ 791146 w 812734"/>
              <a:gd name="connsiteY26" fmla="*/ 546975 h 571087"/>
              <a:gd name="connsiteX27" fmla="*/ 255250 w 812734"/>
              <a:gd name="connsiteY27" fmla="*/ 197977 h 571087"/>
              <a:gd name="connsiteX28" fmla="*/ 420337 w 812734"/>
              <a:gd name="connsiteY28" fmla="*/ 72338 h 571087"/>
              <a:gd name="connsiteX29" fmla="*/ 567645 w 812734"/>
              <a:gd name="connsiteY29" fmla="*/ 72338 h 571087"/>
              <a:gd name="connsiteX30" fmla="*/ 388589 w 812734"/>
              <a:gd name="connsiteY30" fmla="*/ 197977 h 571087"/>
              <a:gd name="connsiteX31" fmla="*/ 255250 w 812734"/>
              <a:gd name="connsiteY31" fmla="*/ 197977 h 571087"/>
              <a:gd name="connsiteX32" fmla="*/ 186675 w 812734"/>
              <a:gd name="connsiteY32" fmla="*/ 72338 h 571087"/>
              <a:gd name="connsiteX33" fmla="*/ 76194 w 812734"/>
              <a:gd name="connsiteY33" fmla="*/ 149752 h 571087"/>
              <a:gd name="connsiteX34" fmla="*/ 76194 w 812734"/>
              <a:gd name="connsiteY34" fmla="*/ 72338 h 571087"/>
              <a:gd name="connsiteX35" fmla="*/ 186675 w 812734"/>
              <a:gd name="connsiteY35" fmla="*/ 72338 h 571087"/>
              <a:gd name="connsiteX36" fmla="*/ 655268 w 812734"/>
              <a:gd name="connsiteY36" fmla="*/ 197977 h 571087"/>
              <a:gd name="connsiteX37" fmla="*/ 723842 w 812734"/>
              <a:gd name="connsiteY37" fmla="*/ 147214 h 571087"/>
              <a:gd name="connsiteX38" fmla="*/ 723842 w 812734"/>
              <a:gd name="connsiteY38" fmla="*/ 197977 h 571087"/>
              <a:gd name="connsiteX39" fmla="*/ 655268 w 812734"/>
              <a:gd name="connsiteY39" fmla="*/ 197977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734" h="571087">
                <a:moveTo>
                  <a:pt x="791146" y="546975"/>
                </a:moveTo>
                <a:lnTo>
                  <a:pt x="758129" y="546975"/>
                </a:lnTo>
                <a:lnTo>
                  <a:pt x="758129" y="16498"/>
                </a:lnTo>
                <a:cubicBezTo>
                  <a:pt x="758129" y="7615"/>
                  <a:pt x="750510" y="0"/>
                  <a:pt x="741621" y="0"/>
                </a:cubicBezTo>
                <a:cubicBezTo>
                  <a:pt x="732731" y="0"/>
                  <a:pt x="725112" y="7615"/>
                  <a:pt x="725112" y="16498"/>
                </a:cubicBezTo>
                <a:lnTo>
                  <a:pt x="725112" y="39342"/>
                </a:lnTo>
                <a:lnTo>
                  <a:pt x="77464" y="39342"/>
                </a:lnTo>
                <a:lnTo>
                  <a:pt x="77464" y="16498"/>
                </a:lnTo>
                <a:cubicBezTo>
                  <a:pt x="77464" y="7615"/>
                  <a:pt x="69844" y="0"/>
                  <a:pt x="60955" y="0"/>
                </a:cubicBezTo>
                <a:cubicBezTo>
                  <a:pt x="52066" y="0"/>
                  <a:pt x="44446" y="7615"/>
                  <a:pt x="44446" y="16498"/>
                </a:cubicBezTo>
                <a:lnTo>
                  <a:pt x="44446" y="546975"/>
                </a:lnTo>
                <a:lnTo>
                  <a:pt x="16509" y="546975"/>
                </a:lnTo>
                <a:cubicBezTo>
                  <a:pt x="7620" y="546975"/>
                  <a:pt x="0" y="554589"/>
                  <a:pt x="0" y="563473"/>
                </a:cubicBezTo>
                <a:cubicBezTo>
                  <a:pt x="0" y="572357"/>
                  <a:pt x="7620" y="579971"/>
                  <a:pt x="16509" y="579971"/>
                </a:cubicBezTo>
                <a:lnTo>
                  <a:pt x="107941" y="579971"/>
                </a:lnTo>
                <a:cubicBezTo>
                  <a:pt x="116831" y="579971"/>
                  <a:pt x="124450" y="572357"/>
                  <a:pt x="124450" y="563473"/>
                </a:cubicBezTo>
                <a:cubicBezTo>
                  <a:pt x="124450" y="554589"/>
                  <a:pt x="116831" y="546975"/>
                  <a:pt x="107941" y="546975"/>
                </a:cubicBezTo>
                <a:lnTo>
                  <a:pt x="80003" y="546975"/>
                </a:lnTo>
                <a:lnTo>
                  <a:pt x="80003" y="232242"/>
                </a:lnTo>
                <a:lnTo>
                  <a:pt x="727651" y="232242"/>
                </a:lnTo>
                <a:lnTo>
                  <a:pt x="727651" y="546975"/>
                </a:lnTo>
                <a:lnTo>
                  <a:pt x="704793" y="546975"/>
                </a:lnTo>
                <a:cubicBezTo>
                  <a:pt x="695904" y="546975"/>
                  <a:pt x="688285" y="554589"/>
                  <a:pt x="688285" y="563473"/>
                </a:cubicBezTo>
                <a:cubicBezTo>
                  <a:pt x="688285" y="572357"/>
                  <a:pt x="695904" y="579971"/>
                  <a:pt x="704793" y="579971"/>
                </a:cubicBezTo>
                <a:lnTo>
                  <a:pt x="796226" y="579971"/>
                </a:lnTo>
                <a:cubicBezTo>
                  <a:pt x="805116" y="579971"/>
                  <a:pt x="812735" y="572357"/>
                  <a:pt x="812735" y="563473"/>
                </a:cubicBezTo>
                <a:cubicBezTo>
                  <a:pt x="812735" y="554589"/>
                  <a:pt x="800036" y="546975"/>
                  <a:pt x="791146" y="546975"/>
                </a:cubicBezTo>
                <a:close/>
                <a:moveTo>
                  <a:pt x="255250" y="197977"/>
                </a:moveTo>
                <a:lnTo>
                  <a:pt x="420337" y="72338"/>
                </a:lnTo>
                <a:lnTo>
                  <a:pt x="567645" y="72338"/>
                </a:lnTo>
                <a:lnTo>
                  <a:pt x="388589" y="197977"/>
                </a:lnTo>
                <a:lnTo>
                  <a:pt x="255250" y="197977"/>
                </a:lnTo>
                <a:close/>
                <a:moveTo>
                  <a:pt x="186675" y="72338"/>
                </a:moveTo>
                <a:lnTo>
                  <a:pt x="76194" y="149752"/>
                </a:lnTo>
                <a:lnTo>
                  <a:pt x="76194" y="72338"/>
                </a:lnTo>
                <a:lnTo>
                  <a:pt x="186675" y="72338"/>
                </a:lnTo>
                <a:close/>
                <a:moveTo>
                  <a:pt x="655268" y="197977"/>
                </a:moveTo>
                <a:lnTo>
                  <a:pt x="723842" y="147214"/>
                </a:lnTo>
                <a:lnTo>
                  <a:pt x="723842" y="197977"/>
                </a:lnTo>
                <a:lnTo>
                  <a:pt x="655268" y="197977"/>
                </a:lnTo>
                <a:close/>
              </a:path>
            </a:pathLst>
          </a:custGeom>
          <a:solidFill>
            <a:schemeClr val="accent3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81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B8FAC2-8642-2844-A735-57A668220C54}"/>
              </a:ext>
            </a:extLst>
          </p:cNvPr>
          <p:cNvGrpSpPr/>
          <p:nvPr/>
        </p:nvGrpSpPr>
        <p:grpSpPr>
          <a:xfrm>
            <a:off x="0" y="6858000"/>
            <a:ext cx="24377650" cy="6858000"/>
            <a:chOff x="0" y="6858000"/>
            <a:chExt cx="251968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83CD3B4-5A6E-1E4E-9710-FAEDF073C960}"/>
                </a:ext>
              </a:extLst>
            </p:cNvPr>
            <p:cNvSpPr/>
            <p:nvPr/>
          </p:nvSpPr>
          <p:spPr>
            <a:xfrm>
              <a:off x="0" y="6858000"/>
              <a:ext cx="62992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06225A-F6EB-7943-8727-2D09141424FB}"/>
                </a:ext>
              </a:extLst>
            </p:cNvPr>
            <p:cNvSpPr/>
            <p:nvPr/>
          </p:nvSpPr>
          <p:spPr>
            <a:xfrm>
              <a:off x="6299200" y="6858000"/>
              <a:ext cx="62992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2B3E96-F89D-5D49-B02D-264E86409BEE}"/>
                </a:ext>
              </a:extLst>
            </p:cNvPr>
            <p:cNvSpPr/>
            <p:nvPr/>
          </p:nvSpPr>
          <p:spPr>
            <a:xfrm>
              <a:off x="12598400" y="6858000"/>
              <a:ext cx="62992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D71045-9728-4848-A847-AF4D310E9704}"/>
                </a:ext>
              </a:extLst>
            </p:cNvPr>
            <p:cNvSpPr/>
            <p:nvPr/>
          </p:nvSpPr>
          <p:spPr>
            <a:xfrm>
              <a:off x="18897600" y="6858000"/>
              <a:ext cx="62992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4E491F-0A48-4E40-B8B4-447A7692FC99}"/>
              </a:ext>
            </a:extLst>
          </p:cNvPr>
          <p:cNvGrpSpPr/>
          <p:nvPr/>
        </p:nvGrpSpPr>
        <p:grpSpPr>
          <a:xfrm>
            <a:off x="1994928" y="4561140"/>
            <a:ext cx="2139059" cy="2376108"/>
            <a:chOff x="3620111" y="548376"/>
            <a:chExt cx="2139059" cy="2376108"/>
          </a:xfrm>
          <a:solidFill>
            <a:schemeClr val="accent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A3AE6BE-DD7F-B544-9B52-19D707615A8F}"/>
                </a:ext>
              </a:extLst>
            </p:cNvPr>
            <p:cNvSpPr/>
            <p:nvPr/>
          </p:nvSpPr>
          <p:spPr>
            <a:xfrm>
              <a:off x="4657388" y="1403113"/>
              <a:ext cx="494474" cy="469120"/>
            </a:xfrm>
            <a:custGeom>
              <a:avLst/>
              <a:gdLst>
                <a:gd name="connsiteX0" fmla="*/ -35 w 100302"/>
                <a:gd name="connsiteY0" fmla="*/ 95120 h 95159"/>
                <a:gd name="connsiteX1" fmla="*/ 69815 w 100302"/>
                <a:gd name="connsiteY1" fmla="*/ 95120 h 95159"/>
                <a:gd name="connsiteX2" fmla="*/ 100267 w 100302"/>
                <a:gd name="connsiteY2" fmla="*/ -40 h 95159"/>
                <a:gd name="connsiteX3" fmla="*/ -35 w 100302"/>
                <a:gd name="connsiteY3" fmla="*/ -40 h 95159"/>
                <a:gd name="connsiteX4" fmla="*/ 22804 w 100302"/>
                <a:gd name="connsiteY4" fmla="*/ 22513 h 95159"/>
                <a:gd name="connsiteX5" fmla="*/ 68958 w 100302"/>
                <a:gd name="connsiteY5" fmla="*/ 22513 h 95159"/>
                <a:gd name="connsiteX6" fmla="*/ 53066 w 100302"/>
                <a:gd name="connsiteY6" fmla="*/ 72282 h 95159"/>
                <a:gd name="connsiteX7" fmla="*/ 22804 w 100302"/>
                <a:gd name="connsiteY7" fmla="*/ 72282 h 9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02" h="95159">
                  <a:moveTo>
                    <a:pt x="-35" y="95120"/>
                  </a:moveTo>
                  <a:lnTo>
                    <a:pt x="69815" y="95120"/>
                  </a:lnTo>
                  <a:lnTo>
                    <a:pt x="100267" y="-40"/>
                  </a:lnTo>
                  <a:lnTo>
                    <a:pt x="-35" y="-40"/>
                  </a:lnTo>
                  <a:close/>
                  <a:moveTo>
                    <a:pt x="22804" y="22513"/>
                  </a:moveTo>
                  <a:lnTo>
                    <a:pt x="68958" y="22513"/>
                  </a:lnTo>
                  <a:lnTo>
                    <a:pt x="53066" y="72282"/>
                  </a:lnTo>
                  <a:lnTo>
                    <a:pt x="22804" y="72282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D59D944-5815-5144-B1F8-B6B4847A0D75}"/>
                </a:ext>
              </a:extLst>
            </p:cNvPr>
            <p:cNvSpPr/>
            <p:nvPr/>
          </p:nvSpPr>
          <p:spPr>
            <a:xfrm>
              <a:off x="3620111" y="548376"/>
              <a:ext cx="2139059" cy="2376108"/>
            </a:xfrm>
            <a:custGeom>
              <a:avLst/>
              <a:gdLst>
                <a:gd name="connsiteX0" fmla="*/ 431817 w 433899"/>
                <a:gd name="connsiteY0" fmla="*/ 144508 h 481983"/>
                <a:gd name="connsiteX1" fmla="*/ 352070 w 433899"/>
                <a:gd name="connsiteY1" fmla="*/ 73233 h 481983"/>
                <a:gd name="connsiteX2" fmla="*/ 346931 w 433899"/>
                <a:gd name="connsiteY2" fmla="*/ 71235 h 481983"/>
                <a:gd name="connsiteX3" fmla="*/ 194669 w 433899"/>
                <a:gd name="connsiteY3" fmla="*/ 71235 h 481983"/>
                <a:gd name="connsiteX4" fmla="*/ 194669 w 433899"/>
                <a:gd name="connsiteY4" fmla="*/ 7573 h 481983"/>
                <a:gd name="connsiteX5" fmla="*/ 187056 w 433899"/>
                <a:gd name="connsiteY5" fmla="*/ -40 h 481983"/>
                <a:gd name="connsiteX6" fmla="*/ 86944 w 433899"/>
                <a:gd name="connsiteY6" fmla="*/ -40 h 481983"/>
                <a:gd name="connsiteX7" fmla="*/ 79331 w 433899"/>
                <a:gd name="connsiteY7" fmla="*/ 7573 h 481983"/>
                <a:gd name="connsiteX8" fmla="*/ 79331 w 433899"/>
                <a:gd name="connsiteY8" fmla="*/ 71235 h 481983"/>
                <a:gd name="connsiteX9" fmla="*/ 7578 w 433899"/>
                <a:gd name="connsiteY9" fmla="*/ 71235 h 481983"/>
                <a:gd name="connsiteX10" fmla="*/ -35 w 433899"/>
                <a:gd name="connsiteY10" fmla="*/ 78848 h 481983"/>
                <a:gd name="connsiteX11" fmla="*/ -35 w 433899"/>
                <a:gd name="connsiteY11" fmla="*/ 150217 h 481983"/>
                <a:gd name="connsiteX12" fmla="*/ 7578 w 433899"/>
                <a:gd name="connsiteY12" fmla="*/ 157830 h 481983"/>
                <a:gd name="connsiteX13" fmla="*/ 79712 w 433899"/>
                <a:gd name="connsiteY13" fmla="*/ 157830 h 481983"/>
                <a:gd name="connsiteX14" fmla="*/ 79712 w 433899"/>
                <a:gd name="connsiteY14" fmla="*/ 435506 h 481983"/>
                <a:gd name="connsiteX15" fmla="*/ 47356 w 433899"/>
                <a:gd name="connsiteY15" fmla="*/ 435506 h 481983"/>
                <a:gd name="connsiteX16" fmla="*/ 33938 w 433899"/>
                <a:gd name="connsiteY16" fmla="*/ 454537 h 481983"/>
                <a:gd name="connsiteX17" fmla="*/ 33938 w 433899"/>
                <a:gd name="connsiteY17" fmla="*/ 481943 h 481983"/>
                <a:gd name="connsiteX18" fmla="*/ 240538 w 433899"/>
                <a:gd name="connsiteY18" fmla="*/ 481943 h 481983"/>
                <a:gd name="connsiteX19" fmla="*/ 240538 w 433899"/>
                <a:gd name="connsiteY19" fmla="*/ 455013 h 481983"/>
                <a:gd name="connsiteX20" fmla="*/ 227120 w 433899"/>
                <a:gd name="connsiteY20" fmla="*/ 435981 h 481983"/>
                <a:gd name="connsiteX21" fmla="*/ 195145 w 433899"/>
                <a:gd name="connsiteY21" fmla="*/ 435981 h 481983"/>
                <a:gd name="connsiteX22" fmla="*/ 195145 w 433899"/>
                <a:gd name="connsiteY22" fmla="*/ 157830 h 481983"/>
                <a:gd name="connsiteX23" fmla="*/ 328374 w 433899"/>
                <a:gd name="connsiteY23" fmla="*/ 157830 h 481983"/>
                <a:gd name="connsiteX24" fmla="*/ 328374 w 433899"/>
                <a:gd name="connsiteY24" fmla="*/ 269738 h 481983"/>
                <a:gd name="connsiteX25" fmla="*/ 323806 w 433899"/>
                <a:gd name="connsiteY25" fmla="*/ 269738 h 481983"/>
                <a:gd name="connsiteX26" fmla="*/ 323806 w 433899"/>
                <a:gd name="connsiteY26" fmla="*/ 297144 h 481983"/>
                <a:gd name="connsiteX27" fmla="*/ 337224 w 433899"/>
                <a:gd name="connsiteY27" fmla="*/ 316651 h 481983"/>
                <a:gd name="connsiteX28" fmla="*/ 348073 w 433899"/>
                <a:gd name="connsiteY28" fmla="*/ 316651 h 481983"/>
                <a:gd name="connsiteX29" fmla="*/ 348073 w 433899"/>
                <a:gd name="connsiteY29" fmla="*/ 327975 h 481983"/>
                <a:gd name="connsiteX30" fmla="*/ 351879 w 433899"/>
                <a:gd name="connsiteY30" fmla="*/ 331782 h 481983"/>
                <a:gd name="connsiteX31" fmla="*/ 367568 w 433899"/>
                <a:gd name="connsiteY31" fmla="*/ 345117 h 481983"/>
                <a:gd name="connsiteX32" fmla="*/ 354232 w 433899"/>
                <a:gd name="connsiteY32" fmla="*/ 360805 h 481983"/>
                <a:gd name="connsiteX33" fmla="*/ 351879 w 433899"/>
                <a:gd name="connsiteY33" fmla="*/ 360805 h 481983"/>
                <a:gd name="connsiteX34" fmla="*/ 340269 w 433899"/>
                <a:gd name="connsiteY34" fmla="*/ 354905 h 481983"/>
                <a:gd name="connsiteX35" fmla="*/ 334940 w 433899"/>
                <a:gd name="connsiteY35" fmla="*/ 354144 h 481983"/>
                <a:gd name="connsiteX36" fmla="*/ 334072 w 433899"/>
                <a:gd name="connsiteY36" fmla="*/ 359457 h 481983"/>
                <a:gd name="connsiteX37" fmla="*/ 334084 w 433899"/>
                <a:gd name="connsiteY37" fmla="*/ 359473 h 481983"/>
                <a:gd name="connsiteX38" fmla="*/ 365092 w 433899"/>
                <a:gd name="connsiteY38" fmla="*/ 364144 h 481983"/>
                <a:gd name="connsiteX39" fmla="*/ 369762 w 433899"/>
                <a:gd name="connsiteY39" fmla="*/ 333137 h 481983"/>
                <a:gd name="connsiteX40" fmla="*/ 355686 w 433899"/>
                <a:gd name="connsiteY40" fmla="*/ 324454 h 481983"/>
                <a:gd name="connsiteX41" fmla="*/ 355686 w 433899"/>
                <a:gd name="connsiteY41" fmla="*/ 316366 h 481983"/>
                <a:gd name="connsiteX42" fmla="*/ 365202 w 433899"/>
                <a:gd name="connsiteY42" fmla="*/ 316366 h 481983"/>
                <a:gd name="connsiteX43" fmla="*/ 378525 w 433899"/>
                <a:gd name="connsiteY43" fmla="*/ 296858 h 481983"/>
                <a:gd name="connsiteX44" fmla="*/ 378525 w 433899"/>
                <a:gd name="connsiteY44" fmla="*/ 269738 h 481983"/>
                <a:gd name="connsiteX45" fmla="*/ 373006 w 433899"/>
                <a:gd name="connsiteY45" fmla="*/ 269738 h 481983"/>
                <a:gd name="connsiteX46" fmla="*/ 373006 w 433899"/>
                <a:gd name="connsiteY46" fmla="*/ 157830 h 481983"/>
                <a:gd name="connsiteX47" fmla="*/ 426297 w 433899"/>
                <a:gd name="connsiteY47" fmla="*/ 157830 h 481983"/>
                <a:gd name="connsiteX48" fmla="*/ 433863 w 433899"/>
                <a:gd name="connsiteY48" fmla="*/ 149982 h 481983"/>
                <a:gd name="connsiteX49" fmla="*/ 431436 w 433899"/>
                <a:gd name="connsiteY49" fmla="*/ 144508 h 481983"/>
                <a:gd name="connsiteX50" fmla="*/ 163646 w 433899"/>
                <a:gd name="connsiteY50" fmla="*/ 86460 h 481983"/>
                <a:gd name="connsiteX51" fmla="*/ 137191 w 433899"/>
                <a:gd name="connsiteY51" fmla="*/ 105492 h 481983"/>
                <a:gd name="connsiteX52" fmla="*/ 110830 w 433899"/>
                <a:gd name="connsiteY52" fmla="*/ 86460 h 481983"/>
                <a:gd name="connsiteX53" fmla="*/ 110830 w 433899"/>
                <a:gd name="connsiteY53" fmla="*/ 71235 h 481983"/>
                <a:gd name="connsiteX54" fmla="*/ 137191 w 433899"/>
                <a:gd name="connsiteY54" fmla="*/ 52203 h 481983"/>
                <a:gd name="connsiteX55" fmla="*/ 163646 w 433899"/>
                <a:gd name="connsiteY55" fmla="*/ 71235 h 481983"/>
                <a:gd name="connsiteX56" fmla="*/ 150323 w 433899"/>
                <a:gd name="connsiteY56" fmla="*/ 42687 h 481983"/>
                <a:gd name="connsiteX57" fmla="*/ 179919 w 433899"/>
                <a:gd name="connsiteY57" fmla="*/ 22323 h 481983"/>
                <a:gd name="connsiteX58" fmla="*/ 179919 w 433899"/>
                <a:gd name="connsiteY58" fmla="*/ 64193 h 481983"/>
                <a:gd name="connsiteX59" fmla="*/ 137191 w 433899"/>
                <a:gd name="connsiteY59" fmla="*/ 33171 h 481983"/>
                <a:gd name="connsiteX60" fmla="*/ 110830 w 433899"/>
                <a:gd name="connsiteY60" fmla="*/ 14139 h 481983"/>
                <a:gd name="connsiteX61" fmla="*/ 163646 w 433899"/>
                <a:gd name="connsiteY61" fmla="*/ 14139 h 481983"/>
                <a:gd name="connsiteX62" fmla="*/ 124058 w 433899"/>
                <a:gd name="connsiteY62" fmla="*/ 42687 h 481983"/>
                <a:gd name="connsiteX63" fmla="*/ 94557 w 433899"/>
                <a:gd name="connsiteY63" fmla="*/ 63622 h 481983"/>
                <a:gd name="connsiteX64" fmla="*/ 94557 w 433899"/>
                <a:gd name="connsiteY64" fmla="*/ 22323 h 481983"/>
                <a:gd name="connsiteX65" fmla="*/ 124058 w 433899"/>
                <a:gd name="connsiteY65" fmla="*/ 114057 h 481983"/>
                <a:gd name="connsiteX66" fmla="*/ 94557 w 433899"/>
                <a:gd name="connsiteY66" fmla="*/ 134992 h 481983"/>
                <a:gd name="connsiteX67" fmla="*/ 94557 w 433899"/>
                <a:gd name="connsiteY67" fmla="*/ 93122 h 481983"/>
                <a:gd name="connsiteX68" fmla="*/ 110830 w 433899"/>
                <a:gd name="connsiteY68" fmla="*/ 142604 h 481983"/>
                <a:gd name="connsiteX69" fmla="*/ 137191 w 433899"/>
                <a:gd name="connsiteY69" fmla="*/ 123573 h 481983"/>
                <a:gd name="connsiteX70" fmla="*/ 163646 w 433899"/>
                <a:gd name="connsiteY70" fmla="*/ 142604 h 481983"/>
                <a:gd name="connsiteX71" fmla="*/ 163646 w 433899"/>
                <a:gd name="connsiteY71" fmla="*/ 157830 h 481983"/>
                <a:gd name="connsiteX72" fmla="*/ 137191 w 433899"/>
                <a:gd name="connsiteY72" fmla="*/ 176862 h 481983"/>
                <a:gd name="connsiteX73" fmla="*/ 110830 w 433899"/>
                <a:gd name="connsiteY73" fmla="*/ 157830 h 481983"/>
                <a:gd name="connsiteX74" fmla="*/ 124058 w 433899"/>
                <a:gd name="connsiteY74" fmla="*/ 185902 h 481983"/>
                <a:gd name="connsiteX75" fmla="*/ 94557 w 433899"/>
                <a:gd name="connsiteY75" fmla="*/ 206837 h 481983"/>
                <a:gd name="connsiteX76" fmla="*/ 94557 w 433899"/>
                <a:gd name="connsiteY76" fmla="*/ 165062 h 481983"/>
                <a:gd name="connsiteX77" fmla="*/ 179919 w 433899"/>
                <a:gd name="connsiteY77" fmla="*/ 349481 h 481983"/>
                <a:gd name="connsiteX78" fmla="*/ 150323 w 433899"/>
                <a:gd name="connsiteY78" fmla="*/ 328546 h 481983"/>
                <a:gd name="connsiteX79" fmla="*/ 179919 w 433899"/>
                <a:gd name="connsiteY79" fmla="*/ 307801 h 481983"/>
                <a:gd name="connsiteX80" fmla="*/ 174304 w 433899"/>
                <a:gd name="connsiteY80" fmla="*/ 364231 h 481983"/>
                <a:gd name="connsiteX81" fmla="*/ 137191 w 433899"/>
                <a:gd name="connsiteY81" fmla="*/ 390590 h 481983"/>
                <a:gd name="connsiteX82" fmla="*/ 100077 w 433899"/>
                <a:gd name="connsiteY82" fmla="*/ 364231 h 481983"/>
                <a:gd name="connsiteX83" fmla="*/ 137191 w 433899"/>
                <a:gd name="connsiteY83" fmla="*/ 337872 h 481983"/>
                <a:gd name="connsiteX84" fmla="*/ 137191 w 433899"/>
                <a:gd name="connsiteY84" fmla="*/ 319221 h 481983"/>
                <a:gd name="connsiteX85" fmla="*/ 100077 w 433899"/>
                <a:gd name="connsiteY85" fmla="*/ 292861 h 481983"/>
                <a:gd name="connsiteX86" fmla="*/ 137191 w 433899"/>
                <a:gd name="connsiteY86" fmla="*/ 266502 h 481983"/>
                <a:gd name="connsiteX87" fmla="*/ 174304 w 433899"/>
                <a:gd name="connsiteY87" fmla="*/ 292861 h 481983"/>
                <a:gd name="connsiteX88" fmla="*/ 179919 w 433899"/>
                <a:gd name="connsiteY88" fmla="*/ 278112 h 481983"/>
                <a:gd name="connsiteX89" fmla="*/ 150323 w 433899"/>
                <a:gd name="connsiteY89" fmla="*/ 257177 h 481983"/>
                <a:gd name="connsiteX90" fmla="*/ 179919 w 433899"/>
                <a:gd name="connsiteY90" fmla="*/ 236242 h 481983"/>
                <a:gd name="connsiteX91" fmla="*/ 137191 w 433899"/>
                <a:gd name="connsiteY91" fmla="*/ 247851 h 481983"/>
                <a:gd name="connsiteX92" fmla="*/ 100077 w 433899"/>
                <a:gd name="connsiteY92" fmla="*/ 221492 h 481983"/>
                <a:gd name="connsiteX93" fmla="*/ 137191 w 433899"/>
                <a:gd name="connsiteY93" fmla="*/ 195228 h 481983"/>
                <a:gd name="connsiteX94" fmla="*/ 174304 w 433899"/>
                <a:gd name="connsiteY94" fmla="*/ 221492 h 481983"/>
                <a:gd name="connsiteX95" fmla="*/ 94557 w 433899"/>
                <a:gd name="connsiteY95" fmla="*/ 236242 h 481983"/>
                <a:gd name="connsiteX96" fmla="*/ 124058 w 433899"/>
                <a:gd name="connsiteY96" fmla="*/ 257177 h 481983"/>
                <a:gd name="connsiteX97" fmla="*/ 94557 w 433899"/>
                <a:gd name="connsiteY97" fmla="*/ 278112 h 481983"/>
                <a:gd name="connsiteX98" fmla="*/ 94557 w 433899"/>
                <a:gd name="connsiteY98" fmla="*/ 307611 h 481983"/>
                <a:gd name="connsiteX99" fmla="*/ 124058 w 433899"/>
                <a:gd name="connsiteY99" fmla="*/ 328546 h 481983"/>
                <a:gd name="connsiteX100" fmla="*/ 94557 w 433899"/>
                <a:gd name="connsiteY100" fmla="*/ 349481 h 481983"/>
                <a:gd name="connsiteX101" fmla="*/ 94557 w 433899"/>
                <a:gd name="connsiteY101" fmla="*/ 378981 h 481983"/>
                <a:gd name="connsiteX102" fmla="*/ 124058 w 433899"/>
                <a:gd name="connsiteY102" fmla="*/ 399916 h 481983"/>
                <a:gd name="connsiteX103" fmla="*/ 94557 w 433899"/>
                <a:gd name="connsiteY103" fmla="*/ 420851 h 481983"/>
                <a:gd name="connsiteX104" fmla="*/ 137191 w 433899"/>
                <a:gd name="connsiteY104" fmla="*/ 409242 h 481983"/>
                <a:gd name="connsiteX105" fmla="*/ 163646 w 433899"/>
                <a:gd name="connsiteY105" fmla="*/ 428273 h 481983"/>
                <a:gd name="connsiteX106" fmla="*/ 110830 w 433899"/>
                <a:gd name="connsiteY106" fmla="*/ 428273 h 481983"/>
                <a:gd name="connsiteX107" fmla="*/ 150323 w 433899"/>
                <a:gd name="connsiteY107" fmla="*/ 399726 h 481983"/>
                <a:gd name="connsiteX108" fmla="*/ 179919 w 433899"/>
                <a:gd name="connsiteY108" fmla="*/ 378790 h 481983"/>
                <a:gd name="connsiteX109" fmla="*/ 179919 w 433899"/>
                <a:gd name="connsiteY109" fmla="*/ 420661 h 481983"/>
                <a:gd name="connsiteX110" fmla="*/ 150323 w 433899"/>
                <a:gd name="connsiteY110" fmla="*/ 185712 h 481983"/>
                <a:gd name="connsiteX111" fmla="*/ 179919 w 433899"/>
                <a:gd name="connsiteY111" fmla="*/ 165062 h 481983"/>
                <a:gd name="connsiteX112" fmla="*/ 179919 w 433899"/>
                <a:gd name="connsiteY112" fmla="*/ 206932 h 481983"/>
                <a:gd name="connsiteX113" fmla="*/ 150323 w 433899"/>
                <a:gd name="connsiteY113" fmla="*/ 114342 h 481983"/>
                <a:gd name="connsiteX114" fmla="*/ 179919 w 433899"/>
                <a:gd name="connsiteY114" fmla="*/ 93407 h 481983"/>
                <a:gd name="connsiteX115" fmla="*/ 179919 w 433899"/>
                <a:gd name="connsiteY115" fmla="*/ 135277 h 481983"/>
                <a:gd name="connsiteX116" fmla="*/ 274892 w 433899"/>
                <a:gd name="connsiteY116" fmla="*/ 95310 h 481983"/>
                <a:gd name="connsiteX117" fmla="*/ 327042 w 433899"/>
                <a:gd name="connsiteY117" fmla="*/ 142034 h 481983"/>
                <a:gd name="connsiteX118" fmla="*/ 274892 w 433899"/>
                <a:gd name="connsiteY118" fmla="*/ 142034 h 481983"/>
                <a:gd name="connsiteX119" fmla="*/ 259666 w 433899"/>
                <a:gd name="connsiteY119" fmla="*/ 132613 h 481983"/>
                <a:gd name="connsiteX120" fmla="*/ 207421 w 433899"/>
                <a:gd name="connsiteY120" fmla="*/ 86460 h 481983"/>
                <a:gd name="connsiteX121" fmla="*/ 259666 w 433899"/>
                <a:gd name="connsiteY121" fmla="*/ 86460 h 481983"/>
                <a:gd name="connsiteX122" fmla="*/ 287168 w 433899"/>
                <a:gd name="connsiteY122" fmla="*/ 85889 h 481983"/>
                <a:gd name="connsiteX123" fmla="*/ 339318 w 433899"/>
                <a:gd name="connsiteY123" fmla="*/ 85889 h 481983"/>
                <a:gd name="connsiteX124" fmla="*/ 339318 w 433899"/>
                <a:gd name="connsiteY124" fmla="*/ 132613 h 481983"/>
                <a:gd name="connsiteX125" fmla="*/ 79331 w 433899"/>
                <a:gd name="connsiteY125" fmla="*/ 133184 h 481983"/>
                <a:gd name="connsiteX126" fmla="*/ 27086 w 433899"/>
                <a:gd name="connsiteY126" fmla="*/ 86460 h 481983"/>
                <a:gd name="connsiteX127" fmla="*/ 79331 w 433899"/>
                <a:gd name="connsiteY127" fmla="*/ 86460 h 481983"/>
                <a:gd name="connsiteX128" fmla="*/ 14810 w 433899"/>
                <a:gd name="connsiteY128" fmla="*/ 95881 h 481983"/>
                <a:gd name="connsiteX129" fmla="*/ 66960 w 433899"/>
                <a:gd name="connsiteY129" fmla="*/ 142604 h 481983"/>
                <a:gd name="connsiteX130" fmla="*/ 14810 w 433899"/>
                <a:gd name="connsiteY130" fmla="*/ 142604 h 481983"/>
                <a:gd name="connsiteX131" fmla="*/ 195145 w 433899"/>
                <a:gd name="connsiteY131" fmla="*/ 95881 h 481983"/>
                <a:gd name="connsiteX132" fmla="*/ 247295 w 433899"/>
                <a:gd name="connsiteY132" fmla="*/ 142604 h 481983"/>
                <a:gd name="connsiteX133" fmla="*/ 195145 w 433899"/>
                <a:gd name="connsiteY133" fmla="*/ 142604 h 481983"/>
                <a:gd name="connsiteX134" fmla="*/ 365393 w 433899"/>
                <a:gd name="connsiteY134" fmla="*/ 268025 h 481983"/>
                <a:gd name="connsiteX135" fmla="*/ 335511 w 433899"/>
                <a:gd name="connsiteY135" fmla="*/ 268025 h 481983"/>
                <a:gd name="connsiteX136" fmla="*/ 335511 w 433899"/>
                <a:gd name="connsiteY136" fmla="*/ 157830 h 481983"/>
                <a:gd name="connsiteX137" fmla="*/ 365393 w 433899"/>
                <a:gd name="connsiteY137" fmla="*/ 157830 h 481983"/>
                <a:gd name="connsiteX138" fmla="*/ 354544 w 433899"/>
                <a:gd name="connsiteY138" fmla="*/ 142604 h 481983"/>
                <a:gd name="connsiteX139" fmla="*/ 354544 w 433899"/>
                <a:gd name="connsiteY139" fmla="*/ 95881 h 481983"/>
                <a:gd name="connsiteX140" fmla="*/ 407265 w 433899"/>
                <a:gd name="connsiteY140" fmla="*/ 142604 h 4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433899" h="481983">
                  <a:moveTo>
                    <a:pt x="431817" y="144508"/>
                  </a:moveTo>
                  <a:lnTo>
                    <a:pt x="352070" y="73233"/>
                  </a:lnTo>
                  <a:cubicBezTo>
                    <a:pt x="350676" y="71932"/>
                    <a:pt x="348837" y="71217"/>
                    <a:pt x="346931" y="71235"/>
                  </a:cubicBezTo>
                  <a:lnTo>
                    <a:pt x="194669" y="71235"/>
                  </a:lnTo>
                  <a:lnTo>
                    <a:pt x="194669" y="7573"/>
                  </a:lnTo>
                  <a:cubicBezTo>
                    <a:pt x="194669" y="3369"/>
                    <a:pt x="191261" y="-40"/>
                    <a:pt x="187056" y="-40"/>
                  </a:cubicBezTo>
                  <a:lnTo>
                    <a:pt x="86944" y="-40"/>
                  </a:lnTo>
                  <a:cubicBezTo>
                    <a:pt x="82740" y="-40"/>
                    <a:pt x="79331" y="3369"/>
                    <a:pt x="79331" y="7573"/>
                  </a:cubicBezTo>
                  <a:lnTo>
                    <a:pt x="79331" y="71235"/>
                  </a:lnTo>
                  <a:lnTo>
                    <a:pt x="7578" y="71235"/>
                  </a:lnTo>
                  <a:cubicBezTo>
                    <a:pt x="3374" y="71235"/>
                    <a:pt x="-35" y="74643"/>
                    <a:pt x="-35" y="78848"/>
                  </a:cubicBezTo>
                  <a:lnTo>
                    <a:pt x="-35" y="150217"/>
                  </a:lnTo>
                  <a:cubicBezTo>
                    <a:pt x="-35" y="154421"/>
                    <a:pt x="3374" y="157830"/>
                    <a:pt x="7578" y="157830"/>
                  </a:cubicBezTo>
                  <a:lnTo>
                    <a:pt x="79712" y="157830"/>
                  </a:lnTo>
                  <a:lnTo>
                    <a:pt x="79712" y="435506"/>
                  </a:lnTo>
                  <a:lnTo>
                    <a:pt x="47356" y="435506"/>
                  </a:lnTo>
                  <a:lnTo>
                    <a:pt x="33938" y="454537"/>
                  </a:lnTo>
                  <a:lnTo>
                    <a:pt x="33938" y="481943"/>
                  </a:lnTo>
                  <a:lnTo>
                    <a:pt x="240538" y="481943"/>
                  </a:lnTo>
                  <a:lnTo>
                    <a:pt x="240538" y="455013"/>
                  </a:lnTo>
                  <a:lnTo>
                    <a:pt x="227120" y="435981"/>
                  </a:lnTo>
                  <a:lnTo>
                    <a:pt x="195145" y="435981"/>
                  </a:lnTo>
                  <a:lnTo>
                    <a:pt x="195145" y="157830"/>
                  </a:lnTo>
                  <a:lnTo>
                    <a:pt x="328374" y="157830"/>
                  </a:lnTo>
                  <a:lnTo>
                    <a:pt x="328374" y="269738"/>
                  </a:lnTo>
                  <a:lnTo>
                    <a:pt x="323806" y="269738"/>
                  </a:lnTo>
                  <a:lnTo>
                    <a:pt x="323806" y="297144"/>
                  </a:lnTo>
                  <a:lnTo>
                    <a:pt x="337224" y="316651"/>
                  </a:lnTo>
                  <a:lnTo>
                    <a:pt x="348073" y="316651"/>
                  </a:lnTo>
                  <a:lnTo>
                    <a:pt x="348073" y="327975"/>
                  </a:lnTo>
                  <a:cubicBezTo>
                    <a:pt x="348073" y="330077"/>
                    <a:pt x="349777" y="331782"/>
                    <a:pt x="351879" y="331782"/>
                  </a:cubicBezTo>
                  <a:cubicBezTo>
                    <a:pt x="359894" y="331132"/>
                    <a:pt x="366918" y="337103"/>
                    <a:pt x="367568" y="345117"/>
                  </a:cubicBezTo>
                  <a:cubicBezTo>
                    <a:pt x="368218" y="353132"/>
                    <a:pt x="362247" y="360155"/>
                    <a:pt x="354232" y="360805"/>
                  </a:cubicBezTo>
                  <a:cubicBezTo>
                    <a:pt x="353449" y="360869"/>
                    <a:pt x="352663" y="360869"/>
                    <a:pt x="351879" y="360805"/>
                  </a:cubicBezTo>
                  <a:cubicBezTo>
                    <a:pt x="347278" y="360854"/>
                    <a:pt x="342944" y="358651"/>
                    <a:pt x="340269" y="354905"/>
                  </a:cubicBezTo>
                  <a:cubicBezTo>
                    <a:pt x="338981" y="353271"/>
                    <a:pt x="336635" y="352936"/>
                    <a:pt x="334940" y="354144"/>
                  </a:cubicBezTo>
                  <a:cubicBezTo>
                    <a:pt x="333233" y="355372"/>
                    <a:pt x="332845" y="357750"/>
                    <a:pt x="334072" y="359457"/>
                  </a:cubicBezTo>
                  <a:cubicBezTo>
                    <a:pt x="334076" y="359462"/>
                    <a:pt x="334080" y="359467"/>
                    <a:pt x="334084" y="359473"/>
                  </a:cubicBezTo>
                  <a:cubicBezTo>
                    <a:pt x="341356" y="369325"/>
                    <a:pt x="355240" y="371416"/>
                    <a:pt x="365092" y="364144"/>
                  </a:cubicBezTo>
                  <a:cubicBezTo>
                    <a:pt x="374944" y="356871"/>
                    <a:pt x="377035" y="342989"/>
                    <a:pt x="369762" y="333137"/>
                  </a:cubicBezTo>
                  <a:cubicBezTo>
                    <a:pt x="366365" y="328536"/>
                    <a:pt x="361322" y="325425"/>
                    <a:pt x="355686" y="324454"/>
                  </a:cubicBezTo>
                  <a:lnTo>
                    <a:pt x="355686" y="316366"/>
                  </a:lnTo>
                  <a:lnTo>
                    <a:pt x="365202" y="316366"/>
                  </a:lnTo>
                  <a:lnTo>
                    <a:pt x="378525" y="296858"/>
                  </a:lnTo>
                  <a:lnTo>
                    <a:pt x="378525" y="269738"/>
                  </a:lnTo>
                  <a:lnTo>
                    <a:pt x="373006" y="269738"/>
                  </a:lnTo>
                  <a:lnTo>
                    <a:pt x="373006" y="157830"/>
                  </a:lnTo>
                  <a:lnTo>
                    <a:pt x="426297" y="157830"/>
                  </a:lnTo>
                  <a:cubicBezTo>
                    <a:pt x="430554" y="157752"/>
                    <a:pt x="433941" y="154239"/>
                    <a:pt x="433863" y="149982"/>
                  </a:cubicBezTo>
                  <a:cubicBezTo>
                    <a:pt x="433825" y="147905"/>
                    <a:pt x="432950" y="145931"/>
                    <a:pt x="431436" y="144508"/>
                  </a:cubicBezTo>
                  <a:close/>
                  <a:moveTo>
                    <a:pt x="163646" y="86460"/>
                  </a:moveTo>
                  <a:lnTo>
                    <a:pt x="137191" y="105492"/>
                  </a:lnTo>
                  <a:lnTo>
                    <a:pt x="110830" y="86460"/>
                  </a:lnTo>
                  <a:close/>
                  <a:moveTo>
                    <a:pt x="110830" y="71235"/>
                  </a:moveTo>
                  <a:lnTo>
                    <a:pt x="137191" y="52203"/>
                  </a:lnTo>
                  <a:lnTo>
                    <a:pt x="163646" y="71235"/>
                  </a:lnTo>
                  <a:close/>
                  <a:moveTo>
                    <a:pt x="150323" y="42687"/>
                  </a:moveTo>
                  <a:lnTo>
                    <a:pt x="179919" y="22323"/>
                  </a:lnTo>
                  <a:lnTo>
                    <a:pt x="179919" y="64193"/>
                  </a:lnTo>
                  <a:close/>
                  <a:moveTo>
                    <a:pt x="137191" y="33171"/>
                  </a:moveTo>
                  <a:lnTo>
                    <a:pt x="110830" y="14139"/>
                  </a:lnTo>
                  <a:lnTo>
                    <a:pt x="163646" y="14139"/>
                  </a:lnTo>
                  <a:close/>
                  <a:moveTo>
                    <a:pt x="124058" y="42687"/>
                  </a:moveTo>
                  <a:lnTo>
                    <a:pt x="94557" y="63622"/>
                  </a:lnTo>
                  <a:lnTo>
                    <a:pt x="94557" y="22323"/>
                  </a:lnTo>
                  <a:close/>
                  <a:moveTo>
                    <a:pt x="124058" y="114057"/>
                  </a:moveTo>
                  <a:lnTo>
                    <a:pt x="94557" y="134992"/>
                  </a:lnTo>
                  <a:lnTo>
                    <a:pt x="94557" y="93122"/>
                  </a:lnTo>
                  <a:close/>
                  <a:moveTo>
                    <a:pt x="110830" y="142604"/>
                  </a:moveTo>
                  <a:lnTo>
                    <a:pt x="137191" y="123573"/>
                  </a:lnTo>
                  <a:lnTo>
                    <a:pt x="163646" y="142604"/>
                  </a:lnTo>
                  <a:close/>
                  <a:moveTo>
                    <a:pt x="163646" y="157830"/>
                  </a:moveTo>
                  <a:lnTo>
                    <a:pt x="137191" y="176862"/>
                  </a:lnTo>
                  <a:lnTo>
                    <a:pt x="110830" y="157830"/>
                  </a:lnTo>
                  <a:close/>
                  <a:moveTo>
                    <a:pt x="124058" y="185902"/>
                  </a:moveTo>
                  <a:lnTo>
                    <a:pt x="94557" y="206837"/>
                  </a:lnTo>
                  <a:lnTo>
                    <a:pt x="94557" y="165062"/>
                  </a:lnTo>
                  <a:close/>
                  <a:moveTo>
                    <a:pt x="179919" y="349481"/>
                  </a:moveTo>
                  <a:lnTo>
                    <a:pt x="150323" y="328546"/>
                  </a:lnTo>
                  <a:lnTo>
                    <a:pt x="179919" y="307801"/>
                  </a:lnTo>
                  <a:close/>
                  <a:moveTo>
                    <a:pt x="174304" y="364231"/>
                  </a:moveTo>
                  <a:lnTo>
                    <a:pt x="137191" y="390590"/>
                  </a:lnTo>
                  <a:lnTo>
                    <a:pt x="100077" y="364231"/>
                  </a:lnTo>
                  <a:lnTo>
                    <a:pt x="137191" y="337872"/>
                  </a:lnTo>
                  <a:close/>
                  <a:moveTo>
                    <a:pt x="137191" y="319221"/>
                  </a:moveTo>
                  <a:lnTo>
                    <a:pt x="100077" y="292861"/>
                  </a:lnTo>
                  <a:lnTo>
                    <a:pt x="137191" y="266502"/>
                  </a:lnTo>
                  <a:lnTo>
                    <a:pt x="174304" y="292861"/>
                  </a:lnTo>
                  <a:close/>
                  <a:moveTo>
                    <a:pt x="179919" y="278112"/>
                  </a:moveTo>
                  <a:lnTo>
                    <a:pt x="150323" y="257177"/>
                  </a:lnTo>
                  <a:lnTo>
                    <a:pt x="179919" y="236242"/>
                  </a:lnTo>
                  <a:close/>
                  <a:moveTo>
                    <a:pt x="137191" y="247851"/>
                  </a:moveTo>
                  <a:lnTo>
                    <a:pt x="100077" y="221492"/>
                  </a:lnTo>
                  <a:lnTo>
                    <a:pt x="137191" y="195228"/>
                  </a:lnTo>
                  <a:lnTo>
                    <a:pt x="174304" y="221492"/>
                  </a:lnTo>
                  <a:close/>
                  <a:moveTo>
                    <a:pt x="94557" y="236242"/>
                  </a:moveTo>
                  <a:lnTo>
                    <a:pt x="124058" y="257177"/>
                  </a:lnTo>
                  <a:lnTo>
                    <a:pt x="94557" y="278112"/>
                  </a:lnTo>
                  <a:close/>
                  <a:moveTo>
                    <a:pt x="94557" y="307611"/>
                  </a:moveTo>
                  <a:lnTo>
                    <a:pt x="124058" y="328546"/>
                  </a:lnTo>
                  <a:lnTo>
                    <a:pt x="94557" y="349481"/>
                  </a:lnTo>
                  <a:close/>
                  <a:moveTo>
                    <a:pt x="94557" y="378981"/>
                  </a:moveTo>
                  <a:lnTo>
                    <a:pt x="124058" y="399916"/>
                  </a:lnTo>
                  <a:lnTo>
                    <a:pt x="94557" y="420851"/>
                  </a:lnTo>
                  <a:close/>
                  <a:moveTo>
                    <a:pt x="137191" y="409242"/>
                  </a:moveTo>
                  <a:lnTo>
                    <a:pt x="163646" y="428273"/>
                  </a:lnTo>
                  <a:lnTo>
                    <a:pt x="110830" y="428273"/>
                  </a:lnTo>
                  <a:close/>
                  <a:moveTo>
                    <a:pt x="150323" y="399726"/>
                  </a:moveTo>
                  <a:lnTo>
                    <a:pt x="179919" y="378790"/>
                  </a:lnTo>
                  <a:lnTo>
                    <a:pt x="179919" y="420661"/>
                  </a:lnTo>
                  <a:close/>
                  <a:moveTo>
                    <a:pt x="150323" y="185712"/>
                  </a:moveTo>
                  <a:lnTo>
                    <a:pt x="179919" y="165062"/>
                  </a:lnTo>
                  <a:lnTo>
                    <a:pt x="179919" y="206932"/>
                  </a:lnTo>
                  <a:close/>
                  <a:moveTo>
                    <a:pt x="150323" y="114342"/>
                  </a:moveTo>
                  <a:lnTo>
                    <a:pt x="179919" y="93407"/>
                  </a:lnTo>
                  <a:lnTo>
                    <a:pt x="179919" y="135277"/>
                  </a:lnTo>
                  <a:close/>
                  <a:moveTo>
                    <a:pt x="274892" y="95310"/>
                  </a:moveTo>
                  <a:lnTo>
                    <a:pt x="327042" y="142034"/>
                  </a:lnTo>
                  <a:lnTo>
                    <a:pt x="274892" y="142034"/>
                  </a:lnTo>
                  <a:close/>
                  <a:moveTo>
                    <a:pt x="259666" y="132613"/>
                  </a:moveTo>
                  <a:lnTo>
                    <a:pt x="207421" y="86460"/>
                  </a:lnTo>
                  <a:lnTo>
                    <a:pt x="259666" y="86460"/>
                  </a:lnTo>
                  <a:close/>
                  <a:moveTo>
                    <a:pt x="287168" y="85889"/>
                  </a:moveTo>
                  <a:lnTo>
                    <a:pt x="339318" y="85889"/>
                  </a:lnTo>
                  <a:lnTo>
                    <a:pt x="339318" y="132613"/>
                  </a:lnTo>
                  <a:close/>
                  <a:moveTo>
                    <a:pt x="79331" y="133184"/>
                  </a:moveTo>
                  <a:lnTo>
                    <a:pt x="27086" y="86460"/>
                  </a:lnTo>
                  <a:lnTo>
                    <a:pt x="79331" y="86460"/>
                  </a:lnTo>
                  <a:close/>
                  <a:moveTo>
                    <a:pt x="14810" y="95881"/>
                  </a:moveTo>
                  <a:lnTo>
                    <a:pt x="66960" y="142604"/>
                  </a:lnTo>
                  <a:lnTo>
                    <a:pt x="14810" y="142604"/>
                  </a:lnTo>
                  <a:close/>
                  <a:moveTo>
                    <a:pt x="195145" y="95881"/>
                  </a:moveTo>
                  <a:lnTo>
                    <a:pt x="247295" y="142604"/>
                  </a:lnTo>
                  <a:lnTo>
                    <a:pt x="195145" y="142604"/>
                  </a:lnTo>
                  <a:close/>
                  <a:moveTo>
                    <a:pt x="365393" y="268025"/>
                  </a:moveTo>
                  <a:lnTo>
                    <a:pt x="335511" y="268025"/>
                  </a:lnTo>
                  <a:lnTo>
                    <a:pt x="335511" y="157830"/>
                  </a:lnTo>
                  <a:lnTo>
                    <a:pt x="365393" y="157830"/>
                  </a:lnTo>
                  <a:close/>
                  <a:moveTo>
                    <a:pt x="354544" y="142604"/>
                  </a:moveTo>
                  <a:lnTo>
                    <a:pt x="354544" y="95881"/>
                  </a:lnTo>
                  <a:lnTo>
                    <a:pt x="407265" y="142604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EDE585-1269-CF4D-97AA-7D3ED096E16A}"/>
              </a:ext>
            </a:extLst>
          </p:cNvPr>
          <p:cNvGrpSpPr/>
          <p:nvPr/>
        </p:nvGrpSpPr>
        <p:grpSpPr>
          <a:xfrm>
            <a:off x="20069890" y="5223424"/>
            <a:ext cx="2521108" cy="1737156"/>
            <a:chOff x="17503442" y="1189666"/>
            <a:chExt cx="2521108" cy="1737156"/>
          </a:xfrm>
          <a:solidFill>
            <a:schemeClr val="accent4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957098A-11FD-6142-8628-D7B6A2A64698}"/>
                </a:ext>
              </a:extLst>
            </p:cNvPr>
            <p:cNvSpPr/>
            <p:nvPr/>
          </p:nvSpPr>
          <p:spPr>
            <a:xfrm>
              <a:off x="18416392" y="1263788"/>
              <a:ext cx="1608158" cy="1009550"/>
            </a:xfrm>
            <a:custGeom>
              <a:avLst/>
              <a:gdLst>
                <a:gd name="connsiteX0" fmla="*/ 325900 w 326208"/>
                <a:gd name="connsiteY0" fmla="*/ 160780 h 204783"/>
                <a:gd name="connsiteX1" fmla="*/ 306201 w 326208"/>
                <a:gd name="connsiteY1" fmla="*/ 73994 h 204783"/>
                <a:gd name="connsiteX2" fmla="*/ 298683 w 326208"/>
                <a:gd name="connsiteY2" fmla="*/ 67999 h 204783"/>
                <a:gd name="connsiteX3" fmla="*/ 85231 w 326208"/>
                <a:gd name="connsiteY3" fmla="*/ 67999 h 204783"/>
                <a:gd name="connsiteX4" fmla="*/ 76572 w 326208"/>
                <a:gd name="connsiteY4" fmla="*/ 62575 h 204783"/>
                <a:gd name="connsiteX5" fmla="*/ 49259 w 326208"/>
                <a:gd name="connsiteY5" fmla="*/ 5480 h 204783"/>
                <a:gd name="connsiteX6" fmla="*/ 40505 w 326208"/>
                <a:gd name="connsiteY6" fmla="*/ -40 h 204783"/>
                <a:gd name="connsiteX7" fmla="*/ 6055 w 326208"/>
                <a:gd name="connsiteY7" fmla="*/ -40 h 204783"/>
                <a:gd name="connsiteX8" fmla="*/ -35 w 326208"/>
                <a:gd name="connsiteY8" fmla="*/ 6051 h 204783"/>
                <a:gd name="connsiteX9" fmla="*/ -35 w 326208"/>
                <a:gd name="connsiteY9" fmla="*/ 19944 h 204783"/>
                <a:gd name="connsiteX10" fmla="*/ 6055 w 326208"/>
                <a:gd name="connsiteY10" fmla="*/ 26034 h 204783"/>
                <a:gd name="connsiteX11" fmla="*/ 20330 w 326208"/>
                <a:gd name="connsiteY11" fmla="*/ 26034 h 204783"/>
                <a:gd name="connsiteX12" fmla="*/ 26896 w 326208"/>
                <a:gd name="connsiteY12" fmla="*/ 32124 h 204783"/>
                <a:gd name="connsiteX13" fmla="*/ 55921 w 326208"/>
                <a:gd name="connsiteY13" fmla="*/ 198749 h 204783"/>
                <a:gd name="connsiteX14" fmla="*/ 63058 w 326208"/>
                <a:gd name="connsiteY14" fmla="*/ 204744 h 204783"/>
                <a:gd name="connsiteX15" fmla="*/ 294781 w 326208"/>
                <a:gd name="connsiteY15" fmla="*/ 204744 h 204783"/>
                <a:gd name="connsiteX16" fmla="*/ 323330 w 326208"/>
                <a:gd name="connsiteY16" fmla="*/ 171818 h 204783"/>
                <a:gd name="connsiteX17" fmla="*/ 325900 w 326208"/>
                <a:gd name="connsiteY17" fmla="*/ 160780 h 20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6208" h="204783">
                  <a:moveTo>
                    <a:pt x="325900" y="160780"/>
                  </a:moveTo>
                  <a:lnTo>
                    <a:pt x="306201" y="73994"/>
                  </a:lnTo>
                  <a:cubicBezTo>
                    <a:pt x="305259" y="70579"/>
                    <a:pt x="302223" y="68159"/>
                    <a:pt x="298683" y="67999"/>
                  </a:cubicBezTo>
                  <a:lnTo>
                    <a:pt x="85231" y="67999"/>
                  </a:lnTo>
                  <a:cubicBezTo>
                    <a:pt x="81596" y="67838"/>
                    <a:pt x="78303" y="65778"/>
                    <a:pt x="76572" y="62575"/>
                  </a:cubicBezTo>
                  <a:lnTo>
                    <a:pt x="49259" y="5480"/>
                  </a:lnTo>
                  <a:cubicBezTo>
                    <a:pt x="47518" y="2225"/>
                    <a:pt x="44187" y="128"/>
                    <a:pt x="40505" y="-40"/>
                  </a:cubicBezTo>
                  <a:lnTo>
                    <a:pt x="6055" y="-40"/>
                  </a:lnTo>
                  <a:cubicBezTo>
                    <a:pt x="2696" y="-40"/>
                    <a:pt x="-35" y="2687"/>
                    <a:pt x="-35" y="6051"/>
                  </a:cubicBezTo>
                  <a:lnTo>
                    <a:pt x="-35" y="19944"/>
                  </a:lnTo>
                  <a:cubicBezTo>
                    <a:pt x="-35" y="23308"/>
                    <a:pt x="2696" y="26034"/>
                    <a:pt x="6055" y="26034"/>
                  </a:cubicBezTo>
                  <a:lnTo>
                    <a:pt x="20330" y="26034"/>
                  </a:lnTo>
                  <a:cubicBezTo>
                    <a:pt x="23765" y="26070"/>
                    <a:pt x="26601" y="28706"/>
                    <a:pt x="26896" y="32124"/>
                  </a:cubicBezTo>
                  <a:lnTo>
                    <a:pt x="55921" y="198749"/>
                  </a:lnTo>
                  <a:cubicBezTo>
                    <a:pt x="56625" y="202158"/>
                    <a:pt x="59575" y="204639"/>
                    <a:pt x="63058" y="204744"/>
                  </a:cubicBezTo>
                  <a:lnTo>
                    <a:pt x="294781" y="204744"/>
                  </a:lnTo>
                  <a:lnTo>
                    <a:pt x="323330" y="171818"/>
                  </a:lnTo>
                  <a:cubicBezTo>
                    <a:pt x="325748" y="168688"/>
                    <a:pt x="326690" y="164658"/>
                    <a:pt x="325900" y="16078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1A9677E-19CE-CD4F-9ABD-45966F0F205F}"/>
                </a:ext>
              </a:extLst>
            </p:cNvPr>
            <p:cNvSpPr/>
            <p:nvPr/>
          </p:nvSpPr>
          <p:spPr>
            <a:xfrm>
              <a:off x="17740825" y="2400467"/>
              <a:ext cx="526376" cy="526355"/>
            </a:xfrm>
            <a:custGeom>
              <a:avLst/>
              <a:gdLst>
                <a:gd name="connsiteX0" fmla="*/ 53351 w 106773"/>
                <a:gd name="connsiteY0" fmla="*/ -40 h 106769"/>
                <a:gd name="connsiteX1" fmla="*/ -35 w 106773"/>
                <a:gd name="connsiteY1" fmla="*/ 53345 h 106769"/>
                <a:gd name="connsiteX2" fmla="*/ 53351 w 106773"/>
                <a:gd name="connsiteY2" fmla="*/ 106729 h 106769"/>
                <a:gd name="connsiteX3" fmla="*/ 106738 w 106773"/>
                <a:gd name="connsiteY3" fmla="*/ 53345 h 106769"/>
                <a:gd name="connsiteX4" fmla="*/ 53351 w 106773"/>
                <a:gd name="connsiteY4" fmla="*/ -40 h 106769"/>
                <a:gd name="connsiteX5" fmla="*/ 53351 w 106773"/>
                <a:gd name="connsiteY5" fmla="*/ 83986 h 106769"/>
                <a:gd name="connsiteX6" fmla="*/ 22519 w 106773"/>
                <a:gd name="connsiteY6" fmla="*/ 53536 h 106769"/>
                <a:gd name="connsiteX7" fmla="*/ 52971 w 106773"/>
                <a:gd name="connsiteY7" fmla="*/ 22704 h 106769"/>
                <a:gd name="connsiteX8" fmla="*/ 83804 w 106773"/>
                <a:gd name="connsiteY8" fmla="*/ 53156 h 106769"/>
                <a:gd name="connsiteX9" fmla="*/ 83804 w 106773"/>
                <a:gd name="connsiteY9" fmla="*/ 53345 h 106769"/>
                <a:gd name="connsiteX10" fmla="*/ 53542 w 106773"/>
                <a:gd name="connsiteY10" fmla="*/ 84365 h 106769"/>
                <a:gd name="connsiteX11" fmla="*/ 53351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1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1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1" y="-40"/>
                  </a:cubicBezTo>
                  <a:close/>
                  <a:moveTo>
                    <a:pt x="53351" y="83986"/>
                  </a:moveTo>
                  <a:cubicBezTo>
                    <a:pt x="36431" y="84091"/>
                    <a:pt x="22623" y="70458"/>
                    <a:pt x="22519" y="53536"/>
                  </a:cubicBezTo>
                  <a:cubicBezTo>
                    <a:pt x="22414" y="36613"/>
                    <a:pt x="36051" y="22810"/>
                    <a:pt x="52971" y="22704"/>
                  </a:cubicBezTo>
                  <a:cubicBezTo>
                    <a:pt x="69891" y="22600"/>
                    <a:pt x="83699" y="36232"/>
                    <a:pt x="83804" y="53156"/>
                  </a:cubicBezTo>
                  <a:cubicBezTo>
                    <a:pt x="83804" y="53218"/>
                    <a:pt x="83804" y="53282"/>
                    <a:pt x="83804" y="53345"/>
                  </a:cubicBezTo>
                  <a:cubicBezTo>
                    <a:pt x="84013" y="70266"/>
                    <a:pt x="70471" y="84155"/>
                    <a:pt x="53542" y="84365"/>
                  </a:cubicBezTo>
                  <a:cubicBezTo>
                    <a:pt x="53485" y="84366"/>
                    <a:pt x="53418" y="84367"/>
                    <a:pt x="53351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82D5C44-B80C-214B-97F1-C61E9CD63981}"/>
                </a:ext>
              </a:extLst>
            </p:cNvPr>
            <p:cNvSpPr/>
            <p:nvPr/>
          </p:nvSpPr>
          <p:spPr>
            <a:xfrm>
              <a:off x="18957309" y="2400467"/>
              <a:ext cx="526376" cy="526355"/>
            </a:xfrm>
            <a:custGeom>
              <a:avLst/>
              <a:gdLst>
                <a:gd name="connsiteX0" fmla="*/ 53352 w 106773"/>
                <a:gd name="connsiteY0" fmla="*/ -40 h 106769"/>
                <a:gd name="connsiteX1" fmla="*/ -35 w 106773"/>
                <a:gd name="connsiteY1" fmla="*/ 53345 h 106769"/>
                <a:gd name="connsiteX2" fmla="*/ 53352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352 w 106773"/>
                <a:gd name="connsiteY5" fmla="*/ 83986 h 106769"/>
                <a:gd name="connsiteX6" fmla="*/ 22614 w 106773"/>
                <a:gd name="connsiteY6" fmla="*/ 53440 h 106769"/>
                <a:gd name="connsiteX7" fmla="*/ 53161 w 106773"/>
                <a:gd name="connsiteY7" fmla="*/ 22703 h 106769"/>
                <a:gd name="connsiteX8" fmla="*/ 83899 w 106773"/>
                <a:gd name="connsiteY8" fmla="*/ 53250 h 106769"/>
                <a:gd name="connsiteX9" fmla="*/ 83899 w 106773"/>
                <a:gd name="connsiteY9" fmla="*/ 53345 h 106769"/>
                <a:gd name="connsiteX10" fmla="*/ 53637 w 106773"/>
                <a:gd name="connsiteY10" fmla="*/ 84365 h 106769"/>
                <a:gd name="connsiteX11" fmla="*/ 53352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2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2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2" y="-40"/>
                  </a:cubicBezTo>
                  <a:close/>
                  <a:moveTo>
                    <a:pt x="53352" y="83986"/>
                  </a:moveTo>
                  <a:cubicBezTo>
                    <a:pt x="36431" y="84039"/>
                    <a:pt x="22671" y="70363"/>
                    <a:pt x="22614" y="53440"/>
                  </a:cubicBezTo>
                  <a:cubicBezTo>
                    <a:pt x="22566" y="36518"/>
                    <a:pt x="36241" y="22757"/>
                    <a:pt x="53161" y="22703"/>
                  </a:cubicBezTo>
                  <a:cubicBezTo>
                    <a:pt x="70081" y="22651"/>
                    <a:pt x="83842" y="36327"/>
                    <a:pt x="83899" y="53250"/>
                  </a:cubicBezTo>
                  <a:cubicBezTo>
                    <a:pt x="83899" y="53281"/>
                    <a:pt x="83899" y="53313"/>
                    <a:pt x="83899" y="53345"/>
                  </a:cubicBezTo>
                  <a:cubicBezTo>
                    <a:pt x="84108" y="70266"/>
                    <a:pt x="70567" y="84155"/>
                    <a:pt x="53637" y="84365"/>
                  </a:cubicBezTo>
                  <a:cubicBezTo>
                    <a:pt x="53542" y="84366"/>
                    <a:pt x="53447" y="84367"/>
                    <a:pt x="53352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47E196A-75FC-514F-A680-98A1F92B00AE}"/>
                </a:ext>
              </a:extLst>
            </p:cNvPr>
            <p:cNvSpPr/>
            <p:nvPr/>
          </p:nvSpPr>
          <p:spPr>
            <a:xfrm>
              <a:off x="17503442" y="1519926"/>
              <a:ext cx="1602119" cy="1143715"/>
            </a:xfrm>
            <a:custGeom>
              <a:avLst/>
              <a:gdLst>
                <a:gd name="connsiteX0" fmla="*/ 324948 w 324983"/>
                <a:gd name="connsiteY0" fmla="*/ 167822 h 231998"/>
                <a:gd name="connsiteX1" fmla="*/ 203044 w 324983"/>
                <a:gd name="connsiteY1" fmla="*/ 167822 h 231998"/>
                <a:gd name="connsiteX2" fmla="*/ 203044 w 324983"/>
                <a:gd name="connsiteY2" fmla="*/ 6051 h 231998"/>
                <a:gd name="connsiteX3" fmla="*/ 196953 w 324983"/>
                <a:gd name="connsiteY3" fmla="*/ -40 h 231998"/>
                <a:gd name="connsiteX4" fmla="*/ 66960 w 324983"/>
                <a:gd name="connsiteY4" fmla="*/ -40 h 231998"/>
                <a:gd name="connsiteX5" fmla="*/ 58110 w 324983"/>
                <a:gd name="connsiteY5" fmla="*/ 5384 h 231998"/>
                <a:gd name="connsiteX6" fmla="*/ 2820 w 324983"/>
                <a:gd name="connsiteY6" fmla="*/ 110726 h 231998"/>
                <a:gd name="connsiteX7" fmla="*/ -35 w 324983"/>
                <a:gd name="connsiteY7" fmla="*/ 122240 h 231998"/>
                <a:gd name="connsiteX8" fmla="*/ -35 w 324983"/>
                <a:gd name="connsiteY8" fmla="*/ 225869 h 231998"/>
                <a:gd name="connsiteX9" fmla="*/ 6055 w 324983"/>
                <a:gd name="connsiteY9" fmla="*/ 231959 h 231998"/>
                <a:gd name="connsiteX10" fmla="*/ 32891 w 324983"/>
                <a:gd name="connsiteY10" fmla="*/ 231959 h 231998"/>
                <a:gd name="connsiteX11" fmla="*/ 101504 w 324983"/>
                <a:gd name="connsiteY11" fmla="*/ 163349 h 231998"/>
                <a:gd name="connsiteX12" fmla="*/ 170117 w 324983"/>
                <a:gd name="connsiteY12" fmla="*/ 231959 h 231998"/>
                <a:gd name="connsiteX13" fmla="*/ 279650 w 324983"/>
                <a:gd name="connsiteY13" fmla="*/ 231959 h 231998"/>
                <a:gd name="connsiteX14" fmla="*/ 324948 w 324983"/>
                <a:gd name="connsiteY14" fmla="*/ 167822 h 231998"/>
                <a:gd name="connsiteX15" fmla="*/ 184677 w 324983"/>
                <a:gd name="connsiteY15" fmla="*/ 116055 h 231998"/>
                <a:gd name="connsiteX16" fmla="*/ 20615 w 324983"/>
                <a:gd name="connsiteY16" fmla="*/ 116055 h 231998"/>
                <a:gd name="connsiteX17" fmla="*/ 71908 w 324983"/>
                <a:gd name="connsiteY17" fmla="*/ 18136 h 231998"/>
                <a:gd name="connsiteX18" fmla="*/ 184677 w 324983"/>
                <a:gd name="connsiteY18" fmla="*/ 18136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4983" h="231998">
                  <a:moveTo>
                    <a:pt x="324948" y="167822"/>
                  </a:moveTo>
                  <a:lnTo>
                    <a:pt x="203044" y="167822"/>
                  </a:lnTo>
                  <a:lnTo>
                    <a:pt x="203044" y="6051"/>
                  </a:lnTo>
                  <a:cubicBezTo>
                    <a:pt x="203044" y="2687"/>
                    <a:pt x="200313" y="-40"/>
                    <a:pt x="196953" y="-40"/>
                  </a:cubicBezTo>
                  <a:lnTo>
                    <a:pt x="66960" y="-40"/>
                  </a:lnTo>
                  <a:cubicBezTo>
                    <a:pt x="63277" y="148"/>
                    <a:pt x="59946" y="2191"/>
                    <a:pt x="58110" y="5384"/>
                  </a:cubicBezTo>
                  <a:lnTo>
                    <a:pt x="2820" y="110726"/>
                  </a:lnTo>
                  <a:cubicBezTo>
                    <a:pt x="1126" y="114341"/>
                    <a:pt x="155" y="118253"/>
                    <a:pt x="-35" y="122240"/>
                  </a:cubicBezTo>
                  <a:lnTo>
                    <a:pt x="-35" y="225869"/>
                  </a:lnTo>
                  <a:cubicBezTo>
                    <a:pt x="-35" y="229233"/>
                    <a:pt x="2696" y="231959"/>
                    <a:pt x="6055" y="231959"/>
                  </a:cubicBezTo>
                  <a:lnTo>
                    <a:pt x="32891" y="231959"/>
                  </a:lnTo>
                  <a:cubicBezTo>
                    <a:pt x="32891" y="194067"/>
                    <a:pt x="63610" y="163349"/>
                    <a:pt x="101504" y="163349"/>
                  </a:cubicBezTo>
                  <a:cubicBezTo>
                    <a:pt x="139398" y="163349"/>
                    <a:pt x="170117" y="194067"/>
                    <a:pt x="170117" y="231959"/>
                  </a:cubicBezTo>
                  <a:lnTo>
                    <a:pt x="279650" y="231959"/>
                  </a:lnTo>
                  <a:cubicBezTo>
                    <a:pt x="279841" y="203209"/>
                    <a:pt x="297912" y="177618"/>
                    <a:pt x="324948" y="167822"/>
                  </a:cubicBezTo>
                  <a:close/>
                  <a:moveTo>
                    <a:pt x="184677" y="116055"/>
                  </a:moveTo>
                  <a:lnTo>
                    <a:pt x="20615" y="116055"/>
                  </a:lnTo>
                  <a:lnTo>
                    <a:pt x="71908" y="18136"/>
                  </a:lnTo>
                  <a:lnTo>
                    <a:pt x="184677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1E70B72-3A1A-D645-9A21-09E554623E0C}"/>
                </a:ext>
              </a:extLst>
            </p:cNvPr>
            <p:cNvSpPr/>
            <p:nvPr/>
          </p:nvSpPr>
          <p:spPr>
            <a:xfrm>
              <a:off x="19335439" y="2347457"/>
              <a:ext cx="532474" cy="316185"/>
            </a:xfrm>
            <a:custGeom>
              <a:avLst/>
              <a:gdLst>
                <a:gd name="connsiteX0" fmla="*/ 45263 w 108010"/>
                <a:gd name="connsiteY0" fmla="*/ 64098 h 64137"/>
                <a:gd name="connsiteX1" fmla="*/ 101885 w 108010"/>
                <a:gd name="connsiteY1" fmla="*/ 64098 h 64137"/>
                <a:gd name="connsiteX2" fmla="*/ 107975 w 108010"/>
                <a:gd name="connsiteY2" fmla="*/ 58008 h 64137"/>
                <a:gd name="connsiteX3" fmla="*/ 107975 w 108010"/>
                <a:gd name="connsiteY3" fmla="*/ -40 h 64137"/>
                <a:gd name="connsiteX4" fmla="*/ -35 w 108010"/>
                <a:gd name="connsiteY4" fmla="*/ -40 h 64137"/>
                <a:gd name="connsiteX5" fmla="*/ 45263 w 108010"/>
                <a:gd name="connsiteY5" fmla="*/ 64098 h 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10" h="64137">
                  <a:moveTo>
                    <a:pt x="45263" y="64098"/>
                  </a:moveTo>
                  <a:lnTo>
                    <a:pt x="101885" y="64098"/>
                  </a:lnTo>
                  <a:cubicBezTo>
                    <a:pt x="105244" y="64098"/>
                    <a:pt x="107975" y="61372"/>
                    <a:pt x="107975" y="58008"/>
                  </a:cubicBezTo>
                  <a:lnTo>
                    <a:pt x="107975" y="-40"/>
                  </a:lnTo>
                  <a:lnTo>
                    <a:pt x="-35" y="-40"/>
                  </a:lnTo>
                  <a:cubicBezTo>
                    <a:pt x="27010" y="9732"/>
                    <a:pt x="45101" y="35338"/>
                    <a:pt x="45263" y="6409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8EC7669-A6C9-3F45-AC46-35495983E0A1}"/>
                </a:ext>
              </a:extLst>
            </p:cNvPr>
            <p:cNvSpPr/>
            <p:nvPr/>
          </p:nvSpPr>
          <p:spPr>
            <a:xfrm>
              <a:off x="18879903" y="1189666"/>
              <a:ext cx="894181" cy="334949"/>
            </a:xfrm>
            <a:custGeom>
              <a:avLst/>
              <a:gdLst>
                <a:gd name="connsiteX0" fmla="*/ 90656 w 181381"/>
                <a:gd name="connsiteY0" fmla="*/ -40 h 67943"/>
                <a:gd name="connsiteX1" fmla="*/ -35 w 181381"/>
                <a:gd name="connsiteY1" fmla="*/ 67904 h 67943"/>
                <a:gd name="connsiteX2" fmla="*/ 181346 w 181381"/>
                <a:gd name="connsiteY2" fmla="*/ 67904 h 67943"/>
                <a:gd name="connsiteX3" fmla="*/ 90656 w 181381"/>
                <a:gd name="connsiteY3" fmla="*/ -40 h 6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1" h="67943">
                  <a:moveTo>
                    <a:pt x="90656" y="-40"/>
                  </a:moveTo>
                  <a:cubicBezTo>
                    <a:pt x="69339" y="-40"/>
                    <a:pt x="23185" y="44210"/>
                    <a:pt x="-35" y="67904"/>
                  </a:cubicBezTo>
                  <a:lnTo>
                    <a:pt x="181346" y="67904"/>
                  </a:lnTo>
                  <a:cubicBezTo>
                    <a:pt x="158126" y="44495"/>
                    <a:pt x="111972" y="-40"/>
                    <a:pt x="906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FFA3C-DE1B-384E-A8F4-CE450434985F}"/>
              </a:ext>
            </a:extLst>
          </p:cNvPr>
          <p:cNvGrpSpPr/>
          <p:nvPr/>
        </p:nvGrpSpPr>
        <p:grpSpPr>
          <a:xfrm>
            <a:off x="7780873" y="5370492"/>
            <a:ext cx="2721492" cy="1560299"/>
            <a:chOff x="3382256" y="6261821"/>
            <a:chExt cx="2721492" cy="1560299"/>
          </a:xfrm>
          <a:solidFill>
            <a:schemeClr val="accent2"/>
          </a:solidFill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09E9418-1803-D94E-BCC9-A65777F3132C}"/>
                </a:ext>
              </a:extLst>
            </p:cNvPr>
            <p:cNvSpPr/>
            <p:nvPr/>
          </p:nvSpPr>
          <p:spPr>
            <a:xfrm>
              <a:off x="3619645" y="7295765"/>
              <a:ext cx="526376" cy="526355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709 w 106773"/>
                <a:gd name="connsiteY7" fmla="*/ 53345 h 106769"/>
                <a:gd name="connsiteX8" fmla="*/ 53256 w 106773"/>
                <a:gd name="connsiteY8" fmla="*/ 22799 h 106769"/>
                <a:gd name="connsiteX9" fmla="*/ 83804 w 106773"/>
                <a:gd name="connsiteY9" fmla="*/ 53345 h 106769"/>
                <a:gd name="connsiteX10" fmla="*/ 53256 w 106773"/>
                <a:gd name="connsiteY10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09" y="36473"/>
                    <a:pt x="36386" y="22799"/>
                    <a:pt x="53256" y="22799"/>
                  </a:cubicBezTo>
                  <a:cubicBezTo>
                    <a:pt x="70127" y="22799"/>
                    <a:pt x="83804" y="36473"/>
                    <a:pt x="83804" y="53345"/>
                  </a:cubicBezTo>
                  <a:cubicBezTo>
                    <a:pt x="83804" y="70217"/>
                    <a:pt x="70127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621206-17D4-C84F-89C1-0AA7D0293B1C}"/>
                </a:ext>
              </a:extLst>
            </p:cNvPr>
            <p:cNvSpPr/>
            <p:nvPr/>
          </p:nvSpPr>
          <p:spPr>
            <a:xfrm>
              <a:off x="4836129" y="7295765"/>
              <a:ext cx="526376" cy="526355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804 w 106773"/>
                <a:gd name="connsiteY7" fmla="*/ 53250 h 106769"/>
                <a:gd name="connsiteX8" fmla="*/ 53447 w 106773"/>
                <a:gd name="connsiteY8" fmla="*/ 22799 h 106769"/>
                <a:gd name="connsiteX9" fmla="*/ 83899 w 106773"/>
                <a:gd name="connsiteY9" fmla="*/ 53345 h 106769"/>
                <a:gd name="connsiteX10" fmla="*/ 53352 w 106773"/>
                <a:gd name="connsiteY10" fmla="*/ 83891 h 106769"/>
                <a:gd name="connsiteX11" fmla="*/ 53256 w 106773"/>
                <a:gd name="connsiteY11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34"/>
                    <a:pt x="22752" y="70121"/>
                    <a:pt x="22804" y="53250"/>
                  </a:cubicBezTo>
                  <a:cubicBezTo>
                    <a:pt x="22856" y="36378"/>
                    <a:pt x="36576" y="22751"/>
                    <a:pt x="53447" y="22799"/>
                  </a:cubicBezTo>
                  <a:cubicBezTo>
                    <a:pt x="70280" y="22856"/>
                    <a:pt x="83899" y="36511"/>
                    <a:pt x="83899" y="53345"/>
                  </a:cubicBezTo>
                  <a:cubicBezTo>
                    <a:pt x="83899" y="70217"/>
                    <a:pt x="70223" y="83891"/>
                    <a:pt x="53352" y="83891"/>
                  </a:cubicBezTo>
                  <a:cubicBezTo>
                    <a:pt x="53320" y="83891"/>
                    <a:pt x="53288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A3E00E-EECE-6445-9018-C1F63ED024BC}"/>
                </a:ext>
              </a:extLst>
            </p:cNvPr>
            <p:cNvSpPr/>
            <p:nvPr/>
          </p:nvSpPr>
          <p:spPr>
            <a:xfrm>
              <a:off x="3382256" y="6413815"/>
              <a:ext cx="1601650" cy="1145594"/>
            </a:xfrm>
            <a:custGeom>
              <a:avLst/>
              <a:gdLst>
                <a:gd name="connsiteX0" fmla="*/ 324854 w 324888"/>
                <a:gd name="connsiteY0" fmla="*/ 167822 h 232379"/>
                <a:gd name="connsiteX1" fmla="*/ 202949 w 324888"/>
                <a:gd name="connsiteY1" fmla="*/ 167822 h 232379"/>
                <a:gd name="connsiteX2" fmla="*/ 202949 w 324888"/>
                <a:gd name="connsiteY2" fmla="*/ 6051 h 232379"/>
                <a:gd name="connsiteX3" fmla="*/ 196859 w 324888"/>
                <a:gd name="connsiteY3" fmla="*/ -40 h 232379"/>
                <a:gd name="connsiteX4" fmla="*/ 66961 w 324888"/>
                <a:gd name="connsiteY4" fmla="*/ -40 h 232379"/>
                <a:gd name="connsiteX5" fmla="*/ 58015 w 324888"/>
                <a:gd name="connsiteY5" fmla="*/ 5385 h 232379"/>
                <a:gd name="connsiteX6" fmla="*/ 2725 w 324888"/>
                <a:gd name="connsiteY6" fmla="*/ 110726 h 232379"/>
                <a:gd name="connsiteX7" fmla="*/ -34 w 324888"/>
                <a:gd name="connsiteY7" fmla="*/ 122240 h 232379"/>
                <a:gd name="connsiteX8" fmla="*/ -34 w 324888"/>
                <a:gd name="connsiteY8" fmla="*/ 226250 h 232379"/>
                <a:gd name="connsiteX9" fmla="*/ 5864 w 324888"/>
                <a:gd name="connsiteY9" fmla="*/ 232340 h 232379"/>
                <a:gd name="connsiteX10" fmla="*/ 6056 w 324888"/>
                <a:gd name="connsiteY10" fmla="*/ 232340 h 232379"/>
                <a:gd name="connsiteX11" fmla="*/ 32797 w 324888"/>
                <a:gd name="connsiteY11" fmla="*/ 232340 h 232379"/>
                <a:gd name="connsiteX12" fmla="*/ 104015 w 324888"/>
                <a:gd name="connsiteY12" fmla="*/ 166242 h 232379"/>
                <a:gd name="connsiteX13" fmla="*/ 170118 w 324888"/>
                <a:gd name="connsiteY13" fmla="*/ 232340 h 232379"/>
                <a:gd name="connsiteX14" fmla="*/ 279556 w 324888"/>
                <a:gd name="connsiteY14" fmla="*/ 232340 h 232379"/>
                <a:gd name="connsiteX15" fmla="*/ 324854 w 324888"/>
                <a:gd name="connsiteY15" fmla="*/ 167822 h 232379"/>
                <a:gd name="connsiteX16" fmla="*/ 184678 w 324888"/>
                <a:gd name="connsiteY16" fmla="*/ 116055 h 232379"/>
                <a:gd name="connsiteX17" fmla="*/ 20521 w 324888"/>
                <a:gd name="connsiteY17" fmla="*/ 116055 h 232379"/>
                <a:gd name="connsiteX18" fmla="*/ 71909 w 324888"/>
                <a:gd name="connsiteY18" fmla="*/ 18136 h 232379"/>
                <a:gd name="connsiteX19" fmla="*/ 184678 w 324888"/>
                <a:gd name="connsiteY19" fmla="*/ 18136 h 2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888" h="232379">
                  <a:moveTo>
                    <a:pt x="324854" y="167822"/>
                  </a:moveTo>
                  <a:lnTo>
                    <a:pt x="202949" y="167822"/>
                  </a:lnTo>
                  <a:lnTo>
                    <a:pt x="202949" y="6051"/>
                  </a:lnTo>
                  <a:cubicBezTo>
                    <a:pt x="202949" y="2691"/>
                    <a:pt x="200223" y="-40"/>
                    <a:pt x="196859" y="-40"/>
                  </a:cubicBezTo>
                  <a:lnTo>
                    <a:pt x="66961" y="-40"/>
                  </a:lnTo>
                  <a:cubicBezTo>
                    <a:pt x="63246" y="113"/>
                    <a:pt x="59871" y="2159"/>
                    <a:pt x="58015" y="5385"/>
                  </a:cubicBezTo>
                  <a:lnTo>
                    <a:pt x="2725" y="110726"/>
                  </a:lnTo>
                  <a:cubicBezTo>
                    <a:pt x="1061" y="114342"/>
                    <a:pt x="124" y="118263"/>
                    <a:pt x="-34" y="122240"/>
                  </a:cubicBezTo>
                  <a:lnTo>
                    <a:pt x="-34" y="226250"/>
                  </a:lnTo>
                  <a:cubicBezTo>
                    <a:pt x="-88" y="229561"/>
                    <a:pt x="2553" y="232283"/>
                    <a:pt x="5864" y="232340"/>
                  </a:cubicBezTo>
                  <a:cubicBezTo>
                    <a:pt x="5929" y="232340"/>
                    <a:pt x="5992" y="232340"/>
                    <a:pt x="6056" y="232340"/>
                  </a:cubicBezTo>
                  <a:lnTo>
                    <a:pt x="32797" y="232340"/>
                  </a:lnTo>
                  <a:cubicBezTo>
                    <a:pt x="34209" y="194419"/>
                    <a:pt x="66094" y="164824"/>
                    <a:pt x="104015" y="166242"/>
                  </a:cubicBezTo>
                  <a:cubicBezTo>
                    <a:pt x="139953" y="167575"/>
                    <a:pt x="168780" y="196398"/>
                    <a:pt x="170118" y="232340"/>
                  </a:cubicBezTo>
                  <a:lnTo>
                    <a:pt x="279556" y="232340"/>
                  </a:lnTo>
                  <a:cubicBezTo>
                    <a:pt x="279588" y="203450"/>
                    <a:pt x="297690" y="177661"/>
                    <a:pt x="324854" y="167822"/>
                  </a:cubicBezTo>
                  <a:close/>
                  <a:moveTo>
                    <a:pt x="184678" y="116055"/>
                  </a:moveTo>
                  <a:lnTo>
                    <a:pt x="20521" y="116055"/>
                  </a:lnTo>
                  <a:lnTo>
                    <a:pt x="71909" y="18136"/>
                  </a:lnTo>
                  <a:lnTo>
                    <a:pt x="184678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F8927EB-C59A-374B-85EF-61E985A064D2}"/>
                </a:ext>
              </a:extLst>
            </p:cNvPr>
            <p:cNvSpPr/>
            <p:nvPr/>
          </p:nvSpPr>
          <p:spPr>
            <a:xfrm>
              <a:off x="5214259" y="7241348"/>
              <a:ext cx="532099" cy="317597"/>
            </a:xfrm>
            <a:custGeom>
              <a:avLst/>
              <a:gdLst>
                <a:gd name="connsiteX0" fmla="*/ 101790 w 107934"/>
                <a:gd name="connsiteY0" fmla="*/ -40 h 64423"/>
                <a:gd name="connsiteX1" fmla="*/ -35 w 107934"/>
                <a:gd name="connsiteY1" fmla="*/ -40 h 64423"/>
                <a:gd name="connsiteX2" fmla="*/ 45263 w 107934"/>
                <a:gd name="connsiteY2" fmla="*/ 64383 h 64423"/>
                <a:gd name="connsiteX3" fmla="*/ 101790 w 107934"/>
                <a:gd name="connsiteY3" fmla="*/ 64383 h 64423"/>
                <a:gd name="connsiteX4" fmla="*/ 107880 w 107934"/>
                <a:gd name="connsiteY4" fmla="*/ 58483 h 64423"/>
                <a:gd name="connsiteX5" fmla="*/ 107880 w 107934"/>
                <a:gd name="connsiteY5" fmla="*/ 58293 h 64423"/>
                <a:gd name="connsiteX6" fmla="*/ 107880 w 107934"/>
                <a:gd name="connsiteY6" fmla="*/ 6431 h 64423"/>
                <a:gd name="connsiteX7" fmla="*/ 102381 w 107934"/>
                <a:gd name="connsiteY7" fmla="*/ -21 h 64423"/>
                <a:gd name="connsiteX8" fmla="*/ 101790 w 107934"/>
                <a:gd name="connsiteY8" fmla="*/ -40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34" h="64423">
                  <a:moveTo>
                    <a:pt x="101790" y="-40"/>
                  </a:moveTo>
                  <a:lnTo>
                    <a:pt x="-35" y="-40"/>
                  </a:lnTo>
                  <a:cubicBezTo>
                    <a:pt x="27095" y="9790"/>
                    <a:pt x="45190" y="35531"/>
                    <a:pt x="45263" y="64383"/>
                  </a:cubicBezTo>
                  <a:lnTo>
                    <a:pt x="101790" y="64383"/>
                  </a:lnTo>
                  <a:cubicBezTo>
                    <a:pt x="105100" y="64440"/>
                    <a:pt x="107827" y="61795"/>
                    <a:pt x="107880" y="58483"/>
                  </a:cubicBezTo>
                  <a:cubicBezTo>
                    <a:pt x="107881" y="58417"/>
                    <a:pt x="107881" y="58360"/>
                    <a:pt x="107880" y="58293"/>
                  </a:cubicBezTo>
                  <a:lnTo>
                    <a:pt x="107880" y="6431"/>
                  </a:lnTo>
                  <a:cubicBezTo>
                    <a:pt x="108144" y="3129"/>
                    <a:pt x="105681" y="246"/>
                    <a:pt x="102381" y="-21"/>
                  </a:cubicBezTo>
                  <a:cubicBezTo>
                    <a:pt x="102184" y="-40"/>
                    <a:pt x="101987" y="-40"/>
                    <a:pt x="101790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164A3F4-6CA5-5E45-8053-F9C987C64B8B}"/>
                </a:ext>
              </a:extLst>
            </p:cNvPr>
            <p:cNvSpPr/>
            <p:nvPr/>
          </p:nvSpPr>
          <p:spPr>
            <a:xfrm>
              <a:off x="4715559" y="6264162"/>
              <a:ext cx="672280" cy="895553"/>
            </a:xfrm>
            <a:custGeom>
              <a:avLst/>
              <a:gdLst>
                <a:gd name="connsiteX0" fmla="*/ 43299 w 136369"/>
                <a:gd name="connsiteY0" fmla="*/ 181660 h 181659"/>
                <a:gd name="connsiteX1" fmla="*/ 136369 w 136369"/>
                <a:gd name="connsiteY1" fmla="*/ 151113 h 181659"/>
                <a:gd name="connsiteX2" fmla="*/ 95925 w 136369"/>
                <a:gd name="connsiteY2" fmla="*/ 0 h 181659"/>
                <a:gd name="connsiteX3" fmla="*/ 0 w 136369"/>
                <a:gd name="connsiteY3" fmla="*/ 20079 h 181659"/>
                <a:gd name="connsiteX4" fmla="*/ 43299 w 136369"/>
                <a:gd name="connsiteY4" fmla="*/ 181660 h 181659"/>
                <a:gd name="connsiteX5" fmla="*/ 43299 w 136369"/>
                <a:gd name="connsiteY5" fmla="*/ 181660 h 18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69" h="181659">
                  <a:moveTo>
                    <a:pt x="43299" y="181660"/>
                  </a:moveTo>
                  <a:lnTo>
                    <a:pt x="136369" y="151113"/>
                  </a:lnTo>
                  <a:lnTo>
                    <a:pt x="95925" y="0"/>
                  </a:lnTo>
                  <a:lnTo>
                    <a:pt x="0" y="20079"/>
                  </a:lnTo>
                  <a:lnTo>
                    <a:pt x="43299" y="181660"/>
                  </a:lnTo>
                  <a:lnTo>
                    <a:pt x="43299" y="181660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DB15D940-15BE-824D-9F33-B44BB1BA4483}"/>
                </a:ext>
              </a:extLst>
            </p:cNvPr>
            <p:cNvSpPr/>
            <p:nvPr/>
          </p:nvSpPr>
          <p:spPr>
            <a:xfrm>
              <a:off x="4412755" y="6387543"/>
              <a:ext cx="455276" cy="778271"/>
            </a:xfrm>
            <a:custGeom>
              <a:avLst/>
              <a:gdLst>
                <a:gd name="connsiteX0" fmla="*/ 27605 w 92351"/>
                <a:gd name="connsiteY0" fmla="*/ 145840 h 157869"/>
                <a:gd name="connsiteX1" fmla="*/ 35218 w 92351"/>
                <a:gd name="connsiteY1" fmla="*/ 152311 h 157869"/>
                <a:gd name="connsiteX2" fmla="*/ 92316 w 92351"/>
                <a:gd name="connsiteY2" fmla="*/ 157830 h 157869"/>
                <a:gd name="connsiteX3" fmla="*/ 92316 w 92351"/>
                <a:gd name="connsiteY3" fmla="*/ 157830 h 157869"/>
                <a:gd name="connsiteX4" fmla="*/ 49968 w 92351"/>
                <a:gd name="connsiteY4" fmla="*/ -40 h 157869"/>
                <a:gd name="connsiteX5" fmla="*/ 3529 w 92351"/>
                <a:gd name="connsiteY5" fmla="*/ 33076 h 157869"/>
                <a:gd name="connsiteX6" fmla="*/ 198 w 92351"/>
                <a:gd name="connsiteY6" fmla="*/ 42592 h 15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351" h="157869">
                  <a:moveTo>
                    <a:pt x="27605" y="145840"/>
                  </a:moveTo>
                  <a:cubicBezTo>
                    <a:pt x="28715" y="149266"/>
                    <a:pt x="31661" y="151768"/>
                    <a:pt x="35218" y="152311"/>
                  </a:cubicBezTo>
                  <a:lnTo>
                    <a:pt x="92316" y="157830"/>
                  </a:lnTo>
                  <a:lnTo>
                    <a:pt x="92316" y="157830"/>
                  </a:lnTo>
                  <a:lnTo>
                    <a:pt x="49968" y="-40"/>
                  </a:lnTo>
                  <a:lnTo>
                    <a:pt x="3529" y="33076"/>
                  </a:lnTo>
                  <a:cubicBezTo>
                    <a:pt x="691" y="35350"/>
                    <a:pt x="-601" y="39042"/>
                    <a:pt x="198" y="42592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E60035D-D5E4-7240-AC29-1E4F486C3377}"/>
                </a:ext>
              </a:extLst>
            </p:cNvPr>
            <p:cNvSpPr/>
            <p:nvPr/>
          </p:nvSpPr>
          <p:spPr>
            <a:xfrm>
              <a:off x="5248977" y="6261821"/>
              <a:ext cx="689311" cy="721510"/>
            </a:xfrm>
            <a:custGeom>
              <a:avLst/>
              <a:gdLst>
                <a:gd name="connsiteX0" fmla="*/ 136144 w 139824"/>
                <a:gd name="connsiteY0" fmla="*/ 80085 h 146355"/>
                <a:gd name="connsiteX1" fmla="*/ 139570 w 139824"/>
                <a:gd name="connsiteY1" fmla="*/ 70569 h 146355"/>
                <a:gd name="connsiteX2" fmla="*/ 124439 w 139824"/>
                <a:gd name="connsiteY2" fmla="*/ 14805 h 146355"/>
                <a:gd name="connsiteX3" fmla="*/ 116730 w 139824"/>
                <a:gd name="connsiteY3" fmla="*/ 8525 h 146355"/>
                <a:gd name="connsiteX4" fmla="*/ -35 w 139824"/>
                <a:gd name="connsiteY4" fmla="*/ -40 h 146355"/>
                <a:gd name="connsiteX5" fmla="*/ 39172 w 139824"/>
                <a:gd name="connsiteY5" fmla="*/ 146316 h 14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24" h="146355">
                  <a:moveTo>
                    <a:pt x="136144" y="80085"/>
                  </a:moveTo>
                  <a:cubicBezTo>
                    <a:pt x="139018" y="77829"/>
                    <a:pt x="140350" y="74137"/>
                    <a:pt x="139570" y="70569"/>
                  </a:cubicBezTo>
                  <a:lnTo>
                    <a:pt x="124439" y="14805"/>
                  </a:lnTo>
                  <a:cubicBezTo>
                    <a:pt x="123254" y="11427"/>
                    <a:pt x="120276" y="9000"/>
                    <a:pt x="116730" y="8525"/>
                  </a:cubicBezTo>
                  <a:lnTo>
                    <a:pt x="-35" y="-40"/>
                  </a:lnTo>
                  <a:lnTo>
                    <a:pt x="39172" y="14631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C89A4DF-6DE3-DF4E-A244-A566F50FFA4F}"/>
                </a:ext>
              </a:extLst>
            </p:cNvPr>
            <p:cNvSpPr/>
            <p:nvPr/>
          </p:nvSpPr>
          <p:spPr>
            <a:xfrm>
              <a:off x="5148580" y="6358457"/>
              <a:ext cx="955168" cy="807826"/>
            </a:xfrm>
            <a:custGeom>
              <a:avLst/>
              <a:gdLst>
                <a:gd name="connsiteX0" fmla="*/ 193337 w 193752"/>
                <a:gd name="connsiteY0" fmla="*/ 55724 h 163864"/>
                <a:gd name="connsiteX1" fmla="*/ 175922 w 193752"/>
                <a:gd name="connsiteY1" fmla="*/ -40 h 163864"/>
                <a:gd name="connsiteX2" fmla="*/ 168595 w 193752"/>
                <a:gd name="connsiteY2" fmla="*/ 1959 h 163864"/>
                <a:gd name="connsiteX3" fmla="*/ 180871 w 193752"/>
                <a:gd name="connsiteY3" fmla="*/ 56580 h 163864"/>
                <a:gd name="connsiteX4" fmla="*/ 158698 w 193752"/>
                <a:gd name="connsiteY4" fmla="*/ 102923 h 163864"/>
                <a:gd name="connsiteX5" fmla="*/ 81901 w 193752"/>
                <a:gd name="connsiteY5" fmla="*/ 139464 h 163864"/>
                <a:gd name="connsiteX6" fmla="*/ 67341 w 193752"/>
                <a:gd name="connsiteY6" fmla="*/ 139464 h 163864"/>
                <a:gd name="connsiteX7" fmla="*/ 53256 w 193752"/>
                <a:gd name="connsiteY7" fmla="*/ 146316 h 163864"/>
                <a:gd name="connsiteX8" fmla="*/ -35 w 193752"/>
                <a:gd name="connsiteY8" fmla="*/ 163825 h 163864"/>
                <a:gd name="connsiteX9" fmla="*/ 130339 w 193752"/>
                <a:gd name="connsiteY9" fmla="*/ 163825 h 163864"/>
                <a:gd name="connsiteX10" fmla="*/ 130339 w 193752"/>
                <a:gd name="connsiteY10" fmla="*/ 148790 h 163864"/>
                <a:gd name="connsiteX11" fmla="*/ 173353 w 193752"/>
                <a:gd name="connsiteY11" fmla="*/ 122716 h 163864"/>
                <a:gd name="connsiteX12" fmla="*/ 178111 w 193752"/>
                <a:gd name="connsiteY12" fmla="*/ 119861 h 163864"/>
                <a:gd name="connsiteX13" fmla="*/ 178967 w 193752"/>
                <a:gd name="connsiteY13" fmla="*/ 116150 h 163864"/>
                <a:gd name="connsiteX14" fmla="*/ 193147 w 193752"/>
                <a:gd name="connsiteY14" fmla="*/ 59054 h 163864"/>
                <a:gd name="connsiteX15" fmla="*/ 193718 w 193752"/>
                <a:gd name="connsiteY15" fmla="*/ 56771 h 16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752" h="163864">
                  <a:moveTo>
                    <a:pt x="193337" y="55724"/>
                  </a:moveTo>
                  <a:lnTo>
                    <a:pt x="175922" y="-40"/>
                  </a:lnTo>
                  <a:lnTo>
                    <a:pt x="168595" y="1959"/>
                  </a:lnTo>
                  <a:lnTo>
                    <a:pt x="180871" y="56580"/>
                  </a:lnTo>
                  <a:lnTo>
                    <a:pt x="158698" y="102923"/>
                  </a:lnTo>
                  <a:lnTo>
                    <a:pt x="81901" y="139464"/>
                  </a:lnTo>
                  <a:lnTo>
                    <a:pt x="67341" y="139464"/>
                  </a:lnTo>
                  <a:cubicBezTo>
                    <a:pt x="62932" y="142290"/>
                    <a:pt x="58204" y="144593"/>
                    <a:pt x="53256" y="146316"/>
                  </a:cubicBezTo>
                  <a:lnTo>
                    <a:pt x="-35" y="163825"/>
                  </a:lnTo>
                  <a:lnTo>
                    <a:pt x="130339" y="163825"/>
                  </a:lnTo>
                  <a:lnTo>
                    <a:pt x="130339" y="148790"/>
                  </a:lnTo>
                  <a:lnTo>
                    <a:pt x="173353" y="122716"/>
                  </a:lnTo>
                  <a:lnTo>
                    <a:pt x="178111" y="119861"/>
                  </a:lnTo>
                  <a:lnTo>
                    <a:pt x="178967" y="116150"/>
                  </a:lnTo>
                  <a:lnTo>
                    <a:pt x="193147" y="59054"/>
                  </a:lnTo>
                  <a:lnTo>
                    <a:pt x="193718" y="56771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1B1EA4-1C2A-3240-930E-7EAD896AE7EF}"/>
              </a:ext>
            </a:extLst>
          </p:cNvPr>
          <p:cNvGrpSpPr/>
          <p:nvPr/>
        </p:nvGrpSpPr>
        <p:grpSpPr>
          <a:xfrm>
            <a:off x="13369785" y="4805585"/>
            <a:ext cx="3732492" cy="2052415"/>
            <a:chOff x="2822575" y="10139585"/>
            <a:chExt cx="3732492" cy="2052415"/>
          </a:xfrm>
          <a:solidFill>
            <a:schemeClr val="accent3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5F0E567-1B63-7343-8A1C-275C7F362A66}"/>
                </a:ext>
              </a:extLst>
            </p:cNvPr>
            <p:cNvSpPr/>
            <p:nvPr/>
          </p:nvSpPr>
          <p:spPr>
            <a:xfrm>
              <a:off x="4080813" y="11628111"/>
              <a:ext cx="526376" cy="526355"/>
            </a:xfrm>
            <a:custGeom>
              <a:avLst/>
              <a:gdLst>
                <a:gd name="connsiteX0" fmla="*/ 53351 w 106773"/>
                <a:gd name="connsiteY0" fmla="*/ 22799 h 106769"/>
                <a:gd name="connsiteX1" fmla="*/ 83899 w 106773"/>
                <a:gd name="connsiteY1" fmla="*/ 53345 h 106769"/>
                <a:gd name="connsiteX2" fmla="*/ 53351 w 106773"/>
                <a:gd name="connsiteY2" fmla="*/ 83891 h 106769"/>
                <a:gd name="connsiteX3" fmla="*/ 22804 w 106773"/>
                <a:gd name="connsiteY3" fmla="*/ 53345 h 106769"/>
                <a:gd name="connsiteX4" fmla="*/ 53351 w 106773"/>
                <a:gd name="connsiteY4" fmla="*/ 22799 h 106769"/>
                <a:gd name="connsiteX5" fmla="*/ 53351 w 106773"/>
                <a:gd name="connsiteY5" fmla="*/ -40 h 106769"/>
                <a:gd name="connsiteX6" fmla="*/ -35 w 106773"/>
                <a:gd name="connsiteY6" fmla="*/ 53345 h 106769"/>
                <a:gd name="connsiteX7" fmla="*/ 53351 w 106773"/>
                <a:gd name="connsiteY7" fmla="*/ 106729 h 106769"/>
                <a:gd name="connsiteX8" fmla="*/ 106738 w 106773"/>
                <a:gd name="connsiteY8" fmla="*/ 53345 h 106769"/>
                <a:gd name="connsiteX9" fmla="*/ 53351 w 106773"/>
                <a:gd name="connsiteY9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773" h="106769">
                  <a:moveTo>
                    <a:pt x="53351" y="22799"/>
                  </a:moveTo>
                  <a:cubicBezTo>
                    <a:pt x="70222" y="22799"/>
                    <a:pt x="83899" y="36473"/>
                    <a:pt x="83899" y="53345"/>
                  </a:cubicBezTo>
                  <a:cubicBezTo>
                    <a:pt x="83899" y="70217"/>
                    <a:pt x="70222" y="83891"/>
                    <a:pt x="53351" y="83891"/>
                  </a:cubicBezTo>
                  <a:cubicBezTo>
                    <a:pt x="36481" y="83891"/>
                    <a:pt x="22804" y="70217"/>
                    <a:pt x="22804" y="53345"/>
                  </a:cubicBezTo>
                  <a:cubicBezTo>
                    <a:pt x="22804" y="36473"/>
                    <a:pt x="36481" y="22799"/>
                    <a:pt x="53351" y="22799"/>
                  </a:cubicBezTo>
                  <a:close/>
                  <a:moveTo>
                    <a:pt x="53351" y="-40"/>
                  </a:moveTo>
                  <a:cubicBezTo>
                    <a:pt x="23867" y="-40"/>
                    <a:pt x="-35" y="23865"/>
                    <a:pt x="-35" y="53345"/>
                  </a:cubicBezTo>
                  <a:cubicBezTo>
                    <a:pt x="-35" y="82825"/>
                    <a:pt x="23867" y="106729"/>
                    <a:pt x="53351" y="106729"/>
                  </a:cubicBezTo>
                  <a:cubicBezTo>
                    <a:pt x="82836" y="106729"/>
                    <a:pt x="106738" y="82825"/>
                    <a:pt x="106738" y="53345"/>
                  </a:cubicBezTo>
                  <a:cubicBezTo>
                    <a:pt x="106738" y="23865"/>
                    <a:pt x="82836" y="-40"/>
                    <a:pt x="53351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223B304-4EBD-5442-ABA8-CA6921B49704}"/>
                </a:ext>
              </a:extLst>
            </p:cNvPr>
            <p:cNvSpPr/>
            <p:nvPr/>
          </p:nvSpPr>
          <p:spPr>
            <a:xfrm>
              <a:off x="4607655" y="11628111"/>
              <a:ext cx="526376" cy="526355"/>
            </a:xfrm>
            <a:custGeom>
              <a:avLst/>
              <a:gdLst>
                <a:gd name="connsiteX0" fmla="*/ 53256 w 106773"/>
                <a:gd name="connsiteY0" fmla="*/ 22799 h 106769"/>
                <a:gd name="connsiteX1" fmla="*/ 83804 w 106773"/>
                <a:gd name="connsiteY1" fmla="*/ 53345 h 106769"/>
                <a:gd name="connsiteX2" fmla="*/ 53256 w 106773"/>
                <a:gd name="connsiteY2" fmla="*/ 83891 h 106769"/>
                <a:gd name="connsiteX3" fmla="*/ 22709 w 106773"/>
                <a:gd name="connsiteY3" fmla="*/ 53345 h 106769"/>
                <a:gd name="connsiteX4" fmla="*/ 53256 w 106773"/>
                <a:gd name="connsiteY4" fmla="*/ 22799 h 106769"/>
                <a:gd name="connsiteX5" fmla="*/ 53256 w 106773"/>
                <a:gd name="connsiteY5" fmla="*/ -40 h 106769"/>
                <a:gd name="connsiteX6" fmla="*/ -35 w 106773"/>
                <a:gd name="connsiteY6" fmla="*/ 53440 h 106769"/>
                <a:gd name="connsiteX7" fmla="*/ 53447 w 106773"/>
                <a:gd name="connsiteY7" fmla="*/ 106729 h 106769"/>
                <a:gd name="connsiteX8" fmla="*/ 106738 w 106773"/>
                <a:gd name="connsiteY8" fmla="*/ 53345 h 106769"/>
                <a:gd name="connsiteX9" fmla="*/ 53352 w 106773"/>
                <a:gd name="connsiteY9" fmla="*/ -40 h 106769"/>
                <a:gd name="connsiteX10" fmla="*/ 53256 w 106773"/>
                <a:gd name="connsiteY10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22799"/>
                  </a:moveTo>
                  <a:cubicBezTo>
                    <a:pt x="70127" y="22799"/>
                    <a:pt x="83804" y="36473"/>
                    <a:pt x="83804" y="53345"/>
                  </a:cubicBezTo>
                  <a:cubicBezTo>
                    <a:pt x="83804" y="70217"/>
                    <a:pt x="70127" y="83891"/>
                    <a:pt x="53256" y="83891"/>
                  </a:cubicBez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61" y="36492"/>
                    <a:pt x="36407" y="22856"/>
                    <a:pt x="53256" y="22799"/>
                  </a:cubicBezTo>
                  <a:close/>
                  <a:moveTo>
                    <a:pt x="53256" y="-40"/>
                  </a:moveTo>
                  <a:cubicBezTo>
                    <a:pt x="23772" y="18"/>
                    <a:pt x="-87" y="23960"/>
                    <a:pt x="-35" y="53440"/>
                  </a:cubicBezTo>
                  <a:cubicBezTo>
                    <a:pt x="17" y="82921"/>
                    <a:pt x="23962" y="106777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56FE8B2-CBF6-3444-A21C-A8D7F066C2A2}"/>
                </a:ext>
              </a:extLst>
            </p:cNvPr>
            <p:cNvSpPr/>
            <p:nvPr/>
          </p:nvSpPr>
          <p:spPr>
            <a:xfrm>
              <a:off x="5134036" y="11628111"/>
              <a:ext cx="526376" cy="526355"/>
            </a:xfrm>
            <a:custGeom>
              <a:avLst/>
              <a:gdLst>
                <a:gd name="connsiteX0" fmla="*/ 53352 w 106773"/>
                <a:gd name="connsiteY0" fmla="*/ 22799 h 106769"/>
                <a:gd name="connsiteX1" fmla="*/ 83899 w 106773"/>
                <a:gd name="connsiteY1" fmla="*/ 53345 h 106769"/>
                <a:gd name="connsiteX2" fmla="*/ 53352 w 106773"/>
                <a:gd name="connsiteY2" fmla="*/ 83891 h 106769"/>
                <a:gd name="connsiteX3" fmla="*/ 22804 w 106773"/>
                <a:gd name="connsiteY3" fmla="*/ 53345 h 106769"/>
                <a:gd name="connsiteX4" fmla="*/ 53352 w 106773"/>
                <a:gd name="connsiteY4" fmla="*/ 22799 h 106769"/>
                <a:gd name="connsiteX5" fmla="*/ 53352 w 106773"/>
                <a:gd name="connsiteY5" fmla="*/ -40 h 106769"/>
                <a:gd name="connsiteX6" fmla="*/ -35 w 106773"/>
                <a:gd name="connsiteY6" fmla="*/ 53345 h 106769"/>
                <a:gd name="connsiteX7" fmla="*/ 53352 w 106773"/>
                <a:gd name="connsiteY7" fmla="*/ 106729 h 106769"/>
                <a:gd name="connsiteX8" fmla="*/ 106738 w 106773"/>
                <a:gd name="connsiteY8" fmla="*/ 53345 h 106769"/>
                <a:gd name="connsiteX9" fmla="*/ 53352 w 106773"/>
                <a:gd name="connsiteY9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773" h="106769">
                  <a:moveTo>
                    <a:pt x="53352" y="22799"/>
                  </a:moveTo>
                  <a:cubicBezTo>
                    <a:pt x="70222" y="22799"/>
                    <a:pt x="83899" y="36473"/>
                    <a:pt x="83899" y="53345"/>
                  </a:cubicBezTo>
                  <a:cubicBezTo>
                    <a:pt x="83899" y="70217"/>
                    <a:pt x="70222" y="83891"/>
                    <a:pt x="53352" y="83891"/>
                  </a:cubicBezTo>
                  <a:cubicBezTo>
                    <a:pt x="36481" y="83891"/>
                    <a:pt x="22804" y="70217"/>
                    <a:pt x="22804" y="53345"/>
                  </a:cubicBezTo>
                  <a:cubicBezTo>
                    <a:pt x="22804" y="36473"/>
                    <a:pt x="36481" y="22799"/>
                    <a:pt x="53352" y="22799"/>
                  </a:cubicBezTo>
                  <a:close/>
                  <a:moveTo>
                    <a:pt x="53352" y="-40"/>
                  </a:moveTo>
                  <a:cubicBezTo>
                    <a:pt x="23867" y="-40"/>
                    <a:pt x="-35" y="23865"/>
                    <a:pt x="-35" y="53345"/>
                  </a:cubicBezTo>
                  <a:cubicBezTo>
                    <a:pt x="-35" y="82825"/>
                    <a:pt x="23867" y="106729"/>
                    <a:pt x="53352" y="106729"/>
                  </a:cubicBezTo>
                  <a:cubicBezTo>
                    <a:pt x="82836" y="106729"/>
                    <a:pt x="106738" y="82825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CA9B01C-413D-F54F-8645-6FC6B739F687}"/>
                </a:ext>
              </a:extLst>
            </p:cNvPr>
            <p:cNvSpPr/>
            <p:nvPr/>
          </p:nvSpPr>
          <p:spPr>
            <a:xfrm>
              <a:off x="5660881" y="11628111"/>
              <a:ext cx="526376" cy="526355"/>
            </a:xfrm>
            <a:custGeom>
              <a:avLst/>
              <a:gdLst>
                <a:gd name="connsiteX0" fmla="*/ 53256 w 106773"/>
                <a:gd name="connsiteY0" fmla="*/ 22799 h 106769"/>
                <a:gd name="connsiteX1" fmla="*/ 83804 w 106773"/>
                <a:gd name="connsiteY1" fmla="*/ 53345 h 106769"/>
                <a:gd name="connsiteX2" fmla="*/ 53256 w 106773"/>
                <a:gd name="connsiteY2" fmla="*/ 83891 h 106769"/>
                <a:gd name="connsiteX3" fmla="*/ 22709 w 106773"/>
                <a:gd name="connsiteY3" fmla="*/ 53345 h 106769"/>
                <a:gd name="connsiteX4" fmla="*/ 53256 w 106773"/>
                <a:gd name="connsiteY4" fmla="*/ 22799 h 106769"/>
                <a:gd name="connsiteX5" fmla="*/ 53256 w 106773"/>
                <a:gd name="connsiteY5" fmla="*/ -40 h 106769"/>
                <a:gd name="connsiteX6" fmla="*/ -35 w 106773"/>
                <a:gd name="connsiteY6" fmla="*/ 53440 h 106769"/>
                <a:gd name="connsiteX7" fmla="*/ 53447 w 106773"/>
                <a:gd name="connsiteY7" fmla="*/ 106729 h 106769"/>
                <a:gd name="connsiteX8" fmla="*/ 106738 w 106773"/>
                <a:gd name="connsiteY8" fmla="*/ 53345 h 106769"/>
                <a:gd name="connsiteX9" fmla="*/ 53352 w 106773"/>
                <a:gd name="connsiteY9" fmla="*/ -40 h 106769"/>
                <a:gd name="connsiteX10" fmla="*/ 53256 w 106773"/>
                <a:gd name="connsiteY10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22799"/>
                  </a:moveTo>
                  <a:cubicBezTo>
                    <a:pt x="70129" y="22799"/>
                    <a:pt x="83804" y="36473"/>
                    <a:pt x="83804" y="53345"/>
                  </a:cubicBezTo>
                  <a:cubicBezTo>
                    <a:pt x="83804" y="70217"/>
                    <a:pt x="70129" y="83891"/>
                    <a:pt x="53256" y="83891"/>
                  </a:cubicBez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61" y="36492"/>
                    <a:pt x="36407" y="22856"/>
                    <a:pt x="53256" y="22799"/>
                  </a:cubicBezTo>
                  <a:close/>
                  <a:moveTo>
                    <a:pt x="53256" y="-40"/>
                  </a:moveTo>
                  <a:cubicBezTo>
                    <a:pt x="23772" y="18"/>
                    <a:pt x="-87" y="23960"/>
                    <a:pt x="-35" y="53440"/>
                  </a:cubicBezTo>
                  <a:cubicBezTo>
                    <a:pt x="17" y="82921"/>
                    <a:pt x="23962" y="106777"/>
                    <a:pt x="53447" y="106729"/>
                  </a:cubicBezTo>
                  <a:cubicBezTo>
                    <a:pt x="82890" y="106672"/>
                    <a:pt x="106738" y="82787"/>
                    <a:pt x="106738" y="53345"/>
                  </a:cubicBezTo>
                  <a:cubicBezTo>
                    <a:pt x="106738" y="23865"/>
                    <a:pt x="82833" y="-40"/>
                    <a:pt x="53352" y="-40"/>
                  </a:cubicBezTo>
                  <a:cubicBezTo>
                    <a:pt x="53323" y="-40"/>
                    <a:pt x="53285" y="-40"/>
                    <a:pt x="532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4BF5F1B-8F1D-A34A-8741-6C3A0E7E9042}"/>
                </a:ext>
              </a:extLst>
            </p:cNvPr>
            <p:cNvSpPr/>
            <p:nvPr/>
          </p:nvSpPr>
          <p:spPr>
            <a:xfrm>
              <a:off x="6176000" y="11628111"/>
              <a:ext cx="343409" cy="343398"/>
            </a:xfrm>
            <a:custGeom>
              <a:avLst/>
              <a:gdLst>
                <a:gd name="connsiteX0" fmla="*/ 34890 w 69659"/>
                <a:gd name="connsiteY0" fmla="*/ 14806 h 69657"/>
                <a:gd name="connsiteX1" fmla="*/ 54874 w 69659"/>
                <a:gd name="connsiteY1" fmla="*/ 34789 h 69657"/>
                <a:gd name="connsiteX2" fmla="*/ 34890 w 69659"/>
                <a:gd name="connsiteY2" fmla="*/ 54772 h 69657"/>
                <a:gd name="connsiteX3" fmla="*/ 14906 w 69659"/>
                <a:gd name="connsiteY3" fmla="*/ 34789 h 69657"/>
                <a:gd name="connsiteX4" fmla="*/ 34890 w 69659"/>
                <a:gd name="connsiteY4" fmla="*/ 14806 h 69657"/>
                <a:gd name="connsiteX5" fmla="*/ 34890 w 69659"/>
                <a:gd name="connsiteY5" fmla="*/ -39 h 69657"/>
                <a:gd name="connsiteX6" fmla="*/ -35 w 69659"/>
                <a:gd name="connsiteY6" fmla="*/ 34694 h 69657"/>
                <a:gd name="connsiteX7" fmla="*/ 34700 w 69659"/>
                <a:gd name="connsiteY7" fmla="*/ 69617 h 69657"/>
                <a:gd name="connsiteX8" fmla="*/ 69625 w 69659"/>
                <a:gd name="connsiteY8" fmla="*/ 34884 h 69657"/>
                <a:gd name="connsiteX9" fmla="*/ 69625 w 69659"/>
                <a:gd name="connsiteY9" fmla="*/ 34789 h 69657"/>
                <a:gd name="connsiteX10" fmla="*/ 34890 w 69659"/>
                <a:gd name="connsiteY10" fmla="*/ -39 h 6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59" h="69657">
                  <a:moveTo>
                    <a:pt x="34890" y="14806"/>
                  </a:moveTo>
                  <a:cubicBezTo>
                    <a:pt x="45929" y="14806"/>
                    <a:pt x="54874" y="23750"/>
                    <a:pt x="54874" y="34789"/>
                  </a:cubicBezTo>
                  <a:cubicBezTo>
                    <a:pt x="54874" y="45827"/>
                    <a:pt x="45929" y="54772"/>
                    <a:pt x="34890" y="54772"/>
                  </a:cubicBezTo>
                  <a:cubicBezTo>
                    <a:pt x="23851" y="54772"/>
                    <a:pt x="14906" y="45827"/>
                    <a:pt x="14906" y="34789"/>
                  </a:cubicBezTo>
                  <a:cubicBezTo>
                    <a:pt x="14906" y="23750"/>
                    <a:pt x="23851" y="14806"/>
                    <a:pt x="34890" y="14806"/>
                  </a:cubicBezTo>
                  <a:close/>
                  <a:moveTo>
                    <a:pt x="34890" y="-39"/>
                  </a:moveTo>
                  <a:cubicBezTo>
                    <a:pt x="15657" y="-96"/>
                    <a:pt x="22" y="15462"/>
                    <a:pt x="-35" y="34694"/>
                  </a:cubicBezTo>
                  <a:cubicBezTo>
                    <a:pt x="-92" y="53926"/>
                    <a:pt x="15467" y="69560"/>
                    <a:pt x="34700" y="69617"/>
                  </a:cubicBezTo>
                  <a:cubicBezTo>
                    <a:pt x="53932" y="69665"/>
                    <a:pt x="69568" y="54116"/>
                    <a:pt x="69625" y="34884"/>
                  </a:cubicBezTo>
                  <a:cubicBezTo>
                    <a:pt x="69625" y="34856"/>
                    <a:pt x="69625" y="34818"/>
                    <a:pt x="69625" y="34789"/>
                  </a:cubicBezTo>
                  <a:cubicBezTo>
                    <a:pt x="69625" y="15595"/>
                    <a:pt x="54084" y="18"/>
                    <a:pt x="34890" y="-3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F362E50-DBFA-9640-88CA-EC0BC785D8A8}"/>
                </a:ext>
              </a:extLst>
            </p:cNvPr>
            <p:cNvSpPr/>
            <p:nvPr/>
          </p:nvSpPr>
          <p:spPr>
            <a:xfrm>
              <a:off x="3736461" y="11628111"/>
              <a:ext cx="343409" cy="343398"/>
            </a:xfrm>
            <a:custGeom>
              <a:avLst/>
              <a:gdLst>
                <a:gd name="connsiteX0" fmla="*/ 34985 w 69659"/>
                <a:gd name="connsiteY0" fmla="*/ 14806 h 69657"/>
                <a:gd name="connsiteX1" fmla="*/ 55064 w 69659"/>
                <a:gd name="connsiteY1" fmla="*/ 34694 h 69657"/>
                <a:gd name="connsiteX2" fmla="*/ 35175 w 69659"/>
                <a:gd name="connsiteY2" fmla="*/ 54773 h 69657"/>
                <a:gd name="connsiteX3" fmla="*/ 15095 w 69659"/>
                <a:gd name="connsiteY3" fmla="*/ 34885 h 69657"/>
                <a:gd name="connsiteX4" fmla="*/ 15095 w 69659"/>
                <a:gd name="connsiteY4" fmla="*/ 34789 h 69657"/>
                <a:gd name="connsiteX5" fmla="*/ 34985 w 69659"/>
                <a:gd name="connsiteY5" fmla="*/ 14806 h 69657"/>
                <a:gd name="connsiteX6" fmla="*/ 34985 w 69659"/>
                <a:gd name="connsiteY6" fmla="*/ -39 h 69657"/>
                <a:gd name="connsiteX7" fmla="*/ -35 w 69659"/>
                <a:gd name="connsiteY7" fmla="*/ 34599 h 69657"/>
                <a:gd name="connsiteX8" fmla="*/ 34604 w 69659"/>
                <a:gd name="connsiteY8" fmla="*/ 69618 h 69657"/>
                <a:gd name="connsiteX9" fmla="*/ 69623 w 69659"/>
                <a:gd name="connsiteY9" fmla="*/ 34980 h 69657"/>
                <a:gd name="connsiteX10" fmla="*/ 69624 w 69659"/>
                <a:gd name="connsiteY10" fmla="*/ 34789 h 69657"/>
                <a:gd name="connsiteX11" fmla="*/ 34794 w 69659"/>
                <a:gd name="connsiteY11" fmla="*/ -39 h 6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659" h="69657">
                  <a:moveTo>
                    <a:pt x="34985" y="14806"/>
                  </a:moveTo>
                  <a:cubicBezTo>
                    <a:pt x="46022" y="14749"/>
                    <a:pt x="55012" y="23656"/>
                    <a:pt x="55064" y="34694"/>
                  </a:cubicBezTo>
                  <a:cubicBezTo>
                    <a:pt x="55116" y="45733"/>
                    <a:pt x="46212" y="54716"/>
                    <a:pt x="35175" y="54773"/>
                  </a:cubicBezTo>
                  <a:cubicBezTo>
                    <a:pt x="24138" y="54820"/>
                    <a:pt x="15148" y="45923"/>
                    <a:pt x="15095" y="34885"/>
                  </a:cubicBezTo>
                  <a:cubicBezTo>
                    <a:pt x="15095" y="34856"/>
                    <a:pt x="15095" y="34818"/>
                    <a:pt x="15095" y="34789"/>
                  </a:cubicBezTo>
                  <a:cubicBezTo>
                    <a:pt x="15095" y="23789"/>
                    <a:pt x="23985" y="14863"/>
                    <a:pt x="34985" y="14806"/>
                  </a:cubicBezTo>
                  <a:close/>
                  <a:moveTo>
                    <a:pt x="34985" y="-39"/>
                  </a:moveTo>
                  <a:cubicBezTo>
                    <a:pt x="15749" y="-144"/>
                    <a:pt x="70" y="15367"/>
                    <a:pt x="-35" y="34599"/>
                  </a:cubicBezTo>
                  <a:cubicBezTo>
                    <a:pt x="-140" y="53831"/>
                    <a:pt x="15368" y="69513"/>
                    <a:pt x="34604" y="69618"/>
                  </a:cubicBezTo>
                  <a:cubicBezTo>
                    <a:pt x="53839" y="69723"/>
                    <a:pt x="69518" y="54212"/>
                    <a:pt x="69623" y="34980"/>
                  </a:cubicBezTo>
                  <a:cubicBezTo>
                    <a:pt x="69624" y="34913"/>
                    <a:pt x="69624" y="34856"/>
                    <a:pt x="69624" y="34789"/>
                  </a:cubicBezTo>
                  <a:cubicBezTo>
                    <a:pt x="69624" y="15558"/>
                    <a:pt x="54031" y="-39"/>
                    <a:pt x="34794" y="-3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4DA380F-4A11-8D41-B6A8-2989F1930196}"/>
                </a:ext>
              </a:extLst>
            </p:cNvPr>
            <p:cNvSpPr/>
            <p:nvPr/>
          </p:nvSpPr>
          <p:spPr>
            <a:xfrm>
              <a:off x="3697995" y="11589433"/>
              <a:ext cx="2857072" cy="602567"/>
            </a:xfrm>
            <a:custGeom>
              <a:avLst/>
              <a:gdLst>
                <a:gd name="connsiteX0" fmla="*/ 465695 w 579545"/>
                <a:gd name="connsiteY0" fmla="*/ 122189 h 122228"/>
                <a:gd name="connsiteX1" fmla="*/ 114542 w 579545"/>
                <a:gd name="connsiteY1" fmla="*/ 122189 h 122228"/>
                <a:gd name="connsiteX2" fmla="*/ 54779 w 579545"/>
                <a:gd name="connsiteY2" fmla="*/ 103157 h 122228"/>
                <a:gd name="connsiteX3" fmla="*/ 28514 w 579545"/>
                <a:gd name="connsiteY3" fmla="*/ 84696 h 122228"/>
                <a:gd name="connsiteX4" fmla="*/ -35 w 579545"/>
                <a:gd name="connsiteY4" fmla="*/ 34356 h 122228"/>
                <a:gd name="connsiteX5" fmla="*/ 38030 w 579545"/>
                <a:gd name="connsiteY5" fmla="*/ 4 h 122228"/>
                <a:gd name="connsiteX6" fmla="*/ 541445 w 579545"/>
                <a:gd name="connsiteY6" fmla="*/ 4 h 122228"/>
                <a:gd name="connsiteX7" fmla="*/ 579510 w 579545"/>
                <a:gd name="connsiteY7" fmla="*/ 34356 h 122228"/>
                <a:gd name="connsiteX8" fmla="*/ 550961 w 579545"/>
                <a:gd name="connsiteY8" fmla="*/ 84696 h 122228"/>
                <a:gd name="connsiteX9" fmla="*/ 524696 w 579545"/>
                <a:gd name="connsiteY9" fmla="*/ 103157 h 122228"/>
                <a:gd name="connsiteX10" fmla="*/ 465695 w 579545"/>
                <a:gd name="connsiteY10" fmla="*/ 122189 h 122228"/>
                <a:gd name="connsiteX11" fmla="*/ 38411 w 579545"/>
                <a:gd name="connsiteY11" fmla="*/ 15420 h 122228"/>
                <a:gd name="connsiteX12" fmla="*/ 15572 w 579545"/>
                <a:gd name="connsiteY12" fmla="*/ 34452 h 122228"/>
                <a:gd name="connsiteX13" fmla="*/ 37269 w 579545"/>
                <a:gd name="connsiteY13" fmla="*/ 72516 h 122228"/>
                <a:gd name="connsiteX14" fmla="*/ 63534 w 579545"/>
                <a:gd name="connsiteY14" fmla="*/ 90976 h 122228"/>
                <a:gd name="connsiteX15" fmla="*/ 114542 w 579545"/>
                <a:gd name="connsiteY15" fmla="*/ 107058 h 122228"/>
                <a:gd name="connsiteX16" fmla="*/ 465695 w 579545"/>
                <a:gd name="connsiteY16" fmla="*/ 107058 h 122228"/>
                <a:gd name="connsiteX17" fmla="*/ 516703 w 579545"/>
                <a:gd name="connsiteY17" fmla="*/ 90976 h 122228"/>
                <a:gd name="connsiteX18" fmla="*/ 542968 w 579545"/>
                <a:gd name="connsiteY18" fmla="*/ 72516 h 122228"/>
                <a:gd name="connsiteX19" fmla="*/ 564665 w 579545"/>
                <a:gd name="connsiteY19" fmla="*/ 34452 h 122228"/>
                <a:gd name="connsiteX20" fmla="*/ 541826 w 579545"/>
                <a:gd name="connsiteY20" fmla="*/ 15420 h 12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9545" h="122228">
                  <a:moveTo>
                    <a:pt x="465695" y="122189"/>
                  </a:moveTo>
                  <a:lnTo>
                    <a:pt x="114542" y="122189"/>
                  </a:lnTo>
                  <a:cubicBezTo>
                    <a:pt x="93291" y="121228"/>
                    <a:pt x="72672" y="114662"/>
                    <a:pt x="54779" y="103157"/>
                  </a:cubicBezTo>
                  <a:lnTo>
                    <a:pt x="28514" y="84696"/>
                  </a:lnTo>
                  <a:cubicBezTo>
                    <a:pt x="12109" y="72887"/>
                    <a:pt x="1681" y="54502"/>
                    <a:pt x="-35" y="34356"/>
                  </a:cubicBezTo>
                  <a:cubicBezTo>
                    <a:pt x="1092" y="14411"/>
                    <a:pt x="18070" y="-919"/>
                    <a:pt x="38030" y="4"/>
                  </a:cubicBezTo>
                  <a:lnTo>
                    <a:pt x="541445" y="4"/>
                  </a:lnTo>
                  <a:cubicBezTo>
                    <a:pt x="561420" y="-967"/>
                    <a:pt x="578435" y="14382"/>
                    <a:pt x="579510" y="34356"/>
                  </a:cubicBezTo>
                  <a:cubicBezTo>
                    <a:pt x="577798" y="54502"/>
                    <a:pt x="567368" y="72887"/>
                    <a:pt x="550961" y="84696"/>
                  </a:cubicBezTo>
                  <a:lnTo>
                    <a:pt x="524696" y="103157"/>
                  </a:lnTo>
                  <a:cubicBezTo>
                    <a:pt x="507034" y="114567"/>
                    <a:pt x="486688" y="121123"/>
                    <a:pt x="465695" y="122189"/>
                  </a:cubicBezTo>
                  <a:close/>
                  <a:moveTo>
                    <a:pt x="38411" y="15420"/>
                  </a:moveTo>
                  <a:cubicBezTo>
                    <a:pt x="26884" y="14478"/>
                    <a:pt x="16726" y="22947"/>
                    <a:pt x="15572" y="34452"/>
                  </a:cubicBezTo>
                  <a:cubicBezTo>
                    <a:pt x="17243" y="49592"/>
                    <a:pt x="25095" y="63361"/>
                    <a:pt x="37269" y="72516"/>
                  </a:cubicBezTo>
                  <a:lnTo>
                    <a:pt x="63534" y="90976"/>
                  </a:lnTo>
                  <a:cubicBezTo>
                    <a:pt x="78875" y="100626"/>
                    <a:pt x="96441" y="106164"/>
                    <a:pt x="114542" y="107058"/>
                  </a:cubicBezTo>
                  <a:lnTo>
                    <a:pt x="465695" y="107058"/>
                  </a:lnTo>
                  <a:cubicBezTo>
                    <a:pt x="483795" y="106164"/>
                    <a:pt x="501362" y="100626"/>
                    <a:pt x="516703" y="90976"/>
                  </a:cubicBezTo>
                  <a:lnTo>
                    <a:pt x="542968" y="72516"/>
                  </a:lnTo>
                  <a:cubicBezTo>
                    <a:pt x="555177" y="63399"/>
                    <a:pt x="563038" y="49601"/>
                    <a:pt x="564665" y="34452"/>
                  </a:cubicBezTo>
                  <a:cubicBezTo>
                    <a:pt x="563514" y="22947"/>
                    <a:pt x="553350" y="14478"/>
                    <a:pt x="541826" y="1542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D4BDA6D-DC5E-764E-9364-8A348E09CB70}"/>
                </a:ext>
              </a:extLst>
            </p:cNvPr>
            <p:cNvSpPr/>
            <p:nvPr/>
          </p:nvSpPr>
          <p:spPr>
            <a:xfrm>
              <a:off x="4023578" y="10139585"/>
              <a:ext cx="2177285" cy="1372650"/>
            </a:xfrm>
            <a:custGeom>
              <a:avLst/>
              <a:gdLst>
                <a:gd name="connsiteX0" fmla="*/ 426392 w 441653"/>
                <a:gd name="connsiteY0" fmla="*/ 232340 h 278436"/>
                <a:gd name="connsiteX1" fmla="*/ 424775 w 441653"/>
                <a:gd name="connsiteY1" fmla="*/ 232340 h 278436"/>
                <a:gd name="connsiteX2" fmla="*/ 424775 w 441653"/>
                <a:gd name="connsiteY2" fmla="*/ 82464 h 278436"/>
                <a:gd name="connsiteX3" fmla="*/ 409739 w 441653"/>
                <a:gd name="connsiteY3" fmla="*/ 67238 h 278436"/>
                <a:gd name="connsiteX4" fmla="*/ 409548 w 441653"/>
                <a:gd name="connsiteY4" fmla="*/ 67238 h 278436"/>
                <a:gd name="connsiteX5" fmla="*/ 250245 w 441653"/>
                <a:gd name="connsiteY5" fmla="*/ 67238 h 278436"/>
                <a:gd name="connsiteX6" fmla="*/ 235590 w 441653"/>
                <a:gd name="connsiteY6" fmla="*/ 78467 h 278436"/>
                <a:gd name="connsiteX7" fmla="*/ 219792 w 441653"/>
                <a:gd name="connsiteY7" fmla="*/ 78467 h 278436"/>
                <a:gd name="connsiteX8" fmla="*/ 219792 w 441653"/>
                <a:gd name="connsiteY8" fmla="*/ 6051 h 278436"/>
                <a:gd name="connsiteX9" fmla="*/ 213607 w 441653"/>
                <a:gd name="connsiteY9" fmla="*/ -40 h 278436"/>
                <a:gd name="connsiteX10" fmla="*/ 83709 w 441653"/>
                <a:gd name="connsiteY10" fmla="*/ -40 h 278436"/>
                <a:gd name="connsiteX11" fmla="*/ 74763 w 441653"/>
                <a:gd name="connsiteY11" fmla="*/ 5384 h 278436"/>
                <a:gd name="connsiteX12" fmla="*/ 19568 w 441653"/>
                <a:gd name="connsiteY12" fmla="*/ 110821 h 278436"/>
                <a:gd name="connsiteX13" fmla="*/ 16714 w 441653"/>
                <a:gd name="connsiteY13" fmla="*/ 122240 h 278436"/>
                <a:gd name="connsiteX14" fmla="*/ 16714 w 441653"/>
                <a:gd name="connsiteY14" fmla="*/ 232340 h 278436"/>
                <a:gd name="connsiteX15" fmla="*/ 15191 w 441653"/>
                <a:gd name="connsiteY15" fmla="*/ 232340 h 278436"/>
                <a:gd name="connsiteX16" fmla="*/ -35 w 441653"/>
                <a:gd name="connsiteY16" fmla="*/ 247565 h 278436"/>
                <a:gd name="connsiteX17" fmla="*/ -35 w 441653"/>
                <a:gd name="connsiteY17" fmla="*/ 263172 h 278436"/>
                <a:gd name="connsiteX18" fmla="*/ 15191 w 441653"/>
                <a:gd name="connsiteY18" fmla="*/ 278397 h 278436"/>
                <a:gd name="connsiteX19" fmla="*/ 426392 w 441653"/>
                <a:gd name="connsiteY19" fmla="*/ 278397 h 278436"/>
                <a:gd name="connsiteX20" fmla="*/ 441619 w 441653"/>
                <a:gd name="connsiteY20" fmla="*/ 263172 h 278436"/>
                <a:gd name="connsiteX21" fmla="*/ 441619 w 441653"/>
                <a:gd name="connsiteY21" fmla="*/ 247565 h 278436"/>
                <a:gd name="connsiteX22" fmla="*/ 426392 w 441653"/>
                <a:gd name="connsiteY22" fmla="*/ 232340 h 278436"/>
                <a:gd name="connsiteX23" fmla="*/ 201711 w 441653"/>
                <a:gd name="connsiteY23" fmla="*/ 116150 h 278436"/>
                <a:gd name="connsiteX24" fmla="*/ 37364 w 441653"/>
                <a:gd name="connsiteY24" fmla="*/ 116150 h 278436"/>
                <a:gd name="connsiteX25" fmla="*/ 88657 w 441653"/>
                <a:gd name="connsiteY25" fmla="*/ 18041 h 278436"/>
                <a:gd name="connsiteX26" fmla="*/ 201711 w 441653"/>
                <a:gd name="connsiteY26" fmla="*/ 18041 h 278436"/>
                <a:gd name="connsiteX27" fmla="*/ 235304 w 441653"/>
                <a:gd name="connsiteY27" fmla="*/ 224727 h 278436"/>
                <a:gd name="connsiteX28" fmla="*/ 219792 w 441653"/>
                <a:gd name="connsiteY28" fmla="*/ 224727 h 278436"/>
                <a:gd name="connsiteX29" fmla="*/ 219792 w 441653"/>
                <a:gd name="connsiteY29" fmla="*/ 94168 h 278436"/>
                <a:gd name="connsiteX30" fmla="*/ 235019 w 441653"/>
                <a:gd name="connsiteY30" fmla="*/ 94168 h 278436"/>
                <a:gd name="connsiteX31" fmla="*/ 388422 w 441653"/>
                <a:gd name="connsiteY31" fmla="*/ 214640 h 278436"/>
                <a:gd name="connsiteX32" fmla="*/ 271561 w 441653"/>
                <a:gd name="connsiteY32" fmla="*/ 214640 h 278436"/>
                <a:gd name="connsiteX33" fmla="*/ 263948 w 441653"/>
                <a:gd name="connsiteY33" fmla="*/ 207027 h 278436"/>
                <a:gd name="connsiteX34" fmla="*/ 271561 w 441653"/>
                <a:gd name="connsiteY34" fmla="*/ 199415 h 278436"/>
                <a:gd name="connsiteX35" fmla="*/ 388137 w 441653"/>
                <a:gd name="connsiteY35" fmla="*/ 199415 h 278436"/>
                <a:gd name="connsiteX36" fmla="*/ 395750 w 441653"/>
                <a:gd name="connsiteY36" fmla="*/ 207027 h 278436"/>
                <a:gd name="connsiteX37" fmla="*/ 388137 w 441653"/>
                <a:gd name="connsiteY37" fmla="*/ 214640 h 278436"/>
                <a:gd name="connsiteX38" fmla="*/ 388422 w 441653"/>
                <a:gd name="connsiteY38" fmla="*/ 176576 h 278436"/>
                <a:gd name="connsiteX39" fmla="*/ 271561 w 441653"/>
                <a:gd name="connsiteY39" fmla="*/ 176576 h 278436"/>
                <a:gd name="connsiteX40" fmla="*/ 263948 w 441653"/>
                <a:gd name="connsiteY40" fmla="*/ 168964 h 278436"/>
                <a:gd name="connsiteX41" fmla="*/ 271561 w 441653"/>
                <a:gd name="connsiteY41" fmla="*/ 161351 h 278436"/>
                <a:gd name="connsiteX42" fmla="*/ 388137 w 441653"/>
                <a:gd name="connsiteY42" fmla="*/ 161351 h 278436"/>
                <a:gd name="connsiteX43" fmla="*/ 395750 w 441653"/>
                <a:gd name="connsiteY43" fmla="*/ 168964 h 278436"/>
                <a:gd name="connsiteX44" fmla="*/ 388137 w 441653"/>
                <a:gd name="connsiteY44" fmla="*/ 176576 h 278436"/>
                <a:gd name="connsiteX45" fmla="*/ 388422 w 441653"/>
                <a:gd name="connsiteY45" fmla="*/ 138513 h 278436"/>
                <a:gd name="connsiteX46" fmla="*/ 271561 w 441653"/>
                <a:gd name="connsiteY46" fmla="*/ 138513 h 278436"/>
                <a:gd name="connsiteX47" fmla="*/ 263948 w 441653"/>
                <a:gd name="connsiteY47" fmla="*/ 130900 h 278436"/>
                <a:gd name="connsiteX48" fmla="*/ 271561 w 441653"/>
                <a:gd name="connsiteY48" fmla="*/ 123287 h 278436"/>
                <a:gd name="connsiteX49" fmla="*/ 388137 w 441653"/>
                <a:gd name="connsiteY49" fmla="*/ 123287 h 278436"/>
                <a:gd name="connsiteX50" fmla="*/ 395750 w 441653"/>
                <a:gd name="connsiteY50" fmla="*/ 130900 h 278436"/>
                <a:gd name="connsiteX51" fmla="*/ 388137 w 441653"/>
                <a:gd name="connsiteY51" fmla="*/ 138513 h 278436"/>
                <a:gd name="connsiteX52" fmla="*/ 388422 w 441653"/>
                <a:gd name="connsiteY52" fmla="*/ 100449 h 278436"/>
                <a:gd name="connsiteX53" fmla="*/ 271561 w 441653"/>
                <a:gd name="connsiteY53" fmla="*/ 100449 h 278436"/>
                <a:gd name="connsiteX54" fmla="*/ 263948 w 441653"/>
                <a:gd name="connsiteY54" fmla="*/ 92836 h 278436"/>
                <a:gd name="connsiteX55" fmla="*/ 271561 w 441653"/>
                <a:gd name="connsiteY55" fmla="*/ 85223 h 278436"/>
                <a:gd name="connsiteX56" fmla="*/ 388137 w 441653"/>
                <a:gd name="connsiteY56" fmla="*/ 85223 h 278436"/>
                <a:gd name="connsiteX57" fmla="*/ 395750 w 441653"/>
                <a:gd name="connsiteY57" fmla="*/ 92836 h 278436"/>
                <a:gd name="connsiteX58" fmla="*/ 388137 w 441653"/>
                <a:gd name="connsiteY58" fmla="*/ 100449 h 2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1653" h="278436">
                  <a:moveTo>
                    <a:pt x="426392" y="232340"/>
                  </a:moveTo>
                  <a:lnTo>
                    <a:pt x="424775" y="232340"/>
                  </a:lnTo>
                  <a:lnTo>
                    <a:pt x="424775" y="82464"/>
                  </a:lnTo>
                  <a:cubicBezTo>
                    <a:pt x="424832" y="74109"/>
                    <a:pt x="418094" y="67295"/>
                    <a:pt x="409739" y="67238"/>
                  </a:cubicBezTo>
                  <a:cubicBezTo>
                    <a:pt x="409672" y="67238"/>
                    <a:pt x="409615" y="67238"/>
                    <a:pt x="409548" y="67238"/>
                  </a:cubicBezTo>
                  <a:lnTo>
                    <a:pt x="250245" y="67238"/>
                  </a:lnTo>
                  <a:cubicBezTo>
                    <a:pt x="243378" y="67219"/>
                    <a:pt x="237361" y="71834"/>
                    <a:pt x="235590" y="78467"/>
                  </a:cubicBezTo>
                  <a:lnTo>
                    <a:pt x="219792" y="78467"/>
                  </a:lnTo>
                  <a:lnTo>
                    <a:pt x="219792" y="6051"/>
                  </a:lnTo>
                  <a:cubicBezTo>
                    <a:pt x="219740" y="2672"/>
                    <a:pt x="216986" y="-40"/>
                    <a:pt x="213607" y="-40"/>
                  </a:cubicBezTo>
                  <a:lnTo>
                    <a:pt x="83709" y="-40"/>
                  </a:lnTo>
                  <a:cubicBezTo>
                    <a:pt x="80020" y="198"/>
                    <a:pt x="76681" y="2225"/>
                    <a:pt x="74763" y="5384"/>
                  </a:cubicBezTo>
                  <a:lnTo>
                    <a:pt x="19568" y="110821"/>
                  </a:lnTo>
                  <a:cubicBezTo>
                    <a:pt x="17864" y="114399"/>
                    <a:pt x="16893" y="118282"/>
                    <a:pt x="16714" y="122240"/>
                  </a:cubicBezTo>
                  <a:lnTo>
                    <a:pt x="16714" y="232340"/>
                  </a:lnTo>
                  <a:lnTo>
                    <a:pt x="15191" y="232340"/>
                  </a:lnTo>
                  <a:cubicBezTo>
                    <a:pt x="6781" y="232340"/>
                    <a:pt x="-35" y="239153"/>
                    <a:pt x="-35" y="247565"/>
                  </a:cubicBezTo>
                  <a:lnTo>
                    <a:pt x="-35" y="263172"/>
                  </a:lnTo>
                  <a:cubicBezTo>
                    <a:pt x="-35" y="271584"/>
                    <a:pt x="6781" y="278397"/>
                    <a:pt x="15191" y="278397"/>
                  </a:cubicBezTo>
                  <a:lnTo>
                    <a:pt x="426392" y="278397"/>
                  </a:lnTo>
                  <a:cubicBezTo>
                    <a:pt x="434805" y="278397"/>
                    <a:pt x="441619" y="271584"/>
                    <a:pt x="441619" y="263172"/>
                  </a:cubicBezTo>
                  <a:lnTo>
                    <a:pt x="441619" y="247565"/>
                  </a:lnTo>
                  <a:cubicBezTo>
                    <a:pt x="441619" y="239153"/>
                    <a:pt x="434805" y="232340"/>
                    <a:pt x="426392" y="232340"/>
                  </a:cubicBezTo>
                  <a:close/>
                  <a:moveTo>
                    <a:pt x="201711" y="116150"/>
                  </a:moveTo>
                  <a:lnTo>
                    <a:pt x="37364" y="116150"/>
                  </a:lnTo>
                  <a:lnTo>
                    <a:pt x="88657" y="18041"/>
                  </a:lnTo>
                  <a:lnTo>
                    <a:pt x="201711" y="18041"/>
                  </a:lnTo>
                  <a:close/>
                  <a:moveTo>
                    <a:pt x="235304" y="224727"/>
                  </a:moveTo>
                  <a:lnTo>
                    <a:pt x="219792" y="224727"/>
                  </a:lnTo>
                  <a:lnTo>
                    <a:pt x="219792" y="94168"/>
                  </a:lnTo>
                  <a:lnTo>
                    <a:pt x="235019" y="94168"/>
                  </a:lnTo>
                  <a:close/>
                  <a:moveTo>
                    <a:pt x="388422" y="214640"/>
                  </a:moveTo>
                  <a:lnTo>
                    <a:pt x="271561" y="214640"/>
                  </a:lnTo>
                  <a:cubicBezTo>
                    <a:pt x="267357" y="214640"/>
                    <a:pt x="263948" y="211234"/>
                    <a:pt x="263948" y="207027"/>
                  </a:cubicBezTo>
                  <a:cubicBezTo>
                    <a:pt x="263948" y="202821"/>
                    <a:pt x="267357" y="199415"/>
                    <a:pt x="271561" y="199415"/>
                  </a:cubicBezTo>
                  <a:lnTo>
                    <a:pt x="388137" y="199415"/>
                  </a:lnTo>
                  <a:cubicBezTo>
                    <a:pt x="392343" y="199415"/>
                    <a:pt x="395750" y="202821"/>
                    <a:pt x="395750" y="207027"/>
                  </a:cubicBezTo>
                  <a:cubicBezTo>
                    <a:pt x="395750" y="211234"/>
                    <a:pt x="392343" y="214640"/>
                    <a:pt x="388137" y="214640"/>
                  </a:cubicBezTo>
                  <a:close/>
                  <a:moveTo>
                    <a:pt x="388422" y="176576"/>
                  </a:moveTo>
                  <a:lnTo>
                    <a:pt x="271561" y="176576"/>
                  </a:lnTo>
                  <a:cubicBezTo>
                    <a:pt x="267357" y="176576"/>
                    <a:pt x="263948" y="173170"/>
                    <a:pt x="263948" y="168964"/>
                  </a:cubicBezTo>
                  <a:cubicBezTo>
                    <a:pt x="263948" y="164758"/>
                    <a:pt x="267357" y="161351"/>
                    <a:pt x="271561" y="161351"/>
                  </a:cubicBezTo>
                  <a:lnTo>
                    <a:pt x="388137" y="161351"/>
                  </a:lnTo>
                  <a:cubicBezTo>
                    <a:pt x="392343" y="161351"/>
                    <a:pt x="395750" y="164758"/>
                    <a:pt x="395750" y="168964"/>
                  </a:cubicBezTo>
                  <a:cubicBezTo>
                    <a:pt x="395750" y="173170"/>
                    <a:pt x="392343" y="176576"/>
                    <a:pt x="388137" y="176576"/>
                  </a:cubicBezTo>
                  <a:close/>
                  <a:moveTo>
                    <a:pt x="388422" y="138513"/>
                  </a:moveTo>
                  <a:lnTo>
                    <a:pt x="271561" y="138513"/>
                  </a:lnTo>
                  <a:cubicBezTo>
                    <a:pt x="267357" y="138513"/>
                    <a:pt x="263948" y="135106"/>
                    <a:pt x="263948" y="130900"/>
                  </a:cubicBezTo>
                  <a:cubicBezTo>
                    <a:pt x="263948" y="126694"/>
                    <a:pt x="267357" y="123287"/>
                    <a:pt x="271561" y="123287"/>
                  </a:cubicBezTo>
                  <a:lnTo>
                    <a:pt x="388137" y="123287"/>
                  </a:lnTo>
                  <a:cubicBezTo>
                    <a:pt x="392343" y="123287"/>
                    <a:pt x="395750" y="126694"/>
                    <a:pt x="395750" y="130900"/>
                  </a:cubicBezTo>
                  <a:cubicBezTo>
                    <a:pt x="395750" y="135106"/>
                    <a:pt x="392343" y="138513"/>
                    <a:pt x="388137" y="138513"/>
                  </a:cubicBezTo>
                  <a:close/>
                  <a:moveTo>
                    <a:pt x="388422" y="100449"/>
                  </a:moveTo>
                  <a:lnTo>
                    <a:pt x="271561" y="100449"/>
                  </a:lnTo>
                  <a:cubicBezTo>
                    <a:pt x="267357" y="100449"/>
                    <a:pt x="263948" y="97042"/>
                    <a:pt x="263948" y="92836"/>
                  </a:cubicBezTo>
                  <a:cubicBezTo>
                    <a:pt x="263948" y="88630"/>
                    <a:pt x="267357" y="85223"/>
                    <a:pt x="271561" y="85223"/>
                  </a:cubicBezTo>
                  <a:lnTo>
                    <a:pt x="388137" y="85223"/>
                  </a:lnTo>
                  <a:cubicBezTo>
                    <a:pt x="392343" y="85223"/>
                    <a:pt x="395750" y="88630"/>
                    <a:pt x="395750" y="92836"/>
                  </a:cubicBezTo>
                  <a:cubicBezTo>
                    <a:pt x="395750" y="97042"/>
                    <a:pt x="392343" y="100449"/>
                    <a:pt x="388137" y="10044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92AD256-983F-BA48-A0C2-10BB2061DFCE}"/>
                </a:ext>
              </a:extLst>
            </p:cNvPr>
            <p:cNvSpPr/>
            <p:nvPr/>
          </p:nvSpPr>
          <p:spPr>
            <a:xfrm>
              <a:off x="3287023" y="10156008"/>
              <a:ext cx="375311" cy="375296"/>
            </a:xfrm>
            <a:custGeom>
              <a:avLst/>
              <a:gdLst>
                <a:gd name="connsiteX0" fmla="*/ 38030 w 76130"/>
                <a:gd name="connsiteY0" fmla="*/ 76088 h 76127"/>
                <a:gd name="connsiteX1" fmla="*/ 76096 w 76130"/>
                <a:gd name="connsiteY1" fmla="*/ 38024 h 76127"/>
                <a:gd name="connsiteX2" fmla="*/ 38030 w 76130"/>
                <a:gd name="connsiteY2" fmla="*/ -40 h 76127"/>
                <a:gd name="connsiteX3" fmla="*/ -35 w 76130"/>
                <a:gd name="connsiteY3" fmla="*/ 38024 h 76127"/>
                <a:gd name="connsiteX4" fmla="*/ 38030 w 76130"/>
                <a:gd name="connsiteY4" fmla="*/ 76088 h 76127"/>
                <a:gd name="connsiteX5" fmla="*/ 38030 w 76130"/>
                <a:gd name="connsiteY5" fmla="*/ 16042 h 76127"/>
                <a:gd name="connsiteX6" fmla="*/ 59632 w 76130"/>
                <a:gd name="connsiteY6" fmla="*/ 37453 h 76127"/>
                <a:gd name="connsiteX7" fmla="*/ 38221 w 76130"/>
                <a:gd name="connsiteY7" fmla="*/ 59054 h 76127"/>
                <a:gd name="connsiteX8" fmla="*/ 16618 w 76130"/>
                <a:gd name="connsiteY8" fmla="*/ 37644 h 76127"/>
                <a:gd name="connsiteX9" fmla="*/ 16618 w 76130"/>
                <a:gd name="connsiteY9" fmla="*/ 37548 h 76127"/>
                <a:gd name="connsiteX10" fmla="*/ 38030 w 76130"/>
                <a:gd name="connsiteY10" fmla="*/ 16042 h 7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130" h="76127">
                  <a:moveTo>
                    <a:pt x="38030" y="76088"/>
                  </a:moveTo>
                  <a:cubicBezTo>
                    <a:pt x="59053" y="76088"/>
                    <a:pt x="76096" y="59045"/>
                    <a:pt x="76096" y="38024"/>
                  </a:cubicBezTo>
                  <a:cubicBezTo>
                    <a:pt x="76096" y="17003"/>
                    <a:pt x="59053" y="-40"/>
                    <a:pt x="38030" y="-40"/>
                  </a:cubicBezTo>
                  <a:cubicBezTo>
                    <a:pt x="17008" y="-40"/>
                    <a:pt x="-35" y="17003"/>
                    <a:pt x="-35" y="38024"/>
                  </a:cubicBezTo>
                  <a:cubicBezTo>
                    <a:pt x="-35" y="59045"/>
                    <a:pt x="17008" y="76088"/>
                    <a:pt x="38030" y="76088"/>
                  </a:cubicBezTo>
                  <a:close/>
                  <a:moveTo>
                    <a:pt x="38030" y="16042"/>
                  </a:moveTo>
                  <a:cubicBezTo>
                    <a:pt x="49908" y="15985"/>
                    <a:pt x="59580" y="25577"/>
                    <a:pt x="59632" y="37453"/>
                  </a:cubicBezTo>
                  <a:cubicBezTo>
                    <a:pt x="59685" y="49329"/>
                    <a:pt x="50098" y="58997"/>
                    <a:pt x="38221" y="59054"/>
                  </a:cubicBezTo>
                  <a:cubicBezTo>
                    <a:pt x="26342" y="59102"/>
                    <a:pt x="16671" y="49520"/>
                    <a:pt x="16618" y="37644"/>
                  </a:cubicBezTo>
                  <a:cubicBezTo>
                    <a:pt x="16618" y="37615"/>
                    <a:pt x="16618" y="37577"/>
                    <a:pt x="16618" y="37548"/>
                  </a:cubicBezTo>
                  <a:cubicBezTo>
                    <a:pt x="16618" y="25711"/>
                    <a:pt x="26189" y="16090"/>
                    <a:pt x="38030" y="16042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FC3B78B-9112-F64F-9CC8-8416A0238888}"/>
                </a:ext>
              </a:extLst>
            </p:cNvPr>
            <p:cNvSpPr/>
            <p:nvPr/>
          </p:nvSpPr>
          <p:spPr>
            <a:xfrm>
              <a:off x="3005070" y="10795420"/>
              <a:ext cx="722943" cy="504146"/>
            </a:xfrm>
            <a:custGeom>
              <a:avLst/>
              <a:gdLst>
                <a:gd name="connsiteX0" fmla="*/ 128531 w 146646"/>
                <a:gd name="connsiteY0" fmla="*/ 22704 h 102264"/>
                <a:gd name="connsiteX1" fmla="*/ 39172 w 146646"/>
                <a:gd name="connsiteY1" fmla="*/ 22704 h 102264"/>
                <a:gd name="connsiteX2" fmla="*/ -35 w 146646"/>
                <a:gd name="connsiteY2" fmla="*/ 65811 h 102264"/>
                <a:gd name="connsiteX3" fmla="*/ 12336 w 146646"/>
                <a:gd name="connsiteY3" fmla="*/ 83320 h 102264"/>
                <a:gd name="connsiteX4" fmla="*/ 103583 w 146646"/>
                <a:gd name="connsiteY4" fmla="*/ 83339 h 102264"/>
                <a:gd name="connsiteX5" fmla="*/ 103598 w 146646"/>
                <a:gd name="connsiteY5" fmla="*/ 83320 h 102264"/>
                <a:gd name="connsiteX6" fmla="*/ 146612 w 146646"/>
                <a:gd name="connsiteY6" fmla="*/ 40974 h 102264"/>
                <a:gd name="connsiteX7" fmla="*/ 146612 w 146646"/>
                <a:gd name="connsiteY7" fmla="*/ 22608 h 102264"/>
                <a:gd name="connsiteX8" fmla="*/ 128531 w 146646"/>
                <a:gd name="connsiteY8" fmla="*/ -40 h 10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646" h="102264">
                  <a:moveTo>
                    <a:pt x="128531" y="22704"/>
                  </a:moveTo>
                  <a:lnTo>
                    <a:pt x="39172" y="22704"/>
                  </a:lnTo>
                  <a:cubicBezTo>
                    <a:pt x="38119" y="44609"/>
                    <a:pt x="21674" y="62690"/>
                    <a:pt x="-35" y="65811"/>
                  </a:cubicBezTo>
                  <a:cubicBezTo>
                    <a:pt x="3060" y="72310"/>
                    <a:pt x="7244" y="78229"/>
                    <a:pt x="12336" y="83320"/>
                  </a:cubicBezTo>
                  <a:cubicBezTo>
                    <a:pt x="37529" y="108519"/>
                    <a:pt x="78381" y="108528"/>
                    <a:pt x="103583" y="83339"/>
                  </a:cubicBezTo>
                  <a:cubicBezTo>
                    <a:pt x="103587" y="83330"/>
                    <a:pt x="103593" y="83330"/>
                    <a:pt x="103598" y="83320"/>
                  </a:cubicBezTo>
                  <a:lnTo>
                    <a:pt x="146612" y="40974"/>
                  </a:lnTo>
                  <a:lnTo>
                    <a:pt x="146612" y="22608"/>
                  </a:lnTo>
                  <a:lnTo>
                    <a:pt x="128531" y="-40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902E0C6-5F13-1347-9321-FA6A849C34EA}"/>
                </a:ext>
              </a:extLst>
            </p:cNvPr>
            <p:cNvSpPr/>
            <p:nvPr/>
          </p:nvSpPr>
          <p:spPr>
            <a:xfrm>
              <a:off x="2822575" y="10746635"/>
              <a:ext cx="301183" cy="301175"/>
            </a:xfrm>
            <a:custGeom>
              <a:avLst/>
              <a:gdLst>
                <a:gd name="connsiteX0" fmla="*/ 61060 w 61094"/>
                <a:gd name="connsiteY0" fmla="*/ 30506 h 61092"/>
                <a:gd name="connsiteX1" fmla="*/ 30512 w 61094"/>
                <a:gd name="connsiteY1" fmla="*/ -40 h 61092"/>
                <a:gd name="connsiteX2" fmla="*/ -35 w 61094"/>
                <a:gd name="connsiteY2" fmla="*/ 30506 h 61092"/>
                <a:gd name="connsiteX3" fmla="*/ 30512 w 61094"/>
                <a:gd name="connsiteY3" fmla="*/ 61053 h 61092"/>
                <a:gd name="connsiteX4" fmla="*/ 61060 w 61094"/>
                <a:gd name="connsiteY4" fmla="*/ 30506 h 61092"/>
                <a:gd name="connsiteX5" fmla="*/ 30512 w 61094"/>
                <a:gd name="connsiteY5" fmla="*/ 47159 h 61092"/>
                <a:gd name="connsiteX6" fmla="*/ 13478 w 61094"/>
                <a:gd name="connsiteY6" fmla="*/ 30126 h 61092"/>
                <a:gd name="connsiteX7" fmla="*/ 30512 w 61094"/>
                <a:gd name="connsiteY7" fmla="*/ 13092 h 61092"/>
                <a:gd name="connsiteX8" fmla="*/ 47547 w 61094"/>
                <a:gd name="connsiteY8" fmla="*/ 30126 h 61092"/>
                <a:gd name="connsiteX9" fmla="*/ 30512 w 61094"/>
                <a:gd name="connsiteY9" fmla="*/ 47159 h 6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94" h="61092">
                  <a:moveTo>
                    <a:pt x="61060" y="30506"/>
                  </a:moveTo>
                  <a:cubicBezTo>
                    <a:pt x="61060" y="13635"/>
                    <a:pt x="47383" y="-40"/>
                    <a:pt x="30512" y="-40"/>
                  </a:cubicBezTo>
                  <a:cubicBezTo>
                    <a:pt x="13642" y="-40"/>
                    <a:pt x="-35" y="13635"/>
                    <a:pt x="-35" y="30506"/>
                  </a:cubicBezTo>
                  <a:cubicBezTo>
                    <a:pt x="-35" y="47378"/>
                    <a:pt x="13642" y="61053"/>
                    <a:pt x="30512" y="61053"/>
                  </a:cubicBezTo>
                  <a:cubicBezTo>
                    <a:pt x="47383" y="61053"/>
                    <a:pt x="61060" y="47378"/>
                    <a:pt x="61060" y="30506"/>
                  </a:cubicBezTo>
                  <a:close/>
                  <a:moveTo>
                    <a:pt x="30512" y="47159"/>
                  </a:moveTo>
                  <a:cubicBezTo>
                    <a:pt x="21104" y="47159"/>
                    <a:pt x="13478" y="39537"/>
                    <a:pt x="13478" y="30126"/>
                  </a:cubicBezTo>
                  <a:cubicBezTo>
                    <a:pt x="13478" y="20715"/>
                    <a:pt x="21104" y="13092"/>
                    <a:pt x="30512" y="13092"/>
                  </a:cubicBezTo>
                  <a:cubicBezTo>
                    <a:pt x="39920" y="13092"/>
                    <a:pt x="47547" y="20715"/>
                    <a:pt x="47547" y="30126"/>
                  </a:cubicBezTo>
                  <a:cubicBezTo>
                    <a:pt x="47547" y="39537"/>
                    <a:pt x="39920" y="47159"/>
                    <a:pt x="30512" y="4715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9AA695AA-278A-0144-ABA8-EA80DF02591C}"/>
                </a:ext>
              </a:extLst>
            </p:cNvPr>
            <p:cNvSpPr/>
            <p:nvPr/>
          </p:nvSpPr>
          <p:spPr>
            <a:xfrm>
              <a:off x="3000850" y="10423877"/>
              <a:ext cx="417533" cy="425021"/>
            </a:xfrm>
            <a:custGeom>
              <a:avLst/>
              <a:gdLst>
                <a:gd name="connsiteX0" fmla="*/ 39077 w 84695"/>
                <a:gd name="connsiteY0" fmla="*/ 86175 h 86214"/>
                <a:gd name="connsiteX1" fmla="*/ 84660 w 84695"/>
                <a:gd name="connsiteY1" fmla="*/ 35740 h 86214"/>
                <a:gd name="connsiteX2" fmla="*/ 45072 w 84695"/>
                <a:gd name="connsiteY2" fmla="*/ -40 h 86214"/>
                <a:gd name="connsiteX3" fmla="*/ -35 w 84695"/>
                <a:gd name="connsiteY3" fmla="*/ 50490 h 86214"/>
                <a:gd name="connsiteX4" fmla="*/ 39077 w 84695"/>
                <a:gd name="connsiteY4" fmla="*/ 86175 h 8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5" h="86214">
                  <a:moveTo>
                    <a:pt x="39077" y="86175"/>
                  </a:moveTo>
                  <a:lnTo>
                    <a:pt x="84660" y="35740"/>
                  </a:lnTo>
                  <a:cubicBezTo>
                    <a:pt x="66086" y="31610"/>
                    <a:pt x="51050" y="18022"/>
                    <a:pt x="45072" y="-40"/>
                  </a:cubicBezTo>
                  <a:lnTo>
                    <a:pt x="-35" y="50490"/>
                  </a:lnTo>
                  <a:cubicBezTo>
                    <a:pt x="19245" y="52898"/>
                    <a:pt x="34914" y="67200"/>
                    <a:pt x="39077" y="86175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71AFC90-F485-DF49-B6DD-F4F8563130BB}"/>
                </a:ext>
              </a:extLst>
            </p:cNvPr>
            <p:cNvSpPr/>
            <p:nvPr/>
          </p:nvSpPr>
          <p:spPr>
            <a:xfrm>
              <a:off x="3541766" y="10275634"/>
              <a:ext cx="616448" cy="707435"/>
            </a:xfrm>
            <a:custGeom>
              <a:avLst/>
              <a:gdLst>
                <a:gd name="connsiteX0" fmla="*/ -35 w 125044"/>
                <a:gd name="connsiteY0" fmla="*/ 65240 h 143500"/>
                <a:gd name="connsiteX1" fmla="*/ 99601 w 125044"/>
                <a:gd name="connsiteY1" fmla="*/ 143461 h 143500"/>
                <a:gd name="connsiteX2" fmla="*/ 99601 w 125044"/>
                <a:gd name="connsiteY2" fmla="*/ 95120 h 143500"/>
                <a:gd name="connsiteX3" fmla="*/ 104169 w 125044"/>
                <a:gd name="connsiteY3" fmla="*/ 76659 h 143500"/>
                <a:gd name="connsiteX4" fmla="*/ 125010 w 125044"/>
                <a:gd name="connsiteY4" fmla="*/ 36882 h 143500"/>
                <a:gd name="connsiteX5" fmla="*/ 38411 w 125044"/>
                <a:gd name="connsiteY5" fmla="*/ -40 h 143500"/>
                <a:gd name="connsiteX6" fmla="*/ 40124 w 125044"/>
                <a:gd name="connsiteY6" fmla="*/ 13188 h 143500"/>
                <a:gd name="connsiteX7" fmla="*/ -35 w 125044"/>
                <a:gd name="connsiteY7" fmla="*/ 65240 h 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044" h="143500">
                  <a:moveTo>
                    <a:pt x="-35" y="65240"/>
                  </a:moveTo>
                  <a:lnTo>
                    <a:pt x="99601" y="143461"/>
                  </a:lnTo>
                  <a:lnTo>
                    <a:pt x="99601" y="95120"/>
                  </a:lnTo>
                  <a:cubicBezTo>
                    <a:pt x="99786" y="88706"/>
                    <a:pt x="101343" y="82416"/>
                    <a:pt x="104169" y="76659"/>
                  </a:cubicBezTo>
                  <a:lnTo>
                    <a:pt x="125010" y="36882"/>
                  </a:lnTo>
                  <a:lnTo>
                    <a:pt x="38411" y="-40"/>
                  </a:lnTo>
                  <a:cubicBezTo>
                    <a:pt x="39513" y="4281"/>
                    <a:pt x="40088" y="8725"/>
                    <a:pt x="40124" y="13188"/>
                  </a:cubicBezTo>
                  <a:cubicBezTo>
                    <a:pt x="40108" y="37644"/>
                    <a:pt x="23617" y="59016"/>
                    <a:pt x="-35" y="652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D604C1FD-FCF3-7746-804A-56C22148962B}"/>
              </a:ext>
            </a:extLst>
          </p:cNvPr>
          <p:cNvSpPr/>
          <p:nvPr/>
        </p:nvSpPr>
        <p:spPr>
          <a:xfrm flipH="1">
            <a:off x="1970778" y="7643447"/>
            <a:ext cx="2091886" cy="20918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FA08A9F-3FAD-304D-83FC-694D6A127494}"/>
              </a:ext>
            </a:extLst>
          </p:cNvPr>
          <p:cNvSpPr/>
          <p:nvPr/>
        </p:nvSpPr>
        <p:spPr>
          <a:xfrm flipH="1">
            <a:off x="8111218" y="7643447"/>
            <a:ext cx="2091886" cy="20918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D497F3D-222C-EB4B-80CD-B36CF4A86E97}"/>
              </a:ext>
            </a:extLst>
          </p:cNvPr>
          <p:cNvSpPr/>
          <p:nvPr/>
        </p:nvSpPr>
        <p:spPr>
          <a:xfrm flipH="1">
            <a:off x="14186769" y="7643447"/>
            <a:ext cx="2091886" cy="209188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840D193-1036-4940-93E7-C11DAEBCB35D}"/>
              </a:ext>
            </a:extLst>
          </p:cNvPr>
          <p:cNvSpPr/>
          <p:nvPr/>
        </p:nvSpPr>
        <p:spPr>
          <a:xfrm flipH="1">
            <a:off x="20287821" y="7643447"/>
            <a:ext cx="2091886" cy="20918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3B1920C-29C5-C147-A98A-FAE6D67A18F3}"/>
              </a:ext>
            </a:extLst>
          </p:cNvPr>
          <p:cNvGrpSpPr/>
          <p:nvPr/>
        </p:nvGrpSpPr>
        <p:grpSpPr>
          <a:xfrm>
            <a:off x="1223387" y="10682307"/>
            <a:ext cx="3617636" cy="1849397"/>
            <a:chOff x="7754261" y="6185836"/>
            <a:chExt cx="3617636" cy="184939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AB07020-2FCA-394A-A4E8-D612982BE184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41E704C-133F-9845-A4EA-1CF1A9658A27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E1220B-879C-AD4A-8632-D2569888D552}"/>
              </a:ext>
            </a:extLst>
          </p:cNvPr>
          <p:cNvGrpSpPr/>
          <p:nvPr/>
        </p:nvGrpSpPr>
        <p:grpSpPr>
          <a:xfrm>
            <a:off x="7378510" y="10682307"/>
            <a:ext cx="3617636" cy="1849397"/>
            <a:chOff x="7754261" y="6185836"/>
            <a:chExt cx="3617636" cy="184939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AC5C5F-C7B2-214F-A523-7370CE1D96BD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987E1CF-8901-A045-82BE-2689BA3F3D04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838F20B-29D2-6E4A-870B-4A5185A54AFD}"/>
              </a:ext>
            </a:extLst>
          </p:cNvPr>
          <p:cNvGrpSpPr/>
          <p:nvPr/>
        </p:nvGrpSpPr>
        <p:grpSpPr>
          <a:xfrm>
            <a:off x="13423894" y="10682307"/>
            <a:ext cx="3617636" cy="1849397"/>
            <a:chOff x="7754261" y="6185836"/>
            <a:chExt cx="3617636" cy="184939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417CA24-2E11-E741-8A25-743D2585D00D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0133E02-3333-974D-BFB6-816DA7DFF70D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62DBA5B-D292-714E-B140-DF7F8F0A2FFC}"/>
              </a:ext>
            </a:extLst>
          </p:cNvPr>
          <p:cNvGrpSpPr/>
          <p:nvPr/>
        </p:nvGrpSpPr>
        <p:grpSpPr>
          <a:xfrm>
            <a:off x="19536627" y="10682307"/>
            <a:ext cx="3617636" cy="1849397"/>
            <a:chOff x="7754261" y="6185836"/>
            <a:chExt cx="3617636" cy="184939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2D06FAB-C17C-4243-BAC7-0B3CB2DE282B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F6A86C5-EDCA-554C-88D1-B2371FB7F52D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16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168CD706-8781-834E-B594-AC16540CBF2A}"/>
              </a:ext>
            </a:extLst>
          </p:cNvPr>
          <p:cNvSpPr/>
          <p:nvPr/>
        </p:nvSpPr>
        <p:spPr>
          <a:xfrm>
            <a:off x="7143295" y="9373260"/>
            <a:ext cx="1959429" cy="19594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3E8EC6-4615-AB41-9ECD-B35F49E7CCE6}"/>
              </a:ext>
            </a:extLst>
          </p:cNvPr>
          <p:cNvSpPr/>
          <p:nvPr/>
        </p:nvSpPr>
        <p:spPr>
          <a:xfrm>
            <a:off x="9102724" y="7413831"/>
            <a:ext cx="1959429" cy="19594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74C88-EB55-134A-9BD3-3E2591EAFF2D}"/>
              </a:ext>
            </a:extLst>
          </p:cNvPr>
          <p:cNvSpPr/>
          <p:nvPr/>
        </p:nvSpPr>
        <p:spPr>
          <a:xfrm>
            <a:off x="11062153" y="5454402"/>
            <a:ext cx="1959429" cy="19594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076296-E77A-BB47-8514-EE8C0D1172E8}"/>
              </a:ext>
            </a:extLst>
          </p:cNvPr>
          <p:cNvSpPr/>
          <p:nvPr/>
        </p:nvSpPr>
        <p:spPr>
          <a:xfrm>
            <a:off x="11356067" y="9373260"/>
            <a:ext cx="1959429" cy="19594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EAE68-20F7-914E-A240-8355EDBE2D6D}"/>
              </a:ext>
            </a:extLst>
          </p:cNvPr>
          <p:cNvSpPr/>
          <p:nvPr/>
        </p:nvSpPr>
        <p:spPr>
          <a:xfrm>
            <a:off x="13315496" y="7413831"/>
            <a:ext cx="1959429" cy="19594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A5353D-CDF8-8E4E-8F3E-C3ACFEE80BA5}"/>
              </a:ext>
            </a:extLst>
          </p:cNvPr>
          <p:cNvSpPr/>
          <p:nvPr/>
        </p:nvSpPr>
        <p:spPr>
          <a:xfrm>
            <a:off x="15274925" y="5454402"/>
            <a:ext cx="1959429" cy="19594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24C89E-3174-654A-B813-34CB367DFB6D}"/>
              </a:ext>
            </a:extLst>
          </p:cNvPr>
          <p:cNvGrpSpPr/>
          <p:nvPr/>
        </p:nvGrpSpPr>
        <p:grpSpPr>
          <a:xfrm>
            <a:off x="17528268" y="5582167"/>
            <a:ext cx="5352809" cy="1603175"/>
            <a:chOff x="1929734" y="7270892"/>
            <a:chExt cx="5352809" cy="16031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1755CC-EE93-1440-A312-C054FE8280A2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760C54-5323-B74C-ADA7-95DE974B698F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155AB-CC46-1044-BA5F-13D909482B04}"/>
              </a:ext>
            </a:extLst>
          </p:cNvPr>
          <p:cNvGrpSpPr/>
          <p:nvPr/>
        </p:nvGrpSpPr>
        <p:grpSpPr>
          <a:xfrm>
            <a:off x="13665971" y="9572634"/>
            <a:ext cx="5352809" cy="1603175"/>
            <a:chOff x="1929734" y="10153256"/>
            <a:chExt cx="5352809" cy="16031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309FAF-B5E6-A048-9EAA-236CA76139CE}"/>
                </a:ext>
              </a:extLst>
            </p:cNvPr>
            <p:cNvSpPr txBox="1"/>
            <p:nvPr/>
          </p:nvSpPr>
          <p:spPr>
            <a:xfrm>
              <a:off x="1929734" y="1080232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D51295-E4E1-C34D-BCEC-0A64DFFDAD0A}"/>
                </a:ext>
              </a:extLst>
            </p:cNvPr>
            <p:cNvSpPr/>
            <p:nvPr/>
          </p:nvSpPr>
          <p:spPr>
            <a:xfrm>
              <a:off x="1929734" y="10153256"/>
              <a:ext cx="44011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3D903F-81E7-3641-80A7-40C0F318482E}"/>
              </a:ext>
            </a:extLst>
          </p:cNvPr>
          <p:cNvGrpSpPr/>
          <p:nvPr/>
        </p:nvGrpSpPr>
        <p:grpSpPr>
          <a:xfrm>
            <a:off x="15746879" y="7577345"/>
            <a:ext cx="5352809" cy="1603175"/>
            <a:chOff x="1929734" y="7270892"/>
            <a:chExt cx="5352809" cy="16031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E4EBF1-C6A4-9944-A963-2BE14859F814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51D7FB-EB24-7446-B295-41A87D05FE6D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7623E0-2A19-E34C-809B-36BB683BC18F}"/>
              </a:ext>
            </a:extLst>
          </p:cNvPr>
          <p:cNvGrpSpPr/>
          <p:nvPr/>
        </p:nvGrpSpPr>
        <p:grpSpPr>
          <a:xfrm flipH="1">
            <a:off x="5415430" y="5582167"/>
            <a:ext cx="5352809" cy="1603175"/>
            <a:chOff x="1929734" y="7270892"/>
            <a:chExt cx="5352809" cy="16031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803870-11FF-D840-85CF-04AD305FBB0F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0A2CA7-A15B-4045-8F2B-1750D3C35A10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8CD949-EEC6-C54A-99C8-714C028588BD}"/>
              </a:ext>
            </a:extLst>
          </p:cNvPr>
          <p:cNvGrpSpPr/>
          <p:nvPr/>
        </p:nvGrpSpPr>
        <p:grpSpPr>
          <a:xfrm flipH="1">
            <a:off x="1440011" y="9572634"/>
            <a:ext cx="5352809" cy="1603175"/>
            <a:chOff x="1929734" y="10153256"/>
            <a:chExt cx="5352809" cy="16031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94CF49-E3EC-3047-8479-7397CC64BB15}"/>
                </a:ext>
              </a:extLst>
            </p:cNvPr>
            <p:cNvSpPr txBox="1"/>
            <p:nvPr/>
          </p:nvSpPr>
          <p:spPr>
            <a:xfrm>
              <a:off x="1929734" y="1080232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EA8984-5F73-B049-9B25-1E53A9E8BB53}"/>
                </a:ext>
              </a:extLst>
            </p:cNvPr>
            <p:cNvSpPr/>
            <p:nvPr/>
          </p:nvSpPr>
          <p:spPr>
            <a:xfrm>
              <a:off x="1929734" y="10153256"/>
              <a:ext cx="44011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A216F0-4FD2-644E-845E-674BB04BBE4D}"/>
              </a:ext>
            </a:extLst>
          </p:cNvPr>
          <p:cNvGrpSpPr/>
          <p:nvPr/>
        </p:nvGrpSpPr>
        <p:grpSpPr>
          <a:xfrm flipH="1">
            <a:off x="3277962" y="7577345"/>
            <a:ext cx="5352809" cy="1603175"/>
            <a:chOff x="1929734" y="7270892"/>
            <a:chExt cx="5352809" cy="160317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784EE8-61E9-2240-8A7C-C0B6DD2FDEC9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5E3F39-1ABD-A640-9F09-352FDF0114F0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0C12F837-27AC-584F-AD84-8D73002BF184}"/>
              </a:ext>
            </a:extLst>
          </p:cNvPr>
          <p:cNvSpPr/>
          <p:nvPr/>
        </p:nvSpPr>
        <p:spPr>
          <a:xfrm rot="1800000">
            <a:off x="16087701" y="5951972"/>
            <a:ext cx="327879" cy="972496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F171B6-D73A-0848-8AE6-E45BD0234526}"/>
              </a:ext>
            </a:extLst>
          </p:cNvPr>
          <p:cNvGrpSpPr/>
          <p:nvPr/>
        </p:nvGrpSpPr>
        <p:grpSpPr>
          <a:xfrm>
            <a:off x="7628120" y="10065874"/>
            <a:ext cx="1092998" cy="569951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43E9044-53FC-C44B-A692-F74C4E6DEB4D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EFE8AAC-B689-2841-8298-9CE859C81DC9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930F04-C4E7-8E47-8F31-4301E114A69E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Forma libre 46">
            <a:extLst>
              <a:ext uri="{FF2B5EF4-FFF2-40B4-BE49-F238E27FC236}">
                <a16:creationId xmlns:a16="http://schemas.microsoft.com/office/drawing/2014/main" id="{FD3F8D73-C39B-0F47-ACFF-61B99D196FAF}"/>
              </a:ext>
            </a:extLst>
          </p:cNvPr>
          <p:cNvSpPr/>
          <p:nvPr/>
        </p:nvSpPr>
        <p:spPr>
          <a:xfrm>
            <a:off x="9631783" y="7958625"/>
            <a:ext cx="857679" cy="857129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5">
            <a:extLst>
              <a:ext uri="{FF2B5EF4-FFF2-40B4-BE49-F238E27FC236}">
                <a16:creationId xmlns:a16="http://schemas.microsoft.com/office/drawing/2014/main" id="{E7C6A768-F977-C74C-B3B2-1AA78D433EED}"/>
              </a:ext>
            </a:extLst>
          </p:cNvPr>
          <p:cNvSpPr/>
          <p:nvPr/>
        </p:nvSpPr>
        <p:spPr>
          <a:xfrm>
            <a:off x="11602747" y="6121326"/>
            <a:ext cx="925187" cy="650104"/>
          </a:xfrm>
          <a:custGeom>
            <a:avLst/>
            <a:gdLst>
              <a:gd name="connsiteX0" fmla="*/ 791146 w 812734"/>
              <a:gd name="connsiteY0" fmla="*/ 546975 h 571087"/>
              <a:gd name="connsiteX1" fmla="*/ 758129 w 812734"/>
              <a:gd name="connsiteY1" fmla="*/ 546975 h 571087"/>
              <a:gd name="connsiteX2" fmla="*/ 758129 w 812734"/>
              <a:gd name="connsiteY2" fmla="*/ 16498 h 571087"/>
              <a:gd name="connsiteX3" fmla="*/ 741621 w 812734"/>
              <a:gd name="connsiteY3" fmla="*/ 0 h 571087"/>
              <a:gd name="connsiteX4" fmla="*/ 725112 w 812734"/>
              <a:gd name="connsiteY4" fmla="*/ 16498 h 571087"/>
              <a:gd name="connsiteX5" fmla="*/ 725112 w 812734"/>
              <a:gd name="connsiteY5" fmla="*/ 39342 h 571087"/>
              <a:gd name="connsiteX6" fmla="*/ 77464 w 812734"/>
              <a:gd name="connsiteY6" fmla="*/ 39342 h 571087"/>
              <a:gd name="connsiteX7" fmla="*/ 77464 w 812734"/>
              <a:gd name="connsiteY7" fmla="*/ 16498 h 571087"/>
              <a:gd name="connsiteX8" fmla="*/ 60955 w 812734"/>
              <a:gd name="connsiteY8" fmla="*/ 0 h 571087"/>
              <a:gd name="connsiteX9" fmla="*/ 44446 w 812734"/>
              <a:gd name="connsiteY9" fmla="*/ 16498 h 571087"/>
              <a:gd name="connsiteX10" fmla="*/ 44446 w 812734"/>
              <a:gd name="connsiteY10" fmla="*/ 546975 h 571087"/>
              <a:gd name="connsiteX11" fmla="*/ 16509 w 812734"/>
              <a:gd name="connsiteY11" fmla="*/ 546975 h 571087"/>
              <a:gd name="connsiteX12" fmla="*/ 0 w 812734"/>
              <a:gd name="connsiteY12" fmla="*/ 563473 h 571087"/>
              <a:gd name="connsiteX13" fmla="*/ 16509 w 812734"/>
              <a:gd name="connsiteY13" fmla="*/ 579971 h 571087"/>
              <a:gd name="connsiteX14" fmla="*/ 107941 w 812734"/>
              <a:gd name="connsiteY14" fmla="*/ 579971 h 571087"/>
              <a:gd name="connsiteX15" fmla="*/ 124450 w 812734"/>
              <a:gd name="connsiteY15" fmla="*/ 563473 h 571087"/>
              <a:gd name="connsiteX16" fmla="*/ 107941 w 812734"/>
              <a:gd name="connsiteY16" fmla="*/ 546975 h 571087"/>
              <a:gd name="connsiteX17" fmla="*/ 80003 w 812734"/>
              <a:gd name="connsiteY17" fmla="*/ 546975 h 571087"/>
              <a:gd name="connsiteX18" fmla="*/ 80003 w 812734"/>
              <a:gd name="connsiteY18" fmla="*/ 232242 h 571087"/>
              <a:gd name="connsiteX19" fmla="*/ 727651 w 812734"/>
              <a:gd name="connsiteY19" fmla="*/ 232242 h 571087"/>
              <a:gd name="connsiteX20" fmla="*/ 727651 w 812734"/>
              <a:gd name="connsiteY20" fmla="*/ 546975 h 571087"/>
              <a:gd name="connsiteX21" fmla="*/ 704793 w 812734"/>
              <a:gd name="connsiteY21" fmla="*/ 546975 h 571087"/>
              <a:gd name="connsiteX22" fmla="*/ 688285 w 812734"/>
              <a:gd name="connsiteY22" fmla="*/ 563473 h 571087"/>
              <a:gd name="connsiteX23" fmla="*/ 704793 w 812734"/>
              <a:gd name="connsiteY23" fmla="*/ 579971 h 571087"/>
              <a:gd name="connsiteX24" fmla="*/ 796226 w 812734"/>
              <a:gd name="connsiteY24" fmla="*/ 579971 h 571087"/>
              <a:gd name="connsiteX25" fmla="*/ 812735 w 812734"/>
              <a:gd name="connsiteY25" fmla="*/ 563473 h 571087"/>
              <a:gd name="connsiteX26" fmla="*/ 791146 w 812734"/>
              <a:gd name="connsiteY26" fmla="*/ 546975 h 571087"/>
              <a:gd name="connsiteX27" fmla="*/ 255250 w 812734"/>
              <a:gd name="connsiteY27" fmla="*/ 197977 h 571087"/>
              <a:gd name="connsiteX28" fmla="*/ 420337 w 812734"/>
              <a:gd name="connsiteY28" fmla="*/ 72338 h 571087"/>
              <a:gd name="connsiteX29" fmla="*/ 567645 w 812734"/>
              <a:gd name="connsiteY29" fmla="*/ 72338 h 571087"/>
              <a:gd name="connsiteX30" fmla="*/ 388589 w 812734"/>
              <a:gd name="connsiteY30" fmla="*/ 197977 h 571087"/>
              <a:gd name="connsiteX31" fmla="*/ 255250 w 812734"/>
              <a:gd name="connsiteY31" fmla="*/ 197977 h 571087"/>
              <a:gd name="connsiteX32" fmla="*/ 186675 w 812734"/>
              <a:gd name="connsiteY32" fmla="*/ 72338 h 571087"/>
              <a:gd name="connsiteX33" fmla="*/ 76194 w 812734"/>
              <a:gd name="connsiteY33" fmla="*/ 149752 h 571087"/>
              <a:gd name="connsiteX34" fmla="*/ 76194 w 812734"/>
              <a:gd name="connsiteY34" fmla="*/ 72338 h 571087"/>
              <a:gd name="connsiteX35" fmla="*/ 186675 w 812734"/>
              <a:gd name="connsiteY35" fmla="*/ 72338 h 571087"/>
              <a:gd name="connsiteX36" fmla="*/ 655268 w 812734"/>
              <a:gd name="connsiteY36" fmla="*/ 197977 h 571087"/>
              <a:gd name="connsiteX37" fmla="*/ 723842 w 812734"/>
              <a:gd name="connsiteY37" fmla="*/ 147214 h 571087"/>
              <a:gd name="connsiteX38" fmla="*/ 723842 w 812734"/>
              <a:gd name="connsiteY38" fmla="*/ 197977 h 571087"/>
              <a:gd name="connsiteX39" fmla="*/ 655268 w 812734"/>
              <a:gd name="connsiteY39" fmla="*/ 197977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734" h="571087">
                <a:moveTo>
                  <a:pt x="791146" y="546975"/>
                </a:moveTo>
                <a:lnTo>
                  <a:pt x="758129" y="546975"/>
                </a:lnTo>
                <a:lnTo>
                  <a:pt x="758129" y="16498"/>
                </a:lnTo>
                <a:cubicBezTo>
                  <a:pt x="758129" y="7615"/>
                  <a:pt x="750510" y="0"/>
                  <a:pt x="741621" y="0"/>
                </a:cubicBezTo>
                <a:cubicBezTo>
                  <a:pt x="732731" y="0"/>
                  <a:pt x="725112" y="7615"/>
                  <a:pt x="725112" y="16498"/>
                </a:cubicBezTo>
                <a:lnTo>
                  <a:pt x="725112" y="39342"/>
                </a:lnTo>
                <a:lnTo>
                  <a:pt x="77464" y="39342"/>
                </a:lnTo>
                <a:lnTo>
                  <a:pt x="77464" y="16498"/>
                </a:lnTo>
                <a:cubicBezTo>
                  <a:pt x="77464" y="7615"/>
                  <a:pt x="69844" y="0"/>
                  <a:pt x="60955" y="0"/>
                </a:cubicBezTo>
                <a:cubicBezTo>
                  <a:pt x="52066" y="0"/>
                  <a:pt x="44446" y="7615"/>
                  <a:pt x="44446" y="16498"/>
                </a:cubicBezTo>
                <a:lnTo>
                  <a:pt x="44446" y="546975"/>
                </a:lnTo>
                <a:lnTo>
                  <a:pt x="16509" y="546975"/>
                </a:lnTo>
                <a:cubicBezTo>
                  <a:pt x="7620" y="546975"/>
                  <a:pt x="0" y="554589"/>
                  <a:pt x="0" y="563473"/>
                </a:cubicBezTo>
                <a:cubicBezTo>
                  <a:pt x="0" y="572357"/>
                  <a:pt x="7620" y="579971"/>
                  <a:pt x="16509" y="579971"/>
                </a:cubicBezTo>
                <a:lnTo>
                  <a:pt x="107941" y="579971"/>
                </a:lnTo>
                <a:cubicBezTo>
                  <a:pt x="116831" y="579971"/>
                  <a:pt x="124450" y="572357"/>
                  <a:pt x="124450" y="563473"/>
                </a:cubicBezTo>
                <a:cubicBezTo>
                  <a:pt x="124450" y="554589"/>
                  <a:pt x="116831" y="546975"/>
                  <a:pt x="107941" y="546975"/>
                </a:cubicBezTo>
                <a:lnTo>
                  <a:pt x="80003" y="546975"/>
                </a:lnTo>
                <a:lnTo>
                  <a:pt x="80003" y="232242"/>
                </a:lnTo>
                <a:lnTo>
                  <a:pt x="727651" y="232242"/>
                </a:lnTo>
                <a:lnTo>
                  <a:pt x="727651" y="546975"/>
                </a:lnTo>
                <a:lnTo>
                  <a:pt x="704793" y="546975"/>
                </a:lnTo>
                <a:cubicBezTo>
                  <a:pt x="695904" y="546975"/>
                  <a:pt x="688285" y="554589"/>
                  <a:pt x="688285" y="563473"/>
                </a:cubicBezTo>
                <a:cubicBezTo>
                  <a:pt x="688285" y="572357"/>
                  <a:pt x="695904" y="579971"/>
                  <a:pt x="704793" y="579971"/>
                </a:cubicBezTo>
                <a:lnTo>
                  <a:pt x="796226" y="579971"/>
                </a:lnTo>
                <a:cubicBezTo>
                  <a:pt x="805116" y="579971"/>
                  <a:pt x="812735" y="572357"/>
                  <a:pt x="812735" y="563473"/>
                </a:cubicBezTo>
                <a:cubicBezTo>
                  <a:pt x="812735" y="554589"/>
                  <a:pt x="800036" y="546975"/>
                  <a:pt x="791146" y="546975"/>
                </a:cubicBezTo>
                <a:close/>
                <a:moveTo>
                  <a:pt x="255250" y="197977"/>
                </a:moveTo>
                <a:lnTo>
                  <a:pt x="420337" y="72338"/>
                </a:lnTo>
                <a:lnTo>
                  <a:pt x="567645" y="72338"/>
                </a:lnTo>
                <a:lnTo>
                  <a:pt x="388589" y="197977"/>
                </a:lnTo>
                <a:lnTo>
                  <a:pt x="255250" y="197977"/>
                </a:lnTo>
                <a:close/>
                <a:moveTo>
                  <a:pt x="186675" y="72338"/>
                </a:moveTo>
                <a:lnTo>
                  <a:pt x="76194" y="149752"/>
                </a:lnTo>
                <a:lnTo>
                  <a:pt x="76194" y="72338"/>
                </a:lnTo>
                <a:lnTo>
                  <a:pt x="186675" y="72338"/>
                </a:lnTo>
                <a:close/>
                <a:moveTo>
                  <a:pt x="655268" y="197977"/>
                </a:moveTo>
                <a:lnTo>
                  <a:pt x="723842" y="147214"/>
                </a:lnTo>
                <a:lnTo>
                  <a:pt x="723842" y="197977"/>
                </a:lnTo>
                <a:lnTo>
                  <a:pt x="655268" y="197977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7">
            <a:extLst>
              <a:ext uri="{FF2B5EF4-FFF2-40B4-BE49-F238E27FC236}">
                <a16:creationId xmlns:a16="http://schemas.microsoft.com/office/drawing/2014/main" id="{1159EB34-9603-BF4E-A9E2-F38C3FC76021}"/>
              </a:ext>
            </a:extLst>
          </p:cNvPr>
          <p:cNvSpPr/>
          <p:nvPr/>
        </p:nvSpPr>
        <p:spPr>
          <a:xfrm>
            <a:off x="13909275" y="8068335"/>
            <a:ext cx="812735" cy="571087"/>
          </a:xfrm>
          <a:custGeom>
            <a:avLst/>
            <a:gdLst>
              <a:gd name="connsiteX0" fmla="*/ 513039 w 812734"/>
              <a:gd name="connsiteY0" fmla="*/ 13960 h 571087"/>
              <a:gd name="connsiteX1" fmla="*/ 505420 w 812734"/>
              <a:gd name="connsiteY1" fmla="*/ 12691 h 571087"/>
              <a:gd name="connsiteX2" fmla="*/ 406367 w 812734"/>
              <a:gd name="connsiteY2" fmla="*/ 0 h 571087"/>
              <a:gd name="connsiteX3" fmla="*/ 295887 w 812734"/>
              <a:gd name="connsiteY3" fmla="*/ 16498 h 571087"/>
              <a:gd name="connsiteX4" fmla="*/ 292077 w 812734"/>
              <a:gd name="connsiteY4" fmla="*/ 17767 h 571087"/>
              <a:gd name="connsiteX5" fmla="*/ 196834 w 812734"/>
              <a:gd name="connsiteY5" fmla="*/ 60916 h 571087"/>
              <a:gd name="connsiteX6" fmla="*/ 190485 w 812734"/>
              <a:gd name="connsiteY6" fmla="*/ 64723 h 571087"/>
              <a:gd name="connsiteX7" fmla="*/ 0 w 812734"/>
              <a:gd name="connsiteY7" fmla="*/ 409913 h 571087"/>
              <a:gd name="connsiteX8" fmla="*/ 0 w 812734"/>
              <a:gd name="connsiteY8" fmla="*/ 538091 h 571087"/>
              <a:gd name="connsiteX9" fmla="*/ 3810 w 812734"/>
              <a:gd name="connsiteY9" fmla="*/ 549513 h 571087"/>
              <a:gd name="connsiteX10" fmla="*/ 11429 w 812734"/>
              <a:gd name="connsiteY10" fmla="*/ 554589 h 571087"/>
              <a:gd name="connsiteX11" fmla="*/ 407637 w 812734"/>
              <a:gd name="connsiteY11" fmla="*/ 582509 h 571087"/>
              <a:gd name="connsiteX12" fmla="*/ 805116 w 812734"/>
              <a:gd name="connsiteY12" fmla="*/ 554589 h 571087"/>
              <a:gd name="connsiteX13" fmla="*/ 812735 w 812734"/>
              <a:gd name="connsiteY13" fmla="*/ 549513 h 571087"/>
              <a:gd name="connsiteX14" fmla="*/ 816545 w 812734"/>
              <a:gd name="connsiteY14" fmla="*/ 538091 h 571087"/>
              <a:gd name="connsiteX15" fmla="*/ 816545 w 812734"/>
              <a:gd name="connsiteY15" fmla="*/ 409913 h 571087"/>
              <a:gd name="connsiteX16" fmla="*/ 513039 w 812734"/>
              <a:gd name="connsiteY16" fmla="*/ 13960 h 571087"/>
              <a:gd name="connsiteX17" fmla="*/ 521928 w 812734"/>
              <a:gd name="connsiteY17" fmla="*/ 52032 h 571087"/>
              <a:gd name="connsiteX18" fmla="*/ 586694 w 812734"/>
              <a:gd name="connsiteY18" fmla="*/ 81222 h 571087"/>
              <a:gd name="connsiteX19" fmla="*/ 586694 w 812734"/>
              <a:gd name="connsiteY19" fmla="*/ 494942 h 571087"/>
              <a:gd name="connsiteX20" fmla="*/ 521928 w 812734"/>
              <a:gd name="connsiteY20" fmla="*/ 493673 h 571087"/>
              <a:gd name="connsiteX21" fmla="*/ 521928 w 812734"/>
              <a:gd name="connsiteY21" fmla="*/ 52032 h 571087"/>
              <a:gd name="connsiteX22" fmla="*/ 217152 w 812734"/>
              <a:gd name="connsiteY22" fmla="*/ 85029 h 571087"/>
              <a:gd name="connsiteX23" fmla="*/ 280647 w 812734"/>
              <a:gd name="connsiteY23" fmla="*/ 55840 h 571087"/>
              <a:gd name="connsiteX24" fmla="*/ 280647 w 812734"/>
              <a:gd name="connsiteY24" fmla="*/ 493673 h 571087"/>
              <a:gd name="connsiteX25" fmla="*/ 217152 w 812734"/>
              <a:gd name="connsiteY25" fmla="*/ 494942 h 571087"/>
              <a:gd name="connsiteX26" fmla="*/ 217152 w 812734"/>
              <a:gd name="connsiteY26" fmla="*/ 85029 h 571087"/>
              <a:gd name="connsiteX27" fmla="*/ 406367 w 812734"/>
              <a:gd name="connsiteY27" fmla="*/ 545705 h 571087"/>
              <a:gd name="connsiteX28" fmla="*/ 106672 w 812734"/>
              <a:gd name="connsiteY28" fmla="*/ 535553 h 571087"/>
              <a:gd name="connsiteX29" fmla="*/ 406367 w 812734"/>
              <a:gd name="connsiteY29" fmla="*/ 525400 h 571087"/>
              <a:gd name="connsiteX30" fmla="*/ 706063 w 812734"/>
              <a:gd name="connsiteY30" fmla="*/ 535553 h 571087"/>
              <a:gd name="connsiteX31" fmla="*/ 406367 w 812734"/>
              <a:gd name="connsiteY31" fmla="*/ 545705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12734" h="571087">
                <a:moveTo>
                  <a:pt x="513039" y="13960"/>
                </a:moveTo>
                <a:cubicBezTo>
                  <a:pt x="510500" y="12691"/>
                  <a:pt x="509229" y="12691"/>
                  <a:pt x="505420" y="12691"/>
                </a:cubicBezTo>
                <a:cubicBezTo>
                  <a:pt x="473673" y="5077"/>
                  <a:pt x="440656" y="0"/>
                  <a:pt x="406367" y="0"/>
                </a:cubicBezTo>
                <a:cubicBezTo>
                  <a:pt x="368270" y="0"/>
                  <a:pt x="330173" y="6345"/>
                  <a:pt x="295887" y="16498"/>
                </a:cubicBezTo>
                <a:cubicBezTo>
                  <a:pt x="294617" y="16498"/>
                  <a:pt x="293346" y="16498"/>
                  <a:pt x="292077" y="17767"/>
                </a:cubicBezTo>
                <a:cubicBezTo>
                  <a:pt x="257790" y="27920"/>
                  <a:pt x="226042" y="41880"/>
                  <a:pt x="196834" y="60916"/>
                </a:cubicBezTo>
                <a:cubicBezTo>
                  <a:pt x="194295" y="62185"/>
                  <a:pt x="191754" y="63454"/>
                  <a:pt x="190485" y="64723"/>
                </a:cubicBezTo>
                <a:cubicBezTo>
                  <a:pt x="76194" y="137061"/>
                  <a:pt x="0" y="263969"/>
                  <a:pt x="0" y="409913"/>
                </a:cubicBezTo>
                <a:lnTo>
                  <a:pt x="0" y="538091"/>
                </a:lnTo>
                <a:cubicBezTo>
                  <a:pt x="0" y="540630"/>
                  <a:pt x="0" y="544437"/>
                  <a:pt x="3810" y="549513"/>
                </a:cubicBezTo>
                <a:cubicBezTo>
                  <a:pt x="5080" y="552051"/>
                  <a:pt x="7619" y="553320"/>
                  <a:pt x="11429" y="554589"/>
                </a:cubicBezTo>
                <a:cubicBezTo>
                  <a:pt x="36827" y="567280"/>
                  <a:pt x="124451" y="582509"/>
                  <a:pt x="407637" y="582509"/>
                </a:cubicBezTo>
                <a:cubicBezTo>
                  <a:pt x="692094" y="582509"/>
                  <a:pt x="778448" y="568549"/>
                  <a:pt x="805116" y="554589"/>
                </a:cubicBezTo>
                <a:cubicBezTo>
                  <a:pt x="807655" y="553320"/>
                  <a:pt x="810196" y="552051"/>
                  <a:pt x="812735" y="549513"/>
                </a:cubicBezTo>
                <a:cubicBezTo>
                  <a:pt x="816545" y="545705"/>
                  <a:pt x="816545" y="541898"/>
                  <a:pt x="816545" y="538091"/>
                </a:cubicBezTo>
                <a:lnTo>
                  <a:pt x="816545" y="409913"/>
                </a:lnTo>
                <a:cubicBezTo>
                  <a:pt x="814004" y="219551"/>
                  <a:pt x="685745" y="60916"/>
                  <a:pt x="513039" y="13960"/>
                </a:cubicBezTo>
                <a:close/>
                <a:moveTo>
                  <a:pt x="521928" y="52032"/>
                </a:moveTo>
                <a:cubicBezTo>
                  <a:pt x="544787" y="59647"/>
                  <a:pt x="566374" y="68531"/>
                  <a:pt x="586694" y="81222"/>
                </a:cubicBezTo>
                <a:lnTo>
                  <a:pt x="586694" y="494942"/>
                </a:lnTo>
                <a:cubicBezTo>
                  <a:pt x="566374" y="493673"/>
                  <a:pt x="544787" y="493673"/>
                  <a:pt x="521928" y="493673"/>
                </a:cubicBezTo>
                <a:lnTo>
                  <a:pt x="521928" y="52032"/>
                </a:lnTo>
                <a:close/>
                <a:moveTo>
                  <a:pt x="217152" y="85029"/>
                </a:moveTo>
                <a:cubicBezTo>
                  <a:pt x="237472" y="73607"/>
                  <a:pt x="259060" y="63454"/>
                  <a:pt x="280647" y="55840"/>
                </a:cubicBezTo>
                <a:lnTo>
                  <a:pt x="280647" y="493673"/>
                </a:lnTo>
                <a:cubicBezTo>
                  <a:pt x="257790" y="493673"/>
                  <a:pt x="237472" y="494942"/>
                  <a:pt x="217152" y="494942"/>
                </a:cubicBezTo>
                <a:lnTo>
                  <a:pt x="217152" y="85029"/>
                </a:lnTo>
                <a:close/>
                <a:moveTo>
                  <a:pt x="406367" y="545705"/>
                </a:moveTo>
                <a:cubicBezTo>
                  <a:pt x="275569" y="545705"/>
                  <a:pt x="172706" y="541898"/>
                  <a:pt x="106672" y="535553"/>
                </a:cubicBezTo>
                <a:cubicBezTo>
                  <a:pt x="172706" y="530476"/>
                  <a:pt x="275569" y="525400"/>
                  <a:pt x="406367" y="525400"/>
                </a:cubicBezTo>
                <a:cubicBezTo>
                  <a:pt x="537168" y="525400"/>
                  <a:pt x="640029" y="529208"/>
                  <a:pt x="706063" y="535553"/>
                </a:cubicBezTo>
                <a:cubicBezTo>
                  <a:pt x="640029" y="541898"/>
                  <a:pt x="537168" y="545705"/>
                  <a:pt x="406367" y="545705"/>
                </a:cubicBez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64">
            <a:extLst>
              <a:ext uri="{FF2B5EF4-FFF2-40B4-BE49-F238E27FC236}">
                <a16:creationId xmlns:a16="http://schemas.microsoft.com/office/drawing/2014/main" id="{7C5021EA-1981-8A40-BF0A-1813EB34AADA}"/>
              </a:ext>
            </a:extLst>
          </p:cNvPr>
          <p:cNvSpPr/>
          <p:nvPr/>
        </p:nvSpPr>
        <p:spPr>
          <a:xfrm>
            <a:off x="11911592" y="9919567"/>
            <a:ext cx="812735" cy="812213"/>
          </a:xfrm>
          <a:custGeom>
            <a:avLst/>
            <a:gdLst>
              <a:gd name="connsiteX0" fmla="*/ 739589 w 812734"/>
              <a:gd name="connsiteY0" fmla="*/ 671939 h 812212"/>
              <a:gd name="connsiteX1" fmla="*/ 566883 w 812734"/>
              <a:gd name="connsiteY1" fmla="*/ 671939 h 812212"/>
              <a:gd name="connsiteX2" fmla="*/ 566883 w 812734"/>
              <a:gd name="connsiteY2" fmla="*/ 635135 h 812212"/>
              <a:gd name="connsiteX3" fmla="*/ 723080 w 812734"/>
              <a:gd name="connsiteY3" fmla="*/ 635135 h 812212"/>
              <a:gd name="connsiteX4" fmla="*/ 739589 w 812734"/>
              <a:gd name="connsiteY4" fmla="*/ 618638 h 812212"/>
              <a:gd name="connsiteX5" fmla="*/ 739589 w 812734"/>
              <a:gd name="connsiteY5" fmla="*/ 472693 h 812212"/>
              <a:gd name="connsiteX6" fmla="*/ 620218 w 812734"/>
              <a:gd name="connsiteY6" fmla="*/ 353399 h 812212"/>
              <a:gd name="connsiteX7" fmla="*/ 451322 w 812734"/>
              <a:gd name="connsiteY7" fmla="*/ 353399 h 812212"/>
              <a:gd name="connsiteX8" fmla="*/ 434813 w 812734"/>
              <a:gd name="connsiteY8" fmla="*/ 369898 h 812212"/>
              <a:gd name="connsiteX9" fmla="*/ 434813 w 812734"/>
              <a:gd name="connsiteY9" fmla="*/ 462540 h 812212"/>
              <a:gd name="connsiteX10" fmla="*/ 29716 w 812734"/>
              <a:gd name="connsiteY10" fmla="*/ 5670 h 812212"/>
              <a:gd name="connsiteX11" fmla="*/ 6858 w 812734"/>
              <a:gd name="connsiteY11" fmla="*/ 3133 h 812212"/>
              <a:gd name="connsiteX12" fmla="*/ 3048 w 812734"/>
              <a:gd name="connsiteY12" fmla="*/ 25975 h 812212"/>
              <a:gd name="connsiteX13" fmla="*/ 58923 w 812734"/>
              <a:gd name="connsiteY13" fmla="*/ 113542 h 812212"/>
              <a:gd name="connsiteX14" fmla="*/ 65273 w 812734"/>
              <a:gd name="connsiteY14" fmla="*/ 432082 h 812212"/>
              <a:gd name="connsiteX15" fmla="*/ 1778 w 812734"/>
              <a:gd name="connsiteY15" fmla="*/ 510766 h 812212"/>
              <a:gd name="connsiteX16" fmla="*/ 84321 w 812734"/>
              <a:gd name="connsiteY16" fmla="*/ 593256 h 812212"/>
              <a:gd name="connsiteX17" fmla="*/ 165595 w 812734"/>
              <a:gd name="connsiteY17" fmla="*/ 510766 h 812212"/>
              <a:gd name="connsiteX18" fmla="*/ 99560 w 812734"/>
              <a:gd name="connsiteY18" fmla="*/ 430813 h 812212"/>
              <a:gd name="connsiteX19" fmla="*/ 94480 w 812734"/>
              <a:gd name="connsiteY19" fmla="*/ 168113 h 812212"/>
              <a:gd name="connsiteX20" fmla="*/ 311633 w 812734"/>
              <a:gd name="connsiteY20" fmla="*/ 510766 h 812212"/>
              <a:gd name="connsiteX21" fmla="*/ 310363 w 812734"/>
              <a:gd name="connsiteY21" fmla="*/ 517111 h 812212"/>
              <a:gd name="connsiteX22" fmla="*/ 310363 w 812734"/>
              <a:gd name="connsiteY22" fmla="*/ 616099 h 812212"/>
              <a:gd name="connsiteX23" fmla="*/ 326872 w 812734"/>
              <a:gd name="connsiteY23" fmla="*/ 632597 h 812212"/>
              <a:gd name="connsiteX24" fmla="*/ 434813 w 812734"/>
              <a:gd name="connsiteY24" fmla="*/ 632597 h 812212"/>
              <a:gd name="connsiteX25" fmla="*/ 434813 w 812734"/>
              <a:gd name="connsiteY25" fmla="*/ 669401 h 812212"/>
              <a:gd name="connsiteX26" fmla="*/ 263377 w 812734"/>
              <a:gd name="connsiteY26" fmla="*/ 669401 h 812212"/>
              <a:gd name="connsiteX27" fmla="*/ 190993 w 812734"/>
              <a:gd name="connsiteY27" fmla="*/ 741738 h 812212"/>
              <a:gd name="connsiteX28" fmla="*/ 263377 w 812734"/>
              <a:gd name="connsiteY28" fmla="*/ 814077 h 812212"/>
              <a:gd name="connsiteX29" fmla="*/ 740858 w 812734"/>
              <a:gd name="connsiteY29" fmla="*/ 814077 h 812212"/>
              <a:gd name="connsiteX30" fmla="*/ 813243 w 812734"/>
              <a:gd name="connsiteY30" fmla="*/ 741738 h 812212"/>
              <a:gd name="connsiteX31" fmla="*/ 739589 w 812734"/>
              <a:gd name="connsiteY31" fmla="*/ 671939 h 812212"/>
              <a:gd name="connsiteX32" fmla="*/ 465291 w 812734"/>
              <a:gd name="connsiteY32" fmla="*/ 731586 h 812212"/>
              <a:gd name="connsiteX33" fmla="*/ 524976 w 812734"/>
              <a:gd name="connsiteY33" fmla="*/ 731586 h 812212"/>
              <a:gd name="connsiteX34" fmla="*/ 541485 w 812734"/>
              <a:gd name="connsiteY34" fmla="*/ 748083 h 812212"/>
              <a:gd name="connsiteX35" fmla="*/ 524976 w 812734"/>
              <a:gd name="connsiteY35" fmla="*/ 764582 h 812212"/>
              <a:gd name="connsiteX36" fmla="*/ 465291 w 812734"/>
              <a:gd name="connsiteY36" fmla="*/ 764582 h 812212"/>
              <a:gd name="connsiteX37" fmla="*/ 448782 w 812734"/>
              <a:gd name="connsiteY37" fmla="*/ 748083 h 812212"/>
              <a:gd name="connsiteX38" fmla="*/ 465291 w 812734"/>
              <a:gd name="connsiteY38" fmla="*/ 731586 h 812212"/>
              <a:gd name="connsiteX39" fmla="*/ 305284 w 812734"/>
              <a:gd name="connsiteY39" fmla="*/ 731586 h 812212"/>
              <a:gd name="connsiteX40" fmla="*/ 364969 w 812734"/>
              <a:gd name="connsiteY40" fmla="*/ 731586 h 812212"/>
              <a:gd name="connsiteX41" fmla="*/ 381477 w 812734"/>
              <a:gd name="connsiteY41" fmla="*/ 748083 h 812212"/>
              <a:gd name="connsiteX42" fmla="*/ 364969 w 812734"/>
              <a:gd name="connsiteY42" fmla="*/ 764582 h 812212"/>
              <a:gd name="connsiteX43" fmla="*/ 305284 w 812734"/>
              <a:gd name="connsiteY43" fmla="*/ 764582 h 812212"/>
              <a:gd name="connsiteX44" fmla="*/ 288775 w 812734"/>
              <a:gd name="connsiteY44" fmla="*/ 748083 h 812212"/>
              <a:gd name="connsiteX45" fmla="*/ 305284 w 812734"/>
              <a:gd name="connsiteY45" fmla="*/ 731586 h 812212"/>
              <a:gd name="connsiteX46" fmla="*/ 683713 w 812734"/>
              <a:gd name="connsiteY46" fmla="*/ 765851 h 812212"/>
              <a:gd name="connsiteX47" fmla="*/ 624028 w 812734"/>
              <a:gd name="connsiteY47" fmla="*/ 765851 h 812212"/>
              <a:gd name="connsiteX48" fmla="*/ 607519 w 812734"/>
              <a:gd name="connsiteY48" fmla="*/ 749352 h 812212"/>
              <a:gd name="connsiteX49" fmla="*/ 624028 w 812734"/>
              <a:gd name="connsiteY49" fmla="*/ 732855 h 812212"/>
              <a:gd name="connsiteX50" fmla="*/ 683713 w 812734"/>
              <a:gd name="connsiteY50" fmla="*/ 732855 h 812212"/>
              <a:gd name="connsiteX51" fmla="*/ 700222 w 812734"/>
              <a:gd name="connsiteY51" fmla="*/ 749352 h 812212"/>
              <a:gd name="connsiteX52" fmla="*/ 683713 w 812734"/>
              <a:gd name="connsiteY52" fmla="*/ 765851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12734" h="812212">
                <a:moveTo>
                  <a:pt x="739589" y="671939"/>
                </a:moveTo>
                <a:lnTo>
                  <a:pt x="566883" y="671939"/>
                </a:lnTo>
                <a:lnTo>
                  <a:pt x="566883" y="635135"/>
                </a:lnTo>
                <a:lnTo>
                  <a:pt x="723080" y="635135"/>
                </a:lnTo>
                <a:cubicBezTo>
                  <a:pt x="733239" y="635135"/>
                  <a:pt x="739589" y="627521"/>
                  <a:pt x="739589" y="618638"/>
                </a:cubicBezTo>
                <a:lnTo>
                  <a:pt x="739589" y="472693"/>
                </a:lnTo>
                <a:cubicBezTo>
                  <a:pt x="739589" y="406700"/>
                  <a:pt x="686253" y="353399"/>
                  <a:pt x="620218" y="353399"/>
                </a:cubicBezTo>
                <a:lnTo>
                  <a:pt x="451322" y="353399"/>
                </a:lnTo>
                <a:cubicBezTo>
                  <a:pt x="442432" y="353399"/>
                  <a:pt x="434813" y="361013"/>
                  <a:pt x="434813" y="369898"/>
                </a:cubicBezTo>
                <a:lnTo>
                  <a:pt x="434813" y="462540"/>
                </a:lnTo>
                <a:lnTo>
                  <a:pt x="29716" y="5670"/>
                </a:lnTo>
                <a:cubicBezTo>
                  <a:pt x="23366" y="-675"/>
                  <a:pt x="13207" y="-1944"/>
                  <a:pt x="6858" y="3133"/>
                </a:cubicBezTo>
                <a:cubicBezTo>
                  <a:pt x="-762" y="8209"/>
                  <a:pt x="-2032" y="18361"/>
                  <a:pt x="3048" y="25975"/>
                </a:cubicBezTo>
                <a:lnTo>
                  <a:pt x="58923" y="113542"/>
                </a:lnTo>
                <a:lnTo>
                  <a:pt x="65273" y="432082"/>
                </a:lnTo>
                <a:cubicBezTo>
                  <a:pt x="29716" y="440966"/>
                  <a:pt x="1778" y="472693"/>
                  <a:pt x="1778" y="510766"/>
                </a:cubicBezTo>
                <a:cubicBezTo>
                  <a:pt x="1778" y="556452"/>
                  <a:pt x="38605" y="593256"/>
                  <a:pt x="84321" y="593256"/>
                </a:cubicBezTo>
                <a:cubicBezTo>
                  <a:pt x="128768" y="593256"/>
                  <a:pt x="165595" y="556452"/>
                  <a:pt x="165595" y="510766"/>
                </a:cubicBezTo>
                <a:cubicBezTo>
                  <a:pt x="165595" y="471424"/>
                  <a:pt x="136387" y="437158"/>
                  <a:pt x="99560" y="430813"/>
                </a:cubicBezTo>
                <a:lnTo>
                  <a:pt x="94480" y="168113"/>
                </a:lnTo>
                <a:lnTo>
                  <a:pt x="311633" y="510766"/>
                </a:lnTo>
                <a:cubicBezTo>
                  <a:pt x="310363" y="513303"/>
                  <a:pt x="310363" y="514572"/>
                  <a:pt x="310363" y="517111"/>
                </a:cubicBezTo>
                <a:lnTo>
                  <a:pt x="310363" y="616099"/>
                </a:lnTo>
                <a:cubicBezTo>
                  <a:pt x="310363" y="626252"/>
                  <a:pt x="317983" y="632597"/>
                  <a:pt x="326872" y="632597"/>
                </a:cubicBezTo>
                <a:lnTo>
                  <a:pt x="434813" y="632597"/>
                </a:lnTo>
                <a:lnTo>
                  <a:pt x="434813" y="669401"/>
                </a:lnTo>
                <a:lnTo>
                  <a:pt x="263377" y="669401"/>
                </a:lnTo>
                <a:cubicBezTo>
                  <a:pt x="222740" y="669401"/>
                  <a:pt x="190993" y="702397"/>
                  <a:pt x="190993" y="741738"/>
                </a:cubicBezTo>
                <a:cubicBezTo>
                  <a:pt x="190993" y="781079"/>
                  <a:pt x="224010" y="814077"/>
                  <a:pt x="263377" y="814077"/>
                </a:cubicBezTo>
                <a:lnTo>
                  <a:pt x="740858" y="814077"/>
                </a:lnTo>
                <a:cubicBezTo>
                  <a:pt x="780225" y="814077"/>
                  <a:pt x="813243" y="781079"/>
                  <a:pt x="813243" y="741738"/>
                </a:cubicBezTo>
                <a:cubicBezTo>
                  <a:pt x="813243" y="703666"/>
                  <a:pt x="780225" y="671939"/>
                  <a:pt x="739589" y="671939"/>
                </a:cubicBezTo>
                <a:close/>
                <a:moveTo>
                  <a:pt x="465291" y="731586"/>
                </a:moveTo>
                <a:lnTo>
                  <a:pt x="524976" y="731586"/>
                </a:lnTo>
                <a:cubicBezTo>
                  <a:pt x="535135" y="731586"/>
                  <a:pt x="541485" y="739201"/>
                  <a:pt x="541485" y="748083"/>
                </a:cubicBezTo>
                <a:cubicBezTo>
                  <a:pt x="541485" y="756968"/>
                  <a:pt x="533865" y="764582"/>
                  <a:pt x="524976" y="764582"/>
                </a:cubicBezTo>
                <a:lnTo>
                  <a:pt x="465291" y="764582"/>
                </a:lnTo>
                <a:cubicBezTo>
                  <a:pt x="456401" y="764582"/>
                  <a:pt x="448782" y="756968"/>
                  <a:pt x="448782" y="748083"/>
                </a:cubicBezTo>
                <a:cubicBezTo>
                  <a:pt x="447512" y="739201"/>
                  <a:pt x="456401" y="731586"/>
                  <a:pt x="465291" y="731586"/>
                </a:cubicBezTo>
                <a:close/>
                <a:moveTo>
                  <a:pt x="305284" y="731586"/>
                </a:moveTo>
                <a:lnTo>
                  <a:pt x="364969" y="731586"/>
                </a:lnTo>
                <a:cubicBezTo>
                  <a:pt x="375128" y="731586"/>
                  <a:pt x="381477" y="739201"/>
                  <a:pt x="381477" y="748083"/>
                </a:cubicBezTo>
                <a:cubicBezTo>
                  <a:pt x="381477" y="756968"/>
                  <a:pt x="373858" y="764582"/>
                  <a:pt x="364969" y="764582"/>
                </a:cubicBezTo>
                <a:lnTo>
                  <a:pt x="305284" y="764582"/>
                </a:lnTo>
                <a:cubicBezTo>
                  <a:pt x="295125" y="764582"/>
                  <a:pt x="288775" y="756968"/>
                  <a:pt x="288775" y="748083"/>
                </a:cubicBezTo>
                <a:cubicBezTo>
                  <a:pt x="288775" y="739201"/>
                  <a:pt x="296394" y="731586"/>
                  <a:pt x="305284" y="731586"/>
                </a:cubicBezTo>
                <a:close/>
                <a:moveTo>
                  <a:pt x="683713" y="765851"/>
                </a:moveTo>
                <a:lnTo>
                  <a:pt x="624028" y="765851"/>
                </a:lnTo>
                <a:cubicBezTo>
                  <a:pt x="613869" y="765851"/>
                  <a:pt x="607519" y="758237"/>
                  <a:pt x="607519" y="749352"/>
                </a:cubicBezTo>
                <a:cubicBezTo>
                  <a:pt x="607519" y="739201"/>
                  <a:pt x="615139" y="732855"/>
                  <a:pt x="624028" y="732855"/>
                </a:cubicBezTo>
                <a:lnTo>
                  <a:pt x="683713" y="732855"/>
                </a:lnTo>
                <a:cubicBezTo>
                  <a:pt x="693872" y="732855"/>
                  <a:pt x="700222" y="740469"/>
                  <a:pt x="700222" y="749352"/>
                </a:cubicBezTo>
                <a:cubicBezTo>
                  <a:pt x="701492" y="756968"/>
                  <a:pt x="693872" y="765851"/>
                  <a:pt x="683713" y="765851"/>
                </a:cubicBez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85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" name="Block Arc 3">
            <a:extLst>
              <a:ext uri="{FF2B5EF4-FFF2-40B4-BE49-F238E27FC236}">
                <a16:creationId xmlns:a16="http://schemas.microsoft.com/office/drawing/2014/main" id="{533D7DFC-E1FD-5040-82A8-3789F0200020}"/>
              </a:ext>
            </a:extLst>
          </p:cNvPr>
          <p:cNvSpPr/>
          <p:nvPr/>
        </p:nvSpPr>
        <p:spPr>
          <a:xfrm>
            <a:off x="2482926" y="6489495"/>
            <a:ext cx="5475742" cy="5475740"/>
          </a:xfrm>
          <a:prstGeom prst="blockArc">
            <a:avLst>
              <a:gd name="adj1" fmla="val 7068422"/>
              <a:gd name="adj2" fmla="val 3796948"/>
              <a:gd name="adj3" fmla="val 50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F43E5D78-777B-154A-AFD3-695C15F56A0C}"/>
              </a:ext>
            </a:extLst>
          </p:cNvPr>
          <p:cNvSpPr/>
          <p:nvPr/>
        </p:nvSpPr>
        <p:spPr>
          <a:xfrm>
            <a:off x="9450954" y="6489495"/>
            <a:ext cx="5475742" cy="5475740"/>
          </a:xfrm>
          <a:prstGeom prst="blockArc">
            <a:avLst>
              <a:gd name="adj1" fmla="val 7068422"/>
              <a:gd name="adj2" fmla="val 3796948"/>
              <a:gd name="adj3" fmla="val 50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AD550D7C-0BB3-D849-9468-31AC0D197D40}"/>
              </a:ext>
            </a:extLst>
          </p:cNvPr>
          <p:cNvSpPr/>
          <p:nvPr/>
        </p:nvSpPr>
        <p:spPr>
          <a:xfrm>
            <a:off x="16418982" y="6489495"/>
            <a:ext cx="5475742" cy="5475740"/>
          </a:xfrm>
          <a:prstGeom prst="blockArc">
            <a:avLst>
              <a:gd name="adj1" fmla="val 7068422"/>
              <a:gd name="adj2" fmla="val 3796948"/>
              <a:gd name="adj3" fmla="val 50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9E57CB-9F0B-C44F-9FB9-F39B70D90D95}"/>
              </a:ext>
            </a:extLst>
          </p:cNvPr>
          <p:cNvSpPr txBox="1"/>
          <p:nvPr/>
        </p:nvSpPr>
        <p:spPr>
          <a:xfrm flipH="1">
            <a:off x="3213307" y="8859109"/>
            <a:ext cx="4169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F6B974-FCCE-B942-BCF4-46EA623EFDC7}"/>
              </a:ext>
            </a:extLst>
          </p:cNvPr>
          <p:cNvSpPr/>
          <p:nvPr/>
        </p:nvSpPr>
        <p:spPr>
          <a:xfrm flipH="1">
            <a:off x="3807607" y="821004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1DB468-D360-D841-942E-897D080E1682}"/>
              </a:ext>
            </a:extLst>
          </p:cNvPr>
          <p:cNvSpPr txBox="1"/>
          <p:nvPr/>
        </p:nvSpPr>
        <p:spPr>
          <a:xfrm flipH="1">
            <a:off x="10074496" y="8859109"/>
            <a:ext cx="4169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E05AFE-EACD-5744-8715-755F6DE5B570}"/>
              </a:ext>
            </a:extLst>
          </p:cNvPr>
          <p:cNvSpPr/>
          <p:nvPr/>
        </p:nvSpPr>
        <p:spPr>
          <a:xfrm flipH="1">
            <a:off x="10668796" y="821004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8BAA54-A543-2E4D-9138-E3B0AEC61C9F}"/>
              </a:ext>
            </a:extLst>
          </p:cNvPr>
          <p:cNvSpPr txBox="1"/>
          <p:nvPr/>
        </p:nvSpPr>
        <p:spPr>
          <a:xfrm flipH="1">
            <a:off x="17048948" y="8859109"/>
            <a:ext cx="4169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99467B-2B34-7741-AF62-1C8234C74A46}"/>
              </a:ext>
            </a:extLst>
          </p:cNvPr>
          <p:cNvSpPr/>
          <p:nvPr/>
        </p:nvSpPr>
        <p:spPr>
          <a:xfrm flipH="1">
            <a:off x="17643248" y="821004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C30B2A-953F-8F4E-9918-8CED049931A8}"/>
              </a:ext>
            </a:extLst>
          </p:cNvPr>
          <p:cNvSpPr/>
          <p:nvPr/>
        </p:nvSpPr>
        <p:spPr>
          <a:xfrm>
            <a:off x="4323037" y="5411387"/>
            <a:ext cx="2019344" cy="20193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0C6CB3-6820-F745-B1BD-661ED642D44D}"/>
              </a:ext>
            </a:extLst>
          </p:cNvPr>
          <p:cNvSpPr/>
          <p:nvPr/>
        </p:nvSpPr>
        <p:spPr>
          <a:xfrm>
            <a:off x="18147181" y="5411387"/>
            <a:ext cx="2019344" cy="20193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691588-E8A1-E541-834A-5B0FEB7B4223}"/>
              </a:ext>
            </a:extLst>
          </p:cNvPr>
          <p:cNvSpPr/>
          <p:nvPr/>
        </p:nvSpPr>
        <p:spPr>
          <a:xfrm>
            <a:off x="11179153" y="5411387"/>
            <a:ext cx="2019344" cy="20193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5DC7D03-46DA-DA49-8D4F-B9E7D582AC7F}"/>
              </a:ext>
            </a:extLst>
          </p:cNvPr>
          <p:cNvSpPr/>
          <p:nvPr/>
        </p:nvSpPr>
        <p:spPr>
          <a:xfrm rot="1800000">
            <a:off x="12030097" y="5895655"/>
            <a:ext cx="354281" cy="1050803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A996469-A531-D04D-971C-D9379CD43762}"/>
              </a:ext>
            </a:extLst>
          </p:cNvPr>
          <p:cNvGrpSpPr/>
          <p:nvPr/>
        </p:nvGrpSpPr>
        <p:grpSpPr>
          <a:xfrm>
            <a:off x="4726225" y="6103212"/>
            <a:ext cx="1334978" cy="696134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29F7B8-04CB-9744-883D-FB8841E10E18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CC86DA-7CAA-684A-A547-43E2B9215908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63508D7-54F4-E440-AC5A-A4FB719F96F3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Forma libre 54">
            <a:extLst>
              <a:ext uri="{FF2B5EF4-FFF2-40B4-BE49-F238E27FC236}">
                <a16:creationId xmlns:a16="http://schemas.microsoft.com/office/drawing/2014/main" id="{FF304957-9651-6D44-9E28-9BB0AC12D05E}"/>
              </a:ext>
            </a:extLst>
          </p:cNvPr>
          <p:cNvSpPr/>
          <p:nvPr/>
        </p:nvSpPr>
        <p:spPr>
          <a:xfrm>
            <a:off x="18633501" y="6028387"/>
            <a:ext cx="1018074" cy="731270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90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8ABFE9-45E8-7B48-9251-770817F84436}"/>
              </a:ext>
            </a:extLst>
          </p:cNvPr>
          <p:cNvGrpSpPr/>
          <p:nvPr/>
        </p:nvGrpSpPr>
        <p:grpSpPr>
          <a:xfrm>
            <a:off x="9208558" y="5748181"/>
            <a:ext cx="5960534" cy="5960534"/>
            <a:chOff x="4673600" y="5520267"/>
            <a:chExt cx="6570134" cy="65701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AAB2A4-ABC6-8D46-9487-EDB1E5731EB0}"/>
                </a:ext>
              </a:extLst>
            </p:cNvPr>
            <p:cNvSpPr/>
            <p:nvPr/>
          </p:nvSpPr>
          <p:spPr>
            <a:xfrm rot="2700000">
              <a:off x="4673600" y="5520267"/>
              <a:ext cx="3285067" cy="32850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2BB4D5-7DF6-7345-9CC2-663E6E3DC038}"/>
                </a:ext>
              </a:extLst>
            </p:cNvPr>
            <p:cNvSpPr/>
            <p:nvPr/>
          </p:nvSpPr>
          <p:spPr>
            <a:xfrm rot="2700000">
              <a:off x="7958667" y="5520267"/>
              <a:ext cx="3285067" cy="3285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F5E9AB-52FF-9A47-A545-4C4FD0EE4E02}"/>
                </a:ext>
              </a:extLst>
            </p:cNvPr>
            <p:cNvSpPr/>
            <p:nvPr/>
          </p:nvSpPr>
          <p:spPr>
            <a:xfrm rot="2700000">
              <a:off x="4673600" y="8805334"/>
              <a:ext cx="3285067" cy="32850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CAB352-C2F0-DE4A-8346-1E9A3666C9D4}"/>
                </a:ext>
              </a:extLst>
            </p:cNvPr>
            <p:cNvSpPr/>
            <p:nvPr/>
          </p:nvSpPr>
          <p:spPr>
            <a:xfrm rot="2700000">
              <a:off x="7958667" y="8805334"/>
              <a:ext cx="3285067" cy="32850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>
            <a:extLst>
              <a:ext uri="{FF2B5EF4-FFF2-40B4-BE49-F238E27FC236}">
                <a16:creationId xmlns:a16="http://schemas.microsoft.com/office/drawing/2014/main" id="{33328F55-28B2-3649-936A-763773F6956B}"/>
              </a:ext>
            </a:extLst>
          </p:cNvPr>
          <p:cNvSpPr/>
          <p:nvPr/>
        </p:nvSpPr>
        <p:spPr>
          <a:xfrm rot="2700000">
            <a:off x="8090444" y="6766997"/>
            <a:ext cx="942634" cy="942634"/>
          </a:xfrm>
          <a:prstGeom prst="corner">
            <a:avLst>
              <a:gd name="adj1" fmla="val 12854"/>
              <a:gd name="adj2" fmla="val 127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8AC221EF-7D4C-7B4C-ADA5-247DE06D42F2}"/>
              </a:ext>
            </a:extLst>
          </p:cNvPr>
          <p:cNvSpPr/>
          <p:nvPr/>
        </p:nvSpPr>
        <p:spPr>
          <a:xfrm rot="2700000">
            <a:off x="8090444" y="9747265"/>
            <a:ext cx="942634" cy="942634"/>
          </a:xfrm>
          <a:prstGeom prst="corner">
            <a:avLst>
              <a:gd name="adj1" fmla="val 12854"/>
              <a:gd name="adj2" fmla="val 127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25560BE9-43CA-724B-A4B9-5717AA0A709F}"/>
              </a:ext>
            </a:extLst>
          </p:cNvPr>
          <p:cNvSpPr/>
          <p:nvPr/>
        </p:nvSpPr>
        <p:spPr>
          <a:xfrm rot="18900000" flipH="1">
            <a:off x="15344572" y="6766997"/>
            <a:ext cx="942634" cy="942634"/>
          </a:xfrm>
          <a:prstGeom prst="corner">
            <a:avLst>
              <a:gd name="adj1" fmla="val 12854"/>
              <a:gd name="adj2" fmla="val 127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00EF191A-DA33-8249-B2EA-457DB02F2757}"/>
              </a:ext>
            </a:extLst>
          </p:cNvPr>
          <p:cNvSpPr/>
          <p:nvPr/>
        </p:nvSpPr>
        <p:spPr>
          <a:xfrm rot="18900000" flipH="1">
            <a:off x="15344572" y="9747265"/>
            <a:ext cx="942634" cy="942634"/>
          </a:xfrm>
          <a:prstGeom prst="corner">
            <a:avLst>
              <a:gd name="adj1" fmla="val 12854"/>
              <a:gd name="adj2" fmla="val 127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098B79-A72B-EA4A-AC62-B50920E83D2B}"/>
              </a:ext>
            </a:extLst>
          </p:cNvPr>
          <p:cNvGrpSpPr/>
          <p:nvPr/>
        </p:nvGrpSpPr>
        <p:grpSpPr>
          <a:xfrm>
            <a:off x="16748027" y="6404860"/>
            <a:ext cx="5352809" cy="1603175"/>
            <a:chOff x="1929734" y="7270892"/>
            <a:chExt cx="5352809" cy="16031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7459D5-4A0F-CB4A-A751-957B0520FD95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E0E9A1-3D58-1C45-80D0-C695BB048190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EEF602-31FD-B445-A5F4-ED835584E1DF}"/>
              </a:ext>
            </a:extLst>
          </p:cNvPr>
          <p:cNvGrpSpPr/>
          <p:nvPr/>
        </p:nvGrpSpPr>
        <p:grpSpPr>
          <a:xfrm flipH="1">
            <a:off x="2276814" y="6404860"/>
            <a:ext cx="5352809" cy="1603175"/>
            <a:chOff x="1929734" y="7270892"/>
            <a:chExt cx="5352809" cy="16031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0DF242-68FF-9F4C-B9F3-00877E4B988E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2331F8-7131-5C4E-BA46-8B6B1A511F04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EB6FB3-DE83-934A-A038-FDFB4BC10C1E}"/>
              </a:ext>
            </a:extLst>
          </p:cNvPr>
          <p:cNvGrpSpPr/>
          <p:nvPr/>
        </p:nvGrpSpPr>
        <p:grpSpPr>
          <a:xfrm>
            <a:off x="16748027" y="9370482"/>
            <a:ext cx="5352809" cy="1603175"/>
            <a:chOff x="1929734" y="7270892"/>
            <a:chExt cx="5352809" cy="16031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1944EA-8984-CC42-A4FB-3A5EAEC9B326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FEDCD9-B11C-7545-8B8B-A22F080D978D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392853-904F-4341-8768-C16D1CA4330F}"/>
              </a:ext>
            </a:extLst>
          </p:cNvPr>
          <p:cNvGrpSpPr/>
          <p:nvPr/>
        </p:nvGrpSpPr>
        <p:grpSpPr>
          <a:xfrm flipH="1">
            <a:off x="2276814" y="9370482"/>
            <a:ext cx="5352809" cy="1603175"/>
            <a:chOff x="1929734" y="7270892"/>
            <a:chExt cx="5352809" cy="16031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22F9D2-49CA-DD49-B03B-DB36E0ECFB0A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5E2606-D3CF-9043-B482-E2AB1459ACD7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BCF050A-8A6E-F940-B884-9CC5B262FE33}"/>
              </a:ext>
            </a:extLst>
          </p:cNvPr>
          <p:cNvGrpSpPr/>
          <p:nvPr/>
        </p:nvGrpSpPr>
        <p:grpSpPr>
          <a:xfrm>
            <a:off x="10142428" y="9983129"/>
            <a:ext cx="1150212" cy="599786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0C3B401-1B7D-F447-993D-952148706B29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597121D-CB00-5246-AB03-01C4544D8825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D313FF4-4767-3A48-AC53-B40049291FF5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Forma libre 46">
            <a:extLst>
              <a:ext uri="{FF2B5EF4-FFF2-40B4-BE49-F238E27FC236}">
                <a16:creationId xmlns:a16="http://schemas.microsoft.com/office/drawing/2014/main" id="{EEB48459-6FB3-4D41-9D37-B3C811E14A88}"/>
              </a:ext>
            </a:extLst>
          </p:cNvPr>
          <p:cNvSpPr/>
          <p:nvPr/>
        </p:nvSpPr>
        <p:spPr>
          <a:xfrm>
            <a:off x="10190005" y="6571771"/>
            <a:ext cx="902575" cy="901996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37">
            <a:extLst>
              <a:ext uri="{FF2B5EF4-FFF2-40B4-BE49-F238E27FC236}">
                <a16:creationId xmlns:a16="http://schemas.microsoft.com/office/drawing/2014/main" id="{B48BE4A1-E384-A745-882D-A57EB8486EB5}"/>
              </a:ext>
            </a:extLst>
          </p:cNvPr>
          <p:cNvSpPr/>
          <p:nvPr/>
        </p:nvSpPr>
        <p:spPr>
          <a:xfrm>
            <a:off x="13285072" y="6725370"/>
            <a:ext cx="855279" cy="600981"/>
          </a:xfrm>
          <a:custGeom>
            <a:avLst/>
            <a:gdLst>
              <a:gd name="connsiteX0" fmla="*/ 513039 w 812734"/>
              <a:gd name="connsiteY0" fmla="*/ 13960 h 571087"/>
              <a:gd name="connsiteX1" fmla="*/ 505420 w 812734"/>
              <a:gd name="connsiteY1" fmla="*/ 12691 h 571087"/>
              <a:gd name="connsiteX2" fmla="*/ 406367 w 812734"/>
              <a:gd name="connsiteY2" fmla="*/ 0 h 571087"/>
              <a:gd name="connsiteX3" fmla="*/ 295887 w 812734"/>
              <a:gd name="connsiteY3" fmla="*/ 16498 h 571087"/>
              <a:gd name="connsiteX4" fmla="*/ 292077 w 812734"/>
              <a:gd name="connsiteY4" fmla="*/ 17767 h 571087"/>
              <a:gd name="connsiteX5" fmla="*/ 196834 w 812734"/>
              <a:gd name="connsiteY5" fmla="*/ 60916 h 571087"/>
              <a:gd name="connsiteX6" fmla="*/ 190485 w 812734"/>
              <a:gd name="connsiteY6" fmla="*/ 64723 h 571087"/>
              <a:gd name="connsiteX7" fmla="*/ 0 w 812734"/>
              <a:gd name="connsiteY7" fmla="*/ 409913 h 571087"/>
              <a:gd name="connsiteX8" fmla="*/ 0 w 812734"/>
              <a:gd name="connsiteY8" fmla="*/ 538091 h 571087"/>
              <a:gd name="connsiteX9" fmla="*/ 3810 w 812734"/>
              <a:gd name="connsiteY9" fmla="*/ 549513 h 571087"/>
              <a:gd name="connsiteX10" fmla="*/ 11429 w 812734"/>
              <a:gd name="connsiteY10" fmla="*/ 554589 h 571087"/>
              <a:gd name="connsiteX11" fmla="*/ 407637 w 812734"/>
              <a:gd name="connsiteY11" fmla="*/ 582509 h 571087"/>
              <a:gd name="connsiteX12" fmla="*/ 805116 w 812734"/>
              <a:gd name="connsiteY12" fmla="*/ 554589 h 571087"/>
              <a:gd name="connsiteX13" fmla="*/ 812735 w 812734"/>
              <a:gd name="connsiteY13" fmla="*/ 549513 h 571087"/>
              <a:gd name="connsiteX14" fmla="*/ 816545 w 812734"/>
              <a:gd name="connsiteY14" fmla="*/ 538091 h 571087"/>
              <a:gd name="connsiteX15" fmla="*/ 816545 w 812734"/>
              <a:gd name="connsiteY15" fmla="*/ 409913 h 571087"/>
              <a:gd name="connsiteX16" fmla="*/ 513039 w 812734"/>
              <a:gd name="connsiteY16" fmla="*/ 13960 h 571087"/>
              <a:gd name="connsiteX17" fmla="*/ 521928 w 812734"/>
              <a:gd name="connsiteY17" fmla="*/ 52032 h 571087"/>
              <a:gd name="connsiteX18" fmla="*/ 586694 w 812734"/>
              <a:gd name="connsiteY18" fmla="*/ 81222 h 571087"/>
              <a:gd name="connsiteX19" fmla="*/ 586694 w 812734"/>
              <a:gd name="connsiteY19" fmla="*/ 494942 h 571087"/>
              <a:gd name="connsiteX20" fmla="*/ 521928 w 812734"/>
              <a:gd name="connsiteY20" fmla="*/ 493673 h 571087"/>
              <a:gd name="connsiteX21" fmla="*/ 521928 w 812734"/>
              <a:gd name="connsiteY21" fmla="*/ 52032 h 571087"/>
              <a:gd name="connsiteX22" fmla="*/ 217152 w 812734"/>
              <a:gd name="connsiteY22" fmla="*/ 85029 h 571087"/>
              <a:gd name="connsiteX23" fmla="*/ 280647 w 812734"/>
              <a:gd name="connsiteY23" fmla="*/ 55840 h 571087"/>
              <a:gd name="connsiteX24" fmla="*/ 280647 w 812734"/>
              <a:gd name="connsiteY24" fmla="*/ 493673 h 571087"/>
              <a:gd name="connsiteX25" fmla="*/ 217152 w 812734"/>
              <a:gd name="connsiteY25" fmla="*/ 494942 h 571087"/>
              <a:gd name="connsiteX26" fmla="*/ 217152 w 812734"/>
              <a:gd name="connsiteY26" fmla="*/ 85029 h 571087"/>
              <a:gd name="connsiteX27" fmla="*/ 406367 w 812734"/>
              <a:gd name="connsiteY27" fmla="*/ 545705 h 571087"/>
              <a:gd name="connsiteX28" fmla="*/ 106672 w 812734"/>
              <a:gd name="connsiteY28" fmla="*/ 535553 h 571087"/>
              <a:gd name="connsiteX29" fmla="*/ 406367 w 812734"/>
              <a:gd name="connsiteY29" fmla="*/ 525400 h 571087"/>
              <a:gd name="connsiteX30" fmla="*/ 706063 w 812734"/>
              <a:gd name="connsiteY30" fmla="*/ 535553 h 571087"/>
              <a:gd name="connsiteX31" fmla="*/ 406367 w 812734"/>
              <a:gd name="connsiteY31" fmla="*/ 545705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12734" h="571087">
                <a:moveTo>
                  <a:pt x="513039" y="13960"/>
                </a:moveTo>
                <a:cubicBezTo>
                  <a:pt x="510500" y="12691"/>
                  <a:pt x="509229" y="12691"/>
                  <a:pt x="505420" y="12691"/>
                </a:cubicBezTo>
                <a:cubicBezTo>
                  <a:pt x="473673" y="5077"/>
                  <a:pt x="440656" y="0"/>
                  <a:pt x="406367" y="0"/>
                </a:cubicBezTo>
                <a:cubicBezTo>
                  <a:pt x="368270" y="0"/>
                  <a:pt x="330173" y="6345"/>
                  <a:pt x="295887" y="16498"/>
                </a:cubicBezTo>
                <a:cubicBezTo>
                  <a:pt x="294617" y="16498"/>
                  <a:pt x="293346" y="16498"/>
                  <a:pt x="292077" y="17767"/>
                </a:cubicBezTo>
                <a:cubicBezTo>
                  <a:pt x="257790" y="27920"/>
                  <a:pt x="226042" y="41880"/>
                  <a:pt x="196834" y="60916"/>
                </a:cubicBezTo>
                <a:cubicBezTo>
                  <a:pt x="194295" y="62185"/>
                  <a:pt x="191754" y="63454"/>
                  <a:pt x="190485" y="64723"/>
                </a:cubicBezTo>
                <a:cubicBezTo>
                  <a:pt x="76194" y="137061"/>
                  <a:pt x="0" y="263969"/>
                  <a:pt x="0" y="409913"/>
                </a:cubicBezTo>
                <a:lnTo>
                  <a:pt x="0" y="538091"/>
                </a:lnTo>
                <a:cubicBezTo>
                  <a:pt x="0" y="540630"/>
                  <a:pt x="0" y="544437"/>
                  <a:pt x="3810" y="549513"/>
                </a:cubicBezTo>
                <a:cubicBezTo>
                  <a:pt x="5080" y="552051"/>
                  <a:pt x="7619" y="553320"/>
                  <a:pt x="11429" y="554589"/>
                </a:cubicBezTo>
                <a:cubicBezTo>
                  <a:pt x="36827" y="567280"/>
                  <a:pt x="124451" y="582509"/>
                  <a:pt x="407637" y="582509"/>
                </a:cubicBezTo>
                <a:cubicBezTo>
                  <a:pt x="692094" y="582509"/>
                  <a:pt x="778448" y="568549"/>
                  <a:pt x="805116" y="554589"/>
                </a:cubicBezTo>
                <a:cubicBezTo>
                  <a:pt x="807655" y="553320"/>
                  <a:pt x="810196" y="552051"/>
                  <a:pt x="812735" y="549513"/>
                </a:cubicBezTo>
                <a:cubicBezTo>
                  <a:pt x="816545" y="545705"/>
                  <a:pt x="816545" y="541898"/>
                  <a:pt x="816545" y="538091"/>
                </a:cubicBezTo>
                <a:lnTo>
                  <a:pt x="816545" y="409913"/>
                </a:lnTo>
                <a:cubicBezTo>
                  <a:pt x="814004" y="219551"/>
                  <a:pt x="685745" y="60916"/>
                  <a:pt x="513039" y="13960"/>
                </a:cubicBezTo>
                <a:close/>
                <a:moveTo>
                  <a:pt x="521928" y="52032"/>
                </a:moveTo>
                <a:cubicBezTo>
                  <a:pt x="544787" y="59647"/>
                  <a:pt x="566374" y="68531"/>
                  <a:pt x="586694" y="81222"/>
                </a:cubicBezTo>
                <a:lnTo>
                  <a:pt x="586694" y="494942"/>
                </a:lnTo>
                <a:cubicBezTo>
                  <a:pt x="566374" y="493673"/>
                  <a:pt x="544787" y="493673"/>
                  <a:pt x="521928" y="493673"/>
                </a:cubicBezTo>
                <a:lnTo>
                  <a:pt x="521928" y="52032"/>
                </a:lnTo>
                <a:close/>
                <a:moveTo>
                  <a:pt x="217152" y="85029"/>
                </a:moveTo>
                <a:cubicBezTo>
                  <a:pt x="237472" y="73607"/>
                  <a:pt x="259060" y="63454"/>
                  <a:pt x="280647" y="55840"/>
                </a:cubicBezTo>
                <a:lnTo>
                  <a:pt x="280647" y="493673"/>
                </a:lnTo>
                <a:cubicBezTo>
                  <a:pt x="257790" y="493673"/>
                  <a:pt x="237472" y="494942"/>
                  <a:pt x="217152" y="494942"/>
                </a:cubicBezTo>
                <a:lnTo>
                  <a:pt x="217152" y="85029"/>
                </a:lnTo>
                <a:close/>
                <a:moveTo>
                  <a:pt x="406367" y="545705"/>
                </a:moveTo>
                <a:cubicBezTo>
                  <a:pt x="275569" y="545705"/>
                  <a:pt x="172706" y="541898"/>
                  <a:pt x="106672" y="535553"/>
                </a:cubicBezTo>
                <a:cubicBezTo>
                  <a:pt x="172706" y="530476"/>
                  <a:pt x="275569" y="525400"/>
                  <a:pt x="406367" y="525400"/>
                </a:cubicBezTo>
                <a:cubicBezTo>
                  <a:pt x="537168" y="525400"/>
                  <a:pt x="640029" y="529208"/>
                  <a:pt x="706063" y="535553"/>
                </a:cubicBezTo>
                <a:cubicBezTo>
                  <a:pt x="640029" y="541898"/>
                  <a:pt x="537168" y="545705"/>
                  <a:pt x="406367" y="545705"/>
                </a:cubicBez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64">
            <a:extLst>
              <a:ext uri="{FF2B5EF4-FFF2-40B4-BE49-F238E27FC236}">
                <a16:creationId xmlns:a16="http://schemas.microsoft.com/office/drawing/2014/main" id="{E73A0F97-9B54-6B42-98AE-94DB79CC5EC3}"/>
              </a:ext>
            </a:extLst>
          </p:cNvPr>
          <p:cNvSpPr/>
          <p:nvPr/>
        </p:nvSpPr>
        <p:spPr>
          <a:xfrm>
            <a:off x="13251318" y="9791216"/>
            <a:ext cx="855279" cy="854730"/>
          </a:xfrm>
          <a:custGeom>
            <a:avLst/>
            <a:gdLst>
              <a:gd name="connsiteX0" fmla="*/ 739589 w 812734"/>
              <a:gd name="connsiteY0" fmla="*/ 671939 h 812212"/>
              <a:gd name="connsiteX1" fmla="*/ 566883 w 812734"/>
              <a:gd name="connsiteY1" fmla="*/ 671939 h 812212"/>
              <a:gd name="connsiteX2" fmla="*/ 566883 w 812734"/>
              <a:gd name="connsiteY2" fmla="*/ 635135 h 812212"/>
              <a:gd name="connsiteX3" fmla="*/ 723080 w 812734"/>
              <a:gd name="connsiteY3" fmla="*/ 635135 h 812212"/>
              <a:gd name="connsiteX4" fmla="*/ 739589 w 812734"/>
              <a:gd name="connsiteY4" fmla="*/ 618638 h 812212"/>
              <a:gd name="connsiteX5" fmla="*/ 739589 w 812734"/>
              <a:gd name="connsiteY5" fmla="*/ 472693 h 812212"/>
              <a:gd name="connsiteX6" fmla="*/ 620218 w 812734"/>
              <a:gd name="connsiteY6" fmla="*/ 353399 h 812212"/>
              <a:gd name="connsiteX7" fmla="*/ 451322 w 812734"/>
              <a:gd name="connsiteY7" fmla="*/ 353399 h 812212"/>
              <a:gd name="connsiteX8" fmla="*/ 434813 w 812734"/>
              <a:gd name="connsiteY8" fmla="*/ 369898 h 812212"/>
              <a:gd name="connsiteX9" fmla="*/ 434813 w 812734"/>
              <a:gd name="connsiteY9" fmla="*/ 462540 h 812212"/>
              <a:gd name="connsiteX10" fmla="*/ 29716 w 812734"/>
              <a:gd name="connsiteY10" fmla="*/ 5670 h 812212"/>
              <a:gd name="connsiteX11" fmla="*/ 6858 w 812734"/>
              <a:gd name="connsiteY11" fmla="*/ 3133 h 812212"/>
              <a:gd name="connsiteX12" fmla="*/ 3048 w 812734"/>
              <a:gd name="connsiteY12" fmla="*/ 25975 h 812212"/>
              <a:gd name="connsiteX13" fmla="*/ 58923 w 812734"/>
              <a:gd name="connsiteY13" fmla="*/ 113542 h 812212"/>
              <a:gd name="connsiteX14" fmla="*/ 65273 w 812734"/>
              <a:gd name="connsiteY14" fmla="*/ 432082 h 812212"/>
              <a:gd name="connsiteX15" fmla="*/ 1778 w 812734"/>
              <a:gd name="connsiteY15" fmla="*/ 510766 h 812212"/>
              <a:gd name="connsiteX16" fmla="*/ 84321 w 812734"/>
              <a:gd name="connsiteY16" fmla="*/ 593256 h 812212"/>
              <a:gd name="connsiteX17" fmla="*/ 165595 w 812734"/>
              <a:gd name="connsiteY17" fmla="*/ 510766 h 812212"/>
              <a:gd name="connsiteX18" fmla="*/ 99560 w 812734"/>
              <a:gd name="connsiteY18" fmla="*/ 430813 h 812212"/>
              <a:gd name="connsiteX19" fmla="*/ 94480 w 812734"/>
              <a:gd name="connsiteY19" fmla="*/ 168113 h 812212"/>
              <a:gd name="connsiteX20" fmla="*/ 311633 w 812734"/>
              <a:gd name="connsiteY20" fmla="*/ 510766 h 812212"/>
              <a:gd name="connsiteX21" fmla="*/ 310363 w 812734"/>
              <a:gd name="connsiteY21" fmla="*/ 517111 h 812212"/>
              <a:gd name="connsiteX22" fmla="*/ 310363 w 812734"/>
              <a:gd name="connsiteY22" fmla="*/ 616099 h 812212"/>
              <a:gd name="connsiteX23" fmla="*/ 326872 w 812734"/>
              <a:gd name="connsiteY23" fmla="*/ 632597 h 812212"/>
              <a:gd name="connsiteX24" fmla="*/ 434813 w 812734"/>
              <a:gd name="connsiteY24" fmla="*/ 632597 h 812212"/>
              <a:gd name="connsiteX25" fmla="*/ 434813 w 812734"/>
              <a:gd name="connsiteY25" fmla="*/ 669401 h 812212"/>
              <a:gd name="connsiteX26" fmla="*/ 263377 w 812734"/>
              <a:gd name="connsiteY26" fmla="*/ 669401 h 812212"/>
              <a:gd name="connsiteX27" fmla="*/ 190993 w 812734"/>
              <a:gd name="connsiteY27" fmla="*/ 741738 h 812212"/>
              <a:gd name="connsiteX28" fmla="*/ 263377 w 812734"/>
              <a:gd name="connsiteY28" fmla="*/ 814077 h 812212"/>
              <a:gd name="connsiteX29" fmla="*/ 740858 w 812734"/>
              <a:gd name="connsiteY29" fmla="*/ 814077 h 812212"/>
              <a:gd name="connsiteX30" fmla="*/ 813243 w 812734"/>
              <a:gd name="connsiteY30" fmla="*/ 741738 h 812212"/>
              <a:gd name="connsiteX31" fmla="*/ 739589 w 812734"/>
              <a:gd name="connsiteY31" fmla="*/ 671939 h 812212"/>
              <a:gd name="connsiteX32" fmla="*/ 465291 w 812734"/>
              <a:gd name="connsiteY32" fmla="*/ 731586 h 812212"/>
              <a:gd name="connsiteX33" fmla="*/ 524976 w 812734"/>
              <a:gd name="connsiteY33" fmla="*/ 731586 h 812212"/>
              <a:gd name="connsiteX34" fmla="*/ 541485 w 812734"/>
              <a:gd name="connsiteY34" fmla="*/ 748083 h 812212"/>
              <a:gd name="connsiteX35" fmla="*/ 524976 w 812734"/>
              <a:gd name="connsiteY35" fmla="*/ 764582 h 812212"/>
              <a:gd name="connsiteX36" fmla="*/ 465291 w 812734"/>
              <a:gd name="connsiteY36" fmla="*/ 764582 h 812212"/>
              <a:gd name="connsiteX37" fmla="*/ 448782 w 812734"/>
              <a:gd name="connsiteY37" fmla="*/ 748083 h 812212"/>
              <a:gd name="connsiteX38" fmla="*/ 465291 w 812734"/>
              <a:gd name="connsiteY38" fmla="*/ 731586 h 812212"/>
              <a:gd name="connsiteX39" fmla="*/ 305284 w 812734"/>
              <a:gd name="connsiteY39" fmla="*/ 731586 h 812212"/>
              <a:gd name="connsiteX40" fmla="*/ 364969 w 812734"/>
              <a:gd name="connsiteY40" fmla="*/ 731586 h 812212"/>
              <a:gd name="connsiteX41" fmla="*/ 381477 w 812734"/>
              <a:gd name="connsiteY41" fmla="*/ 748083 h 812212"/>
              <a:gd name="connsiteX42" fmla="*/ 364969 w 812734"/>
              <a:gd name="connsiteY42" fmla="*/ 764582 h 812212"/>
              <a:gd name="connsiteX43" fmla="*/ 305284 w 812734"/>
              <a:gd name="connsiteY43" fmla="*/ 764582 h 812212"/>
              <a:gd name="connsiteX44" fmla="*/ 288775 w 812734"/>
              <a:gd name="connsiteY44" fmla="*/ 748083 h 812212"/>
              <a:gd name="connsiteX45" fmla="*/ 305284 w 812734"/>
              <a:gd name="connsiteY45" fmla="*/ 731586 h 812212"/>
              <a:gd name="connsiteX46" fmla="*/ 683713 w 812734"/>
              <a:gd name="connsiteY46" fmla="*/ 765851 h 812212"/>
              <a:gd name="connsiteX47" fmla="*/ 624028 w 812734"/>
              <a:gd name="connsiteY47" fmla="*/ 765851 h 812212"/>
              <a:gd name="connsiteX48" fmla="*/ 607519 w 812734"/>
              <a:gd name="connsiteY48" fmla="*/ 749352 h 812212"/>
              <a:gd name="connsiteX49" fmla="*/ 624028 w 812734"/>
              <a:gd name="connsiteY49" fmla="*/ 732855 h 812212"/>
              <a:gd name="connsiteX50" fmla="*/ 683713 w 812734"/>
              <a:gd name="connsiteY50" fmla="*/ 732855 h 812212"/>
              <a:gd name="connsiteX51" fmla="*/ 700222 w 812734"/>
              <a:gd name="connsiteY51" fmla="*/ 749352 h 812212"/>
              <a:gd name="connsiteX52" fmla="*/ 683713 w 812734"/>
              <a:gd name="connsiteY52" fmla="*/ 765851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12734" h="812212">
                <a:moveTo>
                  <a:pt x="739589" y="671939"/>
                </a:moveTo>
                <a:lnTo>
                  <a:pt x="566883" y="671939"/>
                </a:lnTo>
                <a:lnTo>
                  <a:pt x="566883" y="635135"/>
                </a:lnTo>
                <a:lnTo>
                  <a:pt x="723080" y="635135"/>
                </a:lnTo>
                <a:cubicBezTo>
                  <a:pt x="733239" y="635135"/>
                  <a:pt x="739589" y="627521"/>
                  <a:pt x="739589" y="618638"/>
                </a:cubicBezTo>
                <a:lnTo>
                  <a:pt x="739589" y="472693"/>
                </a:lnTo>
                <a:cubicBezTo>
                  <a:pt x="739589" y="406700"/>
                  <a:pt x="686253" y="353399"/>
                  <a:pt x="620218" y="353399"/>
                </a:cubicBezTo>
                <a:lnTo>
                  <a:pt x="451322" y="353399"/>
                </a:lnTo>
                <a:cubicBezTo>
                  <a:pt x="442432" y="353399"/>
                  <a:pt x="434813" y="361013"/>
                  <a:pt x="434813" y="369898"/>
                </a:cubicBezTo>
                <a:lnTo>
                  <a:pt x="434813" y="462540"/>
                </a:lnTo>
                <a:lnTo>
                  <a:pt x="29716" y="5670"/>
                </a:lnTo>
                <a:cubicBezTo>
                  <a:pt x="23366" y="-675"/>
                  <a:pt x="13207" y="-1944"/>
                  <a:pt x="6858" y="3133"/>
                </a:cubicBezTo>
                <a:cubicBezTo>
                  <a:pt x="-762" y="8209"/>
                  <a:pt x="-2032" y="18361"/>
                  <a:pt x="3048" y="25975"/>
                </a:cubicBezTo>
                <a:lnTo>
                  <a:pt x="58923" y="113542"/>
                </a:lnTo>
                <a:lnTo>
                  <a:pt x="65273" y="432082"/>
                </a:lnTo>
                <a:cubicBezTo>
                  <a:pt x="29716" y="440966"/>
                  <a:pt x="1778" y="472693"/>
                  <a:pt x="1778" y="510766"/>
                </a:cubicBezTo>
                <a:cubicBezTo>
                  <a:pt x="1778" y="556452"/>
                  <a:pt x="38605" y="593256"/>
                  <a:pt x="84321" y="593256"/>
                </a:cubicBezTo>
                <a:cubicBezTo>
                  <a:pt x="128768" y="593256"/>
                  <a:pt x="165595" y="556452"/>
                  <a:pt x="165595" y="510766"/>
                </a:cubicBezTo>
                <a:cubicBezTo>
                  <a:pt x="165595" y="471424"/>
                  <a:pt x="136387" y="437158"/>
                  <a:pt x="99560" y="430813"/>
                </a:cubicBezTo>
                <a:lnTo>
                  <a:pt x="94480" y="168113"/>
                </a:lnTo>
                <a:lnTo>
                  <a:pt x="311633" y="510766"/>
                </a:lnTo>
                <a:cubicBezTo>
                  <a:pt x="310363" y="513303"/>
                  <a:pt x="310363" y="514572"/>
                  <a:pt x="310363" y="517111"/>
                </a:cubicBezTo>
                <a:lnTo>
                  <a:pt x="310363" y="616099"/>
                </a:lnTo>
                <a:cubicBezTo>
                  <a:pt x="310363" y="626252"/>
                  <a:pt x="317983" y="632597"/>
                  <a:pt x="326872" y="632597"/>
                </a:cubicBezTo>
                <a:lnTo>
                  <a:pt x="434813" y="632597"/>
                </a:lnTo>
                <a:lnTo>
                  <a:pt x="434813" y="669401"/>
                </a:lnTo>
                <a:lnTo>
                  <a:pt x="263377" y="669401"/>
                </a:lnTo>
                <a:cubicBezTo>
                  <a:pt x="222740" y="669401"/>
                  <a:pt x="190993" y="702397"/>
                  <a:pt x="190993" y="741738"/>
                </a:cubicBezTo>
                <a:cubicBezTo>
                  <a:pt x="190993" y="781079"/>
                  <a:pt x="224010" y="814077"/>
                  <a:pt x="263377" y="814077"/>
                </a:cubicBezTo>
                <a:lnTo>
                  <a:pt x="740858" y="814077"/>
                </a:lnTo>
                <a:cubicBezTo>
                  <a:pt x="780225" y="814077"/>
                  <a:pt x="813243" y="781079"/>
                  <a:pt x="813243" y="741738"/>
                </a:cubicBezTo>
                <a:cubicBezTo>
                  <a:pt x="813243" y="703666"/>
                  <a:pt x="780225" y="671939"/>
                  <a:pt x="739589" y="671939"/>
                </a:cubicBezTo>
                <a:close/>
                <a:moveTo>
                  <a:pt x="465291" y="731586"/>
                </a:moveTo>
                <a:lnTo>
                  <a:pt x="524976" y="731586"/>
                </a:lnTo>
                <a:cubicBezTo>
                  <a:pt x="535135" y="731586"/>
                  <a:pt x="541485" y="739201"/>
                  <a:pt x="541485" y="748083"/>
                </a:cubicBezTo>
                <a:cubicBezTo>
                  <a:pt x="541485" y="756968"/>
                  <a:pt x="533865" y="764582"/>
                  <a:pt x="524976" y="764582"/>
                </a:cubicBezTo>
                <a:lnTo>
                  <a:pt x="465291" y="764582"/>
                </a:lnTo>
                <a:cubicBezTo>
                  <a:pt x="456401" y="764582"/>
                  <a:pt x="448782" y="756968"/>
                  <a:pt x="448782" y="748083"/>
                </a:cubicBezTo>
                <a:cubicBezTo>
                  <a:pt x="447512" y="739201"/>
                  <a:pt x="456401" y="731586"/>
                  <a:pt x="465291" y="731586"/>
                </a:cubicBezTo>
                <a:close/>
                <a:moveTo>
                  <a:pt x="305284" y="731586"/>
                </a:moveTo>
                <a:lnTo>
                  <a:pt x="364969" y="731586"/>
                </a:lnTo>
                <a:cubicBezTo>
                  <a:pt x="375128" y="731586"/>
                  <a:pt x="381477" y="739201"/>
                  <a:pt x="381477" y="748083"/>
                </a:cubicBezTo>
                <a:cubicBezTo>
                  <a:pt x="381477" y="756968"/>
                  <a:pt x="373858" y="764582"/>
                  <a:pt x="364969" y="764582"/>
                </a:cubicBezTo>
                <a:lnTo>
                  <a:pt x="305284" y="764582"/>
                </a:lnTo>
                <a:cubicBezTo>
                  <a:pt x="295125" y="764582"/>
                  <a:pt x="288775" y="756968"/>
                  <a:pt x="288775" y="748083"/>
                </a:cubicBezTo>
                <a:cubicBezTo>
                  <a:pt x="288775" y="739201"/>
                  <a:pt x="296394" y="731586"/>
                  <a:pt x="305284" y="731586"/>
                </a:cubicBezTo>
                <a:close/>
                <a:moveTo>
                  <a:pt x="683713" y="765851"/>
                </a:moveTo>
                <a:lnTo>
                  <a:pt x="624028" y="765851"/>
                </a:lnTo>
                <a:cubicBezTo>
                  <a:pt x="613869" y="765851"/>
                  <a:pt x="607519" y="758237"/>
                  <a:pt x="607519" y="749352"/>
                </a:cubicBezTo>
                <a:cubicBezTo>
                  <a:pt x="607519" y="739201"/>
                  <a:pt x="615139" y="732855"/>
                  <a:pt x="624028" y="732855"/>
                </a:cubicBezTo>
                <a:lnTo>
                  <a:pt x="683713" y="732855"/>
                </a:lnTo>
                <a:cubicBezTo>
                  <a:pt x="693872" y="732855"/>
                  <a:pt x="700222" y="740469"/>
                  <a:pt x="700222" y="749352"/>
                </a:cubicBezTo>
                <a:cubicBezTo>
                  <a:pt x="701492" y="756968"/>
                  <a:pt x="693872" y="765851"/>
                  <a:pt x="683713" y="765851"/>
                </a:cubicBez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86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03E309-EB85-F94F-9AD6-F3DB14B3ADD1}"/>
              </a:ext>
            </a:extLst>
          </p:cNvPr>
          <p:cNvGrpSpPr/>
          <p:nvPr/>
        </p:nvGrpSpPr>
        <p:grpSpPr>
          <a:xfrm>
            <a:off x="9822090" y="4079569"/>
            <a:ext cx="4733469" cy="8614241"/>
            <a:chOff x="16156265" y="4117506"/>
            <a:chExt cx="4733469" cy="86142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CA94CE-AAC9-DD43-9947-41B5D9AD5225}"/>
                </a:ext>
              </a:extLst>
            </p:cNvPr>
            <p:cNvGrpSpPr/>
            <p:nvPr/>
          </p:nvGrpSpPr>
          <p:grpSpPr>
            <a:xfrm>
              <a:off x="16644797" y="4117506"/>
              <a:ext cx="3758746" cy="5657492"/>
              <a:chOff x="10315601" y="8058507"/>
              <a:chExt cx="3758746" cy="5657492"/>
            </a:xfrm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235C761F-E6CF-CE42-AA35-40A1ED1007C6}"/>
                  </a:ext>
                </a:extLst>
              </p:cNvPr>
              <p:cNvSpPr/>
              <p:nvPr/>
            </p:nvSpPr>
            <p:spPr>
              <a:xfrm>
                <a:off x="12266168" y="8079006"/>
                <a:ext cx="476689" cy="545759"/>
              </a:xfrm>
              <a:custGeom>
                <a:avLst/>
                <a:gdLst>
                  <a:gd name="connsiteX0" fmla="*/ 34842 w 34861"/>
                  <a:gd name="connsiteY0" fmla="*/ 39905 h 39912"/>
                  <a:gd name="connsiteX1" fmla="*/ -20 w 34861"/>
                  <a:gd name="connsiteY1" fmla="*/ 39905 h 39912"/>
                  <a:gd name="connsiteX2" fmla="*/ -20 w 34861"/>
                  <a:gd name="connsiteY2" fmla="*/ -8 h 39912"/>
                  <a:gd name="connsiteX3" fmla="*/ 34460 w 34861"/>
                  <a:gd name="connsiteY3" fmla="*/ 39619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61" h="39912">
                    <a:moveTo>
                      <a:pt x="34842" y="39905"/>
                    </a:moveTo>
                    <a:lnTo>
                      <a:pt x="-20" y="39905"/>
                    </a:lnTo>
                    <a:lnTo>
                      <a:pt x="-20" y="-8"/>
                    </a:lnTo>
                    <a:cubicBezTo>
                      <a:pt x="19763" y="2786"/>
                      <a:pt x="34470" y="19682"/>
                      <a:pt x="34460" y="39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5384CD1-E9A0-B94B-A92E-BB42894342B3}"/>
                  </a:ext>
                </a:extLst>
              </p:cNvPr>
              <p:cNvSpPr/>
              <p:nvPr/>
            </p:nvSpPr>
            <p:spPr>
              <a:xfrm>
                <a:off x="11644876" y="8085248"/>
                <a:ext cx="470185" cy="545759"/>
              </a:xfrm>
              <a:custGeom>
                <a:avLst/>
                <a:gdLst>
                  <a:gd name="connsiteX0" fmla="*/ -20 w 34385"/>
                  <a:gd name="connsiteY0" fmla="*/ 39619 h 39912"/>
                  <a:gd name="connsiteX1" fmla="*/ 34365 w 34385"/>
                  <a:gd name="connsiteY1" fmla="*/ -8 h 39912"/>
                  <a:gd name="connsiteX2" fmla="*/ 34365 w 34385"/>
                  <a:gd name="connsiteY2" fmla="*/ 39905 h 39912"/>
                  <a:gd name="connsiteX3" fmla="*/ -20 w 34385"/>
                  <a:gd name="connsiteY3" fmla="*/ 39905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85" h="39912">
                    <a:moveTo>
                      <a:pt x="-20" y="39619"/>
                    </a:moveTo>
                    <a:cubicBezTo>
                      <a:pt x="-29" y="19720"/>
                      <a:pt x="14620" y="2824"/>
                      <a:pt x="34365" y="-8"/>
                    </a:cubicBezTo>
                    <a:lnTo>
                      <a:pt x="34365" y="39905"/>
                    </a:lnTo>
                    <a:lnTo>
                      <a:pt x="-20" y="3990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7E59037-185A-9C47-BD82-F4B428F03C03}"/>
                  </a:ext>
                </a:extLst>
              </p:cNvPr>
              <p:cNvSpPr/>
              <p:nvPr/>
            </p:nvSpPr>
            <p:spPr>
              <a:xfrm>
                <a:off x="12943430" y="9707227"/>
                <a:ext cx="933856" cy="2129801"/>
              </a:xfrm>
              <a:custGeom>
                <a:avLst/>
                <a:gdLst>
                  <a:gd name="connsiteX0" fmla="*/ 14744 w 68294"/>
                  <a:gd name="connsiteY0" fmla="*/ 82288 h 155754"/>
                  <a:gd name="connsiteX1" fmla="*/ 14744 w 68294"/>
                  <a:gd name="connsiteY1" fmla="*/ 103670 h 155754"/>
                  <a:gd name="connsiteX2" fmla="*/ 14744 w 68294"/>
                  <a:gd name="connsiteY2" fmla="*/ 154416 h 155754"/>
                  <a:gd name="connsiteX3" fmla="*/ 1790 w 68294"/>
                  <a:gd name="connsiteY3" fmla="*/ 155746 h 155754"/>
                  <a:gd name="connsiteX4" fmla="*/ 1790 w 68294"/>
                  <a:gd name="connsiteY4" fmla="*/ 155746 h 155754"/>
                  <a:gd name="connsiteX5" fmla="*/ -20 w 68294"/>
                  <a:gd name="connsiteY5" fmla="*/ -8 h 155754"/>
                  <a:gd name="connsiteX6" fmla="*/ 11601 w 68294"/>
                  <a:gd name="connsiteY6" fmla="*/ 5789 h 155754"/>
                  <a:gd name="connsiteX7" fmla="*/ 68274 w 68294"/>
                  <a:gd name="connsiteY7" fmla="*/ 69649 h 155754"/>
                  <a:gd name="connsiteX8" fmla="*/ 34556 w 68294"/>
                  <a:gd name="connsiteY8" fmla="*/ 103955 h 155754"/>
                  <a:gd name="connsiteX9" fmla="*/ 14744 w 68294"/>
                  <a:gd name="connsiteY9" fmla="*/ 8228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294" h="155754">
                    <a:moveTo>
                      <a:pt x="14744" y="82288"/>
                    </a:moveTo>
                    <a:cubicBezTo>
                      <a:pt x="14744" y="89225"/>
                      <a:pt x="14744" y="96447"/>
                      <a:pt x="14744" y="103670"/>
                    </a:cubicBezTo>
                    <a:cubicBezTo>
                      <a:pt x="14744" y="114693"/>
                      <a:pt x="14744" y="132179"/>
                      <a:pt x="14744" y="154416"/>
                    </a:cubicBezTo>
                    <a:cubicBezTo>
                      <a:pt x="10391" y="154463"/>
                      <a:pt x="6057" y="154910"/>
                      <a:pt x="1790" y="155746"/>
                    </a:cubicBezTo>
                    <a:lnTo>
                      <a:pt x="1790" y="155746"/>
                    </a:lnTo>
                    <a:lnTo>
                      <a:pt x="-20" y="-8"/>
                    </a:lnTo>
                    <a:cubicBezTo>
                      <a:pt x="3666" y="2282"/>
                      <a:pt x="7552" y="4221"/>
                      <a:pt x="11601" y="5789"/>
                    </a:cubicBezTo>
                    <a:cubicBezTo>
                      <a:pt x="35984" y="15292"/>
                      <a:pt x="53130" y="28501"/>
                      <a:pt x="68274" y="69649"/>
                    </a:cubicBezTo>
                    <a:cubicBezTo>
                      <a:pt x="54501" y="78297"/>
                      <a:pt x="42947" y="90042"/>
                      <a:pt x="34556" y="103955"/>
                    </a:cubicBezTo>
                    <a:cubicBezTo>
                      <a:pt x="23126" y="92456"/>
                      <a:pt x="15696" y="83428"/>
                      <a:pt x="14744" y="8228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21165850-C775-6949-8242-B1928A371CA1}"/>
                  </a:ext>
                </a:extLst>
              </p:cNvPr>
              <p:cNvSpPr/>
              <p:nvPr/>
            </p:nvSpPr>
            <p:spPr>
              <a:xfrm>
                <a:off x="10515643" y="9707227"/>
                <a:ext cx="931253" cy="2129801"/>
              </a:xfrm>
              <a:custGeom>
                <a:avLst/>
                <a:gdLst>
                  <a:gd name="connsiteX0" fmla="*/ 68084 w 68103"/>
                  <a:gd name="connsiteY0" fmla="*/ -8 h 155754"/>
                  <a:gd name="connsiteX1" fmla="*/ 66274 w 68103"/>
                  <a:gd name="connsiteY1" fmla="*/ 155746 h 155754"/>
                  <a:gd name="connsiteX2" fmla="*/ 66274 w 68103"/>
                  <a:gd name="connsiteY2" fmla="*/ 155746 h 155754"/>
                  <a:gd name="connsiteX3" fmla="*/ 53225 w 68103"/>
                  <a:gd name="connsiteY3" fmla="*/ 154416 h 155754"/>
                  <a:gd name="connsiteX4" fmla="*/ 53225 w 68103"/>
                  <a:gd name="connsiteY4" fmla="*/ 103670 h 155754"/>
                  <a:gd name="connsiteX5" fmla="*/ 53225 w 68103"/>
                  <a:gd name="connsiteY5" fmla="*/ 82288 h 155754"/>
                  <a:gd name="connsiteX6" fmla="*/ 33603 w 68103"/>
                  <a:gd name="connsiteY6" fmla="*/ 103955 h 155754"/>
                  <a:gd name="connsiteX7" fmla="*/ -20 w 68103"/>
                  <a:gd name="connsiteY7" fmla="*/ 69649 h 155754"/>
                  <a:gd name="connsiteX8" fmla="*/ 56654 w 68103"/>
                  <a:gd name="connsiteY8" fmla="*/ 5789 h 155754"/>
                  <a:gd name="connsiteX9" fmla="*/ 68084 w 68103"/>
                  <a:gd name="connsiteY9" fmla="*/ -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103" h="155754">
                    <a:moveTo>
                      <a:pt x="68084" y="-8"/>
                    </a:moveTo>
                    <a:lnTo>
                      <a:pt x="66274" y="155746"/>
                    </a:lnTo>
                    <a:lnTo>
                      <a:pt x="66274" y="155746"/>
                    </a:lnTo>
                    <a:cubicBezTo>
                      <a:pt x="61978" y="154872"/>
                      <a:pt x="57606" y="154425"/>
                      <a:pt x="53225" y="154416"/>
                    </a:cubicBezTo>
                    <a:cubicBezTo>
                      <a:pt x="53225" y="132464"/>
                      <a:pt x="53225" y="114693"/>
                      <a:pt x="53225" y="103670"/>
                    </a:cubicBezTo>
                    <a:cubicBezTo>
                      <a:pt x="53225" y="96447"/>
                      <a:pt x="53225" y="89225"/>
                      <a:pt x="53225" y="82288"/>
                    </a:cubicBezTo>
                    <a:cubicBezTo>
                      <a:pt x="52272" y="83428"/>
                      <a:pt x="44843" y="92456"/>
                      <a:pt x="33603" y="103955"/>
                    </a:cubicBezTo>
                    <a:cubicBezTo>
                      <a:pt x="25231" y="90061"/>
                      <a:pt x="13715" y="78316"/>
                      <a:pt x="-20" y="69649"/>
                    </a:cubicBezTo>
                    <a:cubicBezTo>
                      <a:pt x="15030" y="28501"/>
                      <a:pt x="32175" y="15577"/>
                      <a:pt x="56654" y="5789"/>
                    </a:cubicBezTo>
                    <a:cubicBezTo>
                      <a:pt x="60635" y="4221"/>
                      <a:pt x="64464" y="2273"/>
                      <a:pt x="68084" y="-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F5404D25-3FC5-6742-B3FF-C3C21AAC3614}"/>
                  </a:ext>
                </a:extLst>
              </p:cNvPr>
              <p:cNvSpPr/>
              <p:nvPr/>
            </p:nvSpPr>
            <p:spPr>
              <a:xfrm>
                <a:off x="11574885" y="9527566"/>
                <a:ext cx="1243839" cy="922606"/>
              </a:xfrm>
              <a:custGeom>
                <a:avLst/>
                <a:gdLst>
                  <a:gd name="connsiteX0" fmla="*/ 45605 w 90963"/>
                  <a:gd name="connsiteY0" fmla="*/ 43231 h 67471"/>
                  <a:gd name="connsiteX1" fmla="*/ 85419 w 90963"/>
                  <a:gd name="connsiteY1" fmla="*/ 277 h 67471"/>
                  <a:gd name="connsiteX2" fmla="*/ 90944 w 90963"/>
                  <a:gd name="connsiteY2" fmla="*/ 5884 h 67471"/>
                  <a:gd name="connsiteX3" fmla="*/ 90944 w 90963"/>
                  <a:gd name="connsiteY3" fmla="*/ 67463 h 67471"/>
                  <a:gd name="connsiteX4" fmla="*/ -20 w 90963"/>
                  <a:gd name="connsiteY4" fmla="*/ 67463 h 67471"/>
                  <a:gd name="connsiteX5" fmla="*/ -20 w 90963"/>
                  <a:gd name="connsiteY5" fmla="*/ 5789 h 67471"/>
                  <a:gd name="connsiteX6" fmla="*/ -20 w 90963"/>
                  <a:gd name="connsiteY6" fmla="*/ 5789 h 67471"/>
                  <a:gd name="connsiteX7" fmla="*/ 5600 w 90963"/>
                  <a:gd name="connsiteY7" fmla="*/ -8 h 67471"/>
                  <a:gd name="connsiteX8" fmla="*/ 5600 w 90963"/>
                  <a:gd name="connsiteY8" fmla="*/ -8 h 67471"/>
                  <a:gd name="connsiteX9" fmla="*/ 45605 w 90963"/>
                  <a:gd name="connsiteY9" fmla="*/ 43231 h 6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963" h="67471">
                    <a:moveTo>
                      <a:pt x="45605" y="43231"/>
                    </a:moveTo>
                    <a:cubicBezTo>
                      <a:pt x="64179" y="43231"/>
                      <a:pt x="81038" y="26885"/>
                      <a:pt x="85419" y="277"/>
                    </a:cubicBezTo>
                    <a:cubicBezTo>
                      <a:pt x="87038" y="1987"/>
                      <a:pt x="88848" y="3888"/>
                      <a:pt x="90944" y="5884"/>
                    </a:cubicBezTo>
                    <a:cubicBezTo>
                      <a:pt x="90944" y="35438"/>
                      <a:pt x="90944" y="67463"/>
                      <a:pt x="90944" y="67463"/>
                    </a:cubicBezTo>
                    <a:lnTo>
                      <a:pt x="-20" y="67463"/>
                    </a:lnTo>
                    <a:cubicBezTo>
                      <a:pt x="-20" y="67463"/>
                      <a:pt x="-20" y="35438"/>
                      <a:pt x="-20" y="5789"/>
                    </a:cubicBezTo>
                    <a:lnTo>
                      <a:pt x="-20" y="5789"/>
                    </a:lnTo>
                    <a:cubicBezTo>
                      <a:pt x="2028" y="4031"/>
                      <a:pt x="3904" y="2092"/>
                      <a:pt x="5600" y="-8"/>
                    </a:cubicBezTo>
                    <a:lnTo>
                      <a:pt x="5600" y="-8"/>
                    </a:lnTo>
                    <a:cubicBezTo>
                      <a:pt x="10267" y="22514"/>
                      <a:pt x="27031" y="43231"/>
                      <a:pt x="45605" y="4323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817A5D4B-C9D6-B44D-A429-003A5FDC43C9}"/>
                  </a:ext>
                </a:extLst>
              </p:cNvPr>
              <p:cNvSpPr/>
              <p:nvPr/>
            </p:nvSpPr>
            <p:spPr>
              <a:xfrm>
                <a:off x="12765553" y="10659727"/>
                <a:ext cx="1308794" cy="1894177"/>
              </a:xfrm>
              <a:custGeom>
                <a:avLst/>
                <a:gdLst>
                  <a:gd name="connsiteX0" fmla="*/ 35182 w 95713"/>
                  <a:gd name="connsiteY0" fmla="*/ 86089 h 138523"/>
                  <a:gd name="connsiteX1" fmla="*/ 57661 w 95713"/>
                  <a:gd name="connsiteY1" fmla="*/ 44371 h 138523"/>
                  <a:gd name="connsiteX2" fmla="*/ 47374 w 95713"/>
                  <a:gd name="connsiteY2" fmla="*/ 34298 h 138523"/>
                  <a:gd name="connsiteX3" fmla="*/ 81093 w 95713"/>
                  <a:gd name="connsiteY3" fmla="*/ -8 h 138523"/>
                  <a:gd name="connsiteX4" fmla="*/ 83474 w 95713"/>
                  <a:gd name="connsiteY4" fmla="*/ 6834 h 138523"/>
                  <a:gd name="connsiteX5" fmla="*/ 92999 w 95713"/>
                  <a:gd name="connsiteY5" fmla="*/ 56630 h 138523"/>
                  <a:gd name="connsiteX6" fmla="*/ 52899 w 95713"/>
                  <a:gd name="connsiteY6" fmla="*/ 108611 h 138523"/>
                  <a:gd name="connsiteX7" fmla="*/ 27372 w 95713"/>
                  <a:gd name="connsiteY7" fmla="*/ 135410 h 138523"/>
                  <a:gd name="connsiteX8" fmla="*/ 15084 w 95713"/>
                  <a:gd name="connsiteY8" fmla="*/ 137785 h 138523"/>
                  <a:gd name="connsiteX9" fmla="*/ 7274 w 95713"/>
                  <a:gd name="connsiteY9" fmla="*/ 132559 h 138523"/>
                  <a:gd name="connsiteX10" fmla="*/ 2130 w 95713"/>
                  <a:gd name="connsiteY10" fmla="*/ 118970 h 138523"/>
                  <a:gd name="connsiteX11" fmla="*/ 2130 w 95713"/>
                  <a:gd name="connsiteY11" fmla="*/ 108621 h 138523"/>
                  <a:gd name="connsiteX12" fmla="*/ 4607 w 95713"/>
                  <a:gd name="connsiteY12" fmla="*/ 106996 h 138523"/>
                  <a:gd name="connsiteX13" fmla="*/ 15084 w 95713"/>
                  <a:gd name="connsiteY13" fmla="*/ 99583 h 138523"/>
                  <a:gd name="connsiteX14" fmla="*/ 15084 w 95713"/>
                  <a:gd name="connsiteY14" fmla="*/ 96542 h 138523"/>
                  <a:gd name="connsiteX15" fmla="*/ 15084 w 95713"/>
                  <a:gd name="connsiteY15" fmla="*/ 86089 h 138523"/>
                  <a:gd name="connsiteX16" fmla="*/ 15084 w 95713"/>
                  <a:gd name="connsiteY16" fmla="*/ 86089 h 138523"/>
                  <a:gd name="connsiteX17" fmla="*/ 28038 w 95713"/>
                  <a:gd name="connsiteY17" fmla="*/ 84759 h 138523"/>
                  <a:gd name="connsiteX18" fmla="*/ 35182 w 95713"/>
                  <a:gd name="connsiteY18" fmla="*/ 8608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713" h="138523">
                    <a:moveTo>
                      <a:pt x="35182" y="86089"/>
                    </a:moveTo>
                    <a:cubicBezTo>
                      <a:pt x="38592" y="70352"/>
                      <a:pt x="46383" y="55889"/>
                      <a:pt x="57661" y="44371"/>
                    </a:cubicBezTo>
                    <a:cubicBezTo>
                      <a:pt x="53946" y="40855"/>
                      <a:pt x="50517" y="37529"/>
                      <a:pt x="47374" y="34298"/>
                    </a:cubicBezTo>
                    <a:cubicBezTo>
                      <a:pt x="55765" y="20385"/>
                      <a:pt x="67319" y="8640"/>
                      <a:pt x="81093" y="-8"/>
                    </a:cubicBezTo>
                    <a:cubicBezTo>
                      <a:pt x="81854" y="2178"/>
                      <a:pt x="82712" y="4458"/>
                      <a:pt x="83474" y="6834"/>
                    </a:cubicBezTo>
                    <a:cubicBezTo>
                      <a:pt x="92999" y="34488"/>
                      <a:pt x="99666" y="45511"/>
                      <a:pt x="92999" y="56630"/>
                    </a:cubicBezTo>
                    <a:cubicBezTo>
                      <a:pt x="84188" y="77023"/>
                      <a:pt x="70405" y="94898"/>
                      <a:pt x="52899" y="108611"/>
                    </a:cubicBezTo>
                    <a:cubicBezTo>
                      <a:pt x="45774" y="118760"/>
                      <a:pt x="37173" y="127788"/>
                      <a:pt x="27372" y="135410"/>
                    </a:cubicBezTo>
                    <a:cubicBezTo>
                      <a:pt x="24028" y="138403"/>
                      <a:pt x="19304" y="139315"/>
                      <a:pt x="15084" y="137785"/>
                    </a:cubicBezTo>
                    <a:cubicBezTo>
                      <a:pt x="11484" y="138489"/>
                      <a:pt x="7988" y="136151"/>
                      <a:pt x="7274" y="132559"/>
                    </a:cubicBezTo>
                    <a:cubicBezTo>
                      <a:pt x="7274" y="132559"/>
                      <a:pt x="-1394" y="131038"/>
                      <a:pt x="2130" y="118970"/>
                    </a:cubicBezTo>
                    <a:cubicBezTo>
                      <a:pt x="-737" y="116109"/>
                      <a:pt x="-737" y="111481"/>
                      <a:pt x="2130" y="108621"/>
                    </a:cubicBezTo>
                    <a:cubicBezTo>
                      <a:pt x="2835" y="107917"/>
                      <a:pt x="3683" y="107366"/>
                      <a:pt x="4607" y="106996"/>
                    </a:cubicBezTo>
                    <a:cubicBezTo>
                      <a:pt x="4607" y="106996"/>
                      <a:pt x="11179" y="102814"/>
                      <a:pt x="15084" y="99583"/>
                    </a:cubicBezTo>
                    <a:cubicBezTo>
                      <a:pt x="18990" y="96352"/>
                      <a:pt x="19370" y="95402"/>
                      <a:pt x="15084" y="96542"/>
                    </a:cubicBezTo>
                    <a:lnTo>
                      <a:pt x="15084" y="86089"/>
                    </a:lnTo>
                    <a:lnTo>
                      <a:pt x="15084" y="86089"/>
                    </a:lnTo>
                    <a:cubicBezTo>
                      <a:pt x="19351" y="85253"/>
                      <a:pt x="23685" y="84806"/>
                      <a:pt x="28038" y="84759"/>
                    </a:cubicBezTo>
                    <a:cubicBezTo>
                      <a:pt x="30496" y="84512"/>
                      <a:pt x="32982" y="84968"/>
                      <a:pt x="35182" y="8608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421BF55B-D71B-3144-B251-04C318BB2BB4}"/>
                  </a:ext>
                </a:extLst>
              </p:cNvPr>
              <p:cNvSpPr/>
              <p:nvPr/>
            </p:nvSpPr>
            <p:spPr>
              <a:xfrm>
                <a:off x="11597420" y="8780711"/>
                <a:ext cx="107367" cy="352149"/>
              </a:xfrm>
              <a:custGeom>
                <a:avLst/>
                <a:gdLst>
                  <a:gd name="connsiteX0" fmla="*/ 1736 w 7852"/>
                  <a:gd name="connsiteY0" fmla="*/ -8 h 25753"/>
                  <a:gd name="connsiteX1" fmla="*/ 7832 w 7852"/>
                  <a:gd name="connsiteY1" fmla="*/ -8 h 25753"/>
                  <a:gd name="connsiteX2" fmla="*/ 7832 w 7852"/>
                  <a:gd name="connsiteY2" fmla="*/ 25745 h 25753"/>
                  <a:gd name="connsiteX3" fmla="*/ 1736 w 7852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2" h="25753">
                    <a:moveTo>
                      <a:pt x="1736" y="-8"/>
                    </a:moveTo>
                    <a:lnTo>
                      <a:pt x="7832" y="-8"/>
                    </a:lnTo>
                    <a:cubicBezTo>
                      <a:pt x="7832" y="9495"/>
                      <a:pt x="7832" y="17858"/>
                      <a:pt x="7832" y="25745"/>
                    </a:cubicBezTo>
                    <a:cubicBezTo>
                      <a:pt x="689" y="24415"/>
                      <a:pt x="-2169" y="7024"/>
                      <a:pt x="1736" y="-8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1D59CC4E-AFD7-3F4D-AA43-146C88E0C6E5}"/>
                  </a:ext>
                </a:extLst>
              </p:cNvPr>
              <p:cNvSpPr/>
              <p:nvPr/>
            </p:nvSpPr>
            <p:spPr>
              <a:xfrm>
                <a:off x="12677748" y="8780711"/>
                <a:ext cx="118088" cy="352149"/>
              </a:xfrm>
              <a:custGeom>
                <a:avLst/>
                <a:gdLst>
                  <a:gd name="connsiteX0" fmla="*/ 7028 w 8636"/>
                  <a:gd name="connsiteY0" fmla="*/ -8 h 25753"/>
                  <a:gd name="connsiteX1" fmla="*/ -20 w 8636"/>
                  <a:gd name="connsiteY1" fmla="*/ 25745 h 25753"/>
                  <a:gd name="connsiteX2" fmla="*/ -20 w 8636"/>
                  <a:gd name="connsiteY2" fmla="*/ -8 h 25753"/>
                  <a:gd name="connsiteX3" fmla="*/ 6647 w 8636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36" h="25753">
                    <a:moveTo>
                      <a:pt x="7028" y="-8"/>
                    </a:moveTo>
                    <a:cubicBezTo>
                      <a:pt x="11029" y="7214"/>
                      <a:pt x="7028" y="24415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6647" y="-8"/>
                    </a:ln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03092B49-53F1-BB42-B98C-E50999EF6BE2}"/>
                  </a:ext>
                </a:extLst>
              </p:cNvPr>
              <p:cNvSpPr/>
              <p:nvPr/>
            </p:nvSpPr>
            <p:spPr>
              <a:xfrm>
                <a:off x="11700868" y="8775514"/>
                <a:ext cx="998331" cy="1083292"/>
              </a:xfrm>
              <a:custGeom>
                <a:avLst/>
                <a:gdLst>
                  <a:gd name="connsiteX0" fmla="*/ 40271 w 70389"/>
                  <a:gd name="connsiteY0" fmla="*/ 372 h 77924"/>
                  <a:gd name="connsiteX1" fmla="*/ 70370 w 70389"/>
                  <a:gd name="connsiteY1" fmla="*/ 372 h 77924"/>
                  <a:gd name="connsiteX2" fmla="*/ 70370 w 70389"/>
                  <a:gd name="connsiteY2" fmla="*/ 26125 h 77924"/>
                  <a:gd name="connsiteX3" fmla="*/ 68179 w 70389"/>
                  <a:gd name="connsiteY3" fmla="*/ 45796 h 77924"/>
                  <a:gd name="connsiteX4" fmla="*/ 61035 w 70389"/>
                  <a:gd name="connsiteY4" fmla="*/ 61856 h 77924"/>
                  <a:gd name="connsiteX5" fmla="*/ 34937 w 70389"/>
                  <a:gd name="connsiteY5" fmla="*/ 77917 h 77924"/>
                  <a:gd name="connsiteX6" fmla="*/ 8838 w 70389"/>
                  <a:gd name="connsiteY6" fmla="*/ 61856 h 77924"/>
                  <a:gd name="connsiteX7" fmla="*/ 2171 w 70389"/>
                  <a:gd name="connsiteY7" fmla="*/ 45416 h 77924"/>
                  <a:gd name="connsiteX8" fmla="*/ -20 w 70389"/>
                  <a:gd name="connsiteY8" fmla="*/ 25745 h 77924"/>
                  <a:gd name="connsiteX9" fmla="*/ -20 w 70389"/>
                  <a:gd name="connsiteY9" fmla="*/ -8 h 77924"/>
                  <a:gd name="connsiteX10" fmla="*/ 40271 w 70389"/>
                  <a:gd name="connsiteY10" fmla="*/ -8 h 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389" h="77924">
                    <a:moveTo>
                      <a:pt x="40271" y="372"/>
                    </a:moveTo>
                    <a:lnTo>
                      <a:pt x="70370" y="372"/>
                    </a:lnTo>
                    <a:cubicBezTo>
                      <a:pt x="70370" y="9875"/>
                      <a:pt x="70370" y="18238"/>
                      <a:pt x="70370" y="26125"/>
                    </a:cubicBezTo>
                    <a:cubicBezTo>
                      <a:pt x="70198" y="32730"/>
                      <a:pt x="69465" y="39315"/>
                      <a:pt x="68179" y="45796"/>
                    </a:cubicBezTo>
                    <a:cubicBezTo>
                      <a:pt x="67169" y="51660"/>
                      <a:pt x="64712" y="57181"/>
                      <a:pt x="61035" y="61856"/>
                    </a:cubicBezTo>
                    <a:cubicBezTo>
                      <a:pt x="51510" y="72880"/>
                      <a:pt x="43223" y="77917"/>
                      <a:pt x="34937" y="77917"/>
                    </a:cubicBezTo>
                    <a:cubicBezTo>
                      <a:pt x="26650" y="77917"/>
                      <a:pt x="18554" y="72880"/>
                      <a:pt x="8838" y="61856"/>
                    </a:cubicBezTo>
                    <a:cubicBezTo>
                      <a:pt x="5266" y="57019"/>
                      <a:pt x="2971" y="51365"/>
                      <a:pt x="2171" y="45416"/>
                    </a:cubicBezTo>
                    <a:cubicBezTo>
                      <a:pt x="885" y="38935"/>
                      <a:pt x="151" y="32350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40271" y="-8"/>
                    </a:lnTo>
                    <a:close/>
                  </a:path>
                </a:pathLst>
              </a:custGeom>
              <a:solidFill>
                <a:srgbClr val="FFCD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3A362618-B2CD-F848-B34D-E8050DED5D8B}"/>
                  </a:ext>
                </a:extLst>
              </p:cNvPr>
              <p:cNvSpPr/>
              <p:nvPr/>
            </p:nvSpPr>
            <p:spPr>
              <a:xfrm>
                <a:off x="11654004" y="9403167"/>
                <a:ext cx="1083636" cy="721185"/>
              </a:xfrm>
              <a:custGeom>
                <a:avLst/>
                <a:gdLst>
                  <a:gd name="connsiteX0" fmla="*/ 79228 w 79247"/>
                  <a:gd name="connsiteY0" fmla="*/ 9780 h 52741"/>
                  <a:gd name="connsiteX1" fmla="*/ 39413 w 79247"/>
                  <a:gd name="connsiteY1" fmla="*/ 52734 h 52741"/>
                  <a:gd name="connsiteX2" fmla="*/ -20 w 79247"/>
                  <a:gd name="connsiteY2" fmla="*/ 9495 h 52741"/>
                  <a:gd name="connsiteX3" fmla="*/ -20 w 79247"/>
                  <a:gd name="connsiteY3" fmla="*/ 9495 h 52741"/>
                  <a:gd name="connsiteX4" fmla="*/ 6362 w 79247"/>
                  <a:gd name="connsiteY4" fmla="*/ -8 h 52741"/>
                  <a:gd name="connsiteX5" fmla="*/ 13410 w 79247"/>
                  <a:gd name="connsiteY5" fmla="*/ 16052 h 52741"/>
                  <a:gd name="connsiteX6" fmla="*/ 39509 w 79247"/>
                  <a:gd name="connsiteY6" fmla="*/ 32112 h 52741"/>
                  <a:gd name="connsiteX7" fmla="*/ 65607 w 79247"/>
                  <a:gd name="connsiteY7" fmla="*/ 16052 h 52741"/>
                  <a:gd name="connsiteX8" fmla="*/ 72751 w 79247"/>
                  <a:gd name="connsiteY8" fmla="*/ -8 h 52741"/>
                  <a:gd name="connsiteX9" fmla="*/ 72751 w 79247"/>
                  <a:gd name="connsiteY9" fmla="*/ -8 h 52741"/>
                  <a:gd name="connsiteX10" fmla="*/ 79228 w 79247"/>
                  <a:gd name="connsiteY10" fmla="*/ 9780 h 5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47" h="52741">
                    <a:moveTo>
                      <a:pt x="79228" y="9780"/>
                    </a:moveTo>
                    <a:cubicBezTo>
                      <a:pt x="74847" y="36388"/>
                      <a:pt x="57987" y="52734"/>
                      <a:pt x="39413" y="52734"/>
                    </a:cubicBezTo>
                    <a:cubicBezTo>
                      <a:pt x="20840" y="52734"/>
                      <a:pt x="4076" y="32017"/>
                      <a:pt x="-20" y="9495"/>
                    </a:cubicBezTo>
                    <a:lnTo>
                      <a:pt x="-20" y="9495"/>
                    </a:lnTo>
                    <a:cubicBezTo>
                      <a:pt x="2552" y="6644"/>
                      <a:pt x="4695" y="3441"/>
                      <a:pt x="6362" y="-8"/>
                    </a:cubicBezTo>
                    <a:cubicBezTo>
                      <a:pt x="7333" y="5846"/>
                      <a:pt x="9762" y="11367"/>
                      <a:pt x="13410" y="16052"/>
                    </a:cubicBezTo>
                    <a:cubicBezTo>
                      <a:pt x="22935" y="27075"/>
                      <a:pt x="31317" y="32112"/>
                      <a:pt x="39509" y="32112"/>
                    </a:cubicBezTo>
                    <a:cubicBezTo>
                      <a:pt x="47700" y="32112"/>
                      <a:pt x="55987" y="27075"/>
                      <a:pt x="65607" y="16052"/>
                    </a:cubicBezTo>
                    <a:cubicBezTo>
                      <a:pt x="69284" y="11377"/>
                      <a:pt x="71741" y="5855"/>
                      <a:pt x="72751" y="-8"/>
                    </a:cubicBezTo>
                    <a:lnTo>
                      <a:pt x="72751" y="-8"/>
                    </a:lnTo>
                    <a:cubicBezTo>
                      <a:pt x="74418" y="3556"/>
                      <a:pt x="76609" y="6844"/>
                      <a:pt x="79228" y="9780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B029E50-FD93-4044-9257-5E7B6959EF0B}"/>
                  </a:ext>
                </a:extLst>
              </p:cNvPr>
              <p:cNvSpPr/>
              <p:nvPr/>
            </p:nvSpPr>
            <p:spPr>
              <a:xfrm>
                <a:off x="11581819" y="8624765"/>
                <a:ext cx="1220951" cy="1559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D7F5353-84C8-2C41-92AA-BBE7AE29316E}"/>
                  </a:ext>
                </a:extLst>
              </p:cNvPr>
              <p:cNvSpPr/>
              <p:nvPr/>
            </p:nvSpPr>
            <p:spPr>
              <a:xfrm rot="5400000">
                <a:off x="11864678" y="8308151"/>
                <a:ext cx="655233" cy="1559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B2CB87BB-8D51-ED48-96E9-A1C4E842B4A9}"/>
                  </a:ext>
                </a:extLst>
              </p:cNvPr>
              <p:cNvSpPr/>
              <p:nvPr/>
            </p:nvSpPr>
            <p:spPr>
              <a:xfrm flipV="1">
                <a:off x="11251277" y="9606726"/>
                <a:ext cx="1888576" cy="4109273"/>
              </a:xfrm>
              <a:custGeom>
                <a:avLst/>
                <a:gdLst>
                  <a:gd name="connsiteX0" fmla="*/ 455544 w 2663474"/>
                  <a:gd name="connsiteY0" fmla="*/ 5795341 h 5795341"/>
                  <a:gd name="connsiteX1" fmla="*/ 455544 w 2663474"/>
                  <a:gd name="connsiteY1" fmla="*/ 4605974 h 5795341"/>
                  <a:gd name="connsiteX2" fmla="*/ 2207910 w 2663474"/>
                  <a:gd name="connsiteY2" fmla="*/ 4605974 h 5795341"/>
                  <a:gd name="connsiteX3" fmla="*/ 2207910 w 2663474"/>
                  <a:gd name="connsiteY3" fmla="*/ 5793508 h 5795341"/>
                  <a:gd name="connsiteX4" fmla="*/ 2391597 w 2663474"/>
                  <a:gd name="connsiteY4" fmla="*/ 5661562 h 5795341"/>
                  <a:gd name="connsiteX5" fmla="*/ 2426503 w 2663474"/>
                  <a:gd name="connsiteY5" fmla="*/ 2657888 h 5795341"/>
                  <a:gd name="connsiteX6" fmla="*/ 2426503 w 2663474"/>
                  <a:gd name="connsiteY6" fmla="*/ 2456286 h 5795341"/>
                  <a:gd name="connsiteX7" fmla="*/ 2426503 w 2663474"/>
                  <a:gd name="connsiteY7" fmla="*/ 2397641 h 5795341"/>
                  <a:gd name="connsiteX8" fmla="*/ 2224457 w 2663474"/>
                  <a:gd name="connsiteY8" fmla="*/ 2254702 h 5795341"/>
                  <a:gd name="connsiteX9" fmla="*/ 2145273 w 2663474"/>
                  <a:gd name="connsiteY9" fmla="*/ 2071440 h 5795341"/>
                  <a:gd name="connsiteX10" fmla="*/ 2176688 w 2663474"/>
                  <a:gd name="connsiteY10" fmla="*/ 2023787 h 5795341"/>
                  <a:gd name="connsiteX11" fmla="*/ 2275889 w 2663474"/>
                  <a:gd name="connsiteY11" fmla="*/ 1761727 h 5795341"/>
                  <a:gd name="connsiteX12" fmla="*/ 2426503 w 2663474"/>
                  <a:gd name="connsiteY12" fmla="*/ 1660926 h 5795341"/>
                  <a:gd name="connsiteX13" fmla="*/ 2663474 w 2663474"/>
                  <a:gd name="connsiteY13" fmla="*/ 1706746 h 5795341"/>
                  <a:gd name="connsiteX14" fmla="*/ 2646343 w 2663474"/>
                  <a:gd name="connsiteY14" fmla="*/ 728339 h 5795341"/>
                  <a:gd name="connsiteX15" fmla="*/ 2632252 w 2663474"/>
                  <a:gd name="connsiteY15" fmla="*/ 0 h 5795341"/>
                  <a:gd name="connsiteX16" fmla="*/ 1411608 w 2663474"/>
                  <a:gd name="connsiteY16" fmla="*/ 0 h 5795341"/>
                  <a:gd name="connsiteX17" fmla="*/ 1409600 w 2663474"/>
                  <a:gd name="connsiteY17" fmla="*/ 28735 h 5795341"/>
                  <a:gd name="connsiteX18" fmla="*/ 1329895 w 2663474"/>
                  <a:gd name="connsiteY18" fmla="*/ 486216 h 5795341"/>
                  <a:gd name="connsiteX19" fmla="*/ 1250190 w 2663474"/>
                  <a:gd name="connsiteY19" fmla="*/ 28735 h 5795341"/>
                  <a:gd name="connsiteX20" fmla="*/ 1248183 w 2663474"/>
                  <a:gd name="connsiteY20" fmla="*/ 0 h 5795341"/>
                  <a:gd name="connsiteX21" fmla="*/ 30301 w 2663474"/>
                  <a:gd name="connsiteY21" fmla="*/ 0 h 5795341"/>
                  <a:gd name="connsiteX22" fmla="*/ 16520 w 2663474"/>
                  <a:gd name="connsiteY22" fmla="*/ 728865 h 5795341"/>
                  <a:gd name="connsiteX23" fmla="*/ 0 w 2663474"/>
                  <a:gd name="connsiteY23" fmla="*/ 1706746 h 5795341"/>
                  <a:gd name="connsiteX24" fmla="*/ 236952 w 2663474"/>
                  <a:gd name="connsiteY24" fmla="*/ 1660926 h 5795341"/>
                  <a:gd name="connsiteX25" fmla="*/ 389417 w 2663474"/>
                  <a:gd name="connsiteY25" fmla="*/ 1761727 h 5795341"/>
                  <a:gd name="connsiteX26" fmla="*/ 486766 w 2663474"/>
                  <a:gd name="connsiteY26" fmla="*/ 2023787 h 5795341"/>
                  <a:gd name="connsiteX27" fmla="*/ 490816 w 2663474"/>
                  <a:gd name="connsiteY27" fmla="*/ 2220800 h 5795341"/>
                  <a:gd name="connsiteX28" fmla="*/ 439017 w 2663474"/>
                  <a:gd name="connsiteY28" fmla="*/ 2254702 h 5795341"/>
                  <a:gd name="connsiteX29" fmla="*/ 236952 w 2663474"/>
                  <a:gd name="connsiteY29" fmla="*/ 2397641 h 5795341"/>
                  <a:gd name="connsiteX30" fmla="*/ 236952 w 2663474"/>
                  <a:gd name="connsiteY30" fmla="*/ 2456286 h 5795341"/>
                  <a:gd name="connsiteX31" fmla="*/ 236952 w 2663474"/>
                  <a:gd name="connsiteY31" fmla="*/ 2657888 h 5795341"/>
                  <a:gd name="connsiteX32" fmla="*/ 271857 w 2663474"/>
                  <a:gd name="connsiteY32" fmla="*/ 5661562 h 5795341"/>
                  <a:gd name="connsiteX33" fmla="*/ 455544 w 2663474"/>
                  <a:gd name="connsiteY33" fmla="*/ 5795341 h 579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663474" h="5795341">
                    <a:moveTo>
                      <a:pt x="455544" y="5795341"/>
                    </a:moveTo>
                    <a:cubicBezTo>
                      <a:pt x="455544" y="5223568"/>
                      <a:pt x="455544" y="4605974"/>
                      <a:pt x="455544" y="4605974"/>
                    </a:cubicBezTo>
                    <a:lnTo>
                      <a:pt x="2207910" y="4605974"/>
                    </a:lnTo>
                    <a:cubicBezTo>
                      <a:pt x="2207910" y="4605974"/>
                      <a:pt x="2207910" y="5223568"/>
                      <a:pt x="2207910" y="5793508"/>
                    </a:cubicBezTo>
                    <a:cubicBezTo>
                      <a:pt x="2265957" y="5745123"/>
                      <a:pt x="2327321" y="5701154"/>
                      <a:pt x="2391597" y="5661562"/>
                    </a:cubicBezTo>
                    <a:lnTo>
                      <a:pt x="2426503" y="2657888"/>
                    </a:lnTo>
                    <a:lnTo>
                      <a:pt x="2426503" y="2456286"/>
                    </a:lnTo>
                    <a:lnTo>
                      <a:pt x="2426503" y="2397641"/>
                    </a:lnTo>
                    <a:cubicBezTo>
                      <a:pt x="2351196" y="2335332"/>
                      <a:pt x="2224457" y="2254702"/>
                      <a:pt x="2224457" y="2254702"/>
                    </a:cubicBezTo>
                    <a:cubicBezTo>
                      <a:pt x="2151888" y="2225930"/>
                      <a:pt x="2116443" y="2143834"/>
                      <a:pt x="2145273" y="2071440"/>
                    </a:cubicBezTo>
                    <a:cubicBezTo>
                      <a:pt x="2152447" y="2053659"/>
                      <a:pt x="2163093" y="2037364"/>
                      <a:pt x="2176688" y="2023787"/>
                    </a:cubicBezTo>
                    <a:cubicBezTo>
                      <a:pt x="2108729" y="1791059"/>
                      <a:pt x="2275889" y="1761727"/>
                      <a:pt x="2275889" y="1761727"/>
                    </a:cubicBezTo>
                    <a:cubicBezTo>
                      <a:pt x="2289658" y="1692456"/>
                      <a:pt x="2357078" y="1647562"/>
                      <a:pt x="2426503" y="1660926"/>
                    </a:cubicBezTo>
                    <a:cubicBezTo>
                      <a:pt x="2507884" y="1631420"/>
                      <a:pt x="2598986" y="1649027"/>
                      <a:pt x="2663474" y="1706746"/>
                    </a:cubicBezTo>
                    <a:cubicBezTo>
                      <a:pt x="2658421" y="1396344"/>
                      <a:pt x="2652623" y="1067014"/>
                      <a:pt x="2646343" y="728339"/>
                    </a:cubicBezTo>
                    <a:lnTo>
                      <a:pt x="2632252" y="0"/>
                    </a:lnTo>
                    <a:lnTo>
                      <a:pt x="1411608" y="0"/>
                    </a:lnTo>
                    <a:lnTo>
                      <a:pt x="1409600" y="28735"/>
                    </a:lnTo>
                    <a:cubicBezTo>
                      <a:pt x="1387843" y="311937"/>
                      <a:pt x="1361581" y="486216"/>
                      <a:pt x="1329895" y="486216"/>
                    </a:cubicBezTo>
                    <a:cubicBezTo>
                      <a:pt x="1298209" y="486216"/>
                      <a:pt x="1271948" y="311937"/>
                      <a:pt x="1250190" y="28735"/>
                    </a:cubicBezTo>
                    <a:lnTo>
                      <a:pt x="1248183" y="0"/>
                    </a:lnTo>
                    <a:lnTo>
                      <a:pt x="30301" y="0"/>
                    </a:lnTo>
                    <a:lnTo>
                      <a:pt x="16520" y="728865"/>
                    </a:lnTo>
                    <a:cubicBezTo>
                      <a:pt x="10418" y="1067415"/>
                      <a:pt x="4821" y="1396573"/>
                      <a:pt x="0" y="1706746"/>
                    </a:cubicBezTo>
                    <a:cubicBezTo>
                      <a:pt x="64469" y="1649027"/>
                      <a:pt x="155589" y="1631420"/>
                      <a:pt x="236952" y="1660926"/>
                    </a:cubicBezTo>
                    <a:cubicBezTo>
                      <a:pt x="236952" y="1660926"/>
                      <a:pt x="369207" y="1640773"/>
                      <a:pt x="389417" y="1761727"/>
                    </a:cubicBezTo>
                    <a:cubicBezTo>
                      <a:pt x="389417" y="1761727"/>
                      <a:pt x="556577" y="1791059"/>
                      <a:pt x="486766" y="2023787"/>
                    </a:cubicBezTo>
                    <a:cubicBezTo>
                      <a:pt x="542422" y="2077129"/>
                      <a:pt x="544273" y="2165279"/>
                      <a:pt x="490816" y="2220800"/>
                    </a:cubicBezTo>
                    <a:cubicBezTo>
                      <a:pt x="476295" y="2235823"/>
                      <a:pt x="458668" y="2247374"/>
                      <a:pt x="439017" y="2254702"/>
                    </a:cubicBezTo>
                    <a:cubicBezTo>
                      <a:pt x="439017" y="2254702"/>
                      <a:pt x="312259" y="2335332"/>
                      <a:pt x="236952" y="2397641"/>
                    </a:cubicBezTo>
                    <a:lnTo>
                      <a:pt x="236952" y="2456286"/>
                    </a:lnTo>
                    <a:lnTo>
                      <a:pt x="236952" y="2657888"/>
                    </a:lnTo>
                    <a:lnTo>
                      <a:pt x="271857" y="5661562"/>
                    </a:lnTo>
                    <a:cubicBezTo>
                      <a:pt x="336519" y="5701154"/>
                      <a:pt x="398056" y="5745856"/>
                      <a:pt x="455544" y="5795341"/>
                    </a:cubicBezTo>
                    <a:close/>
                  </a:path>
                </a:pathLst>
              </a:cu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29A9497-1147-444D-A6B0-746140317D0B}"/>
                  </a:ext>
                </a:extLst>
              </p:cNvPr>
              <p:cNvGrpSpPr/>
              <p:nvPr/>
            </p:nvGrpSpPr>
            <p:grpSpPr>
              <a:xfrm>
                <a:off x="10930127" y="11310931"/>
                <a:ext cx="1199254" cy="1532820"/>
                <a:chOff x="17851698" y="6729821"/>
                <a:chExt cx="1199254" cy="1532820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E5938113-693F-5F47-848E-145B8125E1C5}"/>
                    </a:ext>
                  </a:extLst>
                </p:cNvPr>
                <p:cNvSpPr/>
                <p:nvPr/>
              </p:nvSpPr>
              <p:spPr>
                <a:xfrm>
                  <a:off x="18390584" y="7492651"/>
                  <a:ext cx="116675" cy="57821"/>
                </a:xfrm>
                <a:custGeom>
                  <a:avLst/>
                  <a:gdLst>
                    <a:gd name="connsiteX0" fmla="*/ 8648 w 9525"/>
                    <a:gd name="connsiteY0" fmla="*/ 3097 h 4720"/>
                    <a:gd name="connsiteX1" fmla="*/ 9505 w 9525"/>
                    <a:gd name="connsiteY1" fmla="*/ 4712 h 4720"/>
                    <a:gd name="connsiteX2" fmla="*/ -20 w 9525"/>
                    <a:gd name="connsiteY2" fmla="*/ 531 h 4720"/>
                    <a:gd name="connsiteX3" fmla="*/ 5314 w 9525"/>
                    <a:gd name="connsiteY3" fmla="*/ 531 h 4720"/>
                    <a:gd name="connsiteX4" fmla="*/ 7314 w 9525"/>
                    <a:gd name="connsiteY4" fmla="*/ 1576 h 4720"/>
                    <a:gd name="connsiteX5" fmla="*/ 8648 w 9525"/>
                    <a:gd name="connsiteY5" fmla="*/ 3097 h 4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" h="4720">
                      <a:moveTo>
                        <a:pt x="8648" y="3097"/>
                      </a:moveTo>
                      <a:cubicBezTo>
                        <a:pt x="9025" y="3582"/>
                        <a:pt x="9314" y="4129"/>
                        <a:pt x="9505" y="4712"/>
                      </a:cubicBezTo>
                      <a:cubicBezTo>
                        <a:pt x="5935" y="4484"/>
                        <a:pt x="2560" y="3003"/>
                        <a:pt x="-20" y="531"/>
                      </a:cubicBezTo>
                      <a:cubicBezTo>
                        <a:pt x="1685" y="-188"/>
                        <a:pt x="3609" y="-188"/>
                        <a:pt x="5314" y="531"/>
                      </a:cubicBezTo>
                      <a:cubicBezTo>
                        <a:pt x="6035" y="765"/>
                        <a:pt x="6711" y="1118"/>
                        <a:pt x="7314" y="1576"/>
                      </a:cubicBezTo>
                      <a:cubicBezTo>
                        <a:pt x="7853" y="1991"/>
                        <a:pt x="8307" y="2508"/>
                        <a:pt x="8648" y="3097"/>
                      </a:cubicBezTo>
                      <a:close/>
                    </a:path>
                  </a:pathLst>
                </a:custGeom>
                <a:solidFill>
                  <a:srgbClr val="1F1F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A33853F6-2E7B-1D47-8D81-06FE58B5A3A2}"/>
                    </a:ext>
                  </a:extLst>
                </p:cNvPr>
                <p:cNvSpPr/>
                <p:nvPr/>
              </p:nvSpPr>
              <p:spPr>
                <a:xfrm>
                  <a:off x="18316337" y="6729821"/>
                  <a:ext cx="734615" cy="840608"/>
                </a:xfrm>
                <a:custGeom>
                  <a:avLst/>
                  <a:gdLst>
                    <a:gd name="connsiteX0" fmla="*/ 49380 w 59972"/>
                    <a:gd name="connsiteY0" fmla="*/ 4078 h 68625"/>
                    <a:gd name="connsiteX1" fmla="*/ 59953 w 59972"/>
                    <a:gd name="connsiteY1" fmla="*/ -8 h 68625"/>
                    <a:gd name="connsiteX2" fmla="*/ 40903 w 59972"/>
                    <a:gd name="connsiteY2" fmla="*/ 67178 h 68625"/>
                    <a:gd name="connsiteX3" fmla="*/ 31378 w 59972"/>
                    <a:gd name="connsiteY3" fmla="*/ 68224 h 68625"/>
                    <a:gd name="connsiteX4" fmla="*/ 17566 w 59972"/>
                    <a:gd name="connsiteY4" fmla="*/ 62142 h 68625"/>
                    <a:gd name="connsiteX5" fmla="*/ 24043 w 59972"/>
                    <a:gd name="connsiteY5" fmla="*/ 52639 h 68625"/>
                    <a:gd name="connsiteX6" fmla="*/ 30235 w 59972"/>
                    <a:gd name="connsiteY6" fmla="*/ 43136 h 68625"/>
                    <a:gd name="connsiteX7" fmla="*/ 36235 w 59972"/>
                    <a:gd name="connsiteY7" fmla="*/ 33633 h 68625"/>
                    <a:gd name="connsiteX8" fmla="*/ 36235 w 59972"/>
                    <a:gd name="connsiteY8" fmla="*/ 33633 h 68625"/>
                    <a:gd name="connsiteX9" fmla="*/ 28520 w 59972"/>
                    <a:gd name="connsiteY9" fmla="*/ 41805 h 68625"/>
                    <a:gd name="connsiteX10" fmla="*/ 20900 w 59972"/>
                    <a:gd name="connsiteY10" fmla="*/ 50168 h 68625"/>
                    <a:gd name="connsiteX11" fmla="*/ 13566 w 59972"/>
                    <a:gd name="connsiteY11" fmla="*/ 58720 h 68625"/>
                    <a:gd name="connsiteX12" fmla="*/ 6803 w 59972"/>
                    <a:gd name="connsiteY12" fmla="*/ 26790 h 68625"/>
                    <a:gd name="connsiteX13" fmla="*/ 43093 w 59972"/>
                    <a:gd name="connsiteY13" fmla="*/ 6739 h 68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972" h="68625">
                      <a:moveTo>
                        <a:pt x="49380" y="4078"/>
                      </a:moveTo>
                      <a:lnTo>
                        <a:pt x="59953" y="-8"/>
                      </a:lnTo>
                      <a:cubicBezTo>
                        <a:pt x="57571" y="44751"/>
                        <a:pt x="50428" y="62427"/>
                        <a:pt x="40903" y="67178"/>
                      </a:cubicBezTo>
                      <a:cubicBezTo>
                        <a:pt x="37947" y="68625"/>
                        <a:pt x="34578" y="68995"/>
                        <a:pt x="31378" y="68224"/>
                      </a:cubicBezTo>
                      <a:cubicBezTo>
                        <a:pt x="26472" y="66961"/>
                        <a:pt x="21807" y="64906"/>
                        <a:pt x="17566" y="62142"/>
                      </a:cubicBezTo>
                      <a:cubicBezTo>
                        <a:pt x="20021" y="59184"/>
                        <a:pt x="22190" y="56003"/>
                        <a:pt x="24043" y="52639"/>
                      </a:cubicBezTo>
                      <a:lnTo>
                        <a:pt x="30235" y="43136"/>
                      </a:lnTo>
                      <a:cubicBezTo>
                        <a:pt x="32235" y="39905"/>
                        <a:pt x="34330" y="36769"/>
                        <a:pt x="36235" y="33633"/>
                      </a:cubicBezTo>
                      <a:lnTo>
                        <a:pt x="36235" y="33633"/>
                      </a:lnTo>
                      <a:lnTo>
                        <a:pt x="28520" y="41805"/>
                      </a:lnTo>
                      <a:lnTo>
                        <a:pt x="20900" y="50168"/>
                      </a:lnTo>
                      <a:cubicBezTo>
                        <a:pt x="18201" y="52792"/>
                        <a:pt x="15746" y="55654"/>
                        <a:pt x="13566" y="58720"/>
                      </a:cubicBezTo>
                      <a:cubicBezTo>
                        <a:pt x="-817" y="47127"/>
                        <a:pt x="-4913" y="37529"/>
                        <a:pt x="6803" y="26790"/>
                      </a:cubicBezTo>
                      <a:cubicBezTo>
                        <a:pt x="17778" y="18259"/>
                        <a:pt x="30022" y="11493"/>
                        <a:pt x="43093" y="673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518E3E33-6A4D-0F49-A403-F03B789F6438}"/>
                    </a:ext>
                  </a:extLst>
                </p:cNvPr>
                <p:cNvSpPr/>
                <p:nvPr/>
              </p:nvSpPr>
              <p:spPr>
                <a:xfrm>
                  <a:off x="18447746" y="7141893"/>
                  <a:ext cx="311512" cy="388787"/>
                </a:xfrm>
                <a:custGeom>
                  <a:avLst/>
                  <a:gdLst>
                    <a:gd name="connsiteX0" fmla="*/ 25412 w 25431"/>
                    <a:gd name="connsiteY0" fmla="*/ -8 h 31740"/>
                    <a:gd name="connsiteX1" fmla="*/ 25412 w 25431"/>
                    <a:gd name="connsiteY1" fmla="*/ -8 h 31740"/>
                    <a:gd name="connsiteX2" fmla="*/ 19411 w 25431"/>
                    <a:gd name="connsiteY2" fmla="*/ 9495 h 31740"/>
                    <a:gd name="connsiteX3" fmla="*/ 13220 w 25431"/>
                    <a:gd name="connsiteY3" fmla="*/ 18998 h 31740"/>
                    <a:gd name="connsiteX4" fmla="*/ 6743 w 25431"/>
                    <a:gd name="connsiteY4" fmla="*/ 28501 h 31740"/>
                    <a:gd name="connsiteX5" fmla="*/ 3504 w 25431"/>
                    <a:gd name="connsiteY5" fmla="*/ 31732 h 31740"/>
                    <a:gd name="connsiteX6" fmla="*/ 1980 w 25431"/>
                    <a:gd name="connsiteY6" fmla="*/ 30021 h 31740"/>
                    <a:gd name="connsiteX7" fmla="*/ -20 w 25431"/>
                    <a:gd name="connsiteY7" fmla="*/ 28976 h 31740"/>
                    <a:gd name="connsiteX8" fmla="*/ 1313 w 25431"/>
                    <a:gd name="connsiteY8" fmla="*/ 26600 h 31740"/>
                    <a:gd name="connsiteX9" fmla="*/ 2266 w 25431"/>
                    <a:gd name="connsiteY9" fmla="*/ 25080 h 31740"/>
                    <a:gd name="connsiteX10" fmla="*/ 9600 w 25431"/>
                    <a:gd name="connsiteY10" fmla="*/ 16527 h 31740"/>
                    <a:gd name="connsiteX11" fmla="*/ 17220 w 25431"/>
                    <a:gd name="connsiteY11" fmla="*/ 8165 h 3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431" h="31740">
                      <a:moveTo>
                        <a:pt x="25412" y="-8"/>
                      </a:moveTo>
                      <a:lnTo>
                        <a:pt x="25412" y="-8"/>
                      </a:lnTo>
                      <a:cubicBezTo>
                        <a:pt x="23507" y="3223"/>
                        <a:pt x="21411" y="6359"/>
                        <a:pt x="19411" y="9495"/>
                      </a:cubicBezTo>
                      <a:lnTo>
                        <a:pt x="13220" y="18998"/>
                      </a:lnTo>
                      <a:cubicBezTo>
                        <a:pt x="11366" y="22362"/>
                        <a:pt x="9197" y="25544"/>
                        <a:pt x="6743" y="28501"/>
                      </a:cubicBezTo>
                      <a:lnTo>
                        <a:pt x="3504" y="31732"/>
                      </a:lnTo>
                      <a:cubicBezTo>
                        <a:pt x="3129" y="31056"/>
                        <a:pt x="2609" y="30472"/>
                        <a:pt x="1980" y="30021"/>
                      </a:cubicBezTo>
                      <a:cubicBezTo>
                        <a:pt x="1377" y="29563"/>
                        <a:pt x="701" y="29210"/>
                        <a:pt x="-20" y="28976"/>
                      </a:cubicBezTo>
                      <a:cubicBezTo>
                        <a:pt x="367" y="28153"/>
                        <a:pt x="812" y="27360"/>
                        <a:pt x="1313" y="26600"/>
                      </a:cubicBezTo>
                      <a:cubicBezTo>
                        <a:pt x="1574" y="26061"/>
                        <a:pt x="1894" y="25550"/>
                        <a:pt x="2266" y="25080"/>
                      </a:cubicBezTo>
                      <a:cubicBezTo>
                        <a:pt x="4446" y="22013"/>
                        <a:pt x="6901" y="19151"/>
                        <a:pt x="9600" y="16527"/>
                      </a:cubicBezTo>
                      <a:lnTo>
                        <a:pt x="17220" y="8165"/>
                      </a:lnTo>
                      <a:close/>
                    </a:path>
                  </a:pathLst>
                </a:custGeom>
                <a:solidFill>
                  <a:srgbClr val="1F1F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7A6ADE8F-8D57-FF41-8BEE-F37B00317DB6}"/>
                    </a:ext>
                  </a:extLst>
                </p:cNvPr>
                <p:cNvSpPr/>
                <p:nvPr/>
              </p:nvSpPr>
              <p:spPr>
                <a:xfrm>
                  <a:off x="17851698" y="7841267"/>
                  <a:ext cx="419819" cy="421374"/>
                </a:xfrm>
                <a:custGeom>
                  <a:avLst/>
                  <a:gdLst>
                    <a:gd name="connsiteX0" fmla="*/ 34253 w 34273"/>
                    <a:gd name="connsiteY0" fmla="*/ 4078 h 34400"/>
                    <a:gd name="connsiteX1" fmla="*/ 12822 w 34273"/>
                    <a:gd name="connsiteY1" fmla="*/ 31637 h 34400"/>
                    <a:gd name="connsiteX2" fmla="*/ 7107 w 34273"/>
                    <a:gd name="connsiteY2" fmla="*/ 34393 h 34400"/>
                    <a:gd name="connsiteX3" fmla="*/ 2725 w 34273"/>
                    <a:gd name="connsiteY3" fmla="*/ 32872 h 34400"/>
                    <a:gd name="connsiteX4" fmla="*/ 1487 w 34273"/>
                    <a:gd name="connsiteY4" fmla="*/ 22799 h 34400"/>
                    <a:gd name="connsiteX5" fmla="*/ 19299 w 34273"/>
                    <a:gd name="connsiteY5" fmla="*/ -8 h 3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73" h="34400">
                      <a:moveTo>
                        <a:pt x="34253" y="4078"/>
                      </a:moveTo>
                      <a:lnTo>
                        <a:pt x="12822" y="31637"/>
                      </a:lnTo>
                      <a:cubicBezTo>
                        <a:pt x="11444" y="33385"/>
                        <a:pt x="9336" y="34400"/>
                        <a:pt x="7107" y="34393"/>
                      </a:cubicBezTo>
                      <a:cubicBezTo>
                        <a:pt x="5516" y="34394"/>
                        <a:pt x="3972" y="33858"/>
                        <a:pt x="2725" y="32872"/>
                      </a:cubicBezTo>
                      <a:cubicBezTo>
                        <a:pt x="-381" y="30419"/>
                        <a:pt x="-932" y="25929"/>
                        <a:pt x="1487" y="22799"/>
                      </a:cubicBezTo>
                      <a:lnTo>
                        <a:pt x="19299" y="-8"/>
                      </a:lnTo>
                      <a:close/>
                    </a:path>
                  </a:pathLst>
                </a:custGeom>
                <a:solidFill>
                  <a:srgbClr val="1F1F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CFA0108-3DF2-F54D-AA83-90335565DD1C}"/>
                  </a:ext>
                </a:extLst>
              </p:cNvPr>
              <p:cNvSpPr/>
              <p:nvPr/>
            </p:nvSpPr>
            <p:spPr>
              <a:xfrm>
                <a:off x="10315601" y="10659727"/>
                <a:ext cx="1311540" cy="1894177"/>
              </a:xfrm>
              <a:custGeom>
                <a:avLst/>
                <a:gdLst>
                  <a:gd name="connsiteX0" fmla="*/ 67664 w 95914"/>
                  <a:gd name="connsiteY0" fmla="*/ 84759 h 138523"/>
                  <a:gd name="connsiteX1" fmla="*/ 80713 w 95914"/>
                  <a:gd name="connsiteY1" fmla="*/ 86089 h 138523"/>
                  <a:gd name="connsiteX2" fmla="*/ 80713 w 95914"/>
                  <a:gd name="connsiteY2" fmla="*/ 86089 h 138523"/>
                  <a:gd name="connsiteX3" fmla="*/ 80713 w 95914"/>
                  <a:gd name="connsiteY3" fmla="*/ 96542 h 138523"/>
                  <a:gd name="connsiteX4" fmla="*/ 80713 w 95914"/>
                  <a:gd name="connsiteY4" fmla="*/ 99583 h 138523"/>
                  <a:gd name="connsiteX5" fmla="*/ 91191 w 95914"/>
                  <a:gd name="connsiteY5" fmla="*/ 106996 h 138523"/>
                  <a:gd name="connsiteX6" fmla="*/ 95430 w 95914"/>
                  <a:gd name="connsiteY6" fmla="*/ 116290 h 138523"/>
                  <a:gd name="connsiteX7" fmla="*/ 93667 w 95914"/>
                  <a:gd name="connsiteY7" fmla="*/ 118970 h 138523"/>
                  <a:gd name="connsiteX8" fmla="*/ 88619 w 95914"/>
                  <a:gd name="connsiteY8" fmla="*/ 132559 h 138523"/>
                  <a:gd name="connsiteX9" fmla="*/ 80713 w 95914"/>
                  <a:gd name="connsiteY9" fmla="*/ 137785 h 138523"/>
                  <a:gd name="connsiteX10" fmla="*/ 68426 w 95914"/>
                  <a:gd name="connsiteY10" fmla="*/ 135410 h 138523"/>
                  <a:gd name="connsiteX11" fmla="*/ 42899 w 95914"/>
                  <a:gd name="connsiteY11" fmla="*/ 108611 h 138523"/>
                  <a:gd name="connsiteX12" fmla="*/ 2799 w 95914"/>
                  <a:gd name="connsiteY12" fmla="*/ 56630 h 138523"/>
                  <a:gd name="connsiteX13" fmla="*/ 12324 w 95914"/>
                  <a:gd name="connsiteY13" fmla="*/ 6834 h 138523"/>
                  <a:gd name="connsiteX14" fmla="*/ 14705 w 95914"/>
                  <a:gd name="connsiteY14" fmla="*/ -8 h 138523"/>
                  <a:gd name="connsiteX15" fmla="*/ 48328 w 95914"/>
                  <a:gd name="connsiteY15" fmla="*/ 34298 h 138523"/>
                  <a:gd name="connsiteX16" fmla="*/ 38041 w 95914"/>
                  <a:gd name="connsiteY16" fmla="*/ 44371 h 138523"/>
                  <a:gd name="connsiteX17" fmla="*/ 60520 w 95914"/>
                  <a:gd name="connsiteY17" fmla="*/ 86089 h 138523"/>
                  <a:gd name="connsiteX18" fmla="*/ 67664 w 95914"/>
                  <a:gd name="connsiteY18" fmla="*/ 8475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914" h="138523">
                    <a:moveTo>
                      <a:pt x="67664" y="84759"/>
                    </a:moveTo>
                    <a:cubicBezTo>
                      <a:pt x="72046" y="84768"/>
                      <a:pt x="76418" y="85215"/>
                      <a:pt x="80713" y="86089"/>
                    </a:cubicBezTo>
                    <a:lnTo>
                      <a:pt x="80713" y="86089"/>
                    </a:lnTo>
                    <a:lnTo>
                      <a:pt x="80713" y="96542"/>
                    </a:lnTo>
                    <a:cubicBezTo>
                      <a:pt x="76427" y="95402"/>
                      <a:pt x="77761" y="97208"/>
                      <a:pt x="80713" y="99583"/>
                    </a:cubicBezTo>
                    <a:cubicBezTo>
                      <a:pt x="83666" y="101959"/>
                      <a:pt x="91191" y="106996"/>
                      <a:pt x="91191" y="106996"/>
                    </a:cubicBezTo>
                    <a:cubicBezTo>
                      <a:pt x="94934" y="108393"/>
                      <a:pt x="96839" y="112555"/>
                      <a:pt x="95430" y="116290"/>
                    </a:cubicBezTo>
                    <a:cubicBezTo>
                      <a:pt x="95058" y="117307"/>
                      <a:pt x="94448" y="118219"/>
                      <a:pt x="93667" y="118970"/>
                    </a:cubicBezTo>
                    <a:cubicBezTo>
                      <a:pt x="97287" y="131038"/>
                      <a:pt x="88619" y="132559"/>
                      <a:pt x="88619" y="132559"/>
                    </a:cubicBezTo>
                    <a:cubicBezTo>
                      <a:pt x="87571" y="138831"/>
                      <a:pt x="80713" y="137785"/>
                      <a:pt x="80713" y="137785"/>
                    </a:cubicBezTo>
                    <a:cubicBezTo>
                      <a:pt x="76494" y="139315"/>
                      <a:pt x="71769" y="138403"/>
                      <a:pt x="68426" y="135410"/>
                    </a:cubicBezTo>
                    <a:cubicBezTo>
                      <a:pt x="58635" y="127788"/>
                      <a:pt x="50024" y="118760"/>
                      <a:pt x="42899" y="108611"/>
                    </a:cubicBezTo>
                    <a:cubicBezTo>
                      <a:pt x="25421" y="94860"/>
                      <a:pt x="11648" y="77004"/>
                      <a:pt x="2799" y="56630"/>
                    </a:cubicBezTo>
                    <a:cubicBezTo>
                      <a:pt x="-4154" y="45511"/>
                      <a:pt x="2799" y="34488"/>
                      <a:pt x="12324" y="6834"/>
                    </a:cubicBezTo>
                    <a:cubicBezTo>
                      <a:pt x="13086" y="4458"/>
                      <a:pt x="13943" y="2178"/>
                      <a:pt x="14705" y="-8"/>
                    </a:cubicBezTo>
                    <a:cubicBezTo>
                      <a:pt x="28440" y="8659"/>
                      <a:pt x="39956" y="20404"/>
                      <a:pt x="48328" y="34298"/>
                    </a:cubicBezTo>
                    <a:cubicBezTo>
                      <a:pt x="45185" y="37529"/>
                      <a:pt x="41756" y="40855"/>
                      <a:pt x="38041" y="44371"/>
                    </a:cubicBezTo>
                    <a:cubicBezTo>
                      <a:pt x="49376" y="55851"/>
                      <a:pt x="57177" y="70324"/>
                      <a:pt x="60520" y="86089"/>
                    </a:cubicBezTo>
                    <a:cubicBezTo>
                      <a:pt x="62730" y="84996"/>
                      <a:pt x="65207" y="84540"/>
                      <a:pt x="67664" y="8475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3B642A-04AA-8346-B983-00E84355BCFC}"/>
                </a:ext>
              </a:extLst>
            </p:cNvPr>
            <p:cNvGrpSpPr/>
            <p:nvPr/>
          </p:nvGrpSpPr>
          <p:grpSpPr>
            <a:xfrm>
              <a:off x="16156265" y="8762613"/>
              <a:ext cx="4733469" cy="3969134"/>
              <a:chOff x="16156265" y="8348372"/>
              <a:chExt cx="4733469" cy="4270348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C4182E0-226B-0142-91B6-9DD70956CC89}"/>
                  </a:ext>
                </a:extLst>
              </p:cNvPr>
              <p:cNvSpPr/>
              <p:nvPr/>
            </p:nvSpPr>
            <p:spPr>
              <a:xfrm>
                <a:off x="16288681" y="8388582"/>
                <a:ext cx="4470979" cy="4182414"/>
              </a:xfrm>
              <a:custGeom>
                <a:avLst/>
                <a:gdLst>
                  <a:gd name="connsiteX0" fmla="*/ 355978 w 365000"/>
                  <a:gd name="connsiteY0" fmla="*/ 68699 h 341442"/>
                  <a:gd name="connsiteX1" fmla="*/ 355978 w 365000"/>
                  <a:gd name="connsiteY1" fmla="*/ 77251 h 341442"/>
                  <a:gd name="connsiteX2" fmla="*/ 272539 w 365000"/>
                  <a:gd name="connsiteY2" fmla="*/ 77251 h 341442"/>
                  <a:gd name="connsiteX3" fmla="*/ 272539 w 365000"/>
                  <a:gd name="connsiteY3" fmla="*/ 108896 h 341442"/>
                  <a:gd name="connsiteX4" fmla="*/ 315687 w 365000"/>
                  <a:gd name="connsiteY4" fmla="*/ 108896 h 341442"/>
                  <a:gd name="connsiteX5" fmla="*/ 315687 w 365000"/>
                  <a:gd name="connsiteY5" fmla="*/ 108896 h 341442"/>
                  <a:gd name="connsiteX6" fmla="*/ 315687 w 365000"/>
                  <a:gd name="connsiteY6" fmla="*/ 116594 h 341442"/>
                  <a:gd name="connsiteX7" fmla="*/ 215961 w 365000"/>
                  <a:gd name="connsiteY7" fmla="*/ 116594 h 341442"/>
                  <a:gd name="connsiteX8" fmla="*/ 215961 w 365000"/>
                  <a:gd name="connsiteY8" fmla="*/ 147954 h 341442"/>
                  <a:gd name="connsiteX9" fmla="*/ 355978 w 365000"/>
                  <a:gd name="connsiteY9" fmla="*/ 147954 h 341442"/>
                  <a:gd name="connsiteX10" fmla="*/ 355978 w 365000"/>
                  <a:gd name="connsiteY10" fmla="*/ 156506 h 341442"/>
                  <a:gd name="connsiteX11" fmla="*/ 272539 w 365000"/>
                  <a:gd name="connsiteY11" fmla="*/ 156506 h 341442"/>
                  <a:gd name="connsiteX12" fmla="*/ 272539 w 365000"/>
                  <a:gd name="connsiteY12" fmla="*/ 187961 h 341442"/>
                  <a:gd name="connsiteX13" fmla="*/ 316164 w 365000"/>
                  <a:gd name="connsiteY13" fmla="*/ 187961 h 341442"/>
                  <a:gd name="connsiteX14" fmla="*/ 316164 w 365000"/>
                  <a:gd name="connsiteY14" fmla="*/ 195944 h 341442"/>
                  <a:gd name="connsiteX15" fmla="*/ 316164 w 365000"/>
                  <a:gd name="connsiteY15" fmla="*/ 195944 h 341442"/>
                  <a:gd name="connsiteX16" fmla="*/ 215961 w 365000"/>
                  <a:gd name="connsiteY16" fmla="*/ 195944 h 341442"/>
                  <a:gd name="connsiteX17" fmla="*/ 215961 w 365000"/>
                  <a:gd name="connsiteY17" fmla="*/ 227304 h 341442"/>
                  <a:gd name="connsiteX18" fmla="*/ 318640 w 365000"/>
                  <a:gd name="connsiteY18" fmla="*/ 227304 h 341442"/>
                  <a:gd name="connsiteX19" fmla="*/ 318640 w 365000"/>
                  <a:gd name="connsiteY19" fmla="*/ 225783 h 341442"/>
                  <a:gd name="connsiteX20" fmla="*/ 355978 w 365000"/>
                  <a:gd name="connsiteY20" fmla="*/ 225783 h 341442"/>
                  <a:gd name="connsiteX21" fmla="*/ 355978 w 365000"/>
                  <a:gd name="connsiteY21" fmla="*/ 234336 h 341442"/>
                  <a:gd name="connsiteX22" fmla="*/ 272539 w 365000"/>
                  <a:gd name="connsiteY22" fmla="*/ 234336 h 341442"/>
                  <a:gd name="connsiteX23" fmla="*/ 272539 w 365000"/>
                  <a:gd name="connsiteY23" fmla="*/ 265791 h 341442"/>
                  <a:gd name="connsiteX24" fmla="*/ 316735 w 365000"/>
                  <a:gd name="connsiteY24" fmla="*/ 265791 h 341442"/>
                  <a:gd name="connsiteX25" fmla="*/ 316735 w 365000"/>
                  <a:gd name="connsiteY25" fmla="*/ 273678 h 341442"/>
                  <a:gd name="connsiteX26" fmla="*/ 316735 w 365000"/>
                  <a:gd name="connsiteY26" fmla="*/ 273678 h 341442"/>
                  <a:gd name="connsiteX27" fmla="*/ 215961 w 365000"/>
                  <a:gd name="connsiteY27" fmla="*/ 273678 h 341442"/>
                  <a:gd name="connsiteX28" fmla="*/ 215961 w 365000"/>
                  <a:gd name="connsiteY28" fmla="*/ 305133 h 341442"/>
                  <a:gd name="connsiteX29" fmla="*/ 318640 w 365000"/>
                  <a:gd name="connsiteY29" fmla="*/ 305133 h 341442"/>
                  <a:gd name="connsiteX30" fmla="*/ 318640 w 365000"/>
                  <a:gd name="connsiteY30" fmla="*/ 304468 h 341442"/>
                  <a:gd name="connsiteX31" fmla="*/ 355978 w 365000"/>
                  <a:gd name="connsiteY31" fmla="*/ 304468 h 341442"/>
                  <a:gd name="connsiteX32" fmla="*/ 355978 w 365000"/>
                  <a:gd name="connsiteY32" fmla="*/ 313116 h 341442"/>
                  <a:gd name="connsiteX33" fmla="*/ 272539 w 365000"/>
                  <a:gd name="connsiteY33" fmla="*/ 313116 h 341442"/>
                  <a:gd name="connsiteX34" fmla="*/ 272539 w 365000"/>
                  <a:gd name="connsiteY34" fmla="*/ 340580 h 341442"/>
                  <a:gd name="connsiteX35" fmla="*/ 263014 w 365000"/>
                  <a:gd name="connsiteY35" fmla="*/ 340580 h 341442"/>
                  <a:gd name="connsiteX36" fmla="*/ 263014 w 365000"/>
                  <a:gd name="connsiteY36" fmla="*/ 313971 h 341442"/>
                  <a:gd name="connsiteX37" fmla="*/ 159858 w 365000"/>
                  <a:gd name="connsiteY37" fmla="*/ 313971 h 341442"/>
                  <a:gd name="connsiteX38" fmla="*/ 159858 w 365000"/>
                  <a:gd name="connsiteY38" fmla="*/ 341435 h 341442"/>
                  <a:gd name="connsiteX39" fmla="*/ 149190 w 365000"/>
                  <a:gd name="connsiteY39" fmla="*/ 341435 h 341442"/>
                  <a:gd name="connsiteX40" fmla="*/ 149190 w 365000"/>
                  <a:gd name="connsiteY40" fmla="*/ 313971 h 341442"/>
                  <a:gd name="connsiteX41" fmla="*/ 48511 w 365000"/>
                  <a:gd name="connsiteY41" fmla="*/ 313971 h 341442"/>
                  <a:gd name="connsiteX42" fmla="*/ 48511 w 365000"/>
                  <a:gd name="connsiteY42" fmla="*/ 305989 h 341442"/>
                  <a:gd name="connsiteX43" fmla="*/ 92136 w 365000"/>
                  <a:gd name="connsiteY43" fmla="*/ 305989 h 341442"/>
                  <a:gd name="connsiteX44" fmla="*/ 92136 w 365000"/>
                  <a:gd name="connsiteY44" fmla="*/ 274534 h 341442"/>
                  <a:gd name="connsiteX45" fmla="*/ 8982 w 365000"/>
                  <a:gd name="connsiteY45" fmla="*/ 274534 h 341442"/>
                  <a:gd name="connsiteX46" fmla="*/ 8982 w 365000"/>
                  <a:gd name="connsiteY46" fmla="*/ 265981 h 341442"/>
                  <a:gd name="connsiteX47" fmla="*/ 46130 w 365000"/>
                  <a:gd name="connsiteY47" fmla="*/ 265981 h 341442"/>
                  <a:gd name="connsiteX48" fmla="*/ 46130 w 365000"/>
                  <a:gd name="connsiteY48" fmla="*/ 265981 h 341442"/>
                  <a:gd name="connsiteX49" fmla="*/ 149286 w 365000"/>
                  <a:gd name="connsiteY49" fmla="*/ 265981 h 341442"/>
                  <a:gd name="connsiteX50" fmla="*/ 149286 w 365000"/>
                  <a:gd name="connsiteY50" fmla="*/ 234906 h 341442"/>
                  <a:gd name="connsiteX51" fmla="*/ 48797 w 365000"/>
                  <a:gd name="connsiteY51" fmla="*/ 234906 h 341442"/>
                  <a:gd name="connsiteX52" fmla="*/ 48797 w 365000"/>
                  <a:gd name="connsiteY52" fmla="*/ 227874 h 341442"/>
                  <a:gd name="connsiteX53" fmla="*/ 92136 w 365000"/>
                  <a:gd name="connsiteY53" fmla="*/ 227874 h 341442"/>
                  <a:gd name="connsiteX54" fmla="*/ 92136 w 365000"/>
                  <a:gd name="connsiteY54" fmla="*/ 196514 h 341442"/>
                  <a:gd name="connsiteX55" fmla="*/ 8982 w 365000"/>
                  <a:gd name="connsiteY55" fmla="*/ 196514 h 341442"/>
                  <a:gd name="connsiteX56" fmla="*/ 8982 w 365000"/>
                  <a:gd name="connsiteY56" fmla="*/ 187866 h 341442"/>
                  <a:gd name="connsiteX57" fmla="*/ 46130 w 365000"/>
                  <a:gd name="connsiteY57" fmla="*/ 187866 h 341442"/>
                  <a:gd name="connsiteX58" fmla="*/ 46130 w 365000"/>
                  <a:gd name="connsiteY58" fmla="*/ 187866 h 341442"/>
                  <a:gd name="connsiteX59" fmla="*/ 149286 w 365000"/>
                  <a:gd name="connsiteY59" fmla="*/ 187866 h 341442"/>
                  <a:gd name="connsiteX60" fmla="*/ 149286 w 365000"/>
                  <a:gd name="connsiteY60" fmla="*/ 156411 h 341442"/>
                  <a:gd name="connsiteX61" fmla="*/ 49464 w 365000"/>
                  <a:gd name="connsiteY61" fmla="*/ 156411 h 341442"/>
                  <a:gd name="connsiteX62" fmla="*/ 49464 w 365000"/>
                  <a:gd name="connsiteY62" fmla="*/ 148524 h 341442"/>
                  <a:gd name="connsiteX63" fmla="*/ 49464 w 365000"/>
                  <a:gd name="connsiteY63" fmla="*/ 147859 h 341442"/>
                  <a:gd name="connsiteX64" fmla="*/ 92136 w 365000"/>
                  <a:gd name="connsiteY64" fmla="*/ 147859 h 341442"/>
                  <a:gd name="connsiteX65" fmla="*/ 92136 w 365000"/>
                  <a:gd name="connsiteY65" fmla="*/ 116499 h 341442"/>
                  <a:gd name="connsiteX66" fmla="*/ 8982 w 365000"/>
                  <a:gd name="connsiteY66" fmla="*/ 116499 h 341442"/>
                  <a:gd name="connsiteX67" fmla="*/ 8982 w 365000"/>
                  <a:gd name="connsiteY67" fmla="*/ 107946 h 341442"/>
                  <a:gd name="connsiteX68" fmla="*/ 46130 w 365000"/>
                  <a:gd name="connsiteY68" fmla="*/ 107946 h 341442"/>
                  <a:gd name="connsiteX69" fmla="*/ 46130 w 365000"/>
                  <a:gd name="connsiteY69" fmla="*/ 107946 h 341442"/>
                  <a:gd name="connsiteX70" fmla="*/ 149286 w 365000"/>
                  <a:gd name="connsiteY70" fmla="*/ 107946 h 341442"/>
                  <a:gd name="connsiteX71" fmla="*/ 149286 w 365000"/>
                  <a:gd name="connsiteY71" fmla="*/ 76586 h 341442"/>
                  <a:gd name="connsiteX72" fmla="*/ 48511 w 365000"/>
                  <a:gd name="connsiteY72" fmla="*/ 76586 h 341442"/>
                  <a:gd name="connsiteX73" fmla="*/ 48511 w 365000"/>
                  <a:gd name="connsiteY73" fmla="*/ 68604 h 341442"/>
                  <a:gd name="connsiteX74" fmla="*/ 92136 w 365000"/>
                  <a:gd name="connsiteY74" fmla="*/ 68604 h 341442"/>
                  <a:gd name="connsiteX75" fmla="*/ 92136 w 365000"/>
                  <a:gd name="connsiteY75" fmla="*/ 37814 h 341442"/>
                  <a:gd name="connsiteX76" fmla="*/ 8982 w 365000"/>
                  <a:gd name="connsiteY76" fmla="*/ 37814 h 341442"/>
                  <a:gd name="connsiteX77" fmla="*/ 8982 w 365000"/>
                  <a:gd name="connsiteY77" fmla="*/ 29261 h 341442"/>
                  <a:gd name="connsiteX78" fmla="*/ 262347 w 365000"/>
                  <a:gd name="connsiteY78" fmla="*/ 29261 h 341442"/>
                  <a:gd name="connsiteX79" fmla="*/ 262347 w 365000"/>
                  <a:gd name="connsiteY79" fmla="*/ -8 h 341442"/>
                  <a:gd name="connsiteX80" fmla="*/ 271872 w 365000"/>
                  <a:gd name="connsiteY80" fmla="*/ -8 h 341442"/>
                  <a:gd name="connsiteX81" fmla="*/ 271872 w 365000"/>
                  <a:gd name="connsiteY81" fmla="*/ 29261 h 341442"/>
                  <a:gd name="connsiteX82" fmla="*/ 315211 w 365000"/>
                  <a:gd name="connsiteY82" fmla="*/ 29261 h 341442"/>
                  <a:gd name="connsiteX83" fmla="*/ 315211 w 365000"/>
                  <a:gd name="connsiteY83" fmla="*/ 29261 h 341442"/>
                  <a:gd name="connsiteX84" fmla="*/ 315211 w 365000"/>
                  <a:gd name="connsiteY84" fmla="*/ 37244 h 341442"/>
                  <a:gd name="connsiteX85" fmla="*/ 315211 w 365000"/>
                  <a:gd name="connsiteY85" fmla="*/ 37244 h 341442"/>
                  <a:gd name="connsiteX86" fmla="*/ 215961 w 365000"/>
                  <a:gd name="connsiteY86" fmla="*/ 37244 h 341442"/>
                  <a:gd name="connsiteX87" fmla="*/ 215961 w 365000"/>
                  <a:gd name="connsiteY87" fmla="*/ 68699 h 341442"/>
                  <a:gd name="connsiteX88" fmla="*/ 318640 w 365000"/>
                  <a:gd name="connsiteY88" fmla="*/ 68699 h 341442"/>
                  <a:gd name="connsiteX89" fmla="*/ 318640 w 365000"/>
                  <a:gd name="connsiteY89" fmla="*/ 68128 h 341442"/>
                  <a:gd name="connsiteX90" fmla="*/ 355978 w 365000"/>
                  <a:gd name="connsiteY90" fmla="*/ 68128 h 341442"/>
                  <a:gd name="connsiteX91" fmla="*/ 262919 w 365000"/>
                  <a:gd name="connsiteY91" fmla="*/ 266361 h 341442"/>
                  <a:gd name="connsiteX92" fmla="*/ 262919 w 365000"/>
                  <a:gd name="connsiteY92" fmla="*/ 234906 h 341442"/>
                  <a:gd name="connsiteX93" fmla="*/ 159858 w 365000"/>
                  <a:gd name="connsiteY93" fmla="*/ 234906 h 341442"/>
                  <a:gd name="connsiteX94" fmla="*/ 159858 w 365000"/>
                  <a:gd name="connsiteY94" fmla="*/ 266361 h 341442"/>
                  <a:gd name="connsiteX95" fmla="*/ 262919 w 365000"/>
                  <a:gd name="connsiteY95" fmla="*/ 188246 h 341442"/>
                  <a:gd name="connsiteX96" fmla="*/ 262919 w 365000"/>
                  <a:gd name="connsiteY96" fmla="*/ 156411 h 341442"/>
                  <a:gd name="connsiteX97" fmla="*/ 159858 w 365000"/>
                  <a:gd name="connsiteY97" fmla="*/ 156411 h 341442"/>
                  <a:gd name="connsiteX98" fmla="*/ 159858 w 365000"/>
                  <a:gd name="connsiteY98" fmla="*/ 187866 h 341442"/>
                  <a:gd name="connsiteX99" fmla="*/ 262919 w 365000"/>
                  <a:gd name="connsiteY99" fmla="*/ 108611 h 341442"/>
                  <a:gd name="connsiteX100" fmla="*/ 262919 w 365000"/>
                  <a:gd name="connsiteY100" fmla="*/ 77251 h 341442"/>
                  <a:gd name="connsiteX101" fmla="*/ 159858 w 365000"/>
                  <a:gd name="connsiteY101" fmla="*/ 77251 h 341442"/>
                  <a:gd name="connsiteX102" fmla="*/ 159858 w 365000"/>
                  <a:gd name="connsiteY102" fmla="*/ 108896 h 341442"/>
                  <a:gd name="connsiteX103" fmla="*/ 206436 w 365000"/>
                  <a:gd name="connsiteY103" fmla="*/ 305989 h 341442"/>
                  <a:gd name="connsiteX104" fmla="*/ 206436 w 365000"/>
                  <a:gd name="connsiteY104" fmla="*/ 274534 h 341442"/>
                  <a:gd name="connsiteX105" fmla="*/ 102994 w 365000"/>
                  <a:gd name="connsiteY105" fmla="*/ 274534 h 341442"/>
                  <a:gd name="connsiteX106" fmla="*/ 102994 w 365000"/>
                  <a:gd name="connsiteY106" fmla="*/ 305989 h 341442"/>
                  <a:gd name="connsiteX107" fmla="*/ 206436 w 365000"/>
                  <a:gd name="connsiteY107" fmla="*/ 227874 h 341442"/>
                  <a:gd name="connsiteX108" fmla="*/ 206436 w 365000"/>
                  <a:gd name="connsiteY108" fmla="*/ 196514 h 341442"/>
                  <a:gd name="connsiteX109" fmla="*/ 102994 w 365000"/>
                  <a:gd name="connsiteY109" fmla="*/ 196514 h 341442"/>
                  <a:gd name="connsiteX110" fmla="*/ 102994 w 365000"/>
                  <a:gd name="connsiteY110" fmla="*/ 227874 h 341442"/>
                  <a:gd name="connsiteX111" fmla="*/ 206436 w 365000"/>
                  <a:gd name="connsiteY111" fmla="*/ 148239 h 341442"/>
                  <a:gd name="connsiteX112" fmla="*/ 206436 w 365000"/>
                  <a:gd name="connsiteY112" fmla="*/ 116879 h 341442"/>
                  <a:gd name="connsiteX113" fmla="*/ 102994 w 365000"/>
                  <a:gd name="connsiteY113" fmla="*/ 116879 h 341442"/>
                  <a:gd name="connsiteX114" fmla="*/ 102994 w 365000"/>
                  <a:gd name="connsiteY114" fmla="*/ 148239 h 341442"/>
                  <a:gd name="connsiteX115" fmla="*/ 206436 w 365000"/>
                  <a:gd name="connsiteY115" fmla="*/ 69269 h 341442"/>
                  <a:gd name="connsiteX116" fmla="*/ 206436 w 365000"/>
                  <a:gd name="connsiteY116" fmla="*/ 37814 h 341442"/>
                  <a:gd name="connsiteX117" fmla="*/ 102994 w 365000"/>
                  <a:gd name="connsiteY117" fmla="*/ 37814 h 341442"/>
                  <a:gd name="connsiteX118" fmla="*/ 102994 w 365000"/>
                  <a:gd name="connsiteY118" fmla="*/ 69269 h 34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5000" h="341442">
                    <a:moveTo>
                      <a:pt x="355978" y="68699"/>
                    </a:moveTo>
                    <a:cubicBezTo>
                      <a:pt x="367694" y="68699"/>
                      <a:pt x="368265" y="77251"/>
                      <a:pt x="355978" y="77251"/>
                    </a:cubicBezTo>
                    <a:lnTo>
                      <a:pt x="272539" y="77251"/>
                    </a:lnTo>
                    <a:lnTo>
                      <a:pt x="272539" y="108896"/>
                    </a:lnTo>
                    <a:lnTo>
                      <a:pt x="315687" y="108896"/>
                    </a:lnTo>
                    <a:lnTo>
                      <a:pt x="315687" y="108896"/>
                    </a:lnTo>
                    <a:cubicBezTo>
                      <a:pt x="315687" y="108896"/>
                      <a:pt x="313497" y="111367"/>
                      <a:pt x="315687" y="116594"/>
                    </a:cubicBezTo>
                    <a:lnTo>
                      <a:pt x="215961" y="116594"/>
                    </a:lnTo>
                    <a:lnTo>
                      <a:pt x="215961" y="147954"/>
                    </a:lnTo>
                    <a:lnTo>
                      <a:pt x="355978" y="147954"/>
                    </a:lnTo>
                    <a:cubicBezTo>
                      <a:pt x="367694" y="147954"/>
                      <a:pt x="368265" y="156506"/>
                      <a:pt x="355978" y="156506"/>
                    </a:cubicBezTo>
                    <a:lnTo>
                      <a:pt x="272539" y="156506"/>
                    </a:lnTo>
                    <a:lnTo>
                      <a:pt x="272539" y="187961"/>
                    </a:lnTo>
                    <a:lnTo>
                      <a:pt x="316164" y="187961"/>
                    </a:lnTo>
                    <a:cubicBezTo>
                      <a:pt x="314734" y="190431"/>
                      <a:pt x="314734" y="193474"/>
                      <a:pt x="316164" y="195944"/>
                    </a:cubicBezTo>
                    <a:lnTo>
                      <a:pt x="316164" y="195944"/>
                    </a:lnTo>
                    <a:lnTo>
                      <a:pt x="215961" y="195944"/>
                    </a:lnTo>
                    <a:lnTo>
                      <a:pt x="215961" y="227304"/>
                    </a:lnTo>
                    <a:lnTo>
                      <a:pt x="318640" y="227304"/>
                    </a:lnTo>
                    <a:lnTo>
                      <a:pt x="318640" y="225783"/>
                    </a:lnTo>
                    <a:lnTo>
                      <a:pt x="355978" y="225783"/>
                    </a:lnTo>
                    <a:cubicBezTo>
                      <a:pt x="367694" y="225783"/>
                      <a:pt x="368265" y="234336"/>
                      <a:pt x="355978" y="234336"/>
                    </a:cubicBezTo>
                    <a:lnTo>
                      <a:pt x="272539" y="234336"/>
                    </a:lnTo>
                    <a:lnTo>
                      <a:pt x="272539" y="265791"/>
                    </a:lnTo>
                    <a:lnTo>
                      <a:pt x="316735" y="265791"/>
                    </a:lnTo>
                    <a:cubicBezTo>
                      <a:pt x="316735" y="265791"/>
                      <a:pt x="314449" y="268357"/>
                      <a:pt x="316735" y="273678"/>
                    </a:cubicBezTo>
                    <a:lnTo>
                      <a:pt x="316735" y="273678"/>
                    </a:lnTo>
                    <a:lnTo>
                      <a:pt x="215961" y="273678"/>
                    </a:lnTo>
                    <a:lnTo>
                      <a:pt x="215961" y="305133"/>
                    </a:lnTo>
                    <a:lnTo>
                      <a:pt x="318640" y="305133"/>
                    </a:lnTo>
                    <a:lnTo>
                      <a:pt x="318640" y="304468"/>
                    </a:lnTo>
                    <a:lnTo>
                      <a:pt x="355978" y="304468"/>
                    </a:lnTo>
                    <a:cubicBezTo>
                      <a:pt x="367694" y="304468"/>
                      <a:pt x="368265" y="313116"/>
                      <a:pt x="355978" y="313116"/>
                    </a:cubicBezTo>
                    <a:lnTo>
                      <a:pt x="272539" y="313116"/>
                    </a:lnTo>
                    <a:lnTo>
                      <a:pt x="272539" y="340580"/>
                    </a:lnTo>
                    <a:cubicBezTo>
                      <a:pt x="269882" y="338021"/>
                      <a:pt x="265672" y="338021"/>
                      <a:pt x="263014" y="340580"/>
                    </a:cubicBezTo>
                    <a:lnTo>
                      <a:pt x="263014" y="313971"/>
                    </a:lnTo>
                    <a:lnTo>
                      <a:pt x="159858" y="313971"/>
                    </a:lnTo>
                    <a:lnTo>
                      <a:pt x="159858" y="341435"/>
                    </a:lnTo>
                    <a:cubicBezTo>
                      <a:pt x="156636" y="339262"/>
                      <a:pt x="152413" y="339262"/>
                      <a:pt x="149190" y="341435"/>
                    </a:cubicBezTo>
                    <a:lnTo>
                      <a:pt x="149190" y="313971"/>
                    </a:lnTo>
                    <a:lnTo>
                      <a:pt x="48511" y="313971"/>
                    </a:lnTo>
                    <a:cubicBezTo>
                      <a:pt x="50797" y="308554"/>
                      <a:pt x="48511" y="305989"/>
                      <a:pt x="48511" y="305989"/>
                    </a:cubicBezTo>
                    <a:lnTo>
                      <a:pt x="92136" y="305989"/>
                    </a:lnTo>
                    <a:lnTo>
                      <a:pt x="92136" y="274534"/>
                    </a:lnTo>
                    <a:lnTo>
                      <a:pt x="8982" y="274534"/>
                    </a:lnTo>
                    <a:cubicBezTo>
                      <a:pt x="-3305" y="274534"/>
                      <a:pt x="-2733" y="265981"/>
                      <a:pt x="8982" y="265981"/>
                    </a:cubicBezTo>
                    <a:lnTo>
                      <a:pt x="46130" y="265981"/>
                    </a:lnTo>
                    <a:lnTo>
                      <a:pt x="46130" y="265981"/>
                    </a:lnTo>
                    <a:lnTo>
                      <a:pt x="149286" y="265981"/>
                    </a:lnTo>
                    <a:lnTo>
                      <a:pt x="149286" y="234906"/>
                    </a:lnTo>
                    <a:lnTo>
                      <a:pt x="48797" y="234906"/>
                    </a:lnTo>
                    <a:cubicBezTo>
                      <a:pt x="50018" y="232720"/>
                      <a:pt x="50018" y="230060"/>
                      <a:pt x="48797" y="227874"/>
                    </a:cubicBezTo>
                    <a:lnTo>
                      <a:pt x="92136" y="227874"/>
                    </a:lnTo>
                    <a:lnTo>
                      <a:pt x="92136" y="196514"/>
                    </a:lnTo>
                    <a:lnTo>
                      <a:pt x="8982" y="196514"/>
                    </a:lnTo>
                    <a:cubicBezTo>
                      <a:pt x="-3305" y="196514"/>
                      <a:pt x="-2733" y="187866"/>
                      <a:pt x="8982" y="187866"/>
                    </a:cubicBezTo>
                    <a:lnTo>
                      <a:pt x="46130" y="187866"/>
                    </a:lnTo>
                    <a:lnTo>
                      <a:pt x="46130" y="187866"/>
                    </a:lnTo>
                    <a:lnTo>
                      <a:pt x="149286" y="187866"/>
                    </a:lnTo>
                    <a:lnTo>
                      <a:pt x="149286" y="156411"/>
                    </a:lnTo>
                    <a:lnTo>
                      <a:pt x="49464" y="156411"/>
                    </a:lnTo>
                    <a:cubicBezTo>
                      <a:pt x="51750" y="151090"/>
                      <a:pt x="49464" y="148524"/>
                      <a:pt x="49464" y="148524"/>
                    </a:cubicBezTo>
                    <a:lnTo>
                      <a:pt x="49464" y="147859"/>
                    </a:lnTo>
                    <a:lnTo>
                      <a:pt x="92136" y="147859"/>
                    </a:lnTo>
                    <a:lnTo>
                      <a:pt x="92136" y="116499"/>
                    </a:lnTo>
                    <a:lnTo>
                      <a:pt x="8982" y="116499"/>
                    </a:lnTo>
                    <a:cubicBezTo>
                      <a:pt x="-3305" y="116499"/>
                      <a:pt x="-2733" y="107946"/>
                      <a:pt x="8982" y="107946"/>
                    </a:cubicBezTo>
                    <a:lnTo>
                      <a:pt x="46130" y="107946"/>
                    </a:lnTo>
                    <a:lnTo>
                      <a:pt x="46130" y="107946"/>
                    </a:lnTo>
                    <a:lnTo>
                      <a:pt x="149286" y="107946"/>
                    </a:lnTo>
                    <a:lnTo>
                      <a:pt x="149286" y="76586"/>
                    </a:lnTo>
                    <a:lnTo>
                      <a:pt x="48511" y="76586"/>
                    </a:lnTo>
                    <a:cubicBezTo>
                      <a:pt x="50797" y="71169"/>
                      <a:pt x="48511" y="68604"/>
                      <a:pt x="48511" y="68604"/>
                    </a:cubicBezTo>
                    <a:lnTo>
                      <a:pt x="92136" y="68604"/>
                    </a:lnTo>
                    <a:lnTo>
                      <a:pt x="92136" y="37814"/>
                    </a:lnTo>
                    <a:lnTo>
                      <a:pt x="8982" y="37814"/>
                    </a:lnTo>
                    <a:cubicBezTo>
                      <a:pt x="-3305" y="37814"/>
                      <a:pt x="-2733" y="29261"/>
                      <a:pt x="8982" y="29261"/>
                    </a:cubicBezTo>
                    <a:lnTo>
                      <a:pt x="262347" y="29261"/>
                    </a:lnTo>
                    <a:lnTo>
                      <a:pt x="262347" y="-8"/>
                    </a:lnTo>
                    <a:cubicBezTo>
                      <a:pt x="265091" y="2329"/>
                      <a:pt x="269129" y="2329"/>
                      <a:pt x="271872" y="-8"/>
                    </a:cubicBezTo>
                    <a:lnTo>
                      <a:pt x="271872" y="29261"/>
                    </a:lnTo>
                    <a:lnTo>
                      <a:pt x="315211" y="29261"/>
                    </a:lnTo>
                    <a:lnTo>
                      <a:pt x="315211" y="29261"/>
                    </a:lnTo>
                    <a:cubicBezTo>
                      <a:pt x="315211" y="29261"/>
                      <a:pt x="312925" y="31922"/>
                      <a:pt x="315211" y="37244"/>
                    </a:cubicBezTo>
                    <a:lnTo>
                      <a:pt x="315211" y="37244"/>
                    </a:lnTo>
                    <a:lnTo>
                      <a:pt x="215961" y="37244"/>
                    </a:lnTo>
                    <a:lnTo>
                      <a:pt x="215961" y="68699"/>
                    </a:lnTo>
                    <a:lnTo>
                      <a:pt x="318640" y="68699"/>
                    </a:lnTo>
                    <a:lnTo>
                      <a:pt x="318640" y="68128"/>
                    </a:lnTo>
                    <a:lnTo>
                      <a:pt x="355978" y="68128"/>
                    </a:lnTo>
                    <a:close/>
                    <a:moveTo>
                      <a:pt x="262919" y="266361"/>
                    </a:moveTo>
                    <a:lnTo>
                      <a:pt x="262919" y="234906"/>
                    </a:lnTo>
                    <a:lnTo>
                      <a:pt x="159858" y="234906"/>
                    </a:lnTo>
                    <a:lnTo>
                      <a:pt x="159858" y="266361"/>
                    </a:lnTo>
                    <a:close/>
                    <a:moveTo>
                      <a:pt x="262919" y="188246"/>
                    </a:moveTo>
                    <a:lnTo>
                      <a:pt x="262919" y="156411"/>
                    </a:lnTo>
                    <a:lnTo>
                      <a:pt x="159858" y="156411"/>
                    </a:lnTo>
                    <a:lnTo>
                      <a:pt x="159858" y="187866"/>
                    </a:lnTo>
                    <a:close/>
                    <a:moveTo>
                      <a:pt x="262919" y="108611"/>
                    </a:moveTo>
                    <a:lnTo>
                      <a:pt x="262919" y="77251"/>
                    </a:lnTo>
                    <a:lnTo>
                      <a:pt x="159858" y="77251"/>
                    </a:lnTo>
                    <a:lnTo>
                      <a:pt x="159858" y="108896"/>
                    </a:lnTo>
                    <a:close/>
                    <a:moveTo>
                      <a:pt x="206436" y="305989"/>
                    </a:moveTo>
                    <a:lnTo>
                      <a:pt x="206436" y="274534"/>
                    </a:lnTo>
                    <a:lnTo>
                      <a:pt x="102994" y="274534"/>
                    </a:lnTo>
                    <a:lnTo>
                      <a:pt x="102994" y="305989"/>
                    </a:lnTo>
                    <a:close/>
                    <a:moveTo>
                      <a:pt x="206436" y="227874"/>
                    </a:moveTo>
                    <a:lnTo>
                      <a:pt x="206436" y="196514"/>
                    </a:lnTo>
                    <a:lnTo>
                      <a:pt x="102994" y="196514"/>
                    </a:lnTo>
                    <a:lnTo>
                      <a:pt x="102994" y="227874"/>
                    </a:lnTo>
                    <a:close/>
                    <a:moveTo>
                      <a:pt x="206436" y="148239"/>
                    </a:moveTo>
                    <a:lnTo>
                      <a:pt x="206436" y="116879"/>
                    </a:lnTo>
                    <a:lnTo>
                      <a:pt x="102994" y="116879"/>
                    </a:lnTo>
                    <a:lnTo>
                      <a:pt x="102994" y="148239"/>
                    </a:lnTo>
                    <a:close/>
                    <a:moveTo>
                      <a:pt x="206436" y="69269"/>
                    </a:moveTo>
                    <a:lnTo>
                      <a:pt x="206436" y="37814"/>
                    </a:lnTo>
                    <a:lnTo>
                      <a:pt x="102994" y="37814"/>
                    </a:lnTo>
                    <a:lnTo>
                      <a:pt x="102994" y="6926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C15E869-04D2-DA40-BA20-A29478925FB8}"/>
                  </a:ext>
                </a:extLst>
              </p:cNvPr>
              <p:cNvGrpSpPr/>
              <p:nvPr/>
            </p:nvGrpSpPr>
            <p:grpSpPr>
              <a:xfrm>
                <a:off x="16156265" y="8348372"/>
                <a:ext cx="4733469" cy="4270348"/>
                <a:chOff x="16156265" y="8348372"/>
                <a:chExt cx="4733469" cy="42703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4C45E322-E3CE-F64C-B82B-4306D4317D27}"/>
                    </a:ext>
                  </a:extLst>
                </p:cNvPr>
                <p:cNvSpPr/>
                <p:nvPr/>
              </p:nvSpPr>
              <p:spPr>
                <a:xfrm>
                  <a:off x="19627332" y="12234598"/>
                  <a:ext cx="1262402" cy="384122"/>
                </a:xfrm>
                <a:custGeom>
                  <a:avLst/>
                  <a:gdLst>
                    <a:gd name="connsiteX0" fmla="*/ 103061 w 103060"/>
                    <a:gd name="connsiteY0" fmla="*/ 0 h 31359"/>
                    <a:gd name="connsiteX1" fmla="*/ 103061 w 103060"/>
                    <a:gd name="connsiteY1" fmla="*/ 31360 h 31359"/>
                    <a:gd name="connsiteX2" fmla="*/ 0 w 103060"/>
                    <a:gd name="connsiteY2" fmla="*/ 31360 h 31359"/>
                    <a:gd name="connsiteX3" fmla="*/ 0 w 103060"/>
                    <a:gd name="connsiteY3" fmla="*/ 27464 h 31359"/>
                    <a:gd name="connsiteX4" fmla="*/ 0 w 103060"/>
                    <a:gd name="connsiteY4" fmla="*/ 0 h 31359"/>
                    <a:gd name="connsiteX5" fmla="*/ 83439 w 103060"/>
                    <a:gd name="connsiteY5" fmla="*/ 0 h 31359"/>
                    <a:gd name="connsiteX6" fmla="*/ 103061 w 103060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0"/>
                      </a:moveTo>
                      <a:lnTo>
                        <a:pt x="103061" y="31360"/>
                      </a:lnTo>
                      <a:lnTo>
                        <a:pt x="0" y="31360"/>
                      </a:lnTo>
                      <a:lnTo>
                        <a:pt x="0" y="27464"/>
                      </a:lnTo>
                      <a:lnTo>
                        <a:pt x="0" y="0"/>
                      </a:lnTo>
                      <a:lnTo>
                        <a:pt x="83439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3D76B812-3DB9-DE40-BDB8-93C71928B78E}"/>
                    </a:ext>
                  </a:extLst>
                </p:cNvPr>
                <p:cNvSpPr/>
                <p:nvPr/>
              </p:nvSpPr>
              <p:spPr>
                <a:xfrm>
                  <a:off x="19627332" y="11266111"/>
                  <a:ext cx="1262402" cy="385293"/>
                </a:xfrm>
                <a:custGeom>
                  <a:avLst/>
                  <a:gdLst>
                    <a:gd name="connsiteX0" fmla="*/ 103061 w 103060"/>
                    <a:gd name="connsiteY0" fmla="*/ 0 h 31454"/>
                    <a:gd name="connsiteX1" fmla="*/ 103061 w 103060"/>
                    <a:gd name="connsiteY1" fmla="*/ 31455 h 31454"/>
                    <a:gd name="connsiteX2" fmla="*/ 44196 w 103060"/>
                    <a:gd name="connsiteY2" fmla="*/ 31455 h 31454"/>
                    <a:gd name="connsiteX3" fmla="*/ 0 w 103060"/>
                    <a:gd name="connsiteY3" fmla="*/ 31455 h 31454"/>
                    <a:gd name="connsiteX4" fmla="*/ 0 w 103060"/>
                    <a:gd name="connsiteY4" fmla="*/ 0 h 31454"/>
                    <a:gd name="connsiteX5" fmla="*/ 83439 w 103060"/>
                    <a:gd name="connsiteY5" fmla="*/ 0 h 31454"/>
                    <a:gd name="connsiteX6" fmla="*/ 103061 w 103060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454">
                      <a:moveTo>
                        <a:pt x="103061" y="0"/>
                      </a:moveTo>
                      <a:lnTo>
                        <a:pt x="103061" y="31455"/>
                      </a:lnTo>
                      <a:lnTo>
                        <a:pt x="44196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83439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27BE8E9C-6692-EE42-9D84-89E01043FAFA}"/>
                    </a:ext>
                  </a:extLst>
                </p:cNvPr>
                <p:cNvSpPr/>
                <p:nvPr/>
              </p:nvSpPr>
              <p:spPr>
                <a:xfrm>
                  <a:off x="19627332" y="10309267"/>
                  <a:ext cx="1262402" cy="385293"/>
                </a:xfrm>
                <a:custGeom>
                  <a:avLst/>
                  <a:gdLst>
                    <a:gd name="connsiteX0" fmla="*/ 103061 w 103060"/>
                    <a:gd name="connsiteY0" fmla="*/ 0 h 31454"/>
                    <a:gd name="connsiteX1" fmla="*/ 103061 w 103060"/>
                    <a:gd name="connsiteY1" fmla="*/ 31455 h 31454"/>
                    <a:gd name="connsiteX2" fmla="*/ 43625 w 103060"/>
                    <a:gd name="connsiteY2" fmla="*/ 31455 h 31454"/>
                    <a:gd name="connsiteX3" fmla="*/ 0 w 103060"/>
                    <a:gd name="connsiteY3" fmla="*/ 31455 h 31454"/>
                    <a:gd name="connsiteX4" fmla="*/ 0 w 103060"/>
                    <a:gd name="connsiteY4" fmla="*/ 0 h 31454"/>
                    <a:gd name="connsiteX5" fmla="*/ 83439 w 103060"/>
                    <a:gd name="connsiteY5" fmla="*/ 0 h 31454"/>
                    <a:gd name="connsiteX6" fmla="*/ 103061 w 103060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454">
                      <a:moveTo>
                        <a:pt x="103061" y="0"/>
                      </a:moveTo>
                      <a:lnTo>
                        <a:pt x="103061" y="31455"/>
                      </a:lnTo>
                      <a:lnTo>
                        <a:pt x="43625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83439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2C9906A2-F8D2-4345-B770-4FBFD3398B0F}"/>
                    </a:ext>
                  </a:extLst>
                </p:cNvPr>
                <p:cNvSpPr/>
                <p:nvPr/>
              </p:nvSpPr>
              <p:spPr>
                <a:xfrm>
                  <a:off x="19627332" y="9319818"/>
                  <a:ext cx="1262402" cy="414394"/>
                </a:xfrm>
                <a:custGeom>
                  <a:avLst/>
                  <a:gdLst>
                    <a:gd name="connsiteX0" fmla="*/ 103061 w 103060"/>
                    <a:gd name="connsiteY0" fmla="*/ 0 h 31359"/>
                    <a:gd name="connsiteX1" fmla="*/ 103061 w 103060"/>
                    <a:gd name="connsiteY1" fmla="*/ 31360 h 31359"/>
                    <a:gd name="connsiteX2" fmla="*/ 43148 w 103060"/>
                    <a:gd name="connsiteY2" fmla="*/ 31360 h 31359"/>
                    <a:gd name="connsiteX3" fmla="*/ 0 w 103060"/>
                    <a:gd name="connsiteY3" fmla="*/ 31360 h 31359"/>
                    <a:gd name="connsiteX4" fmla="*/ 0 w 103060"/>
                    <a:gd name="connsiteY4" fmla="*/ 0 h 31359"/>
                    <a:gd name="connsiteX5" fmla="*/ 83439 w 103060"/>
                    <a:gd name="connsiteY5" fmla="*/ 0 h 31359"/>
                    <a:gd name="connsiteX6" fmla="*/ 103061 w 103060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0"/>
                      </a:moveTo>
                      <a:lnTo>
                        <a:pt x="103061" y="31360"/>
                      </a:lnTo>
                      <a:lnTo>
                        <a:pt x="43148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83439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40BFFF54-BEFD-9846-937B-23CC4DBCE4CB}"/>
                    </a:ext>
                  </a:extLst>
                </p:cNvPr>
                <p:cNvSpPr/>
                <p:nvPr/>
              </p:nvSpPr>
              <p:spPr>
                <a:xfrm>
                  <a:off x="18929612" y="11751525"/>
                  <a:ext cx="1261241" cy="385293"/>
                </a:xfrm>
                <a:custGeom>
                  <a:avLst/>
                  <a:gdLst>
                    <a:gd name="connsiteX0" fmla="*/ 102965 w 102965"/>
                    <a:gd name="connsiteY0" fmla="*/ 30790 h 31454"/>
                    <a:gd name="connsiteX1" fmla="*/ 102965 w 102965"/>
                    <a:gd name="connsiteY1" fmla="*/ 31455 h 31454"/>
                    <a:gd name="connsiteX2" fmla="*/ 0 w 102965"/>
                    <a:gd name="connsiteY2" fmla="*/ 31455 h 31454"/>
                    <a:gd name="connsiteX3" fmla="*/ 0 w 102965"/>
                    <a:gd name="connsiteY3" fmla="*/ 0 h 31454"/>
                    <a:gd name="connsiteX4" fmla="*/ 101156 w 102965"/>
                    <a:gd name="connsiteY4" fmla="*/ 0 h 31454"/>
                    <a:gd name="connsiteX5" fmla="*/ 102965 w 102965"/>
                    <a:gd name="connsiteY5" fmla="*/ 0 h 31454"/>
                    <a:gd name="connsiteX6" fmla="*/ 102965 w 102965"/>
                    <a:gd name="connsiteY6" fmla="*/ 3079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30790"/>
                      </a:moveTo>
                      <a:lnTo>
                        <a:pt x="102965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101156" y="0"/>
                      </a:lnTo>
                      <a:lnTo>
                        <a:pt x="102965" y="0"/>
                      </a:lnTo>
                      <a:lnTo>
                        <a:pt x="102965" y="3079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AC358675-F216-E441-A68A-D24B22251656}"/>
                    </a:ext>
                  </a:extLst>
                </p:cNvPr>
                <p:cNvSpPr/>
                <p:nvPr/>
              </p:nvSpPr>
              <p:spPr>
                <a:xfrm>
                  <a:off x="18929612" y="10795833"/>
                  <a:ext cx="1261241" cy="384122"/>
                </a:xfrm>
                <a:custGeom>
                  <a:avLst/>
                  <a:gdLst>
                    <a:gd name="connsiteX0" fmla="*/ 102965 w 102965"/>
                    <a:gd name="connsiteY0" fmla="*/ 29839 h 31359"/>
                    <a:gd name="connsiteX1" fmla="*/ 102965 w 102965"/>
                    <a:gd name="connsiteY1" fmla="*/ 31360 h 31359"/>
                    <a:gd name="connsiteX2" fmla="*/ 0 w 102965"/>
                    <a:gd name="connsiteY2" fmla="*/ 31360 h 31359"/>
                    <a:gd name="connsiteX3" fmla="*/ 0 w 102965"/>
                    <a:gd name="connsiteY3" fmla="*/ 0 h 31359"/>
                    <a:gd name="connsiteX4" fmla="*/ 100584 w 102965"/>
                    <a:gd name="connsiteY4" fmla="*/ 0 h 31359"/>
                    <a:gd name="connsiteX5" fmla="*/ 102965 w 102965"/>
                    <a:gd name="connsiteY5" fmla="*/ 0 h 31359"/>
                    <a:gd name="connsiteX6" fmla="*/ 102965 w 102965"/>
                    <a:gd name="connsiteY6" fmla="*/ 29839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359">
                      <a:moveTo>
                        <a:pt x="102965" y="29839"/>
                      </a:moveTo>
                      <a:lnTo>
                        <a:pt x="102965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100584" y="0"/>
                      </a:lnTo>
                      <a:lnTo>
                        <a:pt x="102965" y="0"/>
                      </a:lnTo>
                      <a:lnTo>
                        <a:pt x="102965" y="2983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F1199AFA-D0AB-AB46-95B7-27C229BA65C2}"/>
                    </a:ext>
                  </a:extLst>
                </p:cNvPr>
                <p:cNvSpPr/>
                <p:nvPr/>
              </p:nvSpPr>
              <p:spPr>
                <a:xfrm>
                  <a:off x="18929612" y="9820368"/>
                  <a:ext cx="1261241" cy="384122"/>
                </a:xfrm>
                <a:custGeom>
                  <a:avLst/>
                  <a:gdLst>
                    <a:gd name="connsiteX0" fmla="*/ 100013 w 102965"/>
                    <a:gd name="connsiteY0" fmla="*/ 0 h 31359"/>
                    <a:gd name="connsiteX1" fmla="*/ 102965 w 102965"/>
                    <a:gd name="connsiteY1" fmla="*/ 0 h 31359"/>
                    <a:gd name="connsiteX2" fmla="*/ 102965 w 102965"/>
                    <a:gd name="connsiteY2" fmla="*/ 31360 h 31359"/>
                    <a:gd name="connsiteX3" fmla="*/ 0 w 102965"/>
                    <a:gd name="connsiteY3" fmla="*/ 31360 h 31359"/>
                    <a:gd name="connsiteX4" fmla="*/ 0 w 102965"/>
                    <a:gd name="connsiteY4" fmla="*/ 0 h 31359"/>
                    <a:gd name="connsiteX5" fmla="*/ 100013 w 102965"/>
                    <a:gd name="connsiteY5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965" h="31359">
                      <a:moveTo>
                        <a:pt x="100013" y="0"/>
                      </a:moveTo>
                      <a:lnTo>
                        <a:pt x="102965" y="0"/>
                      </a:lnTo>
                      <a:lnTo>
                        <a:pt x="102965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10001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CB87457D-EAF3-C34D-BAFF-3B5173AD089D}"/>
                    </a:ext>
                  </a:extLst>
                </p:cNvPr>
                <p:cNvSpPr/>
                <p:nvPr/>
              </p:nvSpPr>
              <p:spPr>
                <a:xfrm>
                  <a:off x="18929612" y="8836690"/>
                  <a:ext cx="1261241" cy="415658"/>
                </a:xfrm>
                <a:custGeom>
                  <a:avLst/>
                  <a:gdLst>
                    <a:gd name="connsiteX0" fmla="*/ 102965 w 102965"/>
                    <a:gd name="connsiteY0" fmla="*/ 30885 h 31454"/>
                    <a:gd name="connsiteX1" fmla="*/ 102965 w 102965"/>
                    <a:gd name="connsiteY1" fmla="*/ 31455 h 31454"/>
                    <a:gd name="connsiteX2" fmla="*/ 0 w 102965"/>
                    <a:gd name="connsiteY2" fmla="*/ 31455 h 31454"/>
                    <a:gd name="connsiteX3" fmla="*/ 0 w 102965"/>
                    <a:gd name="connsiteY3" fmla="*/ 0 h 31454"/>
                    <a:gd name="connsiteX4" fmla="*/ 99631 w 102965"/>
                    <a:gd name="connsiteY4" fmla="*/ 0 h 31454"/>
                    <a:gd name="connsiteX5" fmla="*/ 102965 w 102965"/>
                    <a:gd name="connsiteY5" fmla="*/ 0 h 31454"/>
                    <a:gd name="connsiteX6" fmla="*/ 102965 w 102965"/>
                    <a:gd name="connsiteY6" fmla="*/ 3088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30885"/>
                      </a:moveTo>
                      <a:lnTo>
                        <a:pt x="102965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99631" y="0"/>
                      </a:lnTo>
                      <a:lnTo>
                        <a:pt x="102965" y="0"/>
                      </a:lnTo>
                      <a:lnTo>
                        <a:pt x="102965" y="308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1C426721-23DD-9B4F-8740-26C50AF9C058}"/>
                    </a:ext>
                  </a:extLst>
                </p:cNvPr>
                <p:cNvSpPr/>
                <p:nvPr/>
              </p:nvSpPr>
              <p:spPr>
                <a:xfrm>
                  <a:off x="18247074" y="12234598"/>
                  <a:ext cx="1262402" cy="384122"/>
                </a:xfrm>
                <a:custGeom>
                  <a:avLst/>
                  <a:gdLst>
                    <a:gd name="connsiteX0" fmla="*/ 103061 w 103060"/>
                    <a:gd name="connsiteY0" fmla="*/ 27464 h 31359"/>
                    <a:gd name="connsiteX1" fmla="*/ 103061 w 103060"/>
                    <a:gd name="connsiteY1" fmla="*/ 31360 h 31359"/>
                    <a:gd name="connsiteX2" fmla="*/ 0 w 103060"/>
                    <a:gd name="connsiteY2" fmla="*/ 31360 h 31359"/>
                    <a:gd name="connsiteX3" fmla="*/ 0 w 103060"/>
                    <a:gd name="connsiteY3" fmla="*/ 27464 h 31359"/>
                    <a:gd name="connsiteX4" fmla="*/ 0 w 103060"/>
                    <a:gd name="connsiteY4" fmla="*/ 0 h 31359"/>
                    <a:gd name="connsiteX5" fmla="*/ 103061 w 103060"/>
                    <a:gd name="connsiteY5" fmla="*/ 0 h 31359"/>
                    <a:gd name="connsiteX6" fmla="*/ 103061 w 103060"/>
                    <a:gd name="connsiteY6" fmla="*/ 27464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27464"/>
                      </a:moveTo>
                      <a:lnTo>
                        <a:pt x="103061" y="31360"/>
                      </a:lnTo>
                      <a:lnTo>
                        <a:pt x="0" y="31360"/>
                      </a:lnTo>
                      <a:lnTo>
                        <a:pt x="0" y="27464"/>
                      </a:lnTo>
                      <a:lnTo>
                        <a:pt x="0" y="0"/>
                      </a:lnTo>
                      <a:lnTo>
                        <a:pt x="103061" y="0"/>
                      </a:lnTo>
                      <a:lnTo>
                        <a:pt x="103061" y="2746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B706401B-C9A3-8E48-A566-AA7B88AF4172}"/>
                    </a:ext>
                  </a:extLst>
                </p:cNvPr>
                <p:cNvSpPr/>
                <p:nvPr/>
              </p:nvSpPr>
              <p:spPr>
                <a:xfrm>
                  <a:off x="18247074" y="11266111"/>
                  <a:ext cx="1262402" cy="385293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1 w 103060"/>
                    <a:gd name="connsiteY1" fmla="*/ 0 h 31454"/>
                    <a:gd name="connsiteX2" fmla="*/ 103061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1" y="0"/>
                      </a:lnTo>
                      <a:lnTo>
                        <a:pt x="103061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13B843F2-FC66-314A-B687-BF200F0BA85B}"/>
                    </a:ext>
                  </a:extLst>
                </p:cNvPr>
                <p:cNvSpPr/>
                <p:nvPr/>
              </p:nvSpPr>
              <p:spPr>
                <a:xfrm>
                  <a:off x="18247074" y="10309267"/>
                  <a:ext cx="1262402" cy="385293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1 w 103060"/>
                    <a:gd name="connsiteY1" fmla="*/ 0 h 31454"/>
                    <a:gd name="connsiteX2" fmla="*/ 103061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1" y="0"/>
                      </a:lnTo>
                      <a:lnTo>
                        <a:pt x="103061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CCCC67A2-1E0A-864C-9BFD-82EC0229779E}"/>
                    </a:ext>
                  </a:extLst>
                </p:cNvPr>
                <p:cNvSpPr/>
                <p:nvPr/>
              </p:nvSpPr>
              <p:spPr>
                <a:xfrm>
                  <a:off x="18247074" y="9319818"/>
                  <a:ext cx="1262402" cy="414394"/>
                </a:xfrm>
                <a:custGeom>
                  <a:avLst/>
                  <a:gdLst>
                    <a:gd name="connsiteX0" fmla="*/ 0 w 103060"/>
                    <a:gd name="connsiteY0" fmla="*/ 0 h 31359"/>
                    <a:gd name="connsiteX1" fmla="*/ 103061 w 103060"/>
                    <a:gd name="connsiteY1" fmla="*/ 0 h 31359"/>
                    <a:gd name="connsiteX2" fmla="*/ 103061 w 103060"/>
                    <a:gd name="connsiteY2" fmla="*/ 31360 h 31359"/>
                    <a:gd name="connsiteX3" fmla="*/ 0 w 103060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359">
                      <a:moveTo>
                        <a:pt x="0" y="0"/>
                      </a:moveTo>
                      <a:lnTo>
                        <a:pt x="103061" y="0"/>
                      </a:lnTo>
                      <a:lnTo>
                        <a:pt x="103061" y="31360"/>
                      </a:lnTo>
                      <a:lnTo>
                        <a:pt x="0" y="313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E94907FF-DC54-FE47-8A09-0DF9C5392798}"/>
                    </a:ext>
                  </a:extLst>
                </p:cNvPr>
                <p:cNvSpPr/>
                <p:nvPr/>
              </p:nvSpPr>
              <p:spPr>
                <a:xfrm>
                  <a:off x="17550534" y="11751525"/>
                  <a:ext cx="1262402" cy="385293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0 w 103060"/>
                    <a:gd name="connsiteY1" fmla="*/ 0 h 31454"/>
                    <a:gd name="connsiteX2" fmla="*/ 103060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779DA4B-8C69-B74B-BC1F-34505785E70B}"/>
                    </a:ext>
                  </a:extLst>
                </p:cNvPr>
                <p:cNvSpPr/>
                <p:nvPr/>
              </p:nvSpPr>
              <p:spPr>
                <a:xfrm>
                  <a:off x="17550534" y="10795833"/>
                  <a:ext cx="1262402" cy="384122"/>
                </a:xfrm>
                <a:custGeom>
                  <a:avLst/>
                  <a:gdLst>
                    <a:gd name="connsiteX0" fmla="*/ 0 w 103060"/>
                    <a:gd name="connsiteY0" fmla="*/ 0 h 31359"/>
                    <a:gd name="connsiteX1" fmla="*/ 103060 w 103060"/>
                    <a:gd name="connsiteY1" fmla="*/ 0 h 31359"/>
                    <a:gd name="connsiteX2" fmla="*/ 103060 w 103060"/>
                    <a:gd name="connsiteY2" fmla="*/ 31360 h 31359"/>
                    <a:gd name="connsiteX3" fmla="*/ 0 w 103060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359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360"/>
                      </a:lnTo>
                      <a:lnTo>
                        <a:pt x="0" y="313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A2C6F1EF-6C27-0249-AA10-7D1C9609D39E}"/>
                    </a:ext>
                  </a:extLst>
                </p:cNvPr>
                <p:cNvSpPr/>
                <p:nvPr/>
              </p:nvSpPr>
              <p:spPr>
                <a:xfrm>
                  <a:off x="17550534" y="9820368"/>
                  <a:ext cx="1262402" cy="384122"/>
                </a:xfrm>
                <a:custGeom>
                  <a:avLst/>
                  <a:gdLst>
                    <a:gd name="connsiteX0" fmla="*/ 0 w 103060"/>
                    <a:gd name="connsiteY0" fmla="*/ 0 h 31359"/>
                    <a:gd name="connsiteX1" fmla="*/ 103060 w 103060"/>
                    <a:gd name="connsiteY1" fmla="*/ 0 h 31359"/>
                    <a:gd name="connsiteX2" fmla="*/ 103060 w 103060"/>
                    <a:gd name="connsiteY2" fmla="*/ 31360 h 31359"/>
                    <a:gd name="connsiteX3" fmla="*/ 0 w 103060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359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360"/>
                      </a:lnTo>
                      <a:lnTo>
                        <a:pt x="0" y="313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61CA8B10-77A0-9D48-B00E-FC89BF472C90}"/>
                    </a:ext>
                  </a:extLst>
                </p:cNvPr>
                <p:cNvSpPr/>
                <p:nvPr/>
              </p:nvSpPr>
              <p:spPr>
                <a:xfrm>
                  <a:off x="17550534" y="8836690"/>
                  <a:ext cx="1262402" cy="415658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0 w 103060"/>
                    <a:gd name="connsiteY1" fmla="*/ 0 h 31454"/>
                    <a:gd name="connsiteX2" fmla="*/ 103060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7D389A3F-B800-8742-8075-B765AE213B16}"/>
                    </a:ext>
                  </a:extLst>
                </p:cNvPr>
                <p:cNvSpPr/>
                <p:nvPr/>
              </p:nvSpPr>
              <p:spPr>
                <a:xfrm>
                  <a:off x="16853985" y="12234598"/>
                  <a:ext cx="1262402" cy="384122"/>
                </a:xfrm>
                <a:custGeom>
                  <a:avLst/>
                  <a:gdLst>
                    <a:gd name="connsiteX0" fmla="*/ 103061 w 103060"/>
                    <a:gd name="connsiteY0" fmla="*/ 27464 h 31359"/>
                    <a:gd name="connsiteX1" fmla="*/ 103061 w 103060"/>
                    <a:gd name="connsiteY1" fmla="*/ 31360 h 31359"/>
                    <a:gd name="connsiteX2" fmla="*/ 0 w 103060"/>
                    <a:gd name="connsiteY2" fmla="*/ 31360 h 31359"/>
                    <a:gd name="connsiteX3" fmla="*/ 0 w 103060"/>
                    <a:gd name="connsiteY3" fmla="*/ 0 h 31359"/>
                    <a:gd name="connsiteX4" fmla="*/ 2381 w 103060"/>
                    <a:gd name="connsiteY4" fmla="*/ 0 h 31359"/>
                    <a:gd name="connsiteX5" fmla="*/ 103061 w 103060"/>
                    <a:gd name="connsiteY5" fmla="*/ 0 h 31359"/>
                    <a:gd name="connsiteX6" fmla="*/ 103061 w 103060"/>
                    <a:gd name="connsiteY6" fmla="*/ 27464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27464"/>
                      </a:moveTo>
                      <a:lnTo>
                        <a:pt x="103061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2381" y="0"/>
                      </a:lnTo>
                      <a:lnTo>
                        <a:pt x="103061" y="0"/>
                      </a:lnTo>
                      <a:lnTo>
                        <a:pt x="103061" y="2746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C2AB43C-6585-1B42-A285-05ABAA136E31}"/>
                    </a:ext>
                  </a:extLst>
                </p:cNvPr>
                <p:cNvSpPr/>
                <p:nvPr/>
              </p:nvSpPr>
              <p:spPr>
                <a:xfrm>
                  <a:off x="16853985" y="11266111"/>
                  <a:ext cx="1262402" cy="385293"/>
                </a:xfrm>
                <a:custGeom>
                  <a:avLst/>
                  <a:gdLst>
                    <a:gd name="connsiteX0" fmla="*/ 2667 w 103060"/>
                    <a:gd name="connsiteY0" fmla="*/ 0 h 31454"/>
                    <a:gd name="connsiteX1" fmla="*/ 103061 w 103060"/>
                    <a:gd name="connsiteY1" fmla="*/ 0 h 31454"/>
                    <a:gd name="connsiteX2" fmla="*/ 103061 w 103060"/>
                    <a:gd name="connsiteY2" fmla="*/ 31455 h 31454"/>
                    <a:gd name="connsiteX3" fmla="*/ 0 w 103060"/>
                    <a:gd name="connsiteY3" fmla="*/ 31455 h 31454"/>
                    <a:gd name="connsiteX4" fmla="*/ 0 w 103060"/>
                    <a:gd name="connsiteY4" fmla="*/ 31075 h 31454"/>
                    <a:gd name="connsiteX5" fmla="*/ 0 w 103060"/>
                    <a:gd name="connsiteY5" fmla="*/ 0 h 31454"/>
                    <a:gd name="connsiteX6" fmla="*/ 2667 w 103060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454">
                      <a:moveTo>
                        <a:pt x="2667" y="0"/>
                      </a:moveTo>
                      <a:lnTo>
                        <a:pt x="103061" y="0"/>
                      </a:lnTo>
                      <a:lnTo>
                        <a:pt x="103061" y="31455"/>
                      </a:lnTo>
                      <a:lnTo>
                        <a:pt x="0" y="31455"/>
                      </a:lnTo>
                      <a:lnTo>
                        <a:pt x="0" y="31075"/>
                      </a:lnTo>
                      <a:lnTo>
                        <a:pt x="0" y="0"/>
                      </a:lnTo>
                      <a:lnTo>
                        <a:pt x="266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B0E461B9-212C-F54A-BC0D-24EE59DFC04D}"/>
                    </a:ext>
                  </a:extLst>
                </p:cNvPr>
                <p:cNvSpPr/>
                <p:nvPr/>
              </p:nvSpPr>
              <p:spPr>
                <a:xfrm>
                  <a:off x="16853985" y="10309267"/>
                  <a:ext cx="1262402" cy="385293"/>
                </a:xfrm>
                <a:custGeom>
                  <a:avLst/>
                  <a:gdLst>
                    <a:gd name="connsiteX0" fmla="*/ 103061 w 103060"/>
                    <a:gd name="connsiteY0" fmla="*/ 0 h 31454"/>
                    <a:gd name="connsiteX1" fmla="*/ 103061 w 103060"/>
                    <a:gd name="connsiteY1" fmla="*/ 31455 h 31454"/>
                    <a:gd name="connsiteX2" fmla="*/ 0 w 103060"/>
                    <a:gd name="connsiteY2" fmla="*/ 31455 h 31454"/>
                    <a:gd name="connsiteX3" fmla="*/ 0 w 103060"/>
                    <a:gd name="connsiteY3" fmla="*/ 31075 h 31454"/>
                    <a:gd name="connsiteX4" fmla="*/ 0 w 103060"/>
                    <a:gd name="connsiteY4" fmla="*/ 0 h 31454"/>
                    <a:gd name="connsiteX5" fmla="*/ 3334 w 103060"/>
                    <a:gd name="connsiteY5" fmla="*/ 0 h 31454"/>
                    <a:gd name="connsiteX6" fmla="*/ 103061 w 103060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454">
                      <a:moveTo>
                        <a:pt x="103061" y="0"/>
                      </a:moveTo>
                      <a:lnTo>
                        <a:pt x="103061" y="31455"/>
                      </a:lnTo>
                      <a:lnTo>
                        <a:pt x="0" y="31455"/>
                      </a:lnTo>
                      <a:lnTo>
                        <a:pt x="0" y="31075"/>
                      </a:lnTo>
                      <a:lnTo>
                        <a:pt x="0" y="0"/>
                      </a:lnTo>
                      <a:lnTo>
                        <a:pt x="3334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A8913945-C071-C245-AB6D-EC8B1D22AE32}"/>
                    </a:ext>
                  </a:extLst>
                </p:cNvPr>
                <p:cNvSpPr/>
                <p:nvPr/>
              </p:nvSpPr>
              <p:spPr>
                <a:xfrm>
                  <a:off x="16853985" y="9319818"/>
                  <a:ext cx="1262402" cy="414394"/>
                </a:xfrm>
                <a:custGeom>
                  <a:avLst/>
                  <a:gdLst>
                    <a:gd name="connsiteX0" fmla="*/ 103061 w 103060"/>
                    <a:gd name="connsiteY0" fmla="*/ 0 h 31359"/>
                    <a:gd name="connsiteX1" fmla="*/ 103061 w 103060"/>
                    <a:gd name="connsiteY1" fmla="*/ 31360 h 31359"/>
                    <a:gd name="connsiteX2" fmla="*/ 0 w 103060"/>
                    <a:gd name="connsiteY2" fmla="*/ 31360 h 31359"/>
                    <a:gd name="connsiteX3" fmla="*/ 0 w 103060"/>
                    <a:gd name="connsiteY3" fmla="*/ 31075 h 31359"/>
                    <a:gd name="connsiteX4" fmla="*/ 0 w 103060"/>
                    <a:gd name="connsiteY4" fmla="*/ 0 h 31359"/>
                    <a:gd name="connsiteX5" fmla="*/ 2381 w 103060"/>
                    <a:gd name="connsiteY5" fmla="*/ 0 h 31359"/>
                    <a:gd name="connsiteX6" fmla="*/ 103061 w 103060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0"/>
                      </a:moveTo>
                      <a:lnTo>
                        <a:pt x="103061" y="31360"/>
                      </a:lnTo>
                      <a:lnTo>
                        <a:pt x="0" y="31360"/>
                      </a:lnTo>
                      <a:lnTo>
                        <a:pt x="0" y="31075"/>
                      </a:lnTo>
                      <a:lnTo>
                        <a:pt x="0" y="0"/>
                      </a:lnTo>
                      <a:lnTo>
                        <a:pt x="2381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E06927C6-40BB-C44E-AF23-DA7049AE70D5}"/>
                    </a:ext>
                  </a:extLst>
                </p:cNvPr>
                <p:cNvSpPr/>
                <p:nvPr/>
              </p:nvSpPr>
              <p:spPr>
                <a:xfrm>
                  <a:off x="16156265" y="11751525"/>
                  <a:ext cx="1261241" cy="385293"/>
                </a:xfrm>
                <a:custGeom>
                  <a:avLst/>
                  <a:gdLst>
                    <a:gd name="connsiteX0" fmla="*/ 102965 w 102965"/>
                    <a:gd name="connsiteY0" fmla="*/ 0 h 31454"/>
                    <a:gd name="connsiteX1" fmla="*/ 102965 w 102965"/>
                    <a:gd name="connsiteY1" fmla="*/ 31455 h 31454"/>
                    <a:gd name="connsiteX2" fmla="*/ 59341 w 102965"/>
                    <a:gd name="connsiteY2" fmla="*/ 31455 h 31454"/>
                    <a:gd name="connsiteX3" fmla="*/ 0 w 102965"/>
                    <a:gd name="connsiteY3" fmla="*/ 31455 h 31454"/>
                    <a:gd name="connsiteX4" fmla="*/ 0 w 102965"/>
                    <a:gd name="connsiteY4" fmla="*/ 0 h 31454"/>
                    <a:gd name="connsiteX5" fmla="*/ 19812 w 102965"/>
                    <a:gd name="connsiteY5" fmla="*/ 0 h 31454"/>
                    <a:gd name="connsiteX6" fmla="*/ 102965 w 102965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0"/>
                      </a:moveTo>
                      <a:lnTo>
                        <a:pt x="102965" y="31455"/>
                      </a:lnTo>
                      <a:lnTo>
                        <a:pt x="59341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19812" y="0"/>
                      </a:lnTo>
                      <a:lnTo>
                        <a:pt x="10296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B3949DE9-FBD1-C945-92A5-990422C13C9A}"/>
                    </a:ext>
                  </a:extLst>
                </p:cNvPr>
                <p:cNvSpPr/>
                <p:nvPr/>
              </p:nvSpPr>
              <p:spPr>
                <a:xfrm>
                  <a:off x="16156265" y="10795833"/>
                  <a:ext cx="1261241" cy="384122"/>
                </a:xfrm>
                <a:custGeom>
                  <a:avLst/>
                  <a:gdLst>
                    <a:gd name="connsiteX0" fmla="*/ 102965 w 102965"/>
                    <a:gd name="connsiteY0" fmla="*/ 0 h 31359"/>
                    <a:gd name="connsiteX1" fmla="*/ 102965 w 102965"/>
                    <a:gd name="connsiteY1" fmla="*/ 31360 h 31359"/>
                    <a:gd name="connsiteX2" fmla="*/ 59341 w 102965"/>
                    <a:gd name="connsiteY2" fmla="*/ 31360 h 31359"/>
                    <a:gd name="connsiteX3" fmla="*/ 0 w 102965"/>
                    <a:gd name="connsiteY3" fmla="*/ 31360 h 31359"/>
                    <a:gd name="connsiteX4" fmla="*/ 0 w 102965"/>
                    <a:gd name="connsiteY4" fmla="*/ 0 h 31359"/>
                    <a:gd name="connsiteX5" fmla="*/ 19812 w 102965"/>
                    <a:gd name="connsiteY5" fmla="*/ 0 h 31359"/>
                    <a:gd name="connsiteX6" fmla="*/ 102965 w 102965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359">
                      <a:moveTo>
                        <a:pt x="102965" y="0"/>
                      </a:moveTo>
                      <a:lnTo>
                        <a:pt x="102965" y="31360"/>
                      </a:lnTo>
                      <a:lnTo>
                        <a:pt x="59341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19812" y="0"/>
                      </a:lnTo>
                      <a:lnTo>
                        <a:pt x="10296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F853F77E-721E-4948-AA09-E1D225BD4CBE}"/>
                    </a:ext>
                  </a:extLst>
                </p:cNvPr>
                <p:cNvSpPr/>
                <p:nvPr/>
              </p:nvSpPr>
              <p:spPr>
                <a:xfrm>
                  <a:off x="16156265" y="9820368"/>
                  <a:ext cx="1261241" cy="384122"/>
                </a:xfrm>
                <a:custGeom>
                  <a:avLst/>
                  <a:gdLst>
                    <a:gd name="connsiteX0" fmla="*/ 102965 w 102965"/>
                    <a:gd name="connsiteY0" fmla="*/ 0 h 31359"/>
                    <a:gd name="connsiteX1" fmla="*/ 102965 w 102965"/>
                    <a:gd name="connsiteY1" fmla="*/ 31360 h 31359"/>
                    <a:gd name="connsiteX2" fmla="*/ 60293 w 102965"/>
                    <a:gd name="connsiteY2" fmla="*/ 31360 h 31359"/>
                    <a:gd name="connsiteX3" fmla="*/ 0 w 102965"/>
                    <a:gd name="connsiteY3" fmla="*/ 31360 h 31359"/>
                    <a:gd name="connsiteX4" fmla="*/ 0 w 102965"/>
                    <a:gd name="connsiteY4" fmla="*/ 0 h 31359"/>
                    <a:gd name="connsiteX5" fmla="*/ 19812 w 102965"/>
                    <a:gd name="connsiteY5" fmla="*/ 0 h 31359"/>
                    <a:gd name="connsiteX6" fmla="*/ 102965 w 102965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359">
                      <a:moveTo>
                        <a:pt x="102965" y="0"/>
                      </a:moveTo>
                      <a:lnTo>
                        <a:pt x="102965" y="31360"/>
                      </a:lnTo>
                      <a:lnTo>
                        <a:pt x="60293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19812" y="0"/>
                      </a:lnTo>
                      <a:lnTo>
                        <a:pt x="10296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E50B0077-2478-E34C-A7D4-677431441E1D}"/>
                    </a:ext>
                  </a:extLst>
                </p:cNvPr>
                <p:cNvSpPr/>
                <p:nvPr/>
              </p:nvSpPr>
              <p:spPr>
                <a:xfrm>
                  <a:off x="16156265" y="8836690"/>
                  <a:ext cx="1261241" cy="415658"/>
                </a:xfrm>
                <a:custGeom>
                  <a:avLst/>
                  <a:gdLst>
                    <a:gd name="connsiteX0" fmla="*/ 102965 w 102965"/>
                    <a:gd name="connsiteY0" fmla="*/ 0 h 31454"/>
                    <a:gd name="connsiteX1" fmla="*/ 102965 w 102965"/>
                    <a:gd name="connsiteY1" fmla="*/ 31455 h 31454"/>
                    <a:gd name="connsiteX2" fmla="*/ 59341 w 102965"/>
                    <a:gd name="connsiteY2" fmla="*/ 31455 h 31454"/>
                    <a:gd name="connsiteX3" fmla="*/ 0 w 102965"/>
                    <a:gd name="connsiteY3" fmla="*/ 31455 h 31454"/>
                    <a:gd name="connsiteX4" fmla="*/ 0 w 102965"/>
                    <a:gd name="connsiteY4" fmla="*/ 0 h 31454"/>
                    <a:gd name="connsiteX5" fmla="*/ 19812 w 102965"/>
                    <a:gd name="connsiteY5" fmla="*/ 0 h 31454"/>
                    <a:gd name="connsiteX6" fmla="*/ 102965 w 102965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0"/>
                      </a:moveTo>
                      <a:lnTo>
                        <a:pt x="102965" y="31455"/>
                      </a:lnTo>
                      <a:lnTo>
                        <a:pt x="59341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19812" y="0"/>
                      </a:lnTo>
                      <a:lnTo>
                        <a:pt x="10296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808316C4-472D-064F-945F-89195AA4C5F5}"/>
                    </a:ext>
                  </a:extLst>
                </p:cNvPr>
                <p:cNvSpPr/>
                <p:nvPr/>
              </p:nvSpPr>
              <p:spPr>
                <a:xfrm>
                  <a:off x="19626152" y="8348372"/>
                  <a:ext cx="1261241" cy="415658"/>
                </a:xfrm>
                <a:custGeom>
                  <a:avLst/>
                  <a:gdLst>
                    <a:gd name="connsiteX0" fmla="*/ 102965 w 102965"/>
                    <a:gd name="connsiteY0" fmla="*/ 30885 h 31454"/>
                    <a:gd name="connsiteX1" fmla="*/ 102965 w 102965"/>
                    <a:gd name="connsiteY1" fmla="*/ 31455 h 31454"/>
                    <a:gd name="connsiteX2" fmla="*/ 0 w 102965"/>
                    <a:gd name="connsiteY2" fmla="*/ 31455 h 31454"/>
                    <a:gd name="connsiteX3" fmla="*/ 0 w 102965"/>
                    <a:gd name="connsiteY3" fmla="*/ 0 h 31454"/>
                    <a:gd name="connsiteX4" fmla="*/ 99631 w 102965"/>
                    <a:gd name="connsiteY4" fmla="*/ 0 h 31454"/>
                    <a:gd name="connsiteX5" fmla="*/ 102965 w 102965"/>
                    <a:gd name="connsiteY5" fmla="*/ 0 h 31454"/>
                    <a:gd name="connsiteX6" fmla="*/ 102965 w 102965"/>
                    <a:gd name="connsiteY6" fmla="*/ 3088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30885"/>
                      </a:moveTo>
                      <a:lnTo>
                        <a:pt x="102965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99631" y="0"/>
                      </a:lnTo>
                      <a:lnTo>
                        <a:pt x="102965" y="0"/>
                      </a:lnTo>
                      <a:lnTo>
                        <a:pt x="102965" y="308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30584E61-B5C7-114A-8E96-701E14A07E5B}"/>
                    </a:ext>
                  </a:extLst>
                </p:cNvPr>
                <p:cNvSpPr/>
                <p:nvPr/>
              </p:nvSpPr>
              <p:spPr>
                <a:xfrm>
                  <a:off x="18247074" y="8348372"/>
                  <a:ext cx="1262402" cy="415658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0 w 103060"/>
                    <a:gd name="connsiteY1" fmla="*/ 0 h 31454"/>
                    <a:gd name="connsiteX2" fmla="*/ 103060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4920B-39EC-5B4D-9370-360591BA58CD}"/>
              </a:ext>
            </a:extLst>
          </p:cNvPr>
          <p:cNvGrpSpPr/>
          <p:nvPr/>
        </p:nvGrpSpPr>
        <p:grpSpPr>
          <a:xfrm>
            <a:off x="4167342" y="6269813"/>
            <a:ext cx="4565148" cy="1969770"/>
            <a:chOff x="18279832" y="6768111"/>
            <a:chExt cx="4565148" cy="1969770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9743CE1B-552B-324A-AD8F-F23211CEFB8F}"/>
                </a:ext>
              </a:extLst>
            </p:cNvPr>
            <p:cNvSpPr txBox="1"/>
            <p:nvPr/>
          </p:nvSpPr>
          <p:spPr>
            <a:xfrm>
              <a:off x="18279832" y="676811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1E1162CB-44B2-5142-A615-DE0D1748F39E}"/>
                </a:ext>
              </a:extLst>
            </p:cNvPr>
            <p:cNvSpPr/>
            <p:nvPr/>
          </p:nvSpPr>
          <p:spPr>
            <a:xfrm>
              <a:off x="18279833" y="7352886"/>
              <a:ext cx="443507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3CAC841-22AF-9944-80D1-DF622B3EE334}"/>
              </a:ext>
            </a:extLst>
          </p:cNvPr>
          <p:cNvGrpSpPr/>
          <p:nvPr/>
        </p:nvGrpSpPr>
        <p:grpSpPr>
          <a:xfrm>
            <a:off x="4167342" y="9239997"/>
            <a:ext cx="4565148" cy="1969770"/>
            <a:chOff x="18279832" y="6768111"/>
            <a:chExt cx="4565148" cy="1969770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8022C5CA-489D-254A-9580-6D3B2BE7D9ED}"/>
                </a:ext>
              </a:extLst>
            </p:cNvPr>
            <p:cNvSpPr txBox="1"/>
            <p:nvPr/>
          </p:nvSpPr>
          <p:spPr>
            <a:xfrm>
              <a:off x="18279832" y="676811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Awareness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13918E60-DF5C-4040-8A7D-FC9387A8E893}"/>
                </a:ext>
              </a:extLst>
            </p:cNvPr>
            <p:cNvSpPr/>
            <p:nvPr/>
          </p:nvSpPr>
          <p:spPr>
            <a:xfrm>
              <a:off x="18279833" y="7352886"/>
              <a:ext cx="443507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6565EF4-E939-5C4A-95D1-1EE93A068928}"/>
              </a:ext>
            </a:extLst>
          </p:cNvPr>
          <p:cNvGrpSpPr/>
          <p:nvPr/>
        </p:nvGrpSpPr>
        <p:grpSpPr>
          <a:xfrm flipH="1">
            <a:off x="15645159" y="6269813"/>
            <a:ext cx="4565148" cy="1969770"/>
            <a:chOff x="18279832" y="6768111"/>
            <a:chExt cx="4565148" cy="1969770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3B6572A9-996D-1F44-8651-06C12C2BE14E}"/>
                </a:ext>
              </a:extLst>
            </p:cNvPr>
            <p:cNvSpPr txBox="1"/>
            <p:nvPr/>
          </p:nvSpPr>
          <p:spPr>
            <a:xfrm>
              <a:off x="18279832" y="676811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Knowledge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F183E0C6-E577-7A4A-AD31-C6A9500A1BC2}"/>
                </a:ext>
              </a:extLst>
            </p:cNvPr>
            <p:cNvSpPr/>
            <p:nvPr/>
          </p:nvSpPr>
          <p:spPr>
            <a:xfrm>
              <a:off x="18279834" y="7352886"/>
              <a:ext cx="443507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FEC6F2-88D2-F444-A1AF-534BB096CC00}"/>
              </a:ext>
            </a:extLst>
          </p:cNvPr>
          <p:cNvGrpSpPr/>
          <p:nvPr/>
        </p:nvGrpSpPr>
        <p:grpSpPr>
          <a:xfrm flipH="1">
            <a:off x="15645159" y="9239997"/>
            <a:ext cx="4565148" cy="1969770"/>
            <a:chOff x="18279832" y="6768111"/>
            <a:chExt cx="4565148" cy="1969770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ABBA93E1-790C-2347-A95E-D8C8FD35C8B3}"/>
                </a:ext>
              </a:extLst>
            </p:cNvPr>
            <p:cNvSpPr txBox="1"/>
            <p:nvPr/>
          </p:nvSpPr>
          <p:spPr>
            <a:xfrm>
              <a:off x="18279832" y="676811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Action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25EC70BA-E8A0-C443-B3A1-57295D6B2854}"/>
                </a:ext>
              </a:extLst>
            </p:cNvPr>
            <p:cNvSpPr/>
            <p:nvPr/>
          </p:nvSpPr>
          <p:spPr>
            <a:xfrm>
              <a:off x="18279834" y="7352886"/>
              <a:ext cx="443507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C81BCF-65DE-EC45-8F54-F06C4D3A0C43}"/>
              </a:ext>
            </a:extLst>
          </p:cNvPr>
          <p:cNvGrpSpPr/>
          <p:nvPr/>
        </p:nvGrpSpPr>
        <p:grpSpPr>
          <a:xfrm>
            <a:off x="20663259" y="6594705"/>
            <a:ext cx="1273296" cy="1273296"/>
            <a:chOff x="20544788" y="6674439"/>
            <a:chExt cx="1113828" cy="111382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07BF5C-E2A9-2943-92B1-748AFF70B8FF}"/>
                </a:ext>
              </a:extLst>
            </p:cNvPr>
            <p:cNvSpPr/>
            <p:nvPr/>
          </p:nvSpPr>
          <p:spPr>
            <a:xfrm flipH="1">
              <a:off x="20544788" y="6674439"/>
              <a:ext cx="1113828" cy="1113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0F63127-4DF8-0540-8A46-BAD909A35E92}"/>
                </a:ext>
              </a:extLst>
            </p:cNvPr>
            <p:cNvSpPr/>
            <p:nvPr/>
          </p:nvSpPr>
          <p:spPr>
            <a:xfrm rot="1800000">
              <a:off x="20997671" y="6944578"/>
              <a:ext cx="203389" cy="603257"/>
            </a:xfrm>
            <a:custGeom>
              <a:avLst/>
              <a:gdLst>
                <a:gd name="connsiteX0" fmla="*/ 90012 w 364808"/>
                <a:gd name="connsiteY0" fmla="*/ 51100 h 1082029"/>
                <a:gd name="connsiteX1" fmla="*/ 182785 w 364808"/>
                <a:gd name="connsiteY1" fmla="*/ 121801 h 1082029"/>
                <a:gd name="connsiteX2" fmla="*/ 275749 w 364808"/>
                <a:gd name="connsiteY2" fmla="*/ 51195 h 1082029"/>
                <a:gd name="connsiteX3" fmla="*/ 60484 w 364808"/>
                <a:gd name="connsiteY3" fmla="*/ 0 h 1082029"/>
                <a:gd name="connsiteX4" fmla="*/ 60674 w 364808"/>
                <a:gd name="connsiteY4" fmla="*/ 0 h 1082029"/>
                <a:gd name="connsiteX5" fmla="*/ 304800 w 364808"/>
                <a:gd name="connsiteY5" fmla="*/ 96 h 1082029"/>
                <a:gd name="connsiteX6" fmla="*/ 330327 w 364808"/>
                <a:gd name="connsiteY6" fmla="*/ 25598 h 1082029"/>
                <a:gd name="connsiteX7" fmla="*/ 240156 w 364808"/>
                <a:gd name="connsiteY7" fmla="*/ 161500 h 1082029"/>
                <a:gd name="connsiteX8" fmla="*/ 236887 w 364808"/>
                <a:gd name="connsiteY8" fmla="*/ 162159 h 1082029"/>
                <a:gd name="connsiteX9" fmla="*/ 236887 w 364808"/>
                <a:gd name="connsiteY9" fmla="*/ 697248 h 1082029"/>
                <a:gd name="connsiteX10" fmla="*/ 338423 w 364808"/>
                <a:gd name="connsiteY10" fmla="*/ 697310 h 1082029"/>
                <a:gd name="connsiteX11" fmla="*/ 364808 w 364808"/>
                <a:gd name="connsiteY11" fmla="*/ 723668 h 1082029"/>
                <a:gd name="connsiteX12" fmla="*/ 364808 w 364808"/>
                <a:gd name="connsiteY12" fmla="*/ 723763 h 1082029"/>
                <a:gd name="connsiteX13" fmla="*/ 364808 w 364808"/>
                <a:gd name="connsiteY13" fmla="*/ 858315 h 1082029"/>
                <a:gd name="connsiteX14" fmla="*/ 212408 w 364808"/>
                <a:gd name="connsiteY14" fmla="*/ 1071752 h 1082029"/>
                <a:gd name="connsiteX15" fmla="*/ 182499 w 364808"/>
                <a:gd name="connsiteY15" fmla="*/ 1082029 h 1082029"/>
                <a:gd name="connsiteX16" fmla="*/ 152400 w 364808"/>
                <a:gd name="connsiteY16" fmla="*/ 1071752 h 1082029"/>
                <a:gd name="connsiteX17" fmla="*/ 0 w 364808"/>
                <a:gd name="connsiteY17" fmla="*/ 858125 h 1082029"/>
                <a:gd name="connsiteX18" fmla="*/ 0 w 364808"/>
                <a:gd name="connsiteY18" fmla="*/ 723573 h 1082029"/>
                <a:gd name="connsiteX19" fmla="*/ 26289 w 364808"/>
                <a:gd name="connsiteY19" fmla="*/ 697119 h 1082029"/>
                <a:gd name="connsiteX20" fmla="*/ 26480 w 364808"/>
                <a:gd name="connsiteY20" fmla="*/ 697119 h 1082029"/>
                <a:gd name="connsiteX21" fmla="*/ 128969 w 364808"/>
                <a:gd name="connsiteY21" fmla="*/ 697182 h 1082029"/>
                <a:gd name="connsiteX22" fmla="*/ 128969 w 364808"/>
                <a:gd name="connsiteY22" fmla="*/ 162255 h 1082029"/>
                <a:gd name="connsiteX23" fmla="*/ 125224 w 364808"/>
                <a:gd name="connsiteY23" fmla="*/ 161500 h 1082029"/>
                <a:gd name="connsiteX24" fmla="*/ 35052 w 364808"/>
                <a:gd name="connsiteY24" fmla="*/ 25598 h 1082029"/>
                <a:gd name="connsiteX25" fmla="*/ 60484 w 364808"/>
                <a:gd name="connsiteY25" fmla="*/ 0 h 108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4808" h="1082029">
                  <a:moveTo>
                    <a:pt x="90012" y="51100"/>
                  </a:moveTo>
                  <a:cubicBezTo>
                    <a:pt x="101584" y="92778"/>
                    <a:pt x="139494" y="121668"/>
                    <a:pt x="182785" y="121801"/>
                  </a:cubicBezTo>
                  <a:cubicBezTo>
                    <a:pt x="226105" y="121734"/>
                    <a:pt x="264100" y="92883"/>
                    <a:pt x="275749" y="51195"/>
                  </a:cubicBezTo>
                  <a:close/>
                  <a:moveTo>
                    <a:pt x="60484" y="0"/>
                  </a:moveTo>
                  <a:cubicBezTo>
                    <a:pt x="60551" y="0"/>
                    <a:pt x="60608" y="0"/>
                    <a:pt x="60674" y="0"/>
                  </a:cubicBezTo>
                  <a:lnTo>
                    <a:pt x="304800" y="96"/>
                  </a:lnTo>
                  <a:cubicBezTo>
                    <a:pt x="318897" y="96"/>
                    <a:pt x="330327" y="11514"/>
                    <a:pt x="330327" y="25598"/>
                  </a:cubicBezTo>
                  <a:cubicBezTo>
                    <a:pt x="330327" y="86688"/>
                    <a:pt x="293144" y="139108"/>
                    <a:pt x="240156" y="161500"/>
                  </a:cubicBezTo>
                  <a:lnTo>
                    <a:pt x="236887" y="162159"/>
                  </a:lnTo>
                  <a:lnTo>
                    <a:pt x="236887" y="697248"/>
                  </a:lnTo>
                  <a:lnTo>
                    <a:pt x="338423" y="697310"/>
                  </a:lnTo>
                  <a:cubicBezTo>
                    <a:pt x="352997" y="697310"/>
                    <a:pt x="364808" y="709109"/>
                    <a:pt x="364808" y="723668"/>
                  </a:cubicBezTo>
                  <a:cubicBezTo>
                    <a:pt x="364808" y="723697"/>
                    <a:pt x="364808" y="723735"/>
                    <a:pt x="364808" y="723763"/>
                  </a:cubicBezTo>
                  <a:lnTo>
                    <a:pt x="364808" y="858315"/>
                  </a:lnTo>
                  <a:cubicBezTo>
                    <a:pt x="364722" y="954633"/>
                    <a:pt x="303543" y="1040322"/>
                    <a:pt x="212408" y="1071752"/>
                  </a:cubicBezTo>
                  <a:lnTo>
                    <a:pt x="182499" y="1082029"/>
                  </a:lnTo>
                  <a:lnTo>
                    <a:pt x="152400" y="1071752"/>
                  </a:lnTo>
                  <a:cubicBezTo>
                    <a:pt x="61160" y="1040350"/>
                    <a:pt x="-57" y="954538"/>
                    <a:pt x="0" y="858125"/>
                  </a:cubicBezTo>
                  <a:lnTo>
                    <a:pt x="0" y="723573"/>
                  </a:lnTo>
                  <a:cubicBezTo>
                    <a:pt x="-57" y="709014"/>
                    <a:pt x="11716" y="697176"/>
                    <a:pt x="26289" y="697119"/>
                  </a:cubicBezTo>
                  <a:cubicBezTo>
                    <a:pt x="26356" y="697119"/>
                    <a:pt x="26413" y="697119"/>
                    <a:pt x="26480" y="697119"/>
                  </a:cubicBezTo>
                  <a:lnTo>
                    <a:pt x="128969" y="697182"/>
                  </a:lnTo>
                  <a:lnTo>
                    <a:pt x="128969" y="162255"/>
                  </a:lnTo>
                  <a:lnTo>
                    <a:pt x="125224" y="161500"/>
                  </a:lnTo>
                  <a:cubicBezTo>
                    <a:pt x="72235" y="139108"/>
                    <a:pt x="35052" y="86688"/>
                    <a:pt x="35052" y="25598"/>
                  </a:cubicBezTo>
                  <a:cubicBezTo>
                    <a:pt x="34995" y="11514"/>
                    <a:pt x="46387" y="57"/>
                    <a:pt x="604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4DC54-16C9-E841-AF6D-1729B007DA06}"/>
              </a:ext>
            </a:extLst>
          </p:cNvPr>
          <p:cNvGrpSpPr/>
          <p:nvPr/>
        </p:nvGrpSpPr>
        <p:grpSpPr>
          <a:xfrm>
            <a:off x="2446962" y="6594705"/>
            <a:ext cx="1273296" cy="1273296"/>
            <a:chOff x="2719033" y="6674439"/>
            <a:chExt cx="1113828" cy="11138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FD599D-ACBE-CF4F-9C38-7F02F7E7416D}"/>
                </a:ext>
              </a:extLst>
            </p:cNvPr>
            <p:cNvSpPr/>
            <p:nvPr/>
          </p:nvSpPr>
          <p:spPr>
            <a:xfrm>
              <a:off x="2719033" y="6674439"/>
              <a:ext cx="1113828" cy="1113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2408FFB-6B9C-7C49-9355-B60CEE28F175}"/>
                </a:ext>
              </a:extLst>
            </p:cNvPr>
            <p:cNvGrpSpPr/>
            <p:nvPr/>
          </p:nvGrpSpPr>
          <p:grpSpPr>
            <a:xfrm>
              <a:off x="2947238" y="7036151"/>
              <a:ext cx="791435" cy="412700"/>
              <a:chOff x="6335026" y="940163"/>
              <a:chExt cx="845254" cy="440764"/>
            </a:xfrm>
            <a:solidFill>
              <a:schemeClr val="bg1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52976744-458E-D84B-AA86-B7A08884DFDE}"/>
                  </a:ext>
                </a:extLst>
              </p:cNvPr>
              <p:cNvSpPr/>
              <p:nvPr/>
            </p:nvSpPr>
            <p:spPr>
              <a:xfrm>
                <a:off x="6353274" y="1182388"/>
                <a:ext cx="184764" cy="184755"/>
              </a:xfrm>
              <a:custGeom>
                <a:avLst/>
                <a:gdLst>
                  <a:gd name="connsiteX0" fmla="*/ 53542 w 107154"/>
                  <a:gd name="connsiteY0" fmla="*/ 22799 h 107149"/>
                  <a:gd name="connsiteX1" fmla="*/ 84375 w 107154"/>
                  <a:gd name="connsiteY1" fmla="*/ 53630 h 107149"/>
                  <a:gd name="connsiteX2" fmla="*/ 53542 w 107154"/>
                  <a:gd name="connsiteY2" fmla="*/ 84462 h 107149"/>
                  <a:gd name="connsiteX3" fmla="*/ 22709 w 107154"/>
                  <a:gd name="connsiteY3" fmla="*/ 53630 h 107149"/>
                  <a:gd name="connsiteX4" fmla="*/ 22709 w 107154"/>
                  <a:gd name="connsiteY4" fmla="*/ 53535 h 107149"/>
                  <a:gd name="connsiteX5" fmla="*/ 53447 w 107154"/>
                  <a:gd name="connsiteY5" fmla="*/ 22799 h 107149"/>
                  <a:gd name="connsiteX6" fmla="*/ 53542 w 107154"/>
                  <a:gd name="connsiteY6" fmla="*/ 22799 h 107149"/>
                  <a:gd name="connsiteX7" fmla="*/ 53542 w 107154"/>
                  <a:gd name="connsiteY7" fmla="*/ -40 h 107149"/>
                  <a:gd name="connsiteX8" fmla="*/ -35 w 107154"/>
                  <a:gd name="connsiteY8" fmla="*/ 53535 h 107149"/>
                  <a:gd name="connsiteX9" fmla="*/ 53542 w 107154"/>
                  <a:gd name="connsiteY9" fmla="*/ 107110 h 107149"/>
                  <a:gd name="connsiteX10" fmla="*/ 107119 w 107154"/>
                  <a:gd name="connsiteY10" fmla="*/ 53535 h 107149"/>
                  <a:gd name="connsiteX11" fmla="*/ 53542 w 107154"/>
                  <a:gd name="connsiteY11" fmla="*/ -40 h 10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4" h="107149">
                    <a:moveTo>
                      <a:pt x="53542" y="22799"/>
                    </a:moveTo>
                    <a:cubicBezTo>
                      <a:pt x="70567" y="22799"/>
                      <a:pt x="84375" y="36602"/>
                      <a:pt x="84375" y="53630"/>
                    </a:cubicBezTo>
                    <a:cubicBezTo>
                      <a:pt x="84375" y="70658"/>
                      <a:pt x="70567" y="84462"/>
                      <a:pt x="53542" y="84462"/>
                    </a:cubicBezTo>
                    <a:cubicBezTo>
                      <a:pt x="36517" y="84462"/>
                      <a:pt x="22709" y="70658"/>
                      <a:pt x="22709" y="53630"/>
                    </a:cubicBezTo>
                    <a:cubicBezTo>
                      <a:pt x="22709" y="53599"/>
                      <a:pt x="22709" y="53567"/>
                      <a:pt x="22709" y="53535"/>
                    </a:cubicBezTo>
                    <a:cubicBezTo>
                      <a:pt x="22709" y="36560"/>
                      <a:pt x="36470" y="22799"/>
                      <a:pt x="53447" y="22799"/>
                    </a:cubicBezTo>
                    <a:cubicBezTo>
                      <a:pt x="53475" y="22799"/>
                      <a:pt x="53513" y="22799"/>
                      <a:pt x="53542" y="22799"/>
                    </a:cubicBezTo>
                    <a:close/>
                    <a:moveTo>
                      <a:pt x="53542" y="-40"/>
                    </a:moveTo>
                    <a:cubicBezTo>
                      <a:pt x="23956" y="-40"/>
                      <a:pt x="-35" y="23946"/>
                      <a:pt x="-35" y="53535"/>
                    </a:cubicBezTo>
                    <a:cubicBezTo>
                      <a:pt x="-35" y="83124"/>
                      <a:pt x="23956" y="107110"/>
                      <a:pt x="53542" y="107110"/>
                    </a:cubicBezTo>
                    <a:cubicBezTo>
                      <a:pt x="83128" y="107110"/>
                      <a:pt x="107119" y="83124"/>
                      <a:pt x="107119" y="53535"/>
                    </a:cubicBezTo>
                    <a:cubicBezTo>
                      <a:pt x="107071" y="23968"/>
                      <a:pt x="83109" y="13"/>
                      <a:pt x="53542" y="-40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DAF8E630-4BFD-A640-8388-8B9F3F7C602B}"/>
                  </a:ext>
                </a:extLst>
              </p:cNvPr>
              <p:cNvSpPr/>
              <p:nvPr/>
            </p:nvSpPr>
            <p:spPr>
              <a:xfrm>
                <a:off x="6335026" y="1014367"/>
                <a:ext cx="845254" cy="366560"/>
              </a:xfrm>
              <a:custGeom>
                <a:avLst/>
                <a:gdLst>
                  <a:gd name="connsiteX0" fmla="*/ 478752 w 490206"/>
                  <a:gd name="connsiteY0" fmla="*/ -39 h 212587"/>
                  <a:gd name="connsiteX1" fmla="*/ 419465 w 490206"/>
                  <a:gd name="connsiteY1" fmla="*/ -39 h 212587"/>
                  <a:gd name="connsiteX2" fmla="*/ 412709 w 490206"/>
                  <a:gd name="connsiteY2" fmla="*/ 2245 h 212587"/>
                  <a:gd name="connsiteX3" fmla="*/ 276435 w 490206"/>
                  <a:gd name="connsiteY3" fmla="*/ 102448 h 212587"/>
                  <a:gd name="connsiteX4" fmla="*/ 111707 w 490206"/>
                  <a:gd name="connsiteY4" fmla="*/ 102448 h 212587"/>
                  <a:gd name="connsiteX5" fmla="*/ 104760 w 490206"/>
                  <a:gd name="connsiteY5" fmla="*/ 104922 h 212587"/>
                  <a:gd name="connsiteX6" fmla="*/ 64125 w 490206"/>
                  <a:gd name="connsiteY6" fmla="*/ 135944 h 212587"/>
                  <a:gd name="connsiteX7" fmla="*/ 64125 w 490206"/>
                  <a:gd name="connsiteY7" fmla="*/ 135944 h 212587"/>
                  <a:gd name="connsiteX8" fmla="*/ 52324 w 490206"/>
                  <a:gd name="connsiteY8" fmla="*/ 141749 h 212587"/>
                  <a:gd name="connsiteX9" fmla="*/ 9311 w 490206"/>
                  <a:gd name="connsiteY9" fmla="*/ 150028 h 212587"/>
                  <a:gd name="connsiteX10" fmla="*/ 156 w 490206"/>
                  <a:gd name="connsiteY10" fmla="*/ 163333 h 212587"/>
                  <a:gd name="connsiteX11" fmla="*/ 11404 w 490206"/>
                  <a:gd name="connsiteY11" fmla="*/ 172676 h 212587"/>
                  <a:gd name="connsiteX12" fmla="*/ 13593 w 490206"/>
                  <a:gd name="connsiteY12" fmla="*/ 172676 h 212587"/>
                  <a:gd name="connsiteX13" fmla="*/ 56607 w 490206"/>
                  <a:gd name="connsiteY13" fmla="*/ 164397 h 212587"/>
                  <a:gd name="connsiteX14" fmla="*/ 64125 w 490206"/>
                  <a:gd name="connsiteY14" fmla="*/ 166490 h 212587"/>
                  <a:gd name="connsiteX15" fmla="*/ 78970 w 490206"/>
                  <a:gd name="connsiteY15" fmla="*/ 154215 h 212587"/>
                  <a:gd name="connsiteX16" fmla="*/ 115608 w 490206"/>
                  <a:gd name="connsiteY16" fmla="*/ 125667 h 212587"/>
                  <a:gd name="connsiteX17" fmla="*/ 178321 w 490206"/>
                  <a:gd name="connsiteY17" fmla="*/ 125667 h 212587"/>
                  <a:gd name="connsiteX18" fmla="*/ 206870 w 490206"/>
                  <a:gd name="connsiteY18" fmla="*/ 207504 h 212587"/>
                  <a:gd name="connsiteX19" fmla="*/ 213436 w 490206"/>
                  <a:gd name="connsiteY19" fmla="*/ 212548 h 212587"/>
                  <a:gd name="connsiteX20" fmla="*/ 214103 w 490206"/>
                  <a:gd name="connsiteY20" fmla="*/ 212548 h 212587"/>
                  <a:gd name="connsiteX21" fmla="*/ 220764 w 490206"/>
                  <a:gd name="connsiteY21" fmla="*/ 208741 h 212587"/>
                  <a:gd name="connsiteX22" fmla="*/ 267489 w 490206"/>
                  <a:gd name="connsiteY22" fmla="*/ 125667 h 212587"/>
                  <a:gd name="connsiteX23" fmla="*/ 280241 w 490206"/>
                  <a:gd name="connsiteY23" fmla="*/ 125667 h 212587"/>
                  <a:gd name="connsiteX24" fmla="*/ 286998 w 490206"/>
                  <a:gd name="connsiteY24" fmla="*/ 123478 h 212587"/>
                  <a:gd name="connsiteX25" fmla="*/ 423272 w 490206"/>
                  <a:gd name="connsiteY25" fmla="*/ 23180 h 212587"/>
                  <a:gd name="connsiteX26" fmla="*/ 478752 w 490206"/>
                  <a:gd name="connsiteY26" fmla="*/ 23180 h 212587"/>
                  <a:gd name="connsiteX27" fmla="*/ 490172 w 490206"/>
                  <a:gd name="connsiteY27" fmla="*/ 11761 h 212587"/>
                  <a:gd name="connsiteX28" fmla="*/ 478752 w 490206"/>
                  <a:gd name="connsiteY28" fmla="*/ 342 h 212587"/>
                  <a:gd name="connsiteX29" fmla="*/ 215720 w 490206"/>
                  <a:gd name="connsiteY29" fmla="*/ 186283 h 212587"/>
                  <a:gd name="connsiteX30" fmla="*/ 194213 w 490206"/>
                  <a:gd name="connsiteY30" fmla="*/ 125286 h 212587"/>
                  <a:gd name="connsiteX31" fmla="*/ 250074 w 490206"/>
                  <a:gd name="connsiteY31" fmla="*/ 125286 h 21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90206" h="212587">
                    <a:moveTo>
                      <a:pt x="478752" y="-39"/>
                    </a:moveTo>
                    <a:lnTo>
                      <a:pt x="419465" y="-39"/>
                    </a:lnTo>
                    <a:cubicBezTo>
                      <a:pt x="417020" y="-68"/>
                      <a:pt x="414631" y="738"/>
                      <a:pt x="412709" y="2245"/>
                    </a:cubicBezTo>
                    <a:lnTo>
                      <a:pt x="276435" y="102448"/>
                    </a:lnTo>
                    <a:lnTo>
                      <a:pt x="111707" y="102448"/>
                    </a:lnTo>
                    <a:cubicBezTo>
                      <a:pt x="109175" y="102452"/>
                      <a:pt x="106720" y="103325"/>
                      <a:pt x="104760" y="104922"/>
                    </a:cubicBezTo>
                    <a:lnTo>
                      <a:pt x="64125" y="135944"/>
                    </a:lnTo>
                    <a:lnTo>
                      <a:pt x="64125" y="135944"/>
                    </a:lnTo>
                    <a:cubicBezTo>
                      <a:pt x="59500" y="135937"/>
                      <a:pt x="55141" y="138082"/>
                      <a:pt x="52324" y="141749"/>
                    </a:cubicBezTo>
                    <a:lnTo>
                      <a:pt x="9311" y="150028"/>
                    </a:lnTo>
                    <a:cubicBezTo>
                      <a:pt x="3106" y="151174"/>
                      <a:pt x="-986" y="157131"/>
                      <a:pt x="156" y="163333"/>
                    </a:cubicBezTo>
                    <a:cubicBezTo>
                      <a:pt x="1155" y="168753"/>
                      <a:pt x="5894" y="172684"/>
                      <a:pt x="11404" y="172676"/>
                    </a:cubicBezTo>
                    <a:cubicBezTo>
                      <a:pt x="12127" y="172775"/>
                      <a:pt x="12870" y="172775"/>
                      <a:pt x="13593" y="172676"/>
                    </a:cubicBezTo>
                    <a:lnTo>
                      <a:pt x="56607" y="164397"/>
                    </a:lnTo>
                    <a:cubicBezTo>
                      <a:pt x="58872" y="165775"/>
                      <a:pt x="61470" y="166499"/>
                      <a:pt x="64125" y="166490"/>
                    </a:cubicBezTo>
                    <a:cubicBezTo>
                      <a:pt x="71376" y="166484"/>
                      <a:pt x="77600" y="161335"/>
                      <a:pt x="78970" y="154215"/>
                    </a:cubicBezTo>
                    <a:lnTo>
                      <a:pt x="115608" y="125667"/>
                    </a:lnTo>
                    <a:lnTo>
                      <a:pt x="178321" y="125667"/>
                    </a:lnTo>
                    <a:lnTo>
                      <a:pt x="206870" y="207504"/>
                    </a:lnTo>
                    <a:cubicBezTo>
                      <a:pt x="207869" y="210332"/>
                      <a:pt x="210448" y="212308"/>
                      <a:pt x="213436" y="212548"/>
                    </a:cubicBezTo>
                    <a:lnTo>
                      <a:pt x="214103" y="212548"/>
                    </a:lnTo>
                    <a:cubicBezTo>
                      <a:pt x="216843" y="212552"/>
                      <a:pt x="219374" y="211103"/>
                      <a:pt x="220764" y="208741"/>
                    </a:cubicBezTo>
                    <a:lnTo>
                      <a:pt x="267489" y="125667"/>
                    </a:lnTo>
                    <a:lnTo>
                      <a:pt x="280241" y="125667"/>
                    </a:lnTo>
                    <a:cubicBezTo>
                      <a:pt x="282668" y="125654"/>
                      <a:pt x="285028" y="124890"/>
                      <a:pt x="286998" y="123478"/>
                    </a:cubicBezTo>
                    <a:lnTo>
                      <a:pt x="423272" y="23180"/>
                    </a:lnTo>
                    <a:lnTo>
                      <a:pt x="478752" y="23180"/>
                    </a:lnTo>
                    <a:cubicBezTo>
                      <a:pt x="485062" y="23180"/>
                      <a:pt x="490172" y="18067"/>
                      <a:pt x="490172" y="11761"/>
                    </a:cubicBezTo>
                    <a:cubicBezTo>
                      <a:pt x="490172" y="5455"/>
                      <a:pt x="485062" y="342"/>
                      <a:pt x="478752" y="342"/>
                    </a:cubicBezTo>
                    <a:close/>
                    <a:moveTo>
                      <a:pt x="215720" y="186283"/>
                    </a:moveTo>
                    <a:lnTo>
                      <a:pt x="194213" y="125286"/>
                    </a:lnTo>
                    <a:lnTo>
                      <a:pt x="250074" y="125286"/>
                    </a:ln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4A28855-6FC9-9143-BE70-3DBBB5A33717}"/>
                  </a:ext>
                </a:extLst>
              </p:cNvPr>
              <p:cNvSpPr/>
              <p:nvPr/>
            </p:nvSpPr>
            <p:spPr>
              <a:xfrm>
                <a:off x="6387365" y="940163"/>
                <a:ext cx="565524" cy="224340"/>
              </a:xfrm>
              <a:custGeom>
                <a:avLst/>
                <a:gdLst>
                  <a:gd name="connsiteX0" fmla="*/ 318595 w 327976"/>
                  <a:gd name="connsiteY0" fmla="*/ 59934 h 130106"/>
                  <a:gd name="connsiteX1" fmla="*/ 13596 w 327976"/>
                  <a:gd name="connsiteY1" fmla="*/ 174 h 130106"/>
                  <a:gd name="connsiteX2" fmla="*/ 178 w 327976"/>
                  <a:gd name="connsiteY2" fmla="*/ 9214 h 130106"/>
                  <a:gd name="connsiteX3" fmla="*/ 9219 w 327976"/>
                  <a:gd name="connsiteY3" fmla="*/ 22631 h 130106"/>
                  <a:gd name="connsiteX4" fmla="*/ 31297 w 327976"/>
                  <a:gd name="connsiteY4" fmla="*/ 26914 h 130106"/>
                  <a:gd name="connsiteX5" fmla="*/ 79830 w 327976"/>
                  <a:gd name="connsiteY5" fmla="*/ 119313 h 130106"/>
                  <a:gd name="connsiteX6" fmla="*/ 97816 w 327976"/>
                  <a:gd name="connsiteY6" fmla="*/ 130067 h 130106"/>
                  <a:gd name="connsiteX7" fmla="*/ 229998 w 327976"/>
                  <a:gd name="connsiteY7" fmla="*/ 130067 h 130106"/>
                  <a:gd name="connsiteX8" fmla="*/ 250934 w 327976"/>
                  <a:gd name="connsiteY8" fmla="*/ 121407 h 130106"/>
                  <a:gd name="connsiteX9" fmla="*/ 293853 w 327976"/>
                  <a:gd name="connsiteY9" fmla="*/ 78300 h 130106"/>
                  <a:gd name="connsiteX10" fmla="*/ 314218 w 327976"/>
                  <a:gd name="connsiteY10" fmla="*/ 82296 h 130106"/>
                  <a:gd name="connsiteX11" fmla="*/ 316407 w 327976"/>
                  <a:gd name="connsiteY11" fmla="*/ 82296 h 130106"/>
                  <a:gd name="connsiteX12" fmla="*/ 327940 w 327976"/>
                  <a:gd name="connsiteY12" fmla="*/ 70993 h 130106"/>
                  <a:gd name="connsiteX13" fmla="*/ 318595 w 327976"/>
                  <a:gd name="connsiteY13" fmla="*/ 59648 h 13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7976" h="130106">
                    <a:moveTo>
                      <a:pt x="318595" y="59934"/>
                    </a:moveTo>
                    <a:lnTo>
                      <a:pt x="13596" y="174"/>
                    </a:lnTo>
                    <a:cubicBezTo>
                      <a:pt x="7392" y="-1035"/>
                      <a:pt x="1387" y="3012"/>
                      <a:pt x="178" y="9214"/>
                    </a:cubicBezTo>
                    <a:cubicBezTo>
                      <a:pt x="-1030" y="15415"/>
                      <a:pt x="3014" y="21423"/>
                      <a:pt x="9219" y="22631"/>
                    </a:cubicBezTo>
                    <a:lnTo>
                      <a:pt x="31297" y="26914"/>
                    </a:lnTo>
                    <a:lnTo>
                      <a:pt x="79830" y="119313"/>
                    </a:lnTo>
                    <a:cubicBezTo>
                      <a:pt x="83684" y="125646"/>
                      <a:pt x="90412" y="129670"/>
                      <a:pt x="97816" y="130067"/>
                    </a:cubicBezTo>
                    <a:lnTo>
                      <a:pt x="229998" y="130067"/>
                    </a:lnTo>
                    <a:cubicBezTo>
                      <a:pt x="237764" y="129675"/>
                      <a:pt x="245158" y="126617"/>
                      <a:pt x="250934" y="121407"/>
                    </a:cubicBezTo>
                    <a:lnTo>
                      <a:pt x="293853" y="78300"/>
                    </a:lnTo>
                    <a:lnTo>
                      <a:pt x="314218" y="82296"/>
                    </a:lnTo>
                    <a:cubicBezTo>
                      <a:pt x="314941" y="82395"/>
                      <a:pt x="315683" y="82395"/>
                      <a:pt x="316407" y="82296"/>
                    </a:cubicBezTo>
                    <a:cubicBezTo>
                      <a:pt x="322716" y="82360"/>
                      <a:pt x="327874" y="77300"/>
                      <a:pt x="327940" y="70993"/>
                    </a:cubicBezTo>
                    <a:cubicBezTo>
                      <a:pt x="327997" y="65443"/>
                      <a:pt x="324058" y="60656"/>
                      <a:pt x="318595" y="59648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CA5085-7740-8D4F-B278-D2DB2DE4FE53}"/>
              </a:ext>
            </a:extLst>
          </p:cNvPr>
          <p:cNvGrpSpPr/>
          <p:nvPr/>
        </p:nvGrpSpPr>
        <p:grpSpPr>
          <a:xfrm>
            <a:off x="2446962" y="9564889"/>
            <a:ext cx="1273296" cy="1273296"/>
            <a:chOff x="2719033" y="9644623"/>
            <a:chExt cx="1113828" cy="111382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F91A0C-74E2-3048-A9C3-449187E4C227}"/>
                </a:ext>
              </a:extLst>
            </p:cNvPr>
            <p:cNvSpPr/>
            <p:nvPr/>
          </p:nvSpPr>
          <p:spPr>
            <a:xfrm>
              <a:off x="2719033" y="9644623"/>
              <a:ext cx="1113828" cy="1113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orma libre 54">
              <a:extLst>
                <a:ext uri="{FF2B5EF4-FFF2-40B4-BE49-F238E27FC236}">
                  <a16:creationId xmlns:a16="http://schemas.microsoft.com/office/drawing/2014/main" id="{617A2E99-3B4F-AF4F-8F83-7125E13B729D}"/>
                </a:ext>
              </a:extLst>
            </p:cNvPr>
            <p:cNvSpPr/>
            <p:nvPr/>
          </p:nvSpPr>
          <p:spPr>
            <a:xfrm>
              <a:off x="2987184" y="10015238"/>
              <a:ext cx="566761" cy="407098"/>
            </a:xfrm>
            <a:custGeom>
              <a:avLst/>
              <a:gdLst>
                <a:gd name="connsiteX0" fmla="*/ 815274 w 812734"/>
                <a:gd name="connsiteY0" fmla="*/ 567280 h 583777"/>
                <a:gd name="connsiteX1" fmla="*/ 798765 w 812734"/>
                <a:gd name="connsiteY1" fmla="*/ 583778 h 583777"/>
                <a:gd name="connsiteX2" fmla="*/ 17778 w 812734"/>
                <a:gd name="connsiteY2" fmla="*/ 583778 h 583777"/>
                <a:gd name="connsiteX3" fmla="*/ 1270 w 812734"/>
                <a:gd name="connsiteY3" fmla="*/ 567280 h 583777"/>
                <a:gd name="connsiteX4" fmla="*/ 17778 w 812734"/>
                <a:gd name="connsiteY4" fmla="*/ 550781 h 583777"/>
                <a:gd name="connsiteX5" fmla="*/ 798765 w 812734"/>
                <a:gd name="connsiteY5" fmla="*/ 550781 h 583777"/>
                <a:gd name="connsiteX6" fmla="*/ 815274 w 812734"/>
                <a:gd name="connsiteY6" fmla="*/ 567280 h 583777"/>
                <a:gd name="connsiteX7" fmla="*/ 388588 w 812734"/>
                <a:gd name="connsiteY7" fmla="*/ 346459 h 583777"/>
                <a:gd name="connsiteX8" fmla="*/ 388588 w 812734"/>
                <a:gd name="connsiteY8" fmla="*/ 192901 h 583777"/>
                <a:gd name="connsiteX9" fmla="*/ 265408 w 812734"/>
                <a:gd name="connsiteY9" fmla="*/ 192901 h 583777"/>
                <a:gd name="connsiteX10" fmla="*/ 142228 w 812734"/>
                <a:gd name="connsiteY10" fmla="*/ 192901 h 583777"/>
                <a:gd name="connsiteX11" fmla="*/ 142228 w 812734"/>
                <a:gd name="connsiteY11" fmla="*/ 346459 h 583777"/>
                <a:gd name="connsiteX12" fmla="*/ 265408 w 812734"/>
                <a:gd name="connsiteY12" fmla="*/ 346459 h 583777"/>
                <a:gd name="connsiteX13" fmla="*/ 388588 w 812734"/>
                <a:gd name="connsiteY13" fmla="*/ 346459 h 583777"/>
                <a:gd name="connsiteX14" fmla="*/ 246360 w 812734"/>
                <a:gd name="connsiteY14" fmla="*/ 385801 h 583777"/>
                <a:gd name="connsiteX15" fmla="*/ 123179 w 812734"/>
                <a:gd name="connsiteY15" fmla="*/ 385801 h 583777"/>
                <a:gd name="connsiteX16" fmla="*/ 0 w 812734"/>
                <a:gd name="connsiteY16" fmla="*/ 385801 h 583777"/>
                <a:gd name="connsiteX17" fmla="*/ 0 w 812734"/>
                <a:gd name="connsiteY17" fmla="*/ 539360 h 583777"/>
                <a:gd name="connsiteX18" fmla="*/ 247630 w 812734"/>
                <a:gd name="connsiteY18" fmla="*/ 539360 h 583777"/>
                <a:gd name="connsiteX19" fmla="*/ 247630 w 812734"/>
                <a:gd name="connsiteY19" fmla="*/ 385801 h 583777"/>
                <a:gd name="connsiteX20" fmla="*/ 530817 w 812734"/>
                <a:gd name="connsiteY20" fmla="*/ 153559 h 583777"/>
                <a:gd name="connsiteX21" fmla="*/ 530817 w 812734"/>
                <a:gd name="connsiteY21" fmla="*/ 0 h 583777"/>
                <a:gd name="connsiteX22" fmla="*/ 283187 w 812734"/>
                <a:gd name="connsiteY22" fmla="*/ 0 h 583777"/>
                <a:gd name="connsiteX23" fmla="*/ 283187 w 812734"/>
                <a:gd name="connsiteY23" fmla="*/ 153559 h 583777"/>
                <a:gd name="connsiteX24" fmla="*/ 406367 w 812734"/>
                <a:gd name="connsiteY24" fmla="*/ 153559 h 583777"/>
                <a:gd name="connsiteX25" fmla="*/ 530817 w 812734"/>
                <a:gd name="connsiteY25" fmla="*/ 153559 h 583777"/>
                <a:gd name="connsiteX26" fmla="*/ 283187 w 812734"/>
                <a:gd name="connsiteY26" fmla="*/ 385801 h 583777"/>
                <a:gd name="connsiteX27" fmla="*/ 283187 w 812734"/>
                <a:gd name="connsiteY27" fmla="*/ 539360 h 583777"/>
                <a:gd name="connsiteX28" fmla="*/ 530817 w 812734"/>
                <a:gd name="connsiteY28" fmla="*/ 539360 h 583777"/>
                <a:gd name="connsiteX29" fmla="*/ 530817 w 812734"/>
                <a:gd name="connsiteY29" fmla="*/ 385801 h 583777"/>
                <a:gd name="connsiteX30" fmla="*/ 407637 w 812734"/>
                <a:gd name="connsiteY30" fmla="*/ 385801 h 583777"/>
                <a:gd name="connsiteX31" fmla="*/ 283187 w 812734"/>
                <a:gd name="connsiteY31" fmla="*/ 385801 h 583777"/>
                <a:gd name="connsiteX32" fmla="*/ 690824 w 812734"/>
                <a:gd name="connsiteY32" fmla="*/ 385801 h 583777"/>
                <a:gd name="connsiteX33" fmla="*/ 567644 w 812734"/>
                <a:gd name="connsiteY33" fmla="*/ 385801 h 583777"/>
                <a:gd name="connsiteX34" fmla="*/ 567644 w 812734"/>
                <a:gd name="connsiteY34" fmla="*/ 539360 h 583777"/>
                <a:gd name="connsiteX35" fmla="*/ 815274 w 812734"/>
                <a:gd name="connsiteY35" fmla="*/ 539360 h 583777"/>
                <a:gd name="connsiteX36" fmla="*/ 815274 w 812734"/>
                <a:gd name="connsiteY36" fmla="*/ 385801 h 583777"/>
                <a:gd name="connsiteX37" fmla="*/ 690824 w 812734"/>
                <a:gd name="connsiteY37" fmla="*/ 385801 h 583777"/>
                <a:gd name="connsiteX38" fmla="*/ 425416 w 812734"/>
                <a:gd name="connsiteY38" fmla="*/ 346459 h 583777"/>
                <a:gd name="connsiteX39" fmla="*/ 548595 w 812734"/>
                <a:gd name="connsiteY39" fmla="*/ 346459 h 583777"/>
                <a:gd name="connsiteX40" fmla="*/ 671776 w 812734"/>
                <a:gd name="connsiteY40" fmla="*/ 346459 h 583777"/>
                <a:gd name="connsiteX41" fmla="*/ 671776 w 812734"/>
                <a:gd name="connsiteY41" fmla="*/ 192901 h 583777"/>
                <a:gd name="connsiteX42" fmla="*/ 548595 w 812734"/>
                <a:gd name="connsiteY42" fmla="*/ 192901 h 583777"/>
                <a:gd name="connsiteX43" fmla="*/ 425416 w 812734"/>
                <a:gd name="connsiteY43" fmla="*/ 192901 h 583777"/>
                <a:gd name="connsiteX44" fmla="*/ 425416 w 812734"/>
                <a:gd name="connsiteY44" fmla="*/ 346459 h 58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12734" h="583777">
                  <a:moveTo>
                    <a:pt x="815274" y="567280"/>
                  </a:moveTo>
                  <a:cubicBezTo>
                    <a:pt x="815274" y="576163"/>
                    <a:pt x="807655" y="583778"/>
                    <a:pt x="798765" y="583778"/>
                  </a:cubicBezTo>
                  <a:lnTo>
                    <a:pt x="17778" y="583778"/>
                  </a:lnTo>
                  <a:cubicBezTo>
                    <a:pt x="8889" y="583778"/>
                    <a:pt x="1270" y="576163"/>
                    <a:pt x="1270" y="567280"/>
                  </a:cubicBezTo>
                  <a:cubicBezTo>
                    <a:pt x="1270" y="558396"/>
                    <a:pt x="8889" y="550781"/>
                    <a:pt x="17778" y="550781"/>
                  </a:cubicBezTo>
                  <a:lnTo>
                    <a:pt x="798765" y="550781"/>
                  </a:lnTo>
                  <a:cubicBezTo>
                    <a:pt x="807655" y="550781"/>
                    <a:pt x="815274" y="558396"/>
                    <a:pt x="815274" y="567280"/>
                  </a:cubicBezTo>
                  <a:close/>
                  <a:moveTo>
                    <a:pt x="388588" y="346459"/>
                  </a:moveTo>
                  <a:lnTo>
                    <a:pt x="388588" y="192901"/>
                  </a:lnTo>
                  <a:lnTo>
                    <a:pt x="265408" y="192901"/>
                  </a:lnTo>
                  <a:lnTo>
                    <a:pt x="142228" y="192901"/>
                  </a:lnTo>
                  <a:lnTo>
                    <a:pt x="142228" y="346459"/>
                  </a:lnTo>
                  <a:lnTo>
                    <a:pt x="265408" y="346459"/>
                  </a:lnTo>
                  <a:lnTo>
                    <a:pt x="388588" y="346459"/>
                  </a:lnTo>
                  <a:close/>
                  <a:moveTo>
                    <a:pt x="246360" y="385801"/>
                  </a:moveTo>
                  <a:lnTo>
                    <a:pt x="123179" y="385801"/>
                  </a:lnTo>
                  <a:lnTo>
                    <a:pt x="0" y="385801"/>
                  </a:lnTo>
                  <a:lnTo>
                    <a:pt x="0" y="539360"/>
                  </a:lnTo>
                  <a:lnTo>
                    <a:pt x="247630" y="539360"/>
                  </a:lnTo>
                  <a:lnTo>
                    <a:pt x="247630" y="385801"/>
                  </a:lnTo>
                  <a:close/>
                  <a:moveTo>
                    <a:pt x="530817" y="153559"/>
                  </a:moveTo>
                  <a:lnTo>
                    <a:pt x="530817" y="0"/>
                  </a:lnTo>
                  <a:lnTo>
                    <a:pt x="283187" y="0"/>
                  </a:lnTo>
                  <a:lnTo>
                    <a:pt x="283187" y="153559"/>
                  </a:lnTo>
                  <a:lnTo>
                    <a:pt x="406367" y="153559"/>
                  </a:lnTo>
                  <a:lnTo>
                    <a:pt x="530817" y="153559"/>
                  </a:lnTo>
                  <a:close/>
                  <a:moveTo>
                    <a:pt x="283187" y="385801"/>
                  </a:moveTo>
                  <a:lnTo>
                    <a:pt x="283187" y="539360"/>
                  </a:lnTo>
                  <a:lnTo>
                    <a:pt x="530817" y="539360"/>
                  </a:lnTo>
                  <a:lnTo>
                    <a:pt x="530817" y="385801"/>
                  </a:lnTo>
                  <a:lnTo>
                    <a:pt x="407637" y="385801"/>
                  </a:lnTo>
                  <a:lnTo>
                    <a:pt x="283187" y="385801"/>
                  </a:lnTo>
                  <a:close/>
                  <a:moveTo>
                    <a:pt x="690824" y="385801"/>
                  </a:moveTo>
                  <a:lnTo>
                    <a:pt x="567644" y="385801"/>
                  </a:lnTo>
                  <a:lnTo>
                    <a:pt x="567644" y="539360"/>
                  </a:lnTo>
                  <a:lnTo>
                    <a:pt x="815274" y="539360"/>
                  </a:lnTo>
                  <a:lnTo>
                    <a:pt x="815274" y="385801"/>
                  </a:lnTo>
                  <a:lnTo>
                    <a:pt x="690824" y="385801"/>
                  </a:lnTo>
                  <a:close/>
                  <a:moveTo>
                    <a:pt x="425416" y="346459"/>
                  </a:moveTo>
                  <a:lnTo>
                    <a:pt x="548595" y="346459"/>
                  </a:lnTo>
                  <a:lnTo>
                    <a:pt x="671776" y="346459"/>
                  </a:lnTo>
                  <a:lnTo>
                    <a:pt x="671776" y="192901"/>
                  </a:lnTo>
                  <a:lnTo>
                    <a:pt x="548595" y="192901"/>
                  </a:lnTo>
                  <a:lnTo>
                    <a:pt x="425416" y="192901"/>
                  </a:lnTo>
                  <a:lnTo>
                    <a:pt x="425416" y="346459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0BF15-AADF-EF4B-9F94-9700DB7BF7E2}"/>
              </a:ext>
            </a:extLst>
          </p:cNvPr>
          <p:cNvGrpSpPr/>
          <p:nvPr/>
        </p:nvGrpSpPr>
        <p:grpSpPr>
          <a:xfrm>
            <a:off x="20663259" y="9564889"/>
            <a:ext cx="1273296" cy="1273296"/>
            <a:chOff x="20544788" y="9644623"/>
            <a:chExt cx="1113828" cy="11138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0A91F4-C739-0745-9EF0-57A091157D89}"/>
                </a:ext>
              </a:extLst>
            </p:cNvPr>
            <p:cNvSpPr/>
            <p:nvPr/>
          </p:nvSpPr>
          <p:spPr>
            <a:xfrm flipH="1">
              <a:off x="20544788" y="9644623"/>
              <a:ext cx="1113828" cy="1113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2" name="Forma libre 37">
              <a:extLst>
                <a:ext uri="{FF2B5EF4-FFF2-40B4-BE49-F238E27FC236}">
                  <a16:creationId xmlns:a16="http://schemas.microsoft.com/office/drawing/2014/main" id="{69022EB1-F3D4-704C-9438-DD4F2F531E50}"/>
                </a:ext>
              </a:extLst>
            </p:cNvPr>
            <p:cNvSpPr/>
            <p:nvPr/>
          </p:nvSpPr>
          <p:spPr>
            <a:xfrm>
              <a:off x="20816981" y="9999854"/>
              <a:ext cx="561053" cy="394237"/>
            </a:xfrm>
            <a:custGeom>
              <a:avLst/>
              <a:gdLst>
                <a:gd name="connsiteX0" fmla="*/ 513039 w 812734"/>
                <a:gd name="connsiteY0" fmla="*/ 13960 h 571087"/>
                <a:gd name="connsiteX1" fmla="*/ 505420 w 812734"/>
                <a:gd name="connsiteY1" fmla="*/ 12691 h 571087"/>
                <a:gd name="connsiteX2" fmla="*/ 406367 w 812734"/>
                <a:gd name="connsiteY2" fmla="*/ 0 h 571087"/>
                <a:gd name="connsiteX3" fmla="*/ 295887 w 812734"/>
                <a:gd name="connsiteY3" fmla="*/ 16498 h 571087"/>
                <a:gd name="connsiteX4" fmla="*/ 292077 w 812734"/>
                <a:gd name="connsiteY4" fmla="*/ 17767 h 571087"/>
                <a:gd name="connsiteX5" fmla="*/ 196834 w 812734"/>
                <a:gd name="connsiteY5" fmla="*/ 60916 h 571087"/>
                <a:gd name="connsiteX6" fmla="*/ 190485 w 812734"/>
                <a:gd name="connsiteY6" fmla="*/ 64723 h 571087"/>
                <a:gd name="connsiteX7" fmla="*/ 0 w 812734"/>
                <a:gd name="connsiteY7" fmla="*/ 409913 h 571087"/>
                <a:gd name="connsiteX8" fmla="*/ 0 w 812734"/>
                <a:gd name="connsiteY8" fmla="*/ 538091 h 571087"/>
                <a:gd name="connsiteX9" fmla="*/ 3810 w 812734"/>
                <a:gd name="connsiteY9" fmla="*/ 549513 h 571087"/>
                <a:gd name="connsiteX10" fmla="*/ 11429 w 812734"/>
                <a:gd name="connsiteY10" fmla="*/ 554589 h 571087"/>
                <a:gd name="connsiteX11" fmla="*/ 407637 w 812734"/>
                <a:gd name="connsiteY11" fmla="*/ 582509 h 571087"/>
                <a:gd name="connsiteX12" fmla="*/ 805116 w 812734"/>
                <a:gd name="connsiteY12" fmla="*/ 554589 h 571087"/>
                <a:gd name="connsiteX13" fmla="*/ 812735 w 812734"/>
                <a:gd name="connsiteY13" fmla="*/ 549513 h 571087"/>
                <a:gd name="connsiteX14" fmla="*/ 816545 w 812734"/>
                <a:gd name="connsiteY14" fmla="*/ 538091 h 571087"/>
                <a:gd name="connsiteX15" fmla="*/ 816545 w 812734"/>
                <a:gd name="connsiteY15" fmla="*/ 409913 h 571087"/>
                <a:gd name="connsiteX16" fmla="*/ 513039 w 812734"/>
                <a:gd name="connsiteY16" fmla="*/ 13960 h 571087"/>
                <a:gd name="connsiteX17" fmla="*/ 521928 w 812734"/>
                <a:gd name="connsiteY17" fmla="*/ 52032 h 571087"/>
                <a:gd name="connsiteX18" fmla="*/ 586694 w 812734"/>
                <a:gd name="connsiteY18" fmla="*/ 81222 h 571087"/>
                <a:gd name="connsiteX19" fmla="*/ 586694 w 812734"/>
                <a:gd name="connsiteY19" fmla="*/ 494942 h 571087"/>
                <a:gd name="connsiteX20" fmla="*/ 521928 w 812734"/>
                <a:gd name="connsiteY20" fmla="*/ 493673 h 571087"/>
                <a:gd name="connsiteX21" fmla="*/ 521928 w 812734"/>
                <a:gd name="connsiteY21" fmla="*/ 52032 h 571087"/>
                <a:gd name="connsiteX22" fmla="*/ 217152 w 812734"/>
                <a:gd name="connsiteY22" fmla="*/ 85029 h 571087"/>
                <a:gd name="connsiteX23" fmla="*/ 280647 w 812734"/>
                <a:gd name="connsiteY23" fmla="*/ 55840 h 571087"/>
                <a:gd name="connsiteX24" fmla="*/ 280647 w 812734"/>
                <a:gd name="connsiteY24" fmla="*/ 493673 h 571087"/>
                <a:gd name="connsiteX25" fmla="*/ 217152 w 812734"/>
                <a:gd name="connsiteY25" fmla="*/ 494942 h 571087"/>
                <a:gd name="connsiteX26" fmla="*/ 217152 w 812734"/>
                <a:gd name="connsiteY26" fmla="*/ 85029 h 571087"/>
                <a:gd name="connsiteX27" fmla="*/ 406367 w 812734"/>
                <a:gd name="connsiteY27" fmla="*/ 545705 h 571087"/>
                <a:gd name="connsiteX28" fmla="*/ 106672 w 812734"/>
                <a:gd name="connsiteY28" fmla="*/ 535553 h 571087"/>
                <a:gd name="connsiteX29" fmla="*/ 406367 w 812734"/>
                <a:gd name="connsiteY29" fmla="*/ 525400 h 571087"/>
                <a:gd name="connsiteX30" fmla="*/ 706063 w 812734"/>
                <a:gd name="connsiteY30" fmla="*/ 535553 h 571087"/>
                <a:gd name="connsiteX31" fmla="*/ 406367 w 812734"/>
                <a:gd name="connsiteY31" fmla="*/ 545705 h 57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12734" h="571087">
                  <a:moveTo>
                    <a:pt x="513039" y="13960"/>
                  </a:moveTo>
                  <a:cubicBezTo>
                    <a:pt x="510500" y="12691"/>
                    <a:pt x="509229" y="12691"/>
                    <a:pt x="505420" y="12691"/>
                  </a:cubicBezTo>
                  <a:cubicBezTo>
                    <a:pt x="473673" y="5077"/>
                    <a:pt x="440656" y="0"/>
                    <a:pt x="406367" y="0"/>
                  </a:cubicBezTo>
                  <a:cubicBezTo>
                    <a:pt x="368270" y="0"/>
                    <a:pt x="330173" y="6345"/>
                    <a:pt x="295887" y="16498"/>
                  </a:cubicBezTo>
                  <a:cubicBezTo>
                    <a:pt x="294617" y="16498"/>
                    <a:pt x="293346" y="16498"/>
                    <a:pt x="292077" y="17767"/>
                  </a:cubicBezTo>
                  <a:cubicBezTo>
                    <a:pt x="257790" y="27920"/>
                    <a:pt x="226042" y="41880"/>
                    <a:pt x="196834" y="60916"/>
                  </a:cubicBezTo>
                  <a:cubicBezTo>
                    <a:pt x="194295" y="62185"/>
                    <a:pt x="191754" y="63454"/>
                    <a:pt x="190485" y="64723"/>
                  </a:cubicBezTo>
                  <a:cubicBezTo>
                    <a:pt x="76194" y="137061"/>
                    <a:pt x="0" y="263969"/>
                    <a:pt x="0" y="409913"/>
                  </a:cubicBezTo>
                  <a:lnTo>
                    <a:pt x="0" y="538091"/>
                  </a:lnTo>
                  <a:cubicBezTo>
                    <a:pt x="0" y="540630"/>
                    <a:pt x="0" y="544437"/>
                    <a:pt x="3810" y="549513"/>
                  </a:cubicBezTo>
                  <a:cubicBezTo>
                    <a:pt x="5080" y="552051"/>
                    <a:pt x="7619" y="553320"/>
                    <a:pt x="11429" y="554589"/>
                  </a:cubicBezTo>
                  <a:cubicBezTo>
                    <a:pt x="36827" y="567280"/>
                    <a:pt x="124451" y="582509"/>
                    <a:pt x="407637" y="582509"/>
                  </a:cubicBezTo>
                  <a:cubicBezTo>
                    <a:pt x="692094" y="582509"/>
                    <a:pt x="778448" y="568549"/>
                    <a:pt x="805116" y="554589"/>
                  </a:cubicBezTo>
                  <a:cubicBezTo>
                    <a:pt x="807655" y="553320"/>
                    <a:pt x="810196" y="552051"/>
                    <a:pt x="812735" y="549513"/>
                  </a:cubicBezTo>
                  <a:cubicBezTo>
                    <a:pt x="816545" y="545705"/>
                    <a:pt x="816545" y="541898"/>
                    <a:pt x="816545" y="538091"/>
                  </a:cubicBezTo>
                  <a:lnTo>
                    <a:pt x="816545" y="409913"/>
                  </a:lnTo>
                  <a:cubicBezTo>
                    <a:pt x="814004" y="219551"/>
                    <a:pt x="685745" y="60916"/>
                    <a:pt x="513039" y="13960"/>
                  </a:cubicBezTo>
                  <a:close/>
                  <a:moveTo>
                    <a:pt x="521928" y="52032"/>
                  </a:moveTo>
                  <a:cubicBezTo>
                    <a:pt x="544787" y="59647"/>
                    <a:pt x="566374" y="68531"/>
                    <a:pt x="586694" y="81222"/>
                  </a:cubicBezTo>
                  <a:lnTo>
                    <a:pt x="586694" y="494942"/>
                  </a:lnTo>
                  <a:cubicBezTo>
                    <a:pt x="566374" y="493673"/>
                    <a:pt x="544787" y="493673"/>
                    <a:pt x="521928" y="493673"/>
                  </a:cubicBezTo>
                  <a:lnTo>
                    <a:pt x="521928" y="52032"/>
                  </a:lnTo>
                  <a:close/>
                  <a:moveTo>
                    <a:pt x="217152" y="85029"/>
                  </a:moveTo>
                  <a:cubicBezTo>
                    <a:pt x="237472" y="73607"/>
                    <a:pt x="259060" y="63454"/>
                    <a:pt x="280647" y="55840"/>
                  </a:cubicBezTo>
                  <a:lnTo>
                    <a:pt x="280647" y="493673"/>
                  </a:lnTo>
                  <a:cubicBezTo>
                    <a:pt x="257790" y="493673"/>
                    <a:pt x="237472" y="494942"/>
                    <a:pt x="217152" y="494942"/>
                  </a:cubicBezTo>
                  <a:lnTo>
                    <a:pt x="217152" y="85029"/>
                  </a:lnTo>
                  <a:close/>
                  <a:moveTo>
                    <a:pt x="406367" y="545705"/>
                  </a:moveTo>
                  <a:cubicBezTo>
                    <a:pt x="275569" y="545705"/>
                    <a:pt x="172706" y="541898"/>
                    <a:pt x="106672" y="535553"/>
                  </a:cubicBezTo>
                  <a:cubicBezTo>
                    <a:pt x="172706" y="530476"/>
                    <a:pt x="275569" y="525400"/>
                    <a:pt x="406367" y="525400"/>
                  </a:cubicBezTo>
                  <a:cubicBezTo>
                    <a:pt x="537168" y="525400"/>
                    <a:pt x="640029" y="529208"/>
                    <a:pt x="706063" y="535553"/>
                  </a:cubicBezTo>
                  <a:cubicBezTo>
                    <a:pt x="640029" y="541898"/>
                    <a:pt x="537168" y="545705"/>
                    <a:pt x="406367" y="545705"/>
                  </a:cubicBez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0564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E7C4312-3C97-1E44-B766-6459C745DDC1}"/>
              </a:ext>
            </a:extLst>
          </p:cNvPr>
          <p:cNvSpPr/>
          <p:nvPr/>
        </p:nvSpPr>
        <p:spPr>
          <a:xfrm>
            <a:off x="1881350" y="6089949"/>
            <a:ext cx="5925834" cy="5875786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68B0C01-1911-9441-B63C-20FA6C742F08}"/>
              </a:ext>
            </a:extLst>
          </p:cNvPr>
          <p:cNvSpPr/>
          <p:nvPr/>
        </p:nvSpPr>
        <p:spPr>
          <a:xfrm>
            <a:off x="9273474" y="5571555"/>
            <a:ext cx="5925834" cy="6366090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D8F2C66-39D8-2F4F-A09F-97BAB758437A}"/>
              </a:ext>
            </a:extLst>
          </p:cNvPr>
          <p:cNvSpPr/>
          <p:nvPr/>
        </p:nvSpPr>
        <p:spPr>
          <a:xfrm>
            <a:off x="16665598" y="6089949"/>
            <a:ext cx="5925834" cy="5875786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DE8A500-BC94-F141-9FA2-F3BB4CE1EB95}"/>
              </a:ext>
            </a:extLst>
          </p:cNvPr>
          <p:cNvSpPr/>
          <p:nvPr/>
        </p:nvSpPr>
        <p:spPr>
          <a:xfrm>
            <a:off x="1405311" y="5435575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FED0CA6-A52B-8641-8F01-A2F8CEA7DFB6}"/>
              </a:ext>
            </a:extLst>
          </p:cNvPr>
          <p:cNvSpPr/>
          <p:nvPr/>
        </p:nvSpPr>
        <p:spPr>
          <a:xfrm>
            <a:off x="5855916" y="5057562"/>
            <a:ext cx="2237042" cy="2193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7E80A6E-AC06-D347-9798-8F98A56AB348}"/>
              </a:ext>
            </a:extLst>
          </p:cNvPr>
          <p:cNvSpPr/>
          <p:nvPr/>
        </p:nvSpPr>
        <p:spPr>
          <a:xfrm>
            <a:off x="16284691" y="5435575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55E11A05-7D90-F94A-8596-53AE3916B2B4}"/>
              </a:ext>
            </a:extLst>
          </p:cNvPr>
          <p:cNvSpPr/>
          <p:nvPr/>
        </p:nvSpPr>
        <p:spPr>
          <a:xfrm>
            <a:off x="8818832" y="5385566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0A6CB77-5874-7740-A13C-7D330B6C3B41}"/>
              </a:ext>
            </a:extLst>
          </p:cNvPr>
          <p:cNvSpPr/>
          <p:nvPr/>
        </p:nvSpPr>
        <p:spPr>
          <a:xfrm>
            <a:off x="20735296" y="5057562"/>
            <a:ext cx="2237042" cy="21935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21C687F-14CB-624A-B8D2-98154B59488C}"/>
              </a:ext>
            </a:extLst>
          </p:cNvPr>
          <p:cNvSpPr/>
          <p:nvPr/>
        </p:nvSpPr>
        <p:spPr>
          <a:xfrm>
            <a:off x="13269437" y="5007553"/>
            <a:ext cx="2237042" cy="21935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adroTexto 395">
            <a:extLst>
              <a:ext uri="{FF2B5EF4-FFF2-40B4-BE49-F238E27FC236}">
                <a16:creationId xmlns:a16="http://schemas.microsoft.com/office/drawing/2014/main" id="{4AC3A335-02C8-0C44-9205-305000FC1041}"/>
              </a:ext>
            </a:extLst>
          </p:cNvPr>
          <p:cNvSpPr txBox="1"/>
          <p:nvPr/>
        </p:nvSpPr>
        <p:spPr>
          <a:xfrm>
            <a:off x="1969524" y="5827995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134" name="CuadroTexto 395">
            <a:extLst>
              <a:ext uri="{FF2B5EF4-FFF2-40B4-BE49-F238E27FC236}">
                <a16:creationId xmlns:a16="http://schemas.microsoft.com/office/drawing/2014/main" id="{13E5FAB7-D7DF-F645-ADB6-C0E7F7A604D2}"/>
              </a:ext>
            </a:extLst>
          </p:cNvPr>
          <p:cNvSpPr txBox="1"/>
          <p:nvPr/>
        </p:nvSpPr>
        <p:spPr>
          <a:xfrm>
            <a:off x="16820329" y="5827995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2A4304F5-B68C-654F-AB0A-094DA3721DC3}"/>
              </a:ext>
            </a:extLst>
          </p:cNvPr>
          <p:cNvSpPr txBox="1"/>
          <p:nvPr/>
        </p:nvSpPr>
        <p:spPr>
          <a:xfrm>
            <a:off x="9424799" y="5783613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136" name="CuadroTexto 351">
            <a:extLst>
              <a:ext uri="{FF2B5EF4-FFF2-40B4-BE49-F238E27FC236}">
                <a16:creationId xmlns:a16="http://schemas.microsoft.com/office/drawing/2014/main" id="{62D540CC-5660-0941-B871-8087AA12A640}"/>
              </a:ext>
            </a:extLst>
          </p:cNvPr>
          <p:cNvSpPr txBox="1"/>
          <p:nvPr/>
        </p:nvSpPr>
        <p:spPr>
          <a:xfrm>
            <a:off x="2550686" y="8011813"/>
            <a:ext cx="45871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53" name="CuadroTexto 351">
            <a:extLst>
              <a:ext uri="{FF2B5EF4-FFF2-40B4-BE49-F238E27FC236}">
                <a16:creationId xmlns:a16="http://schemas.microsoft.com/office/drawing/2014/main" id="{CBC1645E-104E-C544-A370-A17B4D261D6B}"/>
              </a:ext>
            </a:extLst>
          </p:cNvPr>
          <p:cNvSpPr txBox="1"/>
          <p:nvPr/>
        </p:nvSpPr>
        <p:spPr>
          <a:xfrm>
            <a:off x="9942810" y="7950082"/>
            <a:ext cx="45871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54" name="CuadroTexto 351">
            <a:extLst>
              <a:ext uri="{FF2B5EF4-FFF2-40B4-BE49-F238E27FC236}">
                <a16:creationId xmlns:a16="http://schemas.microsoft.com/office/drawing/2014/main" id="{1237AF94-7E96-1240-986F-152C29CBCF6A}"/>
              </a:ext>
            </a:extLst>
          </p:cNvPr>
          <p:cNvSpPr txBox="1"/>
          <p:nvPr/>
        </p:nvSpPr>
        <p:spPr>
          <a:xfrm>
            <a:off x="17192046" y="8011813"/>
            <a:ext cx="45871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9A9EE8A7-64DB-C241-9F54-B61FAF9FBC56}"/>
              </a:ext>
            </a:extLst>
          </p:cNvPr>
          <p:cNvSpPr/>
          <p:nvPr/>
        </p:nvSpPr>
        <p:spPr>
          <a:xfrm rot="1800000">
            <a:off x="14157169" y="5626210"/>
            <a:ext cx="354281" cy="1050803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2DC950B-76AA-6940-B7C3-1F2697596CD4}"/>
              </a:ext>
            </a:extLst>
          </p:cNvPr>
          <p:cNvGrpSpPr/>
          <p:nvPr/>
        </p:nvGrpSpPr>
        <p:grpSpPr>
          <a:xfrm>
            <a:off x="6407822" y="5857213"/>
            <a:ext cx="1334978" cy="696134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3321DF9C-7233-A04F-834F-6B2305BD9815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7C867262-3F0C-5D4B-B26D-E3FDD10A5DD1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C5D4A44-A446-8D4D-B029-CBAB997F0828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9" name="Forma libre 54">
            <a:extLst>
              <a:ext uri="{FF2B5EF4-FFF2-40B4-BE49-F238E27FC236}">
                <a16:creationId xmlns:a16="http://schemas.microsoft.com/office/drawing/2014/main" id="{631E6470-190F-C540-B0AC-D80C0B5D4993}"/>
              </a:ext>
            </a:extLst>
          </p:cNvPr>
          <p:cNvSpPr/>
          <p:nvPr/>
        </p:nvSpPr>
        <p:spPr>
          <a:xfrm>
            <a:off x="21346724" y="5758942"/>
            <a:ext cx="1018074" cy="731270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15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6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8C825"/>
      </a:accent1>
      <a:accent2>
        <a:srgbClr val="305A80"/>
      </a:accent2>
      <a:accent3>
        <a:srgbClr val="52B3C4"/>
      </a:accent3>
      <a:accent4>
        <a:srgbClr val="7989A2"/>
      </a:accent4>
      <a:accent5>
        <a:srgbClr val="F8C825"/>
      </a:accent5>
      <a:accent6>
        <a:srgbClr val="305A80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116750</TotalTime>
  <Words>1633</Words>
  <Application>Microsoft Macintosh PowerPoint</Application>
  <PresentationFormat>Custom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Lato Semibold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19418</cp:revision>
  <dcterms:created xsi:type="dcterms:W3CDTF">2014-11-12T21:47:38Z</dcterms:created>
  <dcterms:modified xsi:type="dcterms:W3CDTF">2020-06-08T18:29:50Z</dcterms:modified>
  <cp:category/>
</cp:coreProperties>
</file>