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21" r:id="rId2"/>
    <p:sldId id="4422" r:id="rId3"/>
    <p:sldId id="4423" r:id="rId4"/>
    <p:sldId id="4424" r:id="rId5"/>
    <p:sldId id="4425" r:id="rId6"/>
    <p:sldId id="4426" r:id="rId7"/>
    <p:sldId id="4427" r:id="rId8"/>
    <p:sldId id="4428" r:id="rId9"/>
    <p:sldId id="4430" r:id="rId10"/>
    <p:sldId id="4431" r:id="rId11"/>
    <p:sldId id="4432" r:id="rId12"/>
    <p:sldId id="4433" r:id="rId13"/>
    <p:sldId id="4434" r:id="rId14"/>
    <p:sldId id="4435" r:id="rId15"/>
    <p:sldId id="4436" r:id="rId16"/>
    <p:sldId id="4438" r:id="rId17"/>
    <p:sldId id="4439" r:id="rId18"/>
    <p:sldId id="4440" r:id="rId19"/>
    <p:sldId id="4437" r:id="rId20"/>
    <p:sldId id="4441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D99"/>
    <a:srgbClr val="947154"/>
    <a:srgbClr val="FABB85"/>
    <a:srgbClr val="F5F8F9"/>
    <a:srgbClr val="FFD39E"/>
    <a:srgbClr val="FFD579"/>
    <a:srgbClr val="E5EAEF"/>
    <a:srgbClr val="9E0202"/>
    <a:srgbClr val="F1EEF4"/>
    <a:srgbClr val="569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7" autoAdjust="0"/>
    <p:restoredTop sz="95964" autoAdjust="0"/>
  </p:normalViewPr>
  <p:slideViewPr>
    <p:cSldViewPr snapToGrid="0" snapToObjects="1">
      <p:cViewPr varScale="1">
        <p:scale>
          <a:sx n="55" d="100"/>
          <a:sy n="55" d="100"/>
        </p:scale>
        <p:origin x="456" y="232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004353" y="1022190"/>
            <a:ext cx="123690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Current vs Future State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A4C841-ED46-8441-919D-A911CF7E77DB}"/>
              </a:ext>
            </a:extLst>
          </p:cNvPr>
          <p:cNvGrpSpPr/>
          <p:nvPr/>
        </p:nvGrpSpPr>
        <p:grpSpPr>
          <a:xfrm>
            <a:off x="2921623" y="4752589"/>
            <a:ext cx="18534403" cy="7676343"/>
            <a:chOff x="2921623" y="4810957"/>
            <a:chExt cx="18534403" cy="767634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E53CB5A-D4A0-3848-B39E-BEFCF97748A7}"/>
                </a:ext>
              </a:extLst>
            </p:cNvPr>
            <p:cNvGrpSpPr/>
            <p:nvPr/>
          </p:nvGrpSpPr>
          <p:grpSpPr>
            <a:xfrm>
              <a:off x="2921623" y="4810957"/>
              <a:ext cx="5158154" cy="7676343"/>
              <a:chOff x="2921623" y="4810957"/>
              <a:chExt cx="5158154" cy="7676343"/>
            </a:xfrm>
          </p:grpSpPr>
          <p:sp>
            <p:nvSpPr>
              <p:cNvPr id="2" name="Hexagon 1">
                <a:extLst>
                  <a:ext uri="{FF2B5EF4-FFF2-40B4-BE49-F238E27FC236}">
                    <a16:creationId xmlns:a16="http://schemas.microsoft.com/office/drawing/2014/main" id="{56A6E478-A27D-6041-9A90-321AFADD2305}"/>
                  </a:ext>
                </a:extLst>
              </p:cNvPr>
              <p:cNvSpPr/>
              <p:nvPr/>
            </p:nvSpPr>
            <p:spPr>
              <a:xfrm rot="5400000">
                <a:off x="2664524" y="5068056"/>
                <a:ext cx="5672352" cy="5158154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C291518F-ADEE-2E42-84E1-321DEA2B27F5}"/>
                  </a:ext>
                </a:extLst>
              </p:cNvPr>
              <p:cNvGrpSpPr/>
              <p:nvPr/>
            </p:nvGrpSpPr>
            <p:grpSpPr>
              <a:xfrm>
                <a:off x="3052509" y="10933949"/>
                <a:ext cx="4896382" cy="1553351"/>
                <a:chOff x="14014327" y="5526820"/>
                <a:chExt cx="4896382" cy="1553351"/>
              </a:xfrm>
            </p:grpSpPr>
            <p:sp>
              <p:nvSpPr>
                <p:cNvPr id="67" name="CuadroTexto 395">
                  <a:extLst>
                    <a:ext uri="{FF2B5EF4-FFF2-40B4-BE49-F238E27FC236}">
                      <a16:creationId xmlns:a16="http://schemas.microsoft.com/office/drawing/2014/main" id="{99D01459-5CB6-8F4C-BF6D-D3683CA57A3E}"/>
                    </a:ext>
                  </a:extLst>
                </p:cNvPr>
                <p:cNvSpPr txBox="1"/>
                <p:nvPr/>
              </p:nvSpPr>
              <p:spPr>
                <a:xfrm>
                  <a:off x="14014327" y="5526820"/>
                  <a:ext cx="489638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>
                      <a:solidFill>
                        <a:schemeClr val="tx2"/>
                      </a:solidFill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Cost Reduction</a:t>
                  </a:r>
                </a:p>
              </p:txBody>
            </p:sp>
            <p:sp>
              <p:nvSpPr>
                <p:cNvPr id="68" name="Rectangle 56">
                  <a:extLst>
                    <a:ext uri="{FF2B5EF4-FFF2-40B4-BE49-F238E27FC236}">
                      <a16:creationId xmlns:a16="http://schemas.microsoft.com/office/drawing/2014/main" id="{D92B81C1-B473-634F-B849-9DA3915AAB3D}"/>
                    </a:ext>
                  </a:extLst>
                </p:cNvPr>
                <p:cNvSpPr/>
                <p:nvPr/>
              </p:nvSpPr>
              <p:spPr>
                <a:xfrm>
                  <a:off x="14014329" y="6126064"/>
                  <a:ext cx="4896380" cy="9541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  <p:sp>
            <p:nvSpPr>
              <p:cNvPr id="70" name="CuadroTexto 395">
                <a:extLst>
                  <a:ext uri="{FF2B5EF4-FFF2-40B4-BE49-F238E27FC236}">
                    <a16:creationId xmlns:a16="http://schemas.microsoft.com/office/drawing/2014/main" id="{EA955964-88F0-F642-BF98-1EE91FD8C8EF}"/>
                  </a:ext>
                </a:extLst>
              </p:cNvPr>
              <p:cNvSpPr txBox="1"/>
              <p:nvPr/>
            </p:nvSpPr>
            <p:spPr>
              <a:xfrm>
                <a:off x="3957536" y="6862303"/>
                <a:ext cx="309274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Current State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3BAC80-B045-4E47-9B71-B291738324D5}"/>
                </a:ext>
              </a:extLst>
            </p:cNvPr>
            <p:cNvGrpSpPr/>
            <p:nvPr/>
          </p:nvGrpSpPr>
          <p:grpSpPr>
            <a:xfrm>
              <a:off x="16297872" y="4810957"/>
              <a:ext cx="5158154" cy="7676343"/>
              <a:chOff x="15794368" y="4810957"/>
              <a:chExt cx="5158154" cy="7676343"/>
            </a:xfrm>
          </p:grpSpPr>
          <p:sp>
            <p:nvSpPr>
              <p:cNvPr id="66" name="Hexagon 65">
                <a:extLst>
                  <a:ext uri="{FF2B5EF4-FFF2-40B4-BE49-F238E27FC236}">
                    <a16:creationId xmlns:a16="http://schemas.microsoft.com/office/drawing/2014/main" id="{B6EEBBAF-F671-FF4C-94F2-3EAB1F0DCBDD}"/>
                  </a:ext>
                </a:extLst>
              </p:cNvPr>
              <p:cNvSpPr/>
              <p:nvPr/>
            </p:nvSpPr>
            <p:spPr>
              <a:xfrm rot="5400000">
                <a:off x="15537269" y="5068056"/>
                <a:ext cx="5672352" cy="5158154"/>
              </a:xfrm>
              <a:prstGeom prst="hexag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CuadroTexto 395">
                <a:extLst>
                  <a:ext uri="{FF2B5EF4-FFF2-40B4-BE49-F238E27FC236}">
                    <a16:creationId xmlns:a16="http://schemas.microsoft.com/office/drawing/2014/main" id="{E799B658-ADA2-4043-8567-5E6A4CC3E7DC}"/>
                  </a:ext>
                </a:extLst>
              </p:cNvPr>
              <p:cNvSpPr txBox="1"/>
              <p:nvPr/>
            </p:nvSpPr>
            <p:spPr>
              <a:xfrm>
                <a:off x="16823859" y="6862303"/>
                <a:ext cx="309274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Future State</a:t>
                </a: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20A6ED34-1F74-5B4C-95FC-E506F491279E}"/>
                  </a:ext>
                </a:extLst>
              </p:cNvPr>
              <p:cNvGrpSpPr/>
              <p:nvPr/>
            </p:nvGrpSpPr>
            <p:grpSpPr>
              <a:xfrm>
                <a:off x="15925254" y="10933949"/>
                <a:ext cx="4896382" cy="1553351"/>
                <a:chOff x="14014327" y="5526820"/>
                <a:chExt cx="4896382" cy="1553351"/>
              </a:xfrm>
            </p:grpSpPr>
            <p:sp>
              <p:nvSpPr>
                <p:cNvPr id="79" name="CuadroTexto 395">
                  <a:extLst>
                    <a:ext uri="{FF2B5EF4-FFF2-40B4-BE49-F238E27FC236}">
                      <a16:creationId xmlns:a16="http://schemas.microsoft.com/office/drawing/2014/main" id="{A857E6AC-6BFF-CC49-8071-44ED7BD2865A}"/>
                    </a:ext>
                  </a:extLst>
                </p:cNvPr>
                <p:cNvSpPr txBox="1"/>
                <p:nvPr/>
              </p:nvSpPr>
              <p:spPr>
                <a:xfrm>
                  <a:off x="14014327" y="5526820"/>
                  <a:ext cx="489638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>
                      <a:solidFill>
                        <a:schemeClr val="tx2"/>
                      </a:solidFill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Value Creation</a:t>
                  </a:r>
                </a:p>
              </p:txBody>
            </p:sp>
            <p:sp>
              <p:nvSpPr>
                <p:cNvPr id="80" name="Rectangle 56">
                  <a:extLst>
                    <a:ext uri="{FF2B5EF4-FFF2-40B4-BE49-F238E27FC236}">
                      <a16:creationId xmlns:a16="http://schemas.microsoft.com/office/drawing/2014/main" id="{FB19E027-86D7-5A4F-92C3-C43DC60D503E}"/>
                    </a:ext>
                  </a:extLst>
                </p:cNvPr>
                <p:cNvSpPr/>
                <p:nvPr/>
              </p:nvSpPr>
              <p:spPr>
                <a:xfrm>
                  <a:off x="14014329" y="6126064"/>
                  <a:ext cx="4896380" cy="9541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number.</a:t>
                  </a:r>
                </a:p>
              </p:txBody>
            </p:sp>
          </p:grpSp>
        </p:grpSp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EED8538B-E0CB-AD45-8F7A-1F582B33AD87}"/>
                </a:ext>
              </a:extLst>
            </p:cNvPr>
            <p:cNvSpPr/>
            <p:nvPr/>
          </p:nvSpPr>
          <p:spPr>
            <a:xfrm>
              <a:off x="9488037" y="6104083"/>
              <a:ext cx="5401576" cy="3086100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adroTexto 395">
              <a:extLst>
                <a:ext uri="{FF2B5EF4-FFF2-40B4-BE49-F238E27FC236}">
                  <a16:creationId xmlns:a16="http://schemas.microsoft.com/office/drawing/2014/main" id="{86F0CEF5-4A92-DA4E-A323-A0CC9916C031}"/>
                </a:ext>
              </a:extLst>
            </p:cNvPr>
            <p:cNvSpPr txBox="1"/>
            <p:nvPr/>
          </p:nvSpPr>
          <p:spPr>
            <a:xfrm>
              <a:off x="8583282" y="9763029"/>
              <a:ext cx="721108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Key Performance Indicators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263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004353" y="1022190"/>
            <a:ext cx="123690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Current vs Future State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E271DF-9662-A344-8D5F-FC458E38F554}"/>
              </a:ext>
            </a:extLst>
          </p:cNvPr>
          <p:cNvGrpSpPr/>
          <p:nvPr/>
        </p:nvGrpSpPr>
        <p:grpSpPr>
          <a:xfrm>
            <a:off x="1994728" y="5320145"/>
            <a:ext cx="20388194" cy="5638198"/>
            <a:chOff x="2226365" y="4731026"/>
            <a:chExt cx="18288000" cy="683812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D3D4E2C-E5D1-3D4A-A2C0-B89005A4B4BF}"/>
                </a:ext>
              </a:extLst>
            </p:cNvPr>
            <p:cNvSpPr/>
            <p:nvPr/>
          </p:nvSpPr>
          <p:spPr>
            <a:xfrm>
              <a:off x="2226365" y="4731026"/>
              <a:ext cx="9144000" cy="68381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A810CE2-D915-084E-BE95-C6ABDFF75237}"/>
                </a:ext>
              </a:extLst>
            </p:cNvPr>
            <p:cNvSpPr/>
            <p:nvPr/>
          </p:nvSpPr>
          <p:spPr>
            <a:xfrm>
              <a:off x="11370365" y="4731026"/>
              <a:ext cx="9144000" cy="68381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ight Arrow 20">
            <a:extLst>
              <a:ext uri="{FF2B5EF4-FFF2-40B4-BE49-F238E27FC236}">
                <a16:creationId xmlns:a16="http://schemas.microsoft.com/office/drawing/2014/main" id="{37748693-BF38-C240-A1F2-AD2561F9BC6F}"/>
              </a:ext>
            </a:extLst>
          </p:cNvPr>
          <p:cNvSpPr/>
          <p:nvPr/>
        </p:nvSpPr>
        <p:spPr>
          <a:xfrm>
            <a:off x="12188825" y="7523018"/>
            <a:ext cx="1487418" cy="123245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021A243D-CF2E-C24F-8F24-EEC4F2970AAD}"/>
              </a:ext>
            </a:extLst>
          </p:cNvPr>
          <p:cNvSpPr txBox="1"/>
          <p:nvPr/>
        </p:nvSpPr>
        <p:spPr>
          <a:xfrm>
            <a:off x="4470562" y="6036861"/>
            <a:ext cx="48963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Current Future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53544367-2519-6C44-864E-5C19BF37DA18}"/>
              </a:ext>
            </a:extLst>
          </p:cNvPr>
          <p:cNvSpPr txBox="1"/>
          <p:nvPr/>
        </p:nvSpPr>
        <p:spPr>
          <a:xfrm>
            <a:off x="15010706" y="6036861"/>
            <a:ext cx="48963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Current State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53665AFF-C22C-194A-B69D-185D56677F38}"/>
              </a:ext>
            </a:extLst>
          </p:cNvPr>
          <p:cNvSpPr txBox="1"/>
          <p:nvPr/>
        </p:nvSpPr>
        <p:spPr>
          <a:xfrm>
            <a:off x="4470562" y="11351893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Cost Reduction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C396F9EE-73F9-DC4C-BA93-C530E2B0A360}"/>
              </a:ext>
            </a:extLst>
          </p:cNvPr>
          <p:cNvSpPr txBox="1"/>
          <p:nvPr/>
        </p:nvSpPr>
        <p:spPr>
          <a:xfrm>
            <a:off x="14837682" y="11351893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Value Creation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AF703B-A4E2-BB41-9F5D-72F49B442C97}"/>
              </a:ext>
            </a:extLst>
          </p:cNvPr>
          <p:cNvGrpSpPr/>
          <p:nvPr/>
        </p:nvGrpSpPr>
        <p:grpSpPr>
          <a:xfrm>
            <a:off x="3563880" y="7120232"/>
            <a:ext cx="17249889" cy="3108543"/>
            <a:chOff x="3514739" y="7562976"/>
            <a:chExt cx="17249889" cy="3108543"/>
          </a:xfrm>
        </p:grpSpPr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DFC0D7DF-3004-8E47-BC8C-BEECBA7E9DA8}"/>
                </a:ext>
              </a:extLst>
            </p:cNvPr>
            <p:cNvSpPr/>
            <p:nvPr/>
          </p:nvSpPr>
          <p:spPr>
            <a:xfrm>
              <a:off x="3514739" y="7562976"/>
              <a:ext cx="6751480" cy="31085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  <a:p>
              <a:pPr algn="ctr"/>
              <a:endPara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A2C4CCF9-CC95-EB44-891F-F59C4E5C3B61}"/>
                </a:ext>
              </a:extLst>
            </p:cNvPr>
            <p:cNvSpPr/>
            <p:nvPr/>
          </p:nvSpPr>
          <p:spPr>
            <a:xfrm>
              <a:off x="14013148" y="7562976"/>
              <a:ext cx="6751480" cy="31085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  <a:p>
              <a:pPr algn="ctr"/>
              <a:endPara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7167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F00B21-A8D5-664F-BA0F-7EB8016E117D}"/>
              </a:ext>
            </a:extLst>
          </p:cNvPr>
          <p:cNvSpPr/>
          <p:nvPr/>
        </p:nvSpPr>
        <p:spPr>
          <a:xfrm>
            <a:off x="2394671" y="4388268"/>
            <a:ext cx="19588306" cy="1317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004353" y="1022190"/>
            <a:ext cx="123690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Current vs Future State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7" name="Freeform 418">
            <a:extLst>
              <a:ext uri="{FF2B5EF4-FFF2-40B4-BE49-F238E27FC236}">
                <a16:creationId xmlns:a16="http://schemas.microsoft.com/office/drawing/2014/main" id="{ADADC378-4B6C-C64D-889D-1677BBCAC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6048" y="6542704"/>
            <a:ext cx="1648954" cy="1648952"/>
          </a:xfrm>
          <a:custGeom>
            <a:avLst/>
            <a:gdLst>
              <a:gd name="T0" fmla="*/ 1102 w 1103"/>
              <a:gd name="T1" fmla="*/ 551 h 1103"/>
              <a:gd name="T2" fmla="*/ 1102 w 1103"/>
              <a:gd name="T3" fmla="*/ 551 h 1103"/>
              <a:gd name="T4" fmla="*/ 551 w 1103"/>
              <a:gd name="T5" fmla="*/ 1102 h 1103"/>
              <a:gd name="T6" fmla="*/ 0 w 1103"/>
              <a:gd name="T7" fmla="*/ 551 h 1103"/>
              <a:gd name="T8" fmla="*/ 551 w 1103"/>
              <a:gd name="T9" fmla="*/ 0 h 1103"/>
              <a:gd name="T10" fmla="*/ 1102 w 1103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03">
                <a:moveTo>
                  <a:pt x="1102" y="551"/>
                </a:moveTo>
                <a:lnTo>
                  <a:pt x="1102" y="551"/>
                </a:lnTo>
                <a:cubicBezTo>
                  <a:pt x="1102" y="849"/>
                  <a:pt x="859" y="1102"/>
                  <a:pt x="551" y="1102"/>
                </a:cubicBezTo>
                <a:cubicBezTo>
                  <a:pt x="244" y="1102"/>
                  <a:pt x="0" y="849"/>
                  <a:pt x="0" y="551"/>
                </a:cubicBezTo>
                <a:cubicBezTo>
                  <a:pt x="0" y="244"/>
                  <a:pt x="244" y="0"/>
                  <a:pt x="551" y="0"/>
                </a:cubicBezTo>
                <a:cubicBezTo>
                  <a:pt x="859" y="0"/>
                  <a:pt x="1102" y="244"/>
                  <a:pt x="1102" y="5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</a:t>
            </a:r>
          </a:p>
        </p:txBody>
      </p:sp>
      <p:sp>
        <p:nvSpPr>
          <p:cNvPr id="23" name="Freeform 419">
            <a:extLst>
              <a:ext uri="{FF2B5EF4-FFF2-40B4-BE49-F238E27FC236}">
                <a16:creationId xmlns:a16="http://schemas.microsoft.com/office/drawing/2014/main" id="{9A3DEB54-5864-FB4B-846F-BCDB46E92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6048" y="8758655"/>
            <a:ext cx="1648954" cy="1648952"/>
          </a:xfrm>
          <a:custGeom>
            <a:avLst/>
            <a:gdLst>
              <a:gd name="T0" fmla="*/ 1102 w 1103"/>
              <a:gd name="T1" fmla="*/ 551 h 1103"/>
              <a:gd name="T2" fmla="*/ 1102 w 1103"/>
              <a:gd name="T3" fmla="*/ 551 h 1103"/>
              <a:gd name="T4" fmla="*/ 551 w 1103"/>
              <a:gd name="T5" fmla="*/ 1102 h 1103"/>
              <a:gd name="T6" fmla="*/ 0 w 1103"/>
              <a:gd name="T7" fmla="*/ 551 h 1103"/>
              <a:gd name="T8" fmla="*/ 551 w 1103"/>
              <a:gd name="T9" fmla="*/ 0 h 1103"/>
              <a:gd name="T10" fmla="*/ 1102 w 1103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03">
                <a:moveTo>
                  <a:pt x="1102" y="551"/>
                </a:moveTo>
                <a:lnTo>
                  <a:pt x="1102" y="551"/>
                </a:lnTo>
                <a:cubicBezTo>
                  <a:pt x="1102" y="859"/>
                  <a:pt x="859" y="1102"/>
                  <a:pt x="551" y="1102"/>
                </a:cubicBezTo>
                <a:cubicBezTo>
                  <a:pt x="244" y="1102"/>
                  <a:pt x="0" y="859"/>
                  <a:pt x="0" y="551"/>
                </a:cubicBezTo>
                <a:cubicBezTo>
                  <a:pt x="0" y="244"/>
                  <a:pt x="244" y="0"/>
                  <a:pt x="551" y="0"/>
                </a:cubicBezTo>
                <a:cubicBezTo>
                  <a:pt x="859" y="0"/>
                  <a:pt x="1102" y="244"/>
                  <a:pt x="1102" y="5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</a:t>
            </a:r>
          </a:p>
        </p:txBody>
      </p:sp>
      <p:sp>
        <p:nvSpPr>
          <p:cNvPr id="24" name="Freeform 420">
            <a:extLst>
              <a:ext uri="{FF2B5EF4-FFF2-40B4-BE49-F238E27FC236}">
                <a16:creationId xmlns:a16="http://schemas.microsoft.com/office/drawing/2014/main" id="{B63F3B9F-2403-3C49-B8D9-44CFA18D8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6048" y="10974606"/>
            <a:ext cx="1648954" cy="1662141"/>
          </a:xfrm>
          <a:custGeom>
            <a:avLst/>
            <a:gdLst>
              <a:gd name="T0" fmla="*/ 1102 w 1103"/>
              <a:gd name="T1" fmla="*/ 560 h 1112"/>
              <a:gd name="T2" fmla="*/ 1102 w 1103"/>
              <a:gd name="T3" fmla="*/ 560 h 1112"/>
              <a:gd name="T4" fmla="*/ 551 w 1103"/>
              <a:gd name="T5" fmla="*/ 1111 h 1112"/>
              <a:gd name="T6" fmla="*/ 0 w 1103"/>
              <a:gd name="T7" fmla="*/ 560 h 1112"/>
              <a:gd name="T8" fmla="*/ 551 w 1103"/>
              <a:gd name="T9" fmla="*/ 0 h 1112"/>
              <a:gd name="T10" fmla="*/ 1102 w 1103"/>
              <a:gd name="T11" fmla="*/ 56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12">
                <a:moveTo>
                  <a:pt x="1102" y="560"/>
                </a:moveTo>
                <a:lnTo>
                  <a:pt x="1102" y="560"/>
                </a:lnTo>
                <a:cubicBezTo>
                  <a:pt x="1102" y="858"/>
                  <a:pt x="859" y="1111"/>
                  <a:pt x="551" y="1111"/>
                </a:cubicBezTo>
                <a:cubicBezTo>
                  <a:pt x="244" y="1111"/>
                  <a:pt x="0" y="858"/>
                  <a:pt x="0" y="560"/>
                </a:cubicBezTo>
                <a:cubicBezTo>
                  <a:pt x="0" y="253"/>
                  <a:pt x="244" y="0"/>
                  <a:pt x="551" y="0"/>
                </a:cubicBezTo>
                <a:cubicBezTo>
                  <a:pt x="859" y="0"/>
                  <a:pt x="1102" y="253"/>
                  <a:pt x="1102" y="5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3</a:t>
            </a:r>
          </a:p>
        </p:txBody>
      </p:sp>
      <p:sp>
        <p:nvSpPr>
          <p:cNvPr id="25" name="Freeform 415">
            <a:extLst>
              <a:ext uri="{FF2B5EF4-FFF2-40B4-BE49-F238E27FC236}">
                <a16:creationId xmlns:a16="http://schemas.microsoft.com/office/drawing/2014/main" id="{9B8F554B-1478-9342-A825-C9D179738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2648" y="6542704"/>
            <a:ext cx="1648954" cy="1648952"/>
          </a:xfrm>
          <a:custGeom>
            <a:avLst/>
            <a:gdLst>
              <a:gd name="T0" fmla="*/ 1103 w 1104"/>
              <a:gd name="T1" fmla="*/ 551 h 1103"/>
              <a:gd name="T2" fmla="*/ 1103 w 1104"/>
              <a:gd name="T3" fmla="*/ 551 h 1103"/>
              <a:gd name="T4" fmla="*/ 552 w 1104"/>
              <a:gd name="T5" fmla="*/ 1102 h 1103"/>
              <a:gd name="T6" fmla="*/ 0 w 1104"/>
              <a:gd name="T7" fmla="*/ 551 h 1103"/>
              <a:gd name="T8" fmla="*/ 552 w 1104"/>
              <a:gd name="T9" fmla="*/ 0 h 1103"/>
              <a:gd name="T10" fmla="*/ 1103 w 1104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1103">
                <a:moveTo>
                  <a:pt x="1103" y="551"/>
                </a:moveTo>
                <a:lnTo>
                  <a:pt x="1103" y="551"/>
                </a:lnTo>
                <a:cubicBezTo>
                  <a:pt x="1103" y="849"/>
                  <a:pt x="859" y="1102"/>
                  <a:pt x="552" y="1102"/>
                </a:cubicBezTo>
                <a:cubicBezTo>
                  <a:pt x="245" y="1102"/>
                  <a:pt x="0" y="849"/>
                  <a:pt x="0" y="551"/>
                </a:cubicBezTo>
                <a:cubicBezTo>
                  <a:pt x="0" y="244"/>
                  <a:pt x="245" y="0"/>
                  <a:pt x="552" y="0"/>
                </a:cubicBezTo>
                <a:cubicBezTo>
                  <a:pt x="859" y="0"/>
                  <a:pt x="1103" y="244"/>
                  <a:pt x="1103" y="5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</a:t>
            </a:r>
          </a:p>
        </p:txBody>
      </p:sp>
      <p:sp>
        <p:nvSpPr>
          <p:cNvPr id="26" name="Freeform 416">
            <a:extLst>
              <a:ext uri="{FF2B5EF4-FFF2-40B4-BE49-F238E27FC236}">
                <a16:creationId xmlns:a16="http://schemas.microsoft.com/office/drawing/2014/main" id="{BFFEA121-BA72-744C-8C6C-6A49EB0E5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2648" y="8758655"/>
            <a:ext cx="1648954" cy="1648952"/>
          </a:xfrm>
          <a:custGeom>
            <a:avLst/>
            <a:gdLst>
              <a:gd name="T0" fmla="*/ 1103 w 1104"/>
              <a:gd name="T1" fmla="*/ 551 h 1103"/>
              <a:gd name="T2" fmla="*/ 1103 w 1104"/>
              <a:gd name="T3" fmla="*/ 551 h 1103"/>
              <a:gd name="T4" fmla="*/ 552 w 1104"/>
              <a:gd name="T5" fmla="*/ 1102 h 1103"/>
              <a:gd name="T6" fmla="*/ 0 w 1104"/>
              <a:gd name="T7" fmla="*/ 551 h 1103"/>
              <a:gd name="T8" fmla="*/ 552 w 1104"/>
              <a:gd name="T9" fmla="*/ 0 h 1103"/>
              <a:gd name="T10" fmla="*/ 1103 w 1104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1103">
                <a:moveTo>
                  <a:pt x="1103" y="551"/>
                </a:moveTo>
                <a:lnTo>
                  <a:pt x="1103" y="551"/>
                </a:lnTo>
                <a:cubicBezTo>
                  <a:pt x="1103" y="859"/>
                  <a:pt x="859" y="1102"/>
                  <a:pt x="552" y="1102"/>
                </a:cubicBezTo>
                <a:cubicBezTo>
                  <a:pt x="245" y="1102"/>
                  <a:pt x="0" y="859"/>
                  <a:pt x="0" y="551"/>
                </a:cubicBezTo>
                <a:cubicBezTo>
                  <a:pt x="0" y="244"/>
                  <a:pt x="245" y="0"/>
                  <a:pt x="552" y="0"/>
                </a:cubicBezTo>
                <a:cubicBezTo>
                  <a:pt x="859" y="0"/>
                  <a:pt x="1103" y="244"/>
                  <a:pt x="1103" y="5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</a:t>
            </a:r>
          </a:p>
        </p:txBody>
      </p:sp>
      <p:sp>
        <p:nvSpPr>
          <p:cNvPr id="27" name="Freeform 417">
            <a:extLst>
              <a:ext uri="{FF2B5EF4-FFF2-40B4-BE49-F238E27FC236}">
                <a16:creationId xmlns:a16="http://schemas.microsoft.com/office/drawing/2014/main" id="{F15F1AFC-AE47-6044-AB36-78A349983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2648" y="10974606"/>
            <a:ext cx="1648954" cy="1662141"/>
          </a:xfrm>
          <a:custGeom>
            <a:avLst/>
            <a:gdLst>
              <a:gd name="T0" fmla="*/ 1103 w 1104"/>
              <a:gd name="T1" fmla="*/ 560 h 1112"/>
              <a:gd name="T2" fmla="*/ 1103 w 1104"/>
              <a:gd name="T3" fmla="*/ 560 h 1112"/>
              <a:gd name="T4" fmla="*/ 552 w 1104"/>
              <a:gd name="T5" fmla="*/ 1111 h 1112"/>
              <a:gd name="T6" fmla="*/ 0 w 1104"/>
              <a:gd name="T7" fmla="*/ 560 h 1112"/>
              <a:gd name="T8" fmla="*/ 552 w 1104"/>
              <a:gd name="T9" fmla="*/ 0 h 1112"/>
              <a:gd name="T10" fmla="*/ 1103 w 1104"/>
              <a:gd name="T11" fmla="*/ 56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1112">
                <a:moveTo>
                  <a:pt x="1103" y="560"/>
                </a:moveTo>
                <a:lnTo>
                  <a:pt x="1103" y="560"/>
                </a:lnTo>
                <a:cubicBezTo>
                  <a:pt x="1103" y="858"/>
                  <a:pt x="859" y="1111"/>
                  <a:pt x="552" y="1111"/>
                </a:cubicBezTo>
                <a:cubicBezTo>
                  <a:pt x="245" y="1111"/>
                  <a:pt x="0" y="858"/>
                  <a:pt x="0" y="560"/>
                </a:cubicBezTo>
                <a:cubicBezTo>
                  <a:pt x="0" y="253"/>
                  <a:pt x="245" y="0"/>
                  <a:pt x="552" y="0"/>
                </a:cubicBezTo>
                <a:cubicBezTo>
                  <a:pt x="859" y="0"/>
                  <a:pt x="1103" y="253"/>
                  <a:pt x="1103" y="5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3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92792BC4-0426-C549-9CAC-16F2FCF62F1C}"/>
              </a:ext>
            </a:extLst>
          </p:cNvPr>
          <p:cNvSpPr txBox="1"/>
          <p:nvPr/>
        </p:nvSpPr>
        <p:spPr>
          <a:xfrm flipH="1">
            <a:off x="3600066" y="6533794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9BE8AC9A-8581-F24F-8ADE-D59249941BDD}"/>
              </a:ext>
            </a:extLst>
          </p:cNvPr>
          <p:cNvSpPr/>
          <p:nvPr/>
        </p:nvSpPr>
        <p:spPr>
          <a:xfrm flipH="1">
            <a:off x="2121036" y="7118569"/>
            <a:ext cx="6044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3D4E55FD-09C3-3642-A180-F5869A9883AA}"/>
              </a:ext>
            </a:extLst>
          </p:cNvPr>
          <p:cNvSpPr txBox="1"/>
          <p:nvPr/>
        </p:nvSpPr>
        <p:spPr>
          <a:xfrm>
            <a:off x="16212436" y="6533794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CF3CAA98-D5F8-5248-AE2C-ECEA34F1FCB4}"/>
              </a:ext>
            </a:extLst>
          </p:cNvPr>
          <p:cNvSpPr/>
          <p:nvPr/>
        </p:nvSpPr>
        <p:spPr>
          <a:xfrm>
            <a:off x="16212437" y="7118569"/>
            <a:ext cx="6044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A16A3C78-6158-3947-912E-3AEC5AC6A825}"/>
              </a:ext>
            </a:extLst>
          </p:cNvPr>
          <p:cNvSpPr txBox="1"/>
          <p:nvPr/>
        </p:nvSpPr>
        <p:spPr>
          <a:xfrm flipH="1">
            <a:off x="3600066" y="8813682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Supplies</a:t>
            </a:r>
          </a:p>
        </p:txBody>
      </p:sp>
      <p:sp>
        <p:nvSpPr>
          <p:cNvPr id="70" name="Rectangle 56">
            <a:extLst>
              <a:ext uri="{FF2B5EF4-FFF2-40B4-BE49-F238E27FC236}">
                <a16:creationId xmlns:a16="http://schemas.microsoft.com/office/drawing/2014/main" id="{B176E80F-7613-1E46-8ECA-3D90C9DC2354}"/>
              </a:ext>
            </a:extLst>
          </p:cNvPr>
          <p:cNvSpPr/>
          <p:nvPr/>
        </p:nvSpPr>
        <p:spPr>
          <a:xfrm flipH="1">
            <a:off x="2121036" y="9398457"/>
            <a:ext cx="6044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72" name="CuadroTexto 395">
            <a:extLst>
              <a:ext uri="{FF2B5EF4-FFF2-40B4-BE49-F238E27FC236}">
                <a16:creationId xmlns:a16="http://schemas.microsoft.com/office/drawing/2014/main" id="{F8DC6BD2-893B-8148-8627-229F7C80A4D9}"/>
              </a:ext>
            </a:extLst>
          </p:cNvPr>
          <p:cNvSpPr txBox="1"/>
          <p:nvPr/>
        </p:nvSpPr>
        <p:spPr>
          <a:xfrm>
            <a:off x="16212436" y="8813682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Supplies</a:t>
            </a:r>
          </a:p>
        </p:txBody>
      </p:sp>
      <p:sp>
        <p:nvSpPr>
          <p:cNvPr id="73" name="Rectangle 56">
            <a:extLst>
              <a:ext uri="{FF2B5EF4-FFF2-40B4-BE49-F238E27FC236}">
                <a16:creationId xmlns:a16="http://schemas.microsoft.com/office/drawing/2014/main" id="{6644F9A6-4347-2D49-9CF8-59DE32782A77}"/>
              </a:ext>
            </a:extLst>
          </p:cNvPr>
          <p:cNvSpPr/>
          <p:nvPr/>
        </p:nvSpPr>
        <p:spPr>
          <a:xfrm>
            <a:off x="16212437" y="9398457"/>
            <a:ext cx="6044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75" name="CuadroTexto 395">
            <a:extLst>
              <a:ext uri="{FF2B5EF4-FFF2-40B4-BE49-F238E27FC236}">
                <a16:creationId xmlns:a16="http://schemas.microsoft.com/office/drawing/2014/main" id="{D9FCEBA7-A03E-9745-B70E-6C08E6AEA263}"/>
              </a:ext>
            </a:extLst>
          </p:cNvPr>
          <p:cNvSpPr txBox="1"/>
          <p:nvPr/>
        </p:nvSpPr>
        <p:spPr>
          <a:xfrm flipH="1">
            <a:off x="3600066" y="11045168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Community</a:t>
            </a:r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20C7954D-20FC-B849-8997-7838C7096353}"/>
              </a:ext>
            </a:extLst>
          </p:cNvPr>
          <p:cNvSpPr/>
          <p:nvPr/>
        </p:nvSpPr>
        <p:spPr>
          <a:xfrm flipH="1">
            <a:off x="2121036" y="11629943"/>
            <a:ext cx="6044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78" name="CuadroTexto 395">
            <a:extLst>
              <a:ext uri="{FF2B5EF4-FFF2-40B4-BE49-F238E27FC236}">
                <a16:creationId xmlns:a16="http://schemas.microsoft.com/office/drawing/2014/main" id="{5BD3F8A2-7768-4546-932E-1429B68CB53B}"/>
              </a:ext>
            </a:extLst>
          </p:cNvPr>
          <p:cNvSpPr txBox="1"/>
          <p:nvPr/>
        </p:nvSpPr>
        <p:spPr>
          <a:xfrm>
            <a:off x="16212436" y="11045168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Community</a:t>
            </a:r>
          </a:p>
        </p:txBody>
      </p:sp>
      <p:sp>
        <p:nvSpPr>
          <p:cNvPr id="79" name="Rectangle 56">
            <a:extLst>
              <a:ext uri="{FF2B5EF4-FFF2-40B4-BE49-F238E27FC236}">
                <a16:creationId xmlns:a16="http://schemas.microsoft.com/office/drawing/2014/main" id="{4EA632F4-A1DC-7B44-BFE5-0FD25511FBDF}"/>
              </a:ext>
            </a:extLst>
          </p:cNvPr>
          <p:cNvSpPr/>
          <p:nvPr/>
        </p:nvSpPr>
        <p:spPr>
          <a:xfrm>
            <a:off x="16212437" y="11629943"/>
            <a:ext cx="6044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20768D78-9439-374F-807A-770DB6400C04}"/>
              </a:ext>
            </a:extLst>
          </p:cNvPr>
          <p:cNvSpPr/>
          <p:nvPr/>
        </p:nvSpPr>
        <p:spPr>
          <a:xfrm rot="5400000">
            <a:off x="9115129" y="8564607"/>
            <a:ext cx="6147390" cy="2103584"/>
          </a:xfrm>
          <a:prstGeom prst="triangle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683D48A-45E6-5142-966F-06B347386029}"/>
              </a:ext>
            </a:extLst>
          </p:cNvPr>
          <p:cNvSpPr/>
          <p:nvPr/>
        </p:nvSpPr>
        <p:spPr>
          <a:xfrm>
            <a:off x="3828507" y="4688404"/>
            <a:ext cx="4326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8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Current State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745A148-C81A-BD40-9797-C728DF2655DF}"/>
              </a:ext>
            </a:extLst>
          </p:cNvPr>
          <p:cNvSpPr/>
          <p:nvPr/>
        </p:nvSpPr>
        <p:spPr>
          <a:xfrm>
            <a:off x="16170872" y="4688404"/>
            <a:ext cx="39324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Future State</a:t>
            </a:r>
          </a:p>
        </p:txBody>
      </p:sp>
    </p:spTree>
    <p:extLst>
      <p:ext uri="{BB962C8B-B14F-4D97-AF65-F5344CB8AC3E}">
        <p14:creationId xmlns:p14="http://schemas.microsoft.com/office/powerpoint/2010/main" val="428202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004353" y="1022190"/>
            <a:ext cx="123690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Current vs Future State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2531B9-128B-2E4C-8D83-BC694355AF48}"/>
              </a:ext>
            </a:extLst>
          </p:cNvPr>
          <p:cNvGrpSpPr/>
          <p:nvPr/>
        </p:nvGrpSpPr>
        <p:grpSpPr>
          <a:xfrm>
            <a:off x="9079335" y="5360312"/>
            <a:ext cx="6150015" cy="6126480"/>
            <a:chOff x="8697492" y="5577840"/>
            <a:chExt cx="5170908" cy="5151120"/>
          </a:xfrm>
        </p:grpSpPr>
        <p:sp>
          <p:nvSpPr>
            <p:cNvPr id="29" name="Chord 28">
              <a:extLst>
                <a:ext uri="{FF2B5EF4-FFF2-40B4-BE49-F238E27FC236}">
                  <a16:creationId xmlns:a16="http://schemas.microsoft.com/office/drawing/2014/main" id="{3AADA2CE-5390-334F-8ECC-F728FD83C68E}"/>
                </a:ext>
              </a:extLst>
            </p:cNvPr>
            <p:cNvSpPr/>
            <p:nvPr/>
          </p:nvSpPr>
          <p:spPr>
            <a:xfrm>
              <a:off x="8717280" y="5577840"/>
              <a:ext cx="5151120" cy="5151120"/>
            </a:xfrm>
            <a:prstGeom prst="chord">
              <a:avLst>
                <a:gd name="adj1" fmla="val 5409663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ord 29">
              <a:extLst>
                <a:ext uri="{FF2B5EF4-FFF2-40B4-BE49-F238E27FC236}">
                  <a16:creationId xmlns:a16="http://schemas.microsoft.com/office/drawing/2014/main" id="{A3E9C959-E3E7-7A40-AFD1-A23B0A1334FB}"/>
                </a:ext>
              </a:extLst>
            </p:cNvPr>
            <p:cNvSpPr/>
            <p:nvPr/>
          </p:nvSpPr>
          <p:spPr>
            <a:xfrm flipH="1">
              <a:off x="8697492" y="5577840"/>
              <a:ext cx="5151120" cy="5151120"/>
            </a:xfrm>
            <a:prstGeom prst="chord">
              <a:avLst>
                <a:gd name="adj1" fmla="val 5409663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46BF26F-5FBB-A148-A4BE-4E0BDC128E66}"/>
              </a:ext>
            </a:extLst>
          </p:cNvPr>
          <p:cNvGrpSpPr/>
          <p:nvPr/>
        </p:nvGrpSpPr>
        <p:grpSpPr>
          <a:xfrm>
            <a:off x="7390272" y="5646139"/>
            <a:ext cx="874880" cy="874878"/>
            <a:chOff x="7198438" y="5454305"/>
            <a:chExt cx="1258548" cy="1258546"/>
          </a:xfrm>
        </p:grpSpPr>
        <p:sp>
          <p:nvSpPr>
            <p:cNvPr id="56" name="Freeform 418">
              <a:extLst>
                <a:ext uri="{FF2B5EF4-FFF2-40B4-BE49-F238E27FC236}">
                  <a16:creationId xmlns:a16="http://schemas.microsoft.com/office/drawing/2014/main" id="{2DB7E126-F882-484E-B690-338734B58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8438" y="5454305"/>
              <a:ext cx="1258548" cy="1258546"/>
            </a:xfrm>
            <a:custGeom>
              <a:avLst/>
              <a:gdLst>
                <a:gd name="T0" fmla="*/ 1102 w 1103"/>
                <a:gd name="T1" fmla="*/ 551 h 1103"/>
                <a:gd name="T2" fmla="*/ 1102 w 1103"/>
                <a:gd name="T3" fmla="*/ 551 h 1103"/>
                <a:gd name="T4" fmla="*/ 551 w 1103"/>
                <a:gd name="T5" fmla="*/ 1102 h 1103"/>
                <a:gd name="T6" fmla="*/ 0 w 1103"/>
                <a:gd name="T7" fmla="*/ 551 h 1103"/>
                <a:gd name="T8" fmla="*/ 551 w 1103"/>
                <a:gd name="T9" fmla="*/ 0 h 1103"/>
                <a:gd name="T10" fmla="*/ 1102 w 1103"/>
                <a:gd name="T11" fmla="*/ 551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3" h="1103">
                  <a:moveTo>
                    <a:pt x="1102" y="551"/>
                  </a:moveTo>
                  <a:lnTo>
                    <a:pt x="1102" y="551"/>
                  </a:lnTo>
                  <a:cubicBezTo>
                    <a:pt x="1102" y="849"/>
                    <a:pt x="859" y="1102"/>
                    <a:pt x="551" y="1102"/>
                  </a:cubicBezTo>
                  <a:cubicBezTo>
                    <a:pt x="244" y="1102"/>
                    <a:pt x="0" y="849"/>
                    <a:pt x="0" y="551"/>
                  </a:cubicBezTo>
                  <a:cubicBezTo>
                    <a:pt x="0" y="244"/>
                    <a:pt x="244" y="0"/>
                    <a:pt x="551" y="0"/>
                  </a:cubicBezTo>
                  <a:cubicBezTo>
                    <a:pt x="859" y="0"/>
                    <a:pt x="1102" y="244"/>
                    <a:pt x="1102" y="55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51B88A1-33FF-EC45-B1ED-585565182177}"/>
                </a:ext>
              </a:extLst>
            </p:cNvPr>
            <p:cNvGrpSpPr/>
            <p:nvPr/>
          </p:nvGrpSpPr>
          <p:grpSpPr>
            <a:xfrm>
              <a:off x="7606216" y="6026264"/>
              <a:ext cx="653908" cy="373860"/>
              <a:chOff x="19209197" y="6084194"/>
              <a:chExt cx="1479433" cy="845841"/>
            </a:xfrm>
            <a:solidFill>
              <a:schemeClr val="bg1"/>
            </a:solidFill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4D48DB9-D536-1E44-837B-FBCD7CE37905}"/>
                  </a:ext>
                </a:extLst>
              </p:cNvPr>
              <p:cNvSpPr/>
              <p:nvPr/>
            </p:nvSpPr>
            <p:spPr>
              <a:xfrm rot="2700000">
                <a:off x="18904818" y="6388573"/>
                <a:ext cx="845841" cy="2370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553F2CD-68E2-EC43-9CB5-02D9B64C33CC}"/>
                  </a:ext>
                </a:extLst>
              </p:cNvPr>
              <p:cNvSpPr/>
              <p:nvPr/>
            </p:nvSpPr>
            <p:spPr>
              <a:xfrm rot="18900000">
                <a:off x="19249006" y="6178639"/>
                <a:ext cx="1439624" cy="2370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8123576-EB7F-1F49-96F9-D1935398C4D0}"/>
              </a:ext>
            </a:extLst>
          </p:cNvPr>
          <p:cNvGrpSpPr/>
          <p:nvPr/>
        </p:nvGrpSpPr>
        <p:grpSpPr>
          <a:xfrm>
            <a:off x="7390272" y="7985348"/>
            <a:ext cx="874880" cy="874878"/>
            <a:chOff x="7198438" y="7793514"/>
            <a:chExt cx="1258548" cy="1258546"/>
          </a:xfrm>
        </p:grpSpPr>
        <p:sp>
          <p:nvSpPr>
            <p:cNvPr id="38" name="Freeform 419">
              <a:extLst>
                <a:ext uri="{FF2B5EF4-FFF2-40B4-BE49-F238E27FC236}">
                  <a16:creationId xmlns:a16="http://schemas.microsoft.com/office/drawing/2014/main" id="{480EFF1C-72E5-CE4F-A64B-9A8345592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8438" y="7793514"/>
              <a:ext cx="1258548" cy="1258546"/>
            </a:xfrm>
            <a:custGeom>
              <a:avLst/>
              <a:gdLst>
                <a:gd name="T0" fmla="*/ 1102 w 1103"/>
                <a:gd name="T1" fmla="*/ 551 h 1103"/>
                <a:gd name="T2" fmla="*/ 1102 w 1103"/>
                <a:gd name="T3" fmla="*/ 551 h 1103"/>
                <a:gd name="T4" fmla="*/ 551 w 1103"/>
                <a:gd name="T5" fmla="*/ 1102 h 1103"/>
                <a:gd name="T6" fmla="*/ 0 w 1103"/>
                <a:gd name="T7" fmla="*/ 551 h 1103"/>
                <a:gd name="T8" fmla="*/ 551 w 1103"/>
                <a:gd name="T9" fmla="*/ 0 h 1103"/>
                <a:gd name="T10" fmla="*/ 1102 w 1103"/>
                <a:gd name="T11" fmla="*/ 551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3" h="1103">
                  <a:moveTo>
                    <a:pt x="1102" y="551"/>
                  </a:moveTo>
                  <a:lnTo>
                    <a:pt x="1102" y="551"/>
                  </a:lnTo>
                  <a:cubicBezTo>
                    <a:pt x="1102" y="859"/>
                    <a:pt x="859" y="1102"/>
                    <a:pt x="551" y="1102"/>
                  </a:cubicBezTo>
                  <a:cubicBezTo>
                    <a:pt x="244" y="1102"/>
                    <a:pt x="0" y="859"/>
                    <a:pt x="0" y="551"/>
                  </a:cubicBezTo>
                  <a:cubicBezTo>
                    <a:pt x="0" y="244"/>
                    <a:pt x="244" y="0"/>
                    <a:pt x="551" y="0"/>
                  </a:cubicBezTo>
                  <a:cubicBezTo>
                    <a:pt x="859" y="0"/>
                    <a:pt x="1102" y="244"/>
                    <a:pt x="1102" y="55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FF2F241-C909-344E-900A-19F7113F206E}"/>
                </a:ext>
              </a:extLst>
            </p:cNvPr>
            <p:cNvGrpSpPr/>
            <p:nvPr/>
          </p:nvGrpSpPr>
          <p:grpSpPr>
            <a:xfrm>
              <a:off x="7606216" y="8374887"/>
              <a:ext cx="653908" cy="373860"/>
              <a:chOff x="19209197" y="6084194"/>
              <a:chExt cx="1479433" cy="845841"/>
            </a:xfrm>
            <a:solidFill>
              <a:schemeClr val="bg1"/>
            </a:solidFill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AF433CB-5008-C34D-B0BF-62E460EC6487}"/>
                  </a:ext>
                </a:extLst>
              </p:cNvPr>
              <p:cNvSpPr/>
              <p:nvPr/>
            </p:nvSpPr>
            <p:spPr>
              <a:xfrm rot="2700000">
                <a:off x="18904818" y="6388573"/>
                <a:ext cx="845841" cy="2370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EB525FF-DF78-0C47-8C57-B0F99EAA6A5D}"/>
                  </a:ext>
                </a:extLst>
              </p:cNvPr>
              <p:cNvSpPr/>
              <p:nvPr/>
            </p:nvSpPr>
            <p:spPr>
              <a:xfrm rot="18900000">
                <a:off x="19249006" y="6178639"/>
                <a:ext cx="1439624" cy="2370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868CA77-CE97-3140-A257-D0FD1C23F14E}"/>
              </a:ext>
            </a:extLst>
          </p:cNvPr>
          <p:cNvGrpSpPr/>
          <p:nvPr/>
        </p:nvGrpSpPr>
        <p:grpSpPr>
          <a:xfrm>
            <a:off x="7390272" y="10374973"/>
            <a:ext cx="874880" cy="881876"/>
            <a:chOff x="7198438" y="10181605"/>
            <a:chExt cx="1258548" cy="1268612"/>
          </a:xfrm>
        </p:grpSpPr>
        <p:sp>
          <p:nvSpPr>
            <p:cNvPr id="39" name="Freeform 420">
              <a:extLst>
                <a:ext uri="{FF2B5EF4-FFF2-40B4-BE49-F238E27FC236}">
                  <a16:creationId xmlns:a16="http://schemas.microsoft.com/office/drawing/2014/main" id="{158AFA3B-2BCF-D84B-8D38-A6635DEFA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8438" y="10181605"/>
              <a:ext cx="1258548" cy="1268612"/>
            </a:xfrm>
            <a:custGeom>
              <a:avLst/>
              <a:gdLst>
                <a:gd name="T0" fmla="*/ 1102 w 1103"/>
                <a:gd name="T1" fmla="*/ 560 h 1112"/>
                <a:gd name="T2" fmla="*/ 1102 w 1103"/>
                <a:gd name="T3" fmla="*/ 560 h 1112"/>
                <a:gd name="T4" fmla="*/ 551 w 1103"/>
                <a:gd name="T5" fmla="*/ 1111 h 1112"/>
                <a:gd name="T6" fmla="*/ 0 w 1103"/>
                <a:gd name="T7" fmla="*/ 560 h 1112"/>
                <a:gd name="T8" fmla="*/ 551 w 1103"/>
                <a:gd name="T9" fmla="*/ 0 h 1112"/>
                <a:gd name="T10" fmla="*/ 1102 w 1103"/>
                <a:gd name="T11" fmla="*/ 56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3" h="1112">
                  <a:moveTo>
                    <a:pt x="1102" y="560"/>
                  </a:moveTo>
                  <a:lnTo>
                    <a:pt x="1102" y="560"/>
                  </a:lnTo>
                  <a:cubicBezTo>
                    <a:pt x="1102" y="858"/>
                    <a:pt x="859" y="1111"/>
                    <a:pt x="551" y="1111"/>
                  </a:cubicBezTo>
                  <a:cubicBezTo>
                    <a:pt x="244" y="1111"/>
                    <a:pt x="0" y="858"/>
                    <a:pt x="0" y="560"/>
                  </a:cubicBezTo>
                  <a:cubicBezTo>
                    <a:pt x="0" y="253"/>
                    <a:pt x="244" y="0"/>
                    <a:pt x="551" y="0"/>
                  </a:cubicBezTo>
                  <a:cubicBezTo>
                    <a:pt x="859" y="0"/>
                    <a:pt x="1102" y="253"/>
                    <a:pt x="1102" y="56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971619F-5E76-AC41-B843-4BA4A59F4DA0}"/>
                </a:ext>
              </a:extLst>
            </p:cNvPr>
            <p:cNvGrpSpPr/>
            <p:nvPr/>
          </p:nvGrpSpPr>
          <p:grpSpPr>
            <a:xfrm>
              <a:off x="7606216" y="10782879"/>
              <a:ext cx="653908" cy="373860"/>
              <a:chOff x="19209197" y="6084194"/>
              <a:chExt cx="1479433" cy="845841"/>
            </a:xfrm>
            <a:solidFill>
              <a:schemeClr val="bg1"/>
            </a:solidFill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2D00110-1C28-1143-BE4E-11602B12C41C}"/>
                  </a:ext>
                </a:extLst>
              </p:cNvPr>
              <p:cNvSpPr/>
              <p:nvPr/>
            </p:nvSpPr>
            <p:spPr>
              <a:xfrm rot="2700000">
                <a:off x="18904818" y="6388573"/>
                <a:ext cx="845841" cy="2370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93D6D40-9EAE-7347-9808-86DABDA5F30F}"/>
                  </a:ext>
                </a:extLst>
              </p:cNvPr>
              <p:cNvSpPr/>
              <p:nvPr/>
            </p:nvSpPr>
            <p:spPr>
              <a:xfrm rot="18900000">
                <a:off x="19249006" y="6178639"/>
                <a:ext cx="1439624" cy="2370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4" name="Rectangle 56">
            <a:extLst>
              <a:ext uri="{FF2B5EF4-FFF2-40B4-BE49-F238E27FC236}">
                <a16:creationId xmlns:a16="http://schemas.microsoft.com/office/drawing/2014/main" id="{19D1D3DA-2166-CC44-8B40-38F7E014387D}"/>
              </a:ext>
            </a:extLst>
          </p:cNvPr>
          <p:cNvSpPr/>
          <p:nvPr/>
        </p:nvSpPr>
        <p:spPr>
          <a:xfrm flipH="1">
            <a:off x="1242859" y="5566910"/>
            <a:ext cx="6044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83" name="Rectangle 56">
            <a:extLst>
              <a:ext uri="{FF2B5EF4-FFF2-40B4-BE49-F238E27FC236}">
                <a16:creationId xmlns:a16="http://schemas.microsoft.com/office/drawing/2014/main" id="{F109B3C3-953F-4749-AE44-DD8FF1477303}"/>
              </a:ext>
            </a:extLst>
          </p:cNvPr>
          <p:cNvSpPr/>
          <p:nvPr/>
        </p:nvSpPr>
        <p:spPr>
          <a:xfrm>
            <a:off x="17505474" y="5566911"/>
            <a:ext cx="6044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84" name="Rectangle 56">
            <a:extLst>
              <a:ext uri="{FF2B5EF4-FFF2-40B4-BE49-F238E27FC236}">
                <a16:creationId xmlns:a16="http://schemas.microsoft.com/office/drawing/2014/main" id="{1F66721A-0B84-3C49-AFA3-899479A16C53}"/>
              </a:ext>
            </a:extLst>
          </p:cNvPr>
          <p:cNvSpPr/>
          <p:nvPr/>
        </p:nvSpPr>
        <p:spPr>
          <a:xfrm flipH="1">
            <a:off x="1242859" y="7936763"/>
            <a:ext cx="6044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85" name="Rectangle 56">
            <a:extLst>
              <a:ext uri="{FF2B5EF4-FFF2-40B4-BE49-F238E27FC236}">
                <a16:creationId xmlns:a16="http://schemas.microsoft.com/office/drawing/2014/main" id="{159D9C89-B883-4F4A-98E3-282FF16B4ACD}"/>
              </a:ext>
            </a:extLst>
          </p:cNvPr>
          <p:cNvSpPr/>
          <p:nvPr/>
        </p:nvSpPr>
        <p:spPr>
          <a:xfrm>
            <a:off x="17505474" y="7936764"/>
            <a:ext cx="6044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86" name="Rectangle 56">
            <a:extLst>
              <a:ext uri="{FF2B5EF4-FFF2-40B4-BE49-F238E27FC236}">
                <a16:creationId xmlns:a16="http://schemas.microsoft.com/office/drawing/2014/main" id="{821E9767-122C-6347-9596-5066C5720195}"/>
              </a:ext>
            </a:extLst>
          </p:cNvPr>
          <p:cNvSpPr/>
          <p:nvPr/>
        </p:nvSpPr>
        <p:spPr>
          <a:xfrm flipH="1">
            <a:off x="1242859" y="10297201"/>
            <a:ext cx="6044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87" name="Rectangle 56">
            <a:extLst>
              <a:ext uri="{FF2B5EF4-FFF2-40B4-BE49-F238E27FC236}">
                <a16:creationId xmlns:a16="http://schemas.microsoft.com/office/drawing/2014/main" id="{94C27B5D-D6F4-5E49-9F58-F479BDFFF47D}"/>
              </a:ext>
            </a:extLst>
          </p:cNvPr>
          <p:cNvSpPr/>
          <p:nvPr/>
        </p:nvSpPr>
        <p:spPr>
          <a:xfrm>
            <a:off x="17505474" y="10297202"/>
            <a:ext cx="60441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33" name="CuadroTexto 395">
            <a:extLst>
              <a:ext uri="{FF2B5EF4-FFF2-40B4-BE49-F238E27FC236}">
                <a16:creationId xmlns:a16="http://schemas.microsoft.com/office/drawing/2014/main" id="{820CCFF9-2EA7-0448-9EF2-AE8C5482983A}"/>
              </a:ext>
            </a:extLst>
          </p:cNvPr>
          <p:cNvSpPr txBox="1"/>
          <p:nvPr/>
        </p:nvSpPr>
        <p:spPr>
          <a:xfrm>
            <a:off x="8988862" y="7854765"/>
            <a:ext cx="2790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Current Future</a:t>
            </a:r>
          </a:p>
        </p:txBody>
      </p:sp>
      <p:sp>
        <p:nvSpPr>
          <p:cNvPr id="134" name="CuadroTexto 395">
            <a:extLst>
              <a:ext uri="{FF2B5EF4-FFF2-40B4-BE49-F238E27FC236}">
                <a16:creationId xmlns:a16="http://schemas.microsoft.com/office/drawing/2014/main" id="{D5FB5D30-330D-CA42-8C20-4B67F1A415F7}"/>
              </a:ext>
            </a:extLst>
          </p:cNvPr>
          <p:cNvSpPr txBox="1"/>
          <p:nvPr/>
        </p:nvSpPr>
        <p:spPr>
          <a:xfrm>
            <a:off x="12427333" y="7827056"/>
            <a:ext cx="2790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Current State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B28E891-00AA-734C-8A34-7C2D9473A34D}"/>
              </a:ext>
            </a:extLst>
          </p:cNvPr>
          <p:cNvGrpSpPr/>
          <p:nvPr/>
        </p:nvGrpSpPr>
        <p:grpSpPr>
          <a:xfrm>
            <a:off x="15957758" y="5646139"/>
            <a:ext cx="874880" cy="874878"/>
            <a:chOff x="7198438" y="5454305"/>
            <a:chExt cx="1258548" cy="1258546"/>
          </a:xfrm>
        </p:grpSpPr>
        <p:sp>
          <p:nvSpPr>
            <p:cNvPr id="136" name="Freeform 418">
              <a:extLst>
                <a:ext uri="{FF2B5EF4-FFF2-40B4-BE49-F238E27FC236}">
                  <a16:creationId xmlns:a16="http://schemas.microsoft.com/office/drawing/2014/main" id="{80118E9E-721D-B444-9FE7-05969EAF1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8438" y="5454305"/>
              <a:ext cx="1258548" cy="1258546"/>
            </a:xfrm>
            <a:custGeom>
              <a:avLst/>
              <a:gdLst>
                <a:gd name="T0" fmla="*/ 1102 w 1103"/>
                <a:gd name="T1" fmla="*/ 551 h 1103"/>
                <a:gd name="T2" fmla="*/ 1102 w 1103"/>
                <a:gd name="T3" fmla="*/ 551 h 1103"/>
                <a:gd name="T4" fmla="*/ 551 w 1103"/>
                <a:gd name="T5" fmla="*/ 1102 h 1103"/>
                <a:gd name="T6" fmla="*/ 0 w 1103"/>
                <a:gd name="T7" fmla="*/ 551 h 1103"/>
                <a:gd name="T8" fmla="*/ 551 w 1103"/>
                <a:gd name="T9" fmla="*/ 0 h 1103"/>
                <a:gd name="T10" fmla="*/ 1102 w 1103"/>
                <a:gd name="T11" fmla="*/ 551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3" h="1103">
                  <a:moveTo>
                    <a:pt x="1102" y="551"/>
                  </a:moveTo>
                  <a:lnTo>
                    <a:pt x="1102" y="551"/>
                  </a:lnTo>
                  <a:cubicBezTo>
                    <a:pt x="1102" y="849"/>
                    <a:pt x="859" y="1102"/>
                    <a:pt x="551" y="1102"/>
                  </a:cubicBezTo>
                  <a:cubicBezTo>
                    <a:pt x="244" y="1102"/>
                    <a:pt x="0" y="849"/>
                    <a:pt x="0" y="551"/>
                  </a:cubicBezTo>
                  <a:cubicBezTo>
                    <a:pt x="0" y="244"/>
                    <a:pt x="244" y="0"/>
                    <a:pt x="551" y="0"/>
                  </a:cubicBezTo>
                  <a:cubicBezTo>
                    <a:pt x="859" y="0"/>
                    <a:pt x="1102" y="244"/>
                    <a:pt x="1102" y="55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8894B84E-DAFC-C64B-BCE6-E6D7CDE5CDF4}"/>
                </a:ext>
              </a:extLst>
            </p:cNvPr>
            <p:cNvGrpSpPr/>
            <p:nvPr/>
          </p:nvGrpSpPr>
          <p:grpSpPr>
            <a:xfrm>
              <a:off x="7606216" y="6026264"/>
              <a:ext cx="653908" cy="373860"/>
              <a:chOff x="19209197" y="6084194"/>
              <a:chExt cx="1479433" cy="845841"/>
            </a:xfrm>
            <a:solidFill>
              <a:schemeClr val="bg1"/>
            </a:solidFill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9B75962-C5F0-8443-A2E8-655C5D01D72B}"/>
                  </a:ext>
                </a:extLst>
              </p:cNvPr>
              <p:cNvSpPr/>
              <p:nvPr/>
            </p:nvSpPr>
            <p:spPr>
              <a:xfrm rot="2700000">
                <a:off x="18904818" y="6388573"/>
                <a:ext cx="845841" cy="2370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659843B-22FD-DD4D-857B-95DE93D10094}"/>
                  </a:ext>
                </a:extLst>
              </p:cNvPr>
              <p:cNvSpPr/>
              <p:nvPr/>
            </p:nvSpPr>
            <p:spPr>
              <a:xfrm rot="18900000">
                <a:off x="19249006" y="6178639"/>
                <a:ext cx="1439624" cy="2370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43C2612-4734-2146-B8E8-DB3E5DDD2C37}"/>
              </a:ext>
            </a:extLst>
          </p:cNvPr>
          <p:cNvGrpSpPr/>
          <p:nvPr/>
        </p:nvGrpSpPr>
        <p:grpSpPr>
          <a:xfrm>
            <a:off x="15957758" y="7985348"/>
            <a:ext cx="874880" cy="874878"/>
            <a:chOff x="7198438" y="7793514"/>
            <a:chExt cx="1258548" cy="1258546"/>
          </a:xfrm>
        </p:grpSpPr>
        <p:sp>
          <p:nvSpPr>
            <p:cNvPr id="141" name="Freeform 419">
              <a:extLst>
                <a:ext uri="{FF2B5EF4-FFF2-40B4-BE49-F238E27FC236}">
                  <a16:creationId xmlns:a16="http://schemas.microsoft.com/office/drawing/2014/main" id="{8319936A-B35F-0D42-88E3-C53860B6B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8438" y="7793514"/>
              <a:ext cx="1258548" cy="1258546"/>
            </a:xfrm>
            <a:custGeom>
              <a:avLst/>
              <a:gdLst>
                <a:gd name="T0" fmla="*/ 1102 w 1103"/>
                <a:gd name="T1" fmla="*/ 551 h 1103"/>
                <a:gd name="T2" fmla="*/ 1102 w 1103"/>
                <a:gd name="T3" fmla="*/ 551 h 1103"/>
                <a:gd name="T4" fmla="*/ 551 w 1103"/>
                <a:gd name="T5" fmla="*/ 1102 h 1103"/>
                <a:gd name="T6" fmla="*/ 0 w 1103"/>
                <a:gd name="T7" fmla="*/ 551 h 1103"/>
                <a:gd name="T8" fmla="*/ 551 w 1103"/>
                <a:gd name="T9" fmla="*/ 0 h 1103"/>
                <a:gd name="T10" fmla="*/ 1102 w 1103"/>
                <a:gd name="T11" fmla="*/ 551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3" h="1103">
                  <a:moveTo>
                    <a:pt x="1102" y="551"/>
                  </a:moveTo>
                  <a:lnTo>
                    <a:pt x="1102" y="551"/>
                  </a:lnTo>
                  <a:cubicBezTo>
                    <a:pt x="1102" y="859"/>
                    <a:pt x="859" y="1102"/>
                    <a:pt x="551" y="1102"/>
                  </a:cubicBezTo>
                  <a:cubicBezTo>
                    <a:pt x="244" y="1102"/>
                    <a:pt x="0" y="859"/>
                    <a:pt x="0" y="551"/>
                  </a:cubicBezTo>
                  <a:cubicBezTo>
                    <a:pt x="0" y="244"/>
                    <a:pt x="244" y="0"/>
                    <a:pt x="551" y="0"/>
                  </a:cubicBezTo>
                  <a:cubicBezTo>
                    <a:pt x="859" y="0"/>
                    <a:pt x="1102" y="244"/>
                    <a:pt x="1102" y="55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542FACDE-F940-E845-AEDE-532ED85A401C}"/>
                </a:ext>
              </a:extLst>
            </p:cNvPr>
            <p:cNvGrpSpPr/>
            <p:nvPr/>
          </p:nvGrpSpPr>
          <p:grpSpPr>
            <a:xfrm>
              <a:off x="7606216" y="8374887"/>
              <a:ext cx="653908" cy="373860"/>
              <a:chOff x="19209197" y="6084194"/>
              <a:chExt cx="1479433" cy="845841"/>
            </a:xfrm>
            <a:solidFill>
              <a:schemeClr val="bg1"/>
            </a:solidFill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6BAD862-1006-E745-B121-CEA62A102FD7}"/>
                  </a:ext>
                </a:extLst>
              </p:cNvPr>
              <p:cNvSpPr/>
              <p:nvPr/>
            </p:nvSpPr>
            <p:spPr>
              <a:xfrm rot="2700000">
                <a:off x="18904818" y="6388573"/>
                <a:ext cx="845841" cy="2370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E9C1B2F7-EF38-6A45-A935-C6CDC249BE7F}"/>
                  </a:ext>
                </a:extLst>
              </p:cNvPr>
              <p:cNvSpPr/>
              <p:nvPr/>
            </p:nvSpPr>
            <p:spPr>
              <a:xfrm rot="18900000">
                <a:off x="19249006" y="6178639"/>
                <a:ext cx="1439624" cy="2370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B3BA815-1D1D-0B40-BBF3-8C62919491DF}"/>
              </a:ext>
            </a:extLst>
          </p:cNvPr>
          <p:cNvGrpSpPr/>
          <p:nvPr/>
        </p:nvGrpSpPr>
        <p:grpSpPr>
          <a:xfrm>
            <a:off x="15957758" y="10374973"/>
            <a:ext cx="874880" cy="881876"/>
            <a:chOff x="7198438" y="10181605"/>
            <a:chExt cx="1258548" cy="1268612"/>
          </a:xfrm>
        </p:grpSpPr>
        <p:sp>
          <p:nvSpPr>
            <p:cNvPr id="146" name="Freeform 420">
              <a:extLst>
                <a:ext uri="{FF2B5EF4-FFF2-40B4-BE49-F238E27FC236}">
                  <a16:creationId xmlns:a16="http://schemas.microsoft.com/office/drawing/2014/main" id="{A44E150D-0BE8-3949-9399-E84AFDEFC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8438" y="10181605"/>
              <a:ext cx="1258548" cy="1268612"/>
            </a:xfrm>
            <a:custGeom>
              <a:avLst/>
              <a:gdLst>
                <a:gd name="T0" fmla="*/ 1102 w 1103"/>
                <a:gd name="T1" fmla="*/ 560 h 1112"/>
                <a:gd name="T2" fmla="*/ 1102 w 1103"/>
                <a:gd name="T3" fmla="*/ 560 h 1112"/>
                <a:gd name="T4" fmla="*/ 551 w 1103"/>
                <a:gd name="T5" fmla="*/ 1111 h 1112"/>
                <a:gd name="T6" fmla="*/ 0 w 1103"/>
                <a:gd name="T7" fmla="*/ 560 h 1112"/>
                <a:gd name="T8" fmla="*/ 551 w 1103"/>
                <a:gd name="T9" fmla="*/ 0 h 1112"/>
                <a:gd name="T10" fmla="*/ 1102 w 1103"/>
                <a:gd name="T11" fmla="*/ 56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3" h="1112">
                  <a:moveTo>
                    <a:pt x="1102" y="560"/>
                  </a:moveTo>
                  <a:lnTo>
                    <a:pt x="1102" y="560"/>
                  </a:lnTo>
                  <a:cubicBezTo>
                    <a:pt x="1102" y="858"/>
                    <a:pt x="859" y="1111"/>
                    <a:pt x="551" y="1111"/>
                  </a:cubicBezTo>
                  <a:cubicBezTo>
                    <a:pt x="244" y="1111"/>
                    <a:pt x="0" y="858"/>
                    <a:pt x="0" y="560"/>
                  </a:cubicBezTo>
                  <a:cubicBezTo>
                    <a:pt x="0" y="253"/>
                    <a:pt x="244" y="0"/>
                    <a:pt x="551" y="0"/>
                  </a:cubicBezTo>
                  <a:cubicBezTo>
                    <a:pt x="859" y="0"/>
                    <a:pt x="1102" y="253"/>
                    <a:pt x="1102" y="56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0B53C907-A7C5-FC4C-AD1E-D65DEC4FB46C}"/>
                </a:ext>
              </a:extLst>
            </p:cNvPr>
            <p:cNvGrpSpPr/>
            <p:nvPr/>
          </p:nvGrpSpPr>
          <p:grpSpPr>
            <a:xfrm>
              <a:off x="7606216" y="10782879"/>
              <a:ext cx="653908" cy="373860"/>
              <a:chOff x="19209197" y="6084194"/>
              <a:chExt cx="1479433" cy="845841"/>
            </a:xfrm>
            <a:solidFill>
              <a:schemeClr val="bg1"/>
            </a:solidFill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4901AF9-88E0-9745-A64E-E37311730194}"/>
                  </a:ext>
                </a:extLst>
              </p:cNvPr>
              <p:cNvSpPr/>
              <p:nvPr/>
            </p:nvSpPr>
            <p:spPr>
              <a:xfrm rot="2700000">
                <a:off x="18904818" y="6388573"/>
                <a:ext cx="845841" cy="2370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54362BC-596A-0B4F-BC03-909737B18165}"/>
                  </a:ext>
                </a:extLst>
              </p:cNvPr>
              <p:cNvSpPr/>
              <p:nvPr/>
            </p:nvSpPr>
            <p:spPr>
              <a:xfrm rot="18900000">
                <a:off x="19249006" y="6178639"/>
                <a:ext cx="1439624" cy="23708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1" name="Right Arrow 150">
            <a:extLst>
              <a:ext uri="{FF2B5EF4-FFF2-40B4-BE49-F238E27FC236}">
                <a16:creationId xmlns:a16="http://schemas.microsoft.com/office/drawing/2014/main" id="{EDE67DA7-DACC-9446-8776-75FD6D51211C}"/>
              </a:ext>
            </a:extLst>
          </p:cNvPr>
          <p:cNvSpPr/>
          <p:nvPr/>
        </p:nvSpPr>
        <p:spPr>
          <a:xfrm>
            <a:off x="11597582" y="7854765"/>
            <a:ext cx="1089986" cy="123245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6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182795-D5AF-DA4D-B789-55BC46C2FC26}"/>
              </a:ext>
            </a:extLst>
          </p:cNvPr>
          <p:cNvSpPr/>
          <p:nvPr/>
        </p:nvSpPr>
        <p:spPr>
          <a:xfrm>
            <a:off x="3703320" y="6561115"/>
            <a:ext cx="16989130" cy="1812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004353" y="1022190"/>
            <a:ext cx="123690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Current vs Future State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4E8C56-3DAA-344F-81DE-A7B1197408FE}"/>
              </a:ext>
            </a:extLst>
          </p:cNvPr>
          <p:cNvGrpSpPr/>
          <p:nvPr/>
        </p:nvGrpSpPr>
        <p:grpSpPr>
          <a:xfrm>
            <a:off x="1850158" y="4772494"/>
            <a:ext cx="20677334" cy="2412076"/>
            <a:chOff x="-348846" y="4445924"/>
            <a:chExt cx="17635451" cy="2412076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46" name="Right Arrow 45">
              <a:extLst>
                <a:ext uri="{FF2B5EF4-FFF2-40B4-BE49-F238E27FC236}">
                  <a16:creationId xmlns:a16="http://schemas.microsoft.com/office/drawing/2014/main" id="{6A6B8C3F-76C5-C24B-9BA1-00F434830C32}"/>
                </a:ext>
              </a:extLst>
            </p:cNvPr>
            <p:cNvSpPr/>
            <p:nvPr/>
          </p:nvSpPr>
          <p:spPr>
            <a:xfrm>
              <a:off x="7091045" y="4445924"/>
              <a:ext cx="10195560" cy="241207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endParaRPr>
            </a:p>
          </p:txBody>
        </p: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E8ED3A8F-ADD2-4C41-9213-EC55BE05D932}"/>
                </a:ext>
              </a:extLst>
            </p:cNvPr>
            <p:cNvSpPr/>
            <p:nvPr/>
          </p:nvSpPr>
          <p:spPr>
            <a:xfrm rot="10800000">
              <a:off x="-348846" y="4445924"/>
              <a:ext cx="10195560" cy="241207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endParaRP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5B68E89F-903D-CA47-A671-119EFCCA9E98}"/>
              </a:ext>
            </a:extLst>
          </p:cNvPr>
          <p:cNvSpPr/>
          <p:nvPr/>
        </p:nvSpPr>
        <p:spPr>
          <a:xfrm>
            <a:off x="3703320" y="8373290"/>
            <a:ext cx="16989130" cy="18121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2518D97-618B-9843-8172-10BF1FF0796F}"/>
              </a:ext>
            </a:extLst>
          </p:cNvPr>
          <p:cNvSpPr/>
          <p:nvPr/>
        </p:nvSpPr>
        <p:spPr>
          <a:xfrm>
            <a:off x="3703320" y="10185465"/>
            <a:ext cx="16989130" cy="1812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A5F30B-0885-E94C-843B-DAA7E121463A}"/>
              </a:ext>
            </a:extLst>
          </p:cNvPr>
          <p:cNvSpPr/>
          <p:nvPr/>
        </p:nvSpPr>
        <p:spPr>
          <a:xfrm>
            <a:off x="7387106" y="5572755"/>
            <a:ext cx="4326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Current State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4AFA59-6A94-954F-B4ED-43CC6C77BCC7}"/>
              </a:ext>
            </a:extLst>
          </p:cNvPr>
          <p:cNvSpPr/>
          <p:nvPr/>
        </p:nvSpPr>
        <p:spPr>
          <a:xfrm>
            <a:off x="14720090" y="5572755"/>
            <a:ext cx="39324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Future State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0200AC1-9F0E-2748-8349-2688B6B663FD}"/>
              </a:ext>
            </a:extLst>
          </p:cNvPr>
          <p:cNvSpPr/>
          <p:nvPr/>
        </p:nvSpPr>
        <p:spPr>
          <a:xfrm>
            <a:off x="4633397" y="7051703"/>
            <a:ext cx="10987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01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F217F49-DF45-3246-A923-7CB0147EB633}"/>
              </a:ext>
            </a:extLst>
          </p:cNvPr>
          <p:cNvSpPr/>
          <p:nvPr/>
        </p:nvSpPr>
        <p:spPr>
          <a:xfrm>
            <a:off x="4633397" y="8863878"/>
            <a:ext cx="10987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02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DDD1060-5E4E-624E-BE3C-48E23EA97194}"/>
              </a:ext>
            </a:extLst>
          </p:cNvPr>
          <p:cNvSpPr/>
          <p:nvPr/>
        </p:nvSpPr>
        <p:spPr>
          <a:xfrm>
            <a:off x="4633397" y="10676053"/>
            <a:ext cx="10987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03</a:t>
            </a:r>
          </a:p>
        </p:txBody>
      </p:sp>
      <p:sp>
        <p:nvSpPr>
          <p:cNvPr id="72" name="Rectangle 56">
            <a:extLst>
              <a:ext uri="{FF2B5EF4-FFF2-40B4-BE49-F238E27FC236}">
                <a16:creationId xmlns:a16="http://schemas.microsoft.com/office/drawing/2014/main" id="{AD2F6208-DEE2-B249-B897-4698EA50B5CA}"/>
              </a:ext>
            </a:extLst>
          </p:cNvPr>
          <p:cNvSpPr/>
          <p:nvPr/>
        </p:nvSpPr>
        <p:spPr>
          <a:xfrm>
            <a:off x="6468439" y="6976332"/>
            <a:ext cx="61641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73" name="Rectangle 56">
            <a:extLst>
              <a:ext uri="{FF2B5EF4-FFF2-40B4-BE49-F238E27FC236}">
                <a16:creationId xmlns:a16="http://schemas.microsoft.com/office/drawing/2014/main" id="{E50B92D6-3FFA-9C42-A1CC-C50520367820}"/>
              </a:ext>
            </a:extLst>
          </p:cNvPr>
          <p:cNvSpPr/>
          <p:nvPr/>
        </p:nvSpPr>
        <p:spPr>
          <a:xfrm>
            <a:off x="13604253" y="6976332"/>
            <a:ext cx="61641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75" name="Rectangle 56">
            <a:extLst>
              <a:ext uri="{FF2B5EF4-FFF2-40B4-BE49-F238E27FC236}">
                <a16:creationId xmlns:a16="http://schemas.microsoft.com/office/drawing/2014/main" id="{F53EE230-5BF6-E04B-AFA4-9B515A5DF53D}"/>
              </a:ext>
            </a:extLst>
          </p:cNvPr>
          <p:cNvSpPr/>
          <p:nvPr/>
        </p:nvSpPr>
        <p:spPr>
          <a:xfrm>
            <a:off x="6468439" y="8805132"/>
            <a:ext cx="61641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FFE548D5-E4B9-3843-98CA-1785BD6313BB}"/>
              </a:ext>
            </a:extLst>
          </p:cNvPr>
          <p:cNvSpPr/>
          <p:nvPr/>
        </p:nvSpPr>
        <p:spPr>
          <a:xfrm>
            <a:off x="13604253" y="8805132"/>
            <a:ext cx="61641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77" name="Rectangle 56">
            <a:extLst>
              <a:ext uri="{FF2B5EF4-FFF2-40B4-BE49-F238E27FC236}">
                <a16:creationId xmlns:a16="http://schemas.microsoft.com/office/drawing/2014/main" id="{31545AC7-A11D-414D-AE92-D6119A51AD02}"/>
              </a:ext>
            </a:extLst>
          </p:cNvPr>
          <p:cNvSpPr/>
          <p:nvPr/>
        </p:nvSpPr>
        <p:spPr>
          <a:xfrm>
            <a:off x="6468439" y="10587040"/>
            <a:ext cx="61641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78" name="Rectangle 56">
            <a:extLst>
              <a:ext uri="{FF2B5EF4-FFF2-40B4-BE49-F238E27FC236}">
                <a16:creationId xmlns:a16="http://schemas.microsoft.com/office/drawing/2014/main" id="{487993E7-90D0-7249-A0E6-0228D4F1643F}"/>
              </a:ext>
            </a:extLst>
          </p:cNvPr>
          <p:cNvSpPr/>
          <p:nvPr/>
        </p:nvSpPr>
        <p:spPr>
          <a:xfrm>
            <a:off x="13604253" y="10587040"/>
            <a:ext cx="61641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EF6C73E-F862-544D-B001-038F73B60EEB}"/>
              </a:ext>
            </a:extLst>
          </p:cNvPr>
          <p:cNvSpPr/>
          <p:nvPr/>
        </p:nvSpPr>
        <p:spPr>
          <a:xfrm>
            <a:off x="12832037" y="7146345"/>
            <a:ext cx="572778" cy="67588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A8D6CDE6-AD10-2340-9D1F-ECEA10640E99}"/>
              </a:ext>
            </a:extLst>
          </p:cNvPr>
          <p:cNvSpPr/>
          <p:nvPr/>
        </p:nvSpPr>
        <p:spPr>
          <a:xfrm>
            <a:off x="12832037" y="8943210"/>
            <a:ext cx="572778" cy="67588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8EE648B1-7B13-474E-B1F2-29AEFC72C083}"/>
              </a:ext>
            </a:extLst>
          </p:cNvPr>
          <p:cNvSpPr/>
          <p:nvPr/>
        </p:nvSpPr>
        <p:spPr>
          <a:xfrm>
            <a:off x="12832037" y="10751832"/>
            <a:ext cx="572778" cy="67588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12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004353" y="1022190"/>
            <a:ext cx="123690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Current vs Future State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05C064-CF02-8A4E-84EF-8EB1E64501C1}"/>
              </a:ext>
            </a:extLst>
          </p:cNvPr>
          <p:cNvSpPr/>
          <p:nvPr/>
        </p:nvSpPr>
        <p:spPr>
          <a:xfrm>
            <a:off x="1280294" y="4966042"/>
            <a:ext cx="10052642" cy="1238009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CC65A9-5CC4-0245-B738-CDAC6A017348}"/>
              </a:ext>
            </a:extLst>
          </p:cNvPr>
          <p:cNvSpPr/>
          <p:nvPr/>
        </p:nvSpPr>
        <p:spPr>
          <a:xfrm>
            <a:off x="1280294" y="6204053"/>
            <a:ext cx="10052642" cy="50263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3" name="CuadroTexto 395">
            <a:extLst>
              <a:ext uri="{FF2B5EF4-FFF2-40B4-BE49-F238E27FC236}">
                <a16:creationId xmlns:a16="http://schemas.microsoft.com/office/drawing/2014/main" id="{A04EA667-C242-F040-BF7E-92F1DCE1536F}"/>
              </a:ext>
            </a:extLst>
          </p:cNvPr>
          <p:cNvSpPr txBox="1"/>
          <p:nvPr/>
        </p:nvSpPr>
        <p:spPr>
          <a:xfrm>
            <a:off x="3858424" y="5282210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Current State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878E00-6E91-F147-A1A5-4B790DB3449A}"/>
              </a:ext>
            </a:extLst>
          </p:cNvPr>
          <p:cNvSpPr/>
          <p:nvPr/>
        </p:nvSpPr>
        <p:spPr>
          <a:xfrm>
            <a:off x="13044714" y="4966042"/>
            <a:ext cx="10052642" cy="1238009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FF8693-FDF9-B243-8DE6-77F19E4395E7}"/>
              </a:ext>
            </a:extLst>
          </p:cNvPr>
          <p:cNvSpPr/>
          <p:nvPr/>
        </p:nvSpPr>
        <p:spPr>
          <a:xfrm>
            <a:off x="13044714" y="6204053"/>
            <a:ext cx="10052642" cy="50263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7" name="CuadroTexto 395">
            <a:extLst>
              <a:ext uri="{FF2B5EF4-FFF2-40B4-BE49-F238E27FC236}">
                <a16:creationId xmlns:a16="http://schemas.microsoft.com/office/drawing/2014/main" id="{8A1EBC62-6606-5A4C-BFAF-2AF785565A62}"/>
              </a:ext>
            </a:extLst>
          </p:cNvPr>
          <p:cNvSpPr txBox="1"/>
          <p:nvPr/>
        </p:nvSpPr>
        <p:spPr>
          <a:xfrm>
            <a:off x="15538863" y="5282209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Future State</a:t>
            </a:r>
          </a:p>
        </p:txBody>
      </p:sp>
      <p:sp>
        <p:nvSpPr>
          <p:cNvPr id="29" name="Rectangle 56">
            <a:extLst>
              <a:ext uri="{FF2B5EF4-FFF2-40B4-BE49-F238E27FC236}">
                <a16:creationId xmlns:a16="http://schemas.microsoft.com/office/drawing/2014/main" id="{C2282203-B8DD-3A4A-95A0-E972F3EC661F}"/>
              </a:ext>
            </a:extLst>
          </p:cNvPr>
          <p:cNvSpPr/>
          <p:nvPr/>
        </p:nvSpPr>
        <p:spPr>
          <a:xfrm>
            <a:off x="2001969" y="6937828"/>
            <a:ext cx="86092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30" name="Rectangle 56">
            <a:extLst>
              <a:ext uri="{FF2B5EF4-FFF2-40B4-BE49-F238E27FC236}">
                <a16:creationId xmlns:a16="http://schemas.microsoft.com/office/drawing/2014/main" id="{67C27730-6FA3-3441-96ED-5DA9CD7A9E30}"/>
              </a:ext>
            </a:extLst>
          </p:cNvPr>
          <p:cNvSpPr/>
          <p:nvPr/>
        </p:nvSpPr>
        <p:spPr>
          <a:xfrm>
            <a:off x="13766389" y="6937828"/>
            <a:ext cx="86092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31" name="CuadroTexto 395">
            <a:extLst>
              <a:ext uri="{FF2B5EF4-FFF2-40B4-BE49-F238E27FC236}">
                <a16:creationId xmlns:a16="http://schemas.microsoft.com/office/drawing/2014/main" id="{0A5E4219-BD07-AE46-AE24-B6F6159901E6}"/>
              </a:ext>
            </a:extLst>
          </p:cNvPr>
          <p:cNvSpPr txBox="1"/>
          <p:nvPr/>
        </p:nvSpPr>
        <p:spPr>
          <a:xfrm>
            <a:off x="3858424" y="11641038"/>
            <a:ext cx="4896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Cost Reduction</a:t>
            </a:r>
          </a:p>
        </p:txBody>
      </p:sp>
      <p:sp>
        <p:nvSpPr>
          <p:cNvPr id="32" name="CuadroTexto 395">
            <a:extLst>
              <a:ext uri="{FF2B5EF4-FFF2-40B4-BE49-F238E27FC236}">
                <a16:creationId xmlns:a16="http://schemas.microsoft.com/office/drawing/2014/main" id="{44BF4A7C-B377-014E-BB52-2C75381CCC2F}"/>
              </a:ext>
            </a:extLst>
          </p:cNvPr>
          <p:cNvSpPr txBox="1"/>
          <p:nvPr/>
        </p:nvSpPr>
        <p:spPr>
          <a:xfrm>
            <a:off x="15622846" y="11641038"/>
            <a:ext cx="4896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Value Creation</a:t>
            </a: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044E8CB0-E3D4-5F4C-B094-2670B6E2B38A}"/>
              </a:ext>
            </a:extLst>
          </p:cNvPr>
          <p:cNvSpPr/>
          <p:nvPr/>
        </p:nvSpPr>
        <p:spPr>
          <a:xfrm rot="5400000">
            <a:off x="10244905" y="7787757"/>
            <a:ext cx="3887838" cy="1062627"/>
          </a:xfrm>
          <a:prstGeom prst="triangle">
            <a:avLst/>
          </a:prstGeom>
          <a:gradFill flip="none" rotWithShape="1">
            <a:gsLst>
              <a:gs pos="85000">
                <a:schemeClr val="tx1">
                  <a:lumMod val="20000"/>
                  <a:lumOff val="80000"/>
                </a:schemeClr>
              </a:gs>
              <a:gs pos="1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7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004353" y="1022190"/>
            <a:ext cx="123690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Current vs Future State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84EB2234-2EFB-8944-8BE5-7A2838B807C6}"/>
              </a:ext>
            </a:extLst>
          </p:cNvPr>
          <p:cNvSpPr/>
          <p:nvPr/>
        </p:nvSpPr>
        <p:spPr>
          <a:xfrm>
            <a:off x="7532995" y="5312406"/>
            <a:ext cx="6279576" cy="6279576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50BDAAF8-9D3A-864B-A240-CFAE51362E96}"/>
              </a:ext>
            </a:extLst>
          </p:cNvPr>
          <p:cNvSpPr/>
          <p:nvPr/>
        </p:nvSpPr>
        <p:spPr>
          <a:xfrm>
            <a:off x="10565079" y="5312406"/>
            <a:ext cx="6279576" cy="6279576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0189D52-6BEB-6348-B938-8052F5365965}"/>
              </a:ext>
            </a:extLst>
          </p:cNvPr>
          <p:cNvGrpSpPr/>
          <p:nvPr/>
        </p:nvGrpSpPr>
        <p:grpSpPr>
          <a:xfrm flipH="1">
            <a:off x="16844655" y="5332298"/>
            <a:ext cx="1169494" cy="6181310"/>
            <a:chOff x="5744591" y="4514851"/>
            <a:chExt cx="1784172" cy="6181310"/>
          </a:xfrm>
        </p:grpSpPr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627F1049-2786-1A41-9286-79BB2D84D37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424496" y="4834946"/>
              <a:ext cx="2424362" cy="1784171"/>
            </a:xfrm>
            <a:prstGeom prst="bentConnector3">
              <a:avLst>
                <a:gd name="adj1" fmla="val 99504"/>
              </a:avLst>
            </a:prstGeom>
            <a:ln w="63500">
              <a:solidFill>
                <a:schemeClr val="bg1">
                  <a:lumMod val="50000"/>
                  <a:alpha val="2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C6E7E7DF-FC09-CE41-B401-ACCA25C7204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424497" y="8591894"/>
              <a:ext cx="2424362" cy="1784171"/>
            </a:xfrm>
            <a:prstGeom prst="bentConnector3">
              <a:avLst>
                <a:gd name="adj1" fmla="val 99504"/>
              </a:avLst>
            </a:prstGeom>
            <a:ln w="63500">
              <a:solidFill>
                <a:schemeClr val="bg1">
                  <a:lumMod val="50000"/>
                  <a:alpha val="2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5EF476C-0938-584A-B0ED-6611DFBF339D}"/>
              </a:ext>
            </a:extLst>
          </p:cNvPr>
          <p:cNvGrpSpPr/>
          <p:nvPr/>
        </p:nvGrpSpPr>
        <p:grpSpPr>
          <a:xfrm>
            <a:off x="6467260" y="5332298"/>
            <a:ext cx="1169494" cy="6181310"/>
            <a:chOff x="5744591" y="4514851"/>
            <a:chExt cx="1784172" cy="6181310"/>
          </a:xfrm>
        </p:grpSpPr>
        <p:cxnSp>
          <p:nvCxnSpPr>
            <p:cNvPr id="52" name="Elbow Connector 51">
              <a:extLst>
                <a:ext uri="{FF2B5EF4-FFF2-40B4-BE49-F238E27FC236}">
                  <a16:creationId xmlns:a16="http://schemas.microsoft.com/office/drawing/2014/main" id="{7AD95CD6-5C1A-A948-A1D9-392281317AE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424496" y="4834946"/>
              <a:ext cx="2424362" cy="1784171"/>
            </a:xfrm>
            <a:prstGeom prst="bentConnector3">
              <a:avLst>
                <a:gd name="adj1" fmla="val 99504"/>
              </a:avLst>
            </a:prstGeom>
            <a:ln w="63500">
              <a:solidFill>
                <a:schemeClr val="bg1">
                  <a:lumMod val="50000"/>
                  <a:alpha val="2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2B976A30-DB1E-6641-8FEE-1AE040FF013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424497" y="8591894"/>
              <a:ext cx="2424362" cy="1784171"/>
            </a:xfrm>
            <a:prstGeom prst="bentConnector3">
              <a:avLst>
                <a:gd name="adj1" fmla="val 99504"/>
              </a:avLst>
            </a:prstGeom>
            <a:ln w="63500">
              <a:solidFill>
                <a:schemeClr val="bg1">
                  <a:lumMod val="50000"/>
                  <a:alpha val="2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ight Arrow 53">
            <a:extLst>
              <a:ext uri="{FF2B5EF4-FFF2-40B4-BE49-F238E27FC236}">
                <a16:creationId xmlns:a16="http://schemas.microsoft.com/office/drawing/2014/main" id="{28E3AF24-7737-724F-8EB5-DCC032157738}"/>
              </a:ext>
            </a:extLst>
          </p:cNvPr>
          <p:cNvSpPr/>
          <p:nvPr/>
        </p:nvSpPr>
        <p:spPr>
          <a:xfrm>
            <a:off x="11643832" y="7854765"/>
            <a:ext cx="1089986" cy="123245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333F6604-5FDA-B54C-B015-EE6D7051608A}"/>
              </a:ext>
            </a:extLst>
          </p:cNvPr>
          <p:cNvSpPr txBox="1"/>
          <p:nvPr/>
        </p:nvSpPr>
        <p:spPr>
          <a:xfrm flipH="1">
            <a:off x="1479030" y="5476137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id="{C80794FD-FF7B-3449-8235-E4E76B86BB95}"/>
              </a:ext>
            </a:extLst>
          </p:cNvPr>
          <p:cNvSpPr/>
          <p:nvPr/>
        </p:nvSpPr>
        <p:spPr>
          <a:xfrm flipH="1">
            <a:off x="1479026" y="6158883"/>
            <a:ext cx="45651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7FE7AD25-8459-D040-8ABD-85CD56F98879}"/>
              </a:ext>
            </a:extLst>
          </p:cNvPr>
          <p:cNvSpPr txBox="1"/>
          <p:nvPr/>
        </p:nvSpPr>
        <p:spPr>
          <a:xfrm>
            <a:off x="18504073" y="5476137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52405FEE-1D9E-594C-8FED-0E791C35704D}"/>
              </a:ext>
            </a:extLst>
          </p:cNvPr>
          <p:cNvSpPr/>
          <p:nvPr/>
        </p:nvSpPr>
        <p:spPr>
          <a:xfrm>
            <a:off x="18504075" y="6158883"/>
            <a:ext cx="45151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8ECAE4C1-8CA9-BA49-8FB2-A638E4D4D422}"/>
              </a:ext>
            </a:extLst>
          </p:cNvPr>
          <p:cNvSpPr txBox="1"/>
          <p:nvPr/>
        </p:nvSpPr>
        <p:spPr>
          <a:xfrm flipH="1">
            <a:off x="1479030" y="9228966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sp>
        <p:nvSpPr>
          <p:cNvPr id="60" name="Rectangle 56">
            <a:extLst>
              <a:ext uri="{FF2B5EF4-FFF2-40B4-BE49-F238E27FC236}">
                <a16:creationId xmlns:a16="http://schemas.microsoft.com/office/drawing/2014/main" id="{EBBC12B8-FA23-5244-B991-B8E9AAD8FF20}"/>
              </a:ext>
            </a:extLst>
          </p:cNvPr>
          <p:cNvSpPr/>
          <p:nvPr/>
        </p:nvSpPr>
        <p:spPr>
          <a:xfrm flipH="1">
            <a:off x="1479026" y="9911712"/>
            <a:ext cx="45651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10229FF5-29EE-9D46-A33A-C6AC14747DF9}"/>
              </a:ext>
            </a:extLst>
          </p:cNvPr>
          <p:cNvSpPr txBox="1"/>
          <p:nvPr/>
        </p:nvSpPr>
        <p:spPr>
          <a:xfrm>
            <a:off x="18504073" y="9228966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57E3E116-4671-A945-B926-880B273D7EBC}"/>
              </a:ext>
            </a:extLst>
          </p:cNvPr>
          <p:cNvSpPr/>
          <p:nvPr/>
        </p:nvSpPr>
        <p:spPr>
          <a:xfrm>
            <a:off x="18504075" y="9911712"/>
            <a:ext cx="45151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16A70871-92BE-704E-95DC-5FEA48C61AC6}"/>
              </a:ext>
            </a:extLst>
          </p:cNvPr>
          <p:cNvSpPr txBox="1"/>
          <p:nvPr/>
        </p:nvSpPr>
        <p:spPr>
          <a:xfrm>
            <a:off x="8000460" y="7854765"/>
            <a:ext cx="2790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Current Future</a:t>
            </a:r>
          </a:p>
        </p:txBody>
      </p:sp>
      <p:sp>
        <p:nvSpPr>
          <p:cNvPr id="64" name="CuadroTexto 395">
            <a:extLst>
              <a:ext uri="{FF2B5EF4-FFF2-40B4-BE49-F238E27FC236}">
                <a16:creationId xmlns:a16="http://schemas.microsoft.com/office/drawing/2014/main" id="{A681E7C2-7F56-554C-97C5-04C448032BDF}"/>
              </a:ext>
            </a:extLst>
          </p:cNvPr>
          <p:cNvSpPr txBox="1"/>
          <p:nvPr/>
        </p:nvSpPr>
        <p:spPr>
          <a:xfrm>
            <a:off x="12975653" y="7827056"/>
            <a:ext cx="2790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1215725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A962421C-4162-2C4B-A877-5A1EFEC060CF}"/>
              </a:ext>
            </a:extLst>
          </p:cNvPr>
          <p:cNvSpPr/>
          <p:nvPr/>
        </p:nvSpPr>
        <p:spPr>
          <a:xfrm>
            <a:off x="16168002" y="4883030"/>
            <a:ext cx="5411470" cy="54114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D8DE5A-3BC1-AF4B-BE00-8A6129D85E10}"/>
              </a:ext>
            </a:extLst>
          </p:cNvPr>
          <p:cNvSpPr/>
          <p:nvPr/>
        </p:nvSpPr>
        <p:spPr>
          <a:xfrm>
            <a:off x="2794965" y="4883030"/>
            <a:ext cx="5411470" cy="54114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004353" y="1022190"/>
            <a:ext cx="123690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Current vs Future State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99D01459-5CB6-8F4C-BF6D-D3683CA57A3E}"/>
              </a:ext>
            </a:extLst>
          </p:cNvPr>
          <p:cNvSpPr txBox="1"/>
          <p:nvPr/>
        </p:nvSpPr>
        <p:spPr>
          <a:xfrm>
            <a:off x="3052509" y="10875581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Cost Reduction</a:t>
            </a:r>
          </a:p>
        </p:txBody>
      </p:sp>
      <p:sp>
        <p:nvSpPr>
          <p:cNvPr id="68" name="Rectangle 56">
            <a:extLst>
              <a:ext uri="{FF2B5EF4-FFF2-40B4-BE49-F238E27FC236}">
                <a16:creationId xmlns:a16="http://schemas.microsoft.com/office/drawing/2014/main" id="{D92B81C1-B473-634F-B849-9DA3915AAB3D}"/>
              </a:ext>
            </a:extLst>
          </p:cNvPr>
          <p:cNvSpPr/>
          <p:nvPr/>
        </p:nvSpPr>
        <p:spPr>
          <a:xfrm>
            <a:off x="3052511" y="11474825"/>
            <a:ext cx="48963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70" name="CuadroTexto 395">
            <a:extLst>
              <a:ext uri="{FF2B5EF4-FFF2-40B4-BE49-F238E27FC236}">
                <a16:creationId xmlns:a16="http://schemas.microsoft.com/office/drawing/2014/main" id="{EA955964-88F0-F642-BF98-1EE91FD8C8EF}"/>
              </a:ext>
            </a:extLst>
          </p:cNvPr>
          <p:cNvSpPr txBox="1"/>
          <p:nvPr/>
        </p:nvSpPr>
        <p:spPr>
          <a:xfrm>
            <a:off x="3957536" y="6803935"/>
            <a:ext cx="3092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Current State</a:t>
            </a:r>
          </a:p>
        </p:txBody>
      </p:sp>
      <p:sp>
        <p:nvSpPr>
          <p:cNvPr id="77" name="CuadroTexto 395">
            <a:extLst>
              <a:ext uri="{FF2B5EF4-FFF2-40B4-BE49-F238E27FC236}">
                <a16:creationId xmlns:a16="http://schemas.microsoft.com/office/drawing/2014/main" id="{E799B658-ADA2-4043-8567-5E6A4CC3E7DC}"/>
              </a:ext>
            </a:extLst>
          </p:cNvPr>
          <p:cNvSpPr txBox="1"/>
          <p:nvPr/>
        </p:nvSpPr>
        <p:spPr>
          <a:xfrm>
            <a:off x="17327363" y="6803935"/>
            <a:ext cx="3092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Future State</a:t>
            </a:r>
          </a:p>
        </p:txBody>
      </p:sp>
      <p:sp>
        <p:nvSpPr>
          <p:cNvPr id="79" name="CuadroTexto 395">
            <a:extLst>
              <a:ext uri="{FF2B5EF4-FFF2-40B4-BE49-F238E27FC236}">
                <a16:creationId xmlns:a16="http://schemas.microsoft.com/office/drawing/2014/main" id="{A857E6AC-6BFF-CC49-8071-44ED7BD2865A}"/>
              </a:ext>
            </a:extLst>
          </p:cNvPr>
          <p:cNvSpPr txBox="1"/>
          <p:nvPr/>
        </p:nvSpPr>
        <p:spPr>
          <a:xfrm>
            <a:off x="16428758" y="10875581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Value Creation</a:t>
            </a:r>
          </a:p>
        </p:txBody>
      </p:sp>
      <p:sp>
        <p:nvSpPr>
          <p:cNvPr id="80" name="Rectangle 56">
            <a:extLst>
              <a:ext uri="{FF2B5EF4-FFF2-40B4-BE49-F238E27FC236}">
                <a16:creationId xmlns:a16="http://schemas.microsoft.com/office/drawing/2014/main" id="{FB19E027-86D7-5A4F-92C3-C43DC60D503E}"/>
              </a:ext>
            </a:extLst>
          </p:cNvPr>
          <p:cNvSpPr/>
          <p:nvPr/>
        </p:nvSpPr>
        <p:spPr>
          <a:xfrm>
            <a:off x="16428760" y="11474825"/>
            <a:ext cx="48963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EED8538B-E0CB-AD45-8F7A-1F582B33AD87}"/>
              </a:ext>
            </a:extLst>
          </p:cNvPr>
          <p:cNvSpPr/>
          <p:nvPr/>
        </p:nvSpPr>
        <p:spPr>
          <a:xfrm>
            <a:off x="8832849" y="5080000"/>
            <a:ext cx="6711952" cy="5017530"/>
          </a:xfrm>
          <a:prstGeom prst="rightArrow">
            <a:avLst>
              <a:gd name="adj1" fmla="val 65973"/>
              <a:gd name="adj2" fmla="val 5000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395">
            <a:extLst>
              <a:ext uri="{FF2B5EF4-FFF2-40B4-BE49-F238E27FC236}">
                <a16:creationId xmlns:a16="http://schemas.microsoft.com/office/drawing/2014/main" id="{86F0CEF5-4A92-DA4E-A323-A0CC9916C031}"/>
              </a:ext>
            </a:extLst>
          </p:cNvPr>
          <p:cNvSpPr txBox="1"/>
          <p:nvPr/>
        </p:nvSpPr>
        <p:spPr>
          <a:xfrm>
            <a:off x="9437985" y="7012663"/>
            <a:ext cx="4594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Key Performance Indicators</a:t>
            </a:r>
          </a:p>
        </p:txBody>
      </p:sp>
      <p:sp>
        <p:nvSpPr>
          <p:cNvPr id="23" name="Rectangle 56">
            <a:extLst>
              <a:ext uri="{FF2B5EF4-FFF2-40B4-BE49-F238E27FC236}">
                <a16:creationId xmlns:a16="http://schemas.microsoft.com/office/drawing/2014/main" id="{86295788-739B-0F42-839B-AAF49628012C}"/>
              </a:ext>
            </a:extLst>
          </p:cNvPr>
          <p:cNvSpPr/>
          <p:nvPr/>
        </p:nvSpPr>
        <p:spPr>
          <a:xfrm>
            <a:off x="9740634" y="11474824"/>
            <a:ext cx="48963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743423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004353" y="1022190"/>
            <a:ext cx="123690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Current vs Future State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C2CE8E-AA5B-924C-BB1B-D1378898B272}"/>
              </a:ext>
            </a:extLst>
          </p:cNvPr>
          <p:cNvSpPr/>
          <p:nvPr/>
        </p:nvSpPr>
        <p:spPr>
          <a:xfrm>
            <a:off x="2668307" y="4689988"/>
            <a:ext cx="7276616" cy="1514064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01B784-38A9-A34C-9158-8C679E40E40C}"/>
              </a:ext>
            </a:extLst>
          </p:cNvPr>
          <p:cNvSpPr/>
          <p:nvPr/>
        </p:nvSpPr>
        <p:spPr>
          <a:xfrm>
            <a:off x="2668307" y="6204053"/>
            <a:ext cx="7276616" cy="62435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9" name="CuadroTexto 395">
            <a:extLst>
              <a:ext uri="{FF2B5EF4-FFF2-40B4-BE49-F238E27FC236}">
                <a16:creationId xmlns:a16="http://schemas.microsoft.com/office/drawing/2014/main" id="{EAE47A0A-D1EB-494A-8F6D-FAD03996D888}"/>
              </a:ext>
            </a:extLst>
          </p:cNvPr>
          <p:cNvSpPr txBox="1"/>
          <p:nvPr/>
        </p:nvSpPr>
        <p:spPr>
          <a:xfrm>
            <a:off x="4534489" y="5147355"/>
            <a:ext cx="3544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Current State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12E70C-C2B7-7540-8B54-0327C056B789}"/>
              </a:ext>
            </a:extLst>
          </p:cNvPr>
          <p:cNvSpPr/>
          <p:nvPr/>
        </p:nvSpPr>
        <p:spPr>
          <a:xfrm>
            <a:off x="14432727" y="4689988"/>
            <a:ext cx="7276616" cy="1514064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26B5D8-78D1-5D4E-9E79-165291C1EB14}"/>
              </a:ext>
            </a:extLst>
          </p:cNvPr>
          <p:cNvSpPr/>
          <p:nvPr/>
        </p:nvSpPr>
        <p:spPr>
          <a:xfrm>
            <a:off x="14432727" y="6204053"/>
            <a:ext cx="7276616" cy="62435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CuadroTexto 395">
            <a:extLst>
              <a:ext uri="{FF2B5EF4-FFF2-40B4-BE49-F238E27FC236}">
                <a16:creationId xmlns:a16="http://schemas.microsoft.com/office/drawing/2014/main" id="{50E2534A-583B-974E-A9CF-0F6B6C576048}"/>
              </a:ext>
            </a:extLst>
          </p:cNvPr>
          <p:cNvSpPr txBox="1"/>
          <p:nvPr/>
        </p:nvSpPr>
        <p:spPr>
          <a:xfrm>
            <a:off x="16214928" y="5147354"/>
            <a:ext cx="3544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Future State</a:t>
            </a:r>
          </a:p>
        </p:txBody>
      </p:sp>
      <p:sp>
        <p:nvSpPr>
          <p:cNvPr id="27" name="Rectangle 56">
            <a:extLst>
              <a:ext uri="{FF2B5EF4-FFF2-40B4-BE49-F238E27FC236}">
                <a16:creationId xmlns:a16="http://schemas.microsoft.com/office/drawing/2014/main" id="{D31E06B1-1687-8247-8B6E-419EBFBA9EB4}"/>
              </a:ext>
            </a:extLst>
          </p:cNvPr>
          <p:cNvSpPr/>
          <p:nvPr/>
        </p:nvSpPr>
        <p:spPr>
          <a:xfrm>
            <a:off x="3382951" y="6694356"/>
            <a:ext cx="58473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28" name="Rectangle 56">
            <a:extLst>
              <a:ext uri="{FF2B5EF4-FFF2-40B4-BE49-F238E27FC236}">
                <a16:creationId xmlns:a16="http://schemas.microsoft.com/office/drawing/2014/main" id="{6B55C917-34D2-8747-93A5-6804433B1B0E}"/>
              </a:ext>
            </a:extLst>
          </p:cNvPr>
          <p:cNvSpPr/>
          <p:nvPr/>
        </p:nvSpPr>
        <p:spPr>
          <a:xfrm>
            <a:off x="15147371" y="6694356"/>
            <a:ext cx="58473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321C1565-17D2-084E-80B6-42949BFF2F91}"/>
              </a:ext>
            </a:extLst>
          </p:cNvPr>
          <p:cNvSpPr/>
          <p:nvPr/>
        </p:nvSpPr>
        <p:spPr>
          <a:xfrm>
            <a:off x="10334898" y="7147472"/>
            <a:ext cx="3707854" cy="4356746"/>
          </a:xfrm>
          <a:prstGeom prst="rightArrow">
            <a:avLst>
              <a:gd name="adj1" fmla="val 65973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adroTexto 395">
            <a:extLst>
              <a:ext uri="{FF2B5EF4-FFF2-40B4-BE49-F238E27FC236}">
                <a16:creationId xmlns:a16="http://schemas.microsoft.com/office/drawing/2014/main" id="{838F7692-8862-4E47-AFF0-25D02AB46EA5}"/>
              </a:ext>
            </a:extLst>
          </p:cNvPr>
          <p:cNvSpPr txBox="1"/>
          <p:nvPr/>
        </p:nvSpPr>
        <p:spPr>
          <a:xfrm>
            <a:off x="10659567" y="9002679"/>
            <a:ext cx="3058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694604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004353" y="1022190"/>
            <a:ext cx="123690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Current vs Future State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C9129E-95A0-B248-A54D-87B475AA0878}"/>
              </a:ext>
            </a:extLst>
          </p:cNvPr>
          <p:cNvGrpSpPr/>
          <p:nvPr/>
        </p:nvGrpSpPr>
        <p:grpSpPr>
          <a:xfrm>
            <a:off x="2025650" y="4499784"/>
            <a:ext cx="20326349" cy="7810747"/>
            <a:chOff x="2025650" y="4499784"/>
            <a:chExt cx="20326349" cy="781074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639A474-893E-364F-9F7F-5196485236EF}"/>
                </a:ext>
              </a:extLst>
            </p:cNvPr>
            <p:cNvGrpSpPr/>
            <p:nvPr/>
          </p:nvGrpSpPr>
          <p:grpSpPr>
            <a:xfrm>
              <a:off x="2025650" y="4499784"/>
              <a:ext cx="9393765" cy="7810747"/>
              <a:chOff x="2025650" y="4499784"/>
              <a:chExt cx="9393765" cy="781074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0F7D896-2F78-6C49-B23C-84A842253FF6}"/>
                  </a:ext>
                </a:extLst>
              </p:cNvPr>
              <p:cNvSpPr/>
              <p:nvPr/>
            </p:nvSpPr>
            <p:spPr>
              <a:xfrm>
                <a:off x="3048001" y="6366933"/>
                <a:ext cx="8371414" cy="16898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8570CA-46D8-764C-92AD-D767425DD139}"/>
                  </a:ext>
                </a:extLst>
              </p:cNvPr>
              <p:cNvSpPr/>
              <p:nvPr/>
            </p:nvSpPr>
            <p:spPr>
              <a:xfrm>
                <a:off x="3048001" y="8493809"/>
                <a:ext cx="8371414" cy="16898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8184843-2EDF-9C4F-9758-D4BA25FA514A}"/>
                  </a:ext>
                </a:extLst>
              </p:cNvPr>
              <p:cNvSpPr/>
              <p:nvPr/>
            </p:nvSpPr>
            <p:spPr>
              <a:xfrm>
                <a:off x="3048001" y="10620685"/>
                <a:ext cx="8371414" cy="16898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93DDF2C-1026-F44D-97BA-2345462DE544}"/>
                  </a:ext>
                </a:extLst>
              </p:cNvPr>
              <p:cNvSpPr/>
              <p:nvPr/>
            </p:nvSpPr>
            <p:spPr>
              <a:xfrm>
                <a:off x="4267199" y="6745296"/>
                <a:ext cx="682074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8E7331D-7529-6844-BEA7-79D154AC1629}"/>
                  </a:ext>
                </a:extLst>
              </p:cNvPr>
              <p:cNvSpPr/>
              <p:nvPr/>
            </p:nvSpPr>
            <p:spPr>
              <a:xfrm>
                <a:off x="4267199" y="8848416"/>
                <a:ext cx="682074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18C7108-1549-5D49-B0D5-432A629CE99E}"/>
                  </a:ext>
                </a:extLst>
              </p:cNvPr>
              <p:cNvSpPr/>
              <p:nvPr/>
            </p:nvSpPr>
            <p:spPr>
              <a:xfrm>
                <a:off x="4267199" y="10951536"/>
                <a:ext cx="682074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70CC9D6-3A2A-0845-8731-E973EE3B93C8}"/>
                  </a:ext>
                </a:extLst>
              </p:cNvPr>
              <p:cNvGrpSpPr/>
              <p:nvPr/>
            </p:nvGrpSpPr>
            <p:grpSpPr>
              <a:xfrm>
                <a:off x="2025650" y="4499784"/>
                <a:ext cx="9393764" cy="1573826"/>
                <a:chOff x="2025650" y="4499784"/>
                <a:chExt cx="9393764" cy="1689846"/>
              </a:xfrm>
            </p:grpSpPr>
            <p:sp>
              <p:nvSpPr>
                <p:cNvPr id="82" name="Right Arrow 81">
                  <a:extLst>
                    <a:ext uri="{FF2B5EF4-FFF2-40B4-BE49-F238E27FC236}">
                      <a16:creationId xmlns:a16="http://schemas.microsoft.com/office/drawing/2014/main" id="{494644B8-8512-E045-BD49-B9904F776B9E}"/>
                    </a:ext>
                  </a:extLst>
                </p:cNvPr>
                <p:cNvSpPr/>
                <p:nvPr/>
              </p:nvSpPr>
              <p:spPr>
                <a:xfrm>
                  <a:off x="2025650" y="4499784"/>
                  <a:ext cx="9393764" cy="1689846"/>
                </a:xfrm>
                <a:prstGeom prst="rightArrow">
                  <a:avLst>
                    <a:gd name="adj1" fmla="val 65973"/>
                    <a:gd name="adj2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CuadroTexto 395">
                  <a:extLst>
                    <a:ext uri="{FF2B5EF4-FFF2-40B4-BE49-F238E27FC236}">
                      <a16:creationId xmlns:a16="http://schemas.microsoft.com/office/drawing/2014/main" id="{26B581FF-4EDC-9544-AEFF-1128B5D315F4}"/>
                    </a:ext>
                  </a:extLst>
                </p:cNvPr>
                <p:cNvSpPr txBox="1"/>
                <p:nvPr/>
              </p:nvSpPr>
              <p:spPr>
                <a:xfrm>
                  <a:off x="4906644" y="4990764"/>
                  <a:ext cx="3631777" cy="760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dirty="0">
                      <a:solidFill>
                        <a:schemeClr val="bg1"/>
                      </a:solidFill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Current State</a:t>
                  </a:r>
                </a:p>
              </p:txBody>
            </p: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B9F75A7-C69E-4945-9B35-2DB0A65E1A89}"/>
                </a:ext>
              </a:extLst>
            </p:cNvPr>
            <p:cNvGrpSpPr/>
            <p:nvPr/>
          </p:nvGrpSpPr>
          <p:grpSpPr>
            <a:xfrm>
              <a:off x="12958235" y="4499784"/>
              <a:ext cx="9393764" cy="7810747"/>
              <a:chOff x="12958235" y="4499784"/>
              <a:chExt cx="9393764" cy="7810747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4FFF8CE-CEF1-7D41-8AD3-73A7DF3D0AA1}"/>
                  </a:ext>
                </a:extLst>
              </p:cNvPr>
              <p:cNvSpPr/>
              <p:nvPr/>
            </p:nvSpPr>
            <p:spPr>
              <a:xfrm>
                <a:off x="13980585" y="6366933"/>
                <a:ext cx="8371414" cy="16898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B5BAC3E-84B9-384F-92ED-BE454093DEE8}"/>
                  </a:ext>
                </a:extLst>
              </p:cNvPr>
              <p:cNvSpPr/>
              <p:nvPr/>
            </p:nvSpPr>
            <p:spPr>
              <a:xfrm>
                <a:off x="13980585" y="8493809"/>
                <a:ext cx="8371414" cy="16898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F5B4356-7D91-554B-8FC2-215007E5A63A}"/>
                  </a:ext>
                </a:extLst>
              </p:cNvPr>
              <p:cNvSpPr/>
              <p:nvPr/>
            </p:nvSpPr>
            <p:spPr>
              <a:xfrm>
                <a:off x="13980585" y="10620685"/>
                <a:ext cx="8371414" cy="16898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40C3245-A2FC-C748-9F1A-9BCAF6A56EC2}"/>
                  </a:ext>
                </a:extLst>
              </p:cNvPr>
              <p:cNvSpPr/>
              <p:nvPr/>
            </p:nvSpPr>
            <p:spPr>
              <a:xfrm>
                <a:off x="15199783" y="6745296"/>
                <a:ext cx="682074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35A44EF-09A8-5449-982D-119D27A38C8E}"/>
                  </a:ext>
                </a:extLst>
              </p:cNvPr>
              <p:cNvSpPr/>
              <p:nvPr/>
            </p:nvSpPr>
            <p:spPr>
              <a:xfrm>
                <a:off x="15199783" y="8848416"/>
                <a:ext cx="682074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3295795-FF61-884F-A919-0002F0BC43B1}"/>
                  </a:ext>
                </a:extLst>
              </p:cNvPr>
              <p:cNvSpPr/>
              <p:nvPr/>
            </p:nvSpPr>
            <p:spPr>
              <a:xfrm>
                <a:off x="15199783" y="10951536"/>
                <a:ext cx="682074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36527BBA-451E-3B4E-94AE-ED285F51B874}"/>
                  </a:ext>
                </a:extLst>
              </p:cNvPr>
              <p:cNvGrpSpPr/>
              <p:nvPr/>
            </p:nvGrpSpPr>
            <p:grpSpPr>
              <a:xfrm>
                <a:off x="12958235" y="4499784"/>
                <a:ext cx="9393764" cy="1689846"/>
                <a:chOff x="2025650" y="4499784"/>
                <a:chExt cx="9393764" cy="1689846"/>
              </a:xfrm>
            </p:grpSpPr>
            <p:sp>
              <p:nvSpPr>
                <p:cNvPr id="85" name="Right Arrow 84">
                  <a:extLst>
                    <a:ext uri="{FF2B5EF4-FFF2-40B4-BE49-F238E27FC236}">
                      <a16:creationId xmlns:a16="http://schemas.microsoft.com/office/drawing/2014/main" id="{D94FD814-8A4D-A740-A23D-6A21704DC7DE}"/>
                    </a:ext>
                  </a:extLst>
                </p:cNvPr>
                <p:cNvSpPr/>
                <p:nvPr/>
              </p:nvSpPr>
              <p:spPr>
                <a:xfrm>
                  <a:off x="2025650" y="4499784"/>
                  <a:ext cx="9393764" cy="1689846"/>
                </a:xfrm>
                <a:prstGeom prst="rightArrow">
                  <a:avLst>
                    <a:gd name="adj1" fmla="val 65973"/>
                    <a:gd name="adj2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CuadroTexto 395">
                  <a:extLst>
                    <a:ext uri="{FF2B5EF4-FFF2-40B4-BE49-F238E27FC236}">
                      <a16:creationId xmlns:a16="http://schemas.microsoft.com/office/drawing/2014/main" id="{AC250A6E-85F0-E54A-8EA3-8E50CC936BDE}"/>
                    </a:ext>
                  </a:extLst>
                </p:cNvPr>
                <p:cNvSpPr txBox="1"/>
                <p:nvPr/>
              </p:nvSpPr>
              <p:spPr>
                <a:xfrm>
                  <a:off x="4906644" y="4990764"/>
                  <a:ext cx="363177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dirty="0">
                      <a:solidFill>
                        <a:schemeClr val="bg1"/>
                      </a:solidFill>
                      <a:latin typeface="Poppins Medium" pitchFamily="2" charset="77"/>
                      <a:ea typeface="Lato Semibold" panose="020F0502020204030203" pitchFamily="34" charset="0"/>
                      <a:cs typeface="Poppins Medium" pitchFamily="2" charset="77"/>
                    </a:rPr>
                    <a:t>Future State</a:t>
                  </a:r>
                </a:p>
              </p:txBody>
            </p:sp>
          </p:grpSp>
        </p:grpSp>
      </p:grpSp>
      <p:sp>
        <p:nvSpPr>
          <p:cNvPr id="87" name="CuadroTexto 395">
            <a:extLst>
              <a:ext uri="{FF2B5EF4-FFF2-40B4-BE49-F238E27FC236}">
                <a16:creationId xmlns:a16="http://schemas.microsoft.com/office/drawing/2014/main" id="{93423AF8-5D9A-3B4C-8A4D-DECAD1FF309C}"/>
              </a:ext>
            </a:extLst>
          </p:cNvPr>
          <p:cNvSpPr txBox="1"/>
          <p:nvPr/>
        </p:nvSpPr>
        <p:spPr>
          <a:xfrm rot="16200000">
            <a:off x="-278019" y="9093516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Cost Reduction</a:t>
            </a:r>
          </a:p>
        </p:txBody>
      </p:sp>
      <p:sp>
        <p:nvSpPr>
          <p:cNvPr id="88" name="CuadroTexto 395">
            <a:extLst>
              <a:ext uri="{FF2B5EF4-FFF2-40B4-BE49-F238E27FC236}">
                <a16:creationId xmlns:a16="http://schemas.microsoft.com/office/drawing/2014/main" id="{088290B0-6FAB-6147-8631-4A43CA5D9FB6}"/>
              </a:ext>
            </a:extLst>
          </p:cNvPr>
          <p:cNvSpPr txBox="1"/>
          <p:nvPr/>
        </p:nvSpPr>
        <p:spPr>
          <a:xfrm rot="16200000">
            <a:off x="10696768" y="9093516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Value Creation</a:t>
            </a:r>
          </a:p>
        </p:txBody>
      </p:sp>
    </p:spTree>
    <p:extLst>
      <p:ext uri="{BB962C8B-B14F-4D97-AF65-F5344CB8AC3E}">
        <p14:creationId xmlns:p14="http://schemas.microsoft.com/office/powerpoint/2010/main" val="2323323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004353" y="1022190"/>
            <a:ext cx="123690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Current vs Future State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D69494-69AC-AA4C-BD6B-2F30940F0591}"/>
              </a:ext>
            </a:extLst>
          </p:cNvPr>
          <p:cNvSpPr/>
          <p:nvPr/>
        </p:nvSpPr>
        <p:spPr>
          <a:xfrm>
            <a:off x="4554970" y="5541819"/>
            <a:ext cx="15267709" cy="6068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adroTexto 395">
            <a:extLst>
              <a:ext uri="{FF2B5EF4-FFF2-40B4-BE49-F238E27FC236}">
                <a16:creationId xmlns:a16="http://schemas.microsoft.com/office/drawing/2014/main" id="{3AAC587A-EE3E-9747-8B78-43FCE20AF6D1}"/>
              </a:ext>
            </a:extLst>
          </p:cNvPr>
          <p:cNvSpPr txBox="1"/>
          <p:nvPr/>
        </p:nvSpPr>
        <p:spPr>
          <a:xfrm flipH="1">
            <a:off x="13766769" y="7999650"/>
            <a:ext cx="3290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Value Creation</a:t>
            </a:r>
          </a:p>
        </p:txBody>
      </p:sp>
      <p:sp>
        <p:nvSpPr>
          <p:cNvPr id="30" name="CuadroTexto 395">
            <a:extLst>
              <a:ext uri="{FF2B5EF4-FFF2-40B4-BE49-F238E27FC236}">
                <a16:creationId xmlns:a16="http://schemas.microsoft.com/office/drawing/2014/main" id="{2E77AA63-B320-4340-8ED1-A4252E824AA8}"/>
              </a:ext>
            </a:extLst>
          </p:cNvPr>
          <p:cNvSpPr txBox="1"/>
          <p:nvPr/>
        </p:nvSpPr>
        <p:spPr>
          <a:xfrm flipH="1">
            <a:off x="7320157" y="7999650"/>
            <a:ext cx="3290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Cost Reduction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412436F-CA45-A346-B02F-6A3F35B76C07}"/>
              </a:ext>
            </a:extLst>
          </p:cNvPr>
          <p:cNvSpPr/>
          <p:nvPr/>
        </p:nvSpPr>
        <p:spPr>
          <a:xfrm>
            <a:off x="2526260" y="7398918"/>
            <a:ext cx="4057420" cy="23540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5E0FAAD-41A1-2C48-BFA7-39A47CB71C49}"/>
              </a:ext>
            </a:extLst>
          </p:cNvPr>
          <p:cNvSpPr/>
          <p:nvPr/>
        </p:nvSpPr>
        <p:spPr>
          <a:xfrm>
            <a:off x="17813691" y="7398918"/>
            <a:ext cx="4057420" cy="2354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adroTexto 395">
            <a:extLst>
              <a:ext uri="{FF2B5EF4-FFF2-40B4-BE49-F238E27FC236}">
                <a16:creationId xmlns:a16="http://schemas.microsoft.com/office/drawing/2014/main" id="{1AC828A1-EDF1-FD44-A59E-24B90018E209}"/>
              </a:ext>
            </a:extLst>
          </p:cNvPr>
          <p:cNvSpPr txBox="1"/>
          <p:nvPr/>
        </p:nvSpPr>
        <p:spPr>
          <a:xfrm>
            <a:off x="3008596" y="7821909"/>
            <a:ext cx="3092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Current State</a:t>
            </a:r>
          </a:p>
        </p:txBody>
      </p: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1E21B638-56B7-6449-8768-60EA4228F0AF}"/>
              </a:ext>
            </a:extLst>
          </p:cNvPr>
          <p:cNvSpPr txBox="1"/>
          <p:nvPr/>
        </p:nvSpPr>
        <p:spPr>
          <a:xfrm>
            <a:off x="18273551" y="7821909"/>
            <a:ext cx="3092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Future State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1FC6E151-A360-BF48-8398-AA4DBBBAB63C}"/>
              </a:ext>
            </a:extLst>
          </p:cNvPr>
          <p:cNvSpPr/>
          <p:nvPr/>
        </p:nvSpPr>
        <p:spPr>
          <a:xfrm>
            <a:off x="11290882" y="7821909"/>
            <a:ext cx="1795884" cy="1569660"/>
          </a:xfrm>
          <a:prstGeom prst="rightArrow">
            <a:avLst>
              <a:gd name="adj1" fmla="val 65973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6">
            <a:extLst>
              <a:ext uri="{FF2B5EF4-FFF2-40B4-BE49-F238E27FC236}">
                <a16:creationId xmlns:a16="http://schemas.microsoft.com/office/drawing/2014/main" id="{4F9B4CE4-3285-364B-8B8A-89403C692DBA}"/>
              </a:ext>
            </a:extLst>
          </p:cNvPr>
          <p:cNvSpPr/>
          <p:nvPr/>
        </p:nvSpPr>
        <p:spPr>
          <a:xfrm>
            <a:off x="6639042" y="10023785"/>
            <a:ext cx="4651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70" name="Rectangle 56">
            <a:extLst>
              <a:ext uri="{FF2B5EF4-FFF2-40B4-BE49-F238E27FC236}">
                <a16:creationId xmlns:a16="http://schemas.microsoft.com/office/drawing/2014/main" id="{DE00500D-9A3F-FF42-8D1B-AFA466F5D54F}"/>
              </a:ext>
            </a:extLst>
          </p:cNvPr>
          <p:cNvSpPr/>
          <p:nvPr/>
        </p:nvSpPr>
        <p:spPr>
          <a:xfrm>
            <a:off x="12959433" y="10023785"/>
            <a:ext cx="4651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71" name="Rectangle 56">
            <a:extLst>
              <a:ext uri="{FF2B5EF4-FFF2-40B4-BE49-F238E27FC236}">
                <a16:creationId xmlns:a16="http://schemas.microsoft.com/office/drawing/2014/main" id="{68B7E23F-D890-BC48-B454-11661EC540F6}"/>
              </a:ext>
            </a:extLst>
          </p:cNvPr>
          <p:cNvSpPr/>
          <p:nvPr/>
        </p:nvSpPr>
        <p:spPr>
          <a:xfrm>
            <a:off x="6639042" y="6196291"/>
            <a:ext cx="4651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72" name="Rectangle 56">
            <a:extLst>
              <a:ext uri="{FF2B5EF4-FFF2-40B4-BE49-F238E27FC236}">
                <a16:creationId xmlns:a16="http://schemas.microsoft.com/office/drawing/2014/main" id="{150122A3-9CC7-8C4B-BECC-190A08331977}"/>
              </a:ext>
            </a:extLst>
          </p:cNvPr>
          <p:cNvSpPr/>
          <p:nvPr/>
        </p:nvSpPr>
        <p:spPr>
          <a:xfrm>
            <a:off x="12959433" y="6196291"/>
            <a:ext cx="4651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245598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004353" y="1022190"/>
            <a:ext cx="123690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Current vs Future State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344E5A-02C3-C24D-88E5-B804B483B438}"/>
              </a:ext>
            </a:extLst>
          </p:cNvPr>
          <p:cNvSpPr/>
          <p:nvPr/>
        </p:nvSpPr>
        <p:spPr>
          <a:xfrm>
            <a:off x="1813146" y="4617720"/>
            <a:ext cx="6553614" cy="1325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C4128E-AECE-0D4B-920B-3D3A9FADFE4C}"/>
              </a:ext>
            </a:extLst>
          </p:cNvPr>
          <p:cNvSpPr/>
          <p:nvPr/>
        </p:nvSpPr>
        <p:spPr>
          <a:xfrm>
            <a:off x="16010892" y="4617720"/>
            <a:ext cx="6553614" cy="13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02ED8F-E58E-C24E-8DA7-35A0873296D0}"/>
              </a:ext>
            </a:extLst>
          </p:cNvPr>
          <p:cNvSpPr/>
          <p:nvPr/>
        </p:nvSpPr>
        <p:spPr>
          <a:xfrm>
            <a:off x="1813146" y="6294213"/>
            <a:ext cx="6553614" cy="1325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06090D-D62E-2F4C-A178-F3FDD82685FA}"/>
              </a:ext>
            </a:extLst>
          </p:cNvPr>
          <p:cNvSpPr/>
          <p:nvPr/>
        </p:nvSpPr>
        <p:spPr>
          <a:xfrm>
            <a:off x="16010892" y="6294213"/>
            <a:ext cx="6553614" cy="1325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8E7F02-4135-BB40-811B-8B545D057E4F}"/>
              </a:ext>
            </a:extLst>
          </p:cNvPr>
          <p:cNvSpPr/>
          <p:nvPr/>
        </p:nvSpPr>
        <p:spPr>
          <a:xfrm>
            <a:off x="1813146" y="7970707"/>
            <a:ext cx="6553614" cy="1325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275EE7-2169-054A-8740-77CD2ECAF506}"/>
              </a:ext>
            </a:extLst>
          </p:cNvPr>
          <p:cNvSpPr/>
          <p:nvPr/>
        </p:nvSpPr>
        <p:spPr>
          <a:xfrm>
            <a:off x="16010892" y="7970707"/>
            <a:ext cx="6553614" cy="1325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433299-DF2F-9C43-9DCC-B0BF004CC703}"/>
              </a:ext>
            </a:extLst>
          </p:cNvPr>
          <p:cNvSpPr/>
          <p:nvPr/>
        </p:nvSpPr>
        <p:spPr>
          <a:xfrm>
            <a:off x="1813146" y="9647200"/>
            <a:ext cx="6553614" cy="1325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E5DCC9-110B-B64D-8D9F-1C01899B79B9}"/>
              </a:ext>
            </a:extLst>
          </p:cNvPr>
          <p:cNvSpPr/>
          <p:nvPr/>
        </p:nvSpPr>
        <p:spPr>
          <a:xfrm>
            <a:off x="16010892" y="9647200"/>
            <a:ext cx="6553614" cy="1325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B43C3F7D-C21E-494F-9FE1-F46855C1084F}"/>
              </a:ext>
            </a:extLst>
          </p:cNvPr>
          <p:cNvSpPr/>
          <p:nvPr/>
        </p:nvSpPr>
        <p:spPr>
          <a:xfrm rot="5400000">
            <a:off x="9792135" y="5733889"/>
            <a:ext cx="5046803" cy="4107876"/>
          </a:xfrm>
          <a:prstGeom prst="triangle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56">
            <a:extLst>
              <a:ext uri="{FF2B5EF4-FFF2-40B4-BE49-F238E27FC236}">
                <a16:creationId xmlns:a16="http://schemas.microsoft.com/office/drawing/2014/main" id="{AC27EEC0-7449-1B4A-BB17-C217D5531D2D}"/>
              </a:ext>
            </a:extLst>
          </p:cNvPr>
          <p:cNvSpPr/>
          <p:nvPr/>
        </p:nvSpPr>
        <p:spPr>
          <a:xfrm>
            <a:off x="2641763" y="6482466"/>
            <a:ext cx="48963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0" name="Rectangle 56">
            <a:extLst>
              <a:ext uri="{FF2B5EF4-FFF2-40B4-BE49-F238E27FC236}">
                <a16:creationId xmlns:a16="http://schemas.microsoft.com/office/drawing/2014/main" id="{C30B1791-F1DF-C345-910A-96EE47A23887}"/>
              </a:ext>
            </a:extLst>
          </p:cNvPr>
          <p:cNvSpPr/>
          <p:nvPr/>
        </p:nvSpPr>
        <p:spPr>
          <a:xfrm>
            <a:off x="2641763" y="8150296"/>
            <a:ext cx="48963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1" name="Rectangle 56">
            <a:extLst>
              <a:ext uri="{FF2B5EF4-FFF2-40B4-BE49-F238E27FC236}">
                <a16:creationId xmlns:a16="http://schemas.microsoft.com/office/drawing/2014/main" id="{1E9F1150-7F13-944D-9872-68927D86567A}"/>
              </a:ext>
            </a:extLst>
          </p:cNvPr>
          <p:cNvSpPr/>
          <p:nvPr/>
        </p:nvSpPr>
        <p:spPr>
          <a:xfrm>
            <a:off x="2641763" y="9818125"/>
            <a:ext cx="48963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2" name="Rectangle 56">
            <a:extLst>
              <a:ext uri="{FF2B5EF4-FFF2-40B4-BE49-F238E27FC236}">
                <a16:creationId xmlns:a16="http://schemas.microsoft.com/office/drawing/2014/main" id="{ABEB1B1C-8A19-2C4E-AB78-7C3156731665}"/>
              </a:ext>
            </a:extLst>
          </p:cNvPr>
          <p:cNvSpPr/>
          <p:nvPr/>
        </p:nvSpPr>
        <p:spPr>
          <a:xfrm>
            <a:off x="16839507" y="6482466"/>
            <a:ext cx="48963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3" name="Rectangle 56">
            <a:extLst>
              <a:ext uri="{FF2B5EF4-FFF2-40B4-BE49-F238E27FC236}">
                <a16:creationId xmlns:a16="http://schemas.microsoft.com/office/drawing/2014/main" id="{5AFC9DFC-4265-0E4F-A487-F1896146611C}"/>
              </a:ext>
            </a:extLst>
          </p:cNvPr>
          <p:cNvSpPr/>
          <p:nvPr/>
        </p:nvSpPr>
        <p:spPr>
          <a:xfrm>
            <a:off x="16839507" y="8150296"/>
            <a:ext cx="48963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4" name="Rectangle 56">
            <a:extLst>
              <a:ext uri="{FF2B5EF4-FFF2-40B4-BE49-F238E27FC236}">
                <a16:creationId xmlns:a16="http://schemas.microsoft.com/office/drawing/2014/main" id="{D256BFF7-ECCE-E04D-AED0-312A257A8E69}"/>
              </a:ext>
            </a:extLst>
          </p:cNvPr>
          <p:cNvSpPr/>
          <p:nvPr/>
        </p:nvSpPr>
        <p:spPr>
          <a:xfrm>
            <a:off x="16839507" y="9818125"/>
            <a:ext cx="48963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CE6EA482-578C-F54A-8A65-3A89D228D846}"/>
              </a:ext>
            </a:extLst>
          </p:cNvPr>
          <p:cNvSpPr txBox="1"/>
          <p:nvPr/>
        </p:nvSpPr>
        <p:spPr>
          <a:xfrm>
            <a:off x="2641761" y="4943425"/>
            <a:ext cx="48963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Current Future</a:t>
            </a:r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3B2524D8-3623-FA49-AAA7-0275EF7AC797}"/>
              </a:ext>
            </a:extLst>
          </p:cNvPr>
          <p:cNvSpPr txBox="1"/>
          <p:nvPr/>
        </p:nvSpPr>
        <p:spPr>
          <a:xfrm>
            <a:off x="16839505" y="4943425"/>
            <a:ext cx="48963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Current State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D79785-9154-CD4F-AE6E-DC4B367D91E0}"/>
              </a:ext>
            </a:extLst>
          </p:cNvPr>
          <p:cNvSpPr/>
          <p:nvPr/>
        </p:nvSpPr>
        <p:spPr>
          <a:xfrm>
            <a:off x="1813146" y="11323693"/>
            <a:ext cx="6553614" cy="132560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116218-E4D9-1247-A1A7-E1A91D187B4B}"/>
              </a:ext>
            </a:extLst>
          </p:cNvPr>
          <p:cNvSpPr/>
          <p:nvPr/>
        </p:nvSpPr>
        <p:spPr>
          <a:xfrm>
            <a:off x="16010892" y="11323693"/>
            <a:ext cx="6553614" cy="1325600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6622D4DA-45DB-0A4F-97F6-123EC485EF0E}"/>
              </a:ext>
            </a:extLst>
          </p:cNvPr>
          <p:cNvSpPr txBox="1"/>
          <p:nvPr/>
        </p:nvSpPr>
        <p:spPr>
          <a:xfrm>
            <a:off x="2641761" y="11698287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Cost Reduction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F59BB672-4633-B949-B2BA-57BE862B25AC}"/>
              </a:ext>
            </a:extLst>
          </p:cNvPr>
          <p:cNvSpPr txBox="1"/>
          <p:nvPr/>
        </p:nvSpPr>
        <p:spPr>
          <a:xfrm>
            <a:off x="16839505" y="11698287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Value Creation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58F93-5B1B-D447-9E8A-CA8D493B29DD}"/>
              </a:ext>
            </a:extLst>
          </p:cNvPr>
          <p:cNvSpPr/>
          <p:nvPr/>
        </p:nvSpPr>
        <p:spPr>
          <a:xfrm>
            <a:off x="8912018" y="11323693"/>
            <a:ext cx="6553614" cy="1325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374DEFCA-CB7F-8F44-8818-1729C92424E5}"/>
              </a:ext>
            </a:extLst>
          </p:cNvPr>
          <p:cNvSpPr txBox="1"/>
          <p:nvPr/>
        </p:nvSpPr>
        <p:spPr>
          <a:xfrm>
            <a:off x="9740633" y="11698287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1198389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004353" y="1022190"/>
            <a:ext cx="123690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Current vs Future State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C48256-68C3-6E48-9953-11B089FB9115}"/>
              </a:ext>
            </a:extLst>
          </p:cNvPr>
          <p:cNvGrpSpPr/>
          <p:nvPr/>
        </p:nvGrpSpPr>
        <p:grpSpPr>
          <a:xfrm>
            <a:off x="2381939" y="5037354"/>
            <a:ext cx="19613772" cy="7088206"/>
            <a:chOff x="2384534" y="4997597"/>
            <a:chExt cx="19613772" cy="7088206"/>
          </a:xfrm>
        </p:grpSpPr>
        <p:sp>
          <p:nvSpPr>
            <p:cNvPr id="47" name="Pentagon 46">
              <a:extLst>
                <a:ext uri="{FF2B5EF4-FFF2-40B4-BE49-F238E27FC236}">
                  <a16:creationId xmlns:a16="http://schemas.microsoft.com/office/drawing/2014/main" id="{81530853-0278-DE48-BE0C-1010E97C1E0F}"/>
                </a:ext>
              </a:extLst>
            </p:cNvPr>
            <p:cNvSpPr/>
            <p:nvPr/>
          </p:nvSpPr>
          <p:spPr>
            <a:xfrm>
              <a:off x="13119271" y="4997597"/>
              <a:ext cx="8879035" cy="81726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Pentagon 2">
              <a:extLst>
                <a:ext uri="{FF2B5EF4-FFF2-40B4-BE49-F238E27FC236}">
                  <a16:creationId xmlns:a16="http://schemas.microsoft.com/office/drawing/2014/main" id="{870ED290-4818-D445-97E1-0F78F57D8471}"/>
                </a:ext>
              </a:extLst>
            </p:cNvPr>
            <p:cNvSpPr/>
            <p:nvPr/>
          </p:nvSpPr>
          <p:spPr>
            <a:xfrm>
              <a:off x="3878148" y="4997597"/>
              <a:ext cx="8879035" cy="81726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6C60920-025D-534A-892D-6A959763E093}"/>
                </a:ext>
              </a:extLst>
            </p:cNvPr>
            <p:cNvSpPr/>
            <p:nvPr/>
          </p:nvSpPr>
          <p:spPr>
            <a:xfrm>
              <a:off x="3878149" y="6106209"/>
              <a:ext cx="8879035" cy="2844124"/>
            </a:xfrm>
            <a:prstGeom prst="round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729BA9-2A3A-AA40-82CE-410F545DD3B3}"/>
                </a:ext>
              </a:extLst>
            </p:cNvPr>
            <p:cNvSpPr txBox="1"/>
            <p:nvPr/>
          </p:nvSpPr>
          <p:spPr>
            <a:xfrm>
              <a:off x="4492743" y="6620330"/>
              <a:ext cx="769608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Businesses already know that social media platforms play an important role.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Marketing is the business process of creating relationships.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D4FDE598-0722-5748-9618-E791A777A23C}"/>
                </a:ext>
              </a:extLst>
            </p:cNvPr>
            <p:cNvSpPr/>
            <p:nvPr/>
          </p:nvSpPr>
          <p:spPr>
            <a:xfrm>
              <a:off x="13114081" y="6106209"/>
              <a:ext cx="8879035" cy="2844124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17F2179-6D62-C04B-A966-128BE2322855}"/>
                </a:ext>
              </a:extLst>
            </p:cNvPr>
            <p:cNvSpPr txBox="1"/>
            <p:nvPr/>
          </p:nvSpPr>
          <p:spPr>
            <a:xfrm>
              <a:off x="13728676" y="6620330"/>
              <a:ext cx="769608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Businesses already know that social media platforms play an important role.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Marketing is the business process of creating relationships.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617F786-192B-9B40-B82A-DE4860349C71}"/>
                </a:ext>
              </a:extLst>
            </p:cNvPr>
            <p:cNvSpPr/>
            <p:nvPr/>
          </p:nvSpPr>
          <p:spPr>
            <a:xfrm>
              <a:off x="3878149" y="9241679"/>
              <a:ext cx="8879035" cy="2844124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C19E8D6-4BE7-6946-BC83-E0E03D2F28D2}"/>
                </a:ext>
              </a:extLst>
            </p:cNvPr>
            <p:cNvSpPr txBox="1"/>
            <p:nvPr/>
          </p:nvSpPr>
          <p:spPr>
            <a:xfrm>
              <a:off x="4492743" y="9755799"/>
              <a:ext cx="769608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Businesses already know that social media platforms play an important role.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Marketing is the business process of creating relationships.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573F2336-6104-8948-991D-2B79076A393A}"/>
                </a:ext>
              </a:extLst>
            </p:cNvPr>
            <p:cNvSpPr/>
            <p:nvPr/>
          </p:nvSpPr>
          <p:spPr>
            <a:xfrm>
              <a:off x="13114081" y="9241679"/>
              <a:ext cx="8879035" cy="2844124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C897CD-13BC-F644-96DC-8440BD0192D2}"/>
                </a:ext>
              </a:extLst>
            </p:cNvPr>
            <p:cNvSpPr txBox="1"/>
            <p:nvPr/>
          </p:nvSpPr>
          <p:spPr>
            <a:xfrm>
              <a:off x="13728676" y="9755800"/>
              <a:ext cx="769608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Businesses already know that social media platforms play an important role.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Marketing is the business process of creating relationships.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C76C015-F18D-9F47-A7A3-7DD15A29D876}"/>
                </a:ext>
              </a:extLst>
            </p:cNvPr>
            <p:cNvSpPr/>
            <p:nvPr/>
          </p:nvSpPr>
          <p:spPr>
            <a:xfrm>
              <a:off x="2384534" y="6106209"/>
              <a:ext cx="1181323" cy="28441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6DA30D4-F2EC-784B-9BD4-F7DC6D470B1B}"/>
                </a:ext>
              </a:extLst>
            </p:cNvPr>
            <p:cNvSpPr/>
            <p:nvPr/>
          </p:nvSpPr>
          <p:spPr>
            <a:xfrm>
              <a:off x="2384534" y="9241679"/>
              <a:ext cx="1181323" cy="28441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614618A4-B191-1146-BC4C-4BBC1108FD95}"/>
                </a:ext>
              </a:extLst>
            </p:cNvPr>
            <p:cNvSpPr txBox="1"/>
            <p:nvPr/>
          </p:nvSpPr>
          <p:spPr>
            <a:xfrm rot="16200000" flipH="1">
              <a:off x="1718254" y="10186687"/>
              <a:ext cx="25068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Value Creation</a:t>
              </a:r>
            </a:p>
          </p:txBody>
        </p:sp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2DACD074-2924-1942-9BBF-F23AEFEA2C86}"/>
                </a:ext>
              </a:extLst>
            </p:cNvPr>
            <p:cNvSpPr txBox="1"/>
            <p:nvPr/>
          </p:nvSpPr>
          <p:spPr>
            <a:xfrm rot="16200000" flipH="1">
              <a:off x="1905235" y="7051218"/>
              <a:ext cx="21329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Cost Reduction</a:t>
              </a:r>
            </a:p>
          </p:txBody>
        </p:sp>
        <p:sp>
          <p:nvSpPr>
            <p:cNvPr id="42" name="CuadroTexto 395">
              <a:extLst>
                <a:ext uri="{FF2B5EF4-FFF2-40B4-BE49-F238E27FC236}">
                  <a16:creationId xmlns:a16="http://schemas.microsoft.com/office/drawing/2014/main" id="{4756E8F8-ECB3-4E4B-AC3A-F535BE9837E2}"/>
                </a:ext>
              </a:extLst>
            </p:cNvPr>
            <p:cNvSpPr txBox="1"/>
            <p:nvPr/>
          </p:nvSpPr>
          <p:spPr>
            <a:xfrm flipH="1">
              <a:off x="6436068" y="5128416"/>
              <a:ext cx="37631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Lower Cost</a:t>
              </a:r>
            </a:p>
          </p:txBody>
        </p:sp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B157001B-2653-8846-B71C-172735F9F8E9}"/>
                </a:ext>
              </a:extLst>
            </p:cNvPr>
            <p:cNvSpPr txBox="1"/>
            <p:nvPr/>
          </p:nvSpPr>
          <p:spPr>
            <a:xfrm flipH="1">
              <a:off x="15672000" y="5128416"/>
              <a:ext cx="37631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Differentiation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6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004353" y="1022190"/>
            <a:ext cx="123690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Current vs Future State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40768A-4C3F-4243-BD2A-39EC41977D86}"/>
              </a:ext>
            </a:extLst>
          </p:cNvPr>
          <p:cNvSpPr/>
          <p:nvPr/>
        </p:nvSpPr>
        <p:spPr>
          <a:xfrm>
            <a:off x="4419599" y="6659089"/>
            <a:ext cx="15538450" cy="20957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E4C1C17-6978-2045-B274-BB02B3A09722}"/>
              </a:ext>
            </a:extLst>
          </p:cNvPr>
          <p:cNvSpPr/>
          <p:nvPr/>
        </p:nvSpPr>
        <p:spPr>
          <a:xfrm>
            <a:off x="3937000" y="6659089"/>
            <a:ext cx="6477000" cy="20957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0E4C693-5865-2344-B93E-F654A577476D}"/>
              </a:ext>
            </a:extLst>
          </p:cNvPr>
          <p:cNvSpPr/>
          <p:nvPr/>
        </p:nvSpPr>
        <p:spPr>
          <a:xfrm>
            <a:off x="2082799" y="5370171"/>
            <a:ext cx="4673600" cy="4673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A22447F-2AA0-6F4C-95A8-58FF92DF6E47}"/>
              </a:ext>
            </a:extLst>
          </p:cNvPr>
          <p:cNvSpPr/>
          <p:nvPr/>
        </p:nvSpPr>
        <p:spPr>
          <a:xfrm>
            <a:off x="17621251" y="5370171"/>
            <a:ext cx="4673600" cy="467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4699D93E-53D4-EB42-B713-496A895631BA}"/>
              </a:ext>
            </a:extLst>
          </p:cNvPr>
          <p:cNvSpPr txBox="1"/>
          <p:nvPr/>
        </p:nvSpPr>
        <p:spPr>
          <a:xfrm>
            <a:off x="2911604" y="6941706"/>
            <a:ext cx="3092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Current State</a:t>
            </a:r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76A35DC8-6D61-B444-AC77-956BB3454E2C}"/>
              </a:ext>
            </a:extLst>
          </p:cNvPr>
          <p:cNvSpPr txBox="1"/>
          <p:nvPr/>
        </p:nvSpPr>
        <p:spPr>
          <a:xfrm>
            <a:off x="18411675" y="6941706"/>
            <a:ext cx="3092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Future State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445B47-5BD7-5141-B9E7-1058ED9D6DFC}"/>
              </a:ext>
            </a:extLst>
          </p:cNvPr>
          <p:cNvGrpSpPr/>
          <p:nvPr/>
        </p:nvGrpSpPr>
        <p:grpSpPr>
          <a:xfrm>
            <a:off x="8935360" y="6494481"/>
            <a:ext cx="3092748" cy="3431734"/>
            <a:chOff x="8935361" y="7169510"/>
            <a:chExt cx="3092748" cy="3431734"/>
          </a:xfrm>
        </p:grpSpPr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3F646228-65B9-FB47-B9DD-DD9F4F006A32}"/>
                </a:ext>
              </a:extLst>
            </p:cNvPr>
            <p:cNvSpPr/>
            <p:nvPr/>
          </p:nvSpPr>
          <p:spPr>
            <a:xfrm>
              <a:off x="9150608" y="7169510"/>
              <a:ext cx="2628386" cy="2464110"/>
            </a:xfrm>
            <a:custGeom>
              <a:avLst/>
              <a:gdLst>
                <a:gd name="connsiteX0" fmla="*/ 2377343 w 4724402"/>
                <a:gd name="connsiteY0" fmla="*/ 215056 h 4429124"/>
                <a:gd name="connsiteX1" fmla="*/ 2515945 w 4724402"/>
                <a:gd name="connsiteY1" fmla="*/ 262310 h 4429124"/>
                <a:gd name="connsiteX2" fmla="*/ 3444624 w 4724402"/>
                <a:gd name="connsiteY2" fmla="*/ 905248 h 4429124"/>
                <a:gd name="connsiteX3" fmla="*/ 3440988 w 4724402"/>
                <a:gd name="connsiteY3" fmla="*/ 906938 h 4429124"/>
                <a:gd name="connsiteX4" fmla="*/ 3468726 w 4724402"/>
                <a:gd name="connsiteY4" fmla="*/ 923720 h 4429124"/>
                <a:gd name="connsiteX5" fmla="*/ 3571877 w 4724402"/>
                <a:gd name="connsiteY5" fmla="*/ 1143000 h 4429124"/>
                <a:gd name="connsiteX6" fmla="*/ 3571877 w 4724402"/>
                <a:gd name="connsiteY6" fmla="*/ 1714500 h 4429124"/>
                <a:gd name="connsiteX7" fmla="*/ 4438652 w 4724402"/>
                <a:gd name="connsiteY7" fmla="*/ 1714500 h 4429124"/>
                <a:gd name="connsiteX8" fmla="*/ 4724402 w 4724402"/>
                <a:gd name="connsiteY8" fmla="*/ 2000252 h 4429124"/>
                <a:gd name="connsiteX9" fmla="*/ 4438652 w 4724402"/>
                <a:gd name="connsiteY9" fmla="*/ 2286000 h 4429124"/>
                <a:gd name="connsiteX10" fmla="*/ 3286127 w 4724402"/>
                <a:gd name="connsiteY10" fmla="*/ 2286000 h 4429124"/>
                <a:gd name="connsiteX11" fmla="*/ 3000377 w 4724402"/>
                <a:gd name="connsiteY11" fmla="*/ 2000252 h 4429124"/>
                <a:gd name="connsiteX12" fmla="*/ 3000377 w 4724402"/>
                <a:gd name="connsiteY12" fmla="*/ 1832820 h 4429124"/>
                <a:gd name="connsiteX13" fmla="*/ 2547197 w 4724402"/>
                <a:gd name="connsiteY13" fmla="*/ 2286000 h 4429124"/>
                <a:gd name="connsiteX14" fmla="*/ 3202412 w 4724402"/>
                <a:gd name="connsiteY14" fmla="*/ 2941216 h 4429124"/>
                <a:gd name="connsiteX15" fmla="*/ 3202412 w 4724402"/>
                <a:gd name="connsiteY15" fmla="*/ 3345284 h 4429124"/>
                <a:gd name="connsiteX16" fmla="*/ 2202287 w 4724402"/>
                <a:gd name="connsiteY16" fmla="*/ 4345410 h 4429124"/>
                <a:gd name="connsiteX17" fmla="*/ 1798218 w 4724402"/>
                <a:gd name="connsiteY17" fmla="*/ 4345410 h 4429124"/>
                <a:gd name="connsiteX18" fmla="*/ 1798218 w 4724402"/>
                <a:gd name="connsiteY18" fmla="*/ 3941340 h 4429124"/>
                <a:gd name="connsiteX19" fmla="*/ 2596308 w 4724402"/>
                <a:gd name="connsiteY19" fmla="*/ 3143252 h 4429124"/>
                <a:gd name="connsiteX20" fmla="*/ 2143127 w 4724402"/>
                <a:gd name="connsiteY20" fmla="*/ 2690070 h 4429124"/>
                <a:gd name="connsiteX21" fmla="*/ 487787 w 4724402"/>
                <a:gd name="connsiteY21" fmla="*/ 4345412 h 4429124"/>
                <a:gd name="connsiteX22" fmla="*/ 83718 w 4724402"/>
                <a:gd name="connsiteY22" fmla="*/ 4345412 h 4429124"/>
                <a:gd name="connsiteX23" fmla="*/ 83718 w 4724402"/>
                <a:gd name="connsiteY23" fmla="*/ 3941340 h 4429124"/>
                <a:gd name="connsiteX24" fmla="*/ 1941093 w 4724402"/>
                <a:gd name="connsiteY24" fmla="*/ 2083966 h 4429124"/>
                <a:gd name="connsiteX25" fmla="*/ 2837654 w 4724402"/>
                <a:gd name="connsiteY25" fmla="*/ 1187406 h 4429124"/>
                <a:gd name="connsiteX26" fmla="*/ 2837652 w 4724402"/>
                <a:gd name="connsiteY26" fmla="*/ 1187406 h 4429124"/>
                <a:gd name="connsiteX27" fmla="*/ 2393854 w 4724402"/>
                <a:gd name="connsiteY27" fmla="*/ 867720 h 4429124"/>
                <a:gd name="connsiteX28" fmla="*/ 1773662 w 4724402"/>
                <a:gd name="connsiteY28" fmla="*/ 1487910 h 4429124"/>
                <a:gd name="connsiteX29" fmla="*/ 1369593 w 4724402"/>
                <a:gd name="connsiteY29" fmla="*/ 1487910 h 4429124"/>
                <a:gd name="connsiteX30" fmla="*/ 1369593 w 4724402"/>
                <a:gd name="connsiteY30" fmla="*/ 1083840 h 4429124"/>
                <a:gd name="connsiteX31" fmla="*/ 2155405 w 4724402"/>
                <a:gd name="connsiteY31" fmla="*/ 298028 h 4429124"/>
                <a:gd name="connsiteX32" fmla="*/ 2377343 w 4724402"/>
                <a:gd name="connsiteY32" fmla="*/ 215056 h 4429124"/>
                <a:gd name="connsiteX33" fmla="*/ 4000503 w 4724402"/>
                <a:gd name="connsiteY33" fmla="*/ 0 h 4429124"/>
                <a:gd name="connsiteX34" fmla="*/ 4429128 w 4724402"/>
                <a:gd name="connsiteY34" fmla="*/ 428626 h 4429124"/>
                <a:gd name="connsiteX35" fmla="*/ 4000503 w 4724402"/>
                <a:gd name="connsiteY35" fmla="*/ 857252 h 4429124"/>
                <a:gd name="connsiteX36" fmla="*/ 3571878 w 4724402"/>
                <a:gd name="connsiteY36" fmla="*/ 428626 h 4429124"/>
                <a:gd name="connsiteX37" fmla="*/ 4000503 w 4724402"/>
                <a:gd name="connsiteY37" fmla="*/ 0 h 442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724402" h="4429124">
                  <a:moveTo>
                    <a:pt x="2377343" y="215056"/>
                  </a:moveTo>
                  <a:cubicBezTo>
                    <a:pt x="2425545" y="218412"/>
                    <a:pt x="2473354" y="234002"/>
                    <a:pt x="2515945" y="262310"/>
                  </a:cubicBezTo>
                  <a:lnTo>
                    <a:pt x="3444624" y="905248"/>
                  </a:lnTo>
                  <a:lnTo>
                    <a:pt x="3440988" y="906938"/>
                  </a:lnTo>
                  <a:lnTo>
                    <a:pt x="3468726" y="923720"/>
                  </a:lnTo>
                  <a:cubicBezTo>
                    <a:pt x="3533655" y="977888"/>
                    <a:pt x="3571877" y="1058754"/>
                    <a:pt x="3571877" y="1143000"/>
                  </a:cubicBezTo>
                  <a:lnTo>
                    <a:pt x="3571877" y="1714500"/>
                  </a:lnTo>
                  <a:lnTo>
                    <a:pt x="4438652" y="1714500"/>
                  </a:lnTo>
                  <a:cubicBezTo>
                    <a:pt x="4596454" y="1714500"/>
                    <a:pt x="4724402" y="1842450"/>
                    <a:pt x="4724402" y="2000252"/>
                  </a:cubicBezTo>
                  <a:cubicBezTo>
                    <a:pt x="4724402" y="2158052"/>
                    <a:pt x="4596454" y="2286000"/>
                    <a:pt x="4438652" y="2286000"/>
                  </a:cubicBezTo>
                  <a:lnTo>
                    <a:pt x="3286127" y="2286000"/>
                  </a:lnTo>
                  <a:cubicBezTo>
                    <a:pt x="3128327" y="2286000"/>
                    <a:pt x="3000377" y="2158052"/>
                    <a:pt x="3000377" y="2000252"/>
                  </a:cubicBezTo>
                  <a:lnTo>
                    <a:pt x="3000377" y="1832820"/>
                  </a:lnTo>
                  <a:lnTo>
                    <a:pt x="2547197" y="2286000"/>
                  </a:lnTo>
                  <a:lnTo>
                    <a:pt x="3202412" y="2941216"/>
                  </a:lnTo>
                  <a:cubicBezTo>
                    <a:pt x="3314036" y="3052840"/>
                    <a:pt x="3314036" y="3233662"/>
                    <a:pt x="3202412" y="3345284"/>
                  </a:cubicBezTo>
                  <a:lnTo>
                    <a:pt x="2202287" y="4345410"/>
                  </a:lnTo>
                  <a:cubicBezTo>
                    <a:pt x="2090664" y="4457034"/>
                    <a:pt x="1909832" y="4457024"/>
                    <a:pt x="1798218" y="4345410"/>
                  </a:cubicBezTo>
                  <a:cubicBezTo>
                    <a:pt x="1686594" y="4233788"/>
                    <a:pt x="1686594" y="4052964"/>
                    <a:pt x="1798218" y="3941340"/>
                  </a:cubicBezTo>
                  <a:lnTo>
                    <a:pt x="2596308" y="3143252"/>
                  </a:lnTo>
                  <a:lnTo>
                    <a:pt x="2143127" y="2690070"/>
                  </a:lnTo>
                  <a:lnTo>
                    <a:pt x="487787" y="4345412"/>
                  </a:lnTo>
                  <a:cubicBezTo>
                    <a:pt x="376164" y="4457034"/>
                    <a:pt x="195332" y="4457024"/>
                    <a:pt x="83718" y="4345412"/>
                  </a:cubicBezTo>
                  <a:cubicBezTo>
                    <a:pt x="-27906" y="4233788"/>
                    <a:pt x="-27906" y="4052964"/>
                    <a:pt x="83718" y="3941340"/>
                  </a:cubicBezTo>
                  <a:lnTo>
                    <a:pt x="1941093" y="2083966"/>
                  </a:lnTo>
                  <a:lnTo>
                    <a:pt x="2837654" y="1187406"/>
                  </a:lnTo>
                  <a:lnTo>
                    <a:pt x="2837652" y="1187406"/>
                  </a:lnTo>
                  <a:lnTo>
                    <a:pt x="2393854" y="867720"/>
                  </a:lnTo>
                  <a:lnTo>
                    <a:pt x="1773662" y="1487910"/>
                  </a:lnTo>
                  <a:cubicBezTo>
                    <a:pt x="1662039" y="1599534"/>
                    <a:pt x="1481216" y="1599534"/>
                    <a:pt x="1369593" y="1487910"/>
                  </a:cubicBezTo>
                  <a:cubicBezTo>
                    <a:pt x="1257969" y="1376288"/>
                    <a:pt x="1257969" y="1195464"/>
                    <a:pt x="1369593" y="1083840"/>
                  </a:cubicBezTo>
                  <a:lnTo>
                    <a:pt x="2155405" y="298028"/>
                  </a:lnTo>
                  <a:cubicBezTo>
                    <a:pt x="2215579" y="237860"/>
                    <a:pt x="2297006" y="209464"/>
                    <a:pt x="2377343" y="215056"/>
                  </a:cubicBezTo>
                  <a:close/>
                  <a:moveTo>
                    <a:pt x="4000503" y="0"/>
                  </a:moveTo>
                  <a:cubicBezTo>
                    <a:pt x="4237226" y="0"/>
                    <a:pt x="4429128" y="191904"/>
                    <a:pt x="4429128" y="428626"/>
                  </a:cubicBezTo>
                  <a:cubicBezTo>
                    <a:pt x="4429128" y="665348"/>
                    <a:pt x="4237226" y="857252"/>
                    <a:pt x="4000503" y="857252"/>
                  </a:cubicBezTo>
                  <a:cubicBezTo>
                    <a:pt x="3763780" y="857252"/>
                    <a:pt x="3571878" y="665348"/>
                    <a:pt x="3571878" y="428626"/>
                  </a:cubicBezTo>
                  <a:cubicBezTo>
                    <a:pt x="3571878" y="191904"/>
                    <a:pt x="3763780" y="0"/>
                    <a:pt x="4000503" y="0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1F6C54B6-FC6A-2E49-84FA-45967C85B4A8}"/>
                </a:ext>
              </a:extLst>
            </p:cNvPr>
            <p:cNvSpPr txBox="1"/>
            <p:nvPr/>
          </p:nvSpPr>
          <p:spPr>
            <a:xfrm>
              <a:off x="8935361" y="9954913"/>
              <a:ext cx="3092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Current</a:t>
              </a:r>
            </a:p>
          </p:txBody>
        </p:sp>
      </p:grpSp>
      <p:sp>
        <p:nvSpPr>
          <p:cNvPr id="52" name="Rectangle 56">
            <a:extLst>
              <a:ext uri="{FF2B5EF4-FFF2-40B4-BE49-F238E27FC236}">
                <a16:creationId xmlns:a16="http://schemas.microsoft.com/office/drawing/2014/main" id="{BF063FBE-F797-3B4C-907A-48DE600C23C8}"/>
              </a:ext>
            </a:extLst>
          </p:cNvPr>
          <p:cNvSpPr/>
          <p:nvPr/>
        </p:nvSpPr>
        <p:spPr>
          <a:xfrm>
            <a:off x="8029017" y="10018116"/>
            <a:ext cx="48963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4" name="Rectangle 56">
            <a:extLst>
              <a:ext uri="{FF2B5EF4-FFF2-40B4-BE49-F238E27FC236}">
                <a16:creationId xmlns:a16="http://schemas.microsoft.com/office/drawing/2014/main" id="{66E76945-8D77-8B4B-B5D4-36F7677AE91B}"/>
              </a:ext>
            </a:extLst>
          </p:cNvPr>
          <p:cNvSpPr/>
          <p:nvPr/>
        </p:nvSpPr>
        <p:spPr>
          <a:xfrm>
            <a:off x="1971409" y="10378582"/>
            <a:ext cx="48963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5" name="Rectangle 56">
            <a:extLst>
              <a:ext uri="{FF2B5EF4-FFF2-40B4-BE49-F238E27FC236}">
                <a16:creationId xmlns:a16="http://schemas.microsoft.com/office/drawing/2014/main" id="{87E5C7B2-ED7E-9848-9C3A-F512AF2065B7}"/>
              </a:ext>
            </a:extLst>
          </p:cNvPr>
          <p:cNvSpPr/>
          <p:nvPr/>
        </p:nvSpPr>
        <p:spPr>
          <a:xfrm>
            <a:off x="17509861" y="10378582"/>
            <a:ext cx="48963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189063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004353" y="1022190"/>
            <a:ext cx="123690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Current vs Future State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C145E4A8-FA08-8142-B709-19A482BE6EAB}"/>
              </a:ext>
            </a:extLst>
          </p:cNvPr>
          <p:cNvSpPr/>
          <p:nvPr/>
        </p:nvSpPr>
        <p:spPr>
          <a:xfrm>
            <a:off x="12188825" y="5101602"/>
            <a:ext cx="6807200" cy="1896534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B422096E-C92B-9F44-AC08-C4E8A435F26E}"/>
              </a:ext>
            </a:extLst>
          </p:cNvPr>
          <p:cNvSpPr/>
          <p:nvPr/>
        </p:nvSpPr>
        <p:spPr>
          <a:xfrm rot="10800000">
            <a:off x="5381625" y="6998136"/>
            <a:ext cx="6807200" cy="189653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821B46C-47EE-AE4A-B2DE-9EF58F656080}"/>
              </a:ext>
            </a:extLst>
          </p:cNvPr>
          <p:cNvSpPr/>
          <p:nvPr/>
        </p:nvSpPr>
        <p:spPr>
          <a:xfrm>
            <a:off x="12047997" y="4961466"/>
            <a:ext cx="281656" cy="8754534"/>
          </a:xfrm>
          <a:prstGeom prst="roundRect">
            <a:avLst>
              <a:gd name="adj" fmla="val 5000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adroTexto 395">
            <a:extLst>
              <a:ext uri="{FF2B5EF4-FFF2-40B4-BE49-F238E27FC236}">
                <a16:creationId xmlns:a16="http://schemas.microsoft.com/office/drawing/2014/main" id="{7B54543C-E009-B142-98C0-DBD6552EC582}"/>
              </a:ext>
            </a:extLst>
          </p:cNvPr>
          <p:cNvSpPr txBox="1"/>
          <p:nvPr/>
        </p:nvSpPr>
        <p:spPr>
          <a:xfrm>
            <a:off x="6242934" y="7588765"/>
            <a:ext cx="5129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Current State</a:t>
            </a:r>
          </a:p>
        </p:txBody>
      </p:sp>
      <p:sp>
        <p:nvSpPr>
          <p:cNvPr id="22" name="CuadroTexto 395">
            <a:extLst>
              <a:ext uri="{FF2B5EF4-FFF2-40B4-BE49-F238E27FC236}">
                <a16:creationId xmlns:a16="http://schemas.microsoft.com/office/drawing/2014/main" id="{179E3B4D-EF8B-F344-9CE9-BCD92D5E398D}"/>
              </a:ext>
            </a:extLst>
          </p:cNvPr>
          <p:cNvSpPr txBox="1"/>
          <p:nvPr/>
        </p:nvSpPr>
        <p:spPr>
          <a:xfrm>
            <a:off x="13078125" y="5612068"/>
            <a:ext cx="4805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Future State</a:t>
            </a:r>
          </a:p>
        </p:txBody>
      </p:sp>
      <p:sp>
        <p:nvSpPr>
          <p:cNvPr id="23" name="Rectangle 56">
            <a:extLst>
              <a:ext uri="{FF2B5EF4-FFF2-40B4-BE49-F238E27FC236}">
                <a16:creationId xmlns:a16="http://schemas.microsoft.com/office/drawing/2014/main" id="{C5F945D0-E310-084C-B8BB-EB536E82ECF0}"/>
              </a:ext>
            </a:extLst>
          </p:cNvPr>
          <p:cNvSpPr/>
          <p:nvPr/>
        </p:nvSpPr>
        <p:spPr>
          <a:xfrm>
            <a:off x="13005532" y="7390025"/>
            <a:ext cx="691912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  <a:r>
              <a:rPr lang="en-US" sz="28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cccc</a:t>
            </a: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4" name="Rectangle 56">
            <a:extLst>
              <a:ext uri="{FF2B5EF4-FFF2-40B4-BE49-F238E27FC236}">
                <a16:creationId xmlns:a16="http://schemas.microsoft.com/office/drawing/2014/main" id="{830E2B19-D401-1848-894E-95775DC74BDA}"/>
              </a:ext>
            </a:extLst>
          </p:cNvPr>
          <p:cNvSpPr/>
          <p:nvPr/>
        </p:nvSpPr>
        <p:spPr>
          <a:xfrm flipH="1">
            <a:off x="4072385" y="9161444"/>
            <a:ext cx="691912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  <a:p>
            <a:pPr marL="457200" indent="-457200" algn="r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</p:spTree>
    <p:extLst>
      <p:ext uri="{BB962C8B-B14F-4D97-AF65-F5344CB8AC3E}">
        <p14:creationId xmlns:p14="http://schemas.microsoft.com/office/powerpoint/2010/main" val="55902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004353" y="1022190"/>
            <a:ext cx="123690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Current vs Future State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97F7278-14B9-DD48-9A5F-0D473B9C2286}"/>
              </a:ext>
            </a:extLst>
          </p:cNvPr>
          <p:cNvGrpSpPr/>
          <p:nvPr/>
        </p:nvGrpSpPr>
        <p:grpSpPr>
          <a:xfrm>
            <a:off x="2246561" y="5415582"/>
            <a:ext cx="19884528" cy="6420027"/>
            <a:chOff x="2331509" y="4912662"/>
            <a:chExt cx="19884528" cy="6420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C6876A-EBE7-B440-B052-2AA727424BD2}"/>
                </a:ext>
              </a:extLst>
            </p:cNvPr>
            <p:cNvSpPr/>
            <p:nvPr/>
          </p:nvSpPr>
          <p:spPr>
            <a:xfrm>
              <a:off x="6524864" y="4912662"/>
              <a:ext cx="6889042" cy="13905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Current Future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E3956D-ABAB-EC41-BADA-A663C47835A9}"/>
                </a:ext>
              </a:extLst>
            </p:cNvPr>
            <p:cNvSpPr/>
            <p:nvPr/>
          </p:nvSpPr>
          <p:spPr>
            <a:xfrm>
              <a:off x="15326995" y="4912662"/>
              <a:ext cx="6889042" cy="13905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Current State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DE7DA73-C9AE-994B-A5CB-7BD2F2CC63AA}"/>
                </a:ext>
              </a:extLst>
            </p:cNvPr>
            <p:cNvGrpSpPr/>
            <p:nvPr/>
          </p:nvGrpSpPr>
          <p:grpSpPr>
            <a:xfrm>
              <a:off x="6524865" y="6654102"/>
              <a:ext cx="6889041" cy="4678587"/>
              <a:chOff x="1813146" y="6294213"/>
              <a:chExt cx="6553614" cy="4678587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E1C40B7-E0D1-AC46-9DFB-491DD59C3A5D}"/>
                  </a:ext>
                </a:extLst>
              </p:cNvPr>
              <p:cNvSpPr/>
              <p:nvPr/>
            </p:nvSpPr>
            <p:spPr>
              <a:xfrm>
                <a:off x="1813146" y="6294213"/>
                <a:ext cx="6553614" cy="1325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29DAACB-D671-6646-9751-2E11693F1FA6}"/>
                  </a:ext>
                </a:extLst>
              </p:cNvPr>
              <p:cNvSpPr/>
              <p:nvPr/>
            </p:nvSpPr>
            <p:spPr>
              <a:xfrm>
                <a:off x="1813146" y="7970707"/>
                <a:ext cx="6553614" cy="1325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502DF6-91AC-C744-AD56-98C494BDDE46}"/>
                  </a:ext>
                </a:extLst>
              </p:cNvPr>
              <p:cNvSpPr/>
              <p:nvPr/>
            </p:nvSpPr>
            <p:spPr>
              <a:xfrm>
                <a:off x="1813146" y="9647200"/>
                <a:ext cx="6553614" cy="1325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56">
                <a:extLst>
                  <a:ext uri="{FF2B5EF4-FFF2-40B4-BE49-F238E27FC236}">
                    <a16:creationId xmlns:a16="http://schemas.microsoft.com/office/drawing/2014/main" id="{2014AA71-94A0-BC49-9B41-40D5A3DE85B7}"/>
                  </a:ext>
                </a:extLst>
              </p:cNvPr>
              <p:cNvSpPr/>
              <p:nvPr/>
            </p:nvSpPr>
            <p:spPr>
              <a:xfrm>
                <a:off x="2641763" y="6482466"/>
                <a:ext cx="489638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25" name="Rectangle 56">
                <a:extLst>
                  <a:ext uri="{FF2B5EF4-FFF2-40B4-BE49-F238E27FC236}">
                    <a16:creationId xmlns:a16="http://schemas.microsoft.com/office/drawing/2014/main" id="{65B800CF-BDCA-A14D-BAE3-75FE7E7119D6}"/>
                  </a:ext>
                </a:extLst>
              </p:cNvPr>
              <p:cNvSpPr/>
              <p:nvPr/>
            </p:nvSpPr>
            <p:spPr>
              <a:xfrm>
                <a:off x="2641763" y="8150296"/>
                <a:ext cx="489638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26" name="Rectangle 56">
                <a:extLst>
                  <a:ext uri="{FF2B5EF4-FFF2-40B4-BE49-F238E27FC236}">
                    <a16:creationId xmlns:a16="http://schemas.microsoft.com/office/drawing/2014/main" id="{31CF3F54-0760-F54C-96C8-6B3C9840B5BA}"/>
                  </a:ext>
                </a:extLst>
              </p:cNvPr>
              <p:cNvSpPr/>
              <p:nvPr/>
            </p:nvSpPr>
            <p:spPr>
              <a:xfrm>
                <a:off x="2641763" y="9818125"/>
                <a:ext cx="489638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3C2962C-D14F-FB46-9FA9-86AC23D4EB6D}"/>
                </a:ext>
              </a:extLst>
            </p:cNvPr>
            <p:cNvGrpSpPr/>
            <p:nvPr/>
          </p:nvGrpSpPr>
          <p:grpSpPr>
            <a:xfrm>
              <a:off x="15326996" y="6654102"/>
              <a:ext cx="6889041" cy="4678587"/>
              <a:chOff x="1813146" y="6294213"/>
              <a:chExt cx="6553614" cy="4678587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03FBC74-F13C-384F-BFF2-DA1CC8DF912B}"/>
                  </a:ext>
                </a:extLst>
              </p:cNvPr>
              <p:cNvSpPr/>
              <p:nvPr/>
            </p:nvSpPr>
            <p:spPr>
              <a:xfrm>
                <a:off x="1813146" y="6294213"/>
                <a:ext cx="6553614" cy="1325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3812D3D-3DB3-6544-B858-FF80F5C2293A}"/>
                  </a:ext>
                </a:extLst>
              </p:cNvPr>
              <p:cNvSpPr/>
              <p:nvPr/>
            </p:nvSpPr>
            <p:spPr>
              <a:xfrm>
                <a:off x="1813146" y="7970707"/>
                <a:ext cx="6553614" cy="1325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FEB8DD-60BE-5F41-9910-1260561FB527}"/>
                  </a:ext>
                </a:extLst>
              </p:cNvPr>
              <p:cNvSpPr/>
              <p:nvPr/>
            </p:nvSpPr>
            <p:spPr>
              <a:xfrm>
                <a:off x="1813146" y="9647200"/>
                <a:ext cx="6553614" cy="1325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56">
                <a:extLst>
                  <a:ext uri="{FF2B5EF4-FFF2-40B4-BE49-F238E27FC236}">
                    <a16:creationId xmlns:a16="http://schemas.microsoft.com/office/drawing/2014/main" id="{1A2D7526-CDC6-D04D-BFBA-2557187C2354}"/>
                  </a:ext>
                </a:extLst>
              </p:cNvPr>
              <p:cNvSpPr/>
              <p:nvPr/>
            </p:nvSpPr>
            <p:spPr>
              <a:xfrm>
                <a:off x="2641763" y="6482466"/>
                <a:ext cx="489638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32" name="Rectangle 56">
                <a:extLst>
                  <a:ext uri="{FF2B5EF4-FFF2-40B4-BE49-F238E27FC236}">
                    <a16:creationId xmlns:a16="http://schemas.microsoft.com/office/drawing/2014/main" id="{839898F1-D5CB-3A47-B615-F85CC7467558}"/>
                  </a:ext>
                </a:extLst>
              </p:cNvPr>
              <p:cNvSpPr/>
              <p:nvPr/>
            </p:nvSpPr>
            <p:spPr>
              <a:xfrm>
                <a:off x="2641763" y="8150296"/>
                <a:ext cx="489638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33" name="Rectangle 56">
                <a:extLst>
                  <a:ext uri="{FF2B5EF4-FFF2-40B4-BE49-F238E27FC236}">
                    <a16:creationId xmlns:a16="http://schemas.microsoft.com/office/drawing/2014/main" id="{24B52405-112C-F444-8C02-CC4146543B1A}"/>
                  </a:ext>
                </a:extLst>
              </p:cNvPr>
              <p:cNvSpPr/>
              <p:nvPr/>
            </p:nvSpPr>
            <p:spPr>
              <a:xfrm>
                <a:off x="2641763" y="9818125"/>
                <a:ext cx="489638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A66541AC-007E-324C-AC85-6AC45354FD10}"/>
                </a:ext>
              </a:extLst>
            </p:cNvPr>
            <p:cNvSpPr/>
            <p:nvPr/>
          </p:nvSpPr>
          <p:spPr>
            <a:xfrm rot="5400000">
              <a:off x="11160438" y="7528494"/>
              <a:ext cx="6420025" cy="118836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3A822D6-657B-6D41-8BE0-57E35851BFC9}"/>
                </a:ext>
              </a:extLst>
            </p:cNvPr>
            <p:cNvSpPr/>
            <p:nvPr/>
          </p:nvSpPr>
          <p:spPr>
            <a:xfrm>
              <a:off x="2331509" y="6657374"/>
              <a:ext cx="3830994" cy="13223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1AF4DB-B877-AA45-A713-B4FBF347D0DC}"/>
                </a:ext>
              </a:extLst>
            </p:cNvPr>
            <p:cNvSpPr/>
            <p:nvPr/>
          </p:nvSpPr>
          <p:spPr>
            <a:xfrm>
              <a:off x="2331509" y="8330596"/>
              <a:ext cx="3830994" cy="13223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D8C515F-F7B9-DE40-A2FC-3FB52FCDD131}"/>
                </a:ext>
              </a:extLst>
            </p:cNvPr>
            <p:cNvSpPr/>
            <p:nvPr/>
          </p:nvSpPr>
          <p:spPr>
            <a:xfrm>
              <a:off x="2331509" y="10010361"/>
              <a:ext cx="3830994" cy="13223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59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004353" y="1022190"/>
            <a:ext cx="123690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Current vs Future State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745D676D-E572-234C-ADE6-2411AAD71B28}"/>
              </a:ext>
            </a:extLst>
          </p:cNvPr>
          <p:cNvSpPr/>
          <p:nvPr/>
        </p:nvSpPr>
        <p:spPr>
          <a:xfrm>
            <a:off x="1909536" y="6397527"/>
            <a:ext cx="9774543" cy="1652466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Poppins Medium" pitchFamily="2" charset="77"/>
              <a:ea typeface="Lato Semibold" panose="020F0502020204030203" pitchFamily="34" charset="0"/>
              <a:cs typeface="Poppins Medium" pitchFamily="2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594056-991A-BB4B-A0AF-0A3408D0AC6E}"/>
              </a:ext>
            </a:extLst>
          </p:cNvPr>
          <p:cNvSpPr/>
          <p:nvPr/>
        </p:nvSpPr>
        <p:spPr>
          <a:xfrm>
            <a:off x="12693571" y="6397528"/>
            <a:ext cx="9774543" cy="16524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Poppins Medium" pitchFamily="2" charset="77"/>
              <a:ea typeface="Lato Semibold" panose="020F0502020204030203" pitchFamily="34" charset="0"/>
              <a:cs typeface="Poppins Medium" pitchFamily="2" charset="77"/>
            </a:endParaRPr>
          </a:p>
        </p:txBody>
      </p:sp>
      <p:sp>
        <p:nvSpPr>
          <p:cNvPr id="40" name="Pentagon 39">
            <a:extLst>
              <a:ext uri="{FF2B5EF4-FFF2-40B4-BE49-F238E27FC236}">
                <a16:creationId xmlns:a16="http://schemas.microsoft.com/office/drawing/2014/main" id="{2BEB3CD8-4F2D-AA43-A9E3-4529B603C988}"/>
              </a:ext>
            </a:extLst>
          </p:cNvPr>
          <p:cNvSpPr/>
          <p:nvPr/>
        </p:nvSpPr>
        <p:spPr>
          <a:xfrm>
            <a:off x="1909536" y="8432807"/>
            <a:ext cx="9774543" cy="1652466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Poppins Medium" pitchFamily="2" charset="77"/>
              <a:ea typeface="Lato Semibold" panose="020F0502020204030203" pitchFamily="34" charset="0"/>
              <a:cs typeface="Poppins Medium" pitchFamily="2" charset="77"/>
            </a:endParaRPr>
          </a:p>
        </p:txBody>
      </p:sp>
      <p:sp>
        <p:nvSpPr>
          <p:cNvPr id="47" name="Pentagon 46">
            <a:extLst>
              <a:ext uri="{FF2B5EF4-FFF2-40B4-BE49-F238E27FC236}">
                <a16:creationId xmlns:a16="http://schemas.microsoft.com/office/drawing/2014/main" id="{6155376C-1E4E-9A4C-8947-7BFB00D1031D}"/>
              </a:ext>
            </a:extLst>
          </p:cNvPr>
          <p:cNvSpPr/>
          <p:nvPr/>
        </p:nvSpPr>
        <p:spPr>
          <a:xfrm>
            <a:off x="1909536" y="10468085"/>
            <a:ext cx="9774543" cy="1652466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Poppins Medium" pitchFamily="2" charset="77"/>
              <a:ea typeface="Lato Semibold" panose="020F0502020204030203" pitchFamily="34" charset="0"/>
              <a:cs typeface="Poppins Medium" pitchFamily="2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FE9A3D-59F0-0744-B2BC-671768AFBA47}"/>
              </a:ext>
            </a:extLst>
          </p:cNvPr>
          <p:cNvSpPr/>
          <p:nvPr/>
        </p:nvSpPr>
        <p:spPr>
          <a:xfrm>
            <a:off x="12693571" y="8432807"/>
            <a:ext cx="9774543" cy="16524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Poppins Medium" pitchFamily="2" charset="77"/>
              <a:ea typeface="Lato Semibold" panose="020F0502020204030203" pitchFamily="34" charset="0"/>
              <a:cs typeface="Poppins Medium" pitchFamily="2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5ABB7C-DCD3-F441-BFF6-11E81E3D78AD}"/>
              </a:ext>
            </a:extLst>
          </p:cNvPr>
          <p:cNvSpPr/>
          <p:nvPr/>
        </p:nvSpPr>
        <p:spPr>
          <a:xfrm>
            <a:off x="12693571" y="10468084"/>
            <a:ext cx="9774543" cy="16524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Poppins Medium" pitchFamily="2" charset="77"/>
              <a:ea typeface="Lato Semibold" panose="020F0502020204030203" pitchFamily="34" charset="0"/>
              <a:cs typeface="Poppins Medium" pitchFamily="2" charset="77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CEB9017-BF96-8049-9B35-E3BBE55B7B48}"/>
              </a:ext>
            </a:extLst>
          </p:cNvPr>
          <p:cNvGrpSpPr/>
          <p:nvPr/>
        </p:nvGrpSpPr>
        <p:grpSpPr>
          <a:xfrm>
            <a:off x="2869456" y="6764634"/>
            <a:ext cx="7675412" cy="954107"/>
            <a:chOff x="2366709" y="5867217"/>
            <a:chExt cx="7675412" cy="954107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056E4F62-0F44-B24A-B5DB-9B1148029566}"/>
                </a:ext>
              </a:extLst>
            </p:cNvPr>
            <p:cNvSpPr txBox="1"/>
            <p:nvPr/>
          </p:nvSpPr>
          <p:spPr>
            <a:xfrm>
              <a:off x="2366709" y="6021106"/>
              <a:ext cx="27790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12F12598-DC8B-B544-8802-D3696C69170F}"/>
                </a:ext>
              </a:extLst>
            </p:cNvPr>
            <p:cNvSpPr/>
            <p:nvPr/>
          </p:nvSpPr>
          <p:spPr>
            <a:xfrm>
              <a:off x="5145741" y="5867217"/>
              <a:ext cx="489638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F1451CF-E023-9941-9D32-82B4CCC29FD6}"/>
              </a:ext>
            </a:extLst>
          </p:cNvPr>
          <p:cNvGrpSpPr/>
          <p:nvPr/>
        </p:nvGrpSpPr>
        <p:grpSpPr>
          <a:xfrm>
            <a:off x="2869456" y="8799284"/>
            <a:ext cx="7675412" cy="954107"/>
            <a:chOff x="2366709" y="5867217"/>
            <a:chExt cx="7675412" cy="954107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C4BF5D5C-3FD1-9940-846A-E7EF377DCBFE}"/>
                </a:ext>
              </a:extLst>
            </p:cNvPr>
            <p:cNvSpPr txBox="1"/>
            <p:nvPr/>
          </p:nvSpPr>
          <p:spPr>
            <a:xfrm>
              <a:off x="2366709" y="6021106"/>
              <a:ext cx="27790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25EEC4A2-58D0-1A40-9585-99B8E0A3B505}"/>
                </a:ext>
              </a:extLst>
            </p:cNvPr>
            <p:cNvSpPr/>
            <p:nvPr/>
          </p:nvSpPr>
          <p:spPr>
            <a:xfrm>
              <a:off x="5145741" y="5867217"/>
              <a:ext cx="489638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73AA45B-CB48-2745-8F15-131C21A4BD80}"/>
              </a:ext>
            </a:extLst>
          </p:cNvPr>
          <p:cNvGrpSpPr/>
          <p:nvPr/>
        </p:nvGrpSpPr>
        <p:grpSpPr>
          <a:xfrm>
            <a:off x="2869456" y="10816003"/>
            <a:ext cx="7675412" cy="954107"/>
            <a:chOff x="2366709" y="5867217"/>
            <a:chExt cx="7675412" cy="954107"/>
          </a:xfrm>
        </p:grpSpPr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3B29E69D-3728-E540-9D7D-7F9EEE4098E3}"/>
                </a:ext>
              </a:extLst>
            </p:cNvPr>
            <p:cNvSpPr txBox="1"/>
            <p:nvPr/>
          </p:nvSpPr>
          <p:spPr>
            <a:xfrm>
              <a:off x="2366709" y="6021106"/>
              <a:ext cx="27790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D4DF6F1-143A-F047-96E1-B4231B1EB0B8}"/>
                </a:ext>
              </a:extLst>
            </p:cNvPr>
            <p:cNvSpPr/>
            <p:nvPr/>
          </p:nvSpPr>
          <p:spPr>
            <a:xfrm>
              <a:off x="5145741" y="5867217"/>
              <a:ext cx="489638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1FB33DD1-6C03-344C-BB78-65BB15509AE7}"/>
              </a:ext>
            </a:extLst>
          </p:cNvPr>
          <p:cNvSpPr txBox="1"/>
          <p:nvPr/>
        </p:nvSpPr>
        <p:spPr>
          <a:xfrm>
            <a:off x="13731419" y="6918523"/>
            <a:ext cx="277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60" name="Rectangle 56">
            <a:extLst>
              <a:ext uri="{FF2B5EF4-FFF2-40B4-BE49-F238E27FC236}">
                <a16:creationId xmlns:a16="http://schemas.microsoft.com/office/drawing/2014/main" id="{40C11EC7-5A41-9744-BCE0-3EB81EB4F56F}"/>
              </a:ext>
            </a:extLst>
          </p:cNvPr>
          <p:cNvSpPr/>
          <p:nvPr/>
        </p:nvSpPr>
        <p:spPr>
          <a:xfrm>
            <a:off x="16510451" y="6764634"/>
            <a:ext cx="48963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61A47AA3-9FD4-4C41-A5F9-D60F6B8D9914}"/>
              </a:ext>
            </a:extLst>
          </p:cNvPr>
          <p:cNvSpPr txBox="1"/>
          <p:nvPr/>
        </p:nvSpPr>
        <p:spPr>
          <a:xfrm>
            <a:off x="13731419" y="8953173"/>
            <a:ext cx="277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88DBC7FB-D10D-F84E-AB97-D950DC4F6DB8}"/>
              </a:ext>
            </a:extLst>
          </p:cNvPr>
          <p:cNvSpPr/>
          <p:nvPr/>
        </p:nvSpPr>
        <p:spPr>
          <a:xfrm>
            <a:off x="16510451" y="8799284"/>
            <a:ext cx="48963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5" name="CuadroTexto 395">
            <a:extLst>
              <a:ext uri="{FF2B5EF4-FFF2-40B4-BE49-F238E27FC236}">
                <a16:creationId xmlns:a16="http://schemas.microsoft.com/office/drawing/2014/main" id="{4C195360-BC84-154B-A056-B8FB606DB507}"/>
              </a:ext>
            </a:extLst>
          </p:cNvPr>
          <p:cNvSpPr txBox="1"/>
          <p:nvPr/>
        </p:nvSpPr>
        <p:spPr>
          <a:xfrm>
            <a:off x="13731419" y="10969892"/>
            <a:ext cx="277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61B9CE-0694-004A-B313-CA3B23BA62E9}"/>
              </a:ext>
            </a:extLst>
          </p:cNvPr>
          <p:cNvSpPr/>
          <p:nvPr/>
        </p:nvSpPr>
        <p:spPr>
          <a:xfrm>
            <a:off x="16510451" y="10816003"/>
            <a:ext cx="48963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C5919CA4-5B71-F946-8962-BE2EE39D2DA6}"/>
              </a:ext>
            </a:extLst>
          </p:cNvPr>
          <p:cNvSpPr txBox="1"/>
          <p:nvPr/>
        </p:nvSpPr>
        <p:spPr>
          <a:xfrm>
            <a:off x="4232215" y="4977073"/>
            <a:ext cx="5129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Current State</a:t>
            </a:r>
          </a:p>
        </p:txBody>
      </p: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52325173-D4C4-8B44-ABCC-FE1EFEF830EE}"/>
              </a:ext>
            </a:extLst>
          </p:cNvPr>
          <p:cNvSpPr txBox="1"/>
          <p:nvPr/>
        </p:nvSpPr>
        <p:spPr>
          <a:xfrm>
            <a:off x="15178052" y="5013251"/>
            <a:ext cx="4805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Future State</a:t>
            </a:r>
          </a:p>
        </p:txBody>
      </p:sp>
    </p:spTree>
    <p:extLst>
      <p:ext uri="{BB962C8B-B14F-4D97-AF65-F5344CB8AC3E}">
        <p14:creationId xmlns:p14="http://schemas.microsoft.com/office/powerpoint/2010/main" val="77478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004353" y="1022190"/>
            <a:ext cx="123690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Current vs Future State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7DC70A-45FE-8E43-A2E9-5962C1924CD2}"/>
              </a:ext>
            </a:extLst>
          </p:cNvPr>
          <p:cNvSpPr/>
          <p:nvPr/>
        </p:nvSpPr>
        <p:spPr>
          <a:xfrm>
            <a:off x="3031140" y="4189929"/>
            <a:ext cx="2776918" cy="277691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Current State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A396D0C-AC2D-C847-950C-1315E0F25F00}"/>
              </a:ext>
            </a:extLst>
          </p:cNvPr>
          <p:cNvSpPr/>
          <p:nvPr/>
        </p:nvSpPr>
        <p:spPr>
          <a:xfrm>
            <a:off x="18569592" y="4189929"/>
            <a:ext cx="2776918" cy="27769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Future State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1213CA2-F85A-1844-A7CD-335AB0F7C969}"/>
              </a:ext>
            </a:extLst>
          </p:cNvPr>
          <p:cNvSpPr/>
          <p:nvPr/>
        </p:nvSpPr>
        <p:spPr>
          <a:xfrm>
            <a:off x="7091045" y="4445924"/>
            <a:ext cx="10195560" cy="241207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Steps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F8572B9-2434-5847-9141-B97123601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265047"/>
              </p:ext>
            </p:extLst>
          </p:nvPr>
        </p:nvGraphicFramePr>
        <p:xfrm>
          <a:off x="5808059" y="7163142"/>
          <a:ext cx="12761535" cy="5530666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257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2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2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40926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Roboto Medium" panose="02000000000000000000" pitchFamily="2" charset="0"/>
                          <a:cs typeface="Poppins Medium" pitchFamily="2" charset="77"/>
                        </a:rPr>
                        <a:t>Monday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latin typeface="Poppins Medium" pitchFamily="2" charset="77"/>
                          <a:ea typeface="Roboto Medium" panose="02000000000000000000" pitchFamily="2" charset="0"/>
                          <a:cs typeface="Poppins Medium" pitchFamily="2" charset="77"/>
                        </a:rPr>
                        <a:t>Tuesday</a:t>
                      </a:r>
                      <a:endParaRPr lang="en-US" sz="3600" b="0" i="0" dirty="0">
                        <a:solidFill>
                          <a:schemeClr val="bg1"/>
                        </a:solidFill>
                        <a:latin typeface="Poppins Medium" pitchFamily="2" charset="77"/>
                        <a:ea typeface="Roboto Medium" panose="02000000000000000000" pitchFamily="2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latin typeface="Poppins Medium" pitchFamily="2" charset="77"/>
                          <a:ea typeface="Roboto Medium" panose="02000000000000000000" pitchFamily="2" charset="0"/>
                          <a:cs typeface="Poppins Medium" pitchFamily="2" charset="77"/>
                        </a:rPr>
                        <a:t>Wednesday</a:t>
                      </a:r>
                      <a:endParaRPr lang="en-US" sz="3600" b="0" i="0" dirty="0">
                        <a:solidFill>
                          <a:schemeClr val="bg1"/>
                        </a:solidFill>
                        <a:latin typeface="Poppins Medium" pitchFamily="2" charset="77"/>
                        <a:ea typeface="Roboto Medium" panose="02000000000000000000" pitchFamily="2" charset="0"/>
                        <a:cs typeface="Poppins Medium" pitchFamily="2" charset="77"/>
                      </a:endParaRPr>
                    </a:p>
                  </a:txBody>
                  <a:tcPr marL="124305" marR="124305" marT="62152" marB="62152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435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435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435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435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" name="CuadroTexto 395">
            <a:extLst>
              <a:ext uri="{FF2B5EF4-FFF2-40B4-BE49-F238E27FC236}">
                <a16:creationId xmlns:a16="http://schemas.microsoft.com/office/drawing/2014/main" id="{18408009-B89A-D247-B15E-3EE67C8C191D}"/>
              </a:ext>
            </a:extLst>
          </p:cNvPr>
          <p:cNvSpPr txBox="1"/>
          <p:nvPr/>
        </p:nvSpPr>
        <p:spPr>
          <a:xfrm>
            <a:off x="18971875" y="9100639"/>
            <a:ext cx="3481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Your One</a:t>
            </a:r>
          </a:p>
        </p:txBody>
      </p: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9D9674A2-5375-4D43-BEDC-6D31EFC80278}"/>
              </a:ext>
            </a:extLst>
          </p:cNvPr>
          <p:cNvSpPr txBox="1"/>
          <p:nvPr/>
        </p:nvSpPr>
        <p:spPr>
          <a:xfrm>
            <a:off x="18971875" y="10051770"/>
            <a:ext cx="3481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Your Two</a:t>
            </a:r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55DADEF0-CCEB-9C42-B810-633F1E00D7F1}"/>
              </a:ext>
            </a:extLst>
          </p:cNvPr>
          <p:cNvSpPr txBox="1"/>
          <p:nvPr/>
        </p:nvSpPr>
        <p:spPr>
          <a:xfrm>
            <a:off x="18971875" y="10964679"/>
            <a:ext cx="3481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Your Three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9097D77D-FCE9-BB43-B912-0EAA7BDD6BEC}"/>
              </a:ext>
            </a:extLst>
          </p:cNvPr>
          <p:cNvSpPr txBox="1"/>
          <p:nvPr/>
        </p:nvSpPr>
        <p:spPr>
          <a:xfrm>
            <a:off x="18971875" y="11902988"/>
            <a:ext cx="3481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Your Four</a:t>
            </a:r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6203C91F-48E9-0B4E-B015-DEB88ED0ECAD}"/>
              </a:ext>
            </a:extLst>
          </p:cNvPr>
          <p:cNvSpPr txBox="1"/>
          <p:nvPr/>
        </p:nvSpPr>
        <p:spPr>
          <a:xfrm>
            <a:off x="2291655" y="9067981"/>
            <a:ext cx="3336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Your One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7567DC34-F529-6C44-9BBD-7666BDCC3342}"/>
              </a:ext>
            </a:extLst>
          </p:cNvPr>
          <p:cNvSpPr txBox="1"/>
          <p:nvPr/>
        </p:nvSpPr>
        <p:spPr>
          <a:xfrm>
            <a:off x="2291655" y="10019112"/>
            <a:ext cx="3336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Your Two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DD414336-ED01-8D44-88FE-3B190A8FE9A4}"/>
              </a:ext>
            </a:extLst>
          </p:cNvPr>
          <p:cNvSpPr txBox="1"/>
          <p:nvPr/>
        </p:nvSpPr>
        <p:spPr>
          <a:xfrm>
            <a:off x="2291655" y="10932021"/>
            <a:ext cx="3336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Your Three</a:t>
            </a: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FD83CC74-BE61-804F-8A8E-9F26C080B9DC}"/>
              </a:ext>
            </a:extLst>
          </p:cNvPr>
          <p:cNvSpPr txBox="1"/>
          <p:nvPr/>
        </p:nvSpPr>
        <p:spPr>
          <a:xfrm>
            <a:off x="2291655" y="11870330"/>
            <a:ext cx="3336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Your Four</a:t>
            </a:r>
          </a:p>
        </p:txBody>
      </p:sp>
    </p:spTree>
    <p:extLst>
      <p:ext uri="{BB962C8B-B14F-4D97-AF65-F5344CB8AC3E}">
        <p14:creationId xmlns:p14="http://schemas.microsoft.com/office/powerpoint/2010/main" val="1179679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004353" y="1022190"/>
            <a:ext cx="123690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Current vs Future State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20DBDD3-FCF6-2941-B644-932EC504CF58}"/>
              </a:ext>
            </a:extLst>
          </p:cNvPr>
          <p:cNvGrpSpPr/>
          <p:nvPr/>
        </p:nvGrpSpPr>
        <p:grpSpPr>
          <a:xfrm>
            <a:off x="2067283" y="8454318"/>
            <a:ext cx="20243083" cy="4031673"/>
            <a:chOff x="2242844" y="6100688"/>
            <a:chExt cx="15627927" cy="4031673"/>
          </a:xfrm>
          <a:solidFill>
            <a:schemeClr val="bg1">
              <a:lumMod val="95000"/>
            </a:schemeClr>
          </a:solidFill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88089899-A9E9-3548-9D00-AC8709E447B8}"/>
                </a:ext>
              </a:extLst>
            </p:cNvPr>
            <p:cNvSpPr/>
            <p:nvPr/>
          </p:nvSpPr>
          <p:spPr>
            <a:xfrm>
              <a:off x="2242844" y="6100688"/>
              <a:ext cx="7523018" cy="403167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5BC63502-C29F-1747-80E4-A5FEA5E624CF}"/>
                </a:ext>
              </a:extLst>
            </p:cNvPr>
            <p:cNvSpPr/>
            <p:nvPr/>
          </p:nvSpPr>
          <p:spPr>
            <a:xfrm>
              <a:off x="10347753" y="6100688"/>
              <a:ext cx="7523018" cy="403167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hord 4">
            <a:extLst>
              <a:ext uri="{FF2B5EF4-FFF2-40B4-BE49-F238E27FC236}">
                <a16:creationId xmlns:a16="http://schemas.microsoft.com/office/drawing/2014/main" id="{5CDA6A03-EA30-554B-823D-5A1D6FB23FB1}"/>
              </a:ext>
            </a:extLst>
          </p:cNvPr>
          <p:cNvSpPr/>
          <p:nvPr/>
        </p:nvSpPr>
        <p:spPr>
          <a:xfrm>
            <a:off x="2067283" y="5127721"/>
            <a:ext cx="9744676" cy="9744676"/>
          </a:xfrm>
          <a:prstGeom prst="chord">
            <a:avLst>
              <a:gd name="adj1" fmla="val 12419072"/>
              <a:gd name="adj2" fmla="val 200268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hord 19">
            <a:extLst>
              <a:ext uri="{FF2B5EF4-FFF2-40B4-BE49-F238E27FC236}">
                <a16:creationId xmlns:a16="http://schemas.microsoft.com/office/drawing/2014/main" id="{CE8ED532-65E0-F547-99B7-61C08C9302A4}"/>
              </a:ext>
            </a:extLst>
          </p:cNvPr>
          <p:cNvSpPr/>
          <p:nvPr/>
        </p:nvSpPr>
        <p:spPr>
          <a:xfrm>
            <a:off x="12565690" y="5127721"/>
            <a:ext cx="9744676" cy="9744676"/>
          </a:xfrm>
          <a:prstGeom prst="chord">
            <a:avLst>
              <a:gd name="adj1" fmla="val 12419072"/>
              <a:gd name="adj2" fmla="val 200268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E1D423-F9F8-AA4A-BBF7-E1017D667643}"/>
              </a:ext>
            </a:extLst>
          </p:cNvPr>
          <p:cNvSpPr/>
          <p:nvPr/>
        </p:nvSpPr>
        <p:spPr>
          <a:xfrm>
            <a:off x="4948531" y="6263906"/>
            <a:ext cx="3982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Current State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35F0E5-C4B1-D74B-9C69-584DB115C965}"/>
              </a:ext>
            </a:extLst>
          </p:cNvPr>
          <p:cNvSpPr/>
          <p:nvPr/>
        </p:nvSpPr>
        <p:spPr>
          <a:xfrm>
            <a:off x="15628079" y="6263906"/>
            <a:ext cx="36199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Future State</a:t>
            </a:r>
          </a:p>
        </p:txBody>
      </p:sp>
      <p:sp>
        <p:nvSpPr>
          <p:cNvPr id="24" name="Rectangle 56">
            <a:extLst>
              <a:ext uri="{FF2B5EF4-FFF2-40B4-BE49-F238E27FC236}">
                <a16:creationId xmlns:a16="http://schemas.microsoft.com/office/drawing/2014/main" id="{42CDAE07-E68E-3F48-928A-831E277206D6}"/>
              </a:ext>
            </a:extLst>
          </p:cNvPr>
          <p:cNvSpPr/>
          <p:nvPr/>
        </p:nvSpPr>
        <p:spPr>
          <a:xfrm>
            <a:off x="2974411" y="9016380"/>
            <a:ext cx="793041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25" name="Rectangle 56">
            <a:extLst>
              <a:ext uri="{FF2B5EF4-FFF2-40B4-BE49-F238E27FC236}">
                <a16:creationId xmlns:a16="http://schemas.microsoft.com/office/drawing/2014/main" id="{1D3970C6-58FB-B040-8E0F-3AD4A8A171F7}"/>
              </a:ext>
            </a:extLst>
          </p:cNvPr>
          <p:cNvSpPr/>
          <p:nvPr/>
        </p:nvSpPr>
        <p:spPr>
          <a:xfrm>
            <a:off x="13472820" y="9016380"/>
            <a:ext cx="793041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831E7331-5C74-944D-9F27-EB0FF1DBAEED}"/>
              </a:ext>
            </a:extLst>
          </p:cNvPr>
          <p:cNvSpPr/>
          <p:nvPr/>
        </p:nvSpPr>
        <p:spPr>
          <a:xfrm>
            <a:off x="11445116" y="6109750"/>
            <a:ext cx="1487418" cy="1232452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6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6004353" y="1022190"/>
            <a:ext cx="123690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Current vs Future State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BFEB56-DFBD-754B-B45F-5705675439EA}"/>
              </a:ext>
            </a:extLst>
          </p:cNvPr>
          <p:cNvSpPr/>
          <p:nvPr/>
        </p:nvSpPr>
        <p:spPr>
          <a:xfrm>
            <a:off x="6645833" y="5943877"/>
            <a:ext cx="5483212" cy="54832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D2C59A-53AC-3844-9D0A-E805DAFD3B9E}"/>
              </a:ext>
            </a:extLst>
          </p:cNvPr>
          <p:cNvSpPr/>
          <p:nvPr/>
        </p:nvSpPr>
        <p:spPr>
          <a:xfrm>
            <a:off x="12185984" y="5943877"/>
            <a:ext cx="5483212" cy="54832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0C2676-01C9-654B-BA2E-192ECD01FE36}"/>
              </a:ext>
            </a:extLst>
          </p:cNvPr>
          <p:cNvSpPr/>
          <p:nvPr/>
        </p:nvSpPr>
        <p:spPr>
          <a:xfrm>
            <a:off x="3998217" y="4838124"/>
            <a:ext cx="3004457" cy="300445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98DDA3E-C28B-6741-B685-FBC5146BC13C}"/>
              </a:ext>
            </a:extLst>
          </p:cNvPr>
          <p:cNvSpPr/>
          <p:nvPr/>
        </p:nvSpPr>
        <p:spPr>
          <a:xfrm>
            <a:off x="3998217" y="9528384"/>
            <a:ext cx="3004457" cy="300445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71B24CA-8515-3F44-BA89-AB88D7775C74}"/>
              </a:ext>
            </a:extLst>
          </p:cNvPr>
          <p:cNvSpPr/>
          <p:nvPr/>
        </p:nvSpPr>
        <p:spPr>
          <a:xfrm flipH="1">
            <a:off x="17351045" y="4838124"/>
            <a:ext cx="3004457" cy="300445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7145BEC-C27E-5749-B8CD-895B9B398EE0}"/>
              </a:ext>
            </a:extLst>
          </p:cNvPr>
          <p:cNvSpPr/>
          <p:nvPr/>
        </p:nvSpPr>
        <p:spPr>
          <a:xfrm flipH="1">
            <a:off x="17351045" y="9528384"/>
            <a:ext cx="3004457" cy="300445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2EF574FD-6003-C24F-BA13-32CC29B2BD44}"/>
              </a:ext>
            </a:extLst>
          </p:cNvPr>
          <p:cNvSpPr txBox="1"/>
          <p:nvPr/>
        </p:nvSpPr>
        <p:spPr>
          <a:xfrm>
            <a:off x="17230234" y="6036865"/>
            <a:ext cx="3246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Process</a:t>
            </a:r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78819AFD-4D35-E04E-883F-5FA579B4F2DF}"/>
              </a:ext>
            </a:extLst>
          </p:cNvPr>
          <p:cNvSpPr txBox="1"/>
          <p:nvPr/>
        </p:nvSpPr>
        <p:spPr>
          <a:xfrm>
            <a:off x="17230234" y="10749325"/>
            <a:ext cx="3246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People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908C233B-FBB6-B649-816C-776525408F44}"/>
              </a:ext>
            </a:extLst>
          </p:cNvPr>
          <p:cNvSpPr txBox="1"/>
          <p:nvPr/>
        </p:nvSpPr>
        <p:spPr>
          <a:xfrm>
            <a:off x="3864508" y="6036865"/>
            <a:ext cx="3246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Data Quality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9BEC4313-1856-014E-9C6A-6A3A7D16F80F}"/>
              </a:ext>
            </a:extLst>
          </p:cNvPr>
          <p:cNvSpPr txBox="1"/>
          <p:nvPr/>
        </p:nvSpPr>
        <p:spPr>
          <a:xfrm>
            <a:off x="3864508" y="10749325"/>
            <a:ext cx="3246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Analysis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CD9BCFB-CD1D-C94D-B491-29C186596126}"/>
              </a:ext>
            </a:extLst>
          </p:cNvPr>
          <p:cNvSpPr/>
          <p:nvPr/>
        </p:nvSpPr>
        <p:spPr>
          <a:xfrm>
            <a:off x="8002247" y="7962207"/>
            <a:ext cx="27703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Current State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7DF763D-C550-4F4B-B338-443C7E3F33C9}"/>
              </a:ext>
            </a:extLst>
          </p:cNvPr>
          <p:cNvSpPr/>
          <p:nvPr/>
        </p:nvSpPr>
        <p:spPr>
          <a:xfrm>
            <a:off x="13668416" y="7962207"/>
            <a:ext cx="25183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Future State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390AC52-B65F-D249-A6D9-F1140BFC3A0B}"/>
              </a:ext>
            </a:extLst>
          </p:cNvPr>
          <p:cNvSpPr/>
          <p:nvPr/>
        </p:nvSpPr>
        <p:spPr>
          <a:xfrm>
            <a:off x="857367" y="8166865"/>
            <a:ext cx="51469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48" name="Rectangle 56">
            <a:extLst>
              <a:ext uri="{FF2B5EF4-FFF2-40B4-BE49-F238E27FC236}">
                <a16:creationId xmlns:a16="http://schemas.microsoft.com/office/drawing/2014/main" id="{DB2461D8-3E39-1C4F-8A2C-95BB8054E1B4}"/>
              </a:ext>
            </a:extLst>
          </p:cNvPr>
          <p:cNvSpPr/>
          <p:nvPr/>
        </p:nvSpPr>
        <p:spPr>
          <a:xfrm>
            <a:off x="18373445" y="8166865"/>
            <a:ext cx="51469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E705720-9F8A-6243-A937-22C10952F407}"/>
              </a:ext>
            </a:extLst>
          </p:cNvPr>
          <p:cNvSpPr/>
          <p:nvPr/>
        </p:nvSpPr>
        <p:spPr>
          <a:xfrm>
            <a:off x="11476880" y="8069256"/>
            <a:ext cx="1738140" cy="1232452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49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siness 20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0066CB"/>
      </a:accent1>
      <a:accent2>
        <a:srgbClr val="29B9A2"/>
      </a:accent2>
      <a:accent3>
        <a:srgbClr val="FEAE46"/>
      </a:accent3>
      <a:accent4>
        <a:srgbClr val="CF4361"/>
      </a:accent4>
      <a:accent5>
        <a:srgbClr val="7E8087"/>
      </a:accent5>
      <a:accent6>
        <a:srgbClr val="0066CB"/>
      </a:accent6>
      <a:hlink>
        <a:srgbClr val="F9F98F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128376</TotalTime>
  <Words>1929</Words>
  <Application>Microsoft Macintosh PowerPoint</Application>
  <PresentationFormat>Custom</PresentationFormat>
  <Paragraphs>263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Lato Light</vt:lpstr>
      <vt:lpstr>Montserrat Light</vt:lpstr>
      <vt:lpstr>Poppins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20526</cp:revision>
  <dcterms:created xsi:type="dcterms:W3CDTF">2014-11-12T21:47:38Z</dcterms:created>
  <dcterms:modified xsi:type="dcterms:W3CDTF">2020-06-19T21:43:57Z</dcterms:modified>
  <cp:category/>
</cp:coreProperties>
</file>