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84" r:id="rId2"/>
    <p:sldId id="4392" r:id="rId3"/>
    <p:sldId id="4396" r:id="rId4"/>
    <p:sldId id="4381" r:id="rId5"/>
    <p:sldId id="4376" r:id="rId6"/>
    <p:sldId id="4377" r:id="rId7"/>
    <p:sldId id="4378" r:id="rId8"/>
    <p:sldId id="4380" r:id="rId9"/>
    <p:sldId id="4382" r:id="rId10"/>
    <p:sldId id="4383" r:id="rId11"/>
    <p:sldId id="4385" r:id="rId12"/>
    <p:sldId id="4386" r:id="rId13"/>
    <p:sldId id="4387" r:id="rId14"/>
    <p:sldId id="4388" r:id="rId15"/>
    <p:sldId id="4390" r:id="rId16"/>
    <p:sldId id="4389" r:id="rId17"/>
    <p:sldId id="4391" r:id="rId18"/>
    <p:sldId id="4393" r:id="rId19"/>
    <p:sldId id="4394" r:id="rId20"/>
    <p:sldId id="4395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202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1" autoAdjust="0"/>
    <p:restoredTop sz="38338" autoAdjust="0"/>
  </p:normalViewPr>
  <p:slideViewPr>
    <p:cSldViewPr snapToGrid="0" snapToObjects="1">
      <p:cViewPr varScale="1">
        <p:scale>
          <a:sx n="61" d="100"/>
          <a:sy n="61" d="100"/>
        </p:scale>
        <p:origin x="336" y="264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94" d="100"/>
        <a:sy n="94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11/12/20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50">
            <a:extLst>
              <a:ext uri="{FF2B5EF4-FFF2-40B4-BE49-F238E27FC236}">
                <a16:creationId xmlns:a16="http://schemas.microsoft.com/office/drawing/2014/main" id="{608B08A3-EA31-0C4A-BC9D-B30DC0C227DF}"/>
              </a:ext>
            </a:extLst>
          </p:cNvPr>
          <p:cNvSpPr txBox="1"/>
          <p:nvPr/>
        </p:nvSpPr>
        <p:spPr>
          <a:xfrm>
            <a:off x="3700790" y="1022190"/>
            <a:ext cx="169761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 Infographics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3F28E76-CD48-5C4E-9636-E20383F0B93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Round Diagonal Corner Rectangle 1">
            <a:extLst>
              <a:ext uri="{FF2B5EF4-FFF2-40B4-BE49-F238E27FC236}">
                <a16:creationId xmlns:a16="http://schemas.microsoft.com/office/drawing/2014/main" id="{79495EE1-4388-834E-B1A9-61BD11355BE6}"/>
              </a:ext>
            </a:extLst>
          </p:cNvPr>
          <p:cNvSpPr/>
          <p:nvPr/>
        </p:nvSpPr>
        <p:spPr>
          <a:xfrm flipH="1">
            <a:off x="1508125" y="4597400"/>
            <a:ext cx="6018908" cy="1543050"/>
          </a:xfrm>
          <a:prstGeom prst="round2Diag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2263AF19-FA1A-A24D-A179-AB88FE9A2DBB}"/>
              </a:ext>
            </a:extLst>
          </p:cNvPr>
          <p:cNvSpPr/>
          <p:nvPr/>
        </p:nvSpPr>
        <p:spPr>
          <a:xfrm flipH="1">
            <a:off x="4299874" y="6140450"/>
            <a:ext cx="6018908" cy="15430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40D5C95E-FD2C-D747-9E45-4E6608DDBF3F}"/>
              </a:ext>
            </a:extLst>
          </p:cNvPr>
          <p:cNvSpPr/>
          <p:nvPr/>
        </p:nvSpPr>
        <p:spPr>
          <a:xfrm flipH="1">
            <a:off x="8013668" y="7683500"/>
            <a:ext cx="6018908" cy="15430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" name="Round Diagonal Corner Rectangle 7">
            <a:extLst>
              <a:ext uri="{FF2B5EF4-FFF2-40B4-BE49-F238E27FC236}">
                <a16:creationId xmlns:a16="http://schemas.microsoft.com/office/drawing/2014/main" id="{37306A2C-C02E-F04B-8E1A-C12432622A2D}"/>
              </a:ext>
            </a:extLst>
          </p:cNvPr>
          <p:cNvSpPr/>
          <p:nvPr/>
        </p:nvSpPr>
        <p:spPr>
          <a:xfrm flipH="1">
            <a:off x="10805417" y="9226550"/>
            <a:ext cx="6018908" cy="15430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C90ABAAC-328E-8E43-A329-4F1ED1B9793C}"/>
              </a:ext>
            </a:extLst>
          </p:cNvPr>
          <p:cNvSpPr/>
          <p:nvPr/>
        </p:nvSpPr>
        <p:spPr>
          <a:xfrm flipH="1">
            <a:off x="13853417" y="10750550"/>
            <a:ext cx="6018908" cy="15430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CDFF3B-6166-DB45-A3AC-E30E48B94843}"/>
              </a:ext>
            </a:extLst>
          </p:cNvPr>
          <p:cNvSpPr txBox="1"/>
          <p:nvPr/>
        </p:nvSpPr>
        <p:spPr>
          <a:xfrm>
            <a:off x="7816020" y="4795619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0E4AD2-28D0-F044-9FD9-2B1435BD7E96}"/>
              </a:ext>
            </a:extLst>
          </p:cNvPr>
          <p:cNvSpPr txBox="1"/>
          <p:nvPr/>
        </p:nvSpPr>
        <p:spPr>
          <a:xfrm>
            <a:off x="10635420" y="6218019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C67DAE-EABE-2643-9544-8D684D3F9404}"/>
              </a:ext>
            </a:extLst>
          </p:cNvPr>
          <p:cNvSpPr txBox="1"/>
          <p:nvPr/>
        </p:nvSpPr>
        <p:spPr>
          <a:xfrm>
            <a:off x="14343820" y="7818219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90AA1-E4DF-B64D-8D06-91CB9856A55D}"/>
              </a:ext>
            </a:extLst>
          </p:cNvPr>
          <p:cNvSpPr txBox="1"/>
          <p:nvPr/>
        </p:nvSpPr>
        <p:spPr>
          <a:xfrm>
            <a:off x="17163220" y="9393019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4ACC46-2FBD-E24B-9C19-0BDBC08354C3}"/>
              </a:ext>
            </a:extLst>
          </p:cNvPr>
          <p:cNvSpPr txBox="1"/>
          <p:nvPr/>
        </p:nvSpPr>
        <p:spPr>
          <a:xfrm>
            <a:off x="20262020" y="10840819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8EB83A-DDDC-AF47-947F-702637DB6CA7}"/>
              </a:ext>
            </a:extLst>
          </p:cNvPr>
          <p:cNvSpPr/>
          <p:nvPr/>
        </p:nvSpPr>
        <p:spPr>
          <a:xfrm>
            <a:off x="3744732" y="498649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1D4DE4-D9BD-AE4B-99D8-BD1EB181FB32}"/>
              </a:ext>
            </a:extLst>
          </p:cNvPr>
          <p:cNvSpPr/>
          <p:nvPr/>
        </p:nvSpPr>
        <p:spPr>
          <a:xfrm>
            <a:off x="6369960" y="6583255"/>
            <a:ext cx="3287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CEDC84-DB52-6942-94FB-8CF9F207E465}"/>
              </a:ext>
            </a:extLst>
          </p:cNvPr>
          <p:cNvSpPr/>
          <p:nvPr/>
        </p:nvSpPr>
        <p:spPr>
          <a:xfrm>
            <a:off x="10606147" y="8166552"/>
            <a:ext cx="3287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Acquisition</a:t>
            </a:r>
            <a:endParaRPr lang="en-US" sz="5400" dirty="0">
              <a:solidFill>
                <a:schemeClr val="bg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DC7791-4BC8-CE44-8573-E408967D857F}"/>
              </a:ext>
            </a:extLst>
          </p:cNvPr>
          <p:cNvSpPr/>
          <p:nvPr/>
        </p:nvSpPr>
        <p:spPr>
          <a:xfrm>
            <a:off x="13417201" y="9665384"/>
            <a:ext cx="3287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Service</a:t>
            </a:r>
            <a:endParaRPr lang="en-US" sz="5400" dirty="0">
              <a:solidFill>
                <a:schemeClr val="bg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C9AC7F-0311-8941-8C6F-698A6A531936}"/>
              </a:ext>
            </a:extLst>
          </p:cNvPr>
          <p:cNvSpPr/>
          <p:nvPr/>
        </p:nvSpPr>
        <p:spPr>
          <a:xfrm>
            <a:off x="16704617" y="11208434"/>
            <a:ext cx="3287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2" name="Forma libre 195">
            <a:extLst>
              <a:ext uri="{FF2B5EF4-FFF2-40B4-BE49-F238E27FC236}">
                <a16:creationId xmlns:a16="http://schemas.microsoft.com/office/drawing/2014/main" id="{5E773D8C-6FE4-CE4D-8853-5A55B6296FCD}"/>
              </a:ext>
            </a:extLst>
          </p:cNvPr>
          <p:cNvSpPr/>
          <p:nvPr/>
        </p:nvSpPr>
        <p:spPr>
          <a:xfrm>
            <a:off x="14586253" y="11012261"/>
            <a:ext cx="949312" cy="949313"/>
          </a:xfrm>
          <a:custGeom>
            <a:avLst/>
            <a:gdLst>
              <a:gd name="connsiteX0" fmla="*/ 567434 w 571235"/>
              <a:gd name="connsiteY0" fmla="*/ 530718 h 571236"/>
              <a:gd name="connsiteX1" fmla="*/ 393854 w 571235"/>
              <a:gd name="connsiteY1" fmla="*/ 357127 h 571236"/>
              <a:gd name="connsiteX2" fmla="*/ 441411 w 571235"/>
              <a:gd name="connsiteY2" fmla="*/ 220705 h 571236"/>
              <a:gd name="connsiteX3" fmla="*/ 220706 w 571235"/>
              <a:gd name="connsiteY3" fmla="*/ 0 h 571236"/>
              <a:gd name="connsiteX4" fmla="*/ 0 w 571235"/>
              <a:gd name="connsiteY4" fmla="*/ 220705 h 571236"/>
              <a:gd name="connsiteX5" fmla="*/ 220705 w 571235"/>
              <a:gd name="connsiteY5" fmla="*/ 441409 h 571236"/>
              <a:gd name="connsiteX6" fmla="*/ 357138 w 571235"/>
              <a:gd name="connsiteY6" fmla="*/ 393845 h 571236"/>
              <a:gd name="connsiteX7" fmla="*/ 530715 w 571235"/>
              <a:gd name="connsiteY7" fmla="*/ 567433 h 571236"/>
              <a:gd name="connsiteX8" fmla="*/ 549076 w 571235"/>
              <a:gd name="connsiteY8" fmla="*/ 567433 h 571236"/>
              <a:gd name="connsiteX9" fmla="*/ 567433 w 571235"/>
              <a:gd name="connsiteY9" fmla="*/ 549077 h 571236"/>
              <a:gd name="connsiteX10" fmla="*/ 567434 w 571235"/>
              <a:gd name="connsiteY10" fmla="*/ 530718 h 571236"/>
              <a:gd name="connsiteX11" fmla="*/ 220706 w 571235"/>
              <a:gd name="connsiteY11" fmla="*/ 389480 h 571236"/>
              <a:gd name="connsiteX12" fmla="*/ 51931 w 571235"/>
              <a:gd name="connsiteY12" fmla="*/ 220705 h 571236"/>
              <a:gd name="connsiteX13" fmla="*/ 220706 w 571235"/>
              <a:gd name="connsiteY13" fmla="*/ 51930 h 571236"/>
              <a:gd name="connsiteX14" fmla="*/ 389481 w 571235"/>
              <a:gd name="connsiteY14" fmla="*/ 220705 h 571236"/>
              <a:gd name="connsiteX15" fmla="*/ 220706 w 571235"/>
              <a:gd name="connsiteY15" fmla="*/ 389480 h 57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1235" h="571236">
                <a:moveTo>
                  <a:pt x="567434" y="530718"/>
                </a:moveTo>
                <a:lnTo>
                  <a:pt x="393854" y="357127"/>
                </a:lnTo>
                <a:cubicBezTo>
                  <a:pt x="423536" y="319538"/>
                  <a:pt x="441411" y="272209"/>
                  <a:pt x="441411" y="220705"/>
                </a:cubicBezTo>
                <a:cubicBezTo>
                  <a:pt x="441411" y="99006"/>
                  <a:pt x="342393" y="0"/>
                  <a:pt x="220706" y="0"/>
                </a:cubicBezTo>
                <a:cubicBezTo>
                  <a:pt x="99019" y="0"/>
                  <a:pt x="0" y="99006"/>
                  <a:pt x="0" y="220705"/>
                </a:cubicBezTo>
                <a:cubicBezTo>
                  <a:pt x="0" y="342404"/>
                  <a:pt x="99018" y="441409"/>
                  <a:pt x="220705" y="441409"/>
                </a:cubicBezTo>
                <a:cubicBezTo>
                  <a:pt x="272211" y="441409"/>
                  <a:pt x="319544" y="423532"/>
                  <a:pt x="357138" y="393845"/>
                </a:cubicBezTo>
                <a:lnTo>
                  <a:pt x="530715" y="567433"/>
                </a:lnTo>
                <a:cubicBezTo>
                  <a:pt x="535786" y="572505"/>
                  <a:pt x="544007" y="572505"/>
                  <a:pt x="549076" y="567433"/>
                </a:cubicBezTo>
                <a:lnTo>
                  <a:pt x="567433" y="549077"/>
                </a:lnTo>
                <a:cubicBezTo>
                  <a:pt x="572503" y="544008"/>
                  <a:pt x="572503" y="535788"/>
                  <a:pt x="567434" y="530718"/>
                </a:cubicBezTo>
                <a:close/>
                <a:moveTo>
                  <a:pt x="220706" y="389480"/>
                </a:moveTo>
                <a:cubicBezTo>
                  <a:pt x="127647" y="389480"/>
                  <a:pt x="51931" y="313765"/>
                  <a:pt x="51931" y="220705"/>
                </a:cubicBezTo>
                <a:cubicBezTo>
                  <a:pt x="51931" y="127646"/>
                  <a:pt x="127646" y="51930"/>
                  <a:pt x="220706" y="51930"/>
                </a:cubicBezTo>
                <a:cubicBezTo>
                  <a:pt x="313765" y="51930"/>
                  <a:pt x="389481" y="127645"/>
                  <a:pt x="389481" y="220705"/>
                </a:cubicBezTo>
                <a:cubicBezTo>
                  <a:pt x="389481" y="313765"/>
                  <a:pt x="313765" y="389480"/>
                  <a:pt x="220706" y="389480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" name="Forma libre 196">
            <a:extLst>
              <a:ext uri="{FF2B5EF4-FFF2-40B4-BE49-F238E27FC236}">
                <a16:creationId xmlns:a16="http://schemas.microsoft.com/office/drawing/2014/main" id="{2B4AA0F2-EDD6-7F4B-89E7-D6A2FC9210DD}"/>
              </a:ext>
            </a:extLst>
          </p:cNvPr>
          <p:cNvSpPr/>
          <p:nvPr/>
        </p:nvSpPr>
        <p:spPr>
          <a:xfrm>
            <a:off x="14737279" y="11206437"/>
            <a:ext cx="431505" cy="388355"/>
          </a:xfrm>
          <a:custGeom>
            <a:avLst/>
            <a:gdLst>
              <a:gd name="connsiteX0" fmla="*/ 181757 w 259652"/>
              <a:gd name="connsiteY0" fmla="*/ 0 h 233687"/>
              <a:gd name="connsiteX1" fmla="*/ 129826 w 259652"/>
              <a:gd name="connsiteY1" fmla="*/ 20057 h 233687"/>
              <a:gd name="connsiteX2" fmla="*/ 77896 w 259652"/>
              <a:gd name="connsiteY2" fmla="*/ 0 h 233687"/>
              <a:gd name="connsiteX3" fmla="*/ 0 w 259652"/>
              <a:gd name="connsiteY3" fmla="*/ 77896 h 233687"/>
              <a:gd name="connsiteX4" fmla="*/ 22872 w 259652"/>
              <a:gd name="connsiteY4" fmla="*/ 133009 h 233687"/>
              <a:gd name="connsiteX5" fmla="*/ 120699 w 259652"/>
              <a:gd name="connsiteY5" fmla="*/ 229922 h 233687"/>
              <a:gd name="connsiteX6" fmla="*/ 129827 w 259652"/>
              <a:gd name="connsiteY6" fmla="*/ 233688 h 233687"/>
              <a:gd name="connsiteX7" fmla="*/ 138955 w 259652"/>
              <a:gd name="connsiteY7" fmla="*/ 229922 h 233687"/>
              <a:gd name="connsiteX8" fmla="*/ 236833 w 259652"/>
              <a:gd name="connsiteY8" fmla="*/ 132971 h 233687"/>
              <a:gd name="connsiteX9" fmla="*/ 259653 w 259652"/>
              <a:gd name="connsiteY9" fmla="*/ 77896 h 233687"/>
              <a:gd name="connsiteX10" fmla="*/ 181757 w 259652"/>
              <a:gd name="connsiteY10" fmla="*/ 0 h 23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9652" h="233687">
                <a:moveTo>
                  <a:pt x="181757" y="0"/>
                </a:moveTo>
                <a:cubicBezTo>
                  <a:pt x="162283" y="0"/>
                  <a:pt x="144000" y="7176"/>
                  <a:pt x="129826" y="20057"/>
                </a:cubicBezTo>
                <a:cubicBezTo>
                  <a:pt x="115652" y="7176"/>
                  <a:pt x="97370" y="0"/>
                  <a:pt x="77896" y="0"/>
                </a:cubicBezTo>
                <a:cubicBezTo>
                  <a:pt x="34941" y="0"/>
                  <a:pt x="0" y="34941"/>
                  <a:pt x="0" y="77896"/>
                </a:cubicBezTo>
                <a:cubicBezTo>
                  <a:pt x="0" y="98701"/>
                  <a:pt x="8113" y="118251"/>
                  <a:pt x="22872" y="133009"/>
                </a:cubicBezTo>
                <a:lnTo>
                  <a:pt x="120699" y="229922"/>
                </a:lnTo>
                <a:cubicBezTo>
                  <a:pt x="123209" y="232433"/>
                  <a:pt x="126531" y="233688"/>
                  <a:pt x="129827" y="233688"/>
                </a:cubicBezTo>
                <a:cubicBezTo>
                  <a:pt x="133123" y="233688"/>
                  <a:pt x="136446" y="232433"/>
                  <a:pt x="138955" y="229922"/>
                </a:cubicBezTo>
                <a:lnTo>
                  <a:pt x="236833" y="132971"/>
                </a:lnTo>
                <a:cubicBezTo>
                  <a:pt x="251539" y="118251"/>
                  <a:pt x="259653" y="98701"/>
                  <a:pt x="259653" y="77896"/>
                </a:cubicBezTo>
                <a:cubicBezTo>
                  <a:pt x="259653" y="34941"/>
                  <a:pt x="224711" y="0"/>
                  <a:pt x="181757" y="0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" name="Forma libre 116">
            <a:extLst>
              <a:ext uri="{FF2B5EF4-FFF2-40B4-BE49-F238E27FC236}">
                <a16:creationId xmlns:a16="http://schemas.microsoft.com/office/drawing/2014/main" id="{F5E6A241-5BC3-404C-8162-FC0C4A10BB6E}"/>
              </a:ext>
            </a:extLst>
          </p:cNvPr>
          <p:cNvSpPr/>
          <p:nvPr/>
        </p:nvSpPr>
        <p:spPr>
          <a:xfrm>
            <a:off x="2265337" y="5235987"/>
            <a:ext cx="187657" cy="187657"/>
          </a:xfrm>
          <a:custGeom>
            <a:avLst/>
            <a:gdLst>
              <a:gd name="connsiteX0" fmla="*/ 17841 w 99082"/>
              <a:gd name="connsiteY0" fmla="*/ 71361 h 99082"/>
              <a:gd name="connsiteX1" fmla="*/ 71356 w 99082"/>
              <a:gd name="connsiteY1" fmla="*/ 17846 h 99082"/>
              <a:gd name="connsiteX2" fmla="*/ 99085 w 99082"/>
              <a:gd name="connsiteY2" fmla="*/ 25794 h 99082"/>
              <a:gd name="connsiteX3" fmla="*/ 53518 w 99082"/>
              <a:gd name="connsiteY3" fmla="*/ 8 h 99082"/>
              <a:gd name="connsiteX4" fmla="*/ 3 w 99082"/>
              <a:gd name="connsiteY4" fmla="*/ 53523 h 99082"/>
              <a:gd name="connsiteX5" fmla="*/ 25789 w 99082"/>
              <a:gd name="connsiteY5" fmla="*/ 99090 h 99082"/>
              <a:gd name="connsiteX6" fmla="*/ 17841 w 99082"/>
              <a:gd name="connsiteY6" fmla="*/ 71361 h 9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82" h="99082">
                <a:moveTo>
                  <a:pt x="17841" y="71361"/>
                </a:moveTo>
                <a:cubicBezTo>
                  <a:pt x="17841" y="41806"/>
                  <a:pt x="41800" y="17846"/>
                  <a:pt x="71356" y="17846"/>
                </a:cubicBezTo>
                <a:cubicBezTo>
                  <a:pt x="81550" y="17846"/>
                  <a:pt x="90978" y="20849"/>
                  <a:pt x="99085" y="25794"/>
                </a:cubicBezTo>
                <a:cubicBezTo>
                  <a:pt x="89689" y="10390"/>
                  <a:pt x="72881" y="8"/>
                  <a:pt x="53518" y="8"/>
                </a:cubicBezTo>
                <a:cubicBezTo>
                  <a:pt x="23962" y="8"/>
                  <a:pt x="3" y="23967"/>
                  <a:pt x="3" y="53523"/>
                </a:cubicBezTo>
                <a:cubicBezTo>
                  <a:pt x="3" y="72886"/>
                  <a:pt x="10385" y="89694"/>
                  <a:pt x="25789" y="99090"/>
                </a:cubicBezTo>
                <a:cubicBezTo>
                  <a:pt x="20844" y="90983"/>
                  <a:pt x="17841" y="81554"/>
                  <a:pt x="17841" y="71361"/>
                </a:cubicBezTo>
                <a:close/>
              </a:path>
            </a:pathLst>
          </a:custGeom>
          <a:solidFill>
            <a:schemeClr val="bg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" name="Forma libre 117">
            <a:extLst>
              <a:ext uri="{FF2B5EF4-FFF2-40B4-BE49-F238E27FC236}">
                <a16:creationId xmlns:a16="http://schemas.microsoft.com/office/drawing/2014/main" id="{66373515-8D03-DC44-8C91-9364DDAAB7BA}"/>
              </a:ext>
            </a:extLst>
          </p:cNvPr>
          <p:cNvSpPr/>
          <p:nvPr/>
        </p:nvSpPr>
        <p:spPr>
          <a:xfrm>
            <a:off x="2805900" y="5235987"/>
            <a:ext cx="187657" cy="187657"/>
          </a:xfrm>
          <a:custGeom>
            <a:avLst/>
            <a:gdLst>
              <a:gd name="connsiteX0" fmla="*/ 17849 w 99082"/>
              <a:gd name="connsiteY0" fmla="*/ 71361 h 99082"/>
              <a:gd name="connsiteX1" fmla="*/ 71364 w 99082"/>
              <a:gd name="connsiteY1" fmla="*/ 17846 h 99082"/>
              <a:gd name="connsiteX2" fmla="*/ 99093 w 99082"/>
              <a:gd name="connsiteY2" fmla="*/ 25794 h 99082"/>
              <a:gd name="connsiteX3" fmla="*/ 53526 w 99082"/>
              <a:gd name="connsiteY3" fmla="*/ 8 h 99082"/>
              <a:gd name="connsiteX4" fmla="*/ 11 w 99082"/>
              <a:gd name="connsiteY4" fmla="*/ 53523 h 99082"/>
              <a:gd name="connsiteX5" fmla="*/ 25797 w 99082"/>
              <a:gd name="connsiteY5" fmla="*/ 99090 h 99082"/>
              <a:gd name="connsiteX6" fmla="*/ 17849 w 99082"/>
              <a:gd name="connsiteY6" fmla="*/ 71361 h 9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82" h="99082">
                <a:moveTo>
                  <a:pt x="17849" y="71361"/>
                </a:moveTo>
                <a:cubicBezTo>
                  <a:pt x="17849" y="41806"/>
                  <a:pt x="41808" y="17846"/>
                  <a:pt x="71364" y="17846"/>
                </a:cubicBezTo>
                <a:cubicBezTo>
                  <a:pt x="81558" y="17846"/>
                  <a:pt x="90986" y="20849"/>
                  <a:pt x="99093" y="25794"/>
                </a:cubicBezTo>
                <a:cubicBezTo>
                  <a:pt x="89697" y="10390"/>
                  <a:pt x="72889" y="8"/>
                  <a:pt x="53526" y="8"/>
                </a:cubicBezTo>
                <a:cubicBezTo>
                  <a:pt x="23970" y="8"/>
                  <a:pt x="11" y="23967"/>
                  <a:pt x="11" y="53523"/>
                </a:cubicBezTo>
                <a:cubicBezTo>
                  <a:pt x="11" y="72886"/>
                  <a:pt x="10393" y="89694"/>
                  <a:pt x="25797" y="99090"/>
                </a:cubicBezTo>
                <a:cubicBezTo>
                  <a:pt x="20852" y="90983"/>
                  <a:pt x="17849" y="81554"/>
                  <a:pt x="17849" y="71361"/>
                </a:cubicBezTo>
                <a:close/>
              </a:path>
            </a:pathLst>
          </a:custGeom>
          <a:solidFill>
            <a:schemeClr val="bg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" name="Forma libre 118">
            <a:extLst>
              <a:ext uri="{FF2B5EF4-FFF2-40B4-BE49-F238E27FC236}">
                <a16:creationId xmlns:a16="http://schemas.microsoft.com/office/drawing/2014/main" id="{FD59D7C1-59D7-1849-9909-089EC0262863}"/>
              </a:ext>
            </a:extLst>
          </p:cNvPr>
          <p:cNvSpPr/>
          <p:nvPr/>
        </p:nvSpPr>
        <p:spPr>
          <a:xfrm>
            <a:off x="2096411" y="4931918"/>
            <a:ext cx="1081127" cy="675705"/>
          </a:xfrm>
          <a:custGeom>
            <a:avLst/>
            <a:gdLst>
              <a:gd name="connsiteX0" fmla="*/ 428123 w 570830"/>
              <a:gd name="connsiteY0" fmla="*/ 71357 h 356769"/>
              <a:gd name="connsiteX1" fmla="*/ 403513 w 570830"/>
              <a:gd name="connsiteY1" fmla="*/ 73846 h 356769"/>
              <a:gd name="connsiteX2" fmla="*/ 403734 w 570830"/>
              <a:gd name="connsiteY2" fmla="*/ 73186 h 356769"/>
              <a:gd name="connsiteX3" fmla="*/ 355323 w 570830"/>
              <a:gd name="connsiteY3" fmla="*/ 57048 h 356769"/>
              <a:gd name="connsiteX4" fmla="*/ 285415 w 570830"/>
              <a:gd name="connsiteY4" fmla="*/ 3 h 356769"/>
              <a:gd name="connsiteX5" fmla="*/ 215508 w 570830"/>
              <a:gd name="connsiteY5" fmla="*/ 57048 h 356769"/>
              <a:gd name="connsiteX6" fmla="*/ 167096 w 570830"/>
              <a:gd name="connsiteY6" fmla="*/ 73186 h 356769"/>
              <a:gd name="connsiteX7" fmla="*/ 167316 w 570830"/>
              <a:gd name="connsiteY7" fmla="*/ 73846 h 356769"/>
              <a:gd name="connsiteX8" fmla="*/ 142708 w 570830"/>
              <a:gd name="connsiteY8" fmla="*/ 71357 h 356769"/>
              <a:gd name="connsiteX9" fmla="*/ 0 w 570830"/>
              <a:gd name="connsiteY9" fmla="*/ 214065 h 356769"/>
              <a:gd name="connsiteX10" fmla="*/ 142708 w 570830"/>
              <a:gd name="connsiteY10" fmla="*/ 356772 h 356769"/>
              <a:gd name="connsiteX11" fmla="*/ 265563 w 570830"/>
              <a:gd name="connsiteY11" fmla="*/ 285419 h 356769"/>
              <a:gd name="connsiteX12" fmla="*/ 305268 w 570830"/>
              <a:gd name="connsiteY12" fmla="*/ 285419 h 356769"/>
              <a:gd name="connsiteX13" fmla="*/ 428123 w 570830"/>
              <a:gd name="connsiteY13" fmla="*/ 356772 h 356769"/>
              <a:gd name="connsiteX14" fmla="*/ 570831 w 570830"/>
              <a:gd name="connsiteY14" fmla="*/ 214065 h 356769"/>
              <a:gd name="connsiteX15" fmla="*/ 428123 w 570830"/>
              <a:gd name="connsiteY15" fmla="*/ 71357 h 356769"/>
              <a:gd name="connsiteX16" fmla="*/ 142707 w 570830"/>
              <a:gd name="connsiteY16" fmla="*/ 285419 h 356769"/>
              <a:gd name="connsiteX17" fmla="*/ 71353 w 570830"/>
              <a:gd name="connsiteY17" fmla="*/ 214065 h 356769"/>
              <a:gd name="connsiteX18" fmla="*/ 142707 w 570830"/>
              <a:gd name="connsiteY18" fmla="*/ 142711 h 356769"/>
              <a:gd name="connsiteX19" fmla="*/ 214061 w 570830"/>
              <a:gd name="connsiteY19" fmla="*/ 214065 h 356769"/>
              <a:gd name="connsiteX20" fmla="*/ 142707 w 570830"/>
              <a:gd name="connsiteY20" fmla="*/ 285419 h 356769"/>
              <a:gd name="connsiteX21" fmla="*/ 285415 w 570830"/>
              <a:gd name="connsiteY21" fmla="*/ 89195 h 356769"/>
              <a:gd name="connsiteX22" fmla="*/ 267577 w 570830"/>
              <a:gd name="connsiteY22" fmla="*/ 71357 h 356769"/>
              <a:gd name="connsiteX23" fmla="*/ 285415 w 570830"/>
              <a:gd name="connsiteY23" fmla="*/ 53518 h 356769"/>
              <a:gd name="connsiteX24" fmla="*/ 303254 w 570830"/>
              <a:gd name="connsiteY24" fmla="*/ 71357 h 356769"/>
              <a:gd name="connsiteX25" fmla="*/ 285415 w 570830"/>
              <a:gd name="connsiteY25" fmla="*/ 89195 h 356769"/>
              <a:gd name="connsiteX26" fmla="*/ 428123 w 570830"/>
              <a:gd name="connsiteY26" fmla="*/ 285419 h 356769"/>
              <a:gd name="connsiteX27" fmla="*/ 356769 w 570830"/>
              <a:gd name="connsiteY27" fmla="*/ 214065 h 356769"/>
              <a:gd name="connsiteX28" fmla="*/ 428123 w 570830"/>
              <a:gd name="connsiteY28" fmla="*/ 142711 h 356769"/>
              <a:gd name="connsiteX29" fmla="*/ 499477 w 570830"/>
              <a:gd name="connsiteY29" fmla="*/ 214065 h 356769"/>
              <a:gd name="connsiteX30" fmla="*/ 428123 w 570830"/>
              <a:gd name="connsiteY30" fmla="*/ 285419 h 35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70830" h="356769">
                <a:moveTo>
                  <a:pt x="428123" y="71357"/>
                </a:moveTo>
                <a:cubicBezTo>
                  <a:pt x="419696" y="71357"/>
                  <a:pt x="411544" y="72437"/>
                  <a:pt x="403513" y="73846"/>
                </a:cubicBezTo>
                <a:lnTo>
                  <a:pt x="403734" y="73186"/>
                </a:lnTo>
                <a:lnTo>
                  <a:pt x="355323" y="57048"/>
                </a:lnTo>
                <a:cubicBezTo>
                  <a:pt x="348682" y="24533"/>
                  <a:pt x="319868" y="3"/>
                  <a:pt x="285415" y="3"/>
                </a:cubicBezTo>
                <a:cubicBezTo>
                  <a:pt x="250962" y="3"/>
                  <a:pt x="222149" y="24533"/>
                  <a:pt x="215508" y="57048"/>
                </a:cubicBezTo>
                <a:lnTo>
                  <a:pt x="167096" y="73186"/>
                </a:lnTo>
                <a:lnTo>
                  <a:pt x="167316" y="73846"/>
                </a:lnTo>
                <a:cubicBezTo>
                  <a:pt x="159287" y="72437"/>
                  <a:pt x="151135" y="71357"/>
                  <a:pt x="142708" y="71357"/>
                </a:cubicBezTo>
                <a:cubicBezTo>
                  <a:pt x="64020" y="71357"/>
                  <a:pt x="0" y="135377"/>
                  <a:pt x="0" y="214065"/>
                </a:cubicBezTo>
                <a:cubicBezTo>
                  <a:pt x="0" y="292753"/>
                  <a:pt x="64020" y="356772"/>
                  <a:pt x="142708" y="356772"/>
                </a:cubicBezTo>
                <a:cubicBezTo>
                  <a:pt x="195289" y="356772"/>
                  <a:pt x="240806" y="327866"/>
                  <a:pt x="265563" y="285419"/>
                </a:cubicBezTo>
                <a:lnTo>
                  <a:pt x="305268" y="285419"/>
                </a:lnTo>
                <a:cubicBezTo>
                  <a:pt x="330025" y="327866"/>
                  <a:pt x="375542" y="356772"/>
                  <a:pt x="428123" y="356772"/>
                </a:cubicBezTo>
                <a:cubicBezTo>
                  <a:pt x="506812" y="356772"/>
                  <a:pt x="570831" y="292753"/>
                  <a:pt x="570831" y="214065"/>
                </a:cubicBezTo>
                <a:cubicBezTo>
                  <a:pt x="570831" y="135377"/>
                  <a:pt x="506812" y="71357"/>
                  <a:pt x="428123" y="71357"/>
                </a:cubicBezTo>
                <a:close/>
                <a:moveTo>
                  <a:pt x="142707" y="285419"/>
                </a:moveTo>
                <a:cubicBezTo>
                  <a:pt x="103355" y="285419"/>
                  <a:pt x="71353" y="253417"/>
                  <a:pt x="71353" y="214065"/>
                </a:cubicBezTo>
                <a:cubicBezTo>
                  <a:pt x="71353" y="174712"/>
                  <a:pt x="103355" y="142711"/>
                  <a:pt x="142707" y="142711"/>
                </a:cubicBezTo>
                <a:cubicBezTo>
                  <a:pt x="182060" y="142711"/>
                  <a:pt x="214061" y="174712"/>
                  <a:pt x="214061" y="214065"/>
                </a:cubicBezTo>
                <a:cubicBezTo>
                  <a:pt x="214061" y="253417"/>
                  <a:pt x="182060" y="285419"/>
                  <a:pt x="142707" y="285419"/>
                </a:cubicBezTo>
                <a:close/>
                <a:moveTo>
                  <a:pt x="285415" y="89195"/>
                </a:moveTo>
                <a:cubicBezTo>
                  <a:pt x="275564" y="89195"/>
                  <a:pt x="267577" y="81208"/>
                  <a:pt x="267577" y="71357"/>
                </a:cubicBezTo>
                <a:cubicBezTo>
                  <a:pt x="267577" y="61504"/>
                  <a:pt x="275564" y="53518"/>
                  <a:pt x="285415" y="53518"/>
                </a:cubicBezTo>
                <a:cubicBezTo>
                  <a:pt x="295266" y="53518"/>
                  <a:pt x="303254" y="61504"/>
                  <a:pt x="303254" y="71357"/>
                </a:cubicBezTo>
                <a:cubicBezTo>
                  <a:pt x="303254" y="81208"/>
                  <a:pt x="295266" y="89195"/>
                  <a:pt x="285415" y="89195"/>
                </a:cubicBezTo>
                <a:close/>
                <a:moveTo>
                  <a:pt x="428123" y="285419"/>
                </a:moveTo>
                <a:cubicBezTo>
                  <a:pt x="388771" y="285419"/>
                  <a:pt x="356769" y="253417"/>
                  <a:pt x="356769" y="214065"/>
                </a:cubicBezTo>
                <a:cubicBezTo>
                  <a:pt x="356769" y="174712"/>
                  <a:pt x="388771" y="142711"/>
                  <a:pt x="428123" y="142711"/>
                </a:cubicBezTo>
                <a:cubicBezTo>
                  <a:pt x="467474" y="142711"/>
                  <a:pt x="499477" y="174712"/>
                  <a:pt x="499477" y="214065"/>
                </a:cubicBezTo>
                <a:cubicBezTo>
                  <a:pt x="499477" y="253417"/>
                  <a:pt x="467474" y="285419"/>
                  <a:pt x="428123" y="285419"/>
                </a:cubicBezTo>
                <a:close/>
              </a:path>
            </a:pathLst>
          </a:custGeom>
          <a:solidFill>
            <a:schemeClr val="bg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9" name="Forma libre 304">
            <a:extLst>
              <a:ext uri="{FF2B5EF4-FFF2-40B4-BE49-F238E27FC236}">
                <a16:creationId xmlns:a16="http://schemas.microsoft.com/office/drawing/2014/main" id="{02F76E87-D8C2-BD42-93B5-F22D97F5C1B6}"/>
              </a:ext>
            </a:extLst>
          </p:cNvPr>
          <p:cNvSpPr/>
          <p:nvPr/>
        </p:nvSpPr>
        <p:spPr>
          <a:xfrm>
            <a:off x="8661282" y="7884216"/>
            <a:ext cx="927514" cy="1011837"/>
          </a:xfrm>
          <a:custGeom>
            <a:avLst/>
            <a:gdLst>
              <a:gd name="connsiteX0" fmla="*/ 522449 w 523260"/>
              <a:gd name="connsiteY0" fmla="*/ 388137 h 570831"/>
              <a:gd name="connsiteX1" fmla="*/ 507061 w 523260"/>
              <a:gd name="connsiteY1" fmla="*/ 381366 h 570831"/>
              <a:gd name="connsiteX2" fmla="*/ 298545 w 523260"/>
              <a:gd name="connsiteY2" fmla="*/ 462453 h 570831"/>
              <a:gd name="connsiteX3" fmla="*/ 283773 w 523260"/>
              <a:gd name="connsiteY3" fmla="*/ 445326 h 570831"/>
              <a:gd name="connsiteX4" fmla="*/ 237500 w 523260"/>
              <a:gd name="connsiteY4" fmla="*/ 319125 h 570831"/>
              <a:gd name="connsiteX5" fmla="*/ 236592 w 523260"/>
              <a:gd name="connsiteY5" fmla="*/ 315773 h 570831"/>
              <a:gd name="connsiteX6" fmla="*/ 235987 w 523260"/>
              <a:gd name="connsiteY6" fmla="*/ 315000 h 570831"/>
              <a:gd name="connsiteX7" fmla="*/ 153868 w 523260"/>
              <a:gd name="connsiteY7" fmla="*/ 91039 h 570831"/>
              <a:gd name="connsiteX8" fmla="*/ 148827 w 523260"/>
              <a:gd name="connsiteY8" fmla="*/ 84941 h 570831"/>
              <a:gd name="connsiteX9" fmla="*/ 47496 w 523260"/>
              <a:gd name="connsiteY9" fmla="*/ 24143 h 570831"/>
              <a:gd name="connsiteX10" fmla="*/ 47569 w 523260"/>
              <a:gd name="connsiteY10" fmla="*/ 23784 h 570831"/>
              <a:gd name="connsiteX11" fmla="*/ 23784 w 523260"/>
              <a:gd name="connsiteY11" fmla="*/ 0 h 570831"/>
              <a:gd name="connsiteX12" fmla="*/ 0 w 523260"/>
              <a:gd name="connsiteY12" fmla="*/ 23784 h 570831"/>
              <a:gd name="connsiteX13" fmla="*/ 23784 w 523260"/>
              <a:gd name="connsiteY13" fmla="*/ 47569 h 570831"/>
              <a:gd name="connsiteX14" fmla="*/ 34988 w 523260"/>
              <a:gd name="connsiteY14" fmla="*/ 44374 h 570831"/>
              <a:gd name="connsiteX15" fmla="*/ 132986 w 523260"/>
              <a:gd name="connsiteY15" fmla="*/ 103174 h 570831"/>
              <a:gd name="connsiteX16" fmla="*/ 167475 w 523260"/>
              <a:gd name="connsiteY16" fmla="*/ 197234 h 570831"/>
              <a:gd name="connsiteX17" fmla="*/ 132510 w 523260"/>
              <a:gd name="connsiteY17" fmla="*/ 255510 h 570831"/>
              <a:gd name="connsiteX18" fmla="*/ 131429 w 523260"/>
              <a:gd name="connsiteY18" fmla="*/ 265394 h 570831"/>
              <a:gd name="connsiteX19" fmla="*/ 191519 w 523260"/>
              <a:gd name="connsiteY19" fmla="*/ 445654 h 570831"/>
              <a:gd name="connsiteX20" fmla="*/ 166491 w 523260"/>
              <a:gd name="connsiteY20" fmla="*/ 499477 h 570831"/>
              <a:gd name="connsiteX21" fmla="*/ 237845 w 523260"/>
              <a:gd name="connsiteY21" fmla="*/ 570831 h 570831"/>
              <a:gd name="connsiteX22" fmla="*/ 309199 w 523260"/>
              <a:gd name="connsiteY22" fmla="*/ 499477 h 570831"/>
              <a:gd name="connsiteX23" fmla="*/ 307545 w 523260"/>
              <a:gd name="connsiteY23" fmla="*/ 484465 h 570831"/>
              <a:gd name="connsiteX24" fmla="*/ 515677 w 523260"/>
              <a:gd name="connsiteY24" fmla="*/ 403525 h 570831"/>
              <a:gd name="connsiteX25" fmla="*/ 522449 w 523260"/>
              <a:gd name="connsiteY25" fmla="*/ 388137 h 570831"/>
              <a:gd name="connsiteX26" fmla="*/ 155714 w 523260"/>
              <a:gd name="connsiteY26" fmla="*/ 263059 h 570831"/>
              <a:gd name="connsiteX27" fmla="*/ 177997 w 523260"/>
              <a:gd name="connsiteY27" fmla="*/ 225928 h 570831"/>
              <a:gd name="connsiteX28" fmla="*/ 210795 w 523260"/>
              <a:gd name="connsiteY28" fmla="*/ 315374 h 570831"/>
              <a:gd name="connsiteX29" fmla="*/ 178531 w 523260"/>
              <a:gd name="connsiteY29" fmla="*/ 331506 h 570831"/>
              <a:gd name="connsiteX30" fmla="*/ 155714 w 523260"/>
              <a:gd name="connsiteY30" fmla="*/ 263059 h 570831"/>
              <a:gd name="connsiteX31" fmla="*/ 237846 w 523260"/>
              <a:gd name="connsiteY31" fmla="*/ 428123 h 570831"/>
              <a:gd name="connsiteX32" fmla="*/ 212376 w 523260"/>
              <a:gd name="connsiteY32" fmla="*/ 433030 h 570831"/>
              <a:gd name="connsiteX33" fmla="*/ 186131 w 523260"/>
              <a:gd name="connsiteY33" fmla="*/ 354301 h 570831"/>
              <a:gd name="connsiteX34" fmla="*/ 219036 w 523260"/>
              <a:gd name="connsiteY34" fmla="*/ 337849 h 570831"/>
              <a:gd name="connsiteX35" fmla="*/ 252729 w 523260"/>
              <a:gd name="connsiteY35" fmla="*/ 429737 h 570831"/>
              <a:gd name="connsiteX36" fmla="*/ 237846 w 523260"/>
              <a:gd name="connsiteY36" fmla="*/ 428123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23260" h="570831">
                <a:moveTo>
                  <a:pt x="522449" y="388137"/>
                </a:moveTo>
                <a:cubicBezTo>
                  <a:pt x="520079" y="382016"/>
                  <a:pt x="513169" y="378986"/>
                  <a:pt x="507061" y="381366"/>
                </a:cubicBezTo>
                <a:lnTo>
                  <a:pt x="298545" y="462453"/>
                </a:lnTo>
                <a:cubicBezTo>
                  <a:pt x="294562" y="455948"/>
                  <a:pt x="289560" y="450243"/>
                  <a:pt x="283773" y="445326"/>
                </a:cubicBezTo>
                <a:lnTo>
                  <a:pt x="237500" y="319125"/>
                </a:lnTo>
                <a:cubicBezTo>
                  <a:pt x="237308" y="317994"/>
                  <a:pt x="237131" y="316852"/>
                  <a:pt x="236592" y="315773"/>
                </a:cubicBezTo>
                <a:cubicBezTo>
                  <a:pt x="236438" y="315469"/>
                  <a:pt x="236164" y="315285"/>
                  <a:pt x="235987" y="315000"/>
                </a:cubicBezTo>
                <a:lnTo>
                  <a:pt x="153868" y="91039"/>
                </a:lnTo>
                <a:cubicBezTo>
                  <a:pt x="152939" y="88496"/>
                  <a:pt x="151150" y="86335"/>
                  <a:pt x="148827" y="84941"/>
                </a:cubicBezTo>
                <a:lnTo>
                  <a:pt x="47496" y="24143"/>
                </a:lnTo>
                <a:cubicBezTo>
                  <a:pt x="47498" y="24017"/>
                  <a:pt x="47569" y="23911"/>
                  <a:pt x="47569" y="23784"/>
                </a:cubicBezTo>
                <a:cubicBezTo>
                  <a:pt x="47569" y="10673"/>
                  <a:pt x="36896" y="0"/>
                  <a:pt x="23784" y="0"/>
                </a:cubicBezTo>
                <a:cubicBezTo>
                  <a:pt x="10673" y="0"/>
                  <a:pt x="0" y="10673"/>
                  <a:pt x="0" y="23784"/>
                </a:cubicBezTo>
                <a:cubicBezTo>
                  <a:pt x="0" y="36896"/>
                  <a:pt x="10673" y="47569"/>
                  <a:pt x="23784" y="47569"/>
                </a:cubicBezTo>
                <a:cubicBezTo>
                  <a:pt x="27911" y="47569"/>
                  <a:pt x="31602" y="46233"/>
                  <a:pt x="34988" y="44374"/>
                </a:cubicBezTo>
                <a:lnTo>
                  <a:pt x="132986" y="103174"/>
                </a:lnTo>
                <a:lnTo>
                  <a:pt x="167475" y="197234"/>
                </a:lnTo>
                <a:lnTo>
                  <a:pt x="132510" y="255510"/>
                </a:lnTo>
                <a:cubicBezTo>
                  <a:pt x="130721" y="258484"/>
                  <a:pt x="130327" y="262095"/>
                  <a:pt x="131429" y="265394"/>
                </a:cubicBezTo>
                <a:lnTo>
                  <a:pt x="191519" y="445654"/>
                </a:lnTo>
                <a:cubicBezTo>
                  <a:pt x="176325" y="458750"/>
                  <a:pt x="166491" y="477891"/>
                  <a:pt x="166491" y="499477"/>
                </a:cubicBezTo>
                <a:cubicBezTo>
                  <a:pt x="166491" y="538824"/>
                  <a:pt x="198498" y="570831"/>
                  <a:pt x="237845" y="570831"/>
                </a:cubicBezTo>
                <a:cubicBezTo>
                  <a:pt x="277192" y="570831"/>
                  <a:pt x="309199" y="538824"/>
                  <a:pt x="309199" y="499477"/>
                </a:cubicBezTo>
                <a:cubicBezTo>
                  <a:pt x="309199" y="494321"/>
                  <a:pt x="308589" y="489314"/>
                  <a:pt x="307545" y="484465"/>
                </a:cubicBezTo>
                <a:lnTo>
                  <a:pt x="515677" y="403525"/>
                </a:lnTo>
                <a:cubicBezTo>
                  <a:pt x="521799" y="401145"/>
                  <a:pt x="524829" y="394258"/>
                  <a:pt x="522449" y="388137"/>
                </a:cubicBezTo>
                <a:close/>
                <a:moveTo>
                  <a:pt x="155714" y="263059"/>
                </a:moveTo>
                <a:lnTo>
                  <a:pt x="177997" y="225928"/>
                </a:lnTo>
                <a:lnTo>
                  <a:pt x="210795" y="315374"/>
                </a:lnTo>
                <a:lnTo>
                  <a:pt x="178531" y="331506"/>
                </a:lnTo>
                <a:lnTo>
                  <a:pt x="155714" y="263059"/>
                </a:lnTo>
                <a:close/>
                <a:moveTo>
                  <a:pt x="237846" y="428123"/>
                </a:moveTo>
                <a:cubicBezTo>
                  <a:pt x="228845" y="428123"/>
                  <a:pt x="220312" y="429975"/>
                  <a:pt x="212376" y="433030"/>
                </a:cubicBezTo>
                <a:lnTo>
                  <a:pt x="186131" y="354301"/>
                </a:lnTo>
                <a:lnTo>
                  <a:pt x="219036" y="337849"/>
                </a:lnTo>
                <a:lnTo>
                  <a:pt x="252729" y="429737"/>
                </a:lnTo>
                <a:cubicBezTo>
                  <a:pt x="247920" y="428711"/>
                  <a:pt x="242955" y="428123"/>
                  <a:pt x="237846" y="428123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" name="Forma libre 305">
            <a:extLst>
              <a:ext uri="{FF2B5EF4-FFF2-40B4-BE49-F238E27FC236}">
                <a16:creationId xmlns:a16="http://schemas.microsoft.com/office/drawing/2014/main" id="{639F5B60-B009-864B-8C6C-49B4AD49A4D3}"/>
              </a:ext>
            </a:extLst>
          </p:cNvPr>
          <p:cNvSpPr/>
          <p:nvPr/>
        </p:nvSpPr>
        <p:spPr>
          <a:xfrm>
            <a:off x="9103956" y="8263680"/>
            <a:ext cx="400524" cy="379411"/>
          </a:xfrm>
          <a:custGeom>
            <a:avLst/>
            <a:gdLst>
              <a:gd name="connsiteX0" fmla="*/ 48292 w 225957"/>
              <a:gd name="connsiteY0" fmla="*/ 206219 h 214046"/>
              <a:gd name="connsiteX1" fmla="*/ 54540 w 225957"/>
              <a:gd name="connsiteY1" fmla="*/ 212979 h 214046"/>
              <a:gd name="connsiteX2" fmla="*/ 59464 w 225957"/>
              <a:gd name="connsiteY2" fmla="*/ 214047 h 214046"/>
              <a:gd name="connsiteX3" fmla="*/ 63738 w 225957"/>
              <a:gd name="connsiteY3" fmla="*/ 213258 h 214046"/>
              <a:gd name="connsiteX4" fmla="*/ 218338 w 225957"/>
              <a:gd name="connsiteY4" fmla="*/ 153796 h 214046"/>
              <a:gd name="connsiteX5" fmla="*/ 225237 w 225957"/>
              <a:gd name="connsiteY5" fmla="*/ 138629 h 214046"/>
              <a:gd name="connsiteX6" fmla="*/ 177667 w 225957"/>
              <a:gd name="connsiteY6" fmla="*/ 7814 h 214046"/>
              <a:gd name="connsiteX7" fmla="*/ 171419 w 225957"/>
              <a:gd name="connsiteY7" fmla="*/ 1055 h 214046"/>
              <a:gd name="connsiteX8" fmla="*/ 162221 w 225957"/>
              <a:gd name="connsiteY8" fmla="*/ 776 h 214046"/>
              <a:gd name="connsiteX9" fmla="*/ 104896 w 225957"/>
              <a:gd name="connsiteY9" fmla="*/ 22830 h 214046"/>
              <a:gd name="connsiteX10" fmla="*/ 97905 w 225957"/>
              <a:gd name="connsiteY10" fmla="*/ 37742 h 214046"/>
              <a:gd name="connsiteX11" fmla="*/ 112480 w 225957"/>
              <a:gd name="connsiteY11" fmla="*/ 80921 h 214046"/>
              <a:gd name="connsiteX12" fmla="*/ 111876 w 225957"/>
              <a:gd name="connsiteY12" fmla="*/ 90003 h 214046"/>
              <a:gd name="connsiteX13" fmla="*/ 104977 w 225957"/>
              <a:gd name="connsiteY13" fmla="*/ 95995 h 214046"/>
              <a:gd name="connsiteX14" fmla="*/ 89949 w 225957"/>
              <a:gd name="connsiteY14" fmla="*/ 88517 h 214046"/>
              <a:gd name="connsiteX15" fmla="*/ 76001 w 225957"/>
              <a:gd name="connsiteY15" fmla="*/ 47207 h 214046"/>
              <a:gd name="connsiteX16" fmla="*/ 69788 w 225957"/>
              <a:gd name="connsiteY16" fmla="*/ 40250 h 214046"/>
              <a:gd name="connsiteX17" fmla="*/ 60462 w 225957"/>
              <a:gd name="connsiteY17" fmla="*/ 39913 h 214046"/>
              <a:gd name="connsiteX18" fmla="*/ 7620 w 225957"/>
              <a:gd name="connsiteY18" fmla="*/ 60237 h 214046"/>
              <a:gd name="connsiteX19" fmla="*/ 721 w 225957"/>
              <a:gd name="connsiteY19" fmla="*/ 75404 h 214046"/>
              <a:gd name="connsiteX20" fmla="*/ 48292 w 225957"/>
              <a:gd name="connsiteY20" fmla="*/ 206219 h 2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5957" h="214046">
                <a:moveTo>
                  <a:pt x="48292" y="206219"/>
                </a:moveTo>
                <a:cubicBezTo>
                  <a:pt x="49383" y="209216"/>
                  <a:pt x="51625" y="211654"/>
                  <a:pt x="54540" y="212979"/>
                </a:cubicBezTo>
                <a:cubicBezTo>
                  <a:pt x="56096" y="213687"/>
                  <a:pt x="57779" y="214047"/>
                  <a:pt x="59464" y="214047"/>
                </a:cubicBezTo>
                <a:cubicBezTo>
                  <a:pt x="60905" y="214047"/>
                  <a:pt x="62356" y="213779"/>
                  <a:pt x="63738" y="213258"/>
                </a:cubicBezTo>
                <a:lnTo>
                  <a:pt x="218338" y="153796"/>
                </a:lnTo>
                <a:cubicBezTo>
                  <a:pt x="224389" y="151462"/>
                  <a:pt x="227455" y="144727"/>
                  <a:pt x="225237" y="138629"/>
                </a:cubicBezTo>
                <a:lnTo>
                  <a:pt x="177667" y="7814"/>
                </a:lnTo>
                <a:cubicBezTo>
                  <a:pt x="176576" y="4817"/>
                  <a:pt x="174334" y="2379"/>
                  <a:pt x="171419" y="1055"/>
                </a:cubicBezTo>
                <a:cubicBezTo>
                  <a:pt x="168527" y="-258"/>
                  <a:pt x="165230" y="-339"/>
                  <a:pt x="162221" y="776"/>
                </a:cubicBezTo>
                <a:lnTo>
                  <a:pt x="104896" y="22830"/>
                </a:lnTo>
                <a:cubicBezTo>
                  <a:pt x="98951" y="25118"/>
                  <a:pt x="95861" y="31691"/>
                  <a:pt x="97905" y="37742"/>
                </a:cubicBezTo>
                <a:lnTo>
                  <a:pt x="112480" y="80921"/>
                </a:lnTo>
                <a:cubicBezTo>
                  <a:pt x="113490" y="83929"/>
                  <a:pt x="113282" y="87157"/>
                  <a:pt x="111876" y="90003"/>
                </a:cubicBezTo>
                <a:cubicBezTo>
                  <a:pt x="110459" y="92848"/>
                  <a:pt x="108032" y="94962"/>
                  <a:pt x="104977" y="95995"/>
                </a:cubicBezTo>
                <a:cubicBezTo>
                  <a:pt x="98856" y="98062"/>
                  <a:pt x="91993" y="94578"/>
                  <a:pt x="89949" y="88517"/>
                </a:cubicBezTo>
                <a:lnTo>
                  <a:pt x="76001" y="47207"/>
                </a:lnTo>
                <a:cubicBezTo>
                  <a:pt x="74968" y="44141"/>
                  <a:pt x="72726" y="41633"/>
                  <a:pt x="69788" y="40250"/>
                </a:cubicBezTo>
                <a:cubicBezTo>
                  <a:pt x="66885" y="38880"/>
                  <a:pt x="63517" y="38786"/>
                  <a:pt x="60462" y="39913"/>
                </a:cubicBezTo>
                <a:lnTo>
                  <a:pt x="7620" y="60237"/>
                </a:lnTo>
                <a:cubicBezTo>
                  <a:pt x="1569" y="62572"/>
                  <a:pt x="-1497" y="69307"/>
                  <a:pt x="721" y="75404"/>
                </a:cubicBezTo>
                <a:lnTo>
                  <a:pt x="48292" y="206219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0" name="Forma libre 122">
            <a:extLst>
              <a:ext uri="{FF2B5EF4-FFF2-40B4-BE49-F238E27FC236}">
                <a16:creationId xmlns:a16="http://schemas.microsoft.com/office/drawing/2014/main" id="{AACE2274-E934-214D-96C6-F9D6E7899FCE}"/>
              </a:ext>
            </a:extLst>
          </p:cNvPr>
          <p:cNvSpPr/>
          <p:nvPr/>
        </p:nvSpPr>
        <p:spPr>
          <a:xfrm>
            <a:off x="5362924" y="6356090"/>
            <a:ext cx="376106" cy="376106"/>
          </a:xfrm>
          <a:custGeom>
            <a:avLst/>
            <a:gdLst>
              <a:gd name="connsiteX0" fmla="*/ 71293 w 213876"/>
              <a:gd name="connsiteY0" fmla="*/ 213877 h 213876"/>
              <a:gd name="connsiteX1" fmla="*/ 142585 w 213876"/>
              <a:gd name="connsiteY1" fmla="*/ 213877 h 213876"/>
              <a:gd name="connsiteX2" fmla="*/ 142585 w 213876"/>
              <a:gd name="connsiteY2" fmla="*/ 124761 h 213876"/>
              <a:gd name="connsiteX3" fmla="*/ 213877 w 213876"/>
              <a:gd name="connsiteY3" fmla="*/ 124761 h 213876"/>
              <a:gd name="connsiteX4" fmla="*/ 106939 w 213876"/>
              <a:gd name="connsiteY4" fmla="*/ 0 h 213876"/>
              <a:gd name="connsiteX5" fmla="*/ 0 w 213876"/>
              <a:gd name="connsiteY5" fmla="*/ 124762 h 213876"/>
              <a:gd name="connsiteX6" fmla="*/ 71292 w 213876"/>
              <a:gd name="connsiteY6" fmla="*/ 124762 h 213876"/>
              <a:gd name="connsiteX7" fmla="*/ 71292 w 213876"/>
              <a:gd name="connsiteY7" fmla="*/ 213877 h 213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876" h="213876">
                <a:moveTo>
                  <a:pt x="71293" y="213877"/>
                </a:moveTo>
                <a:lnTo>
                  <a:pt x="142585" y="213877"/>
                </a:lnTo>
                <a:lnTo>
                  <a:pt x="142585" y="124761"/>
                </a:lnTo>
                <a:lnTo>
                  <a:pt x="213877" y="124761"/>
                </a:lnTo>
                <a:lnTo>
                  <a:pt x="106939" y="0"/>
                </a:lnTo>
                <a:lnTo>
                  <a:pt x="0" y="124762"/>
                </a:lnTo>
                <a:lnTo>
                  <a:pt x="71292" y="124762"/>
                </a:lnTo>
                <a:lnTo>
                  <a:pt x="71292" y="213877"/>
                </a:lnTo>
                <a:close/>
              </a:path>
            </a:pathLst>
          </a:custGeom>
          <a:solidFill>
            <a:schemeClr val="bg1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Forma libre 123">
            <a:extLst>
              <a:ext uri="{FF2B5EF4-FFF2-40B4-BE49-F238E27FC236}">
                <a16:creationId xmlns:a16="http://schemas.microsoft.com/office/drawing/2014/main" id="{3472612D-7C70-D74B-9B34-965F3244B89E}"/>
              </a:ext>
            </a:extLst>
          </p:cNvPr>
          <p:cNvSpPr/>
          <p:nvPr/>
        </p:nvSpPr>
        <p:spPr>
          <a:xfrm>
            <a:off x="5362927" y="6982935"/>
            <a:ext cx="376110" cy="376110"/>
          </a:xfrm>
          <a:custGeom>
            <a:avLst/>
            <a:gdLst>
              <a:gd name="connsiteX0" fmla="*/ 142584 w 213878"/>
              <a:gd name="connsiteY0" fmla="*/ 0 h 213878"/>
              <a:gd name="connsiteX1" fmla="*/ 71292 w 213878"/>
              <a:gd name="connsiteY1" fmla="*/ 0 h 213878"/>
              <a:gd name="connsiteX2" fmla="*/ 71292 w 213878"/>
              <a:gd name="connsiteY2" fmla="*/ 89116 h 213878"/>
              <a:gd name="connsiteX3" fmla="*/ 0 w 213878"/>
              <a:gd name="connsiteY3" fmla="*/ 89116 h 213878"/>
              <a:gd name="connsiteX4" fmla="*/ 106939 w 213878"/>
              <a:gd name="connsiteY4" fmla="*/ 213878 h 213878"/>
              <a:gd name="connsiteX5" fmla="*/ 213878 w 213878"/>
              <a:gd name="connsiteY5" fmla="*/ 89116 h 213878"/>
              <a:gd name="connsiteX6" fmla="*/ 142584 w 213878"/>
              <a:gd name="connsiteY6" fmla="*/ 89116 h 213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878" h="213878">
                <a:moveTo>
                  <a:pt x="142584" y="0"/>
                </a:moveTo>
                <a:lnTo>
                  <a:pt x="71292" y="0"/>
                </a:lnTo>
                <a:lnTo>
                  <a:pt x="71292" y="89116"/>
                </a:lnTo>
                <a:lnTo>
                  <a:pt x="0" y="89116"/>
                </a:lnTo>
                <a:lnTo>
                  <a:pt x="106939" y="213878"/>
                </a:lnTo>
                <a:lnTo>
                  <a:pt x="213878" y="89116"/>
                </a:lnTo>
                <a:lnTo>
                  <a:pt x="142584" y="89116"/>
                </a:lnTo>
                <a:close/>
              </a:path>
            </a:pathLst>
          </a:custGeom>
          <a:solidFill>
            <a:schemeClr val="bg1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Forma libre 124">
            <a:extLst>
              <a:ext uri="{FF2B5EF4-FFF2-40B4-BE49-F238E27FC236}">
                <a16:creationId xmlns:a16="http://schemas.microsoft.com/office/drawing/2014/main" id="{81DA3A23-156A-924E-9E10-1E9D6870B62D}"/>
              </a:ext>
            </a:extLst>
          </p:cNvPr>
          <p:cNvSpPr/>
          <p:nvPr/>
        </p:nvSpPr>
        <p:spPr>
          <a:xfrm>
            <a:off x="5676347" y="6669512"/>
            <a:ext cx="376110" cy="376106"/>
          </a:xfrm>
          <a:custGeom>
            <a:avLst/>
            <a:gdLst>
              <a:gd name="connsiteX0" fmla="*/ 213878 w 213878"/>
              <a:gd name="connsiteY0" fmla="*/ 106939 h 213876"/>
              <a:gd name="connsiteX1" fmla="*/ 89116 w 213878"/>
              <a:gd name="connsiteY1" fmla="*/ 0 h 213876"/>
              <a:gd name="connsiteX2" fmla="*/ 89116 w 213878"/>
              <a:gd name="connsiteY2" fmla="*/ 71292 h 213876"/>
              <a:gd name="connsiteX3" fmla="*/ 0 w 213878"/>
              <a:gd name="connsiteY3" fmla="*/ 71292 h 213876"/>
              <a:gd name="connsiteX4" fmla="*/ 0 w 213878"/>
              <a:gd name="connsiteY4" fmla="*/ 142585 h 213876"/>
              <a:gd name="connsiteX5" fmla="*/ 89116 w 213878"/>
              <a:gd name="connsiteY5" fmla="*/ 142585 h 213876"/>
              <a:gd name="connsiteX6" fmla="*/ 89116 w 213878"/>
              <a:gd name="connsiteY6" fmla="*/ 213877 h 213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878" h="213876">
                <a:moveTo>
                  <a:pt x="213878" y="106939"/>
                </a:moveTo>
                <a:lnTo>
                  <a:pt x="89116" y="0"/>
                </a:lnTo>
                <a:lnTo>
                  <a:pt x="89116" y="71292"/>
                </a:lnTo>
                <a:lnTo>
                  <a:pt x="0" y="71292"/>
                </a:lnTo>
                <a:lnTo>
                  <a:pt x="0" y="142585"/>
                </a:lnTo>
                <a:lnTo>
                  <a:pt x="89116" y="142585"/>
                </a:lnTo>
                <a:lnTo>
                  <a:pt x="89116" y="213877"/>
                </a:lnTo>
                <a:close/>
              </a:path>
            </a:pathLst>
          </a:custGeom>
          <a:solidFill>
            <a:schemeClr val="bg1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3" name="Forma libre 125">
            <a:extLst>
              <a:ext uri="{FF2B5EF4-FFF2-40B4-BE49-F238E27FC236}">
                <a16:creationId xmlns:a16="http://schemas.microsoft.com/office/drawing/2014/main" id="{AC87A0A5-BE62-7242-9BDD-8E7B916516EC}"/>
              </a:ext>
            </a:extLst>
          </p:cNvPr>
          <p:cNvSpPr/>
          <p:nvPr/>
        </p:nvSpPr>
        <p:spPr>
          <a:xfrm>
            <a:off x="5049502" y="6669515"/>
            <a:ext cx="376106" cy="376106"/>
          </a:xfrm>
          <a:custGeom>
            <a:avLst/>
            <a:gdLst>
              <a:gd name="connsiteX0" fmla="*/ 213877 w 213876"/>
              <a:gd name="connsiteY0" fmla="*/ 142584 h 213876"/>
              <a:gd name="connsiteX1" fmla="*/ 213877 w 213876"/>
              <a:gd name="connsiteY1" fmla="*/ 71292 h 213876"/>
              <a:gd name="connsiteX2" fmla="*/ 124761 w 213876"/>
              <a:gd name="connsiteY2" fmla="*/ 71292 h 213876"/>
              <a:gd name="connsiteX3" fmla="*/ 124761 w 213876"/>
              <a:gd name="connsiteY3" fmla="*/ 0 h 213876"/>
              <a:gd name="connsiteX4" fmla="*/ 0 w 213876"/>
              <a:gd name="connsiteY4" fmla="*/ 106938 h 213876"/>
              <a:gd name="connsiteX5" fmla="*/ 124762 w 213876"/>
              <a:gd name="connsiteY5" fmla="*/ 213877 h 213876"/>
              <a:gd name="connsiteX6" fmla="*/ 124762 w 213876"/>
              <a:gd name="connsiteY6" fmla="*/ 142584 h 213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876" h="213876">
                <a:moveTo>
                  <a:pt x="213877" y="142584"/>
                </a:moveTo>
                <a:lnTo>
                  <a:pt x="213877" y="71292"/>
                </a:lnTo>
                <a:lnTo>
                  <a:pt x="124761" y="71292"/>
                </a:lnTo>
                <a:lnTo>
                  <a:pt x="124761" y="0"/>
                </a:lnTo>
                <a:lnTo>
                  <a:pt x="0" y="106938"/>
                </a:lnTo>
                <a:lnTo>
                  <a:pt x="124762" y="213877"/>
                </a:lnTo>
                <a:lnTo>
                  <a:pt x="124762" y="142584"/>
                </a:lnTo>
                <a:close/>
              </a:path>
            </a:pathLst>
          </a:custGeom>
          <a:solidFill>
            <a:schemeClr val="bg1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9" name="Gráfico 217">
            <a:extLst>
              <a:ext uri="{FF2B5EF4-FFF2-40B4-BE49-F238E27FC236}">
                <a16:creationId xmlns:a16="http://schemas.microsoft.com/office/drawing/2014/main" id="{28B92778-3946-2A42-8011-E72D4D668D62}"/>
              </a:ext>
            </a:extLst>
          </p:cNvPr>
          <p:cNvSpPr/>
          <p:nvPr/>
        </p:nvSpPr>
        <p:spPr>
          <a:xfrm>
            <a:off x="11450496" y="9509158"/>
            <a:ext cx="938213" cy="938215"/>
          </a:xfrm>
          <a:custGeom>
            <a:avLst/>
            <a:gdLst>
              <a:gd name="connsiteX0" fmla="*/ 550530 w 570830"/>
              <a:gd name="connsiteY0" fmla="*/ 438579 h 570831"/>
              <a:gd name="connsiteX1" fmla="*/ 399182 w 570830"/>
              <a:gd name="connsiteY1" fmla="*/ 287246 h 570831"/>
              <a:gd name="connsiteX2" fmla="*/ 387359 w 570830"/>
              <a:gd name="connsiteY2" fmla="*/ 284262 h 570831"/>
              <a:gd name="connsiteX3" fmla="*/ 380554 w 570830"/>
              <a:gd name="connsiteY3" fmla="*/ 285423 h 570831"/>
              <a:gd name="connsiteX4" fmla="*/ 356770 w 570830"/>
              <a:gd name="connsiteY4" fmla="*/ 261639 h 570831"/>
              <a:gd name="connsiteX5" fmla="*/ 357931 w 570830"/>
              <a:gd name="connsiteY5" fmla="*/ 254845 h 570831"/>
              <a:gd name="connsiteX6" fmla="*/ 354958 w 570830"/>
              <a:gd name="connsiteY6" fmla="*/ 242999 h 570831"/>
              <a:gd name="connsiteX7" fmla="*/ 337921 w 570830"/>
              <a:gd name="connsiteY7" fmla="*/ 225975 h 570831"/>
              <a:gd name="connsiteX8" fmla="*/ 280492 w 570830"/>
              <a:gd name="connsiteY8" fmla="*/ 225963 h 570831"/>
              <a:gd name="connsiteX9" fmla="*/ 279470 w 570830"/>
              <a:gd name="connsiteY9" fmla="*/ 226986 h 570831"/>
              <a:gd name="connsiteX10" fmla="*/ 142707 w 570830"/>
              <a:gd name="connsiteY10" fmla="*/ 90228 h 570831"/>
              <a:gd name="connsiteX11" fmla="*/ 142707 w 570830"/>
              <a:gd name="connsiteY11" fmla="*/ 73273 h 570831"/>
              <a:gd name="connsiteX12" fmla="*/ 124729 w 570830"/>
              <a:gd name="connsiteY12" fmla="*/ 42300 h 570831"/>
              <a:gd name="connsiteX13" fmla="*/ 53469 w 570830"/>
              <a:gd name="connsiteY13" fmla="*/ 1583 h 570831"/>
              <a:gd name="connsiteX14" fmla="*/ 39161 w 570830"/>
              <a:gd name="connsiteY14" fmla="*/ 3500 h 570831"/>
              <a:gd name="connsiteX15" fmla="*/ 3484 w 570830"/>
              <a:gd name="connsiteY15" fmla="*/ 39176 h 570831"/>
              <a:gd name="connsiteX16" fmla="*/ 1568 w 570830"/>
              <a:gd name="connsiteY16" fmla="*/ 53483 h 570831"/>
              <a:gd name="connsiteX17" fmla="*/ 42285 w 570830"/>
              <a:gd name="connsiteY17" fmla="*/ 124742 h 570831"/>
              <a:gd name="connsiteX18" fmla="*/ 73271 w 570830"/>
              <a:gd name="connsiteY18" fmla="*/ 142720 h 570831"/>
              <a:gd name="connsiteX19" fmla="*/ 90215 w 570830"/>
              <a:gd name="connsiteY19" fmla="*/ 142720 h 570831"/>
              <a:gd name="connsiteX20" fmla="*/ 226977 w 570830"/>
              <a:gd name="connsiteY20" fmla="*/ 279478 h 570831"/>
              <a:gd name="connsiteX21" fmla="*/ 225967 w 570830"/>
              <a:gd name="connsiteY21" fmla="*/ 280488 h 570831"/>
              <a:gd name="connsiteX22" fmla="*/ 214063 w 570830"/>
              <a:gd name="connsiteY22" fmla="*/ 309208 h 570831"/>
              <a:gd name="connsiteX23" fmla="*/ 225956 w 570830"/>
              <a:gd name="connsiteY23" fmla="*/ 337915 h 570831"/>
              <a:gd name="connsiteX24" fmla="*/ 243005 w 570830"/>
              <a:gd name="connsiteY24" fmla="*/ 354952 h 570831"/>
              <a:gd name="connsiteX25" fmla="*/ 254827 w 570830"/>
              <a:gd name="connsiteY25" fmla="*/ 357937 h 570831"/>
              <a:gd name="connsiteX26" fmla="*/ 261633 w 570830"/>
              <a:gd name="connsiteY26" fmla="*/ 356775 h 570831"/>
              <a:gd name="connsiteX27" fmla="*/ 285417 w 570830"/>
              <a:gd name="connsiteY27" fmla="*/ 380559 h 570831"/>
              <a:gd name="connsiteX28" fmla="*/ 284255 w 570830"/>
              <a:gd name="connsiteY28" fmla="*/ 387330 h 570831"/>
              <a:gd name="connsiteX29" fmla="*/ 287229 w 570830"/>
              <a:gd name="connsiteY29" fmla="*/ 399187 h 570831"/>
              <a:gd name="connsiteX30" fmla="*/ 438577 w 570830"/>
              <a:gd name="connsiteY30" fmla="*/ 550531 h 570831"/>
              <a:gd name="connsiteX31" fmla="*/ 487585 w 570830"/>
              <a:gd name="connsiteY31" fmla="*/ 570831 h 570831"/>
              <a:gd name="connsiteX32" fmla="*/ 536594 w 570830"/>
              <a:gd name="connsiteY32" fmla="*/ 550531 h 570831"/>
              <a:gd name="connsiteX33" fmla="*/ 550530 w 570830"/>
              <a:gd name="connsiteY33" fmla="*/ 536595 h 570831"/>
              <a:gd name="connsiteX34" fmla="*/ 570830 w 570830"/>
              <a:gd name="connsiteY34" fmla="*/ 487588 h 570831"/>
              <a:gd name="connsiteX35" fmla="*/ 550530 w 570830"/>
              <a:gd name="connsiteY35" fmla="*/ 438579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70830" h="570831">
                <a:moveTo>
                  <a:pt x="550530" y="438579"/>
                </a:moveTo>
                <a:lnTo>
                  <a:pt x="399182" y="287246"/>
                </a:lnTo>
                <a:cubicBezTo>
                  <a:pt x="396092" y="284157"/>
                  <a:pt x="391551" y="282984"/>
                  <a:pt x="387359" y="284262"/>
                </a:cubicBezTo>
                <a:cubicBezTo>
                  <a:pt x="384723" y="285051"/>
                  <a:pt x="382563" y="285423"/>
                  <a:pt x="380554" y="285423"/>
                </a:cubicBezTo>
                <a:cubicBezTo>
                  <a:pt x="367443" y="285423"/>
                  <a:pt x="356770" y="274751"/>
                  <a:pt x="356770" y="261639"/>
                </a:cubicBezTo>
                <a:cubicBezTo>
                  <a:pt x="356770" y="259630"/>
                  <a:pt x="357141" y="257469"/>
                  <a:pt x="357931" y="254845"/>
                </a:cubicBezTo>
                <a:cubicBezTo>
                  <a:pt x="359197" y="250653"/>
                  <a:pt x="358060" y="246100"/>
                  <a:pt x="354958" y="242999"/>
                </a:cubicBezTo>
                <a:lnTo>
                  <a:pt x="337921" y="225975"/>
                </a:lnTo>
                <a:cubicBezTo>
                  <a:pt x="322602" y="210633"/>
                  <a:pt x="295833" y="210622"/>
                  <a:pt x="280492" y="225963"/>
                </a:cubicBezTo>
                <a:lnTo>
                  <a:pt x="279470" y="226986"/>
                </a:lnTo>
                <a:lnTo>
                  <a:pt x="142707" y="90228"/>
                </a:lnTo>
                <a:lnTo>
                  <a:pt x="142707" y="73273"/>
                </a:lnTo>
                <a:cubicBezTo>
                  <a:pt x="142707" y="60509"/>
                  <a:pt x="135820" y="48641"/>
                  <a:pt x="124729" y="42300"/>
                </a:cubicBezTo>
                <a:lnTo>
                  <a:pt x="53469" y="1583"/>
                </a:lnTo>
                <a:cubicBezTo>
                  <a:pt x="48800" y="-1111"/>
                  <a:pt x="42946" y="-298"/>
                  <a:pt x="39161" y="3500"/>
                </a:cubicBezTo>
                <a:lnTo>
                  <a:pt x="3484" y="39176"/>
                </a:lnTo>
                <a:cubicBezTo>
                  <a:pt x="-313" y="42962"/>
                  <a:pt x="-1091" y="48826"/>
                  <a:pt x="1568" y="53483"/>
                </a:cubicBezTo>
                <a:lnTo>
                  <a:pt x="42285" y="124742"/>
                </a:lnTo>
                <a:cubicBezTo>
                  <a:pt x="48627" y="135833"/>
                  <a:pt x="60507" y="142720"/>
                  <a:pt x="73271" y="142720"/>
                </a:cubicBezTo>
                <a:lnTo>
                  <a:pt x="90215" y="142720"/>
                </a:lnTo>
                <a:lnTo>
                  <a:pt x="226977" y="279478"/>
                </a:lnTo>
                <a:lnTo>
                  <a:pt x="225967" y="280488"/>
                </a:lnTo>
                <a:cubicBezTo>
                  <a:pt x="218291" y="288153"/>
                  <a:pt x="214063" y="298349"/>
                  <a:pt x="214063" y="309208"/>
                </a:cubicBezTo>
                <a:cubicBezTo>
                  <a:pt x="214063" y="320055"/>
                  <a:pt x="218291" y="330250"/>
                  <a:pt x="225956" y="337915"/>
                </a:cubicBezTo>
                <a:lnTo>
                  <a:pt x="243005" y="354952"/>
                </a:lnTo>
                <a:cubicBezTo>
                  <a:pt x="246118" y="358065"/>
                  <a:pt x="250646" y="359226"/>
                  <a:pt x="254827" y="357937"/>
                </a:cubicBezTo>
                <a:cubicBezTo>
                  <a:pt x="257464" y="357147"/>
                  <a:pt x="259624" y="356775"/>
                  <a:pt x="261633" y="356775"/>
                </a:cubicBezTo>
                <a:cubicBezTo>
                  <a:pt x="274744" y="356775"/>
                  <a:pt x="285417" y="367448"/>
                  <a:pt x="285417" y="380559"/>
                </a:cubicBezTo>
                <a:cubicBezTo>
                  <a:pt x="285417" y="382568"/>
                  <a:pt x="285046" y="384717"/>
                  <a:pt x="284255" y="387330"/>
                </a:cubicBezTo>
                <a:cubicBezTo>
                  <a:pt x="282978" y="391522"/>
                  <a:pt x="284127" y="396087"/>
                  <a:pt x="287229" y="399187"/>
                </a:cubicBezTo>
                <a:lnTo>
                  <a:pt x="438577" y="550531"/>
                </a:lnTo>
                <a:cubicBezTo>
                  <a:pt x="451477" y="563434"/>
                  <a:pt x="469339" y="570831"/>
                  <a:pt x="487585" y="570831"/>
                </a:cubicBezTo>
                <a:cubicBezTo>
                  <a:pt x="505830" y="570831"/>
                  <a:pt x="523691" y="563434"/>
                  <a:pt x="536594" y="550531"/>
                </a:cubicBezTo>
                <a:lnTo>
                  <a:pt x="550530" y="536595"/>
                </a:lnTo>
                <a:cubicBezTo>
                  <a:pt x="563433" y="523693"/>
                  <a:pt x="570830" y="505832"/>
                  <a:pt x="570830" y="487588"/>
                </a:cubicBezTo>
                <a:cubicBezTo>
                  <a:pt x="570830" y="469344"/>
                  <a:pt x="563433" y="451482"/>
                  <a:pt x="550530" y="438579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8339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50">
            <a:extLst>
              <a:ext uri="{FF2B5EF4-FFF2-40B4-BE49-F238E27FC236}">
                <a16:creationId xmlns:a16="http://schemas.microsoft.com/office/drawing/2014/main" id="{608B08A3-EA31-0C4A-BC9D-B30DC0C227DF}"/>
              </a:ext>
            </a:extLst>
          </p:cNvPr>
          <p:cNvSpPr txBox="1"/>
          <p:nvPr/>
        </p:nvSpPr>
        <p:spPr>
          <a:xfrm>
            <a:off x="3700790" y="1022190"/>
            <a:ext cx="169761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 Infographics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3F28E76-CD48-5C4E-9636-E20383F0B93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CCF1D580-3049-3F43-BB5D-9DB6EC997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858" y="8076569"/>
            <a:ext cx="4528632" cy="3505830"/>
          </a:xfrm>
          <a:custGeom>
            <a:avLst/>
            <a:gdLst>
              <a:gd name="T0" fmla="*/ 2291 w 6211"/>
              <a:gd name="T1" fmla="*/ 0 h 4808"/>
              <a:gd name="T2" fmla="*/ 2291 w 6211"/>
              <a:gd name="T3" fmla="*/ 0 h 4808"/>
              <a:gd name="T4" fmla="*/ 6210 w 6211"/>
              <a:gd name="T5" fmla="*/ 0 h 4808"/>
              <a:gd name="T6" fmla="*/ 6210 w 6211"/>
              <a:gd name="T7" fmla="*/ 1083 h 4808"/>
              <a:gd name="T8" fmla="*/ 2291 w 6211"/>
              <a:gd name="T9" fmla="*/ 1083 h 4808"/>
              <a:gd name="T10" fmla="*/ 1084 w 6211"/>
              <a:gd name="T11" fmla="*/ 2289 h 4808"/>
              <a:gd name="T12" fmla="*/ 2291 w 6211"/>
              <a:gd name="T13" fmla="*/ 3496 h 4808"/>
              <a:gd name="T14" fmla="*/ 3147 w 6211"/>
              <a:gd name="T15" fmla="*/ 3496 h 4808"/>
              <a:gd name="T16" fmla="*/ 3153 w 6211"/>
              <a:gd name="T17" fmla="*/ 3269 h 4808"/>
              <a:gd name="T18" fmla="*/ 3919 w 6211"/>
              <a:gd name="T19" fmla="*/ 4041 h 4808"/>
              <a:gd name="T20" fmla="*/ 3147 w 6211"/>
              <a:gd name="T21" fmla="*/ 4807 h 4808"/>
              <a:gd name="T22" fmla="*/ 3147 w 6211"/>
              <a:gd name="T23" fmla="*/ 4580 h 4808"/>
              <a:gd name="T24" fmla="*/ 2291 w 6211"/>
              <a:gd name="T25" fmla="*/ 4580 h 4808"/>
              <a:gd name="T26" fmla="*/ 0 w 6211"/>
              <a:gd name="T27" fmla="*/ 2289 h 4808"/>
              <a:gd name="T28" fmla="*/ 2291 w 6211"/>
              <a:gd name="T29" fmla="*/ 0 h 4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211" h="4808">
                <a:moveTo>
                  <a:pt x="2291" y="0"/>
                </a:moveTo>
                <a:lnTo>
                  <a:pt x="2291" y="0"/>
                </a:lnTo>
                <a:cubicBezTo>
                  <a:pt x="6210" y="0"/>
                  <a:pt x="6210" y="0"/>
                  <a:pt x="6210" y="0"/>
                </a:cubicBezTo>
                <a:cubicBezTo>
                  <a:pt x="6210" y="1083"/>
                  <a:pt x="6210" y="1083"/>
                  <a:pt x="6210" y="1083"/>
                </a:cubicBezTo>
                <a:cubicBezTo>
                  <a:pt x="2291" y="1083"/>
                  <a:pt x="2291" y="1083"/>
                  <a:pt x="2291" y="1083"/>
                </a:cubicBezTo>
                <a:cubicBezTo>
                  <a:pt x="1629" y="1083"/>
                  <a:pt x="1084" y="1621"/>
                  <a:pt x="1084" y="2289"/>
                </a:cubicBezTo>
                <a:cubicBezTo>
                  <a:pt x="1084" y="2951"/>
                  <a:pt x="1629" y="3496"/>
                  <a:pt x="2291" y="3496"/>
                </a:cubicBezTo>
                <a:cubicBezTo>
                  <a:pt x="3147" y="3496"/>
                  <a:pt x="3147" y="3496"/>
                  <a:pt x="3147" y="3496"/>
                </a:cubicBezTo>
                <a:cubicBezTo>
                  <a:pt x="3153" y="3269"/>
                  <a:pt x="3153" y="3269"/>
                  <a:pt x="3153" y="3269"/>
                </a:cubicBezTo>
                <a:cubicBezTo>
                  <a:pt x="3919" y="4041"/>
                  <a:pt x="3919" y="4041"/>
                  <a:pt x="3919" y="4041"/>
                </a:cubicBezTo>
                <a:cubicBezTo>
                  <a:pt x="3147" y="4807"/>
                  <a:pt x="3147" y="4807"/>
                  <a:pt x="3147" y="4807"/>
                </a:cubicBezTo>
                <a:cubicBezTo>
                  <a:pt x="3147" y="4580"/>
                  <a:pt x="3147" y="4580"/>
                  <a:pt x="3147" y="4580"/>
                </a:cubicBezTo>
                <a:cubicBezTo>
                  <a:pt x="2291" y="4580"/>
                  <a:pt x="2291" y="4580"/>
                  <a:pt x="2291" y="4580"/>
                </a:cubicBezTo>
                <a:cubicBezTo>
                  <a:pt x="1032" y="4580"/>
                  <a:pt x="0" y="3555"/>
                  <a:pt x="0" y="2289"/>
                </a:cubicBezTo>
                <a:cubicBezTo>
                  <a:pt x="0" y="1024"/>
                  <a:pt x="1032" y="0"/>
                  <a:pt x="229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56A82F4-3A0C-884B-95B1-A782BC0F5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4391" y="5519566"/>
            <a:ext cx="3322499" cy="3505830"/>
          </a:xfrm>
          <a:custGeom>
            <a:avLst/>
            <a:gdLst>
              <a:gd name="T0" fmla="*/ 2264 w 4556"/>
              <a:gd name="T1" fmla="*/ 0 h 4808"/>
              <a:gd name="T2" fmla="*/ 2264 w 4556"/>
              <a:gd name="T3" fmla="*/ 0 h 4808"/>
              <a:gd name="T4" fmla="*/ 0 w 4556"/>
              <a:gd name="T5" fmla="*/ 0 h 4808"/>
              <a:gd name="T6" fmla="*/ 0 w 4556"/>
              <a:gd name="T7" fmla="*/ 1084 h 4808"/>
              <a:gd name="T8" fmla="*/ 2264 w 4556"/>
              <a:gd name="T9" fmla="*/ 1084 h 4808"/>
              <a:gd name="T10" fmla="*/ 3471 w 4556"/>
              <a:gd name="T11" fmla="*/ 2291 h 4808"/>
              <a:gd name="T12" fmla="*/ 2264 w 4556"/>
              <a:gd name="T13" fmla="*/ 3498 h 4808"/>
              <a:gd name="T14" fmla="*/ 1408 w 4556"/>
              <a:gd name="T15" fmla="*/ 3498 h 4808"/>
              <a:gd name="T16" fmla="*/ 1408 w 4556"/>
              <a:gd name="T17" fmla="*/ 3277 h 4808"/>
              <a:gd name="T18" fmla="*/ 642 w 4556"/>
              <a:gd name="T19" fmla="*/ 4043 h 4808"/>
              <a:gd name="T20" fmla="*/ 1408 w 4556"/>
              <a:gd name="T21" fmla="*/ 4807 h 4808"/>
              <a:gd name="T22" fmla="*/ 1408 w 4556"/>
              <a:gd name="T23" fmla="*/ 4587 h 4808"/>
              <a:gd name="T24" fmla="*/ 2264 w 4556"/>
              <a:gd name="T25" fmla="*/ 4587 h 4808"/>
              <a:gd name="T26" fmla="*/ 4555 w 4556"/>
              <a:gd name="T27" fmla="*/ 2291 h 4808"/>
              <a:gd name="T28" fmla="*/ 2264 w 4556"/>
              <a:gd name="T29" fmla="*/ 0 h 4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56" h="4808">
                <a:moveTo>
                  <a:pt x="2264" y="0"/>
                </a:moveTo>
                <a:lnTo>
                  <a:pt x="2264" y="0"/>
                </a:lnTo>
                <a:cubicBezTo>
                  <a:pt x="0" y="0"/>
                  <a:pt x="0" y="0"/>
                  <a:pt x="0" y="0"/>
                </a:cubicBezTo>
                <a:cubicBezTo>
                  <a:pt x="0" y="1084"/>
                  <a:pt x="0" y="1084"/>
                  <a:pt x="0" y="1084"/>
                </a:cubicBezTo>
                <a:cubicBezTo>
                  <a:pt x="2264" y="1084"/>
                  <a:pt x="2264" y="1084"/>
                  <a:pt x="2264" y="1084"/>
                </a:cubicBezTo>
                <a:cubicBezTo>
                  <a:pt x="2933" y="1084"/>
                  <a:pt x="3471" y="1629"/>
                  <a:pt x="3471" y="2291"/>
                </a:cubicBezTo>
                <a:cubicBezTo>
                  <a:pt x="3471" y="2959"/>
                  <a:pt x="2933" y="3498"/>
                  <a:pt x="2264" y="3498"/>
                </a:cubicBezTo>
                <a:cubicBezTo>
                  <a:pt x="1408" y="3498"/>
                  <a:pt x="1408" y="3498"/>
                  <a:pt x="1408" y="3498"/>
                </a:cubicBezTo>
                <a:cubicBezTo>
                  <a:pt x="1408" y="3277"/>
                  <a:pt x="1408" y="3277"/>
                  <a:pt x="1408" y="3277"/>
                </a:cubicBezTo>
                <a:cubicBezTo>
                  <a:pt x="642" y="4043"/>
                  <a:pt x="642" y="4043"/>
                  <a:pt x="642" y="4043"/>
                </a:cubicBezTo>
                <a:cubicBezTo>
                  <a:pt x="1408" y="4807"/>
                  <a:pt x="1408" y="4807"/>
                  <a:pt x="1408" y="4807"/>
                </a:cubicBezTo>
                <a:cubicBezTo>
                  <a:pt x="1408" y="4587"/>
                  <a:pt x="1408" y="4587"/>
                  <a:pt x="1408" y="4587"/>
                </a:cubicBezTo>
                <a:cubicBezTo>
                  <a:pt x="2264" y="4587"/>
                  <a:pt x="2264" y="4587"/>
                  <a:pt x="2264" y="4587"/>
                </a:cubicBezTo>
                <a:cubicBezTo>
                  <a:pt x="3530" y="4587"/>
                  <a:pt x="4555" y="3556"/>
                  <a:pt x="4555" y="2291"/>
                </a:cubicBezTo>
                <a:cubicBezTo>
                  <a:pt x="4555" y="1032"/>
                  <a:pt x="3530" y="0"/>
                  <a:pt x="226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BFC6A3D-D05D-5549-BC0D-F96FFDF92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858" y="5358748"/>
            <a:ext cx="4206996" cy="1116075"/>
          </a:xfrm>
          <a:custGeom>
            <a:avLst/>
            <a:gdLst>
              <a:gd name="T0" fmla="*/ 5769 w 5770"/>
              <a:gd name="T1" fmla="*/ 766 h 1532"/>
              <a:gd name="T2" fmla="*/ 5003 w 5770"/>
              <a:gd name="T3" fmla="*/ 0 h 1532"/>
              <a:gd name="T4" fmla="*/ 5003 w 5770"/>
              <a:gd name="T5" fmla="*/ 220 h 1532"/>
              <a:gd name="T6" fmla="*/ 0 w 5770"/>
              <a:gd name="T7" fmla="*/ 220 h 1532"/>
              <a:gd name="T8" fmla="*/ 545 w 5770"/>
              <a:gd name="T9" fmla="*/ 766 h 1532"/>
              <a:gd name="T10" fmla="*/ 0 w 5770"/>
              <a:gd name="T11" fmla="*/ 1304 h 1532"/>
              <a:gd name="T12" fmla="*/ 5003 w 5770"/>
              <a:gd name="T13" fmla="*/ 1304 h 1532"/>
              <a:gd name="T14" fmla="*/ 5003 w 5770"/>
              <a:gd name="T15" fmla="*/ 1531 h 1532"/>
              <a:gd name="T16" fmla="*/ 5769 w 5770"/>
              <a:gd name="T17" fmla="*/ 766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70" h="1532">
                <a:moveTo>
                  <a:pt x="5769" y="766"/>
                </a:moveTo>
                <a:lnTo>
                  <a:pt x="5003" y="0"/>
                </a:lnTo>
                <a:lnTo>
                  <a:pt x="5003" y="220"/>
                </a:lnTo>
                <a:lnTo>
                  <a:pt x="0" y="220"/>
                </a:lnTo>
                <a:lnTo>
                  <a:pt x="545" y="766"/>
                </a:lnTo>
                <a:lnTo>
                  <a:pt x="0" y="1304"/>
                </a:lnTo>
                <a:lnTo>
                  <a:pt x="5003" y="1304"/>
                </a:lnTo>
                <a:lnTo>
                  <a:pt x="5003" y="1531"/>
                </a:lnTo>
                <a:lnTo>
                  <a:pt x="5769" y="76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E45A91C1-6B7D-7841-82A9-4800C8F9B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6241" y="5358748"/>
            <a:ext cx="4206996" cy="1116075"/>
          </a:xfrm>
          <a:custGeom>
            <a:avLst/>
            <a:gdLst>
              <a:gd name="T0" fmla="*/ 5768 w 5769"/>
              <a:gd name="T1" fmla="*/ 766 h 1532"/>
              <a:gd name="T2" fmla="*/ 5002 w 5769"/>
              <a:gd name="T3" fmla="*/ 0 h 1532"/>
              <a:gd name="T4" fmla="*/ 5002 w 5769"/>
              <a:gd name="T5" fmla="*/ 220 h 1532"/>
              <a:gd name="T6" fmla="*/ 0 w 5769"/>
              <a:gd name="T7" fmla="*/ 220 h 1532"/>
              <a:gd name="T8" fmla="*/ 546 w 5769"/>
              <a:gd name="T9" fmla="*/ 766 h 1532"/>
              <a:gd name="T10" fmla="*/ 0 w 5769"/>
              <a:gd name="T11" fmla="*/ 1304 h 1532"/>
              <a:gd name="T12" fmla="*/ 5002 w 5769"/>
              <a:gd name="T13" fmla="*/ 1304 h 1532"/>
              <a:gd name="T14" fmla="*/ 5002 w 5769"/>
              <a:gd name="T15" fmla="*/ 1531 h 1532"/>
              <a:gd name="T16" fmla="*/ 5768 w 5769"/>
              <a:gd name="T17" fmla="*/ 766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9" h="1532">
                <a:moveTo>
                  <a:pt x="5768" y="766"/>
                </a:moveTo>
                <a:lnTo>
                  <a:pt x="5002" y="0"/>
                </a:lnTo>
                <a:lnTo>
                  <a:pt x="5002" y="220"/>
                </a:lnTo>
                <a:lnTo>
                  <a:pt x="0" y="220"/>
                </a:lnTo>
                <a:lnTo>
                  <a:pt x="546" y="766"/>
                </a:lnTo>
                <a:lnTo>
                  <a:pt x="0" y="1304"/>
                </a:lnTo>
                <a:lnTo>
                  <a:pt x="5002" y="1304"/>
                </a:lnTo>
                <a:lnTo>
                  <a:pt x="5002" y="1531"/>
                </a:lnTo>
                <a:lnTo>
                  <a:pt x="5768" y="766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950DDE68-D8E1-4A44-9AF3-D669B1340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0841" y="5358748"/>
            <a:ext cx="4203781" cy="1116075"/>
          </a:xfrm>
          <a:custGeom>
            <a:avLst/>
            <a:gdLst>
              <a:gd name="T0" fmla="*/ 5762 w 5763"/>
              <a:gd name="T1" fmla="*/ 766 h 1532"/>
              <a:gd name="T2" fmla="*/ 4996 w 5763"/>
              <a:gd name="T3" fmla="*/ 0 h 1532"/>
              <a:gd name="T4" fmla="*/ 4996 w 5763"/>
              <a:gd name="T5" fmla="*/ 220 h 1532"/>
              <a:gd name="T6" fmla="*/ 0 w 5763"/>
              <a:gd name="T7" fmla="*/ 220 h 1532"/>
              <a:gd name="T8" fmla="*/ 538 w 5763"/>
              <a:gd name="T9" fmla="*/ 766 h 1532"/>
              <a:gd name="T10" fmla="*/ 0 w 5763"/>
              <a:gd name="T11" fmla="*/ 1304 h 1532"/>
              <a:gd name="T12" fmla="*/ 4996 w 5763"/>
              <a:gd name="T13" fmla="*/ 1304 h 1532"/>
              <a:gd name="T14" fmla="*/ 4996 w 5763"/>
              <a:gd name="T15" fmla="*/ 1531 h 1532"/>
              <a:gd name="T16" fmla="*/ 5762 w 5763"/>
              <a:gd name="T17" fmla="*/ 766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3" h="1532">
                <a:moveTo>
                  <a:pt x="5762" y="766"/>
                </a:moveTo>
                <a:lnTo>
                  <a:pt x="4996" y="0"/>
                </a:lnTo>
                <a:lnTo>
                  <a:pt x="4996" y="220"/>
                </a:lnTo>
                <a:lnTo>
                  <a:pt x="0" y="220"/>
                </a:lnTo>
                <a:lnTo>
                  <a:pt x="538" y="766"/>
                </a:lnTo>
                <a:lnTo>
                  <a:pt x="0" y="1304"/>
                </a:lnTo>
                <a:lnTo>
                  <a:pt x="4996" y="1304"/>
                </a:lnTo>
                <a:lnTo>
                  <a:pt x="4996" y="1531"/>
                </a:lnTo>
                <a:lnTo>
                  <a:pt x="5762" y="76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A3FF953-D65E-5847-BA05-16D4AB3D4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5371" y="10459891"/>
            <a:ext cx="4206996" cy="1122508"/>
          </a:xfrm>
          <a:custGeom>
            <a:avLst/>
            <a:gdLst>
              <a:gd name="T0" fmla="*/ 5769 w 5770"/>
              <a:gd name="T1" fmla="*/ 772 h 1539"/>
              <a:gd name="T2" fmla="*/ 4996 w 5770"/>
              <a:gd name="T3" fmla="*/ 0 h 1539"/>
              <a:gd name="T4" fmla="*/ 4996 w 5770"/>
              <a:gd name="T5" fmla="*/ 227 h 1539"/>
              <a:gd name="T6" fmla="*/ 0 w 5770"/>
              <a:gd name="T7" fmla="*/ 227 h 1539"/>
              <a:gd name="T8" fmla="*/ 545 w 5770"/>
              <a:gd name="T9" fmla="*/ 772 h 1539"/>
              <a:gd name="T10" fmla="*/ 0 w 5770"/>
              <a:gd name="T11" fmla="*/ 1311 h 1539"/>
              <a:gd name="T12" fmla="*/ 4996 w 5770"/>
              <a:gd name="T13" fmla="*/ 1311 h 1539"/>
              <a:gd name="T14" fmla="*/ 4996 w 5770"/>
              <a:gd name="T15" fmla="*/ 1538 h 1539"/>
              <a:gd name="T16" fmla="*/ 5769 w 5770"/>
              <a:gd name="T17" fmla="*/ 772 h 1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70" h="1539">
                <a:moveTo>
                  <a:pt x="5769" y="772"/>
                </a:moveTo>
                <a:lnTo>
                  <a:pt x="4996" y="0"/>
                </a:lnTo>
                <a:lnTo>
                  <a:pt x="4996" y="227"/>
                </a:lnTo>
                <a:lnTo>
                  <a:pt x="0" y="227"/>
                </a:lnTo>
                <a:lnTo>
                  <a:pt x="545" y="772"/>
                </a:lnTo>
                <a:lnTo>
                  <a:pt x="0" y="1311"/>
                </a:lnTo>
                <a:lnTo>
                  <a:pt x="4996" y="1311"/>
                </a:lnTo>
                <a:lnTo>
                  <a:pt x="4996" y="1538"/>
                </a:lnTo>
                <a:lnTo>
                  <a:pt x="5769" y="772"/>
                </a:lnTo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FF9CF2-DA02-7048-A540-E67430B48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6756" y="10459891"/>
            <a:ext cx="4206996" cy="1122508"/>
          </a:xfrm>
          <a:custGeom>
            <a:avLst/>
            <a:gdLst>
              <a:gd name="T0" fmla="*/ 5767 w 5768"/>
              <a:gd name="T1" fmla="*/ 772 h 1539"/>
              <a:gd name="T2" fmla="*/ 5002 w 5768"/>
              <a:gd name="T3" fmla="*/ 0 h 1539"/>
              <a:gd name="T4" fmla="*/ 5002 w 5768"/>
              <a:gd name="T5" fmla="*/ 227 h 1539"/>
              <a:gd name="T6" fmla="*/ 0 w 5768"/>
              <a:gd name="T7" fmla="*/ 227 h 1539"/>
              <a:gd name="T8" fmla="*/ 545 w 5768"/>
              <a:gd name="T9" fmla="*/ 772 h 1539"/>
              <a:gd name="T10" fmla="*/ 0 w 5768"/>
              <a:gd name="T11" fmla="*/ 1311 h 1539"/>
              <a:gd name="T12" fmla="*/ 5002 w 5768"/>
              <a:gd name="T13" fmla="*/ 1311 h 1539"/>
              <a:gd name="T14" fmla="*/ 5002 w 5768"/>
              <a:gd name="T15" fmla="*/ 1538 h 1539"/>
              <a:gd name="T16" fmla="*/ 5767 w 5768"/>
              <a:gd name="T17" fmla="*/ 772 h 1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8" h="1539">
                <a:moveTo>
                  <a:pt x="5767" y="772"/>
                </a:moveTo>
                <a:lnTo>
                  <a:pt x="5002" y="0"/>
                </a:lnTo>
                <a:lnTo>
                  <a:pt x="5002" y="227"/>
                </a:lnTo>
                <a:lnTo>
                  <a:pt x="0" y="227"/>
                </a:lnTo>
                <a:lnTo>
                  <a:pt x="545" y="772"/>
                </a:lnTo>
                <a:lnTo>
                  <a:pt x="0" y="1311"/>
                </a:lnTo>
                <a:lnTo>
                  <a:pt x="5002" y="1311"/>
                </a:lnTo>
                <a:lnTo>
                  <a:pt x="5002" y="1538"/>
                </a:lnTo>
                <a:lnTo>
                  <a:pt x="5767" y="77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CFCDD717-DACA-684E-97D8-9AD649C29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923" y="10459891"/>
            <a:ext cx="4206996" cy="1122508"/>
          </a:xfrm>
          <a:custGeom>
            <a:avLst/>
            <a:gdLst>
              <a:gd name="T0" fmla="*/ 5769 w 5770"/>
              <a:gd name="T1" fmla="*/ 772 h 1539"/>
              <a:gd name="T2" fmla="*/ 5003 w 5770"/>
              <a:gd name="T3" fmla="*/ 0 h 1539"/>
              <a:gd name="T4" fmla="*/ 5003 w 5770"/>
              <a:gd name="T5" fmla="*/ 227 h 1539"/>
              <a:gd name="T6" fmla="*/ 0 w 5770"/>
              <a:gd name="T7" fmla="*/ 227 h 1539"/>
              <a:gd name="T8" fmla="*/ 545 w 5770"/>
              <a:gd name="T9" fmla="*/ 772 h 1539"/>
              <a:gd name="T10" fmla="*/ 0 w 5770"/>
              <a:gd name="T11" fmla="*/ 1311 h 1539"/>
              <a:gd name="T12" fmla="*/ 5003 w 5770"/>
              <a:gd name="T13" fmla="*/ 1311 h 1539"/>
              <a:gd name="T14" fmla="*/ 5003 w 5770"/>
              <a:gd name="T15" fmla="*/ 1538 h 1539"/>
              <a:gd name="T16" fmla="*/ 5769 w 5770"/>
              <a:gd name="T17" fmla="*/ 772 h 1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70" h="1539">
                <a:moveTo>
                  <a:pt x="5769" y="772"/>
                </a:moveTo>
                <a:lnTo>
                  <a:pt x="5003" y="0"/>
                </a:lnTo>
                <a:lnTo>
                  <a:pt x="5003" y="227"/>
                </a:lnTo>
                <a:lnTo>
                  <a:pt x="0" y="227"/>
                </a:lnTo>
                <a:lnTo>
                  <a:pt x="545" y="772"/>
                </a:lnTo>
                <a:lnTo>
                  <a:pt x="0" y="1311"/>
                </a:lnTo>
                <a:lnTo>
                  <a:pt x="5003" y="1311"/>
                </a:lnTo>
                <a:lnTo>
                  <a:pt x="5003" y="1538"/>
                </a:lnTo>
                <a:lnTo>
                  <a:pt x="5769" y="77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5DDF7D72-98E8-CC45-817B-E66561E25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2597" y="7909319"/>
            <a:ext cx="4206996" cy="1122510"/>
          </a:xfrm>
          <a:custGeom>
            <a:avLst/>
            <a:gdLst>
              <a:gd name="T0" fmla="*/ 0 w 5769"/>
              <a:gd name="T1" fmla="*/ 766 h 1538"/>
              <a:gd name="T2" fmla="*/ 765 w 5769"/>
              <a:gd name="T3" fmla="*/ 1537 h 1538"/>
              <a:gd name="T4" fmla="*/ 765 w 5769"/>
              <a:gd name="T5" fmla="*/ 1310 h 1538"/>
              <a:gd name="T6" fmla="*/ 5768 w 5769"/>
              <a:gd name="T7" fmla="*/ 1310 h 1538"/>
              <a:gd name="T8" fmla="*/ 5223 w 5769"/>
              <a:gd name="T9" fmla="*/ 766 h 1538"/>
              <a:gd name="T10" fmla="*/ 5768 w 5769"/>
              <a:gd name="T11" fmla="*/ 227 h 1538"/>
              <a:gd name="T12" fmla="*/ 765 w 5769"/>
              <a:gd name="T13" fmla="*/ 227 h 1538"/>
              <a:gd name="T14" fmla="*/ 765 w 5769"/>
              <a:gd name="T15" fmla="*/ 0 h 1538"/>
              <a:gd name="T16" fmla="*/ 0 w 5769"/>
              <a:gd name="T17" fmla="*/ 766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9" h="1538">
                <a:moveTo>
                  <a:pt x="0" y="766"/>
                </a:moveTo>
                <a:lnTo>
                  <a:pt x="765" y="1537"/>
                </a:lnTo>
                <a:lnTo>
                  <a:pt x="765" y="1310"/>
                </a:lnTo>
                <a:lnTo>
                  <a:pt x="5768" y="1310"/>
                </a:lnTo>
                <a:lnTo>
                  <a:pt x="5223" y="766"/>
                </a:lnTo>
                <a:lnTo>
                  <a:pt x="5768" y="227"/>
                </a:lnTo>
                <a:lnTo>
                  <a:pt x="765" y="227"/>
                </a:lnTo>
                <a:lnTo>
                  <a:pt x="765" y="0"/>
                </a:lnTo>
                <a:lnTo>
                  <a:pt x="0" y="76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444EBF60-F92D-D340-90E0-879A32382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1854" y="7909319"/>
            <a:ext cx="3766354" cy="1122510"/>
          </a:xfrm>
          <a:custGeom>
            <a:avLst/>
            <a:gdLst>
              <a:gd name="T0" fmla="*/ 0 w 5762"/>
              <a:gd name="T1" fmla="*/ 766 h 1538"/>
              <a:gd name="T2" fmla="*/ 766 w 5762"/>
              <a:gd name="T3" fmla="*/ 1537 h 1538"/>
              <a:gd name="T4" fmla="*/ 766 w 5762"/>
              <a:gd name="T5" fmla="*/ 1310 h 1538"/>
              <a:gd name="T6" fmla="*/ 5761 w 5762"/>
              <a:gd name="T7" fmla="*/ 1310 h 1538"/>
              <a:gd name="T8" fmla="*/ 5223 w 5762"/>
              <a:gd name="T9" fmla="*/ 766 h 1538"/>
              <a:gd name="T10" fmla="*/ 5761 w 5762"/>
              <a:gd name="T11" fmla="*/ 227 h 1538"/>
              <a:gd name="T12" fmla="*/ 766 w 5762"/>
              <a:gd name="T13" fmla="*/ 227 h 1538"/>
              <a:gd name="T14" fmla="*/ 766 w 5762"/>
              <a:gd name="T15" fmla="*/ 0 h 1538"/>
              <a:gd name="T16" fmla="*/ 0 w 5762"/>
              <a:gd name="T17" fmla="*/ 766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2" h="1538">
                <a:moveTo>
                  <a:pt x="0" y="766"/>
                </a:moveTo>
                <a:lnTo>
                  <a:pt x="766" y="1537"/>
                </a:lnTo>
                <a:lnTo>
                  <a:pt x="766" y="1310"/>
                </a:lnTo>
                <a:lnTo>
                  <a:pt x="5761" y="1310"/>
                </a:lnTo>
                <a:lnTo>
                  <a:pt x="5223" y="766"/>
                </a:lnTo>
                <a:lnTo>
                  <a:pt x="5761" y="227"/>
                </a:lnTo>
                <a:lnTo>
                  <a:pt x="766" y="227"/>
                </a:lnTo>
                <a:lnTo>
                  <a:pt x="766" y="0"/>
                </a:lnTo>
                <a:lnTo>
                  <a:pt x="0" y="766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3B905B-EE88-6E44-80A3-B618E62C6D33}"/>
              </a:ext>
            </a:extLst>
          </p:cNvPr>
          <p:cNvSpPr/>
          <p:nvPr/>
        </p:nvSpPr>
        <p:spPr>
          <a:xfrm>
            <a:off x="12195052" y="10682761"/>
            <a:ext cx="2821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43E923-BF28-0B46-9185-1BE96C2E24FE}"/>
              </a:ext>
            </a:extLst>
          </p:cNvPr>
          <p:cNvSpPr/>
          <p:nvPr/>
        </p:nvSpPr>
        <p:spPr>
          <a:xfrm>
            <a:off x="13631056" y="8165852"/>
            <a:ext cx="2821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Service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F6303A-3FF9-0F44-BC1C-B4C4369B538D}"/>
              </a:ext>
            </a:extLst>
          </p:cNvPr>
          <p:cNvSpPr/>
          <p:nvPr/>
        </p:nvSpPr>
        <p:spPr>
          <a:xfrm>
            <a:off x="6384849" y="8165852"/>
            <a:ext cx="2821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Acquisition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1E21B4-4393-E44D-A6FF-6A3BE3C4BF4A}"/>
              </a:ext>
            </a:extLst>
          </p:cNvPr>
          <p:cNvSpPr/>
          <p:nvPr/>
        </p:nvSpPr>
        <p:spPr>
          <a:xfrm>
            <a:off x="13429895" y="5602229"/>
            <a:ext cx="3239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D6AB5C-FD20-4C4D-A611-66169488B830}"/>
              </a:ext>
            </a:extLst>
          </p:cNvPr>
          <p:cNvSpPr/>
          <p:nvPr/>
        </p:nvSpPr>
        <p:spPr>
          <a:xfrm>
            <a:off x="5995798" y="5588146"/>
            <a:ext cx="2821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0BE750-80FD-AF4C-A0AF-29F641448F70}"/>
              </a:ext>
            </a:extLst>
          </p:cNvPr>
          <p:cNvSpPr txBox="1"/>
          <p:nvPr/>
        </p:nvSpPr>
        <p:spPr>
          <a:xfrm>
            <a:off x="2057648" y="5316006"/>
            <a:ext cx="28927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5F0843-4231-6648-B4B3-998C4A3A226E}"/>
              </a:ext>
            </a:extLst>
          </p:cNvPr>
          <p:cNvSpPr txBox="1"/>
          <p:nvPr/>
        </p:nvSpPr>
        <p:spPr>
          <a:xfrm>
            <a:off x="19654134" y="5157990"/>
            <a:ext cx="28927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1" name="Forma libre 311">
            <a:extLst>
              <a:ext uri="{FF2B5EF4-FFF2-40B4-BE49-F238E27FC236}">
                <a16:creationId xmlns:a16="http://schemas.microsoft.com/office/drawing/2014/main" id="{13B73777-0B4B-F542-A834-FECAFAF3BE3E}"/>
              </a:ext>
            </a:extLst>
          </p:cNvPr>
          <p:cNvSpPr/>
          <p:nvPr/>
        </p:nvSpPr>
        <p:spPr>
          <a:xfrm>
            <a:off x="6898854" y="6926894"/>
            <a:ext cx="393007" cy="601892"/>
          </a:xfrm>
          <a:custGeom>
            <a:avLst/>
            <a:gdLst>
              <a:gd name="connsiteX0" fmla="*/ 111072 w 139770"/>
              <a:gd name="connsiteY0" fmla="*/ 19601 h 214059"/>
              <a:gd name="connsiteX1" fmla="*/ 14215 w 139770"/>
              <a:gd name="connsiteY1" fmla="*/ 230 h 214059"/>
              <a:gd name="connsiteX2" fmla="*/ 4344 w 139770"/>
              <a:gd name="connsiteY2" fmla="*/ 2692 h 214059"/>
              <a:gd name="connsiteX3" fmla="*/ 0 w 139770"/>
              <a:gd name="connsiteY3" fmla="*/ 11890 h 214059"/>
              <a:gd name="connsiteX4" fmla="*/ 0 w 139770"/>
              <a:gd name="connsiteY4" fmla="*/ 202167 h 214059"/>
              <a:gd name="connsiteX5" fmla="*/ 11893 w 139770"/>
              <a:gd name="connsiteY5" fmla="*/ 214060 h 214059"/>
              <a:gd name="connsiteX6" fmla="*/ 86405 w 139770"/>
              <a:gd name="connsiteY6" fmla="*/ 214060 h 214059"/>
              <a:gd name="connsiteX7" fmla="*/ 121734 w 139770"/>
              <a:gd name="connsiteY7" fmla="*/ 183434 h 214059"/>
              <a:gd name="connsiteX8" fmla="*/ 139410 w 139770"/>
              <a:gd name="connsiteY8" fmla="*/ 59633 h 214059"/>
              <a:gd name="connsiteX9" fmla="*/ 111072 w 139770"/>
              <a:gd name="connsiteY9" fmla="*/ 19601 h 21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9770" h="214059">
                <a:moveTo>
                  <a:pt x="111072" y="19601"/>
                </a:moveTo>
                <a:lnTo>
                  <a:pt x="14215" y="230"/>
                </a:lnTo>
                <a:cubicBezTo>
                  <a:pt x="10754" y="-467"/>
                  <a:pt x="7108" y="439"/>
                  <a:pt x="4344" y="2692"/>
                </a:cubicBezTo>
                <a:cubicBezTo>
                  <a:pt x="1602" y="4956"/>
                  <a:pt x="0" y="8324"/>
                  <a:pt x="0" y="11890"/>
                </a:cubicBezTo>
                <a:lnTo>
                  <a:pt x="0" y="202167"/>
                </a:lnTo>
                <a:cubicBezTo>
                  <a:pt x="0" y="208740"/>
                  <a:pt x="5319" y="214060"/>
                  <a:pt x="11893" y="214060"/>
                </a:cubicBezTo>
                <a:lnTo>
                  <a:pt x="86405" y="214060"/>
                </a:lnTo>
                <a:cubicBezTo>
                  <a:pt x="104057" y="214060"/>
                  <a:pt x="119248" y="200889"/>
                  <a:pt x="121734" y="183434"/>
                </a:cubicBezTo>
                <a:lnTo>
                  <a:pt x="139410" y="59633"/>
                </a:lnTo>
                <a:cubicBezTo>
                  <a:pt x="142081" y="40888"/>
                  <a:pt x="129654" y="23306"/>
                  <a:pt x="111072" y="19601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2" name="Forma libre 312">
            <a:extLst>
              <a:ext uri="{FF2B5EF4-FFF2-40B4-BE49-F238E27FC236}">
                <a16:creationId xmlns:a16="http://schemas.microsoft.com/office/drawing/2014/main" id="{B515E1DD-C91E-7849-9166-134C4A0A7FAD}"/>
              </a:ext>
            </a:extLst>
          </p:cNvPr>
          <p:cNvSpPr/>
          <p:nvPr/>
        </p:nvSpPr>
        <p:spPr>
          <a:xfrm>
            <a:off x="7302414" y="7027191"/>
            <a:ext cx="1201506" cy="635347"/>
          </a:xfrm>
          <a:custGeom>
            <a:avLst/>
            <a:gdLst>
              <a:gd name="connsiteX0" fmla="*/ 355954 w 427307"/>
              <a:gd name="connsiteY0" fmla="*/ 71357 h 225957"/>
              <a:gd name="connsiteX1" fmla="*/ 293548 w 427307"/>
              <a:gd name="connsiteY1" fmla="*/ 82300 h 225957"/>
              <a:gd name="connsiteX2" fmla="*/ 284592 w 427307"/>
              <a:gd name="connsiteY2" fmla="*/ 94427 h 225957"/>
              <a:gd name="connsiteX3" fmla="*/ 284600 w 427307"/>
              <a:gd name="connsiteY3" fmla="*/ 95141 h 225957"/>
              <a:gd name="connsiteX4" fmla="*/ 262325 w 427307"/>
              <a:gd name="connsiteY4" fmla="*/ 139645 h 225957"/>
              <a:gd name="connsiteX5" fmla="*/ 206115 w 427307"/>
              <a:gd name="connsiteY5" fmla="*/ 154870 h 225957"/>
              <a:gd name="connsiteX6" fmla="*/ 72954 w 427307"/>
              <a:gd name="connsiteY6" fmla="*/ 129547 h 225957"/>
              <a:gd name="connsiteX7" fmla="*/ 63969 w 427307"/>
              <a:gd name="connsiteY7" fmla="*/ 115788 h 225957"/>
              <a:gd name="connsiteX8" fmla="*/ 79039 w 427307"/>
              <a:gd name="connsiteY8" fmla="*/ 106545 h 225957"/>
              <a:gd name="connsiteX9" fmla="*/ 206115 w 427307"/>
              <a:gd name="connsiteY9" fmla="*/ 131084 h 225957"/>
              <a:gd name="connsiteX10" fmla="*/ 248110 w 427307"/>
              <a:gd name="connsiteY10" fmla="*/ 120574 h 225957"/>
              <a:gd name="connsiteX11" fmla="*/ 260816 w 427307"/>
              <a:gd name="connsiteY11" fmla="*/ 95139 h 225957"/>
              <a:gd name="connsiteX12" fmla="*/ 260200 w 427307"/>
              <a:gd name="connsiteY12" fmla="*/ 89489 h 225957"/>
              <a:gd name="connsiteX13" fmla="*/ 168047 w 427307"/>
              <a:gd name="connsiteY13" fmla="*/ 35910 h 225957"/>
              <a:gd name="connsiteX14" fmla="*/ 117226 w 427307"/>
              <a:gd name="connsiteY14" fmla="*/ 17165 h 225957"/>
              <a:gd name="connsiteX15" fmla="*/ 58647 w 427307"/>
              <a:gd name="connsiteY15" fmla="*/ 0 h 225957"/>
              <a:gd name="connsiteX16" fmla="*/ 30018 w 427307"/>
              <a:gd name="connsiteY16" fmla="*/ 1968 h 225957"/>
              <a:gd name="connsiteX17" fmla="*/ 19743 w 427307"/>
              <a:gd name="connsiteY17" fmla="*/ 14664 h 225957"/>
              <a:gd name="connsiteX18" fmla="*/ 19415 w 427307"/>
              <a:gd name="connsiteY18" fmla="*/ 27326 h 225957"/>
              <a:gd name="connsiteX19" fmla="*/ 1740 w 427307"/>
              <a:gd name="connsiteY19" fmla="*/ 151162 h 225957"/>
              <a:gd name="connsiteX20" fmla="*/ 973 w 427307"/>
              <a:gd name="connsiteY20" fmla="*/ 154379 h 225957"/>
              <a:gd name="connsiteX21" fmla="*/ 345 w 427307"/>
              <a:gd name="connsiteY21" fmla="*/ 156759 h 225957"/>
              <a:gd name="connsiteX22" fmla="*/ 7034 w 427307"/>
              <a:gd name="connsiteY22" fmla="*/ 170463 h 225957"/>
              <a:gd name="connsiteX23" fmla="*/ 177569 w 427307"/>
              <a:gd name="connsiteY23" fmla="*/ 225958 h 225957"/>
              <a:gd name="connsiteX24" fmla="*/ 381504 w 427307"/>
              <a:gd name="connsiteY24" fmla="*/ 148379 h 225957"/>
              <a:gd name="connsiteX25" fmla="*/ 419946 w 427307"/>
              <a:gd name="connsiteY25" fmla="*/ 129932 h 225957"/>
              <a:gd name="connsiteX26" fmla="*/ 427305 w 427307"/>
              <a:gd name="connsiteY26" fmla="*/ 119361 h 225957"/>
              <a:gd name="connsiteX27" fmla="*/ 355954 w 427307"/>
              <a:gd name="connsiteY27" fmla="*/ 71357 h 225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27307" h="225957">
                <a:moveTo>
                  <a:pt x="355954" y="71357"/>
                </a:moveTo>
                <a:cubicBezTo>
                  <a:pt x="341105" y="71357"/>
                  <a:pt x="316064" y="76651"/>
                  <a:pt x="293548" y="82300"/>
                </a:cubicBezTo>
                <a:cubicBezTo>
                  <a:pt x="288035" y="83684"/>
                  <a:pt x="284467" y="88745"/>
                  <a:pt x="284592" y="94427"/>
                </a:cubicBezTo>
                <a:cubicBezTo>
                  <a:pt x="284598" y="94664"/>
                  <a:pt x="284600" y="94902"/>
                  <a:pt x="284600" y="95141"/>
                </a:cubicBezTo>
                <a:cubicBezTo>
                  <a:pt x="284600" y="113130"/>
                  <a:pt x="276680" y="128925"/>
                  <a:pt x="262325" y="139645"/>
                </a:cubicBezTo>
                <a:cubicBezTo>
                  <a:pt x="248412" y="150028"/>
                  <a:pt x="230550" y="154870"/>
                  <a:pt x="206115" y="154870"/>
                </a:cubicBezTo>
                <a:cubicBezTo>
                  <a:pt x="174113" y="154870"/>
                  <a:pt x="130560" y="146582"/>
                  <a:pt x="72954" y="129547"/>
                </a:cubicBezTo>
                <a:cubicBezTo>
                  <a:pt x="67008" y="127789"/>
                  <a:pt x="62806" y="121879"/>
                  <a:pt x="63969" y="115788"/>
                </a:cubicBezTo>
                <a:cubicBezTo>
                  <a:pt x="65309" y="108765"/>
                  <a:pt x="72398" y="104558"/>
                  <a:pt x="79039" y="106545"/>
                </a:cubicBezTo>
                <a:cubicBezTo>
                  <a:pt x="133995" y="122827"/>
                  <a:pt x="176733" y="131084"/>
                  <a:pt x="206115" y="131084"/>
                </a:cubicBezTo>
                <a:cubicBezTo>
                  <a:pt x="231131" y="131084"/>
                  <a:pt x="242071" y="125091"/>
                  <a:pt x="248110" y="120574"/>
                </a:cubicBezTo>
                <a:cubicBezTo>
                  <a:pt x="256425" y="114371"/>
                  <a:pt x="260816" y="105580"/>
                  <a:pt x="260816" y="95139"/>
                </a:cubicBezTo>
                <a:cubicBezTo>
                  <a:pt x="260816" y="93145"/>
                  <a:pt x="260452" y="91349"/>
                  <a:pt x="260200" y="89489"/>
                </a:cubicBezTo>
                <a:cubicBezTo>
                  <a:pt x="255698" y="56656"/>
                  <a:pt x="212467" y="44933"/>
                  <a:pt x="168047" y="35910"/>
                </a:cubicBezTo>
                <a:cubicBezTo>
                  <a:pt x="147421" y="31729"/>
                  <a:pt x="132068" y="24332"/>
                  <a:pt x="117226" y="17165"/>
                </a:cubicBezTo>
                <a:cubicBezTo>
                  <a:pt x="98923" y="8338"/>
                  <a:pt x="81641" y="0"/>
                  <a:pt x="58647" y="0"/>
                </a:cubicBezTo>
                <a:cubicBezTo>
                  <a:pt x="49530" y="0"/>
                  <a:pt x="39902" y="663"/>
                  <a:pt x="30018" y="1968"/>
                </a:cubicBezTo>
                <a:cubicBezTo>
                  <a:pt x="23777" y="2791"/>
                  <a:pt x="19273" y="8387"/>
                  <a:pt x="19743" y="14664"/>
                </a:cubicBezTo>
                <a:cubicBezTo>
                  <a:pt x="20089" y="19274"/>
                  <a:pt x="19995" y="23410"/>
                  <a:pt x="19415" y="27326"/>
                </a:cubicBezTo>
                <a:lnTo>
                  <a:pt x="1740" y="151162"/>
                </a:lnTo>
                <a:cubicBezTo>
                  <a:pt x="1577" y="152277"/>
                  <a:pt x="1251" y="153323"/>
                  <a:pt x="973" y="154379"/>
                </a:cubicBezTo>
                <a:cubicBezTo>
                  <a:pt x="949" y="154483"/>
                  <a:pt x="368" y="156666"/>
                  <a:pt x="345" y="156759"/>
                </a:cubicBezTo>
                <a:cubicBezTo>
                  <a:pt x="-1025" y="162345"/>
                  <a:pt x="1785" y="168118"/>
                  <a:pt x="7034" y="170463"/>
                </a:cubicBezTo>
                <a:cubicBezTo>
                  <a:pt x="63617" y="195785"/>
                  <a:pt x="139152" y="225958"/>
                  <a:pt x="177569" y="225958"/>
                </a:cubicBezTo>
                <a:cubicBezTo>
                  <a:pt x="223698" y="225958"/>
                  <a:pt x="318675" y="179271"/>
                  <a:pt x="381504" y="148379"/>
                </a:cubicBezTo>
                <a:cubicBezTo>
                  <a:pt x="397721" y="140409"/>
                  <a:pt x="411160" y="133793"/>
                  <a:pt x="419946" y="129932"/>
                </a:cubicBezTo>
                <a:cubicBezTo>
                  <a:pt x="424203" y="128062"/>
                  <a:pt x="427255" y="124010"/>
                  <a:pt x="427305" y="119361"/>
                </a:cubicBezTo>
                <a:cubicBezTo>
                  <a:pt x="427610" y="91117"/>
                  <a:pt x="398188" y="71357"/>
                  <a:pt x="355954" y="71357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D0B5D0-3CEF-F544-AE11-FAFA511A181E}"/>
              </a:ext>
            </a:extLst>
          </p:cNvPr>
          <p:cNvSpPr txBox="1"/>
          <p:nvPr/>
        </p:nvSpPr>
        <p:spPr>
          <a:xfrm>
            <a:off x="2057648" y="7990626"/>
            <a:ext cx="28927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12EDA9-5EB4-FF46-B1BE-703362005DEA}"/>
              </a:ext>
            </a:extLst>
          </p:cNvPr>
          <p:cNvSpPr txBox="1"/>
          <p:nvPr/>
        </p:nvSpPr>
        <p:spPr>
          <a:xfrm>
            <a:off x="19654134" y="7832610"/>
            <a:ext cx="28927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0CC1DC-96C2-0547-88ED-678564D4DBE8}"/>
              </a:ext>
            </a:extLst>
          </p:cNvPr>
          <p:cNvSpPr txBox="1"/>
          <p:nvPr/>
        </p:nvSpPr>
        <p:spPr>
          <a:xfrm>
            <a:off x="19654134" y="10507230"/>
            <a:ext cx="28927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Forma libre 119">
            <a:extLst>
              <a:ext uri="{FF2B5EF4-FFF2-40B4-BE49-F238E27FC236}">
                <a16:creationId xmlns:a16="http://schemas.microsoft.com/office/drawing/2014/main" id="{6C349BA6-FAF3-6F4A-BE2D-118C5A8B32D1}"/>
              </a:ext>
            </a:extLst>
          </p:cNvPr>
          <p:cNvSpPr/>
          <p:nvPr/>
        </p:nvSpPr>
        <p:spPr>
          <a:xfrm>
            <a:off x="13240454" y="9458509"/>
            <a:ext cx="758645" cy="1011527"/>
          </a:xfrm>
          <a:custGeom>
            <a:avLst/>
            <a:gdLst>
              <a:gd name="connsiteX0" fmla="*/ 214064 w 428123"/>
              <a:gd name="connsiteY0" fmla="*/ 0 h 570831"/>
              <a:gd name="connsiteX1" fmla="*/ 2 w 428123"/>
              <a:gd name="connsiteY1" fmla="*/ 81547 h 570831"/>
              <a:gd name="connsiteX2" fmla="*/ 2 w 428123"/>
              <a:gd name="connsiteY2" fmla="*/ 285416 h 570831"/>
              <a:gd name="connsiteX3" fmla="*/ 214064 w 428123"/>
              <a:gd name="connsiteY3" fmla="*/ 570831 h 570831"/>
              <a:gd name="connsiteX4" fmla="*/ 428125 w 428123"/>
              <a:gd name="connsiteY4" fmla="*/ 285416 h 570831"/>
              <a:gd name="connsiteX5" fmla="*/ 428125 w 428123"/>
              <a:gd name="connsiteY5" fmla="*/ 81547 h 570831"/>
              <a:gd name="connsiteX6" fmla="*/ 356771 w 428123"/>
              <a:gd name="connsiteY6" fmla="*/ 285416 h 570831"/>
              <a:gd name="connsiteX7" fmla="*/ 214064 w 428123"/>
              <a:gd name="connsiteY7" fmla="*/ 491254 h 570831"/>
              <a:gd name="connsiteX8" fmla="*/ 71356 w 428123"/>
              <a:gd name="connsiteY8" fmla="*/ 285416 h 570831"/>
              <a:gd name="connsiteX9" fmla="*/ 71356 w 428123"/>
              <a:gd name="connsiteY9" fmla="*/ 130757 h 570831"/>
              <a:gd name="connsiteX10" fmla="*/ 214064 w 428123"/>
              <a:gd name="connsiteY10" fmla="*/ 76371 h 570831"/>
              <a:gd name="connsiteX11" fmla="*/ 356771 w 428123"/>
              <a:gd name="connsiteY11" fmla="*/ 130757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8123" h="570831">
                <a:moveTo>
                  <a:pt x="214064" y="0"/>
                </a:moveTo>
                <a:lnTo>
                  <a:pt x="2" y="81547"/>
                </a:lnTo>
                <a:lnTo>
                  <a:pt x="2" y="285416"/>
                </a:lnTo>
                <a:cubicBezTo>
                  <a:pt x="2" y="448509"/>
                  <a:pt x="85627" y="509670"/>
                  <a:pt x="214064" y="570831"/>
                </a:cubicBezTo>
                <a:cubicBezTo>
                  <a:pt x="342500" y="509670"/>
                  <a:pt x="428125" y="448509"/>
                  <a:pt x="428125" y="285416"/>
                </a:cubicBezTo>
                <a:lnTo>
                  <a:pt x="428125" y="81547"/>
                </a:lnTo>
                <a:close/>
                <a:moveTo>
                  <a:pt x="356771" y="285416"/>
                </a:moveTo>
                <a:cubicBezTo>
                  <a:pt x="356771" y="395825"/>
                  <a:pt x="312593" y="440735"/>
                  <a:pt x="214064" y="491254"/>
                </a:cubicBezTo>
                <a:cubicBezTo>
                  <a:pt x="115534" y="440735"/>
                  <a:pt x="71356" y="395825"/>
                  <a:pt x="71356" y="285416"/>
                </a:cubicBezTo>
                <a:lnTo>
                  <a:pt x="71356" y="130757"/>
                </a:lnTo>
                <a:lnTo>
                  <a:pt x="214064" y="76371"/>
                </a:lnTo>
                <a:lnTo>
                  <a:pt x="356771" y="130757"/>
                </a:lnTo>
                <a:close/>
              </a:path>
            </a:pathLst>
          </a:custGeom>
          <a:solidFill>
            <a:schemeClr val="accent5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Forma libre 120">
            <a:extLst>
              <a:ext uri="{FF2B5EF4-FFF2-40B4-BE49-F238E27FC236}">
                <a16:creationId xmlns:a16="http://schemas.microsoft.com/office/drawing/2014/main" id="{6B280B11-618F-524F-9981-EAC2D149A283}"/>
              </a:ext>
            </a:extLst>
          </p:cNvPr>
          <p:cNvSpPr/>
          <p:nvPr/>
        </p:nvSpPr>
        <p:spPr>
          <a:xfrm>
            <a:off x="13619778" y="9661509"/>
            <a:ext cx="189660" cy="302766"/>
          </a:xfrm>
          <a:custGeom>
            <a:avLst/>
            <a:gdLst>
              <a:gd name="connsiteX0" fmla="*/ 8 w 107030"/>
              <a:gd name="connsiteY0" fmla="*/ 170863 h 170859"/>
              <a:gd name="connsiteX1" fmla="*/ 107039 w 107030"/>
              <a:gd name="connsiteY1" fmla="*/ 170863 h 170859"/>
              <a:gd name="connsiteX2" fmla="*/ 107039 w 107030"/>
              <a:gd name="connsiteY2" fmla="*/ 40784 h 170859"/>
              <a:gd name="connsiteX3" fmla="*/ 8 w 107030"/>
              <a:gd name="connsiteY3" fmla="*/ 3 h 170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030" h="170859">
                <a:moveTo>
                  <a:pt x="8" y="170863"/>
                </a:moveTo>
                <a:lnTo>
                  <a:pt x="107039" y="170863"/>
                </a:lnTo>
                <a:lnTo>
                  <a:pt x="107039" y="40784"/>
                </a:lnTo>
                <a:lnTo>
                  <a:pt x="8" y="3"/>
                </a:lnTo>
                <a:close/>
              </a:path>
            </a:pathLst>
          </a:custGeom>
          <a:solidFill>
            <a:schemeClr val="accent5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Forma libre 121">
            <a:extLst>
              <a:ext uri="{FF2B5EF4-FFF2-40B4-BE49-F238E27FC236}">
                <a16:creationId xmlns:a16="http://schemas.microsoft.com/office/drawing/2014/main" id="{C0A3B5C4-D7EC-4343-BC5F-C2B9D6D70E90}"/>
              </a:ext>
            </a:extLst>
          </p:cNvPr>
          <p:cNvSpPr/>
          <p:nvPr/>
        </p:nvSpPr>
        <p:spPr>
          <a:xfrm>
            <a:off x="13430116" y="9964272"/>
            <a:ext cx="189660" cy="293258"/>
          </a:xfrm>
          <a:custGeom>
            <a:avLst/>
            <a:gdLst>
              <a:gd name="connsiteX0" fmla="*/ 107036 w 107030"/>
              <a:gd name="connsiteY0" fmla="*/ 165502 h 165493"/>
              <a:gd name="connsiteX1" fmla="*/ 107036 w 107030"/>
              <a:gd name="connsiteY1" fmla="*/ 8 h 165493"/>
              <a:gd name="connsiteX2" fmla="*/ 5 w 107030"/>
              <a:gd name="connsiteY2" fmla="*/ 8 h 165493"/>
              <a:gd name="connsiteX3" fmla="*/ 107036 w 107030"/>
              <a:gd name="connsiteY3" fmla="*/ 165502 h 16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030" h="165493">
                <a:moveTo>
                  <a:pt x="107036" y="165502"/>
                </a:moveTo>
                <a:lnTo>
                  <a:pt x="107036" y="8"/>
                </a:lnTo>
                <a:lnTo>
                  <a:pt x="5" y="8"/>
                </a:lnTo>
                <a:cubicBezTo>
                  <a:pt x="5" y="81954"/>
                  <a:pt x="23505" y="119912"/>
                  <a:pt x="107036" y="165502"/>
                </a:cubicBezTo>
                <a:close/>
              </a:path>
            </a:pathLst>
          </a:custGeom>
          <a:solidFill>
            <a:schemeClr val="accent5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4" name="Forma libre 348">
            <a:extLst>
              <a:ext uri="{FF2B5EF4-FFF2-40B4-BE49-F238E27FC236}">
                <a16:creationId xmlns:a16="http://schemas.microsoft.com/office/drawing/2014/main" id="{67014CF0-9D30-304D-8940-FEF19ABDBAB0}"/>
              </a:ext>
            </a:extLst>
          </p:cNvPr>
          <p:cNvSpPr/>
          <p:nvPr/>
        </p:nvSpPr>
        <p:spPr>
          <a:xfrm>
            <a:off x="6874194" y="4514950"/>
            <a:ext cx="1108892" cy="832210"/>
          </a:xfrm>
          <a:custGeom>
            <a:avLst/>
            <a:gdLst>
              <a:gd name="connsiteX0" fmla="*/ 546255 w 547655"/>
              <a:gd name="connsiteY0" fmla="*/ 198699 h 411008"/>
              <a:gd name="connsiteX1" fmla="*/ 274094 w 547655"/>
              <a:gd name="connsiteY1" fmla="*/ 801 h 411008"/>
              <a:gd name="connsiteX2" fmla="*/ 1935 w 547655"/>
              <a:gd name="connsiteY2" fmla="*/ 198699 h 411008"/>
              <a:gd name="connsiteX3" fmla="*/ 1935 w 547655"/>
              <a:gd name="connsiteY3" fmla="*/ 212844 h 411008"/>
              <a:gd name="connsiteX4" fmla="*/ 274094 w 547655"/>
              <a:gd name="connsiteY4" fmla="*/ 410742 h 411008"/>
              <a:gd name="connsiteX5" fmla="*/ 546255 w 547655"/>
              <a:gd name="connsiteY5" fmla="*/ 212844 h 411008"/>
              <a:gd name="connsiteX6" fmla="*/ 546255 w 547655"/>
              <a:gd name="connsiteY6" fmla="*/ 198699 h 411008"/>
              <a:gd name="connsiteX7" fmla="*/ 274094 w 547655"/>
              <a:gd name="connsiteY7" fmla="*/ 365192 h 411008"/>
              <a:gd name="connsiteX8" fmla="*/ 47662 w 547655"/>
              <a:gd name="connsiteY8" fmla="*/ 205771 h 411008"/>
              <a:gd name="connsiteX9" fmla="*/ 274094 w 547655"/>
              <a:gd name="connsiteY9" fmla="*/ 46350 h 411008"/>
              <a:gd name="connsiteX10" fmla="*/ 500527 w 547655"/>
              <a:gd name="connsiteY10" fmla="*/ 205771 h 411008"/>
              <a:gd name="connsiteX11" fmla="*/ 274094 w 547655"/>
              <a:gd name="connsiteY11" fmla="*/ 365192 h 41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7655" h="411008">
                <a:moveTo>
                  <a:pt x="546255" y="198699"/>
                </a:moveTo>
                <a:cubicBezTo>
                  <a:pt x="507600" y="80333"/>
                  <a:pt x="398220" y="801"/>
                  <a:pt x="274094" y="801"/>
                </a:cubicBezTo>
                <a:cubicBezTo>
                  <a:pt x="149969" y="801"/>
                  <a:pt x="40589" y="80333"/>
                  <a:pt x="1935" y="198699"/>
                </a:cubicBezTo>
                <a:cubicBezTo>
                  <a:pt x="422" y="203291"/>
                  <a:pt x="422" y="208251"/>
                  <a:pt x="1935" y="212844"/>
                </a:cubicBezTo>
                <a:cubicBezTo>
                  <a:pt x="40589" y="331209"/>
                  <a:pt x="149969" y="410742"/>
                  <a:pt x="274094" y="410742"/>
                </a:cubicBezTo>
                <a:cubicBezTo>
                  <a:pt x="398220" y="410742"/>
                  <a:pt x="507600" y="331209"/>
                  <a:pt x="546255" y="212844"/>
                </a:cubicBezTo>
                <a:cubicBezTo>
                  <a:pt x="547766" y="208251"/>
                  <a:pt x="547766" y="203291"/>
                  <a:pt x="546255" y="198699"/>
                </a:cubicBezTo>
                <a:close/>
                <a:moveTo>
                  <a:pt x="274094" y="365192"/>
                </a:moveTo>
                <a:cubicBezTo>
                  <a:pt x="172209" y="365192"/>
                  <a:pt x="82157" y="301439"/>
                  <a:pt x="47662" y="205771"/>
                </a:cubicBezTo>
                <a:cubicBezTo>
                  <a:pt x="82157" y="110102"/>
                  <a:pt x="172210" y="46350"/>
                  <a:pt x="274094" y="46350"/>
                </a:cubicBezTo>
                <a:cubicBezTo>
                  <a:pt x="375979" y="46350"/>
                  <a:pt x="466032" y="110102"/>
                  <a:pt x="500527" y="205771"/>
                </a:cubicBezTo>
                <a:cubicBezTo>
                  <a:pt x="466032" y="301440"/>
                  <a:pt x="375980" y="365192"/>
                  <a:pt x="274094" y="36519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5" name="Forma libre 349">
            <a:extLst>
              <a:ext uri="{FF2B5EF4-FFF2-40B4-BE49-F238E27FC236}">
                <a16:creationId xmlns:a16="http://schemas.microsoft.com/office/drawing/2014/main" id="{91F243F4-765E-2740-87EC-A4FA4FCCC1F9}"/>
              </a:ext>
            </a:extLst>
          </p:cNvPr>
          <p:cNvSpPr/>
          <p:nvPr/>
        </p:nvSpPr>
        <p:spPr>
          <a:xfrm>
            <a:off x="7150875" y="4653291"/>
            <a:ext cx="555527" cy="555527"/>
          </a:xfrm>
          <a:custGeom>
            <a:avLst/>
            <a:gdLst>
              <a:gd name="connsiteX0" fmla="*/ 137448 w 274361"/>
              <a:gd name="connsiteY0" fmla="*/ 801 h 274361"/>
              <a:gd name="connsiteX1" fmla="*/ 801 w 274361"/>
              <a:gd name="connsiteY1" fmla="*/ 137448 h 274361"/>
              <a:gd name="connsiteX2" fmla="*/ 137448 w 274361"/>
              <a:gd name="connsiteY2" fmla="*/ 274095 h 274361"/>
              <a:gd name="connsiteX3" fmla="*/ 274095 w 274361"/>
              <a:gd name="connsiteY3" fmla="*/ 137448 h 274361"/>
              <a:gd name="connsiteX4" fmla="*/ 137448 w 274361"/>
              <a:gd name="connsiteY4" fmla="*/ 801 h 274361"/>
              <a:gd name="connsiteX5" fmla="*/ 131754 w 274361"/>
              <a:gd name="connsiteY5" fmla="*/ 126060 h 274361"/>
              <a:gd name="connsiteX6" fmla="*/ 143142 w 274361"/>
              <a:gd name="connsiteY6" fmla="*/ 126060 h 274361"/>
              <a:gd name="connsiteX7" fmla="*/ 182997 w 274361"/>
              <a:gd name="connsiteY7" fmla="*/ 165915 h 274361"/>
              <a:gd name="connsiteX8" fmla="*/ 148835 w 274361"/>
              <a:gd name="connsiteY8" fmla="*/ 205195 h 274361"/>
              <a:gd name="connsiteX9" fmla="*/ 148835 w 274361"/>
              <a:gd name="connsiteY9" fmla="*/ 217158 h 274361"/>
              <a:gd name="connsiteX10" fmla="*/ 137448 w 274361"/>
              <a:gd name="connsiteY10" fmla="*/ 228545 h 274361"/>
              <a:gd name="connsiteX11" fmla="*/ 126060 w 274361"/>
              <a:gd name="connsiteY11" fmla="*/ 217158 h 274361"/>
              <a:gd name="connsiteX12" fmla="*/ 126060 w 274361"/>
              <a:gd name="connsiteY12" fmla="*/ 205771 h 274361"/>
              <a:gd name="connsiteX13" fmla="*/ 103286 w 274361"/>
              <a:gd name="connsiteY13" fmla="*/ 205771 h 274361"/>
              <a:gd name="connsiteX14" fmla="*/ 91898 w 274361"/>
              <a:gd name="connsiteY14" fmla="*/ 194384 h 274361"/>
              <a:gd name="connsiteX15" fmla="*/ 103286 w 274361"/>
              <a:gd name="connsiteY15" fmla="*/ 182996 h 274361"/>
              <a:gd name="connsiteX16" fmla="*/ 143141 w 274361"/>
              <a:gd name="connsiteY16" fmla="*/ 182996 h 274361"/>
              <a:gd name="connsiteX17" fmla="*/ 160222 w 274361"/>
              <a:gd name="connsiteY17" fmla="*/ 165915 h 274361"/>
              <a:gd name="connsiteX18" fmla="*/ 143141 w 274361"/>
              <a:gd name="connsiteY18" fmla="*/ 148834 h 274361"/>
              <a:gd name="connsiteX19" fmla="*/ 131753 w 274361"/>
              <a:gd name="connsiteY19" fmla="*/ 148834 h 274361"/>
              <a:gd name="connsiteX20" fmla="*/ 91898 w 274361"/>
              <a:gd name="connsiteY20" fmla="*/ 108979 h 274361"/>
              <a:gd name="connsiteX21" fmla="*/ 126060 w 274361"/>
              <a:gd name="connsiteY21" fmla="*/ 69700 h 274361"/>
              <a:gd name="connsiteX22" fmla="*/ 126060 w 274361"/>
              <a:gd name="connsiteY22" fmla="*/ 57737 h 274361"/>
              <a:gd name="connsiteX23" fmla="*/ 137448 w 274361"/>
              <a:gd name="connsiteY23" fmla="*/ 46349 h 274361"/>
              <a:gd name="connsiteX24" fmla="*/ 148835 w 274361"/>
              <a:gd name="connsiteY24" fmla="*/ 57737 h 274361"/>
              <a:gd name="connsiteX25" fmla="*/ 148835 w 274361"/>
              <a:gd name="connsiteY25" fmla="*/ 69124 h 274361"/>
              <a:gd name="connsiteX26" fmla="*/ 171609 w 274361"/>
              <a:gd name="connsiteY26" fmla="*/ 69124 h 274361"/>
              <a:gd name="connsiteX27" fmla="*/ 182997 w 274361"/>
              <a:gd name="connsiteY27" fmla="*/ 80512 h 274361"/>
              <a:gd name="connsiteX28" fmla="*/ 171609 w 274361"/>
              <a:gd name="connsiteY28" fmla="*/ 91899 h 274361"/>
              <a:gd name="connsiteX29" fmla="*/ 131754 w 274361"/>
              <a:gd name="connsiteY29" fmla="*/ 91899 h 274361"/>
              <a:gd name="connsiteX30" fmla="*/ 114674 w 274361"/>
              <a:gd name="connsiteY30" fmla="*/ 108980 h 274361"/>
              <a:gd name="connsiteX31" fmla="*/ 131754 w 274361"/>
              <a:gd name="connsiteY31" fmla="*/ 126060 h 27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4361" h="274361">
                <a:moveTo>
                  <a:pt x="137448" y="801"/>
                </a:moveTo>
                <a:cubicBezTo>
                  <a:pt x="62096" y="801"/>
                  <a:pt x="801" y="62096"/>
                  <a:pt x="801" y="137448"/>
                </a:cubicBezTo>
                <a:cubicBezTo>
                  <a:pt x="801" y="212799"/>
                  <a:pt x="62096" y="274095"/>
                  <a:pt x="137448" y="274095"/>
                </a:cubicBezTo>
                <a:cubicBezTo>
                  <a:pt x="212799" y="274095"/>
                  <a:pt x="274095" y="212799"/>
                  <a:pt x="274095" y="137448"/>
                </a:cubicBezTo>
                <a:cubicBezTo>
                  <a:pt x="274095" y="62096"/>
                  <a:pt x="212799" y="801"/>
                  <a:pt x="137448" y="801"/>
                </a:cubicBezTo>
                <a:close/>
                <a:moveTo>
                  <a:pt x="131754" y="126060"/>
                </a:moveTo>
                <a:lnTo>
                  <a:pt x="143142" y="126060"/>
                </a:lnTo>
                <a:cubicBezTo>
                  <a:pt x="165115" y="126060"/>
                  <a:pt x="182997" y="143942"/>
                  <a:pt x="182997" y="165915"/>
                </a:cubicBezTo>
                <a:cubicBezTo>
                  <a:pt x="182997" y="185940"/>
                  <a:pt x="168100" y="202404"/>
                  <a:pt x="148835" y="205195"/>
                </a:cubicBezTo>
                <a:lnTo>
                  <a:pt x="148835" y="217158"/>
                </a:lnTo>
                <a:cubicBezTo>
                  <a:pt x="148835" y="223452"/>
                  <a:pt x="143742" y="228545"/>
                  <a:pt x="137448" y="228545"/>
                </a:cubicBezTo>
                <a:cubicBezTo>
                  <a:pt x="131153" y="228545"/>
                  <a:pt x="126060" y="223452"/>
                  <a:pt x="126060" y="217158"/>
                </a:cubicBezTo>
                <a:lnTo>
                  <a:pt x="126060" y="205771"/>
                </a:lnTo>
                <a:lnTo>
                  <a:pt x="103286" y="205771"/>
                </a:lnTo>
                <a:cubicBezTo>
                  <a:pt x="96992" y="205771"/>
                  <a:pt x="91898" y="200678"/>
                  <a:pt x="91898" y="194384"/>
                </a:cubicBezTo>
                <a:cubicBezTo>
                  <a:pt x="91898" y="188089"/>
                  <a:pt x="96992" y="182996"/>
                  <a:pt x="103286" y="182996"/>
                </a:cubicBezTo>
                <a:lnTo>
                  <a:pt x="143141" y="182996"/>
                </a:lnTo>
                <a:cubicBezTo>
                  <a:pt x="152549" y="182996"/>
                  <a:pt x="160222" y="175334"/>
                  <a:pt x="160222" y="165915"/>
                </a:cubicBezTo>
                <a:cubicBezTo>
                  <a:pt x="160222" y="156496"/>
                  <a:pt x="152548" y="148834"/>
                  <a:pt x="143141" y="148834"/>
                </a:cubicBezTo>
                <a:lnTo>
                  <a:pt x="131753" y="148834"/>
                </a:lnTo>
                <a:cubicBezTo>
                  <a:pt x="109780" y="148834"/>
                  <a:pt x="91898" y="130953"/>
                  <a:pt x="91898" y="108979"/>
                </a:cubicBezTo>
                <a:cubicBezTo>
                  <a:pt x="91898" y="88954"/>
                  <a:pt x="106795" y="72490"/>
                  <a:pt x="126060" y="69700"/>
                </a:cubicBezTo>
                <a:lnTo>
                  <a:pt x="126060" y="57737"/>
                </a:lnTo>
                <a:cubicBezTo>
                  <a:pt x="126060" y="51442"/>
                  <a:pt x="131153" y="46349"/>
                  <a:pt x="137448" y="46349"/>
                </a:cubicBezTo>
                <a:cubicBezTo>
                  <a:pt x="143742" y="46349"/>
                  <a:pt x="148835" y="51442"/>
                  <a:pt x="148835" y="57737"/>
                </a:cubicBezTo>
                <a:lnTo>
                  <a:pt x="148835" y="69124"/>
                </a:lnTo>
                <a:lnTo>
                  <a:pt x="171609" y="69124"/>
                </a:lnTo>
                <a:cubicBezTo>
                  <a:pt x="177904" y="69124"/>
                  <a:pt x="182997" y="74217"/>
                  <a:pt x="182997" y="80512"/>
                </a:cubicBezTo>
                <a:cubicBezTo>
                  <a:pt x="182997" y="86806"/>
                  <a:pt x="177904" y="91899"/>
                  <a:pt x="171609" y="91899"/>
                </a:cubicBezTo>
                <a:lnTo>
                  <a:pt x="131754" y="91899"/>
                </a:lnTo>
                <a:cubicBezTo>
                  <a:pt x="122346" y="91899"/>
                  <a:pt x="114674" y="99561"/>
                  <a:pt x="114674" y="108980"/>
                </a:cubicBezTo>
                <a:cubicBezTo>
                  <a:pt x="114674" y="118398"/>
                  <a:pt x="122346" y="126060"/>
                  <a:pt x="131754" y="12606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9" name="Gráfico 254">
            <a:extLst>
              <a:ext uri="{FF2B5EF4-FFF2-40B4-BE49-F238E27FC236}">
                <a16:creationId xmlns:a16="http://schemas.microsoft.com/office/drawing/2014/main" id="{8F781007-E79B-9349-9B73-2CB932A56EDA}"/>
              </a:ext>
            </a:extLst>
          </p:cNvPr>
          <p:cNvSpPr/>
          <p:nvPr/>
        </p:nvSpPr>
        <p:spPr>
          <a:xfrm>
            <a:off x="14681113" y="4323698"/>
            <a:ext cx="893830" cy="893830"/>
          </a:xfrm>
          <a:custGeom>
            <a:avLst/>
            <a:gdLst>
              <a:gd name="connsiteX0" fmla="*/ 475350 w 571237"/>
              <a:gd name="connsiteY0" fmla="*/ 104584 h 571237"/>
              <a:gd name="connsiteX1" fmla="*/ 472637 w 571237"/>
              <a:gd name="connsiteY1" fmla="*/ 104115 h 571237"/>
              <a:gd name="connsiteX2" fmla="*/ 467376 w 571237"/>
              <a:gd name="connsiteY2" fmla="*/ 103862 h 571237"/>
              <a:gd name="connsiteX3" fmla="*/ 363515 w 571237"/>
              <a:gd name="connsiteY3" fmla="*/ 207723 h 571237"/>
              <a:gd name="connsiteX4" fmla="*/ 350532 w 571237"/>
              <a:gd name="connsiteY4" fmla="*/ 220706 h 571237"/>
              <a:gd name="connsiteX5" fmla="*/ 337549 w 571237"/>
              <a:gd name="connsiteY5" fmla="*/ 207723 h 571237"/>
              <a:gd name="connsiteX6" fmla="*/ 339147 w 571237"/>
              <a:gd name="connsiteY6" fmla="*/ 190201 h 571237"/>
              <a:gd name="connsiteX7" fmla="*/ 332389 w 571237"/>
              <a:gd name="connsiteY7" fmla="*/ 177003 h 571237"/>
              <a:gd name="connsiteX8" fmla="*/ 311584 w 571237"/>
              <a:gd name="connsiteY8" fmla="*/ 142809 h 571237"/>
              <a:gd name="connsiteX9" fmla="*/ 324567 w 571237"/>
              <a:gd name="connsiteY9" fmla="*/ 129826 h 571237"/>
              <a:gd name="connsiteX10" fmla="*/ 335863 w 571237"/>
              <a:gd name="connsiteY10" fmla="*/ 137040 h 571237"/>
              <a:gd name="connsiteX11" fmla="*/ 346779 w 571237"/>
              <a:gd name="connsiteY11" fmla="*/ 144064 h 571237"/>
              <a:gd name="connsiteX12" fmla="*/ 358330 w 571237"/>
              <a:gd name="connsiteY12" fmla="*/ 138105 h 571237"/>
              <a:gd name="connsiteX13" fmla="*/ 441918 w 571237"/>
              <a:gd name="connsiteY13" fmla="*/ 80431 h 571237"/>
              <a:gd name="connsiteX14" fmla="*/ 451922 w 571237"/>
              <a:gd name="connsiteY14" fmla="*/ 71036 h 571237"/>
              <a:gd name="connsiteX15" fmla="*/ 447903 w 571237"/>
              <a:gd name="connsiteY15" fmla="*/ 57914 h 571237"/>
              <a:gd name="connsiteX16" fmla="*/ 363516 w 571237"/>
              <a:gd name="connsiteY16" fmla="*/ 25965 h 571237"/>
              <a:gd name="connsiteX17" fmla="*/ 347148 w 571237"/>
              <a:gd name="connsiteY17" fmla="*/ 27220 h 571237"/>
              <a:gd name="connsiteX18" fmla="*/ 272636 w 571237"/>
              <a:gd name="connsiteY18" fmla="*/ 0 h 571237"/>
              <a:gd name="connsiteX19" fmla="*/ 171095 w 571237"/>
              <a:gd name="connsiteY19" fmla="*/ 59956 h 571237"/>
              <a:gd name="connsiteX20" fmla="*/ 190011 w 571237"/>
              <a:gd name="connsiteY20" fmla="*/ 199468 h 571237"/>
              <a:gd name="connsiteX21" fmla="*/ 190011 w 571237"/>
              <a:gd name="connsiteY21" fmla="*/ 217826 h 571237"/>
              <a:gd name="connsiteX22" fmla="*/ 171653 w 571237"/>
              <a:gd name="connsiteY22" fmla="*/ 217826 h 571237"/>
              <a:gd name="connsiteX23" fmla="*/ 136294 w 571237"/>
              <a:gd name="connsiteY23" fmla="*/ 76995 h 571237"/>
              <a:gd name="connsiteX24" fmla="*/ 132654 w 571237"/>
              <a:gd name="connsiteY24" fmla="*/ 63873 h 571237"/>
              <a:gd name="connsiteX25" fmla="*/ 119304 w 571237"/>
              <a:gd name="connsiteY25" fmla="*/ 61210 h 571237"/>
              <a:gd name="connsiteX26" fmla="*/ 27284 w 571237"/>
              <a:gd name="connsiteY26" fmla="*/ 177535 h 571237"/>
              <a:gd name="connsiteX27" fmla="*/ 32368 w 571237"/>
              <a:gd name="connsiteY27" fmla="*/ 189478 h 571237"/>
              <a:gd name="connsiteX28" fmla="*/ 45262 w 571237"/>
              <a:gd name="connsiteY28" fmla="*/ 191051 h 571237"/>
              <a:gd name="connsiteX29" fmla="*/ 90879 w 571237"/>
              <a:gd name="connsiteY29" fmla="*/ 181758 h 571237"/>
              <a:gd name="connsiteX30" fmla="*/ 103862 w 571237"/>
              <a:gd name="connsiteY30" fmla="*/ 194741 h 571237"/>
              <a:gd name="connsiteX31" fmla="*/ 90879 w 571237"/>
              <a:gd name="connsiteY31" fmla="*/ 207724 h 571237"/>
              <a:gd name="connsiteX32" fmla="*/ 0 w 571237"/>
              <a:gd name="connsiteY32" fmla="*/ 298601 h 571237"/>
              <a:gd name="connsiteX33" fmla="*/ 37921 w 571237"/>
              <a:gd name="connsiteY33" fmla="*/ 372237 h 571237"/>
              <a:gd name="connsiteX34" fmla="*/ 49343 w 571237"/>
              <a:gd name="connsiteY34" fmla="*/ 374100 h 571237"/>
              <a:gd name="connsiteX35" fmla="*/ 57723 w 571237"/>
              <a:gd name="connsiteY35" fmla="*/ 366125 h 571237"/>
              <a:gd name="connsiteX36" fmla="*/ 81710 w 571237"/>
              <a:gd name="connsiteY36" fmla="*/ 328343 h 571237"/>
              <a:gd name="connsiteX37" fmla="*/ 100068 w 571237"/>
              <a:gd name="connsiteY37" fmla="*/ 328369 h 571237"/>
              <a:gd name="connsiteX38" fmla="*/ 103860 w 571237"/>
              <a:gd name="connsiteY38" fmla="*/ 337561 h 571237"/>
              <a:gd name="connsiteX39" fmla="*/ 100044 w 571237"/>
              <a:gd name="connsiteY39" fmla="*/ 346727 h 571237"/>
              <a:gd name="connsiteX40" fmla="*/ 99388 w 571237"/>
              <a:gd name="connsiteY40" fmla="*/ 347499 h 571237"/>
              <a:gd name="connsiteX41" fmla="*/ 94881 w 571237"/>
              <a:gd name="connsiteY41" fmla="*/ 352803 h 571237"/>
              <a:gd name="connsiteX42" fmla="*/ 90720 w 571237"/>
              <a:gd name="connsiteY42" fmla="*/ 358336 h 571237"/>
              <a:gd name="connsiteX43" fmla="*/ 84352 w 571237"/>
              <a:gd name="connsiteY43" fmla="*/ 369516 h 571237"/>
              <a:gd name="connsiteX44" fmla="*/ 83524 w 571237"/>
              <a:gd name="connsiteY44" fmla="*/ 370968 h 571237"/>
              <a:gd name="connsiteX45" fmla="*/ 83388 w 571237"/>
              <a:gd name="connsiteY45" fmla="*/ 371755 h 571237"/>
              <a:gd name="connsiteX46" fmla="*/ 77896 w 571237"/>
              <a:gd name="connsiteY46" fmla="*/ 395971 h 571237"/>
              <a:gd name="connsiteX47" fmla="*/ 177877 w 571237"/>
              <a:gd name="connsiteY47" fmla="*/ 479127 h 571237"/>
              <a:gd name="connsiteX48" fmla="*/ 156287 w 571237"/>
              <a:gd name="connsiteY48" fmla="*/ 554692 h 571237"/>
              <a:gd name="connsiteX49" fmla="*/ 158405 w 571237"/>
              <a:gd name="connsiteY49" fmla="*/ 566077 h 571237"/>
              <a:gd name="connsiteX50" fmla="*/ 168776 w 571237"/>
              <a:gd name="connsiteY50" fmla="*/ 571238 h 571237"/>
              <a:gd name="connsiteX51" fmla="*/ 233688 w 571237"/>
              <a:gd name="connsiteY51" fmla="*/ 571238 h 571237"/>
              <a:gd name="connsiteX52" fmla="*/ 246088 w 571237"/>
              <a:gd name="connsiteY52" fmla="*/ 562084 h 571237"/>
              <a:gd name="connsiteX53" fmla="*/ 344041 w 571237"/>
              <a:gd name="connsiteY53" fmla="*/ 415446 h 571237"/>
              <a:gd name="connsiteX54" fmla="*/ 460377 w 571237"/>
              <a:gd name="connsiteY54" fmla="*/ 370590 h 571237"/>
              <a:gd name="connsiteX55" fmla="*/ 464092 w 571237"/>
              <a:gd name="connsiteY55" fmla="*/ 356973 h 571237"/>
              <a:gd name="connsiteX56" fmla="*/ 458032 w 571237"/>
              <a:gd name="connsiteY56" fmla="*/ 344548 h 571237"/>
              <a:gd name="connsiteX57" fmla="*/ 448624 w 571237"/>
              <a:gd name="connsiteY57" fmla="*/ 338146 h 571237"/>
              <a:gd name="connsiteX58" fmla="*/ 437785 w 571237"/>
              <a:gd name="connsiteY58" fmla="*/ 341633 h 571237"/>
              <a:gd name="connsiteX59" fmla="*/ 402691 w 571237"/>
              <a:gd name="connsiteY59" fmla="*/ 361272 h 571237"/>
              <a:gd name="connsiteX60" fmla="*/ 343788 w 571237"/>
              <a:gd name="connsiteY60" fmla="*/ 352194 h 571237"/>
              <a:gd name="connsiteX61" fmla="*/ 337917 w 571237"/>
              <a:gd name="connsiteY61" fmla="*/ 344182 h 571237"/>
              <a:gd name="connsiteX62" fmla="*/ 339451 w 571237"/>
              <a:gd name="connsiteY62" fmla="*/ 334344 h 571237"/>
              <a:gd name="connsiteX63" fmla="*/ 357264 w 571237"/>
              <a:gd name="connsiteY63" fmla="*/ 330007 h 571237"/>
              <a:gd name="connsiteX64" fmla="*/ 384091 w 571237"/>
              <a:gd name="connsiteY64" fmla="*/ 337563 h 571237"/>
              <a:gd name="connsiteX65" fmla="*/ 398152 w 571237"/>
              <a:gd name="connsiteY65" fmla="*/ 335395 h 571237"/>
              <a:gd name="connsiteX66" fmla="*/ 407509 w 571237"/>
              <a:gd name="connsiteY66" fmla="*/ 323135 h 571237"/>
              <a:gd name="connsiteX67" fmla="*/ 398545 w 571237"/>
              <a:gd name="connsiteY67" fmla="*/ 310584 h 571237"/>
              <a:gd name="connsiteX68" fmla="*/ 389442 w 571237"/>
              <a:gd name="connsiteY68" fmla="*/ 298565 h 571237"/>
              <a:gd name="connsiteX69" fmla="*/ 402425 w 571237"/>
              <a:gd name="connsiteY69" fmla="*/ 285582 h 571237"/>
              <a:gd name="connsiteX70" fmla="*/ 476428 w 571237"/>
              <a:gd name="connsiteY70" fmla="*/ 324112 h 571237"/>
              <a:gd name="connsiteX71" fmla="*/ 487839 w 571237"/>
              <a:gd name="connsiteY71" fmla="*/ 329551 h 571237"/>
              <a:gd name="connsiteX72" fmla="*/ 498463 w 571237"/>
              <a:gd name="connsiteY72" fmla="*/ 322717 h 571237"/>
              <a:gd name="connsiteX73" fmla="*/ 507465 w 571237"/>
              <a:gd name="connsiteY73" fmla="*/ 303142 h 571237"/>
              <a:gd name="connsiteX74" fmla="*/ 571238 w 571237"/>
              <a:gd name="connsiteY74" fmla="*/ 207724 h 571237"/>
              <a:gd name="connsiteX75" fmla="*/ 475350 w 571237"/>
              <a:gd name="connsiteY75" fmla="*/ 104584 h 571237"/>
              <a:gd name="connsiteX76" fmla="*/ 90879 w 571237"/>
              <a:gd name="connsiteY76" fmla="*/ 142809 h 571237"/>
              <a:gd name="connsiteX77" fmla="*/ 77896 w 571237"/>
              <a:gd name="connsiteY77" fmla="*/ 155792 h 571237"/>
              <a:gd name="connsiteX78" fmla="*/ 64913 w 571237"/>
              <a:gd name="connsiteY78" fmla="*/ 142809 h 571237"/>
              <a:gd name="connsiteX79" fmla="*/ 103861 w 571237"/>
              <a:gd name="connsiteY79" fmla="*/ 103861 h 571237"/>
              <a:gd name="connsiteX80" fmla="*/ 116844 w 571237"/>
              <a:gd name="connsiteY80" fmla="*/ 116844 h 571237"/>
              <a:gd name="connsiteX81" fmla="*/ 103861 w 571237"/>
              <a:gd name="connsiteY81" fmla="*/ 129827 h 571237"/>
              <a:gd name="connsiteX82" fmla="*/ 90879 w 571237"/>
              <a:gd name="connsiteY82" fmla="*/ 142809 h 571237"/>
              <a:gd name="connsiteX83" fmla="*/ 64913 w 571237"/>
              <a:gd name="connsiteY83" fmla="*/ 311584 h 571237"/>
              <a:gd name="connsiteX84" fmla="*/ 51930 w 571237"/>
              <a:gd name="connsiteY84" fmla="*/ 298601 h 571237"/>
              <a:gd name="connsiteX85" fmla="*/ 64913 w 571237"/>
              <a:gd name="connsiteY85" fmla="*/ 285618 h 571237"/>
              <a:gd name="connsiteX86" fmla="*/ 103861 w 571237"/>
              <a:gd name="connsiteY86" fmla="*/ 225192 h 571237"/>
              <a:gd name="connsiteX87" fmla="*/ 116844 w 571237"/>
              <a:gd name="connsiteY87" fmla="*/ 212209 h 571237"/>
              <a:gd name="connsiteX88" fmla="*/ 129827 w 571237"/>
              <a:gd name="connsiteY88" fmla="*/ 225192 h 571237"/>
              <a:gd name="connsiteX89" fmla="*/ 64913 w 571237"/>
              <a:gd name="connsiteY89" fmla="*/ 311584 h 571237"/>
              <a:gd name="connsiteX90" fmla="*/ 170842 w 571237"/>
              <a:gd name="connsiteY90" fmla="*/ 428263 h 571237"/>
              <a:gd name="connsiteX91" fmla="*/ 168763 w 571237"/>
              <a:gd name="connsiteY91" fmla="*/ 428428 h 571237"/>
              <a:gd name="connsiteX92" fmla="*/ 155957 w 571237"/>
              <a:gd name="connsiteY92" fmla="*/ 417511 h 571237"/>
              <a:gd name="connsiteX93" fmla="*/ 146766 w 571237"/>
              <a:gd name="connsiteY93" fmla="*/ 412198 h 571237"/>
              <a:gd name="connsiteX94" fmla="*/ 114461 w 571237"/>
              <a:gd name="connsiteY94" fmla="*/ 411057 h 571237"/>
              <a:gd name="connsiteX95" fmla="*/ 99577 w 571237"/>
              <a:gd name="connsiteY95" fmla="*/ 400306 h 571237"/>
              <a:gd name="connsiteX96" fmla="*/ 110327 w 571237"/>
              <a:gd name="connsiteY96" fmla="*/ 385422 h 571237"/>
              <a:gd name="connsiteX97" fmla="*/ 154347 w 571237"/>
              <a:gd name="connsiteY97" fmla="*/ 387362 h 571237"/>
              <a:gd name="connsiteX98" fmla="*/ 181592 w 571237"/>
              <a:gd name="connsiteY98" fmla="*/ 413378 h 571237"/>
              <a:gd name="connsiteX99" fmla="*/ 170842 w 571237"/>
              <a:gd name="connsiteY99" fmla="*/ 428263 h 571237"/>
              <a:gd name="connsiteX100" fmla="*/ 272610 w 571237"/>
              <a:gd name="connsiteY100" fmla="*/ 337549 h 571237"/>
              <a:gd name="connsiteX101" fmla="*/ 207722 w 571237"/>
              <a:gd name="connsiteY101" fmla="*/ 298626 h 571237"/>
              <a:gd name="connsiteX102" fmla="*/ 220705 w 571237"/>
              <a:gd name="connsiteY102" fmla="*/ 285643 h 571237"/>
              <a:gd name="connsiteX103" fmla="*/ 233688 w 571237"/>
              <a:gd name="connsiteY103" fmla="*/ 298626 h 571237"/>
              <a:gd name="connsiteX104" fmla="*/ 272610 w 571237"/>
              <a:gd name="connsiteY104" fmla="*/ 311584 h 571237"/>
              <a:gd name="connsiteX105" fmla="*/ 285593 w 571237"/>
              <a:gd name="connsiteY105" fmla="*/ 324567 h 571237"/>
              <a:gd name="connsiteX106" fmla="*/ 272610 w 571237"/>
              <a:gd name="connsiteY106" fmla="*/ 337549 h 571237"/>
              <a:gd name="connsiteX107" fmla="*/ 324567 w 571237"/>
              <a:gd name="connsiteY107" fmla="*/ 285619 h 571237"/>
              <a:gd name="connsiteX108" fmla="*/ 311584 w 571237"/>
              <a:gd name="connsiteY108" fmla="*/ 272636 h 571237"/>
              <a:gd name="connsiteX109" fmla="*/ 233688 w 571237"/>
              <a:gd name="connsiteY109" fmla="*/ 181757 h 571237"/>
              <a:gd name="connsiteX110" fmla="*/ 220705 w 571237"/>
              <a:gd name="connsiteY110" fmla="*/ 168774 h 571237"/>
              <a:gd name="connsiteX111" fmla="*/ 233688 w 571237"/>
              <a:gd name="connsiteY111" fmla="*/ 155792 h 571237"/>
              <a:gd name="connsiteX112" fmla="*/ 259653 w 571237"/>
              <a:gd name="connsiteY112" fmla="*/ 90879 h 571237"/>
              <a:gd name="connsiteX113" fmla="*/ 272636 w 571237"/>
              <a:gd name="connsiteY113" fmla="*/ 77896 h 571237"/>
              <a:gd name="connsiteX114" fmla="*/ 285619 w 571237"/>
              <a:gd name="connsiteY114" fmla="*/ 90879 h 571237"/>
              <a:gd name="connsiteX115" fmla="*/ 266219 w 571237"/>
              <a:gd name="connsiteY115" fmla="*/ 162239 h 571237"/>
              <a:gd name="connsiteX116" fmla="*/ 337549 w 571237"/>
              <a:gd name="connsiteY116" fmla="*/ 272636 h 571237"/>
              <a:gd name="connsiteX117" fmla="*/ 324567 w 571237"/>
              <a:gd name="connsiteY117" fmla="*/ 285619 h 571237"/>
              <a:gd name="connsiteX118" fmla="*/ 506323 w 571237"/>
              <a:gd name="connsiteY118" fmla="*/ 233688 h 571237"/>
              <a:gd name="connsiteX119" fmla="*/ 441411 w 571237"/>
              <a:gd name="connsiteY119" fmla="*/ 181757 h 571237"/>
              <a:gd name="connsiteX120" fmla="*/ 454394 w 571237"/>
              <a:gd name="connsiteY120" fmla="*/ 168774 h 571237"/>
              <a:gd name="connsiteX121" fmla="*/ 467376 w 571237"/>
              <a:gd name="connsiteY121" fmla="*/ 181757 h 571237"/>
              <a:gd name="connsiteX122" fmla="*/ 506323 w 571237"/>
              <a:gd name="connsiteY122" fmla="*/ 207722 h 571237"/>
              <a:gd name="connsiteX123" fmla="*/ 519307 w 571237"/>
              <a:gd name="connsiteY123" fmla="*/ 220705 h 571237"/>
              <a:gd name="connsiteX124" fmla="*/ 506323 w 571237"/>
              <a:gd name="connsiteY124" fmla="*/ 233688 h 57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71237" h="571237">
                <a:moveTo>
                  <a:pt x="475350" y="104584"/>
                </a:moveTo>
                <a:cubicBezTo>
                  <a:pt x="474425" y="104331"/>
                  <a:pt x="473524" y="104178"/>
                  <a:pt x="472637" y="104115"/>
                </a:cubicBezTo>
                <a:cubicBezTo>
                  <a:pt x="470900" y="103975"/>
                  <a:pt x="469150" y="103862"/>
                  <a:pt x="467376" y="103862"/>
                </a:cubicBezTo>
                <a:cubicBezTo>
                  <a:pt x="410107" y="103862"/>
                  <a:pt x="363515" y="150455"/>
                  <a:pt x="363515" y="207723"/>
                </a:cubicBezTo>
                <a:cubicBezTo>
                  <a:pt x="363515" y="214886"/>
                  <a:pt x="357696" y="220706"/>
                  <a:pt x="350532" y="220706"/>
                </a:cubicBezTo>
                <a:cubicBezTo>
                  <a:pt x="343369" y="220706"/>
                  <a:pt x="337549" y="214887"/>
                  <a:pt x="337549" y="207723"/>
                </a:cubicBezTo>
                <a:cubicBezTo>
                  <a:pt x="337549" y="201738"/>
                  <a:pt x="338360" y="195970"/>
                  <a:pt x="339147" y="190201"/>
                </a:cubicBezTo>
                <a:cubicBezTo>
                  <a:pt x="339870" y="184825"/>
                  <a:pt x="337181" y="179551"/>
                  <a:pt x="332389" y="177003"/>
                </a:cubicBezTo>
                <a:cubicBezTo>
                  <a:pt x="319558" y="170144"/>
                  <a:pt x="311584" y="157047"/>
                  <a:pt x="311584" y="142809"/>
                </a:cubicBezTo>
                <a:cubicBezTo>
                  <a:pt x="311584" y="135646"/>
                  <a:pt x="317403" y="129826"/>
                  <a:pt x="324567" y="129826"/>
                </a:cubicBezTo>
                <a:cubicBezTo>
                  <a:pt x="329309" y="129826"/>
                  <a:pt x="333531" y="132527"/>
                  <a:pt x="335863" y="137040"/>
                </a:cubicBezTo>
                <a:cubicBezTo>
                  <a:pt x="337981" y="141160"/>
                  <a:pt x="342152" y="143848"/>
                  <a:pt x="346779" y="144064"/>
                </a:cubicBezTo>
                <a:cubicBezTo>
                  <a:pt x="351584" y="144494"/>
                  <a:pt x="355832" y="141997"/>
                  <a:pt x="358330" y="138105"/>
                </a:cubicBezTo>
                <a:cubicBezTo>
                  <a:pt x="377487" y="108234"/>
                  <a:pt x="407953" y="87213"/>
                  <a:pt x="441918" y="80431"/>
                </a:cubicBezTo>
                <a:cubicBezTo>
                  <a:pt x="446761" y="79467"/>
                  <a:pt x="450641" y="75816"/>
                  <a:pt x="451922" y="71036"/>
                </a:cubicBezTo>
                <a:cubicBezTo>
                  <a:pt x="453190" y="66257"/>
                  <a:pt x="451630" y="61173"/>
                  <a:pt x="447903" y="57914"/>
                </a:cubicBezTo>
                <a:cubicBezTo>
                  <a:pt x="424258" y="37312"/>
                  <a:pt x="394298" y="25965"/>
                  <a:pt x="363516" y="25965"/>
                </a:cubicBezTo>
                <a:cubicBezTo>
                  <a:pt x="357582" y="25965"/>
                  <a:pt x="351991" y="26522"/>
                  <a:pt x="347148" y="27220"/>
                </a:cubicBezTo>
                <a:cubicBezTo>
                  <a:pt x="326063" y="9623"/>
                  <a:pt x="299843" y="0"/>
                  <a:pt x="272636" y="0"/>
                </a:cubicBezTo>
                <a:cubicBezTo>
                  <a:pt x="230797" y="0"/>
                  <a:pt x="191887" y="22961"/>
                  <a:pt x="171095" y="59956"/>
                </a:cubicBezTo>
                <a:cubicBezTo>
                  <a:pt x="145636" y="105497"/>
                  <a:pt x="153409" y="162866"/>
                  <a:pt x="190011" y="199468"/>
                </a:cubicBezTo>
                <a:cubicBezTo>
                  <a:pt x="195070" y="204527"/>
                  <a:pt x="195070" y="212768"/>
                  <a:pt x="190011" y="217826"/>
                </a:cubicBezTo>
                <a:cubicBezTo>
                  <a:pt x="185092" y="222720"/>
                  <a:pt x="176572" y="222720"/>
                  <a:pt x="171653" y="217826"/>
                </a:cubicBezTo>
                <a:cubicBezTo>
                  <a:pt x="135215" y="181388"/>
                  <a:pt x="121662" y="127429"/>
                  <a:pt x="136294" y="76995"/>
                </a:cubicBezTo>
                <a:cubicBezTo>
                  <a:pt x="137651" y="72291"/>
                  <a:pt x="136242" y="67207"/>
                  <a:pt x="132654" y="63873"/>
                </a:cubicBezTo>
                <a:cubicBezTo>
                  <a:pt x="129054" y="60539"/>
                  <a:pt x="123868" y="59499"/>
                  <a:pt x="119304" y="61210"/>
                </a:cubicBezTo>
                <a:cubicBezTo>
                  <a:pt x="69008" y="79873"/>
                  <a:pt x="33750" y="124438"/>
                  <a:pt x="27284" y="177535"/>
                </a:cubicBezTo>
                <a:cubicBezTo>
                  <a:pt x="26727" y="182136"/>
                  <a:pt x="28666" y="186689"/>
                  <a:pt x="32368" y="189478"/>
                </a:cubicBezTo>
                <a:cubicBezTo>
                  <a:pt x="36096" y="192293"/>
                  <a:pt x="41015" y="192851"/>
                  <a:pt x="45262" y="191051"/>
                </a:cubicBezTo>
                <a:cubicBezTo>
                  <a:pt x="59767" y="184888"/>
                  <a:pt x="75120" y="181758"/>
                  <a:pt x="90879" y="181758"/>
                </a:cubicBezTo>
                <a:cubicBezTo>
                  <a:pt x="98042" y="181758"/>
                  <a:pt x="103862" y="187577"/>
                  <a:pt x="103862" y="194741"/>
                </a:cubicBezTo>
                <a:cubicBezTo>
                  <a:pt x="103862" y="201904"/>
                  <a:pt x="98043" y="207724"/>
                  <a:pt x="90879" y="207724"/>
                </a:cubicBezTo>
                <a:cubicBezTo>
                  <a:pt x="40774" y="207723"/>
                  <a:pt x="0" y="248497"/>
                  <a:pt x="0" y="298601"/>
                </a:cubicBezTo>
                <a:cubicBezTo>
                  <a:pt x="0" y="327583"/>
                  <a:pt x="14175" y="355108"/>
                  <a:pt x="37921" y="372237"/>
                </a:cubicBezTo>
                <a:cubicBezTo>
                  <a:pt x="41242" y="374608"/>
                  <a:pt x="45439" y="375279"/>
                  <a:pt x="49343" y="374100"/>
                </a:cubicBezTo>
                <a:cubicBezTo>
                  <a:pt x="53236" y="372908"/>
                  <a:pt x="56330" y="369955"/>
                  <a:pt x="57723" y="366125"/>
                </a:cubicBezTo>
                <a:cubicBezTo>
                  <a:pt x="62934" y="351735"/>
                  <a:pt x="71011" y="339019"/>
                  <a:pt x="81710" y="328343"/>
                </a:cubicBezTo>
                <a:cubicBezTo>
                  <a:pt x="86630" y="323449"/>
                  <a:pt x="95150" y="323449"/>
                  <a:pt x="100068" y="328369"/>
                </a:cubicBezTo>
                <a:cubicBezTo>
                  <a:pt x="102515" y="330829"/>
                  <a:pt x="103860" y="334087"/>
                  <a:pt x="103860" y="337561"/>
                </a:cubicBezTo>
                <a:cubicBezTo>
                  <a:pt x="103860" y="341022"/>
                  <a:pt x="102503" y="344281"/>
                  <a:pt x="100044" y="346727"/>
                </a:cubicBezTo>
                <a:cubicBezTo>
                  <a:pt x="99850" y="346919"/>
                  <a:pt x="99586" y="347295"/>
                  <a:pt x="99388" y="347499"/>
                </a:cubicBezTo>
                <a:cubicBezTo>
                  <a:pt x="97729" y="349196"/>
                  <a:pt x="96366" y="351017"/>
                  <a:pt x="94881" y="352803"/>
                </a:cubicBezTo>
                <a:cubicBezTo>
                  <a:pt x="93448" y="354538"/>
                  <a:pt x="92186" y="356185"/>
                  <a:pt x="90720" y="358336"/>
                </a:cubicBezTo>
                <a:cubicBezTo>
                  <a:pt x="88213" y="361931"/>
                  <a:pt x="86136" y="365651"/>
                  <a:pt x="84352" y="369516"/>
                </a:cubicBezTo>
                <a:cubicBezTo>
                  <a:pt x="84098" y="370065"/>
                  <a:pt x="83769" y="370404"/>
                  <a:pt x="83524" y="370968"/>
                </a:cubicBezTo>
                <a:cubicBezTo>
                  <a:pt x="83416" y="371219"/>
                  <a:pt x="83480" y="371499"/>
                  <a:pt x="83388" y="371755"/>
                </a:cubicBezTo>
                <a:cubicBezTo>
                  <a:pt x="80157" y="379476"/>
                  <a:pt x="77896" y="387498"/>
                  <a:pt x="77896" y="395971"/>
                </a:cubicBezTo>
                <a:cubicBezTo>
                  <a:pt x="77896" y="438330"/>
                  <a:pt x="121476" y="473163"/>
                  <a:pt x="177877" y="479127"/>
                </a:cubicBezTo>
                <a:lnTo>
                  <a:pt x="156287" y="554692"/>
                </a:lnTo>
                <a:cubicBezTo>
                  <a:pt x="155171" y="558610"/>
                  <a:pt x="155957" y="562819"/>
                  <a:pt x="158405" y="566077"/>
                </a:cubicBezTo>
                <a:cubicBezTo>
                  <a:pt x="160865" y="569323"/>
                  <a:pt x="164706" y="571238"/>
                  <a:pt x="168776" y="571238"/>
                </a:cubicBezTo>
                <a:lnTo>
                  <a:pt x="233688" y="571238"/>
                </a:lnTo>
                <a:cubicBezTo>
                  <a:pt x="239380" y="571238"/>
                  <a:pt x="244414" y="567523"/>
                  <a:pt x="246088" y="562084"/>
                </a:cubicBezTo>
                <a:cubicBezTo>
                  <a:pt x="263610" y="505386"/>
                  <a:pt x="305689" y="415446"/>
                  <a:pt x="344041" y="415446"/>
                </a:cubicBezTo>
                <a:cubicBezTo>
                  <a:pt x="386729" y="415446"/>
                  <a:pt x="428048" y="399522"/>
                  <a:pt x="460377" y="370590"/>
                </a:cubicBezTo>
                <a:cubicBezTo>
                  <a:pt x="464193" y="367179"/>
                  <a:pt x="465639" y="361841"/>
                  <a:pt x="464092" y="356973"/>
                </a:cubicBezTo>
                <a:cubicBezTo>
                  <a:pt x="462671" y="352535"/>
                  <a:pt x="460592" y="348960"/>
                  <a:pt x="458032" y="344548"/>
                </a:cubicBezTo>
                <a:cubicBezTo>
                  <a:pt x="456054" y="341075"/>
                  <a:pt x="452580" y="338716"/>
                  <a:pt x="448624" y="338146"/>
                </a:cubicBezTo>
                <a:cubicBezTo>
                  <a:pt x="444618" y="337601"/>
                  <a:pt x="440675" y="338881"/>
                  <a:pt x="437785" y="341633"/>
                </a:cubicBezTo>
                <a:cubicBezTo>
                  <a:pt x="427540" y="351471"/>
                  <a:pt x="415737" y="358077"/>
                  <a:pt x="402691" y="361272"/>
                </a:cubicBezTo>
                <a:cubicBezTo>
                  <a:pt x="382723" y="366166"/>
                  <a:pt x="361436" y="362894"/>
                  <a:pt x="343788" y="352194"/>
                </a:cubicBezTo>
                <a:cubicBezTo>
                  <a:pt x="340820" y="350394"/>
                  <a:pt x="338741" y="347541"/>
                  <a:pt x="337917" y="344182"/>
                </a:cubicBezTo>
                <a:cubicBezTo>
                  <a:pt x="337093" y="340823"/>
                  <a:pt x="337639" y="337336"/>
                  <a:pt x="339451" y="334344"/>
                </a:cubicBezTo>
                <a:cubicBezTo>
                  <a:pt x="343027" y="328436"/>
                  <a:pt x="351217" y="326344"/>
                  <a:pt x="357264" y="330007"/>
                </a:cubicBezTo>
                <a:cubicBezTo>
                  <a:pt x="365404" y="334952"/>
                  <a:pt x="374684" y="337563"/>
                  <a:pt x="384091" y="337563"/>
                </a:cubicBezTo>
                <a:cubicBezTo>
                  <a:pt x="388262" y="337563"/>
                  <a:pt x="392459" y="337056"/>
                  <a:pt x="398152" y="335395"/>
                </a:cubicBezTo>
                <a:cubicBezTo>
                  <a:pt x="403616" y="333811"/>
                  <a:pt x="407420" y="328841"/>
                  <a:pt x="407509" y="323135"/>
                </a:cubicBezTo>
                <a:cubicBezTo>
                  <a:pt x="407598" y="317443"/>
                  <a:pt x="403958" y="312346"/>
                  <a:pt x="398545" y="310584"/>
                </a:cubicBezTo>
                <a:cubicBezTo>
                  <a:pt x="393017" y="308784"/>
                  <a:pt x="389442" y="304068"/>
                  <a:pt x="389442" y="298565"/>
                </a:cubicBezTo>
                <a:cubicBezTo>
                  <a:pt x="389442" y="291403"/>
                  <a:pt x="395261" y="285582"/>
                  <a:pt x="402425" y="285582"/>
                </a:cubicBezTo>
                <a:cubicBezTo>
                  <a:pt x="431624" y="285582"/>
                  <a:pt x="459288" y="299984"/>
                  <a:pt x="476428" y="324112"/>
                </a:cubicBezTo>
                <a:cubicBezTo>
                  <a:pt x="479040" y="327763"/>
                  <a:pt x="483135" y="329715"/>
                  <a:pt x="487839" y="329551"/>
                </a:cubicBezTo>
                <a:cubicBezTo>
                  <a:pt x="492328" y="329272"/>
                  <a:pt x="496347" y="326686"/>
                  <a:pt x="498463" y="322717"/>
                </a:cubicBezTo>
                <a:cubicBezTo>
                  <a:pt x="501899" y="316276"/>
                  <a:pt x="504916" y="309721"/>
                  <a:pt x="507465" y="303142"/>
                </a:cubicBezTo>
                <a:cubicBezTo>
                  <a:pt x="545856" y="287040"/>
                  <a:pt x="571238" y="249462"/>
                  <a:pt x="571238" y="207724"/>
                </a:cubicBezTo>
                <a:cubicBezTo>
                  <a:pt x="571236" y="153826"/>
                  <a:pt x="529208" y="108729"/>
                  <a:pt x="475350" y="104584"/>
                </a:cubicBezTo>
                <a:close/>
                <a:moveTo>
                  <a:pt x="90879" y="142809"/>
                </a:moveTo>
                <a:cubicBezTo>
                  <a:pt x="90879" y="149985"/>
                  <a:pt x="85072" y="155792"/>
                  <a:pt x="77896" y="155792"/>
                </a:cubicBezTo>
                <a:cubicBezTo>
                  <a:pt x="70720" y="155792"/>
                  <a:pt x="64913" y="149985"/>
                  <a:pt x="64913" y="142809"/>
                </a:cubicBezTo>
                <a:cubicBezTo>
                  <a:pt x="64913" y="121331"/>
                  <a:pt x="82383" y="103861"/>
                  <a:pt x="103861" y="103861"/>
                </a:cubicBezTo>
                <a:cubicBezTo>
                  <a:pt x="111037" y="103861"/>
                  <a:pt x="116844" y="109668"/>
                  <a:pt x="116844" y="116844"/>
                </a:cubicBezTo>
                <a:cubicBezTo>
                  <a:pt x="116844" y="124020"/>
                  <a:pt x="111037" y="129827"/>
                  <a:pt x="103861" y="129827"/>
                </a:cubicBezTo>
                <a:cubicBezTo>
                  <a:pt x="96698" y="129827"/>
                  <a:pt x="90879" y="135646"/>
                  <a:pt x="90879" y="142809"/>
                </a:cubicBezTo>
                <a:close/>
                <a:moveTo>
                  <a:pt x="64913" y="311584"/>
                </a:moveTo>
                <a:cubicBezTo>
                  <a:pt x="57737" y="311584"/>
                  <a:pt x="51930" y="305777"/>
                  <a:pt x="51930" y="298601"/>
                </a:cubicBezTo>
                <a:cubicBezTo>
                  <a:pt x="51930" y="291424"/>
                  <a:pt x="57737" y="285618"/>
                  <a:pt x="64913" y="285618"/>
                </a:cubicBezTo>
                <a:cubicBezTo>
                  <a:pt x="86758" y="285618"/>
                  <a:pt x="103861" y="259082"/>
                  <a:pt x="103861" y="225192"/>
                </a:cubicBezTo>
                <a:cubicBezTo>
                  <a:pt x="103861" y="218016"/>
                  <a:pt x="109668" y="212209"/>
                  <a:pt x="116844" y="212209"/>
                </a:cubicBezTo>
                <a:cubicBezTo>
                  <a:pt x="124020" y="212209"/>
                  <a:pt x="129827" y="218016"/>
                  <a:pt x="129827" y="225192"/>
                </a:cubicBezTo>
                <a:cubicBezTo>
                  <a:pt x="129827" y="274449"/>
                  <a:pt x="101922" y="311584"/>
                  <a:pt x="64913" y="311584"/>
                </a:cubicBezTo>
                <a:close/>
                <a:moveTo>
                  <a:pt x="170842" y="428263"/>
                </a:moveTo>
                <a:cubicBezTo>
                  <a:pt x="170144" y="428378"/>
                  <a:pt x="169447" y="428428"/>
                  <a:pt x="168763" y="428428"/>
                </a:cubicBezTo>
                <a:cubicBezTo>
                  <a:pt x="162499" y="428428"/>
                  <a:pt x="156985" y="423889"/>
                  <a:pt x="155957" y="417511"/>
                </a:cubicBezTo>
                <a:cubicBezTo>
                  <a:pt x="155894" y="417092"/>
                  <a:pt x="153916" y="414380"/>
                  <a:pt x="146766" y="412198"/>
                </a:cubicBezTo>
                <a:cubicBezTo>
                  <a:pt x="138106" y="409549"/>
                  <a:pt x="126328" y="409104"/>
                  <a:pt x="114461" y="411057"/>
                </a:cubicBezTo>
                <a:cubicBezTo>
                  <a:pt x="107399" y="412198"/>
                  <a:pt x="100717" y="407368"/>
                  <a:pt x="99577" y="400306"/>
                </a:cubicBezTo>
                <a:cubicBezTo>
                  <a:pt x="98435" y="393231"/>
                  <a:pt x="103240" y="386562"/>
                  <a:pt x="110327" y="385422"/>
                </a:cubicBezTo>
                <a:cubicBezTo>
                  <a:pt x="126201" y="382861"/>
                  <a:pt x="141858" y="383545"/>
                  <a:pt x="154347" y="387362"/>
                </a:cubicBezTo>
                <a:cubicBezTo>
                  <a:pt x="175444" y="393803"/>
                  <a:pt x="180478" y="406430"/>
                  <a:pt x="181592" y="413378"/>
                </a:cubicBezTo>
                <a:cubicBezTo>
                  <a:pt x="182733" y="420465"/>
                  <a:pt x="177915" y="427122"/>
                  <a:pt x="170842" y="428263"/>
                </a:cubicBezTo>
                <a:close/>
                <a:moveTo>
                  <a:pt x="272610" y="337549"/>
                </a:moveTo>
                <a:cubicBezTo>
                  <a:pt x="235006" y="337549"/>
                  <a:pt x="207722" y="321181"/>
                  <a:pt x="207722" y="298626"/>
                </a:cubicBezTo>
                <a:cubicBezTo>
                  <a:pt x="207722" y="291450"/>
                  <a:pt x="213529" y="285643"/>
                  <a:pt x="220705" y="285643"/>
                </a:cubicBezTo>
                <a:cubicBezTo>
                  <a:pt x="227881" y="285643"/>
                  <a:pt x="233688" y="291450"/>
                  <a:pt x="233688" y="298626"/>
                </a:cubicBezTo>
                <a:cubicBezTo>
                  <a:pt x="233688" y="301961"/>
                  <a:pt x="247076" y="311584"/>
                  <a:pt x="272610" y="311584"/>
                </a:cubicBezTo>
                <a:cubicBezTo>
                  <a:pt x="279786" y="311584"/>
                  <a:pt x="285593" y="317391"/>
                  <a:pt x="285593" y="324567"/>
                </a:cubicBezTo>
                <a:cubicBezTo>
                  <a:pt x="285593" y="331743"/>
                  <a:pt x="279786" y="337549"/>
                  <a:pt x="272610" y="337549"/>
                </a:cubicBezTo>
                <a:close/>
                <a:moveTo>
                  <a:pt x="324567" y="285619"/>
                </a:moveTo>
                <a:cubicBezTo>
                  <a:pt x="317391" y="285619"/>
                  <a:pt x="311584" y="279812"/>
                  <a:pt x="311584" y="272636"/>
                </a:cubicBezTo>
                <a:cubicBezTo>
                  <a:pt x="311584" y="222530"/>
                  <a:pt x="276642" y="181757"/>
                  <a:pt x="233688" y="181757"/>
                </a:cubicBezTo>
                <a:cubicBezTo>
                  <a:pt x="226512" y="181757"/>
                  <a:pt x="220705" y="175950"/>
                  <a:pt x="220705" y="168774"/>
                </a:cubicBezTo>
                <a:cubicBezTo>
                  <a:pt x="220705" y="161598"/>
                  <a:pt x="226512" y="155792"/>
                  <a:pt x="233688" y="155792"/>
                </a:cubicBezTo>
                <a:cubicBezTo>
                  <a:pt x="244274" y="155792"/>
                  <a:pt x="259653" y="130499"/>
                  <a:pt x="259653" y="90879"/>
                </a:cubicBezTo>
                <a:cubicBezTo>
                  <a:pt x="259653" y="83703"/>
                  <a:pt x="265460" y="77896"/>
                  <a:pt x="272636" y="77896"/>
                </a:cubicBezTo>
                <a:cubicBezTo>
                  <a:pt x="279812" y="77896"/>
                  <a:pt x="285619" y="83703"/>
                  <a:pt x="285619" y="90879"/>
                </a:cubicBezTo>
                <a:cubicBezTo>
                  <a:pt x="285619" y="120632"/>
                  <a:pt x="278099" y="145875"/>
                  <a:pt x="266219" y="162239"/>
                </a:cubicBezTo>
                <a:cubicBezTo>
                  <a:pt x="307501" y="177699"/>
                  <a:pt x="337549" y="221064"/>
                  <a:pt x="337549" y="272636"/>
                </a:cubicBezTo>
                <a:cubicBezTo>
                  <a:pt x="337549" y="279812"/>
                  <a:pt x="331742" y="285619"/>
                  <a:pt x="324567" y="285619"/>
                </a:cubicBezTo>
                <a:close/>
                <a:moveTo>
                  <a:pt x="506323" y="233688"/>
                </a:moveTo>
                <a:cubicBezTo>
                  <a:pt x="470533" y="233688"/>
                  <a:pt x="441411" y="210398"/>
                  <a:pt x="441411" y="181757"/>
                </a:cubicBezTo>
                <a:cubicBezTo>
                  <a:pt x="441411" y="174581"/>
                  <a:pt x="447217" y="168774"/>
                  <a:pt x="454394" y="168774"/>
                </a:cubicBezTo>
                <a:cubicBezTo>
                  <a:pt x="461570" y="168774"/>
                  <a:pt x="467376" y="174581"/>
                  <a:pt x="467376" y="181757"/>
                </a:cubicBezTo>
                <a:cubicBezTo>
                  <a:pt x="467376" y="195830"/>
                  <a:pt x="485214" y="207722"/>
                  <a:pt x="506323" y="207722"/>
                </a:cubicBezTo>
                <a:cubicBezTo>
                  <a:pt x="513500" y="207722"/>
                  <a:pt x="519307" y="213529"/>
                  <a:pt x="519307" y="220705"/>
                </a:cubicBezTo>
                <a:cubicBezTo>
                  <a:pt x="519307" y="227881"/>
                  <a:pt x="513500" y="233688"/>
                  <a:pt x="506323" y="233688"/>
                </a:cubicBez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1" name="Forma libre 378">
            <a:extLst>
              <a:ext uri="{FF2B5EF4-FFF2-40B4-BE49-F238E27FC236}">
                <a16:creationId xmlns:a16="http://schemas.microsoft.com/office/drawing/2014/main" id="{2AB1E125-EB6E-D24C-AC42-CB0C1CAF62F1}"/>
              </a:ext>
            </a:extLst>
          </p:cNvPr>
          <p:cNvSpPr/>
          <p:nvPr/>
        </p:nvSpPr>
        <p:spPr>
          <a:xfrm>
            <a:off x="14457471" y="7081458"/>
            <a:ext cx="1116159" cy="744106"/>
          </a:xfrm>
          <a:custGeom>
            <a:avLst/>
            <a:gdLst>
              <a:gd name="connsiteX0" fmla="*/ 593537 w 599144"/>
              <a:gd name="connsiteY0" fmla="*/ 28043 h 399429"/>
              <a:gd name="connsiteX1" fmla="*/ 582138 w 599144"/>
              <a:gd name="connsiteY1" fmla="*/ 26547 h 399429"/>
              <a:gd name="connsiteX2" fmla="*/ 480577 w 599144"/>
              <a:gd name="connsiteY2" fmla="*/ 63483 h 399429"/>
              <a:gd name="connsiteX3" fmla="*/ 452352 w 599144"/>
              <a:gd name="connsiteY3" fmla="*/ 89445 h 399429"/>
              <a:gd name="connsiteX4" fmla="*/ 449919 w 599144"/>
              <a:gd name="connsiteY4" fmla="*/ 96462 h 399429"/>
              <a:gd name="connsiteX5" fmla="*/ 367861 w 599144"/>
              <a:gd name="connsiteY5" fmla="*/ 64554 h 399429"/>
              <a:gd name="connsiteX6" fmla="*/ 250836 w 599144"/>
              <a:gd name="connsiteY6" fmla="*/ 76168 h 399429"/>
              <a:gd name="connsiteX7" fmla="*/ 189789 w 599144"/>
              <a:gd name="connsiteY7" fmla="*/ 80345 h 399429"/>
              <a:gd name="connsiteX8" fmla="*/ 151921 w 599144"/>
              <a:gd name="connsiteY8" fmla="*/ 83365 h 399429"/>
              <a:gd name="connsiteX9" fmla="*/ 147379 w 599144"/>
              <a:gd name="connsiteY9" fmla="*/ 64531 h 399429"/>
              <a:gd name="connsiteX10" fmla="*/ 119154 w 599144"/>
              <a:gd name="connsiteY10" fmla="*/ 38569 h 399429"/>
              <a:gd name="connsiteX11" fmla="*/ 17592 w 599144"/>
              <a:gd name="connsiteY11" fmla="*/ 1631 h 399429"/>
              <a:gd name="connsiteX12" fmla="*/ 6194 w 599144"/>
              <a:gd name="connsiteY12" fmla="*/ 3127 h 399429"/>
              <a:gd name="connsiteX13" fmla="*/ 876 w 599144"/>
              <a:gd name="connsiteY13" fmla="*/ 13335 h 399429"/>
              <a:gd name="connsiteX14" fmla="*/ 876 w 599144"/>
              <a:gd name="connsiteY14" fmla="*/ 262491 h 399429"/>
              <a:gd name="connsiteX15" fmla="*/ 13334 w 599144"/>
              <a:gd name="connsiteY15" fmla="*/ 274950 h 399429"/>
              <a:gd name="connsiteX16" fmla="*/ 49722 w 599144"/>
              <a:gd name="connsiteY16" fmla="*/ 274950 h 399429"/>
              <a:gd name="connsiteX17" fmla="*/ 88904 w 599144"/>
              <a:gd name="connsiteY17" fmla="*/ 255863 h 399429"/>
              <a:gd name="connsiteX18" fmla="*/ 105892 w 599144"/>
              <a:gd name="connsiteY18" fmla="*/ 268672 h 399429"/>
              <a:gd name="connsiteX19" fmla="*/ 143326 w 599144"/>
              <a:gd name="connsiteY19" fmla="*/ 297396 h 399429"/>
              <a:gd name="connsiteX20" fmla="*/ 256591 w 599144"/>
              <a:gd name="connsiteY20" fmla="*/ 385464 h 399429"/>
              <a:gd name="connsiteX21" fmla="*/ 299864 w 599144"/>
              <a:gd name="connsiteY21" fmla="*/ 399529 h 399429"/>
              <a:gd name="connsiteX22" fmla="*/ 329258 w 599144"/>
              <a:gd name="connsiteY22" fmla="*/ 391219 h 399429"/>
              <a:gd name="connsiteX23" fmla="*/ 360475 w 599144"/>
              <a:gd name="connsiteY23" fmla="*/ 390525 h 399429"/>
              <a:gd name="connsiteX24" fmla="*/ 383578 w 599144"/>
              <a:gd name="connsiteY24" fmla="*/ 367409 h 399429"/>
              <a:gd name="connsiteX25" fmla="*/ 414625 w 599144"/>
              <a:gd name="connsiteY25" fmla="*/ 362859 h 399429"/>
              <a:gd name="connsiteX26" fmla="*/ 434868 w 599144"/>
              <a:gd name="connsiteY26" fmla="*/ 342481 h 399429"/>
              <a:gd name="connsiteX27" fmla="*/ 462083 w 599144"/>
              <a:gd name="connsiteY27" fmla="*/ 333794 h 399429"/>
              <a:gd name="connsiteX28" fmla="*/ 478407 w 599144"/>
              <a:gd name="connsiteY28" fmla="*/ 296842 h 399429"/>
              <a:gd name="connsiteX29" fmla="*/ 510008 w 599144"/>
              <a:gd name="connsiteY29" fmla="*/ 279360 h 399429"/>
              <a:gd name="connsiteX30" fmla="*/ 550006 w 599144"/>
              <a:gd name="connsiteY30" fmla="*/ 299864 h 399429"/>
              <a:gd name="connsiteX31" fmla="*/ 586394 w 599144"/>
              <a:gd name="connsiteY31" fmla="*/ 299864 h 399429"/>
              <a:gd name="connsiteX32" fmla="*/ 598852 w 599144"/>
              <a:gd name="connsiteY32" fmla="*/ 287406 h 399429"/>
              <a:gd name="connsiteX33" fmla="*/ 598852 w 599144"/>
              <a:gd name="connsiteY33" fmla="*/ 38251 h 399429"/>
              <a:gd name="connsiteX34" fmla="*/ 593537 w 599144"/>
              <a:gd name="connsiteY34" fmla="*/ 28043 h 399429"/>
              <a:gd name="connsiteX35" fmla="*/ 446962 w 599144"/>
              <a:gd name="connsiteY35" fmla="*/ 314003 h 399429"/>
              <a:gd name="connsiteX36" fmla="*/ 434200 w 599144"/>
              <a:gd name="connsiteY36" fmla="*/ 316412 h 399429"/>
              <a:gd name="connsiteX37" fmla="*/ 433720 w 599144"/>
              <a:gd name="connsiteY37" fmla="*/ 316162 h 399429"/>
              <a:gd name="connsiteX38" fmla="*/ 433106 w 599144"/>
              <a:gd name="connsiteY38" fmla="*/ 315438 h 399429"/>
              <a:gd name="connsiteX39" fmla="*/ 359636 w 599144"/>
              <a:gd name="connsiteY39" fmla="*/ 241859 h 399429"/>
              <a:gd name="connsiteX40" fmla="*/ 342032 w 599144"/>
              <a:gd name="connsiteY40" fmla="*/ 241482 h 399429"/>
              <a:gd name="connsiteX41" fmla="*/ 341655 w 599144"/>
              <a:gd name="connsiteY41" fmla="*/ 259086 h 399429"/>
              <a:gd name="connsiteX42" fmla="*/ 412505 w 599144"/>
              <a:gd name="connsiteY42" fmla="*/ 330445 h 399429"/>
              <a:gd name="connsiteX43" fmla="*/ 403470 w 599144"/>
              <a:gd name="connsiteY43" fmla="*/ 340585 h 399429"/>
              <a:gd name="connsiteX44" fmla="*/ 384053 w 599144"/>
              <a:gd name="connsiteY44" fmla="*/ 341023 h 399429"/>
              <a:gd name="connsiteX45" fmla="*/ 383727 w 599144"/>
              <a:gd name="connsiteY45" fmla="*/ 340857 h 399429"/>
              <a:gd name="connsiteX46" fmla="*/ 383346 w 599144"/>
              <a:gd name="connsiteY46" fmla="*/ 340402 h 399429"/>
              <a:gd name="connsiteX47" fmla="*/ 322444 w 599144"/>
              <a:gd name="connsiteY47" fmla="*/ 279415 h 399429"/>
              <a:gd name="connsiteX48" fmla="*/ 304840 w 599144"/>
              <a:gd name="connsiteY48" fmla="*/ 278673 h 399429"/>
              <a:gd name="connsiteX49" fmla="*/ 304098 w 599144"/>
              <a:gd name="connsiteY49" fmla="*/ 296277 h 399429"/>
              <a:gd name="connsiteX50" fmla="*/ 361872 w 599144"/>
              <a:gd name="connsiteY50" fmla="*/ 354749 h 399429"/>
              <a:gd name="connsiteX51" fmla="*/ 350413 w 599144"/>
              <a:gd name="connsiteY51" fmla="*/ 367739 h 399429"/>
              <a:gd name="connsiteX52" fmla="*/ 333394 w 599144"/>
              <a:gd name="connsiteY52" fmla="*/ 365202 h 399429"/>
              <a:gd name="connsiteX53" fmla="*/ 272540 w 599144"/>
              <a:gd name="connsiteY53" fmla="*/ 304257 h 399429"/>
              <a:gd name="connsiteX54" fmla="*/ 254936 w 599144"/>
              <a:gd name="connsiteY54" fmla="*/ 303662 h 399429"/>
              <a:gd name="connsiteX55" fmla="*/ 254340 w 599144"/>
              <a:gd name="connsiteY55" fmla="*/ 321266 h 399429"/>
              <a:gd name="connsiteX56" fmla="*/ 306267 w 599144"/>
              <a:gd name="connsiteY56" fmla="*/ 374211 h 399429"/>
              <a:gd name="connsiteX57" fmla="*/ 299864 w 599144"/>
              <a:gd name="connsiteY57" fmla="*/ 374613 h 399429"/>
              <a:gd name="connsiteX58" fmla="*/ 270277 w 599144"/>
              <a:gd name="connsiteY58" fmla="*/ 364637 h 399429"/>
              <a:gd name="connsiteX59" fmla="*/ 159336 w 599144"/>
              <a:gd name="connsiteY59" fmla="*/ 278307 h 399429"/>
              <a:gd name="connsiteX60" fmla="*/ 120856 w 599144"/>
              <a:gd name="connsiteY60" fmla="*/ 248757 h 399429"/>
              <a:gd name="connsiteX61" fmla="*/ 100000 w 599144"/>
              <a:gd name="connsiteY61" fmla="*/ 232995 h 399429"/>
              <a:gd name="connsiteX62" fmla="*/ 146645 w 599144"/>
              <a:gd name="connsiteY62" fmla="*/ 108593 h 399429"/>
              <a:gd name="connsiteX63" fmla="*/ 191977 w 599144"/>
              <a:gd name="connsiteY63" fmla="*/ 105161 h 399429"/>
              <a:gd name="connsiteX64" fmla="*/ 220553 w 599144"/>
              <a:gd name="connsiteY64" fmla="*/ 102760 h 399429"/>
              <a:gd name="connsiteX65" fmla="*/ 188011 w 599144"/>
              <a:gd name="connsiteY65" fmla="*/ 167949 h 399429"/>
              <a:gd name="connsiteX66" fmla="*/ 205664 w 599144"/>
              <a:gd name="connsiteY66" fmla="*/ 194800 h 399429"/>
              <a:gd name="connsiteX67" fmla="*/ 227053 w 599144"/>
              <a:gd name="connsiteY67" fmla="*/ 200298 h 399429"/>
              <a:gd name="connsiteX68" fmla="*/ 281860 w 599144"/>
              <a:gd name="connsiteY68" fmla="*/ 174530 h 399429"/>
              <a:gd name="connsiteX69" fmla="*/ 310121 w 599144"/>
              <a:gd name="connsiteY69" fmla="*/ 165564 h 399429"/>
              <a:gd name="connsiteX70" fmla="*/ 364856 w 599144"/>
              <a:gd name="connsiteY70" fmla="*/ 212366 h 399429"/>
              <a:gd name="connsiteX71" fmla="*/ 451952 w 599144"/>
              <a:gd name="connsiteY71" fmla="*/ 294036 h 399429"/>
              <a:gd name="connsiteX72" fmla="*/ 446962 w 599144"/>
              <a:gd name="connsiteY72" fmla="*/ 314003 h 39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99144" h="399429">
                <a:moveTo>
                  <a:pt x="593537" y="28043"/>
                </a:moveTo>
                <a:cubicBezTo>
                  <a:pt x="590215" y="25708"/>
                  <a:pt x="585957" y="25135"/>
                  <a:pt x="582138" y="26547"/>
                </a:cubicBezTo>
                <a:lnTo>
                  <a:pt x="480577" y="63483"/>
                </a:lnTo>
                <a:cubicBezTo>
                  <a:pt x="467986" y="68058"/>
                  <a:pt x="457960" y="77280"/>
                  <a:pt x="452352" y="89445"/>
                </a:cubicBezTo>
                <a:cubicBezTo>
                  <a:pt x="451301" y="91726"/>
                  <a:pt x="450611" y="94095"/>
                  <a:pt x="449919" y="96462"/>
                </a:cubicBezTo>
                <a:cubicBezTo>
                  <a:pt x="432480" y="91504"/>
                  <a:pt x="400070" y="81149"/>
                  <a:pt x="367861" y="64554"/>
                </a:cubicBezTo>
                <a:cubicBezTo>
                  <a:pt x="326304" y="43135"/>
                  <a:pt x="291130" y="45872"/>
                  <a:pt x="250836" y="76168"/>
                </a:cubicBezTo>
                <a:cubicBezTo>
                  <a:pt x="234636" y="76440"/>
                  <a:pt x="211999" y="78388"/>
                  <a:pt x="189789" y="80345"/>
                </a:cubicBezTo>
                <a:cubicBezTo>
                  <a:pt x="175823" y="81578"/>
                  <a:pt x="162624" y="82712"/>
                  <a:pt x="151921" y="83365"/>
                </a:cubicBezTo>
                <a:cubicBezTo>
                  <a:pt x="151658" y="76936"/>
                  <a:pt x="150154" y="70557"/>
                  <a:pt x="147379" y="64531"/>
                </a:cubicBezTo>
                <a:cubicBezTo>
                  <a:pt x="141771" y="52364"/>
                  <a:pt x="131746" y="43142"/>
                  <a:pt x="119154" y="38569"/>
                </a:cubicBezTo>
                <a:lnTo>
                  <a:pt x="17592" y="1631"/>
                </a:lnTo>
                <a:cubicBezTo>
                  <a:pt x="13785" y="232"/>
                  <a:pt x="9502" y="804"/>
                  <a:pt x="6194" y="3127"/>
                </a:cubicBezTo>
                <a:cubicBezTo>
                  <a:pt x="2859" y="5464"/>
                  <a:pt x="876" y="9271"/>
                  <a:pt x="876" y="13335"/>
                </a:cubicBezTo>
                <a:lnTo>
                  <a:pt x="876" y="262491"/>
                </a:lnTo>
                <a:cubicBezTo>
                  <a:pt x="876" y="269377"/>
                  <a:pt x="6448" y="274950"/>
                  <a:pt x="13334" y="274950"/>
                </a:cubicBezTo>
                <a:lnTo>
                  <a:pt x="49722" y="274950"/>
                </a:lnTo>
                <a:cubicBezTo>
                  <a:pt x="65198" y="274950"/>
                  <a:pt x="79596" y="267650"/>
                  <a:pt x="88904" y="255863"/>
                </a:cubicBezTo>
                <a:cubicBezTo>
                  <a:pt x="93861" y="259633"/>
                  <a:pt x="99734" y="264048"/>
                  <a:pt x="105892" y="268672"/>
                </a:cubicBezTo>
                <a:cubicBezTo>
                  <a:pt x="120430" y="279610"/>
                  <a:pt x="136343" y="291543"/>
                  <a:pt x="143326" y="297396"/>
                </a:cubicBezTo>
                <a:cubicBezTo>
                  <a:pt x="189715" y="336229"/>
                  <a:pt x="245484" y="378165"/>
                  <a:pt x="256591" y="385464"/>
                </a:cubicBezTo>
                <a:cubicBezTo>
                  <a:pt x="266968" y="392277"/>
                  <a:pt x="285654" y="399529"/>
                  <a:pt x="299864" y="399529"/>
                </a:cubicBezTo>
                <a:cubicBezTo>
                  <a:pt x="305424" y="399529"/>
                  <a:pt x="319427" y="399529"/>
                  <a:pt x="329258" y="391219"/>
                </a:cubicBezTo>
                <a:cubicBezTo>
                  <a:pt x="339392" y="395197"/>
                  <a:pt x="350316" y="395003"/>
                  <a:pt x="360475" y="390525"/>
                </a:cubicBezTo>
                <a:cubicBezTo>
                  <a:pt x="370609" y="386060"/>
                  <a:pt x="378809" y="377642"/>
                  <a:pt x="383578" y="367409"/>
                </a:cubicBezTo>
                <a:cubicBezTo>
                  <a:pt x="393310" y="369404"/>
                  <a:pt x="404491" y="367944"/>
                  <a:pt x="414625" y="362859"/>
                </a:cubicBezTo>
                <a:cubicBezTo>
                  <a:pt x="424126" y="358102"/>
                  <a:pt x="431122" y="350900"/>
                  <a:pt x="434868" y="342481"/>
                </a:cubicBezTo>
                <a:cubicBezTo>
                  <a:pt x="443871" y="343308"/>
                  <a:pt x="453483" y="340377"/>
                  <a:pt x="462083" y="333794"/>
                </a:cubicBezTo>
                <a:cubicBezTo>
                  <a:pt x="474372" y="324401"/>
                  <a:pt x="479999" y="310528"/>
                  <a:pt x="478407" y="296842"/>
                </a:cubicBezTo>
                <a:lnTo>
                  <a:pt x="510008" y="279360"/>
                </a:lnTo>
                <a:cubicBezTo>
                  <a:pt x="519262" y="291904"/>
                  <a:pt x="533971" y="299864"/>
                  <a:pt x="550006" y="299864"/>
                </a:cubicBezTo>
                <a:lnTo>
                  <a:pt x="586394" y="299864"/>
                </a:lnTo>
                <a:cubicBezTo>
                  <a:pt x="593280" y="299864"/>
                  <a:pt x="598852" y="294292"/>
                  <a:pt x="598852" y="287406"/>
                </a:cubicBezTo>
                <a:lnTo>
                  <a:pt x="598852" y="38251"/>
                </a:lnTo>
                <a:cubicBezTo>
                  <a:pt x="598853" y="34187"/>
                  <a:pt x="596870" y="30379"/>
                  <a:pt x="593537" y="28043"/>
                </a:cubicBezTo>
                <a:close/>
                <a:moveTo>
                  <a:pt x="446962" y="314003"/>
                </a:moveTo>
                <a:cubicBezTo>
                  <a:pt x="442740" y="317239"/>
                  <a:pt x="436828" y="319040"/>
                  <a:pt x="434200" y="316412"/>
                </a:cubicBezTo>
                <a:cubicBezTo>
                  <a:pt x="434066" y="316278"/>
                  <a:pt x="433858" y="316291"/>
                  <a:pt x="433720" y="316162"/>
                </a:cubicBezTo>
                <a:cubicBezTo>
                  <a:pt x="433482" y="315941"/>
                  <a:pt x="433364" y="315644"/>
                  <a:pt x="433106" y="315438"/>
                </a:cubicBezTo>
                <a:cubicBezTo>
                  <a:pt x="424200" y="308406"/>
                  <a:pt x="384296" y="267578"/>
                  <a:pt x="359636" y="241859"/>
                </a:cubicBezTo>
                <a:cubicBezTo>
                  <a:pt x="354880" y="236883"/>
                  <a:pt x="346984" y="236700"/>
                  <a:pt x="342032" y="241482"/>
                </a:cubicBezTo>
                <a:cubicBezTo>
                  <a:pt x="337057" y="246239"/>
                  <a:pt x="336886" y="254122"/>
                  <a:pt x="341655" y="259086"/>
                </a:cubicBezTo>
                <a:cubicBezTo>
                  <a:pt x="347443" y="265127"/>
                  <a:pt x="393908" y="313520"/>
                  <a:pt x="412505" y="330445"/>
                </a:cubicBezTo>
                <a:cubicBezTo>
                  <a:pt x="411116" y="335915"/>
                  <a:pt x="406045" y="339293"/>
                  <a:pt x="403470" y="340585"/>
                </a:cubicBezTo>
                <a:cubicBezTo>
                  <a:pt x="395489" y="344587"/>
                  <a:pt x="387168" y="343918"/>
                  <a:pt x="384053" y="341023"/>
                </a:cubicBezTo>
                <a:cubicBezTo>
                  <a:pt x="383961" y="340936"/>
                  <a:pt x="383822" y="340941"/>
                  <a:pt x="383727" y="340857"/>
                </a:cubicBezTo>
                <a:cubicBezTo>
                  <a:pt x="383575" y="340721"/>
                  <a:pt x="383508" y="340531"/>
                  <a:pt x="383346" y="340402"/>
                </a:cubicBezTo>
                <a:cubicBezTo>
                  <a:pt x="368406" y="328467"/>
                  <a:pt x="330924" y="288636"/>
                  <a:pt x="322444" y="279415"/>
                </a:cubicBezTo>
                <a:cubicBezTo>
                  <a:pt x="317784" y="274341"/>
                  <a:pt x="309913" y="274025"/>
                  <a:pt x="304840" y="278673"/>
                </a:cubicBezTo>
                <a:cubicBezTo>
                  <a:pt x="299779" y="283333"/>
                  <a:pt x="299438" y="291216"/>
                  <a:pt x="304098" y="296277"/>
                </a:cubicBezTo>
                <a:cubicBezTo>
                  <a:pt x="304507" y="296720"/>
                  <a:pt x="341240" y="336344"/>
                  <a:pt x="361872" y="354749"/>
                </a:cubicBezTo>
                <a:cubicBezTo>
                  <a:pt x="359844" y="360575"/>
                  <a:pt x="355713" y="365399"/>
                  <a:pt x="350413" y="367739"/>
                </a:cubicBezTo>
                <a:cubicBezTo>
                  <a:pt x="346502" y="369477"/>
                  <a:pt x="340384" y="370368"/>
                  <a:pt x="333394" y="365202"/>
                </a:cubicBezTo>
                <a:cubicBezTo>
                  <a:pt x="315504" y="350033"/>
                  <a:pt x="279601" y="311815"/>
                  <a:pt x="272540" y="304257"/>
                </a:cubicBezTo>
                <a:cubicBezTo>
                  <a:pt x="267856" y="299220"/>
                  <a:pt x="259948" y="298966"/>
                  <a:pt x="254936" y="303662"/>
                </a:cubicBezTo>
                <a:cubicBezTo>
                  <a:pt x="249911" y="308358"/>
                  <a:pt x="249644" y="316242"/>
                  <a:pt x="254340" y="321266"/>
                </a:cubicBezTo>
                <a:cubicBezTo>
                  <a:pt x="262712" y="330226"/>
                  <a:pt x="287456" y="356453"/>
                  <a:pt x="306267" y="374211"/>
                </a:cubicBezTo>
                <a:cubicBezTo>
                  <a:pt x="304166" y="374467"/>
                  <a:pt x="301960" y="374613"/>
                  <a:pt x="299864" y="374613"/>
                </a:cubicBezTo>
                <a:cubicBezTo>
                  <a:pt x="291615" y="374613"/>
                  <a:pt x="277443" y="369346"/>
                  <a:pt x="270277" y="364637"/>
                </a:cubicBezTo>
                <a:cubicBezTo>
                  <a:pt x="261543" y="358894"/>
                  <a:pt x="206698" y="317969"/>
                  <a:pt x="159336" y="278307"/>
                </a:cubicBezTo>
                <a:cubicBezTo>
                  <a:pt x="152171" y="272297"/>
                  <a:pt x="135820" y="259998"/>
                  <a:pt x="120856" y="248757"/>
                </a:cubicBezTo>
                <a:cubicBezTo>
                  <a:pt x="112835" y="242736"/>
                  <a:pt x="105446" y="237185"/>
                  <a:pt x="100000" y="232995"/>
                </a:cubicBezTo>
                <a:lnTo>
                  <a:pt x="146645" y="108593"/>
                </a:lnTo>
                <a:cubicBezTo>
                  <a:pt x="158752" y="108064"/>
                  <a:pt x="174894" y="106668"/>
                  <a:pt x="191977" y="105161"/>
                </a:cubicBezTo>
                <a:cubicBezTo>
                  <a:pt x="201640" y="104310"/>
                  <a:pt x="211310" y="103480"/>
                  <a:pt x="220553" y="102760"/>
                </a:cubicBezTo>
                <a:cubicBezTo>
                  <a:pt x="206348" y="117336"/>
                  <a:pt x="185227" y="143465"/>
                  <a:pt x="188011" y="167949"/>
                </a:cubicBezTo>
                <a:cubicBezTo>
                  <a:pt x="189289" y="179093"/>
                  <a:pt x="195384" y="188376"/>
                  <a:pt x="205664" y="194800"/>
                </a:cubicBezTo>
                <a:cubicBezTo>
                  <a:pt x="211504" y="198449"/>
                  <a:pt x="218707" y="200298"/>
                  <a:pt x="227053" y="200298"/>
                </a:cubicBezTo>
                <a:cubicBezTo>
                  <a:pt x="244754" y="200298"/>
                  <a:pt x="268210" y="191478"/>
                  <a:pt x="281860" y="174530"/>
                </a:cubicBezTo>
                <a:cubicBezTo>
                  <a:pt x="293575" y="172839"/>
                  <a:pt x="301483" y="169847"/>
                  <a:pt x="310121" y="165564"/>
                </a:cubicBezTo>
                <a:cubicBezTo>
                  <a:pt x="324720" y="179287"/>
                  <a:pt x="344295" y="195420"/>
                  <a:pt x="364856" y="212366"/>
                </a:cubicBezTo>
                <a:cubicBezTo>
                  <a:pt x="400648" y="241856"/>
                  <a:pt x="441221" y="275288"/>
                  <a:pt x="451952" y="294036"/>
                </a:cubicBezTo>
                <a:cubicBezTo>
                  <a:pt x="457923" y="304464"/>
                  <a:pt x="449639" y="311959"/>
                  <a:pt x="446962" y="31400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724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3346F0-C4D5-4840-BC39-4FC04F2FB140}"/>
              </a:ext>
            </a:extLst>
          </p:cNvPr>
          <p:cNvCxnSpPr/>
          <p:nvPr/>
        </p:nvCxnSpPr>
        <p:spPr>
          <a:xfrm flipV="1">
            <a:off x="3700790" y="5336977"/>
            <a:ext cx="17221200" cy="3033478"/>
          </a:xfrm>
          <a:prstGeom prst="line">
            <a:avLst/>
          </a:prstGeom>
          <a:ln w="152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50">
            <a:extLst>
              <a:ext uri="{FF2B5EF4-FFF2-40B4-BE49-F238E27FC236}">
                <a16:creationId xmlns:a16="http://schemas.microsoft.com/office/drawing/2014/main" id="{608B08A3-EA31-0C4A-BC9D-B30DC0C227DF}"/>
              </a:ext>
            </a:extLst>
          </p:cNvPr>
          <p:cNvSpPr txBox="1"/>
          <p:nvPr/>
        </p:nvSpPr>
        <p:spPr>
          <a:xfrm>
            <a:off x="3700790" y="1022190"/>
            <a:ext cx="169761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 Infographics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3F28E76-CD48-5C4E-9636-E20383F0B93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" name="Freeform 21">
            <a:extLst>
              <a:ext uri="{FF2B5EF4-FFF2-40B4-BE49-F238E27FC236}">
                <a16:creationId xmlns:a16="http://schemas.microsoft.com/office/drawing/2014/main" id="{FEA6E5C6-F396-5145-93FF-2349CFE00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281" y="6654800"/>
            <a:ext cx="3278910" cy="3278910"/>
          </a:xfrm>
          <a:custGeom>
            <a:avLst/>
            <a:gdLst>
              <a:gd name="T0" fmla="*/ 601 w 1202"/>
              <a:gd name="T1" fmla="*/ 0 h 1202"/>
              <a:gd name="T2" fmla="*/ 601 w 1202"/>
              <a:gd name="T3" fmla="*/ 0 h 1202"/>
              <a:gd name="T4" fmla="*/ 1201 w 1202"/>
              <a:gd name="T5" fmla="*/ 601 h 1202"/>
              <a:gd name="T6" fmla="*/ 601 w 1202"/>
              <a:gd name="T7" fmla="*/ 1201 h 1202"/>
              <a:gd name="T8" fmla="*/ 0 w 1202"/>
              <a:gd name="T9" fmla="*/ 601 h 1202"/>
              <a:gd name="T10" fmla="*/ 601 w 1202"/>
              <a:gd name="T11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2" h="1202">
                <a:moveTo>
                  <a:pt x="601" y="0"/>
                </a:moveTo>
                <a:lnTo>
                  <a:pt x="601" y="0"/>
                </a:lnTo>
                <a:cubicBezTo>
                  <a:pt x="930" y="0"/>
                  <a:pt x="1201" y="272"/>
                  <a:pt x="1201" y="601"/>
                </a:cubicBezTo>
                <a:cubicBezTo>
                  <a:pt x="1201" y="936"/>
                  <a:pt x="930" y="1201"/>
                  <a:pt x="601" y="1201"/>
                </a:cubicBezTo>
                <a:cubicBezTo>
                  <a:pt x="272" y="1201"/>
                  <a:pt x="0" y="936"/>
                  <a:pt x="0" y="601"/>
                </a:cubicBezTo>
                <a:cubicBezTo>
                  <a:pt x="0" y="272"/>
                  <a:pt x="272" y="0"/>
                  <a:pt x="60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1C2F4C-CF27-8B4E-A1DF-025D41333FC7}"/>
              </a:ext>
            </a:extLst>
          </p:cNvPr>
          <p:cNvSpPr/>
          <p:nvPr/>
        </p:nvSpPr>
        <p:spPr>
          <a:xfrm>
            <a:off x="3092498" y="11790065"/>
            <a:ext cx="1979892" cy="3090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9ED572AD-46BB-4249-949D-401FD20A0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1681" y="5953078"/>
            <a:ext cx="3278910" cy="3278910"/>
          </a:xfrm>
          <a:custGeom>
            <a:avLst/>
            <a:gdLst>
              <a:gd name="T0" fmla="*/ 601 w 1202"/>
              <a:gd name="T1" fmla="*/ 0 h 1202"/>
              <a:gd name="T2" fmla="*/ 601 w 1202"/>
              <a:gd name="T3" fmla="*/ 0 h 1202"/>
              <a:gd name="T4" fmla="*/ 1201 w 1202"/>
              <a:gd name="T5" fmla="*/ 601 h 1202"/>
              <a:gd name="T6" fmla="*/ 601 w 1202"/>
              <a:gd name="T7" fmla="*/ 1201 h 1202"/>
              <a:gd name="T8" fmla="*/ 0 w 1202"/>
              <a:gd name="T9" fmla="*/ 601 h 1202"/>
              <a:gd name="T10" fmla="*/ 601 w 1202"/>
              <a:gd name="T11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2" h="1202">
                <a:moveTo>
                  <a:pt x="601" y="0"/>
                </a:moveTo>
                <a:lnTo>
                  <a:pt x="601" y="0"/>
                </a:lnTo>
                <a:cubicBezTo>
                  <a:pt x="930" y="0"/>
                  <a:pt x="1201" y="272"/>
                  <a:pt x="1201" y="601"/>
                </a:cubicBezTo>
                <a:cubicBezTo>
                  <a:pt x="1201" y="936"/>
                  <a:pt x="930" y="1201"/>
                  <a:pt x="601" y="1201"/>
                </a:cubicBezTo>
                <a:cubicBezTo>
                  <a:pt x="272" y="1201"/>
                  <a:pt x="0" y="936"/>
                  <a:pt x="0" y="601"/>
                </a:cubicBezTo>
                <a:cubicBezTo>
                  <a:pt x="0" y="272"/>
                  <a:pt x="272" y="0"/>
                  <a:pt x="60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86B849-BC66-6748-AA3F-6F769C7706C4}"/>
              </a:ext>
            </a:extLst>
          </p:cNvPr>
          <p:cNvSpPr/>
          <p:nvPr/>
        </p:nvSpPr>
        <p:spPr>
          <a:xfrm>
            <a:off x="7181898" y="11088343"/>
            <a:ext cx="1979892" cy="3090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3A372978-3D87-EE40-AA9F-9CF81DF90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1081" y="5207000"/>
            <a:ext cx="3278910" cy="3278910"/>
          </a:xfrm>
          <a:custGeom>
            <a:avLst/>
            <a:gdLst>
              <a:gd name="T0" fmla="*/ 601 w 1202"/>
              <a:gd name="T1" fmla="*/ 0 h 1202"/>
              <a:gd name="T2" fmla="*/ 601 w 1202"/>
              <a:gd name="T3" fmla="*/ 0 h 1202"/>
              <a:gd name="T4" fmla="*/ 1201 w 1202"/>
              <a:gd name="T5" fmla="*/ 601 h 1202"/>
              <a:gd name="T6" fmla="*/ 601 w 1202"/>
              <a:gd name="T7" fmla="*/ 1201 h 1202"/>
              <a:gd name="T8" fmla="*/ 0 w 1202"/>
              <a:gd name="T9" fmla="*/ 601 h 1202"/>
              <a:gd name="T10" fmla="*/ 601 w 1202"/>
              <a:gd name="T11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2" h="1202">
                <a:moveTo>
                  <a:pt x="601" y="0"/>
                </a:moveTo>
                <a:lnTo>
                  <a:pt x="601" y="0"/>
                </a:lnTo>
                <a:cubicBezTo>
                  <a:pt x="930" y="0"/>
                  <a:pt x="1201" y="272"/>
                  <a:pt x="1201" y="601"/>
                </a:cubicBezTo>
                <a:cubicBezTo>
                  <a:pt x="1201" y="936"/>
                  <a:pt x="930" y="1201"/>
                  <a:pt x="601" y="1201"/>
                </a:cubicBezTo>
                <a:cubicBezTo>
                  <a:pt x="272" y="1201"/>
                  <a:pt x="0" y="936"/>
                  <a:pt x="0" y="601"/>
                </a:cubicBezTo>
                <a:cubicBezTo>
                  <a:pt x="0" y="272"/>
                  <a:pt x="272" y="0"/>
                  <a:pt x="60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F75EC4-E7F7-5B4D-BF51-736D8BDDD2DD}"/>
              </a:ext>
            </a:extLst>
          </p:cNvPr>
          <p:cNvSpPr/>
          <p:nvPr/>
        </p:nvSpPr>
        <p:spPr>
          <a:xfrm>
            <a:off x="11271298" y="10342265"/>
            <a:ext cx="1979892" cy="309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5" name="Freeform 21">
            <a:extLst>
              <a:ext uri="{FF2B5EF4-FFF2-40B4-BE49-F238E27FC236}">
                <a16:creationId xmlns:a16="http://schemas.microsoft.com/office/drawing/2014/main" id="{F837212A-80C8-3246-950F-B5B75AE78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0481" y="4505278"/>
            <a:ext cx="3278910" cy="3278910"/>
          </a:xfrm>
          <a:custGeom>
            <a:avLst/>
            <a:gdLst>
              <a:gd name="T0" fmla="*/ 601 w 1202"/>
              <a:gd name="T1" fmla="*/ 0 h 1202"/>
              <a:gd name="T2" fmla="*/ 601 w 1202"/>
              <a:gd name="T3" fmla="*/ 0 h 1202"/>
              <a:gd name="T4" fmla="*/ 1201 w 1202"/>
              <a:gd name="T5" fmla="*/ 601 h 1202"/>
              <a:gd name="T6" fmla="*/ 601 w 1202"/>
              <a:gd name="T7" fmla="*/ 1201 h 1202"/>
              <a:gd name="T8" fmla="*/ 0 w 1202"/>
              <a:gd name="T9" fmla="*/ 601 h 1202"/>
              <a:gd name="T10" fmla="*/ 601 w 1202"/>
              <a:gd name="T11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2" h="1202">
                <a:moveTo>
                  <a:pt x="601" y="0"/>
                </a:moveTo>
                <a:lnTo>
                  <a:pt x="601" y="0"/>
                </a:lnTo>
                <a:cubicBezTo>
                  <a:pt x="930" y="0"/>
                  <a:pt x="1201" y="272"/>
                  <a:pt x="1201" y="601"/>
                </a:cubicBezTo>
                <a:cubicBezTo>
                  <a:pt x="1201" y="936"/>
                  <a:pt x="930" y="1201"/>
                  <a:pt x="601" y="1201"/>
                </a:cubicBezTo>
                <a:cubicBezTo>
                  <a:pt x="272" y="1201"/>
                  <a:pt x="0" y="936"/>
                  <a:pt x="0" y="601"/>
                </a:cubicBezTo>
                <a:cubicBezTo>
                  <a:pt x="0" y="272"/>
                  <a:pt x="272" y="0"/>
                  <a:pt x="60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D01382-921E-894F-9D69-4785C52AFD47}"/>
              </a:ext>
            </a:extLst>
          </p:cNvPr>
          <p:cNvSpPr/>
          <p:nvPr/>
        </p:nvSpPr>
        <p:spPr>
          <a:xfrm>
            <a:off x="15360698" y="9640543"/>
            <a:ext cx="1979892" cy="3090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8" name="Freeform 21">
            <a:extLst>
              <a:ext uri="{FF2B5EF4-FFF2-40B4-BE49-F238E27FC236}">
                <a16:creationId xmlns:a16="http://schemas.microsoft.com/office/drawing/2014/main" id="{A5B9652D-E2A7-3D4B-93CB-2E595B8DB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7492" y="3621322"/>
            <a:ext cx="3278910" cy="3278910"/>
          </a:xfrm>
          <a:custGeom>
            <a:avLst/>
            <a:gdLst>
              <a:gd name="T0" fmla="*/ 601 w 1202"/>
              <a:gd name="T1" fmla="*/ 0 h 1202"/>
              <a:gd name="T2" fmla="*/ 601 w 1202"/>
              <a:gd name="T3" fmla="*/ 0 h 1202"/>
              <a:gd name="T4" fmla="*/ 1201 w 1202"/>
              <a:gd name="T5" fmla="*/ 601 h 1202"/>
              <a:gd name="T6" fmla="*/ 601 w 1202"/>
              <a:gd name="T7" fmla="*/ 1201 h 1202"/>
              <a:gd name="T8" fmla="*/ 0 w 1202"/>
              <a:gd name="T9" fmla="*/ 601 h 1202"/>
              <a:gd name="T10" fmla="*/ 601 w 1202"/>
              <a:gd name="T11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2" h="1202">
                <a:moveTo>
                  <a:pt x="601" y="0"/>
                </a:moveTo>
                <a:lnTo>
                  <a:pt x="601" y="0"/>
                </a:lnTo>
                <a:cubicBezTo>
                  <a:pt x="930" y="0"/>
                  <a:pt x="1201" y="272"/>
                  <a:pt x="1201" y="601"/>
                </a:cubicBezTo>
                <a:cubicBezTo>
                  <a:pt x="1201" y="936"/>
                  <a:pt x="930" y="1201"/>
                  <a:pt x="601" y="1201"/>
                </a:cubicBezTo>
                <a:cubicBezTo>
                  <a:pt x="272" y="1201"/>
                  <a:pt x="0" y="936"/>
                  <a:pt x="0" y="601"/>
                </a:cubicBezTo>
                <a:cubicBezTo>
                  <a:pt x="0" y="272"/>
                  <a:pt x="272" y="0"/>
                  <a:pt x="60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BA92D1-1131-CE4C-97DE-C9B8985D3A30}"/>
              </a:ext>
            </a:extLst>
          </p:cNvPr>
          <p:cNvSpPr/>
          <p:nvPr/>
        </p:nvSpPr>
        <p:spPr>
          <a:xfrm>
            <a:off x="19567709" y="8756587"/>
            <a:ext cx="1979892" cy="3090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A8F86E-18D5-F045-96C9-29865DCD864A}"/>
              </a:ext>
            </a:extLst>
          </p:cNvPr>
          <p:cNvSpPr txBox="1"/>
          <p:nvPr/>
        </p:nvSpPr>
        <p:spPr>
          <a:xfrm>
            <a:off x="2554633" y="10342265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AD39A4-267D-5D4C-A24D-D94C40F8F46D}"/>
              </a:ext>
            </a:extLst>
          </p:cNvPr>
          <p:cNvSpPr txBox="1"/>
          <p:nvPr/>
        </p:nvSpPr>
        <p:spPr>
          <a:xfrm>
            <a:off x="6734741" y="9504065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5B2B4C-C564-D844-A153-696E9950F0D7}"/>
              </a:ext>
            </a:extLst>
          </p:cNvPr>
          <p:cNvSpPr txBox="1"/>
          <p:nvPr/>
        </p:nvSpPr>
        <p:spPr>
          <a:xfrm>
            <a:off x="10824141" y="8767465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2412DD-9118-C743-94F7-CC33F5396085}"/>
              </a:ext>
            </a:extLst>
          </p:cNvPr>
          <p:cNvSpPr txBox="1"/>
          <p:nvPr/>
        </p:nvSpPr>
        <p:spPr>
          <a:xfrm>
            <a:off x="14822833" y="8132465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AB0A81-5C22-5A4D-9B5F-38849BEB9BC6}"/>
              </a:ext>
            </a:extLst>
          </p:cNvPr>
          <p:cNvSpPr txBox="1"/>
          <p:nvPr/>
        </p:nvSpPr>
        <p:spPr>
          <a:xfrm>
            <a:off x="19105077" y="7268865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7D1DC3-DB11-814D-9514-CC1E7CC2F2DE}"/>
              </a:ext>
            </a:extLst>
          </p:cNvPr>
          <p:cNvSpPr/>
          <p:nvPr/>
        </p:nvSpPr>
        <p:spPr>
          <a:xfrm>
            <a:off x="2522487" y="834640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14ECD8-AE7A-BF4C-A744-6A5715483EC4}"/>
              </a:ext>
            </a:extLst>
          </p:cNvPr>
          <p:cNvSpPr/>
          <p:nvPr/>
        </p:nvSpPr>
        <p:spPr>
          <a:xfrm>
            <a:off x="6441681" y="7461064"/>
            <a:ext cx="3287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9298DBF-FBF2-DD44-9265-885CB54BFAF0}"/>
              </a:ext>
            </a:extLst>
          </p:cNvPr>
          <p:cNvSpPr/>
          <p:nvPr/>
        </p:nvSpPr>
        <p:spPr>
          <a:xfrm>
            <a:off x="10535334" y="6949648"/>
            <a:ext cx="3287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Acquisition</a:t>
            </a:r>
            <a:endParaRPr lang="en-US" sz="5400" dirty="0">
              <a:solidFill>
                <a:schemeClr val="bg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A0F388-A532-F64A-B478-B92388A23A68}"/>
              </a:ext>
            </a:extLst>
          </p:cNvPr>
          <p:cNvSpPr/>
          <p:nvPr/>
        </p:nvSpPr>
        <p:spPr>
          <a:xfrm>
            <a:off x="14637492" y="6416694"/>
            <a:ext cx="3287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Service</a:t>
            </a:r>
            <a:endParaRPr lang="en-US" sz="5400" dirty="0">
              <a:solidFill>
                <a:schemeClr val="bg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09AC71-E9B2-2846-9BC4-55E3CA99EB40}"/>
              </a:ext>
            </a:extLst>
          </p:cNvPr>
          <p:cNvSpPr/>
          <p:nvPr/>
        </p:nvSpPr>
        <p:spPr>
          <a:xfrm>
            <a:off x="18844342" y="5500025"/>
            <a:ext cx="3287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Gráfico 61">
            <a:extLst>
              <a:ext uri="{FF2B5EF4-FFF2-40B4-BE49-F238E27FC236}">
                <a16:creationId xmlns:a16="http://schemas.microsoft.com/office/drawing/2014/main" id="{DDE75CA6-19A8-9942-B361-2B63605ADC36}"/>
              </a:ext>
            </a:extLst>
          </p:cNvPr>
          <p:cNvSpPr/>
          <p:nvPr/>
        </p:nvSpPr>
        <p:spPr>
          <a:xfrm>
            <a:off x="20070667" y="4448148"/>
            <a:ext cx="792560" cy="792560"/>
          </a:xfrm>
          <a:custGeom>
            <a:avLst/>
            <a:gdLst>
              <a:gd name="connsiteX0" fmla="*/ 356770 w 499477"/>
              <a:gd name="connsiteY0" fmla="*/ 1 h 499477"/>
              <a:gd name="connsiteX1" fmla="*/ 249740 w 499477"/>
              <a:gd name="connsiteY1" fmla="*/ 45869 h 499477"/>
              <a:gd name="connsiteX2" fmla="*/ 142709 w 499477"/>
              <a:gd name="connsiteY2" fmla="*/ 1 h 499477"/>
              <a:gd name="connsiteX3" fmla="*/ 1 w 499477"/>
              <a:gd name="connsiteY3" fmla="*/ 142709 h 499477"/>
              <a:gd name="connsiteX4" fmla="*/ 249740 w 499477"/>
              <a:gd name="connsiteY4" fmla="*/ 499478 h 499477"/>
              <a:gd name="connsiteX5" fmla="*/ 499478 w 499477"/>
              <a:gd name="connsiteY5" fmla="*/ 142709 h 499477"/>
              <a:gd name="connsiteX6" fmla="*/ 356770 w 499477"/>
              <a:gd name="connsiteY6" fmla="*/ 1 h 499477"/>
              <a:gd name="connsiteX7" fmla="*/ 278745 w 499477"/>
              <a:gd name="connsiteY7" fmla="*/ 374227 h 499477"/>
              <a:gd name="connsiteX8" fmla="*/ 249740 w 499477"/>
              <a:gd name="connsiteY8" fmla="*/ 400776 h 499477"/>
              <a:gd name="connsiteX9" fmla="*/ 220735 w 499477"/>
              <a:gd name="connsiteY9" fmla="*/ 374227 h 499477"/>
              <a:gd name="connsiteX10" fmla="*/ 71355 w 499477"/>
              <a:gd name="connsiteY10" fmla="*/ 178387 h 499477"/>
              <a:gd name="connsiteX11" fmla="*/ 171696 w 499477"/>
              <a:gd name="connsiteY11" fmla="*/ 71356 h 499477"/>
              <a:gd name="connsiteX12" fmla="*/ 249740 w 499477"/>
              <a:gd name="connsiteY12" fmla="*/ 107033 h 499477"/>
              <a:gd name="connsiteX13" fmla="*/ 326668 w 499477"/>
              <a:gd name="connsiteY13" fmla="*/ 71356 h 499477"/>
              <a:gd name="connsiteX14" fmla="*/ 428124 w 499477"/>
              <a:gd name="connsiteY14" fmla="*/ 178387 h 499477"/>
              <a:gd name="connsiteX15" fmla="*/ 278745 w 499477"/>
              <a:gd name="connsiteY15" fmla="*/ 374227 h 49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9477" h="499477">
                <a:moveTo>
                  <a:pt x="356770" y="1"/>
                </a:moveTo>
                <a:cubicBezTo>
                  <a:pt x="316007" y="1"/>
                  <a:pt x="278431" y="16533"/>
                  <a:pt x="249740" y="45869"/>
                </a:cubicBezTo>
                <a:cubicBezTo>
                  <a:pt x="221048" y="16533"/>
                  <a:pt x="183473" y="1"/>
                  <a:pt x="142709" y="1"/>
                </a:cubicBezTo>
                <a:cubicBezTo>
                  <a:pt x="47698" y="1"/>
                  <a:pt x="1" y="91493"/>
                  <a:pt x="1" y="142709"/>
                </a:cubicBezTo>
                <a:cubicBezTo>
                  <a:pt x="1" y="303255"/>
                  <a:pt x="124870" y="374609"/>
                  <a:pt x="249740" y="499478"/>
                </a:cubicBezTo>
                <a:cubicBezTo>
                  <a:pt x="374609" y="374609"/>
                  <a:pt x="499478" y="303255"/>
                  <a:pt x="499478" y="142709"/>
                </a:cubicBezTo>
                <a:cubicBezTo>
                  <a:pt x="499478" y="91493"/>
                  <a:pt x="451781" y="1"/>
                  <a:pt x="356770" y="1"/>
                </a:cubicBezTo>
                <a:close/>
                <a:moveTo>
                  <a:pt x="278745" y="374227"/>
                </a:moveTo>
                <a:cubicBezTo>
                  <a:pt x="269198" y="382937"/>
                  <a:pt x="259530" y="391735"/>
                  <a:pt x="249740" y="400776"/>
                </a:cubicBezTo>
                <a:cubicBezTo>
                  <a:pt x="239949" y="391735"/>
                  <a:pt x="230281" y="382937"/>
                  <a:pt x="220735" y="374227"/>
                </a:cubicBezTo>
                <a:cubicBezTo>
                  <a:pt x="129472" y="291143"/>
                  <a:pt x="78029" y="256154"/>
                  <a:pt x="71355" y="178387"/>
                </a:cubicBezTo>
                <a:cubicBezTo>
                  <a:pt x="71355" y="119275"/>
                  <a:pt x="112585" y="71356"/>
                  <a:pt x="171696" y="71356"/>
                </a:cubicBezTo>
                <a:cubicBezTo>
                  <a:pt x="199234" y="71356"/>
                  <a:pt x="230773" y="89948"/>
                  <a:pt x="249740" y="107033"/>
                </a:cubicBezTo>
                <a:cubicBezTo>
                  <a:pt x="268706" y="89948"/>
                  <a:pt x="299131" y="71356"/>
                  <a:pt x="326668" y="71356"/>
                </a:cubicBezTo>
                <a:cubicBezTo>
                  <a:pt x="385780" y="71356"/>
                  <a:pt x="428124" y="119275"/>
                  <a:pt x="428124" y="178387"/>
                </a:cubicBezTo>
                <a:cubicBezTo>
                  <a:pt x="421450" y="256154"/>
                  <a:pt x="370008" y="291143"/>
                  <a:pt x="278745" y="374227"/>
                </a:cubicBezTo>
                <a:close/>
              </a:path>
            </a:pathLst>
          </a:custGeom>
          <a:solidFill>
            <a:schemeClr val="bg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Gráfico 224">
            <a:extLst>
              <a:ext uri="{FF2B5EF4-FFF2-40B4-BE49-F238E27FC236}">
                <a16:creationId xmlns:a16="http://schemas.microsoft.com/office/drawing/2014/main" id="{A4564E9D-0A00-4047-B067-7B9975D74D7E}"/>
              </a:ext>
            </a:extLst>
          </p:cNvPr>
          <p:cNvSpPr/>
          <p:nvPr/>
        </p:nvSpPr>
        <p:spPr>
          <a:xfrm>
            <a:off x="11815867" y="5854480"/>
            <a:ext cx="709337" cy="945783"/>
          </a:xfrm>
          <a:custGeom>
            <a:avLst/>
            <a:gdLst>
              <a:gd name="connsiteX0" fmla="*/ 214062 w 428123"/>
              <a:gd name="connsiteY0" fmla="*/ 0 h 570831"/>
              <a:gd name="connsiteX1" fmla="*/ 0 w 428123"/>
              <a:gd name="connsiteY1" fmla="*/ 214062 h 570831"/>
              <a:gd name="connsiteX2" fmla="*/ 4991 w 428123"/>
              <a:gd name="connsiteY2" fmla="*/ 223490 h 570831"/>
              <a:gd name="connsiteX3" fmla="*/ 5435 w 428123"/>
              <a:gd name="connsiteY3" fmla="*/ 224049 h 570831"/>
              <a:gd name="connsiteX4" fmla="*/ 173790 w 428123"/>
              <a:gd name="connsiteY4" fmla="*/ 332984 h 570831"/>
              <a:gd name="connsiteX5" fmla="*/ 107031 w 428123"/>
              <a:gd name="connsiteY5" fmla="*/ 332984 h 570831"/>
              <a:gd name="connsiteX6" fmla="*/ 95138 w 428123"/>
              <a:gd name="connsiteY6" fmla="*/ 344877 h 570831"/>
              <a:gd name="connsiteX7" fmla="*/ 95138 w 428123"/>
              <a:gd name="connsiteY7" fmla="*/ 558938 h 570831"/>
              <a:gd name="connsiteX8" fmla="*/ 107031 w 428123"/>
              <a:gd name="connsiteY8" fmla="*/ 570831 h 570831"/>
              <a:gd name="connsiteX9" fmla="*/ 321092 w 428123"/>
              <a:gd name="connsiteY9" fmla="*/ 570831 h 570831"/>
              <a:gd name="connsiteX10" fmla="*/ 332985 w 428123"/>
              <a:gd name="connsiteY10" fmla="*/ 558938 h 570831"/>
              <a:gd name="connsiteX11" fmla="*/ 332985 w 428123"/>
              <a:gd name="connsiteY11" fmla="*/ 344877 h 570831"/>
              <a:gd name="connsiteX12" fmla="*/ 321092 w 428123"/>
              <a:gd name="connsiteY12" fmla="*/ 332984 h 570831"/>
              <a:gd name="connsiteX13" fmla="*/ 254333 w 428123"/>
              <a:gd name="connsiteY13" fmla="*/ 332984 h 570831"/>
              <a:gd name="connsiteX14" fmla="*/ 422688 w 428123"/>
              <a:gd name="connsiteY14" fmla="*/ 224049 h 570831"/>
              <a:gd name="connsiteX15" fmla="*/ 423132 w 428123"/>
              <a:gd name="connsiteY15" fmla="*/ 223490 h 570831"/>
              <a:gd name="connsiteX16" fmla="*/ 428123 w 428123"/>
              <a:gd name="connsiteY16" fmla="*/ 214062 h 570831"/>
              <a:gd name="connsiteX17" fmla="*/ 214062 w 428123"/>
              <a:gd name="connsiteY17" fmla="*/ 0 h 570831"/>
              <a:gd name="connsiteX18" fmla="*/ 214062 w 428123"/>
              <a:gd name="connsiteY18" fmla="*/ 23784 h 570831"/>
              <a:gd name="connsiteX19" fmla="*/ 268479 w 428123"/>
              <a:gd name="connsiteY19" fmla="*/ 178949 h 570831"/>
              <a:gd name="connsiteX20" fmla="*/ 214062 w 428123"/>
              <a:gd name="connsiteY20" fmla="*/ 166492 h 570831"/>
              <a:gd name="connsiteX21" fmla="*/ 159646 w 428123"/>
              <a:gd name="connsiteY21" fmla="*/ 178949 h 570831"/>
              <a:gd name="connsiteX22" fmla="*/ 214062 w 428123"/>
              <a:gd name="connsiteY22" fmla="*/ 23784 h 570831"/>
              <a:gd name="connsiteX23" fmla="*/ 214062 w 428123"/>
              <a:gd name="connsiteY23" fmla="*/ 190277 h 570831"/>
              <a:gd name="connsiteX24" fmla="*/ 269052 w 428123"/>
              <a:gd name="connsiteY24" fmla="*/ 212154 h 570831"/>
              <a:gd name="connsiteX25" fmla="*/ 214062 w 428123"/>
              <a:gd name="connsiteY25" fmla="*/ 318909 h 570831"/>
              <a:gd name="connsiteX26" fmla="*/ 159071 w 428123"/>
              <a:gd name="connsiteY26" fmla="*/ 212154 h 570831"/>
              <a:gd name="connsiteX27" fmla="*/ 214062 w 428123"/>
              <a:gd name="connsiteY27" fmla="*/ 190277 h 570831"/>
              <a:gd name="connsiteX28" fmla="*/ 25781 w 428123"/>
              <a:gd name="connsiteY28" fmla="*/ 208882 h 570831"/>
              <a:gd name="connsiteX29" fmla="*/ 79274 w 428123"/>
              <a:gd name="connsiteY29" fmla="*/ 190276 h 570831"/>
              <a:gd name="connsiteX30" fmla="*/ 134787 w 428123"/>
              <a:gd name="connsiteY30" fmla="*/ 214061 h 570831"/>
              <a:gd name="connsiteX31" fmla="*/ 134873 w 428123"/>
              <a:gd name="connsiteY31" fmla="*/ 214484 h 570831"/>
              <a:gd name="connsiteX32" fmla="*/ 135339 w 428123"/>
              <a:gd name="connsiteY32" fmla="*/ 216796 h 570831"/>
              <a:gd name="connsiteX33" fmla="*/ 135996 w 428123"/>
              <a:gd name="connsiteY33" fmla="*/ 219098 h 570831"/>
              <a:gd name="connsiteX34" fmla="*/ 136112 w 428123"/>
              <a:gd name="connsiteY34" fmla="*/ 219507 h 570831"/>
              <a:gd name="connsiteX35" fmla="*/ 183057 w 428123"/>
              <a:gd name="connsiteY35" fmla="*/ 310645 h 570831"/>
              <a:gd name="connsiteX36" fmla="*/ 25781 w 428123"/>
              <a:gd name="connsiteY36" fmla="*/ 208882 h 570831"/>
              <a:gd name="connsiteX37" fmla="*/ 309200 w 428123"/>
              <a:gd name="connsiteY37" fmla="*/ 547047 h 570831"/>
              <a:gd name="connsiteX38" fmla="*/ 118924 w 428123"/>
              <a:gd name="connsiteY38" fmla="*/ 547047 h 570831"/>
              <a:gd name="connsiteX39" fmla="*/ 118924 w 428123"/>
              <a:gd name="connsiteY39" fmla="*/ 523263 h 570831"/>
              <a:gd name="connsiteX40" fmla="*/ 309201 w 428123"/>
              <a:gd name="connsiteY40" fmla="*/ 523263 h 570831"/>
              <a:gd name="connsiteX41" fmla="*/ 309201 w 428123"/>
              <a:gd name="connsiteY41" fmla="*/ 547047 h 570831"/>
              <a:gd name="connsiteX42" fmla="*/ 147632 w 428123"/>
              <a:gd name="connsiteY42" fmla="*/ 499477 h 570831"/>
              <a:gd name="connsiteX43" fmla="*/ 242770 w 428123"/>
              <a:gd name="connsiteY43" fmla="*/ 404339 h 570831"/>
              <a:gd name="connsiteX44" fmla="*/ 280491 w 428123"/>
              <a:gd name="connsiteY44" fmla="*/ 404339 h 570831"/>
              <a:gd name="connsiteX45" fmla="*/ 185353 w 428123"/>
              <a:gd name="connsiteY45" fmla="*/ 499477 h 570831"/>
              <a:gd name="connsiteX46" fmla="*/ 147632 w 428123"/>
              <a:gd name="connsiteY46" fmla="*/ 499477 h 570831"/>
              <a:gd name="connsiteX47" fmla="*/ 309200 w 428123"/>
              <a:gd name="connsiteY47" fmla="*/ 356769 h 570831"/>
              <a:gd name="connsiteX48" fmla="*/ 309200 w 428123"/>
              <a:gd name="connsiteY48" fmla="*/ 380554 h 570831"/>
              <a:gd name="connsiteX49" fmla="*/ 214062 w 428123"/>
              <a:gd name="connsiteY49" fmla="*/ 380554 h 570831"/>
              <a:gd name="connsiteX50" fmla="*/ 118924 w 428123"/>
              <a:gd name="connsiteY50" fmla="*/ 380554 h 570831"/>
              <a:gd name="connsiteX51" fmla="*/ 118924 w 428123"/>
              <a:gd name="connsiteY51" fmla="*/ 356769 h 570831"/>
              <a:gd name="connsiteX52" fmla="*/ 309200 w 428123"/>
              <a:gd name="connsiteY52" fmla="*/ 356769 h 570831"/>
              <a:gd name="connsiteX53" fmla="*/ 245067 w 428123"/>
              <a:gd name="connsiteY53" fmla="*/ 310646 h 570831"/>
              <a:gd name="connsiteX54" fmla="*/ 292012 w 428123"/>
              <a:gd name="connsiteY54" fmla="*/ 219508 h 570831"/>
              <a:gd name="connsiteX55" fmla="*/ 292128 w 428123"/>
              <a:gd name="connsiteY55" fmla="*/ 219099 h 570831"/>
              <a:gd name="connsiteX56" fmla="*/ 292785 w 428123"/>
              <a:gd name="connsiteY56" fmla="*/ 216798 h 570831"/>
              <a:gd name="connsiteX57" fmla="*/ 293251 w 428123"/>
              <a:gd name="connsiteY57" fmla="*/ 214485 h 570831"/>
              <a:gd name="connsiteX58" fmla="*/ 293337 w 428123"/>
              <a:gd name="connsiteY58" fmla="*/ 214062 h 570831"/>
              <a:gd name="connsiteX59" fmla="*/ 348850 w 428123"/>
              <a:gd name="connsiteY59" fmla="*/ 190277 h 570831"/>
              <a:gd name="connsiteX60" fmla="*/ 402343 w 428123"/>
              <a:gd name="connsiteY60" fmla="*/ 208883 h 570831"/>
              <a:gd name="connsiteX61" fmla="*/ 245067 w 428123"/>
              <a:gd name="connsiteY61" fmla="*/ 31064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28123" h="570831">
                <a:moveTo>
                  <a:pt x="214062" y="0"/>
                </a:moveTo>
                <a:cubicBezTo>
                  <a:pt x="96021" y="0"/>
                  <a:pt x="0" y="96032"/>
                  <a:pt x="0" y="214062"/>
                </a:cubicBezTo>
                <a:cubicBezTo>
                  <a:pt x="0" y="218004"/>
                  <a:pt x="2041" y="221327"/>
                  <a:pt x="4991" y="223490"/>
                </a:cubicBezTo>
                <a:cubicBezTo>
                  <a:pt x="5230" y="223691"/>
                  <a:pt x="5098" y="223832"/>
                  <a:pt x="5435" y="224049"/>
                </a:cubicBezTo>
                <a:lnTo>
                  <a:pt x="173790" y="332984"/>
                </a:lnTo>
                <a:lnTo>
                  <a:pt x="107031" y="332984"/>
                </a:lnTo>
                <a:cubicBezTo>
                  <a:pt x="100457" y="332984"/>
                  <a:pt x="95138" y="338303"/>
                  <a:pt x="95138" y="344877"/>
                </a:cubicBezTo>
                <a:lnTo>
                  <a:pt x="95138" y="558938"/>
                </a:lnTo>
                <a:cubicBezTo>
                  <a:pt x="95138" y="565512"/>
                  <a:pt x="100457" y="570831"/>
                  <a:pt x="107031" y="570831"/>
                </a:cubicBezTo>
                <a:lnTo>
                  <a:pt x="321092" y="570831"/>
                </a:lnTo>
                <a:cubicBezTo>
                  <a:pt x="327666" y="570831"/>
                  <a:pt x="332985" y="565512"/>
                  <a:pt x="332985" y="558938"/>
                </a:cubicBezTo>
                <a:lnTo>
                  <a:pt x="332985" y="344877"/>
                </a:lnTo>
                <a:cubicBezTo>
                  <a:pt x="332985" y="338303"/>
                  <a:pt x="327666" y="332984"/>
                  <a:pt x="321092" y="332984"/>
                </a:cubicBezTo>
                <a:lnTo>
                  <a:pt x="254333" y="332984"/>
                </a:lnTo>
                <a:lnTo>
                  <a:pt x="422688" y="224049"/>
                </a:lnTo>
                <a:cubicBezTo>
                  <a:pt x="423025" y="223832"/>
                  <a:pt x="422894" y="223690"/>
                  <a:pt x="423132" y="223490"/>
                </a:cubicBezTo>
                <a:cubicBezTo>
                  <a:pt x="426082" y="221327"/>
                  <a:pt x="428123" y="218004"/>
                  <a:pt x="428123" y="214062"/>
                </a:cubicBezTo>
                <a:cubicBezTo>
                  <a:pt x="428123" y="96032"/>
                  <a:pt x="332102" y="0"/>
                  <a:pt x="214062" y="0"/>
                </a:cubicBezTo>
                <a:close/>
                <a:moveTo>
                  <a:pt x="214062" y="23784"/>
                </a:moveTo>
                <a:cubicBezTo>
                  <a:pt x="234835" y="23784"/>
                  <a:pt x="262863" y="82038"/>
                  <a:pt x="268479" y="178949"/>
                </a:cubicBezTo>
                <a:cubicBezTo>
                  <a:pt x="254480" y="171170"/>
                  <a:pt x="235567" y="166492"/>
                  <a:pt x="214062" y="166492"/>
                </a:cubicBezTo>
                <a:cubicBezTo>
                  <a:pt x="192556" y="166492"/>
                  <a:pt x="173643" y="171171"/>
                  <a:pt x="159646" y="178949"/>
                </a:cubicBezTo>
                <a:cubicBezTo>
                  <a:pt x="165261" y="82038"/>
                  <a:pt x="193289" y="23784"/>
                  <a:pt x="214062" y="23784"/>
                </a:cubicBezTo>
                <a:close/>
                <a:moveTo>
                  <a:pt x="214062" y="190277"/>
                </a:moveTo>
                <a:cubicBezTo>
                  <a:pt x="245806" y="190277"/>
                  <a:pt x="266547" y="202615"/>
                  <a:pt x="269052" y="212154"/>
                </a:cubicBezTo>
                <a:lnTo>
                  <a:pt x="214062" y="318909"/>
                </a:lnTo>
                <a:lnTo>
                  <a:pt x="159071" y="212154"/>
                </a:lnTo>
                <a:cubicBezTo>
                  <a:pt x="161576" y="202615"/>
                  <a:pt x="182317" y="190277"/>
                  <a:pt x="214062" y="190277"/>
                </a:cubicBezTo>
                <a:close/>
                <a:moveTo>
                  <a:pt x="25781" y="208882"/>
                </a:moveTo>
                <a:cubicBezTo>
                  <a:pt x="31604" y="200021"/>
                  <a:pt x="51096" y="190276"/>
                  <a:pt x="79274" y="190276"/>
                </a:cubicBezTo>
                <a:cubicBezTo>
                  <a:pt x="113163" y="190276"/>
                  <a:pt x="134787" y="204363"/>
                  <a:pt x="134787" y="214061"/>
                </a:cubicBezTo>
                <a:cubicBezTo>
                  <a:pt x="134787" y="214211"/>
                  <a:pt x="134868" y="214335"/>
                  <a:pt x="134873" y="214484"/>
                </a:cubicBezTo>
                <a:cubicBezTo>
                  <a:pt x="134901" y="215268"/>
                  <a:pt x="135152" y="216018"/>
                  <a:pt x="135339" y="216796"/>
                </a:cubicBezTo>
                <a:cubicBezTo>
                  <a:pt x="135531" y="217586"/>
                  <a:pt x="135656" y="218379"/>
                  <a:pt x="135996" y="219098"/>
                </a:cubicBezTo>
                <a:cubicBezTo>
                  <a:pt x="136058" y="219231"/>
                  <a:pt x="136044" y="219375"/>
                  <a:pt x="136112" y="219507"/>
                </a:cubicBezTo>
                <a:lnTo>
                  <a:pt x="183057" y="310645"/>
                </a:lnTo>
                <a:lnTo>
                  <a:pt x="25781" y="208882"/>
                </a:lnTo>
                <a:close/>
                <a:moveTo>
                  <a:pt x="309200" y="547047"/>
                </a:moveTo>
                <a:lnTo>
                  <a:pt x="118924" y="547047"/>
                </a:lnTo>
                <a:lnTo>
                  <a:pt x="118924" y="523263"/>
                </a:lnTo>
                <a:lnTo>
                  <a:pt x="309201" y="523263"/>
                </a:lnTo>
                <a:lnTo>
                  <a:pt x="309201" y="547047"/>
                </a:lnTo>
                <a:close/>
                <a:moveTo>
                  <a:pt x="147632" y="499477"/>
                </a:moveTo>
                <a:lnTo>
                  <a:pt x="242770" y="404339"/>
                </a:lnTo>
                <a:lnTo>
                  <a:pt x="280491" y="404339"/>
                </a:lnTo>
                <a:lnTo>
                  <a:pt x="185353" y="499477"/>
                </a:lnTo>
                <a:lnTo>
                  <a:pt x="147632" y="499477"/>
                </a:lnTo>
                <a:close/>
                <a:moveTo>
                  <a:pt x="309200" y="356769"/>
                </a:moveTo>
                <a:lnTo>
                  <a:pt x="309200" y="380554"/>
                </a:lnTo>
                <a:lnTo>
                  <a:pt x="214062" y="380554"/>
                </a:lnTo>
                <a:lnTo>
                  <a:pt x="118924" y="380554"/>
                </a:lnTo>
                <a:lnTo>
                  <a:pt x="118924" y="356769"/>
                </a:lnTo>
                <a:lnTo>
                  <a:pt x="309200" y="356769"/>
                </a:lnTo>
                <a:close/>
                <a:moveTo>
                  <a:pt x="245067" y="310646"/>
                </a:moveTo>
                <a:lnTo>
                  <a:pt x="292012" y="219508"/>
                </a:lnTo>
                <a:cubicBezTo>
                  <a:pt x="292080" y="219375"/>
                  <a:pt x="292066" y="219233"/>
                  <a:pt x="292128" y="219099"/>
                </a:cubicBezTo>
                <a:cubicBezTo>
                  <a:pt x="292468" y="218380"/>
                  <a:pt x="292593" y="217588"/>
                  <a:pt x="292785" y="216798"/>
                </a:cubicBezTo>
                <a:cubicBezTo>
                  <a:pt x="292972" y="216019"/>
                  <a:pt x="293223" y="215269"/>
                  <a:pt x="293251" y="214485"/>
                </a:cubicBezTo>
                <a:cubicBezTo>
                  <a:pt x="293257" y="214336"/>
                  <a:pt x="293337" y="214212"/>
                  <a:pt x="293337" y="214062"/>
                </a:cubicBezTo>
                <a:cubicBezTo>
                  <a:pt x="293337" y="204364"/>
                  <a:pt x="314962" y="190277"/>
                  <a:pt x="348850" y="190277"/>
                </a:cubicBezTo>
                <a:cubicBezTo>
                  <a:pt x="377029" y="190277"/>
                  <a:pt x="396521" y="200022"/>
                  <a:pt x="402343" y="208883"/>
                </a:cubicBezTo>
                <a:lnTo>
                  <a:pt x="245067" y="310646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pic>
        <p:nvPicPr>
          <p:cNvPr id="43" name="Gráfico 223">
            <a:extLst>
              <a:ext uri="{FF2B5EF4-FFF2-40B4-BE49-F238E27FC236}">
                <a16:creationId xmlns:a16="http://schemas.microsoft.com/office/drawing/2014/main" id="{901AD8A0-77C2-CC4A-A467-9AA7A3ECA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35037" y="6549598"/>
            <a:ext cx="846478" cy="846478"/>
          </a:xfrm>
          <a:prstGeom prst="rect">
            <a:avLst/>
          </a:prstGeom>
        </p:spPr>
      </p:pic>
      <p:sp>
        <p:nvSpPr>
          <p:cNvPr id="44" name="Gráfico 51">
            <a:extLst>
              <a:ext uri="{FF2B5EF4-FFF2-40B4-BE49-F238E27FC236}">
                <a16:creationId xmlns:a16="http://schemas.microsoft.com/office/drawing/2014/main" id="{C171A4BB-46C3-E14A-90DF-B07ED48B2EF7}"/>
              </a:ext>
            </a:extLst>
          </p:cNvPr>
          <p:cNvSpPr/>
          <p:nvPr/>
        </p:nvSpPr>
        <p:spPr>
          <a:xfrm>
            <a:off x="3677131" y="7358795"/>
            <a:ext cx="810626" cy="810625"/>
          </a:xfrm>
          <a:custGeom>
            <a:avLst/>
            <a:gdLst>
              <a:gd name="connsiteX0" fmla="*/ 535154 w 570831"/>
              <a:gd name="connsiteY0" fmla="*/ 178385 h 570830"/>
              <a:gd name="connsiteX1" fmla="*/ 463800 w 570831"/>
              <a:gd name="connsiteY1" fmla="*/ 178385 h 570830"/>
              <a:gd name="connsiteX2" fmla="*/ 463800 w 570831"/>
              <a:gd name="connsiteY2" fmla="*/ 321092 h 570830"/>
              <a:gd name="connsiteX3" fmla="*/ 499235 w 570831"/>
              <a:gd name="connsiteY3" fmla="*/ 321092 h 570830"/>
              <a:gd name="connsiteX4" fmla="*/ 385090 w 570831"/>
              <a:gd name="connsiteY4" fmla="*/ 428105 h 570830"/>
              <a:gd name="connsiteX5" fmla="*/ 374590 w 570831"/>
              <a:gd name="connsiteY5" fmla="*/ 394451 h 570830"/>
              <a:gd name="connsiteX6" fmla="*/ 363598 w 570831"/>
              <a:gd name="connsiteY6" fmla="*/ 366955 h 570830"/>
              <a:gd name="connsiteX7" fmla="*/ 428123 w 570831"/>
              <a:gd name="connsiteY7" fmla="*/ 214062 h 570830"/>
              <a:gd name="connsiteX8" fmla="*/ 214062 w 570831"/>
              <a:gd name="connsiteY8" fmla="*/ 0 h 570830"/>
              <a:gd name="connsiteX9" fmla="*/ 0 w 570831"/>
              <a:gd name="connsiteY9" fmla="*/ 214062 h 570830"/>
              <a:gd name="connsiteX10" fmla="*/ 194967 w 570831"/>
              <a:gd name="connsiteY10" fmla="*/ 427156 h 570830"/>
              <a:gd name="connsiteX11" fmla="*/ 178385 w 570831"/>
              <a:gd name="connsiteY11" fmla="*/ 428123 h 570830"/>
              <a:gd name="connsiteX12" fmla="*/ 55616 w 570831"/>
              <a:gd name="connsiteY12" fmla="*/ 389257 h 570830"/>
              <a:gd name="connsiteX13" fmla="*/ 53550 w 570831"/>
              <a:gd name="connsiteY13" fmla="*/ 394434 h 570830"/>
              <a:gd name="connsiteX14" fmla="*/ 35677 w 570831"/>
              <a:gd name="connsiteY14" fmla="*/ 487179 h 570830"/>
              <a:gd name="connsiteX15" fmla="*/ 35677 w 570831"/>
              <a:gd name="connsiteY15" fmla="*/ 535154 h 570830"/>
              <a:gd name="connsiteX16" fmla="*/ 71354 w 570831"/>
              <a:gd name="connsiteY16" fmla="*/ 570831 h 570830"/>
              <a:gd name="connsiteX17" fmla="*/ 356769 w 570831"/>
              <a:gd name="connsiteY17" fmla="*/ 570831 h 570830"/>
              <a:gd name="connsiteX18" fmla="*/ 392446 w 570831"/>
              <a:gd name="connsiteY18" fmla="*/ 535154 h 570830"/>
              <a:gd name="connsiteX19" fmla="*/ 392446 w 570831"/>
              <a:gd name="connsiteY19" fmla="*/ 498717 h 570830"/>
              <a:gd name="connsiteX20" fmla="*/ 570831 w 570831"/>
              <a:gd name="connsiteY20" fmla="*/ 313550 h 570830"/>
              <a:gd name="connsiteX21" fmla="*/ 570831 w 570831"/>
              <a:gd name="connsiteY21" fmla="*/ 214062 h 570830"/>
              <a:gd name="connsiteX22" fmla="*/ 535154 w 570831"/>
              <a:gd name="connsiteY22" fmla="*/ 178385 h 570830"/>
              <a:gd name="connsiteX23" fmla="*/ 178385 w 570831"/>
              <a:gd name="connsiteY23" fmla="*/ 214062 h 570830"/>
              <a:gd name="connsiteX24" fmla="*/ 214062 w 570831"/>
              <a:gd name="connsiteY24" fmla="*/ 178385 h 570830"/>
              <a:gd name="connsiteX25" fmla="*/ 249739 w 570831"/>
              <a:gd name="connsiteY25" fmla="*/ 214062 h 570830"/>
              <a:gd name="connsiteX26" fmla="*/ 214062 w 570831"/>
              <a:gd name="connsiteY26" fmla="*/ 249739 h 570830"/>
              <a:gd name="connsiteX27" fmla="*/ 178385 w 570831"/>
              <a:gd name="connsiteY27" fmla="*/ 214062 h 57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70831" h="570830">
                <a:moveTo>
                  <a:pt x="535154" y="178385"/>
                </a:moveTo>
                <a:lnTo>
                  <a:pt x="463800" y="178385"/>
                </a:lnTo>
                <a:lnTo>
                  <a:pt x="463800" y="321092"/>
                </a:lnTo>
                <a:lnTo>
                  <a:pt x="499235" y="321092"/>
                </a:lnTo>
                <a:cubicBezTo>
                  <a:pt x="495335" y="380712"/>
                  <a:pt x="445644" y="428006"/>
                  <a:pt x="385090" y="428105"/>
                </a:cubicBezTo>
                <a:cubicBezTo>
                  <a:pt x="382307" y="416714"/>
                  <a:pt x="378989" y="405443"/>
                  <a:pt x="374590" y="394451"/>
                </a:cubicBezTo>
                <a:lnTo>
                  <a:pt x="363598" y="366955"/>
                </a:lnTo>
                <a:cubicBezTo>
                  <a:pt x="403349" y="328069"/>
                  <a:pt x="428123" y="273935"/>
                  <a:pt x="428123" y="214062"/>
                </a:cubicBezTo>
                <a:cubicBezTo>
                  <a:pt x="428123" y="96021"/>
                  <a:pt x="332102" y="0"/>
                  <a:pt x="214062" y="0"/>
                </a:cubicBezTo>
                <a:cubicBezTo>
                  <a:pt x="96021" y="0"/>
                  <a:pt x="0" y="96021"/>
                  <a:pt x="0" y="214062"/>
                </a:cubicBezTo>
                <a:cubicBezTo>
                  <a:pt x="0" y="325657"/>
                  <a:pt x="85854" y="417449"/>
                  <a:pt x="194967" y="427156"/>
                </a:cubicBezTo>
                <a:cubicBezTo>
                  <a:pt x="189466" y="427581"/>
                  <a:pt x="183996" y="428123"/>
                  <a:pt x="178385" y="428123"/>
                </a:cubicBezTo>
                <a:cubicBezTo>
                  <a:pt x="132669" y="428123"/>
                  <a:pt x="90392" y="413674"/>
                  <a:pt x="55616" y="389257"/>
                </a:cubicBezTo>
                <a:lnTo>
                  <a:pt x="53550" y="394434"/>
                </a:lnTo>
                <a:cubicBezTo>
                  <a:pt x="41687" y="424045"/>
                  <a:pt x="35677" y="455248"/>
                  <a:pt x="35677" y="487179"/>
                </a:cubicBezTo>
                <a:lnTo>
                  <a:pt x="35677" y="535154"/>
                </a:lnTo>
                <a:cubicBezTo>
                  <a:pt x="35677" y="554855"/>
                  <a:pt x="51651" y="570831"/>
                  <a:pt x="71354" y="570831"/>
                </a:cubicBezTo>
                <a:lnTo>
                  <a:pt x="356769" y="570831"/>
                </a:lnTo>
                <a:cubicBezTo>
                  <a:pt x="376470" y="570831"/>
                  <a:pt x="392446" y="554855"/>
                  <a:pt x="392446" y="535154"/>
                </a:cubicBezTo>
                <a:lnTo>
                  <a:pt x="392446" y="498717"/>
                </a:lnTo>
                <a:cubicBezTo>
                  <a:pt x="491553" y="494671"/>
                  <a:pt x="570831" y="413649"/>
                  <a:pt x="570831" y="313550"/>
                </a:cubicBezTo>
                <a:lnTo>
                  <a:pt x="570831" y="214062"/>
                </a:lnTo>
                <a:cubicBezTo>
                  <a:pt x="570831" y="194357"/>
                  <a:pt x="554859" y="178385"/>
                  <a:pt x="535154" y="178385"/>
                </a:cubicBezTo>
                <a:close/>
                <a:moveTo>
                  <a:pt x="178385" y="214062"/>
                </a:moveTo>
                <a:cubicBezTo>
                  <a:pt x="178385" y="194357"/>
                  <a:pt x="194357" y="178385"/>
                  <a:pt x="214062" y="178385"/>
                </a:cubicBezTo>
                <a:cubicBezTo>
                  <a:pt x="233766" y="178385"/>
                  <a:pt x="249739" y="194357"/>
                  <a:pt x="249739" y="214062"/>
                </a:cubicBezTo>
                <a:cubicBezTo>
                  <a:pt x="249739" y="233764"/>
                  <a:pt x="233766" y="249739"/>
                  <a:pt x="214062" y="249739"/>
                </a:cubicBezTo>
                <a:cubicBezTo>
                  <a:pt x="194357" y="249739"/>
                  <a:pt x="178385" y="233764"/>
                  <a:pt x="178385" y="214062"/>
                </a:cubicBezTo>
                <a:close/>
              </a:path>
            </a:pathLst>
          </a:custGeom>
          <a:solidFill>
            <a:schemeClr val="bg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5" name="Gráfico 211">
            <a:extLst>
              <a:ext uri="{FF2B5EF4-FFF2-40B4-BE49-F238E27FC236}">
                <a16:creationId xmlns:a16="http://schemas.microsoft.com/office/drawing/2014/main" id="{889EB06F-67CE-0B4A-9638-55AEAB712A6E}"/>
              </a:ext>
            </a:extLst>
          </p:cNvPr>
          <p:cNvSpPr/>
          <p:nvPr/>
        </p:nvSpPr>
        <p:spPr>
          <a:xfrm>
            <a:off x="15812290" y="5336977"/>
            <a:ext cx="849569" cy="849570"/>
          </a:xfrm>
          <a:custGeom>
            <a:avLst/>
            <a:gdLst>
              <a:gd name="connsiteX0" fmla="*/ 551885 w 570830"/>
              <a:gd name="connsiteY0" fmla="*/ 467192 h 570831"/>
              <a:gd name="connsiteX1" fmla="*/ 290476 w 570830"/>
              <a:gd name="connsiteY1" fmla="*/ 206071 h 570831"/>
              <a:gd name="connsiteX2" fmla="*/ 261921 w 570830"/>
              <a:gd name="connsiteY2" fmla="*/ 130815 h 570831"/>
              <a:gd name="connsiteX3" fmla="*/ 130961 w 570830"/>
              <a:gd name="connsiteY3" fmla="*/ 0 h 570831"/>
              <a:gd name="connsiteX4" fmla="*/ 69643 w 570830"/>
              <a:gd name="connsiteY4" fmla="*/ 15829 h 570831"/>
              <a:gd name="connsiteX5" fmla="*/ 63352 w 570830"/>
              <a:gd name="connsiteY5" fmla="*/ 25735 h 570831"/>
              <a:gd name="connsiteX6" fmla="*/ 68642 w 570830"/>
              <a:gd name="connsiteY6" fmla="*/ 36211 h 570831"/>
              <a:gd name="connsiteX7" fmla="*/ 119811 w 570830"/>
              <a:gd name="connsiteY7" fmla="*/ 70297 h 570831"/>
              <a:gd name="connsiteX8" fmla="*/ 130961 w 570830"/>
              <a:gd name="connsiteY8" fmla="*/ 91097 h 570831"/>
              <a:gd name="connsiteX9" fmla="*/ 130961 w 570830"/>
              <a:gd name="connsiteY9" fmla="*/ 96973 h 570831"/>
              <a:gd name="connsiteX10" fmla="*/ 95931 w 570830"/>
              <a:gd name="connsiteY10" fmla="*/ 148654 h 570831"/>
              <a:gd name="connsiteX11" fmla="*/ 73748 w 570830"/>
              <a:gd name="connsiteY11" fmla="*/ 146876 h 570831"/>
              <a:gd name="connsiteX12" fmla="*/ 18708 w 570830"/>
              <a:gd name="connsiteY12" fmla="*/ 113894 h 570831"/>
              <a:gd name="connsiteX13" fmla="*/ 6896 w 570830"/>
              <a:gd name="connsiteY13" fmla="*/ 114544 h 570831"/>
              <a:gd name="connsiteX14" fmla="*/ 466 w 570830"/>
              <a:gd name="connsiteY14" fmla="*/ 125356 h 570831"/>
              <a:gd name="connsiteX15" fmla="*/ 0 w 570830"/>
              <a:gd name="connsiteY15" fmla="*/ 130815 h 570831"/>
              <a:gd name="connsiteX16" fmla="*/ 131449 w 570830"/>
              <a:gd name="connsiteY16" fmla="*/ 261630 h 570831"/>
              <a:gd name="connsiteX17" fmla="*/ 131694 w 570830"/>
              <a:gd name="connsiteY17" fmla="*/ 261630 h 570831"/>
              <a:gd name="connsiteX18" fmla="*/ 210323 w 570830"/>
              <a:gd name="connsiteY18" fmla="*/ 294172 h 570831"/>
              <a:gd name="connsiteX19" fmla="*/ 469837 w 570830"/>
              <a:gd name="connsiteY19" fmla="*/ 553411 h 570831"/>
              <a:gd name="connsiteX20" fmla="*/ 511937 w 570830"/>
              <a:gd name="connsiteY20" fmla="*/ 570831 h 570831"/>
              <a:gd name="connsiteX21" fmla="*/ 557223 w 570830"/>
              <a:gd name="connsiteY21" fmla="*/ 549950 h 570831"/>
              <a:gd name="connsiteX22" fmla="*/ 551885 w 570830"/>
              <a:gd name="connsiteY22" fmla="*/ 467192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0830" h="570831">
                <a:moveTo>
                  <a:pt x="551885" y="467192"/>
                </a:moveTo>
                <a:lnTo>
                  <a:pt x="290476" y="206071"/>
                </a:lnTo>
                <a:cubicBezTo>
                  <a:pt x="271943" y="187559"/>
                  <a:pt x="261794" y="161010"/>
                  <a:pt x="261921" y="130815"/>
                </a:cubicBezTo>
                <a:cubicBezTo>
                  <a:pt x="261921" y="58683"/>
                  <a:pt x="203172" y="0"/>
                  <a:pt x="130961" y="0"/>
                </a:cubicBezTo>
                <a:cubicBezTo>
                  <a:pt x="109975" y="0"/>
                  <a:pt x="89350" y="5319"/>
                  <a:pt x="69643" y="15829"/>
                </a:cubicBezTo>
                <a:cubicBezTo>
                  <a:pt x="65945" y="17792"/>
                  <a:pt x="63562" y="21554"/>
                  <a:pt x="63352" y="25735"/>
                </a:cubicBezTo>
                <a:cubicBezTo>
                  <a:pt x="63155" y="29916"/>
                  <a:pt x="65154" y="33889"/>
                  <a:pt x="68642" y="36211"/>
                </a:cubicBezTo>
                <a:lnTo>
                  <a:pt x="119811" y="70297"/>
                </a:lnTo>
                <a:cubicBezTo>
                  <a:pt x="126798" y="74943"/>
                  <a:pt x="130961" y="82724"/>
                  <a:pt x="130961" y="91097"/>
                </a:cubicBezTo>
                <a:lnTo>
                  <a:pt x="130961" y="96973"/>
                </a:lnTo>
                <a:cubicBezTo>
                  <a:pt x="130961" y="119863"/>
                  <a:pt x="117207" y="140152"/>
                  <a:pt x="95931" y="148654"/>
                </a:cubicBezTo>
                <a:cubicBezTo>
                  <a:pt x="88700" y="151533"/>
                  <a:pt x="80375" y="150860"/>
                  <a:pt x="73748" y="146876"/>
                </a:cubicBezTo>
                <a:lnTo>
                  <a:pt x="18708" y="113894"/>
                </a:lnTo>
                <a:cubicBezTo>
                  <a:pt x="15116" y="111746"/>
                  <a:pt x="10546" y="112616"/>
                  <a:pt x="6896" y="114544"/>
                </a:cubicBezTo>
                <a:cubicBezTo>
                  <a:pt x="3210" y="116495"/>
                  <a:pt x="699" y="121199"/>
                  <a:pt x="466" y="125356"/>
                </a:cubicBezTo>
                <a:cubicBezTo>
                  <a:pt x="210" y="127157"/>
                  <a:pt x="0" y="128958"/>
                  <a:pt x="0" y="130815"/>
                </a:cubicBezTo>
                <a:cubicBezTo>
                  <a:pt x="0" y="202947"/>
                  <a:pt x="58749" y="261630"/>
                  <a:pt x="131449" y="261630"/>
                </a:cubicBezTo>
                <a:cubicBezTo>
                  <a:pt x="131531" y="261630"/>
                  <a:pt x="131612" y="261630"/>
                  <a:pt x="131694" y="261630"/>
                </a:cubicBezTo>
                <a:cubicBezTo>
                  <a:pt x="161388" y="261630"/>
                  <a:pt x="189303" y="273186"/>
                  <a:pt x="210323" y="294172"/>
                </a:cubicBezTo>
                <a:lnTo>
                  <a:pt x="469837" y="553411"/>
                </a:lnTo>
                <a:cubicBezTo>
                  <a:pt x="481080" y="564641"/>
                  <a:pt x="496032" y="570831"/>
                  <a:pt x="511937" y="570831"/>
                </a:cubicBezTo>
                <a:cubicBezTo>
                  <a:pt x="529366" y="570831"/>
                  <a:pt x="545875" y="563224"/>
                  <a:pt x="557223" y="549950"/>
                </a:cubicBezTo>
                <a:cubicBezTo>
                  <a:pt x="577254" y="526548"/>
                  <a:pt x="574917" y="490187"/>
                  <a:pt x="551885" y="467192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956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50">
            <a:extLst>
              <a:ext uri="{FF2B5EF4-FFF2-40B4-BE49-F238E27FC236}">
                <a16:creationId xmlns:a16="http://schemas.microsoft.com/office/drawing/2014/main" id="{608B08A3-EA31-0C4A-BC9D-B30DC0C227DF}"/>
              </a:ext>
            </a:extLst>
          </p:cNvPr>
          <p:cNvSpPr txBox="1"/>
          <p:nvPr/>
        </p:nvSpPr>
        <p:spPr>
          <a:xfrm>
            <a:off x="3700790" y="1022190"/>
            <a:ext cx="169761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 Infographics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3F28E76-CD48-5C4E-9636-E20383F0B93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8B736B5-CF7C-D842-AE4F-9907A71BE25F}"/>
              </a:ext>
            </a:extLst>
          </p:cNvPr>
          <p:cNvGrpSpPr/>
          <p:nvPr/>
        </p:nvGrpSpPr>
        <p:grpSpPr>
          <a:xfrm>
            <a:off x="2106790" y="4652925"/>
            <a:ext cx="4038600" cy="3657600"/>
            <a:chOff x="1320800" y="4546600"/>
            <a:chExt cx="4038600" cy="3657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A9729F4-D995-E24D-9743-546AC2B42304}"/>
                </a:ext>
              </a:extLst>
            </p:cNvPr>
            <p:cNvSpPr/>
            <p:nvPr/>
          </p:nvSpPr>
          <p:spPr>
            <a:xfrm>
              <a:off x="1651000" y="4546600"/>
              <a:ext cx="3505200" cy="3505200"/>
            </a:xfrm>
            <a:prstGeom prst="ellipse">
              <a:avLst/>
            </a:prstGeom>
            <a:noFill/>
            <a:ln w="254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360D51-BD55-6B45-95AB-C7ED658814A7}"/>
                </a:ext>
              </a:extLst>
            </p:cNvPr>
            <p:cNvCxnSpPr>
              <a:cxnSpLocks/>
            </p:cNvCxnSpPr>
            <p:nvPr/>
          </p:nvCxnSpPr>
          <p:spPr>
            <a:xfrm>
              <a:off x="1320800" y="8204200"/>
              <a:ext cx="4038600" cy="0"/>
            </a:xfrm>
            <a:prstGeom prst="line">
              <a:avLst/>
            </a:prstGeom>
            <a:ln w="254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E28BEE4E-A8B7-C547-BA20-055BF28FA354}"/>
              </a:ext>
            </a:extLst>
          </p:cNvPr>
          <p:cNvSpPr/>
          <p:nvPr/>
        </p:nvSpPr>
        <p:spPr>
          <a:xfrm>
            <a:off x="5103990" y="4958845"/>
            <a:ext cx="1041400" cy="1041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09B6EC-A98E-7749-A8FA-67D235725E29}"/>
              </a:ext>
            </a:extLst>
          </p:cNvPr>
          <p:cNvGrpSpPr/>
          <p:nvPr/>
        </p:nvGrpSpPr>
        <p:grpSpPr>
          <a:xfrm rot="10800000" flipH="1">
            <a:off x="6145390" y="8310525"/>
            <a:ext cx="4038600" cy="3657600"/>
            <a:chOff x="1320800" y="4546600"/>
            <a:chExt cx="4038600" cy="365760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E6676C2-F53E-414C-AACD-E631A4F9A4F6}"/>
                </a:ext>
              </a:extLst>
            </p:cNvPr>
            <p:cNvSpPr/>
            <p:nvPr/>
          </p:nvSpPr>
          <p:spPr>
            <a:xfrm>
              <a:off x="1651000" y="4546600"/>
              <a:ext cx="3505200" cy="3505200"/>
            </a:xfrm>
            <a:prstGeom prst="ellipse">
              <a:avLst/>
            </a:prstGeom>
            <a:noFill/>
            <a:ln w="254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DFA2AA3-51F1-F446-8817-D34175086975}"/>
                </a:ext>
              </a:extLst>
            </p:cNvPr>
            <p:cNvCxnSpPr>
              <a:cxnSpLocks/>
            </p:cNvCxnSpPr>
            <p:nvPr/>
          </p:nvCxnSpPr>
          <p:spPr>
            <a:xfrm>
              <a:off x="1320800" y="8204200"/>
              <a:ext cx="4038600" cy="0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AE4FECC5-A96D-D049-9CF8-A54B5D6E252D}"/>
              </a:ext>
            </a:extLst>
          </p:cNvPr>
          <p:cNvSpPr/>
          <p:nvPr/>
        </p:nvSpPr>
        <p:spPr>
          <a:xfrm rot="10800000" flipH="1">
            <a:off x="9142590" y="10620805"/>
            <a:ext cx="1041400" cy="104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2D1D056-E98F-C641-AAEE-14C5771DAB67}"/>
              </a:ext>
            </a:extLst>
          </p:cNvPr>
          <p:cNvGrpSpPr/>
          <p:nvPr/>
        </p:nvGrpSpPr>
        <p:grpSpPr>
          <a:xfrm>
            <a:off x="10133190" y="4652925"/>
            <a:ext cx="4038600" cy="3657600"/>
            <a:chOff x="1320800" y="4546600"/>
            <a:chExt cx="4038600" cy="36576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94A5F46-A217-EB47-8911-88D9EA6FF7DD}"/>
                </a:ext>
              </a:extLst>
            </p:cNvPr>
            <p:cNvSpPr/>
            <p:nvPr/>
          </p:nvSpPr>
          <p:spPr>
            <a:xfrm>
              <a:off x="1651000" y="4546600"/>
              <a:ext cx="3505200" cy="3505200"/>
            </a:xfrm>
            <a:prstGeom prst="ellipse">
              <a:avLst/>
            </a:prstGeom>
            <a:noFill/>
            <a:ln w="254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447E78F-F240-9941-AF0E-E9C1219DBEBE}"/>
                </a:ext>
              </a:extLst>
            </p:cNvPr>
            <p:cNvCxnSpPr>
              <a:cxnSpLocks/>
            </p:cNvCxnSpPr>
            <p:nvPr/>
          </p:nvCxnSpPr>
          <p:spPr>
            <a:xfrm>
              <a:off x="1320800" y="8204200"/>
              <a:ext cx="4038600" cy="0"/>
            </a:xfrm>
            <a:prstGeom prst="line">
              <a:avLst/>
            </a:prstGeom>
            <a:ln w="2540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C6A449C7-04E7-4A48-B04E-2E7C91C1D2EE}"/>
              </a:ext>
            </a:extLst>
          </p:cNvPr>
          <p:cNvSpPr/>
          <p:nvPr/>
        </p:nvSpPr>
        <p:spPr>
          <a:xfrm>
            <a:off x="13130390" y="4958845"/>
            <a:ext cx="1041400" cy="1041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E7D0D90-C429-6A48-8C5C-4BA6A8C56E88}"/>
              </a:ext>
            </a:extLst>
          </p:cNvPr>
          <p:cNvGrpSpPr/>
          <p:nvPr/>
        </p:nvGrpSpPr>
        <p:grpSpPr>
          <a:xfrm rot="10800000" flipH="1">
            <a:off x="14171790" y="8310525"/>
            <a:ext cx="4038600" cy="3657600"/>
            <a:chOff x="1320800" y="4546600"/>
            <a:chExt cx="4038600" cy="36576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F01E051-70C5-DB47-B79F-34A0CB17DD9A}"/>
                </a:ext>
              </a:extLst>
            </p:cNvPr>
            <p:cNvSpPr/>
            <p:nvPr/>
          </p:nvSpPr>
          <p:spPr>
            <a:xfrm>
              <a:off x="1651000" y="4546600"/>
              <a:ext cx="3505200" cy="3505200"/>
            </a:xfrm>
            <a:prstGeom prst="ellipse">
              <a:avLst/>
            </a:prstGeom>
            <a:noFill/>
            <a:ln w="254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50E32BF-DD90-6D44-87FB-47083C565F82}"/>
                </a:ext>
              </a:extLst>
            </p:cNvPr>
            <p:cNvCxnSpPr>
              <a:cxnSpLocks/>
            </p:cNvCxnSpPr>
            <p:nvPr/>
          </p:nvCxnSpPr>
          <p:spPr>
            <a:xfrm>
              <a:off x="1320800" y="8204200"/>
              <a:ext cx="4038600" cy="0"/>
            </a:xfrm>
            <a:prstGeom prst="line">
              <a:avLst/>
            </a:prstGeom>
            <a:ln w="254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38DD037E-96FD-A949-9894-DC3888F2B63C}"/>
              </a:ext>
            </a:extLst>
          </p:cNvPr>
          <p:cNvSpPr/>
          <p:nvPr/>
        </p:nvSpPr>
        <p:spPr>
          <a:xfrm rot="10800000" flipH="1">
            <a:off x="17168990" y="10620805"/>
            <a:ext cx="1041400" cy="1041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8200E7C-EBE1-A245-9BE3-62EB632D78A4}"/>
              </a:ext>
            </a:extLst>
          </p:cNvPr>
          <p:cNvGrpSpPr/>
          <p:nvPr/>
        </p:nvGrpSpPr>
        <p:grpSpPr>
          <a:xfrm>
            <a:off x="18210390" y="4652925"/>
            <a:ext cx="4038600" cy="3657600"/>
            <a:chOff x="1320800" y="4546600"/>
            <a:chExt cx="4038600" cy="365760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EE62649-1B1A-CA43-BD06-ABAEF5B9238D}"/>
                </a:ext>
              </a:extLst>
            </p:cNvPr>
            <p:cNvSpPr/>
            <p:nvPr/>
          </p:nvSpPr>
          <p:spPr>
            <a:xfrm>
              <a:off x="1651000" y="4546600"/>
              <a:ext cx="3505200" cy="3505200"/>
            </a:xfrm>
            <a:prstGeom prst="ellipse">
              <a:avLst/>
            </a:prstGeom>
            <a:noFill/>
            <a:ln w="2540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CDB7D6B-E687-3C49-B1AF-A9812B19C173}"/>
                </a:ext>
              </a:extLst>
            </p:cNvPr>
            <p:cNvCxnSpPr>
              <a:cxnSpLocks/>
            </p:cNvCxnSpPr>
            <p:nvPr/>
          </p:nvCxnSpPr>
          <p:spPr>
            <a:xfrm>
              <a:off x="1320800" y="8204200"/>
              <a:ext cx="4038600" cy="0"/>
            </a:xfrm>
            <a:prstGeom prst="line">
              <a:avLst/>
            </a:prstGeom>
            <a:ln w="2540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087DF22E-4E20-2542-B813-9D44D9D37FA8}"/>
              </a:ext>
            </a:extLst>
          </p:cNvPr>
          <p:cNvSpPr/>
          <p:nvPr/>
        </p:nvSpPr>
        <p:spPr>
          <a:xfrm>
            <a:off x="21207590" y="4958845"/>
            <a:ext cx="1041400" cy="1041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679DA7-5433-9748-AF1A-D10AE358801A}"/>
              </a:ext>
            </a:extLst>
          </p:cNvPr>
          <p:cNvSpPr txBox="1"/>
          <p:nvPr/>
        </p:nvSpPr>
        <p:spPr>
          <a:xfrm>
            <a:off x="2688987" y="9585695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D009F-4B90-5B49-BD57-187E27AC123A}"/>
              </a:ext>
            </a:extLst>
          </p:cNvPr>
          <p:cNvSpPr txBox="1"/>
          <p:nvPr/>
        </p:nvSpPr>
        <p:spPr>
          <a:xfrm>
            <a:off x="10715387" y="9586784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B7C90F-5CD5-2248-AE05-94F1C6EA4067}"/>
              </a:ext>
            </a:extLst>
          </p:cNvPr>
          <p:cNvSpPr txBox="1"/>
          <p:nvPr/>
        </p:nvSpPr>
        <p:spPr>
          <a:xfrm>
            <a:off x="18919588" y="9586784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35BA3F-445E-6F4C-ACEA-50D92D9412D3}"/>
              </a:ext>
            </a:extLst>
          </p:cNvPr>
          <p:cNvSpPr txBox="1"/>
          <p:nvPr/>
        </p:nvSpPr>
        <p:spPr>
          <a:xfrm>
            <a:off x="6727586" y="6666333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BE003B-242F-FE42-9EF1-5F432777FED8}"/>
              </a:ext>
            </a:extLst>
          </p:cNvPr>
          <p:cNvSpPr txBox="1"/>
          <p:nvPr/>
        </p:nvSpPr>
        <p:spPr>
          <a:xfrm>
            <a:off x="14753987" y="6666333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E95CB2-7BD8-0A46-98E7-DFAB090ACD54}"/>
              </a:ext>
            </a:extLst>
          </p:cNvPr>
          <p:cNvSpPr/>
          <p:nvPr/>
        </p:nvSpPr>
        <p:spPr>
          <a:xfrm>
            <a:off x="2642300" y="8780674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1C4ABE-3315-9F41-B143-DDB46E12A23F}"/>
              </a:ext>
            </a:extLst>
          </p:cNvPr>
          <p:cNvSpPr/>
          <p:nvPr/>
        </p:nvSpPr>
        <p:spPr>
          <a:xfrm>
            <a:off x="6584482" y="5943802"/>
            <a:ext cx="3287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86D3C2-AED1-9C4D-9652-8C3CB77A9EBD}"/>
              </a:ext>
            </a:extLst>
          </p:cNvPr>
          <p:cNvSpPr/>
          <p:nvPr/>
        </p:nvSpPr>
        <p:spPr>
          <a:xfrm>
            <a:off x="10545117" y="8770041"/>
            <a:ext cx="3287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Acquisition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6556D5-039F-6940-BC25-992F7CBFA998}"/>
              </a:ext>
            </a:extLst>
          </p:cNvPr>
          <p:cNvSpPr/>
          <p:nvPr/>
        </p:nvSpPr>
        <p:spPr>
          <a:xfrm>
            <a:off x="14610882" y="5923726"/>
            <a:ext cx="3287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Service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C1D1D5-942C-824C-AB79-946CFFBEC821}"/>
              </a:ext>
            </a:extLst>
          </p:cNvPr>
          <p:cNvSpPr/>
          <p:nvPr/>
        </p:nvSpPr>
        <p:spPr>
          <a:xfrm>
            <a:off x="18649482" y="8904244"/>
            <a:ext cx="3287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4" name="Forma libre 110">
            <a:extLst>
              <a:ext uri="{FF2B5EF4-FFF2-40B4-BE49-F238E27FC236}">
                <a16:creationId xmlns:a16="http://schemas.microsoft.com/office/drawing/2014/main" id="{D3952951-D879-AB41-BB67-9D12BC9B06A8}"/>
              </a:ext>
            </a:extLst>
          </p:cNvPr>
          <p:cNvSpPr/>
          <p:nvPr/>
        </p:nvSpPr>
        <p:spPr>
          <a:xfrm>
            <a:off x="19777339" y="5717723"/>
            <a:ext cx="1031700" cy="1375604"/>
          </a:xfrm>
          <a:custGeom>
            <a:avLst/>
            <a:gdLst>
              <a:gd name="connsiteX0" fmla="*/ 319208 w 428122"/>
              <a:gd name="connsiteY0" fmla="*/ 249092 h 570831"/>
              <a:gd name="connsiteX1" fmla="*/ 428125 w 428122"/>
              <a:gd name="connsiteY1" fmla="*/ 0 h 570831"/>
              <a:gd name="connsiteX2" fmla="*/ 285417 w 428122"/>
              <a:gd name="connsiteY2" fmla="*/ 0 h 570831"/>
              <a:gd name="connsiteX3" fmla="*/ 233533 w 428122"/>
              <a:gd name="connsiteY3" fmla="*/ 118659 h 570831"/>
              <a:gd name="connsiteX4" fmla="*/ 281062 w 428122"/>
              <a:gd name="connsiteY4" fmla="*/ 227367 h 570831"/>
              <a:gd name="connsiteX5" fmla="*/ 237339 w 428122"/>
              <a:gd name="connsiteY5" fmla="*/ 216416 h 570831"/>
              <a:gd name="connsiteX6" fmla="*/ 142710 w 428122"/>
              <a:gd name="connsiteY6" fmla="*/ 0 h 570831"/>
              <a:gd name="connsiteX7" fmla="*/ 2 w 428122"/>
              <a:gd name="connsiteY7" fmla="*/ 0 h 570831"/>
              <a:gd name="connsiteX8" fmla="*/ 108919 w 428122"/>
              <a:gd name="connsiteY8" fmla="*/ 249092 h 570831"/>
              <a:gd name="connsiteX9" fmla="*/ 35679 w 428122"/>
              <a:gd name="connsiteY9" fmla="*/ 392446 h 570831"/>
              <a:gd name="connsiteX10" fmla="*/ 214064 w 428122"/>
              <a:gd name="connsiteY10" fmla="*/ 570831 h 570831"/>
              <a:gd name="connsiteX11" fmla="*/ 392448 w 428122"/>
              <a:gd name="connsiteY11" fmla="*/ 392446 h 570831"/>
              <a:gd name="connsiteX12" fmla="*/ 319209 w 428122"/>
              <a:gd name="connsiteY12" fmla="*/ 249092 h 570831"/>
              <a:gd name="connsiteX13" fmla="*/ 214063 w 428122"/>
              <a:gd name="connsiteY13" fmla="*/ 499477 h 570831"/>
              <a:gd name="connsiteX14" fmla="*/ 107032 w 428122"/>
              <a:gd name="connsiteY14" fmla="*/ 392446 h 570831"/>
              <a:gd name="connsiteX15" fmla="*/ 214063 w 428122"/>
              <a:gd name="connsiteY15" fmla="*/ 285416 h 570831"/>
              <a:gd name="connsiteX16" fmla="*/ 321094 w 428122"/>
              <a:gd name="connsiteY16" fmla="*/ 392446 h 570831"/>
              <a:gd name="connsiteX17" fmla="*/ 214063 w 428122"/>
              <a:gd name="connsiteY17" fmla="*/ 499477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28122" h="570831">
                <a:moveTo>
                  <a:pt x="319208" y="249092"/>
                </a:moveTo>
                <a:lnTo>
                  <a:pt x="428125" y="0"/>
                </a:lnTo>
                <a:lnTo>
                  <a:pt x="285417" y="0"/>
                </a:lnTo>
                <a:lnTo>
                  <a:pt x="233533" y="118659"/>
                </a:lnTo>
                <a:lnTo>
                  <a:pt x="281062" y="227367"/>
                </a:lnTo>
                <a:cubicBezTo>
                  <a:pt x="267304" y="221759"/>
                  <a:pt x="252547" y="218428"/>
                  <a:pt x="237339" y="216416"/>
                </a:cubicBezTo>
                <a:lnTo>
                  <a:pt x="142710" y="0"/>
                </a:lnTo>
                <a:lnTo>
                  <a:pt x="2" y="0"/>
                </a:lnTo>
                <a:lnTo>
                  <a:pt x="108919" y="249092"/>
                </a:lnTo>
                <a:cubicBezTo>
                  <a:pt x="64743" y="281594"/>
                  <a:pt x="35679" y="333524"/>
                  <a:pt x="35679" y="392446"/>
                </a:cubicBezTo>
                <a:cubicBezTo>
                  <a:pt x="35679" y="490802"/>
                  <a:pt x="115708" y="570831"/>
                  <a:pt x="214064" y="570831"/>
                </a:cubicBezTo>
                <a:cubicBezTo>
                  <a:pt x="312419" y="570831"/>
                  <a:pt x="392448" y="490802"/>
                  <a:pt x="392448" y="392446"/>
                </a:cubicBezTo>
                <a:cubicBezTo>
                  <a:pt x="392448" y="333524"/>
                  <a:pt x="363385" y="281594"/>
                  <a:pt x="319209" y="249092"/>
                </a:cubicBezTo>
                <a:close/>
                <a:moveTo>
                  <a:pt x="214063" y="499477"/>
                </a:moveTo>
                <a:cubicBezTo>
                  <a:pt x="155043" y="499477"/>
                  <a:pt x="107032" y="451467"/>
                  <a:pt x="107032" y="392446"/>
                </a:cubicBezTo>
                <a:cubicBezTo>
                  <a:pt x="107032" y="333426"/>
                  <a:pt x="155043" y="285416"/>
                  <a:pt x="214063" y="285416"/>
                </a:cubicBezTo>
                <a:cubicBezTo>
                  <a:pt x="273084" y="285416"/>
                  <a:pt x="321094" y="333426"/>
                  <a:pt x="321094" y="392446"/>
                </a:cubicBezTo>
                <a:cubicBezTo>
                  <a:pt x="321094" y="451467"/>
                  <a:pt x="273084" y="499477"/>
                  <a:pt x="214063" y="499477"/>
                </a:cubicBezTo>
                <a:close/>
              </a:path>
            </a:pathLst>
          </a:custGeom>
          <a:solidFill>
            <a:schemeClr val="accent5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45" name="Forma libre 111">
            <a:extLst>
              <a:ext uri="{FF2B5EF4-FFF2-40B4-BE49-F238E27FC236}">
                <a16:creationId xmlns:a16="http://schemas.microsoft.com/office/drawing/2014/main" id="{37825669-F7DD-9246-B973-1FA67DC02CCB}"/>
              </a:ext>
            </a:extLst>
          </p:cNvPr>
          <p:cNvSpPr/>
          <p:nvPr/>
        </p:nvSpPr>
        <p:spPr>
          <a:xfrm>
            <a:off x="20121262" y="6491521"/>
            <a:ext cx="343899" cy="343899"/>
          </a:xfrm>
          <a:custGeom>
            <a:avLst/>
            <a:gdLst>
              <a:gd name="connsiteX0" fmla="*/ 121815 w 142707"/>
              <a:gd name="connsiteY0" fmla="*/ 20908 h 142707"/>
              <a:gd name="connsiteX1" fmla="*/ 121815 w 142707"/>
              <a:gd name="connsiteY1" fmla="*/ 121818 h 142707"/>
              <a:gd name="connsiteX2" fmla="*/ 20905 w 142707"/>
              <a:gd name="connsiteY2" fmla="*/ 121818 h 142707"/>
              <a:gd name="connsiteX3" fmla="*/ 20905 w 142707"/>
              <a:gd name="connsiteY3" fmla="*/ 20908 h 142707"/>
              <a:gd name="connsiteX4" fmla="*/ 121815 w 142707"/>
              <a:gd name="connsiteY4" fmla="*/ 20908 h 1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707" h="142707">
                <a:moveTo>
                  <a:pt x="121815" y="20908"/>
                </a:moveTo>
                <a:cubicBezTo>
                  <a:pt x="149680" y="48773"/>
                  <a:pt x="149680" y="93952"/>
                  <a:pt x="121815" y="121818"/>
                </a:cubicBezTo>
                <a:cubicBezTo>
                  <a:pt x="93949" y="149683"/>
                  <a:pt x="48770" y="149683"/>
                  <a:pt x="20905" y="121818"/>
                </a:cubicBezTo>
                <a:cubicBezTo>
                  <a:pt x="-6961" y="93952"/>
                  <a:pt x="-6961" y="48773"/>
                  <a:pt x="20905" y="20908"/>
                </a:cubicBezTo>
                <a:cubicBezTo>
                  <a:pt x="48770" y="-6958"/>
                  <a:pt x="93949" y="-6958"/>
                  <a:pt x="121815" y="20908"/>
                </a:cubicBezTo>
              </a:path>
            </a:pathLst>
          </a:custGeom>
          <a:solidFill>
            <a:schemeClr val="accent5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0" name="Forma libre 196">
            <a:extLst>
              <a:ext uri="{FF2B5EF4-FFF2-40B4-BE49-F238E27FC236}">
                <a16:creationId xmlns:a16="http://schemas.microsoft.com/office/drawing/2014/main" id="{252A510E-88F9-E540-905C-876992F1C78F}"/>
              </a:ext>
            </a:extLst>
          </p:cNvPr>
          <p:cNvSpPr/>
          <p:nvPr/>
        </p:nvSpPr>
        <p:spPr>
          <a:xfrm>
            <a:off x="12445973" y="6485518"/>
            <a:ext cx="531538" cy="649648"/>
          </a:xfrm>
          <a:custGeom>
            <a:avLst/>
            <a:gdLst>
              <a:gd name="connsiteX0" fmla="*/ 205861 w 214060"/>
              <a:gd name="connsiteY0" fmla="*/ 31595 h 261625"/>
              <a:gd name="connsiteX1" fmla="*/ 110723 w 214060"/>
              <a:gd name="connsiteY1" fmla="*/ 575 h 261625"/>
              <a:gd name="connsiteX2" fmla="*/ 103337 w 214060"/>
              <a:gd name="connsiteY2" fmla="*/ 575 h 261625"/>
              <a:gd name="connsiteX3" fmla="*/ 8199 w 214060"/>
              <a:gd name="connsiteY3" fmla="*/ 31595 h 261625"/>
              <a:gd name="connsiteX4" fmla="*/ 0 w 214060"/>
              <a:gd name="connsiteY4" fmla="*/ 42907 h 261625"/>
              <a:gd name="connsiteX5" fmla="*/ 0 w 214060"/>
              <a:gd name="connsiteY5" fmla="*/ 104958 h 261625"/>
              <a:gd name="connsiteX6" fmla="*/ 102014 w 214060"/>
              <a:gd name="connsiteY6" fmla="*/ 260511 h 261625"/>
              <a:gd name="connsiteX7" fmla="*/ 107031 w 214060"/>
              <a:gd name="connsiteY7" fmla="*/ 261626 h 261625"/>
              <a:gd name="connsiteX8" fmla="*/ 112048 w 214060"/>
              <a:gd name="connsiteY8" fmla="*/ 260511 h 261625"/>
              <a:gd name="connsiteX9" fmla="*/ 214061 w 214060"/>
              <a:gd name="connsiteY9" fmla="*/ 104958 h 261625"/>
              <a:gd name="connsiteX10" fmla="*/ 214061 w 214060"/>
              <a:gd name="connsiteY10" fmla="*/ 42907 h 261625"/>
              <a:gd name="connsiteX11" fmla="*/ 205861 w 214060"/>
              <a:gd name="connsiteY11" fmla="*/ 31595 h 261625"/>
              <a:gd name="connsiteX12" fmla="*/ 112465 w 214060"/>
              <a:gd name="connsiteY12" fmla="*/ 207448 h 261625"/>
              <a:gd name="connsiteX13" fmla="*/ 107030 w 214060"/>
              <a:gd name="connsiteY13" fmla="*/ 208760 h 261625"/>
              <a:gd name="connsiteX14" fmla="*/ 100827 w 214060"/>
              <a:gd name="connsiteY14" fmla="*/ 207018 h 261625"/>
              <a:gd name="connsiteX15" fmla="*/ 95137 w 214060"/>
              <a:gd name="connsiteY15" fmla="*/ 196868 h 261625"/>
              <a:gd name="connsiteX16" fmla="*/ 95137 w 214060"/>
              <a:gd name="connsiteY16" fmla="*/ 142702 h 261625"/>
              <a:gd name="connsiteX17" fmla="*/ 59460 w 214060"/>
              <a:gd name="connsiteY17" fmla="*/ 142702 h 261625"/>
              <a:gd name="connsiteX18" fmla="*/ 47567 w 214060"/>
              <a:gd name="connsiteY18" fmla="*/ 130809 h 261625"/>
              <a:gd name="connsiteX19" fmla="*/ 47567 w 214060"/>
              <a:gd name="connsiteY19" fmla="*/ 77433 h 261625"/>
              <a:gd name="connsiteX20" fmla="*/ 55766 w 214060"/>
              <a:gd name="connsiteY20" fmla="*/ 66122 h 261625"/>
              <a:gd name="connsiteX21" fmla="*/ 103336 w 214060"/>
              <a:gd name="connsiteY21" fmla="*/ 50606 h 261625"/>
              <a:gd name="connsiteX22" fmla="*/ 114020 w 214060"/>
              <a:gd name="connsiteY22" fmla="*/ 52289 h 261625"/>
              <a:gd name="connsiteX23" fmla="*/ 118921 w 214060"/>
              <a:gd name="connsiteY23" fmla="*/ 61916 h 261625"/>
              <a:gd name="connsiteX24" fmla="*/ 118921 w 214060"/>
              <a:gd name="connsiteY24" fmla="*/ 118918 h 261625"/>
              <a:gd name="connsiteX25" fmla="*/ 154598 w 214060"/>
              <a:gd name="connsiteY25" fmla="*/ 118918 h 261625"/>
              <a:gd name="connsiteX26" fmla="*/ 163215 w 214060"/>
              <a:gd name="connsiteY26" fmla="*/ 122612 h 261625"/>
              <a:gd name="connsiteX27" fmla="*/ 166467 w 214060"/>
              <a:gd name="connsiteY27" fmla="*/ 131391 h 261625"/>
              <a:gd name="connsiteX28" fmla="*/ 112465 w 214060"/>
              <a:gd name="connsiteY28" fmla="*/ 207448 h 26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4060" h="261625">
                <a:moveTo>
                  <a:pt x="205861" y="31595"/>
                </a:moveTo>
                <a:lnTo>
                  <a:pt x="110723" y="575"/>
                </a:lnTo>
                <a:cubicBezTo>
                  <a:pt x="108307" y="-192"/>
                  <a:pt x="105753" y="-192"/>
                  <a:pt x="103337" y="575"/>
                </a:cubicBezTo>
                <a:lnTo>
                  <a:pt x="8199" y="31595"/>
                </a:lnTo>
                <a:cubicBezTo>
                  <a:pt x="3321" y="33199"/>
                  <a:pt x="0" y="37762"/>
                  <a:pt x="0" y="42907"/>
                </a:cubicBezTo>
                <a:lnTo>
                  <a:pt x="0" y="104958"/>
                </a:lnTo>
                <a:cubicBezTo>
                  <a:pt x="0" y="188657"/>
                  <a:pt x="13379" y="219236"/>
                  <a:pt x="102014" y="260511"/>
                </a:cubicBezTo>
                <a:cubicBezTo>
                  <a:pt x="103594" y="261254"/>
                  <a:pt x="105312" y="261626"/>
                  <a:pt x="107031" y="261626"/>
                </a:cubicBezTo>
                <a:cubicBezTo>
                  <a:pt x="108750" y="261626"/>
                  <a:pt x="110468" y="261254"/>
                  <a:pt x="112048" y="260511"/>
                </a:cubicBezTo>
                <a:cubicBezTo>
                  <a:pt x="200682" y="219236"/>
                  <a:pt x="214061" y="188657"/>
                  <a:pt x="214061" y="104958"/>
                </a:cubicBezTo>
                <a:lnTo>
                  <a:pt x="214061" y="42907"/>
                </a:lnTo>
                <a:cubicBezTo>
                  <a:pt x="214061" y="37762"/>
                  <a:pt x="210739" y="33199"/>
                  <a:pt x="205861" y="31595"/>
                </a:cubicBezTo>
                <a:close/>
                <a:moveTo>
                  <a:pt x="112465" y="207448"/>
                </a:moveTo>
                <a:cubicBezTo>
                  <a:pt x="110746" y="208331"/>
                  <a:pt x="108888" y="208760"/>
                  <a:pt x="107030" y="208760"/>
                </a:cubicBezTo>
                <a:cubicBezTo>
                  <a:pt x="104869" y="208760"/>
                  <a:pt x="102733" y="208179"/>
                  <a:pt x="100827" y="207018"/>
                </a:cubicBezTo>
                <a:cubicBezTo>
                  <a:pt x="97297" y="204857"/>
                  <a:pt x="95137" y="201014"/>
                  <a:pt x="95137" y="196868"/>
                </a:cubicBezTo>
                <a:lnTo>
                  <a:pt x="95137" y="142702"/>
                </a:lnTo>
                <a:lnTo>
                  <a:pt x="59460" y="142702"/>
                </a:lnTo>
                <a:cubicBezTo>
                  <a:pt x="52887" y="142702"/>
                  <a:pt x="47567" y="137383"/>
                  <a:pt x="47567" y="130809"/>
                </a:cubicBezTo>
                <a:lnTo>
                  <a:pt x="47567" y="77433"/>
                </a:lnTo>
                <a:cubicBezTo>
                  <a:pt x="47567" y="72288"/>
                  <a:pt x="50889" y="67725"/>
                  <a:pt x="55766" y="66122"/>
                </a:cubicBezTo>
                <a:lnTo>
                  <a:pt x="103336" y="50606"/>
                </a:lnTo>
                <a:cubicBezTo>
                  <a:pt x="106983" y="49467"/>
                  <a:pt x="110932" y="50059"/>
                  <a:pt x="114020" y="52289"/>
                </a:cubicBezTo>
                <a:cubicBezTo>
                  <a:pt x="117086" y="54530"/>
                  <a:pt x="118921" y="58108"/>
                  <a:pt x="118921" y="61916"/>
                </a:cubicBezTo>
                <a:lnTo>
                  <a:pt x="118921" y="118918"/>
                </a:lnTo>
                <a:lnTo>
                  <a:pt x="154598" y="118918"/>
                </a:lnTo>
                <a:cubicBezTo>
                  <a:pt x="157850" y="118918"/>
                  <a:pt x="160962" y="120254"/>
                  <a:pt x="163215" y="122612"/>
                </a:cubicBezTo>
                <a:cubicBezTo>
                  <a:pt x="165445" y="124970"/>
                  <a:pt x="166630" y="128139"/>
                  <a:pt x="166467" y="131391"/>
                </a:cubicBezTo>
                <a:cubicBezTo>
                  <a:pt x="164587" y="170319"/>
                  <a:pt x="152973" y="186672"/>
                  <a:pt x="112465" y="207448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1" name="Forma libre 197">
            <a:extLst>
              <a:ext uri="{FF2B5EF4-FFF2-40B4-BE49-F238E27FC236}">
                <a16:creationId xmlns:a16="http://schemas.microsoft.com/office/drawing/2014/main" id="{E14D427F-5442-DA4D-9A64-82872FC4C84D}"/>
              </a:ext>
            </a:extLst>
          </p:cNvPr>
          <p:cNvSpPr/>
          <p:nvPr/>
        </p:nvSpPr>
        <p:spPr>
          <a:xfrm>
            <a:off x="12363201" y="5717723"/>
            <a:ext cx="378064" cy="354362"/>
          </a:xfrm>
          <a:custGeom>
            <a:avLst/>
            <a:gdLst>
              <a:gd name="connsiteX0" fmla="*/ 9409 w 152253"/>
              <a:gd name="connsiteY0" fmla="*/ 116996 h 142708"/>
              <a:gd name="connsiteX1" fmla="*/ 9549 w 152253"/>
              <a:gd name="connsiteY1" fmla="*/ 120248 h 142708"/>
              <a:gd name="connsiteX2" fmla="*/ 9549 w 152253"/>
              <a:gd name="connsiteY2" fmla="*/ 130816 h 142708"/>
              <a:gd name="connsiteX3" fmla="*/ 21441 w 152253"/>
              <a:gd name="connsiteY3" fmla="*/ 142709 h 142708"/>
              <a:gd name="connsiteX4" fmla="*/ 140364 w 152253"/>
              <a:gd name="connsiteY4" fmla="*/ 142709 h 142708"/>
              <a:gd name="connsiteX5" fmla="*/ 150584 w 152253"/>
              <a:gd name="connsiteY5" fmla="*/ 136902 h 142708"/>
              <a:gd name="connsiteX6" fmla="*/ 150816 w 152253"/>
              <a:gd name="connsiteY6" fmla="*/ 125149 h 142708"/>
              <a:gd name="connsiteX7" fmla="*/ 86268 w 152253"/>
              <a:gd name="connsiteY7" fmla="*/ 6225 h 142708"/>
              <a:gd name="connsiteX8" fmla="*/ 75815 w 152253"/>
              <a:gd name="connsiteY8" fmla="*/ 0 h 142708"/>
              <a:gd name="connsiteX9" fmla="*/ 11895 w 152253"/>
              <a:gd name="connsiteY9" fmla="*/ 0 h 142708"/>
              <a:gd name="connsiteX10" fmla="*/ 3115 w 152253"/>
              <a:gd name="connsiteY10" fmla="*/ 3868 h 142708"/>
              <a:gd name="connsiteX11" fmla="*/ 49 w 152253"/>
              <a:gd name="connsiteY11" fmla="*/ 12961 h 142708"/>
              <a:gd name="connsiteX12" fmla="*/ 9409 w 152253"/>
              <a:gd name="connsiteY12" fmla="*/ 116996 h 14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2253" h="142708">
                <a:moveTo>
                  <a:pt x="9409" y="116996"/>
                </a:moveTo>
                <a:cubicBezTo>
                  <a:pt x="9502" y="118076"/>
                  <a:pt x="9549" y="119157"/>
                  <a:pt x="9549" y="120248"/>
                </a:cubicBezTo>
                <a:lnTo>
                  <a:pt x="9549" y="130816"/>
                </a:lnTo>
                <a:cubicBezTo>
                  <a:pt x="9549" y="137390"/>
                  <a:pt x="14868" y="142709"/>
                  <a:pt x="21441" y="142709"/>
                </a:cubicBezTo>
                <a:lnTo>
                  <a:pt x="140364" y="142709"/>
                </a:lnTo>
                <a:cubicBezTo>
                  <a:pt x="144568" y="142709"/>
                  <a:pt x="148447" y="140502"/>
                  <a:pt x="150584" y="136902"/>
                </a:cubicBezTo>
                <a:cubicBezTo>
                  <a:pt x="152721" y="133290"/>
                  <a:pt x="152814" y="128831"/>
                  <a:pt x="150816" y="125149"/>
                </a:cubicBezTo>
                <a:lnTo>
                  <a:pt x="86268" y="6225"/>
                </a:lnTo>
                <a:cubicBezTo>
                  <a:pt x="84177" y="2393"/>
                  <a:pt x="80182" y="0"/>
                  <a:pt x="75815" y="0"/>
                </a:cubicBezTo>
                <a:lnTo>
                  <a:pt x="11895" y="0"/>
                </a:lnTo>
                <a:cubicBezTo>
                  <a:pt x="8550" y="0"/>
                  <a:pt x="5368" y="1405"/>
                  <a:pt x="3115" y="3868"/>
                </a:cubicBezTo>
                <a:cubicBezTo>
                  <a:pt x="861" y="6329"/>
                  <a:pt x="-253" y="9628"/>
                  <a:pt x="49" y="12961"/>
                </a:cubicBezTo>
                <a:lnTo>
                  <a:pt x="9409" y="116996"/>
                </a:ln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2" name="Forma libre 198">
            <a:extLst>
              <a:ext uri="{FF2B5EF4-FFF2-40B4-BE49-F238E27FC236}">
                <a16:creationId xmlns:a16="http://schemas.microsoft.com/office/drawing/2014/main" id="{FEB58D27-C614-CC40-A884-3BA15F9B4A78}"/>
              </a:ext>
            </a:extLst>
          </p:cNvPr>
          <p:cNvSpPr/>
          <p:nvPr/>
        </p:nvSpPr>
        <p:spPr>
          <a:xfrm>
            <a:off x="11560075" y="5717723"/>
            <a:ext cx="378064" cy="354360"/>
          </a:xfrm>
          <a:custGeom>
            <a:avLst/>
            <a:gdLst>
              <a:gd name="connsiteX0" fmla="*/ 11889 w 152253"/>
              <a:gd name="connsiteY0" fmla="*/ 142708 h 142707"/>
              <a:gd name="connsiteX1" fmla="*/ 130812 w 152253"/>
              <a:gd name="connsiteY1" fmla="*/ 142708 h 142707"/>
              <a:gd name="connsiteX2" fmla="*/ 142705 w 152253"/>
              <a:gd name="connsiteY2" fmla="*/ 130815 h 142707"/>
              <a:gd name="connsiteX3" fmla="*/ 142705 w 152253"/>
              <a:gd name="connsiteY3" fmla="*/ 120247 h 142707"/>
              <a:gd name="connsiteX4" fmla="*/ 142845 w 152253"/>
              <a:gd name="connsiteY4" fmla="*/ 117053 h 142707"/>
              <a:gd name="connsiteX5" fmla="*/ 152205 w 152253"/>
              <a:gd name="connsiteY5" fmla="*/ 12960 h 142707"/>
              <a:gd name="connsiteX6" fmla="*/ 149139 w 152253"/>
              <a:gd name="connsiteY6" fmla="*/ 3866 h 142707"/>
              <a:gd name="connsiteX7" fmla="*/ 140358 w 152253"/>
              <a:gd name="connsiteY7" fmla="*/ 0 h 142707"/>
              <a:gd name="connsiteX8" fmla="*/ 76437 w 152253"/>
              <a:gd name="connsiteY8" fmla="*/ 0 h 142707"/>
              <a:gd name="connsiteX9" fmla="*/ 65985 w 152253"/>
              <a:gd name="connsiteY9" fmla="*/ 6225 h 142707"/>
              <a:gd name="connsiteX10" fmla="*/ 1437 w 152253"/>
              <a:gd name="connsiteY10" fmla="*/ 125148 h 142707"/>
              <a:gd name="connsiteX11" fmla="*/ 1669 w 152253"/>
              <a:gd name="connsiteY11" fmla="*/ 136901 h 142707"/>
              <a:gd name="connsiteX12" fmla="*/ 11889 w 152253"/>
              <a:gd name="connsiteY12" fmla="*/ 142708 h 1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2253" h="142707">
                <a:moveTo>
                  <a:pt x="11889" y="142708"/>
                </a:moveTo>
                <a:lnTo>
                  <a:pt x="130812" y="142708"/>
                </a:lnTo>
                <a:cubicBezTo>
                  <a:pt x="137386" y="142708"/>
                  <a:pt x="142705" y="137389"/>
                  <a:pt x="142705" y="130815"/>
                </a:cubicBezTo>
                <a:lnTo>
                  <a:pt x="142705" y="120247"/>
                </a:lnTo>
                <a:cubicBezTo>
                  <a:pt x="142705" y="119143"/>
                  <a:pt x="142752" y="118052"/>
                  <a:pt x="142845" y="117053"/>
                </a:cubicBezTo>
                <a:lnTo>
                  <a:pt x="152205" y="12960"/>
                </a:lnTo>
                <a:cubicBezTo>
                  <a:pt x="152507" y="9626"/>
                  <a:pt x="151392" y="6328"/>
                  <a:pt x="149139" y="3866"/>
                </a:cubicBezTo>
                <a:cubicBezTo>
                  <a:pt x="146885" y="1405"/>
                  <a:pt x="143703" y="0"/>
                  <a:pt x="140358" y="0"/>
                </a:cubicBezTo>
                <a:lnTo>
                  <a:pt x="76437" y="0"/>
                </a:lnTo>
                <a:cubicBezTo>
                  <a:pt x="72070" y="0"/>
                  <a:pt x="68076" y="2393"/>
                  <a:pt x="65985" y="6225"/>
                </a:cubicBezTo>
                <a:lnTo>
                  <a:pt x="1437" y="125148"/>
                </a:lnTo>
                <a:cubicBezTo>
                  <a:pt x="-561" y="128829"/>
                  <a:pt x="-468" y="133289"/>
                  <a:pt x="1669" y="136901"/>
                </a:cubicBezTo>
                <a:cubicBezTo>
                  <a:pt x="3806" y="140501"/>
                  <a:pt x="7685" y="142708"/>
                  <a:pt x="11889" y="142708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3" name="Forma libre 199">
            <a:extLst>
              <a:ext uri="{FF2B5EF4-FFF2-40B4-BE49-F238E27FC236}">
                <a16:creationId xmlns:a16="http://schemas.microsoft.com/office/drawing/2014/main" id="{DDB692B4-3B89-9F43-ABFD-23C54A5FEA81}"/>
              </a:ext>
            </a:extLst>
          </p:cNvPr>
          <p:cNvSpPr/>
          <p:nvPr/>
        </p:nvSpPr>
        <p:spPr>
          <a:xfrm>
            <a:off x="11560068" y="6131141"/>
            <a:ext cx="1181204" cy="767783"/>
          </a:xfrm>
          <a:custGeom>
            <a:avLst/>
            <a:gdLst>
              <a:gd name="connsiteX0" fmla="*/ 357606 w 475692"/>
              <a:gd name="connsiteY0" fmla="*/ 151708 h 309200"/>
              <a:gd name="connsiteX1" fmla="*/ 452744 w 475692"/>
              <a:gd name="connsiteY1" fmla="*/ 120677 h 309200"/>
              <a:gd name="connsiteX2" fmla="*/ 463800 w 475692"/>
              <a:gd name="connsiteY2" fmla="*/ 118924 h 309200"/>
              <a:gd name="connsiteX3" fmla="*/ 475693 w 475692"/>
              <a:gd name="connsiteY3" fmla="*/ 107031 h 309200"/>
              <a:gd name="connsiteX4" fmla="*/ 475693 w 475692"/>
              <a:gd name="connsiteY4" fmla="*/ 11893 h 309200"/>
              <a:gd name="connsiteX5" fmla="*/ 463800 w 475692"/>
              <a:gd name="connsiteY5" fmla="*/ 0 h 309200"/>
              <a:gd name="connsiteX6" fmla="*/ 344877 w 475692"/>
              <a:gd name="connsiteY6" fmla="*/ 0 h 309200"/>
              <a:gd name="connsiteX7" fmla="*/ 332984 w 475692"/>
              <a:gd name="connsiteY7" fmla="*/ 11893 h 309200"/>
              <a:gd name="connsiteX8" fmla="*/ 332984 w 475692"/>
              <a:gd name="connsiteY8" fmla="*/ 59462 h 309200"/>
              <a:gd name="connsiteX9" fmla="*/ 297307 w 475692"/>
              <a:gd name="connsiteY9" fmla="*/ 95139 h 309200"/>
              <a:gd name="connsiteX10" fmla="*/ 178385 w 475692"/>
              <a:gd name="connsiteY10" fmla="*/ 95139 h 309200"/>
              <a:gd name="connsiteX11" fmla="*/ 142708 w 475692"/>
              <a:gd name="connsiteY11" fmla="*/ 59462 h 309200"/>
              <a:gd name="connsiteX12" fmla="*/ 142708 w 475692"/>
              <a:gd name="connsiteY12" fmla="*/ 11893 h 309200"/>
              <a:gd name="connsiteX13" fmla="*/ 130815 w 475692"/>
              <a:gd name="connsiteY13" fmla="*/ 0 h 309200"/>
              <a:gd name="connsiteX14" fmla="*/ 11893 w 475692"/>
              <a:gd name="connsiteY14" fmla="*/ 0 h 309200"/>
              <a:gd name="connsiteX15" fmla="*/ 0 w 475692"/>
              <a:gd name="connsiteY15" fmla="*/ 11893 h 309200"/>
              <a:gd name="connsiteX16" fmla="*/ 0 w 475692"/>
              <a:gd name="connsiteY16" fmla="*/ 297308 h 309200"/>
              <a:gd name="connsiteX17" fmla="*/ 11893 w 475692"/>
              <a:gd name="connsiteY17" fmla="*/ 309201 h 309200"/>
              <a:gd name="connsiteX18" fmla="*/ 323950 w 475692"/>
              <a:gd name="connsiteY18" fmla="*/ 309201 h 309200"/>
              <a:gd name="connsiteX19" fmla="*/ 332893 w 475692"/>
              <a:gd name="connsiteY19" fmla="*/ 305148 h 309200"/>
              <a:gd name="connsiteX20" fmla="*/ 335750 w 475692"/>
              <a:gd name="connsiteY20" fmla="*/ 295741 h 309200"/>
              <a:gd name="connsiteX21" fmla="*/ 332986 w 475692"/>
              <a:gd name="connsiteY21" fmla="*/ 247672 h 309200"/>
              <a:gd name="connsiteX22" fmla="*/ 332986 w 475692"/>
              <a:gd name="connsiteY22" fmla="*/ 185620 h 309200"/>
              <a:gd name="connsiteX23" fmla="*/ 357606 w 475692"/>
              <a:gd name="connsiteY23" fmla="*/ 151708 h 30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75692" h="309200">
                <a:moveTo>
                  <a:pt x="357606" y="151708"/>
                </a:moveTo>
                <a:lnTo>
                  <a:pt x="452744" y="120677"/>
                </a:lnTo>
                <a:cubicBezTo>
                  <a:pt x="456298" y="119516"/>
                  <a:pt x="460014" y="118924"/>
                  <a:pt x="463800" y="118924"/>
                </a:cubicBezTo>
                <a:cubicBezTo>
                  <a:pt x="470374" y="118924"/>
                  <a:pt x="475693" y="113604"/>
                  <a:pt x="475693" y="107031"/>
                </a:cubicBezTo>
                <a:lnTo>
                  <a:pt x="475693" y="11893"/>
                </a:lnTo>
                <a:cubicBezTo>
                  <a:pt x="475693" y="5319"/>
                  <a:pt x="470374" y="0"/>
                  <a:pt x="463800" y="0"/>
                </a:cubicBezTo>
                <a:lnTo>
                  <a:pt x="344877" y="0"/>
                </a:lnTo>
                <a:cubicBezTo>
                  <a:pt x="338303" y="0"/>
                  <a:pt x="332984" y="5319"/>
                  <a:pt x="332984" y="11893"/>
                </a:cubicBezTo>
                <a:lnTo>
                  <a:pt x="332984" y="59462"/>
                </a:lnTo>
                <a:cubicBezTo>
                  <a:pt x="332984" y="79136"/>
                  <a:pt x="316981" y="95139"/>
                  <a:pt x="297307" y="95139"/>
                </a:cubicBezTo>
                <a:lnTo>
                  <a:pt x="178385" y="95139"/>
                </a:lnTo>
                <a:cubicBezTo>
                  <a:pt x="158711" y="95139"/>
                  <a:pt x="142708" y="79136"/>
                  <a:pt x="142708" y="59462"/>
                </a:cubicBezTo>
                <a:lnTo>
                  <a:pt x="142708" y="11893"/>
                </a:lnTo>
                <a:cubicBezTo>
                  <a:pt x="142708" y="5319"/>
                  <a:pt x="137389" y="0"/>
                  <a:pt x="130815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lnTo>
                  <a:pt x="0" y="297308"/>
                </a:lnTo>
                <a:cubicBezTo>
                  <a:pt x="0" y="303882"/>
                  <a:pt x="5319" y="309201"/>
                  <a:pt x="11893" y="309201"/>
                </a:cubicBezTo>
                <a:lnTo>
                  <a:pt x="323950" y="309201"/>
                </a:lnTo>
                <a:cubicBezTo>
                  <a:pt x="327387" y="309201"/>
                  <a:pt x="330639" y="307726"/>
                  <a:pt x="332893" y="305148"/>
                </a:cubicBezTo>
                <a:cubicBezTo>
                  <a:pt x="335146" y="302569"/>
                  <a:pt x="336190" y="299132"/>
                  <a:pt x="335750" y="295741"/>
                </a:cubicBezTo>
                <a:cubicBezTo>
                  <a:pt x="333892" y="281839"/>
                  <a:pt x="332986" y="266114"/>
                  <a:pt x="332986" y="247672"/>
                </a:cubicBezTo>
                <a:lnTo>
                  <a:pt x="332986" y="185620"/>
                </a:lnTo>
                <a:cubicBezTo>
                  <a:pt x="332985" y="170128"/>
                  <a:pt x="342880" y="156494"/>
                  <a:pt x="357606" y="151708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4" name="Gráfico 256">
            <a:extLst>
              <a:ext uri="{FF2B5EF4-FFF2-40B4-BE49-F238E27FC236}">
                <a16:creationId xmlns:a16="http://schemas.microsoft.com/office/drawing/2014/main" id="{2B28C935-C78A-6F42-BACA-5BAABBD65ACB}"/>
              </a:ext>
            </a:extLst>
          </p:cNvPr>
          <p:cNvSpPr/>
          <p:nvPr/>
        </p:nvSpPr>
        <p:spPr>
          <a:xfrm>
            <a:off x="3503769" y="5724187"/>
            <a:ext cx="1324923" cy="1214513"/>
          </a:xfrm>
          <a:custGeom>
            <a:avLst/>
            <a:gdLst>
              <a:gd name="connsiteX0" fmla="*/ 565628 w 570831"/>
              <a:gd name="connsiteY0" fmla="*/ 449609 h 523262"/>
              <a:gd name="connsiteX1" fmla="*/ 565617 w 570831"/>
              <a:gd name="connsiteY1" fmla="*/ 449597 h 523262"/>
              <a:gd name="connsiteX2" fmla="*/ 407712 w 570831"/>
              <a:gd name="connsiteY2" fmla="*/ 163543 h 523262"/>
              <a:gd name="connsiteX3" fmla="*/ 330443 w 570831"/>
              <a:gd name="connsiteY3" fmla="*/ 27641 h 523262"/>
              <a:gd name="connsiteX4" fmla="*/ 285403 w 570831"/>
              <a:gd name="connsiteY4" fmla="*/ 0 h 523262"/>
              <a:gd name="connsiteX5" fmla="*/ 240364 w 570831"/>
              <a:gd name="connsiteY5" fmla="*/ 27641 h 523262"/>
              <a:gd name="connsiteX6" fmla="*/ 163038 w 570831"/>
              <a:gd name="connsiteY6" fmla="*/ 163648 h 523262"/>
              <a:gd name="connsiteX7" fmla="*/ 5203 w 570831"/>
              <a:gd name="connsiteY7" fmla="*/ 449609 h 523262"/>
              <a:gd name="connsiteX8" fmla="*/ 0 w 570831"/>
              <a:gd name="connsiteY8" fmla="*/ 471919 h 523262"/>
              <a:gd name="connsiteX9" fmla="*/ 50986 w 570831"/>
              <a:gd name="connsiteY9" fmla="*/ 523262 h 523262"/>
              <a:gd name="connsiteX10" fmla="*/ 285416 w 570831"/>
              <a:gd name="connsiteY10" fmla="*/ 523239 h 523262"/>
              <a:gd name="connsiteX11" fmla="*/ 519845 w 570831"/>
              <a:gd name="connsiteY11" fmla="*/ 523262 h 523262"/>
              <a:gd name="connsiteX12" fmla="*/ 570831 w 570831"/>
              <a:gd name="connsiteY12" fmla="*/ 471919 h 523262"/>
              <a:gd name="connsiteX13" fmla="*/ 565628 w 570831"/>
              <a:gd name="connsiteY13" fmla="*/ 449609 h 523262"/>
              <a:gd name="connsiteX14" fmla="*/ 285416 w 570831"/>
              <a:gd name="connsiteY14" fmla="*/ 475704 h 523262"/>
              <a:gd name="connsiteX15" fmla="*/ 261631 w 570831"/>
              <a:gd name="connsiteY15" fmla="*/ 451920 h 523262"/>
              <a:gd name="connsiteX16" fmla="*/ 285416 w 570831"/>
              <a:gd name="connsiteY16" fmla="*/ 428136 h 523262"/>
              <a:gd name="connsiteX17" fmla="*/ 309200 w 570831"/>
              <a:gd name="connsiteY17" fmla="*/ 451920 h 523262"/>
              <a:gd name="connsiteX18" fmla="*/ 285416 w 570831"/>
              <a:gd name="connsiteY18" fmla="*/ 475704 h 523262"/>
              <a:gd name="connsiteX19" fmla="*/ 309200 w 570831"/>
              <a:gd name="connsiteY19" fmla="*/ 392459 h 523262"/>
              <a:gd name="connsiteX20" fmla="*/ 297307 w 570831"/>
              <a:gd name="connsiteY20" fmla="*/ 404351 h 523262"/>
              <a:gd name="connsiteX21" fmla="*/ 273523 w 570831"/>
              <a:gd name="connsiteY21" fmla="*/ 404351 h 523262"/>
              <a:gd name="connsiteX22" fmla="*/ 261630 w 570831"/>
              <a:gd name="connsiteY22" fmla="*/ 392459 h 523262"/>
              <a:gd name="connsiteX23" fmla="*/ 261630 w 570831"/>
              <a:gd name="connsiteY23" fmla="*/ 130827 h 523262"/>
              <a:gd name="connsiteX24" fmla="*/ 273523 w 570831"/>
              <a:gd name="connsiteY24" fmla="*/ 118935 h 523262"/>
              <a:gd name="connsiteX25" fmla="*/ 297307 w 570831"/>
              <a:gd name="connsiteY25" fmla="*/ 118935 h 523262"/>
              <a:gd name="connsiteX26" fmla="*/ 309200 w 570831"/>
              <a:gd name="connsiteY26" fmla="*/ 130827 h 523262"/>
              <a:gd name="connsiteX27" fmla="*/ 309200 w 570831"/>
              <a:gd name="connsiteY27" fmla="*/ 392459 h 5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70831" h="523262">
                <a:moveTo>
                  <a:pt x="565628" y="449609"/>
                </a:moveTo>
                <a:cubicBezTo>
                  <a:pt x="565628" y="449609"/>
                  <a:pt x="565628" y="449609"/>
                  <a:pt x="565617" y="449597"/>
                </a:cubicBezTo>
                <a:cubicBezTo>
                  <a:pt x="527615" y="371647"/>
                  <a:pt x="463912" y="261085"/>
                  <a:pt x="407712" y="163543"/>
                </a:cubicBezTo>
                <a:cubicBezTo>
                  <a:pt x="378305" y="112489"/>
                  <a:pt x="350524" y="64282"/>
                  <a:pt x="330443" y="27641"/>
                </a:cubicBezTo>
                <a:cubicBezTo>
                  <a:pt x="320966" y="10336"/>
                  <a:pt x="304126" y="0"/>
                  <a:pt x="285403" y="0"/>
                </a:cubicBezTo>
                <a:cubicBezTo>
                  <a:pt x="266681" y="0"/>
                  <a:pt x="249841" y="10336"/>
                  <a:pt x="240364" y="27641"/>
                </a:cubicBezTo>
                <a:cubicBezTo>
                  <a:pt x="220272" y="64304"/>
                  <a:pt x="192479" y="112560"/>
                  <a:pt x="163038" y="163648"/>
                </a:cubicBezTo>
                <a:cubicBezTo>
                  <a:pt x="106873" y="261166"/>
                  <a:pt x="43193" y="371681"/>
                  <a:pt x="5203" y="449609"/>
                </a:cubicBezTo>
                <a:cubicBezTo>
                  <a:pt x="1754" y="456705"/>
                  <a:pt x="0" y="464218"/>
                  <a:pt x="0" y="471919"/>
                </a:cubicBezTo>
                <a:cubicBezTo>
                  <a:pt x="0" y="500233"/>
                  <a:pt x="22868" y="523262"/>
                  <a:pt x="50986" y="523262"/>
                </a:cubicBezTo>
                <a:lnTo>
                  <a:pt x="285416" y="523239"/>
                </a:lnTo>
                <a:lnTo>
                  <a:pt x="519845" y="523262"/>
                </a:lnTo>
                <a:cubicBezTo>
                  <a:pt x="547963" y="523262"/>
                  <a:pt x="570831" y="500233"/>
                  <a:pt x="570831" y="471919"/>
                </a:cubicBezTo>
                <a:cubicBezTo>
                  <a:pt x="570831" y="464218"/>
                  <a:pt x="569077" y="456705"/>
                  <a:pt x="565628" y="449609"/>
                </a:cubicBezTo>
                <a:close/>
                <a:moveTo>
                  <a:pt x="285416" y="475704"/>
                </a:moveTo>
                <a:cubicBezTo>
                  <a:pt x="272304" y="475704"/>
                  <a:pt x="261631" y="465031"/>
                  <a:pt x="261631" y="451920"/>
                </a:cubicBezTo>
                <a:cubicBezTo>
                  <a:pt x="261631" y="438808"/>
                  <a:pt x="272304" y="428136"/>
                  <a:pt x="285416" y="428136"/>
                </a:cubicBezTo>
                <a:cubicBezTo>
                  <a:pt x="298527" y="428136"/>
                  <a:pt x="309200" y="438808"/>
                  <a:pt x="309200" y="451920"/>
                </a:cubicBezTo>
                <a:cubicBezTo>
                  <a:pt x="309200" y="465031"/>
                  <a:pt x="298527" y="475704"/>
                  <a:pt x="285416" y="475704"/>
                </a:cubicBezTo>
                <a:close/>
                <a:moveTo>
                  <a:pt x="309200" y="392459"/>
                </a:moveTo>
                <a:cubicBezTo>
                  <a:pt x="309200" y="399032"/>
                  <a:pt x="303881" y="404351"/>
                  <a:pt x="297307" y="404351"/>
                </a:cubicBezTo>
                <a:lnTo>
                  <a:pt x="273523" y="404351"/>
                </a:lnTo>
                <a:cubicBezTo>
                  <a:pt x="266949" y="404351"/>
                  <a:pt x="261630" y="399032"/>
                  <a:pt x="261630" y="392459"/>
                </a:cubicBezTo>
                <a:lnTo>
                  <a:pt x="261630" y="130827"/>
                </a:lnTo>
                <a:cubicBezTo>
                  <a:pt x="261630" y="124254"/>
                  <a:pt x="266949" y="118935"/>
                  <a:pt x="273523" y="118935"/>
                </a:cubicBezTo>
                <a:lnTo>
                  <a:pt x="297307" y="118935"/>
                </a:lnTo>
                <a:cubicBezTo>
                  <a:pt x="303881" y="118935"/>
                  <a:pt x="309200" y="124254"/>
                  <a:pt x="309200" y="130827"/>
                </a:cubicBezTo>
                <a:lnTo>
                  <a:pt x="309200" y="392459"/>
                </a:ln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pic>
        <p:nvPicPr>
          <p:cNvPr id="75" name="Gráfico 222">
            <a:extLst>
              <a:ext uri="{FF2B5EF4-FFF2-40B4-BE49-F238E27FC236}">
                <a16:creationId xmlns:a16="http://schemas.microsoft.com/office/drawing/2014/main" id="{B654AC9F-90E8-4149-BD6F-A843DBD82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30873" y="9596295"/>
            <a:ext cx="1285584" cy="1285584"/>
          </a:xfrm>
          <a:prstGeom prst="rect">
            <a:avLst/>
          </a:prstGeom>
        </p:spPr>
      </p:pic>
      <p:sp>
        <p:nvSpPr>
          <p:cNvPr id="79" name="Forma libre 56">
            <a:extLst>
              <a:ext uri="{FF2B5EF4-FFF2-40B4-BE49-F238E27FC236}">
                <a16:creationId xmlns:a16="http://schemas.microsoft.com/office/drawing/2014/main" id="{AC452E95-6713-5749-AFE0-B97A3C03E812}"/>
              </a:ext>
            </a:extLst>
          </p:cNvPr>
          <p:cNvSpPr/>
          <p:nvPr/>
        </p:nvSpPr>
        <p:spPr>
          <a:xfrm>
            <a:off x="15559607" y="9474351"/>
            <a:ext cx="1360458" cy="1360437"/>
          </a:xfrm>
          <a:custGeom>
            <a:avLst/>
            <a:gdLst>
              <a:gd name="connsiteX0" fmla="*/ 399182 w 570830"/>
              <a:gd name="connsiteY0" fmla="*/ 287231 h 570821"/>
              <a:gd name="connsiteX1" fmla="*/ 387360 w 570830"/>
              <a:gd name="connsiteY1" fmla="*/ 284246 h 570821"/>
              <a:gd name="connsiteX2" fmla="*/ 380554 w 570830"/>
              <a:gd name="connsiteY2" fmla="*/ 285408 h 570821"/>
              <a:gd name="connsiteX3" fmla="*/ 356770 w 570830"/>
              <a:gd name="connsiteY3" fmla="*/ 261624 h 570821"/>
              <a:gd name="connsiteX4" fmla="*/ 357932 w 570830"/>
              <a:gd name="connsiteY4" fmla="*/ 254876 h 570821"/>
              <a:gd name="connsiteX5" fmla="*/ 354958 w 570830"/>
              <a:gd name="connsiteY5" fmla="*/ 242983 h 570821"/>
              <a:gd name="connsiteX6" fmla="*/ 337909 w 570830"/>
              <a:gd name="connsiteY6" fmla="*/ 225947 h 570821"/>
              <a:gd name="connsiteX7" fmla="*/ 280492 w 570830"/>
              <a:gd name="connsiteY7" fmla="*/ 225947 h 570821"/>
              <a:gd name="connsiteX8" fmla="*/ 279469 w 570830"/>
              <a:gd name="connsiteY8" fmla="*/ 226969 h 570821"/>
              <a:gd name="connsiteX9" fmla="*/ 142707 w 570830"/>
              <a:gd name="connsiteY9" fmla="*/ 90206 h 570821"/>
              <a:gd name="connsiteX10" fmla="*/ 142707 w 570830"/>
              <a:gd name="connsiteY10" fmla="*/ 73250 h 570821"/>
              <a:gd name="connsiteX11" fmla="*/ 124730 w 570830"/>
              <a:gd name="connsiteY11" fmla="*/ 42277 h 570821"/>
              <a:gd name="connsiteX12" fmla="*/ 53468 w 570830"/>
              <a:gd name="connsiteY12" fmla="*/ 1560 h 570821"/>
              <a:gd name="connsiteX13" fmla="*/ 39161 w 570830"/>
              <a:gd name="connsiteY13" fmla="*/ 3476 h 570821"/>
              <a:gd name="connsiteX14" fmla="*/ 3484 w 570830"/>
              <a:gd name="connsiteY14" fmla="*/ 39153 h 570821"/>
              <a:gd name="connsiteX15" fmla="*/ 1556 w 570830"/>
              <a:gd name="connsiteY15" fmla="*/ 53461 h 570821"/>
              <a:gd name="connsiteX16" fmla="*/ 42273 w 570830"/>
              <a:gd name="connsiteY16" fmla="*/ 124710 h 570821"/>
              <a:gd name="connsiteX17" fmla="*/ 73259 w 570830"/>
              <a:gd name="connsiteY17" fmla="*/ 142699 h 570821"/>
              <a:gd name="connsiteX18" fmla="*/ 90214 w 570830"/>
              <a:gd name="connsiteY18" fmla="*/ 142699 h 570821"/>
              <a:gd name="connsiteX19" fmla="*/ 226970 w 570830"/>
              <a:gd name="connsiteY19" fmla="*/ 279454 h 570821"/>
              <a:gd name="connsiteX20" fmla="*/ 225954 w 570830"/>
              <a:gd name="connsiteY20" fmla="*/ 280470 h 570821"/>
              <a:gd name="connsiteX21" fmla="*/ 214061 w 570830"/>
              <a:gd name="connsiteY21" fmla="*/ 309192 h 570821"/>
              <a:gd name="connsiteX22" fmla="*/ 225954 w 570830"/>
              <a:gd name="connsiteY22" fmla="*/ 337901 h 570821"/>
              <a:gd name="connsiteX23" fmla="*/ 243003 w 570830"/>
              <a:gd name="connsiteY23" fmla="*/ 354938 h 570821"/>
              <a:gd name="connsiteX24" fmla="*/ 254825 w 570830"/>
              <a:gd name="connsiteY24" fmla="*/ 357922 h 570821"/>
              <a:gd name="connsiteX25" fmla="*/ 261631 w 570830"/>
              <a:gd name="connsiteY25" fmla="*/ 356761 h 570821"/>
              <a:gd name="connsiteX26" fmla="*/ 285415 w 570830"/>
              <a:gd name="connsiteY26" fmla="*/ 380545 h 570821"/>
              <a:gd name="connsiteX27" fmla="*/ 284253 w 570830"/>
              <a:gd name="connsiteY27" fmla="*/ 387350 h 570821"/>
              <a:gd name="connsiteX28" fmla="*/ 287227 w 570830"/>
              <a:gd name="connsiteY28" fmla="*/ 399173 h 570821"/>
              <a:gd name="connsiteX29" fmla="*/ 438575 w 570830"/>
              <a:gd name="connsiteY29" fmla="*/ 550521 h 570821"/>
              <a:gd name="connsiteX30" fmla="*/ 487584 w 570830"/>
              <a:gd name="connsiteY30" fmla="*/ 570821 h 570821"/>
              <a:gd name="connsiteX31" fmla="*/ 536593 w 570830"/>
              <a:gd name="connsiteY31" fmla="*/ 550521 h 570821"/>
              <a:gd name="connsiteX32" fmla="*/ 550529 w 570830"/>
              <a:gd name="connsiteY32" fmla="*/ 536585 h 570821"/>
              <a:gd name="connsiteX33" fmla="*/ 570831 w 570830"/>
              <a:gd name="connsiteY33" fmla="*/ 487577 h 570821"/>
              <a:gd name="connsiteX34" fmla="*/ 550530 w 570830"/>
              <a:gd name="connsiteY34" fmla="*/ 438568 h 570821"/>
              <a:gd name="connsiteX35" fmla="*/ 399182 w 570830"/>
              <a:gd name="connsiteY35" fmla="*/ 287231 h 57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70830" h="570821">
                <a:moveTo>
                  <a:pt x="399182" y="287231"/>
                </a:moveTo>
                <a:cubicBezTo>
                  <a:pt x="396116" y="284141"/>
                  <a:pt x="391494" y="282968"/>
                  <a:pt x="387360" y="284246"/>
                </a:cubicBezTo>
                <a:cubicBezTo>
                  <a:pt x="384712" y="285035"/>
                  <a:pt x="382551" y="285408"/>
                  <a:pt x="380554" y="285408"/>
                </a:cubicBezTo>
                <a:cubicBezTo>
                  <a:pt x="367431" y="285408"/>
                  <a:pt x="356770" y="274735"/>
                  <a:pt x="356770" y="261624"/>
                </a:cubicBezTo>
                <a:cubicBezTo>
                  <a:pt x="356770" y="259580"/>
                  <a:pt x="357141" y="257443"/>
                  <a:pt x="357932" y="254876"/>
                </a:cubicBezTo>
                <a:cubicBezTo>
                  <a:pt x="359210" y="250661"/>
                  <a:pt x="358071" y="246085"/>
                  <a:pt x="354958" y="242983"/>
                </a:cubicBezTo>
                <a:lnTo>
                  <a:pt x="337909" y="225947"/>
                </a:lnTo>
                <a:cubicBezTo>
                  <a:pt x="322579" y="210617"/>
                  <a:pt x="295822" y="210617"/>
                  <a:pt x="280492" y="225947"/>
                </a:cubicBezTo>
                <a:lnTo>
                  <a:pt x="279469" y="226969"/>
                </a:lnTo>
                <a:lnTo>
                  <a:pt x="142707" y="90206"/>
                </a:lnTo>
                <a:lnTo>
                  <a:pt x="142707" y="73250"/>
                </a:lnTo>
                <a:cubicBezTo>
                  <a:pt x="142707" y="60487"/>
                  <a:pt x="135832" y="48618"/>
                  <a:pt x="124730" y="42277"/>
                </a:cubicBezTo>
                <a:lnTo>
                  <a:pt x="53468" y="1560"/>
                </a:lnTo>
                <a:cubicBezTo>
                  <a:pt x="48846" y="-1088"/>
                  <a:pt x="42969" y="-310"/>
                  <a:pt x="39161" y="3476"/>
                </a:cubicBezTo>
                <a:lnTo>
                  <a:pt x="3484" y="39153"/>
                </a:lnTo>
                <a:cubicBezTo>
                  <a:pt x="-303" y="42940"/>
                  <a:pt x="-1092" y="48804"/>
                  <a:pt x="1556" y="53461"/>
                </a:cubicBezTo>
                <a:lnTo>
                  <a:pt x="42273" y="124710"/>
                </a:lnTo>
                <a:cubicBezTo>
                  <a:pt x="48615" y="135812"/>
                  <a:pt x="60483" y="142699"/>
                  <a:pt x="73259" y="142699"/>
                </a:cubicBezTo>
                <a:lnTo>
                  <a:pt x="90214" y="142699"/>
                </a:lnTo>
                <a:lnTo>
                  <a:pt x="226970" y="279454"/>
                </a:lnTo>
                <a:lnTo>
                  <a:pt x="225954" y="280470"/>
                </a:lnTo>
                <a:cubicBezTo>
                  <a:pt x="218289" y="288136"/>
                  <a:pt x="214061" y="298333"/>
                  <a:pt x="214061" y="309192"/>
                </a:cubicBezTo>
                <a:cubicBezTo>
                  <a:pt x="214061" y="320039"/>
                  <a:pt x="218289" y="330236"/>
                  <a:pt x="225954" y="337901"/>
                </a:cubicBezTo>
                <a:lnTo>
                  <a:pt x="243003" y="354938"/>
                </a:lnTo>
                <a:cubicBezTo>
                  <a:pt x="246116" y="358038"/>
                  <a:pt x="250668" y="359177"/>
                  <a:pt x="254825" y="357922"/>
                </a:cubicBezTo>
                <a:cubicBezTo>
                  <a:pt x="257473" y="357133"/>
                  <a:pt x="259634" y="356761"/>
                  <a:pt x="261631" y="356761"/>
                </a:cubicBezTo>
                <a:cubicBezTo>
                  <a:pt x="274754" y="356761"/>
                  <a:pt x="285415" y="367434"/>
                  <a:pt x="285415" y="380545"/>
                </a:cubicBezTo>
                <a:cubicBezTo>
                  <a:pt x="285415" y="382519"/>
                  <a:pt x="285044" y="384679"/>
                  <a:pt x="284253" y="387350"/>
                </a:cubicBezTo>
                <a:cubicBezTo>
                  <a:pt x="282976" y="391542"/>
                  <a:pt x="284137" y="396083"/>
                  <a:pt x="287227" y="399173"/>
                </a:cubicBezTo>
                <a:lnTo>
                  <a:pt x="438575" y="550521"/>
                </a:lnTo>
                <a:cubicBezTo>
                  <a:pt x="451675" y="563610"/>
                  <a:pt x="469096" y="570821"/>
                  <a:pt x="487584" y="570821"/>
                </a:cubicBezTo>
                <a:cubicBezTo>
                  <a:pt x="506073" y="570821"/>
                  <a:pt x="523493" y="563609"/>
                  <a:pt x="536593" y="550521"/>
                </a:cubicBezTo>
                <a:lnTo>
                  <a:pt x="550529" y="536585"/>
                </a:lnTo>
                <a:cubicBezTo>
                  <a:pt x="563631" y="523509"/>
                  <a:pt x="570831" y="506100"/>
                  <a:pt x="570831" y="487577"/>
                </a:cubicBezTo>
                <a:cubicBezTo>
                  <a:pt x="570831" y="469053"/>
                  <a:pt x="563631" y="451645"/>
                  <a:pt x="550530" y="438568"/>
                </a:cubicBezTo>
                <a:lnTo>
                  <a:pt x="399182" y="287231"/>
                </a:ln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0" name="Forma libre 57">
            <a:extLst>
              <a:ext uri="{FF2B5EF4-FFF2-40B4-BE49-F238E27FC236}">
                <a16:creationId xmlns:a16="http://schemas.microsoft.com/office/drawing/2014/main" id="{1C427002-8A95-5642-A75C-E0B039503DE3}"/>
              </a:ext>
            </a:extLst>
          </p:cNvPr>
          <p:cNvSpPr/>
          <p:nvPr/>
        </p:nvSpPr>
        <p:spPr>
          <a:xfrm>
            <a:off x="16013096" y="9531016"/>
            <a:ext cx="906971" cy="708567"/>
          </a:xfrm>
          <a:custGeom>
            <a:avLst/>
            <a:gdLst>
              <a:gd name="connsiteX0" fmla="*/ 11890 w 380553"/>
              <a:gd name="connsiteY0" fmla="*/ 47569 h 297305"/>
              <a:gd name="connsiteX1" fmla="*/ 110512 w 380553"/>
              <a:gd name="connsiteY1" fmla="*/ 91654 h 297305"/>
              <a:gd name="connsiteX2" fmla="*/ 110652 w 380553"/>
              <a:gd name="connsiteY2" fmla="*/ 150163 h 297305"/>
              <a:gd name="connsiteX3" fmla="*/ 111558 w 380553"/>
              <a:gd name="connsiteY3" fmla="*/ 161231 h 297305"/>
              <a:gd name="connsiteX4" fmla="*/ 121174 w 380553"/>
              <a:gd name="connsiteY4" fmla="*/ 166735 h 297305"/>
              <a:gd name="connsiteX5" fmla="*/ 164447 w 380553"/>
              <a:gd name="connsiteY5" fmla="*/ 185363 h 297305"/>
              <a:gd name="connsiteX6" fmla="*/ 181496 w 380553"/>
              <a:gd name="connsiteY6" fmla="*/ 202376 h 297305"/>
              <a:gd name="connsiteX7" fmla="*/ 187163 w 380553"/>
              <a:gd name="connsiteY7" fmla="*/ 210157 h 297305"/>
              <a:gd name="connsiteX8" fmla="*/ 200031 w 380553"/>
              <a:gd name="connsiteY8" fmla="*/ 215941 h 297305"/>
              <a:gd name="connsiteX9" fmla="*/ 236382 w 380553"/>
              <a:gd name="connsiteY9" fmla="*/ 215860 h 297305"/>
              <a:gd name="connsiteX10" fmla="*/ 261630 w 380553"/>
              <a:gd name="connsiteY10" fmla="*/ 249736 h 297305"/>
              <a:gd name="connsiteX11" fmla="*/ 260631 w 380553"/>
              <a:gd name="connsiteY11" fmla="*/ 257750 h 297305"/>
              <a:gd name="connsiteX12" fmla="*/ 263836 w 380553"/>
              <a:gd name="connsiteY12" fmla="*/ 268760 h 297305"/>
              <a:gd name="connsiteX13" fmla="*/ 288898 w 380553"/>
              <a:gd name="connsiteY13" fmla="*/ 293822 h 297305"/>
              <a:gd name="connsiteX14" fmla="*/ 297307 w 380553"/>
              <a:gd name="connsiteY14" fmla="*/ 297306 h 297305"/>
              <a:gd name="connsiteX15" fmla="*/ 305715 w 380553"/>
              <a:gd name="connsiteY15" fmla="*/ 293822 h 297305"/>
              <a:gd name="connsiteX16" fmla="*/ 377069 w 380553"/>
              <a:gd name="connsiteY16" fmla="*/ 222468 h 297305"/>
              <a:gd name="connsiteX17" fmla="*/ 377069 w 380553"/>
              <a:gd name="connsiteY17" fmla="*/ 205652 h 297305"/>
              <a:gd name="connsiteX18" fmla="*/ 352007 w 380553"/>
              <a:gd name="connsiteY18" fmla="*/ 180590 h 297305"/>
              <a:gd name="connsiteX19" fmla="*/ 340974 w 380553"/>
              <a:gd name="connsiteY19" fmla="*/ 177396 h 297305"/>
              <a:gd name="connsiteX20" fmla="*/ 332984 w 380553"/>
              <a:gd name="connsiteY20" fmla="*/ 178382 h 297305"/>
              <a:gd name="connsiteX21" fmla="*/ 297307 w 380553"/>
              <a:gd name="connsiteY21" fmla="*/ 142706 h 297305"/>
              <a:gd name="connsiteX22" fmla="*/ 298492 w 380553"/>
              <a:gd name="connsiteY22" fmla="*/ 134146 h 297305"/>
              <a:gd name="connsiteX23" fmla="*/ 295449 w 380553"/>
              <a:gd name="connsiteY23" fmla="*/ 122986 h 297305"/>
              <a:gd name="connsiteX24" fmla="*/ 229670 w 380553"/>
              <a:gd name="connsiteY24" fmla="*/ 55721 h 297305"/>
              <a:gd name="connsiteX25" fmla="*/ 95137 w 380553"/>
              <a:gd name="connsiteY25" fmla="*/ 0 h 297305"/>
              <a:gd name="connsiteX26" fmla="*/ 6571 w 380553"/>
              <a:gd name="connsiteY26" fmla="*/ 25039 h 297305"/>
              <a:gd name="connsiteX27" fmla="*/ 323 w 380553"/>
              <a:gd name="connsiteY27" fmla="*/ 38406 h 297305"/>
              <a:gd name="connsiteX28" fmla="*/ 11890 w 380553"/>
              <a:gd name="connsiteY28" fmla="*/ 47569 h 29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0553" h="297305">
                <a:moveTo>
                  <a:pt x="11890" y="47569"/>
                </a:moveTo>
                <a:cubicBezTo>
                  <a:pt x="66428" y="47569"/>
                  <a:pt x="86844" y="67997"/>
                  <a:pt x="110512" y="91654"/>
                </a:cubicBezTo>
                <a:cubicBezTo>
                  <a:pt x="122707" y="103849"/>
                  <a:pt x="119385" y="129828"/>
                  <a:pt x="110652" y="150163"/>
                </a:cubicBezTo>
                <a:cubicBezTo>
                  <a:pt x="109119" y="153775"/>
                  <a:pt x="109444" y="157909"/>
                  <a:pt x="111558" y="161231"/>
                </a:cubicBezTo>
                <a:cubicBezTo>
                  <a:pt x="113649" y="164541"/>
                  <a:pt x="117249" y="166608"/>
                  <a:pt x="121174" y="166735"/>
                </a:cubicBezTo>
                <a:cubicBezTo>
                  <a:pt x="137666" y="167316"/>
                  <a:pt x="153041" y="173924"/>
                  <a:pt x="164447" y="185363"/>
                </a:cubicBezTo>
                <a:lnTo>
                  <a:pt x="181496" y="202376"/>
                </a:lnTo>
                <a:cubicBezTo>
                  <a:pt x="183471" y="204351"/>
                  <a:pt x="185329" y="206894"/>
                  <a:pt x="187163" y="210157"/>
                </a:cubicBezTo>
                <a:cubicBezTo>
                  <a:pt x="189718" y="214709"/>
                  <a:pt x="194921" y="217009"/>
                  <a:pt x="200031" y="215941"/>
                </a:cubicBezTo>
                <a:cubicBezTo>
                  <a:pt x="212923" y="213178"/>
                  <a:pt x="225744" y="213189"/>
                  <a:pt x="236382" y="215860"/>
                </a:cubicBezTo>
                <a:cubicBezTo>
                  <a:pt x="251480" y="220506"/>
                  <a:pt x="261630" y="234117"/>
                  <a:pt x="261630" y="249736"/>
                </a:cubicBezTo>
                <a:cubicBezTo>
                  <a:pt x="261630" y="252152"/>
                  <a:pt x="261304" y="254777"/>
                  <a:pt x="260631" y="257750"/>
                </a:cubicBezTo>
                <a:cubicBezTo>
                  <a:pt x="259748" y="261734"/>
                  <a:pt x="260956" y="265880"/>
                  <a:pt x="263836" y="268760"/>
                </a:cubicBezTo>
                <a:lnTo>
                  <a:pt x="288898" y="293822"/>
                </a:lnTo>
                <a:cubicBezTo>
                  <a:pt x="291220" y="296144"/>
                  <a:pt x="294264" y="297306"/>
                  <a:pt x="297307" y="297306"/>
                </a:cubicBezTo>
                <a:cubicBezTo>
                  <a:pt x="300349" y="297306"/>
                  <a:pt x="303392" y="296144"/>
                  <a:pt x="305715" y="293822"/>
                </a:cubicBezTo>
                <a:lnTo>
                  <a:pt x="377069" y="222468"/>
                </a:lnTo>
                <a:cubicBezTo>
                  <a:pt x="381715" y="217822"/>
                  <a:pt x="381715" y="210297"/>
                  <a:pt x="377069" y="205652"/>
                </a:cubicBezTo>
                <a:lnTo>
                  <a:pt x="352007" y="180590"/>
                </a:lnTo>
                <a:cubicBezTo>
                  <a:pt x="349127" y="177698"/>
                  <a:pt x="344830" y="176490"/>
                  <a:pt x="340974" y="177396"/>
                </a:cubicBezTo>
                <a:cubicBezTo>
                  <a:pt x="338048" y="178058"/>
                  <a:pt x="335447" y="178382"/>
                  <a:pt x="332984" y="178382"/>
                </a:cubicBezTo>
                <a:cubicBezTo>
                  <a:pt x="313310" y="178382"/>
                  <a:pt x="297307" y="162379"/>
                  <a:pt x="297307" y="142706"/>
                </a:cubicBezTo>
                <a:cubicBezTo>
                  <a:pt x="297307" y="140150"/>
                  <a:pt x="297678" y="137433"/>
                  <a:pt x="298492" y="134146"/>
                </a:cubicBezTo>
                <a:cubicBezTo>
                  <a:pt x="299491" y="130152"/>
                  <a:pt x="298329" y="125935"/>
                  <a:pt x="295449" y="122986"/>
                </a:cubicBezTo>
                <a:lnTo>
                  <a:pt x="229670" y="55721"/>
                </a:lnTo>
                <a:cubicBezTo>
                  <a:pt x="193713" y="19790"/>
                  <a:pt x="145935" y="0"/>
                  <a:pt x="95137" y="0"/>
                </a:cubicBezTo>
                <a:cubicBezTo>
                  <a:pt x="56649" y="0"/>
                  <a:pt x="31192" y="12729"/>
                  <a:pt x="6571" y="25039"/>
                </a:cubicBezTo>
                <a:cubicBezTo>
                  <a:pt x="1646" y="27500"/>
                  <a:pt x="-955" y="33040"/>
                  <a:pt x="323" y="38406"/>
                </a:cubicBezTo>
                <a:cubicBezTo>
                  <a:pt x="1577" y="43771"/>
                  <a:pt x="6386" y="47569"/>
                  <a:pt x="11890" y="47569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1" name="Forma libre 58">
            <a:extLst>
              <a:ext uri="{FF2B5EF4-FFF2-40B4-BE49-F238E27FC236}">
                <a16:creationId xmlns:a16="http://schemas.microsoft.com/office/drawing/2014/main" id="{F28CAF50-C3AA-C841-890E-E3D92A96AD3E}"/>
              </a:ext>
            </a:extLst>
          </p:cNvPr>
          <p:cNvSpPr/>
          <p:nvPr/>
        </p:nvSpPr>
        <p:spPr>
          <a:xfrm>
            <a:off x="15559607" y="10148534"/>
            <a:ext cx="584182" cy="629572"/>
          </a:xfrm>
          <a:custGeom>
            <a:avLst/>
            <a:gdLst>
              <a:gd name="connsiteX0" fmla="*/ 237637 w 245115"/>
              <a:gd name="connsiteY0" fmla="*/ 96181 h 264160"/>
              <a:gd name="connsiteX1" fmla="*/ 226186 w 245115"/>
              <a:gd name="connsiteY1" fmla="*/ 88887 h 264160"/>
              <a:gd name="connsiteX2" fmla="*/ 209137 w 245115"/>
              <a:gd name="connsiteY2" fmla="*/ 71850 h 264160"/>
              <a:gd name="connsiteX3" fmla="*/ 190276 w 245115"/>
              <a:gd name="connsiteY3" fmla="*/ 26313 h 264160"/>
              <a:gd name="connsiteX4" fmla="*/ 191484 w 245115"/>
              <a:gd name="connsiteY4" fmla="*/ 14142 h 264160"/>
              <a:gd name="connsiteX5" fmla="*/ 186095 w 245115"/>
              <a:gd name="connsiteY5" fmla="*/ 1807 h 264160"/>
              <a:gd name="connsiteX6" fmla="*/ 172670 w 245115"/>
              <a:gd name="connsiteY6" fmla="*/ 2376 h 264160"/>
              <a:gd name="connsiteX7" fmla="*/ 113115 w 245115"/>
              <a:gd name="connsiteY7" fmla="*/ 61792 h 264160"/>
              <a:gd name="connsiteX8" fmla="*/ 22018 w 245115"/>
              <a:gd name="connsiteY8" fmla="*/ 147965 h 264160"/>
              <a:gd name="connsiteX9" fmla="*/ 0 w 245115"/>
              <a:gd name="connsiteY9" fmla="*/ 189136 h 264160"/>
              <a:gd name="connsiteX10" fmla="*/ 14494 w 245115"/>
              <a:gd name="connsiteY10" fmla="*/ 224116 h 264160"/>
              <a:gd name="connsiteX11" fmla="*/ 40044 w 245115"/>
              <a:gd name="connsiteY11" fmla="*/ 249677 h 264160"/>
              <a:gd name="connsiteX12" fmla="*/ 75024 w 245115"/>
              <a:gd name="connsiteY12" fmla="*/ 264160 h 264160"/>
              <a:gd name="connsiteX13" fmla="*/ 116183 w 245115"/>
              <a:gd name="connsiteY13" fmla="*/ 242130 h 264160"/>
              <a:gd name="connsiteX14" fmla="*/ 202356 w 245115"/>
              <a:gd name="connsiteY14" fmla="*/ 151033 h 264160"/>
              <a:gd name="connsiteX15" fmla="*/ 241935 w 245115"/>
              <a:gd name="connsiteY15" fmla="*/ 115321 h 264160"/>
              <a:gd name="connsiteX16" fmla="*/ 244815 w 245115"/>
              <a:gd name="connsiteY16" fmla="*/ 104614 h 264160"/>
              <a:gd name="connsiteX17" fmla="*/ 237637 w 245115"/>
              <a:gd name="connsiteY17" fmla="*/ 96181 h 26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5115" h="264160">
                <a:moveTo>
                  <a:pt x="237637" y="96181"/>
                </a:moveTo>
                <a:cubicBezTo>
                  <a:pt x="233062" y="94358"/>
                  <a:pt x="229205" y="91907"/>
                  <a:pt x="226186" y="88887"/>
                </a:cubicBezTo>
                <a:lnTo>
                  <a:pt x="209137" y="71850"/>
                </a:lnTo>
                <a:cubicBezTo>
                  <a:pt x="196966" y="59679"/>
                  <a:pt x="190276" y="43502"/>
                  <a:pt x="190276" y="26313"/>
                </a:cubicBezTo>
                <a:cubicBezTo>
                  <a:pt x="190276" y="22179"/>
                  <a:pt x="190718" y="18114"/>
                  <a:pt x="191484" y="14142"/>
                </a:cubicBezTo>
                <a:cubicBezTo>
                  <a:pt x="192412" y="9311"/>
                  <a:pt x="190276" y="4410"/>
                  <a:pt x="186095" y="1807"/>
                </a:cubicBezTo>
                <a:cubicBezTo>
                  <a:pt x="181938" y="-794"/>
                  <a:pt x="176619" y="-573"/>
                  <a:pt x="172670" y="2376"/>
                </a:cubicBezTo>
                <a:cubicBezTo>
                  <a:pt x="149954" y="19389"/>
                  <a:pt x="129932" y="39389"/>
                  <a:pt x="113115" y="61792"/>
                </a:cubicBezTo>
                <a:cubicBezTo>
                  <a:pt x="87774" y="95588"/>
                  <a:pt x="57114" y="124575"/>
                  <a:pt x="22018" y="147965"/>
                </a:cubicBezTo>
                <a:cubicBezTo>
                  <a:pt x="8222" y="157176"/>
                  <a:pt x="0" y="172564"/>
                  <a:pt x="0" y="189136"/>
                </a:cubicBezTo>
                <a:cubicBezTo>
                  <a:pt x="0" y="202364"/>
                  <a:pt x="5156" y="214790"/>
                  <a:pt x="14494" y="224116"/>
                </a:cubicBezTo>
                <a:lnTo>
                  <a:pt x="40044" y="249677"/>
                </a:lnTo>
                <a:cubicBezTo>
                  <a:pt x="49405" y="259015"/>
                  <a:pt x="61831" y="264160"/>
                  <a:pt x="75024" y="264160"/>
                </a:cubicBezTo>
                <a:cubicBezTo>
                  <a:pt x="91608" y="264160"/>
                  <a:pt x="106985" y="255927"/>
                  <a:pt x="116183" y="242130"/>
                </a:cubicBezTo>
                <a:cubicBezTo>
                  <a:pt x="139596" y="207021"/>
                  <a:pt x="168584" y="176374"/>
                  <a:pt x="202356" y="151033"/>
                </a:cubicBezTo>
                <a:cubicBezTo>
                  <a:pt x="216385" y="140523"/>
                  <a:pt x="229695" y="128503"/>
                  <a:pt x="241935" y="115321"/>
                </a:cubicBezTo>
                <a:cubicBezTo>
                  <a:pt x="244607" y="112442"/>
                  <a:pt x="245698" y="108435"/>
                  <a:pt x="244815" y="104614"/>
                </a:cubicBezTo>
                <a:cubicBezTo>
                  <a:pt x="243956" y="100792"/>
                  <a:pt x="241261" y="97634"/>
                  <a:pt x="237637" y="96181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3B0445D-98EC-344D-A8A4-1B23CE717F59}"/>
              </a:ext>
            </a:extLst>
          </p:cNvPr>
          <p:cNvSpPr/>
          <p:nvPr/>
        </p:nvSpPr>
        <p:spPr>
          <a:xfrm>
            <a:off x="5210588" y="5130011"/>
            <a:ext cx="869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1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34EFE81-3234-0042-81E8-92312E7B17FD}"/>
              </a:ext>
            </a:extLst>
          </p:cNvPr>
          <p:cNvSpPr/>
          <p:nvPr/>
        </p:nvSpPr>
        <p:spPr>
          <a:xfrm>
            <a:off x="9256808" y="10822151"/>
            <a:ext cx="869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2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7F57247-B4D4-4643-9770-F0B4B456FD42}"/>
              </a:ext>
            </a:extLst>
          </p:cNvPr>
          <p:cNvSpPr/>
          <p:nvPr/>
        </p:nvSpPr>
        <p:spPr>
          <a:xfrm>
            <a:off x="13234448" y="5152871"/>
            <a:ext cx="869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3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64D50C3-D217-5D4B-B383-23BDDBA7CE39}"/>
              </a:ext>
            </a:extLst>
          </p:cNvPr>
          <p:cNvSpPr/>
          <p:nvPr/>
        </p:nvSpPr>
        <p:spPr>
          <a:xfrm>
            <a:off x="21304028" y="5152871"/>
            <a:ext cx="869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5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4FDF86A-E898-3541-B1D3-E803429861A9}"/>
              </a:ext>
            </a:extLst>
          </p:cNvPr>
          <p:cNvSpPr/>
          <p:nvPr/>
        </p:nvSpPr>
        <p:spPr>
          <a:xfrm>
            <a:off x="17234948" y="10822151"/>
            <a:ext cx="869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4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2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B3627769-19E4-A04C-B426-1781A16B020E}"/>
              </a:ext>
            </a:extLst>
          </p:cNvPr>
          <p:cNvSpPr/>
          <p:nvPr/>
        </p:nvSpPr>
        <p:spPr>
          <a:xfrm flipH="1">
            <a:off x="16926812" y="4682353"/>
            <a:ext cx="4207295" cy="2667000"/>
          </a:xfrm>
          <a:prstGeom prst="wedgeRoundRectCallout">
            <a:avLst/>
          </a:prstGeom>
          <a:solidFill>
            <a:schemeClr val="accent5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1" name="Rounded Rectangular Callout 30">
            <a:extLst>
              <a:ext uri="{FF2B5EF4-FFF2-40B4-BE49-F238E27FC236}">
                <a16:creationId xmlns:a16="http://schemas.microsoft.com/office/drawing/2014/main" id="{E7EDB26A-F878-EE41-B6E3-11F615D673B9}"/>
              </a:ext>
            </a:extLst>
          </p:cNvPr>
          <p:cNvSpPr/>
          <p:nvPr/>
        </p:nvSpPr>
        <p:spPr>
          <a:xfrm rot="10800000">
            <a:off x="5386107" y="7531191"/>
            <a:ext cx="6045200" cy="4050284"/>
          </a:xfrm>
          <a:prstGeom prst="wedgeRoundRectCallout">
            <a:avLst/>
          </a:prstGeom>
          <a:solidFill>
            <a:schemeClr val="accent2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8" name="CuadroTexto 350">
            <a:extLst>
              <a:ext uri="{FF2B5EF4-FFF2-40B4-BE49-F238E27FC236}">
                <a16:creationId xmlns:a16="http://schemas.microsoft.com/office/drawing/2014/main" id="{608B08A3-EA31-0C4A-BC9D-B30DC0C227DF}"/>
              </a:ext>
            </a:extLst>
          </p:cNvPr>
          <p:cNvSpPr txBox="1"/>
          <p:nvPr/>
        </p:nvSpPr>
        <p:spPr>
          <a:xfrm>
            <a:off x="3700790" y="1022190"/>
            <a:ext cx="169761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 Infographics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3F28E76-CD48-5C4E-9636-E20383F0B93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5E550FA5-6A24-EF4C-9372-4473F0B9B639}"/>
              </a:ext>
            </a:extLst>
          </p:cNvPr>
          <p:cNvSpPr/>
          <p:nvPr/>
        </p:nvSpPr>
        <p:spPr>
          <a:xfrm>
            <a:off x="2668308" y="5232400"/>
            <a:ext cx="3980597" cy="2667000"/>
          </a:xfrm>
          <a:prstGeom prst="wedgeRoundRectCallout">
            <a:avLst/>
          </a:prstGeom>
          <a:ln w="152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2" name="Rounded Rectangular Callout 31">
            <a:extLst>
              <a:ext uri="{FF2B5EF4-FFF2-40B4-BE49-F238E27FC236}">
                <a16:creationId xmlns:a16="http://schemas.microsoft.com/office/drawing/2014/main" id="{4347B942-1487-B446-8F86-55B9802AF8C5}"/>
              </a:ext>
            </a:extLst>
          </p:cNvPr>
          <p:cNvSpPr/>
          <p:nvPr/>
        </p:nvSpPr>
        <p:spPr>
          <a:xfrm flipH="1">
            <a:off x="9011961" y="4540758"/>
            <a:ext cx="6045199" cy="4050284"/>
          </a:xfrm>
          <a:prstGeom prst="wedgeRoundRectCallout">
            <a:avLst/>
          </a:prstGeom>
          <a:solidFill>
            <a:schemeClr val="accent3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Rounded Rectangular Callout 32">
            <a:extLst>
              <a:ext uri="{FF2B5EF4-FFF2-40B4-BE49-F238E27FC236}">
                <a16:creationId xmlns:a16="http://schemas.microsoft.com/office/drawing/2014/main" id="{189DAD47-56CF-404F-9D5C-026CCD7B445E}"/>
              </a:ext>
            </a:extLst>
          </p:cNvPr>
          <p:cNvSpPr/>
          <p:nvPr/>
        </p:nvSpPr>
        <p:spPr>
          <a:xfrm rot="10800000">
            <a:off x="12527326" y="7518400"/>
            <a:ext cx="6924034" cy="4639103"/>
          </a:xfrm>
          <a:prstGeom prst="wedgeRoundRectCallout">
            <a:avLst/>
          </a:prstGeom>
          <a:solidFill>
            <a:schemeClr val="accent4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56D47-5DD3-A94E-9378-06C7693562EF}"/>
              </a:ext>
            </a:extLst>
          </p:cNvPr>
          <p:cNvSpPr txBox="1"/>
          <p:nvPr/>
        </p:nvSpPr>
        <p:spPr>
          <a:xfrm>
            <a:off x="3159393" y="6276861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079F12-EEBE-4143-8884-6CCDEFFC6E19}"/>
              </a:ext>
            </a:extLst>
          </p:cNvPr>
          <p:cNvSpPr/>
          <p:nvPr/>
        </p:nvSpPr>
        <p:spPr>
          <a:xfrm>
            <a:off x="3090929" y="563053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3FAA3F-B960-B641-876F-4D413D014A95}"/>
              </a:ext>
            </a:extLst>
          </p:cNvPr>
          <p:cNvSpPr txBox="1"/>
          <p:nvPr/>
        </p:nvSpPr>
        <p:spPr>
          <a:xfrm>
            <a:off x="10620041" y="6276861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F0DCCB-5C89-F043-B6AA-BFF876267A74}"/>
              </a:ext>
            </a:extLst>
          </p:cNvPr>
          <p:cNvSpPr/>
          <p:nvPr/>
        </p:nvSpPr>
        <p:spPr>
          <a:xfrm>
            <a:off x="10551577" y="563053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Acquisition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7F9E97-F6CA-5D42-805C-B20686C6E0EB}"/>
              </a:ext>
            </a:extLst>
          </p:cNvPr>
          <p:cNvSpPr txBox="1"/>
          <p:nvPr/>
        </p:nvSpPr>
        <p:spPr>
          <a:xfrm>
            <a:off x="6983706" y="9480600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F32F41-F259-DF44-AEAB-84456AA0F73F}"/>
              </a:ext>
            </a:extLst>
          </p:cNvPr>
          <p:cNvSpPr/>
          <p:nvPr/>
        </p:nvSpPr>
        <p:spPr>
          <a:xfrm>
            <a:off x="6793584" y="8834269"/>
            <a:ext cx="3230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22EFD6-0972-334F-92DB-B19088C6125E}"/>
              </a:ext>
            </a:extLst>
          </p:cNvPr>
          <p:cNvSpPr txBox="1"/>
          <p:nvPr/>
        </p:nvSpPr>
        <p:spPr>
          <a:xfrm>
            <a:off x="14511557" y="9480600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994636-5251-E645-AED2-0912347AB240}"/>
              </a:ext>
            </a:extLst>
          </p:cNvPr>
          <p:cNvSpPr/>
          <p:nvPr/>
        </p:nvSpPr>
        <p:spPr>
          <a:xfrm>
            <a:off x="14443093" y="883426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Service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D8586E-A30A-B747-9021-0C723D4DCC23}"/>
              </a:ext>
            </a:extLst>
          </p:cNvPr>
          <p:cNvSpPr txBox="1"/>
          <p:nvPr/>
        </p:nvSpPr>
        <p:spPr>
          <a:xfrm>
            <a:off x="17595000" y="5726814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45D20D-E711-F64D-99B6-4B79A2BA56B4}"/>
              </a:ext>
            </a:extLst>
          </p:cNvPr>
          <p:cNvSpPr/>
          <p:nvPr/>
        </p:nvSpPr>
        <p:spPr>
          <a:xfrm>
            <a:off x="17526536" y="5080483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1" name="Forma libre 113">
            <a:extLst>
              <a:ext uri="{FF2B5EF4-FFF2-40B4-BE49-F238E27FC236}">
                <a16:creationId xmlns:a16="http://schemas.microsoft.com/office/drawing/2014/main" id="{CE606F6F-1A3D-104E-91B8-4E06AFFC75E2}"/>
              </a:ext>
            </a:extLst>
          </p:cNvPr>
          <p:cNvSpPr/>
          <p:nvPr/>
        </p:nvSpPr>
        <p:spPr>
          <a:xfrm>
            <a:off x="20254302" y="3501916"/>
            <a:ext cx="700354" cy="1120565"/>
          </a:xfrm>
          <a:custGeom>
            <a:avLst/>
            <a:gdLst>
              <a:gd name="connsiteX0" fmla="*/ 356772 w 356769"/>
              <a:gd name="connsiteY0" fmla="*/ 178385 h 570830"/>
              <a:gd name="connsiteX1" fmla="*/ 178388 w 356769"/>
              <a:gd name="connsiteY1" fmla="*/ 0 h 570830"/>
              <a:gd name="connsiteX2" fmla="*/ 3 w 356769"/>
              <a:gd name="connsiteY2" fmla="*/ 178385 h 570830"/>
              <a:gd name="connsiteX3" fmla="*/ 164665 w 356769"/>
              <a:gd name="connsiteY3" fmla="*/ 355382 h 570830"/>
              <a:gd name="connsiteX4" fmla="*/ 142711 w 356769"/>
              <a:gd name="connsiteY4" fmla="*/ 356769 h 570830"/>
              <a:gd name="connsiteX5" fmla="*/ 35680 w 356769"/>
              <a:gd name="connsiteY5" fmla="*/ 320285 h 570830"/>
              <a:gd name="connsiteX6" fmla="*/ 35680 w 356769"/>
              <a:gd name="connsiteY6" fmla="*/ 570831 h 570830"/>
              <a:gd name="connsiteX7" fmla="*/ 178388 w 356769"/>
              <a:gd name="connsiteY7" fmla="*/ 499477 h 570830"/>
              <a:gd name="connsiteX8" fmla="*/ 321096 w 356769"/>
              <a:gd name="connsiteY8" fmla="*/ 570831 h 570830"/>
              <a:gd name="connsiteX9" fmla="*/ 321096 w 356769"/>
              <a:gd name="connsiteY9" fmla="*/ 285415 h 570830"/>
              <a:gd name="connsiteX10" fmla="*/ 320183 w 356769"/>
              <a:gd name="connsiteY10" fmla="*/ 285415 h 570830"/>
              <a:gd name="connsiteX11" fmla="*/ 356772 w 356769"/>
              <a:gd name="connsiteY11" fmla="*/ 178385 h 570830"/>
              <a:gd name="connsiteX12" fmla="*/ 71357 w 356769"/>
              <a:gd name="connsiteY12" fmla="*/ 178385 h 570830"/>
              <a:gd name="connsiteX13" fmla="*/ 178388 w 356769"/>
              <a:gd name="connsiteY13" fmla="*/ 71354 h 570830"/>
              <a:gd name="connsiteX14" fmla="*/ 285419 w 356769"/>
              <a:gd name="connsiteY14" fmla="*/ 178385 h 570830"/>
              <a:gd name="connsiteX15" fmla="*/ 178388 w 356769"/>
              <a:gd name="connsiteY15" fmla="*/ 285416 h 570830"/>
              <a:gd name="connsiteX16" fmla="*/ 71357 w 356769"/>
              <a:gd name="connsiteY16" fmla="*/ 178385 h 57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6769" h="570830">
                <a:moveTo>
                  <a:pt x="356772" y="178385"/>
                </a:moveTo>
                <a:cubicBezTo>
                  <a:pt x="356772" y="80029"/>
                  <a:pt x="276743" y="0"/>
                  <a:pt x="178388" y="0"/>
                </a:cubicBezTo>
                <a:cubicBezTo>
                  <a:pt x="80032" y="0"/>
                  <a:pt x="3" y="80029"/>
                  <a:pt x="3" y="178385"/>
                </a:cubicBezTo>
                <a:cubicBezTo>
                  <a:pt x="3" y="272041"/>
                  <a:pt x="72811" y="348235"/>
                  <a:pt x="164665" y="355382"/>
                </a:cubicBezTo>
                <a:cubicBezTo>
                  <a:pt x="157475" y="356279"/>
                  <a:pt x="150154" y="356769"/>
                  <a:pt x="142711" y="356769"/>
                </a:cubicBezTo>
                <a:cubicBezTo>
                  <a:pt x="102363" y="356769"/>
                  <a:pt x="65565" y="342870"/>
                  <a:pt x="35680" y="320285"/>
                </a:cubicBezTo>
                <a:lnTo>
                  <a:pt x="35680" y="570831"/>
                </a:lnTo>
                <a:lnTo>
                  <a:pt x="178388" y="499477"/>
                </a:lnTo>
                <a:lnTo>
                  <a:pt x="321096" y="570831"/>
                </a:lnTo>
                <a:lnTo>
                  <a:pt x="321096" y="285415"/>
                </a:lnTo>
                <a:lnTo>
                  <a:pt x="320183" y="285415"/>
                </a:lnTo>
                <a:cubicBezTo>
                  <a:pt x="342823" y="255509"/>
                  <a:pt x="356772" y="218697"/>
                  <a:pt x="356772" y="178385"/>
                </a:cubicBezTo>
                <a:close/>
                <a:moveTo>
                  <a:pt x="71357" y="178385"/>
                </a:moveTo>
                <a:cubicBezTo>
                  <a:pt x="71357" y="119364"/>
                  <a:pt x="119367" y="71354"/>
                  <a:pt x="178388" y="71354"/>
                </a:cubicBezTo>
                <a:cubicBezTo>
                  <a:pt x="237408" y="71354"/>
                  <a:pt x="285419" y="119364"/>
                  <a:pt x="285419" y="178385"/>
                </a:cubicBezTo>
                <a:cubicBezTo>
                  <a:pt x="285419" y="237405"/>
                  <a:pt x="237408" y="285416"/>
                  <a:pt x="178388" y="285416"/>
                </a:cubicBezTo>
                <a:cubicBezTo>
                  <a:pt x="119367" y="285416"/>
                  <a:pt x="71357" y="237405"/>
                  <a:pt x="71357" y="178385"/>
                </a:cubicBezTo>
                <a:close/>
              </a:path>
            </a:pathLst>
          </a:custGeom>
          <a:solidFill>
            <a:schemeClr val="accent5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" name="Forma libre 114">
            <a:extLst>
              <a:ext uri="{FF2B5EF4-FFF2-40B4-BE49-F238E27FC236}">
                <a16:creationId xmlns:a16="http://schemas.microsoft.com/office/drawing/2014/main" id="{12534FDD-E9AF-2940-B46F-FCA26B2FAA53}"/>
              </a:ext>
            </a:extLst>
          </p:cNvPr>
          <p:cNvSpPr/>
          <p:nvPr/>
        </p:nvSpPr>
        <p:spPr>
          <a:xfrm>
            <a:off x="20464428" y="3712040"/>
            <a:ext cx="280140" cy="280140"/>
          </a:xfrm>
          <a:custGeom>
            <a:avLst/>
            <a:gdLst>
              <a:gd name="connsiteX0" fmla="*/ 121815 w 142707"/>
              <a:gd name="connsiteY0" fmla="*/ 20902 h 142707"/>
              <a:gd name="connsiteX1" fmla="*/ 121815 w 142707"/>
              <a:gd name="connsiteY1" fmla="*/ 121812 h 142707"/>
              <a:gd name="connsiteX2" fmla="*/ 20905 w 142707"/>
              <a:gd name="connsiteY2" fmla="*/ 121812 h 142707"/>
              <a:gd name="connsiteX3" fmla="*/ 20905 w 142707"/>
              <a:gd name="connsiteY3" fmla="*/ 20902 h 142707"/>
              <a:gd name="connsiteX4" fmla="*/ 121815 w 142707"/>
              <a:gd name="connsiteY4" fmla="*/ 20902 h 1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707" h="142707">
                <a:moveTo>
                  <a:pt x="121815" y="20902"/>
                </a:moveTo>
                <a:cubicBezTo>
                  <a:pt x="149680" y="48767"/>
                  <a:pt x="149680" y="93946"/>
                  <a:pt x="121815" y="121812"/>
                </a:cubicBezTo>
                <a:cubicBezTo>
                  <a:pt x="93949" y="149677"/>
                  <a:pt x="48770" y="149677"/>
                  <a:pt x="20905" y="121812"/>
                </a:cubicBezTo>
                <a:cubicBezTo>
                  <a:pt x="-6961" y="93946"/>
                  <a:pt x="-6961" y="48767"/>
                  <a:pt x="20905" y="20902"/>
                </a:cubicBezTo>
                <a:cubicBezTo>
                  <a:pt x="48770" y="-6964"/>
                  <a:pt x="93949" y="-6964"/>
                  <a:pt x="121815" y="20902"/>
                </a:cubicBezTo>
              </a:path>
            </a:pathLst>
          </a:custGeom>
          <a:solidFill>
            <a:schemeClr val="accent5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4" name="Forma libre 197">
            <a:extLst>
              <a:ext uri="{FF2B5EF4-FFF2-40B4-BE49-F238E27FC236}">
                <a16:creationId xmlns:a16="http://schemas.microsoft.com/office/drawing/2014/main" id="{EAEB78FB-46CF-E341-8981-C64888DFB4B7}"/>
              </a:ext>
            </a:extLst>
          </p:cNvPr>
          <p:cNvSpPr/>
          <p:nvPr/>
        </p:nvSpPr>
        <p:spPr>
          <a:xfrm>
            <a:off x="20134106" y="7743723"/>
            <a:ext cx="542804" cy="678493"/>
          </a:xfrm>
          <a:custGeom>
            <a:avLst/>
            <a:gdLst>
              <a:gd name="connsiteX0" fmla="*/ 277588 w 285415"/>
              <a:gd name="connsiteY0" fmla="*/ 48283 h 356763"/>
              <a:gd name="connsiteX1" fmla="*/ 146773 w 285415"/>
              <a:gd name="connsiteY1" fmla="*/ 714 h 356763"/>
              <a:gd name="connsiteX2" fmla="*/ 138643 w 285415"/>
              <a:gd name="connsiteY2" fmla="*/ 714 h 356763"/>
              <a:gd name="connsiteX3" fmla="*/ 7828 w 285415"/>
              <a:gd name="connsiteY3" fmla="*/ 48283 h 356763"/>
              <a:gd name="connsiteX4" fmla="*/ 0 w 285415"/>
              <a:gd name="connsiteY4" fmla="*/ 59455 h 356763"/>
              <a:gd name="connsiteX5" fmla="*/ 0 w 285415"/>
              <a:gd name="connsiteY5" fmla="*/ 142702 h 356763"/>
              <a:gd name="connsiteX6" fmla="*/ 137459 w 285415"/>
              <a:gd name="connsiteY6" fmla="*/ 355544 h 356763"/>
              <a:gd name="connsiteX7" fmla="*/ 142708 w 285415"/>
              <a:gd name="connsiteY7" fmla="*/ 356763 h 356763"/>
              <a:gd name="connsiteX8" fmla="*/ 147957 w 285415"/>
              <a:gd name="connsiteY8" fmla="*/ 355544 h 356763"/>
              <a:gd name="connsiteX9" fmla="*/ 285416 w 285415"/>
              <a:gd name="connsiteY9" fmla="*/ 142702 h 356763"/>
              <a:gd name="connsiteX10" fmla="*/ 285416 w 285415"/>
              <a:gd name="connsiteY10" fmla="*/ 59455 h 356763"/>
              <a:gd name="connsiteX11" fmla="*/ 277588 w 285415"/>
              <a:gd name="connsiteY11" fmla="*/ 48283 h 356763"/>
              <a:gd name="connsiteX12" fmla="*/ 148177 w 285415"/>
              <a:gd name="connsiteY12" fmla="*/ 302179 h 356763"/>
              <a:gd name="connsiteX13" fmla="*/ 142708 w 285415"/>
              <a:gd name="connsiteY13" fmla="*/ 303514 h 356763"/>
              <a:gd name="connsiteX14" fmla="*/ 136529 w 285415"/>
              <a:gd name="connsiteY14" fmla="*/ 301784 h 356763"/>
              <a:gd name="connsiteX15" fmla="*/ 130815 w 285415"/>
              <a:gd name="connsiteY15" fmla="*/ 291622 h 356763"/>
              <a:gd name="connsiteX16" fmla="*/ 130815 w 285415"/>
              <a:gd name="connsiteY16" fmla="*/ 190270 h 356763"/>
              <a:gd name="connsiteX17" fmla="*/ 60088 w 285415"/>
              <a:gd name="connsiteY17" fmla="*/ 190270 h 356763"/>
              <a:gd name="connsiteX18" fmla="*/ 48207 w 285415"/>
              <a:gd name="connsiteY18" fmla="*/ 178900 h 356763"/>
              <a:gd name="connsiteX19" fmla="*/ 47568 w 285415"/>
              <a:gd name="connsiteY19" fmla="*/ 142701 h 356763"/>
              <a:gd name="connsiteX20" fmla="*/ 47568 w 285415"/>
              <a:gd name="connsiteY20" fmla="*/ 92774 h 356763"/>
              <a:gd name="connsiteX21" fmla="*/ 55396 w 285415"/>
              <a:gd name="connsiteY21" fmla="*/ 81602 h 356763"/>
              <a:gd name="connsiteX22" fmla="*/ 138643 w 285415"/>
              <a:gd name="connsiteY22" fmla="*/ 51325 h 356763"/>
              <a:gd name="connsiteX23" fmla="*/ 149524 w 285415"/>
              <a:gd name="connsiteY23" fmla="*/ 52753 h 356763"/>
              <a:gd name="connsiteX24" fmla="*/ 154599 w 285415"/>
              <a:gd name="connsiteY24" fmla="*/ 62498 h 356763"/>
              <a:gd name="connsiteX25" fmla="*/ 154599 w 285415"/>
              <a:gd name="connsiteY25" fmla="*/ 166486 h 356763"/>
              <a:gd name="connsiteX26" fmla="*/ 225327 w 285415"/>
              <a:gd name="connsiteY26" fmla="*/ 166486 h 356763"/>
              <a:gd name="connsiteX27" fmla="*/ 233920 w 285415"/>
              <a:gd name="connsiteY27" fmla="*/ 170156 h 356763"/>
              <a:gd name="connsiteX28" fmla="*/ 237207 w 285415"/>
              <a:gd name="connsiteY28" fmla="*/ 178901 h 356763"/>
              <a:gd name="connsiteX29" fmla="*/ 148177 w 285415"/>
              <a:gd name="connsiteY29" fmla="*/ 302179 h 35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85415" h="356763">
                <a:moveTo>
                  <a:pt x="277588" y="48283"/>
                </a:moveTo>
                <a:lnTo>
                  <a:pt x="146773" y="714"/>
                </a:lnTo>
                <a:cubicBezTo>
                  <a:pt x="144148" y="-238"/>
                  <a:pt x="141267" y="-238"/>
                  <a:pt x="138643" y="714"/>
                </a:cubicBezTo>
                <a:lnTo>
                  <a:pt x="7828" y="48283"/>
                </a:lnTo>
                <a:cubicBezTo>
                  <a:pt x="3124" y="49990"/>
                  <a:pt x="0" y="54449"/>
                  <a:pt x="0" y="59455"/>
                </a:cubicBezTo>
                <a:lnTo>
                  <a:pt x="0" y="142702"/>
                </a:lnTo>
                <a:cubicBezTo>
                  <a:pt x="0" y="264923"/>
                  <a:pt x="21845" y="298741"/>
                  <a:pt x="137459" y="355544"/>
                </a:cubicBezTo>
                <a:cubicBezTo>
                  <a:pt x="139120" y="356356"/>
                  <a:pt x="140908" y="356763"/>
                  <a:pt x="142708" y="356763"/>
                </a:cubicBezTo>
                <a:cubicBezTo>
                  <a:pt x="144508" y="356763"/>
                  <a:pt x="146297" y="356356"/>
                  <a:pt x="147957" y="355544"/>
                </a:cubicBezTo>
                <a:cubicBezTo>
                  <a:pt x="263570" y="298741"/>
                  <a:pt x="285416" y="264923"/>
                  <a:pt x="285416" y="142702"/>
                </a:cubicBezTo>
                <a:lnTo>
                  <a:pt x="285416" y="59455"/>
                </a:lnTo>
                <a:cubicBezTo>
                  <a:pt x="285416" y="54449"/>
                  <a:pt x="282292" y="49990"/>
                  <a:pt x="277588" y="48283"/>
                </a:cubicBezTo>
                <a:close/>
                <a:moveTo>
                  <a:pt x="148177" y="302179"/>
                </a:moveTo>
                <a:cubicBezTo>
                  <a:pt x="146458" y="303073"/>
                  <a:pt x="144577" y="303514"/>
                  <a:pt x="142708" y="303514"/>
                </a:cubicBezTo>
                <a:cubicBezTo>
                  <a:pt x="140559" y="303514"/>
                  <a:pt x="138422" y="302933"/>
                  <a:pt x="136529" y="301784"/>
                </a:cubicBezTo>
                <a:cubicBezTo>
                  <a:pt x="132975" y="299623"/>
                  <a:pt x="130815" y="295780"/>
                  <a:pt x="130815" y="291622"/>
                </a:cubicBezTo>
                <a:lnTo>
                  <a:pt x="130815" y="190270"/>
                </a:lnTo>
                <a:lnTo>
                  <a:pt x="60088" y="190270"/>
                </a:lnTo>
                <a:cubicBezTo>
                  <a:pt x="53724" y="190270"/>
                  <a:pt x="48486" y="185253"/>
                  <a:pt x="48207" y="178900"/>
                </a:cubicBezTo>
                <a:cubicBezTo>
                  <a:pt x="47731" y="168181"/>
                  <a:pt x="47568" y="156324"/>
                  <a:pt x="47568" y="142701"/>
                </a:cubicBezTo>
                <a:lnTo>
                  <a:pt x="47568" y="92774"/>
                </a:lnTo>
                <a:cubicBezTo>
                  <a:pt x="47568" y="87768"/>
                  <a:pt x="50692" y="83308"/>
                  <a:pt x="55396" y="81602"/>
                </a:cubicBezTo>
                <a:lnTo>
                  <a:pt x="138643" y="51325"/>
                </a:lnTo>
                <a:cubicBezTo>
                  <a:pt x="142290" y="50001"/>
                  <a:pt x="146355" y="50536"/>
                  <a:pt x="149524" y="52753"/>
                </a:cubicBezTo>
                <a:cubicBezTo>
                  <a:pt x="152706" y="54983"/>
                  <a:pt x="154599" y="58618"/>
                  <a:pt x="154599" y="62498"/>
                </a:cubicBezTo>
                <a:lnTo>
                  <a:pt x="154599" y="166486"/>
                </a:lnTo>
                <a:lnTo>
                  <a:pt x="225327" y="166486"/>
                </a:lnTo>
                <a:cubicBezTo>
                  <a:pt x="228567" y="166486"/>
                  <a:pt x="231679" y="167810"/>
                  <a:pt x="233920" y="170156"/>
                </a:cubicBezTo>
                <a:cubicBezTo>
                  <a:pt x="236161" y="172502"/>
                  <a:pt x="237346" y="175662"/>
                  <a:pt x="237207" y="178901"/>
                </a:cubicBezTo>
                <a:cubicBezTo>
                  <a:pt x="234409" y="243078"/>
                  <a:pt x="217766" y="266119"/>
                  <a:pt x="148177" y="302179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" name="Forma libre 198">
            <a:extLst>
              <a:ext uri="{FF2B5EF4-FFF2-40B4-BE49-F238E27FC236}">
                <a16:creationId xmlns:a16="http://schemas.microsoft.com/office/drawing/2014/main" id="{42D98927-6F97-6149-98BD-9EF2EA34E418}"/>
              </a:ext>
            </a:extLst>
          </p:cNvPr>
          <p:cNvSpPr/>
          <p:nvPr/>
        </p:nvSpPr>
        <p:spPr>
          <a:xfrm>
            <a:off x="19591302" y="8331748"/>
            <a:ext cx="265815" cy="407098"/>
          </a:xfrm>
          <a:custGeom>
            <a:avLst/>
            <a:gdLst>
              <a:gd name="connsiteX0" fmla="*/ 111072 w 139770"/>
              <a:gd name="connsiteY0" fmla="*/ 19601 h 214059"/>
              <a:gd name="connsiteX1" fmla="*/ 14215 w 139770"/>
              <a:gd name="connsiteY1" fmla="*/ 230 h 214059"/>
              <a:gd name="connsiteX2" fmla="*/ 4344 w 139770"/>
              <a:gd name="connsiteY2" fmla="*/ 2692 h 214059"/>
              <a:gd name="connsiteX3" fmla="*/ 0 w 139770"/>
              <a:gd name="connsiteY3" fmla="*/ 11890 h 214059"/>
              <a:gd name="connsiteX4" fmla="*/ 0 w 139770"/>
              <a:gd name="connsiteY4" fmla="*/ 202167 h 214059"/>
              <a:gd name="connsiteX5" fmla="*/ 11893 w 139770"/>
              <a:gd name="connsiteY5" fmla="*/ 214060 h 214059"/>
              <a:gd name="connsiteX6" fmla="*/ 86405 w 139770"/>
              <a:gd name="connsiteY6" fmla="*/ 214060 h 214059"/>
              <a:gd name="connsiteX7" fmla="*/ 121734 w 139770"/>
              <a:gd name="connsiteY7" fmla="*/ 183434 h 214059"/>
              <a:gd name="connsiteX8" fmla="*/ 139410 w 139770"/>
              <a:gd name="connsiteY8" fmla="*/ 59633 h 214059"/>
              <a:gd name="connsiteX9" fmla="*/ 111072 w 139770"/>
              <a:gd name="connsiteY9" fmla="*/ 19601 h 21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9770" h="214059">
                <a:moveTo>
                  <a:pt x="111072" y="19601"/>
                </a:moveTo>
                <a:lnTo>
                  <a:pt x="14215" y="230"/>
                </a:lnTo>
                <a:cubicBezTo>
                  <a:pt x="10754" y="-467"/>
                  <a:pt x="7108" y="439"/>
                  <a:pt x="4344" y="2692"/>
                </a:cubicBezTo>
                <a:cubicBezTo>
                  <a:pt x="1603" y="4956"/>
                  <a:pt x="0" y="8324"/>
                  <a:pt x="0" y="11890"/>
                </a:cubicBezTo>
                <a:lnTo>
                  <a:pt x="0" y="202167"/>
                </a:lnTo>
                <a:cubicBezTo>
                  <a:pt x="0" y="208740"/>
                  <a:pt x="5319" y="214060"/>
                  <a:pt x="11893" y="214060"/>
                </a:cubicBezTo>
                <a:lnTo>
                  <a:pt x="86405" y="214060"/>
                </a:lnTo>
                <a:cubicBezTo>
                  <a:pt x="104057" y="214060"/>
                  <a:pt x="119248" y="200889"/>
                  <a:pt x="121734" y="183434"/>
                </a:cubicBezTo>
                <a:lnTo>
                  <a:pt x="139410" y="59633"/>
                </a:lnTo>
                <a:cubicBezTo>
                  <a:pt x="142081" y="40889"/>
                  <a:pt x="129654" y="23306"/>
                  <a:pt x="111072" y="19601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" name="Forma libre 199">
            <a:extLst>
              <a:ext uri="{FF2B5EF4-FFF2-40B4-BE49-F238E27FC236}">
                <a16:creationId xmlns:a16="http://schemas.microsoft.com/office/drawing/2014/main" id="{D5848592-2E77-C549-B490-98BD5779E0CE}"/>
              </a:ext>
            </a:extLst>
          </p:cNvPr>
          <p:cNvSpPr/>
          <p:nvPr/>
        </p:nvSpPr>
        <p:spPr>
          <a:xfrm>
            <a:off x="19864253" y="8399593"/>
            <a:ext cx="812651" cy="429718"/>
          </a:xfrm>
          <a:custGeom>
            <a:avLst/>
            <a:gdLst>
              <a:gd name="connsiteX0" fmla="*/ 355955 w 427305"/>
              <a:gd name="connsiteY0" fmla="*/ 71354 h 225953"/>
              <a:gd name="connsiteX1" fmla="*/ 293549 w 427305"/>
              <a:gd name="connsiteY1" fmla="*/ 82297 h 225953"/>
              <a:gd name="connsiteX2" fmla="*/ 284593 w 427305"/>
              <a:gd name="connsiteY2" fmla="*/ 94425 h 225953"/>
              <a:gd name="connsiteX3" fmla="*/ 284600 w 427305"/>
              <a:gd name="connsiteY3" fmla="*/ 95139 h 225953"/>
              <a:gd name="connsiteX4" fmla="*/ 262325 w 427305"/>
              <a:gd name="connsiteY4" fmla="*/ 139643 h 225953"/>
              <a:gd name="connsiteX5" fmla="*/ 206115 w 427305"/>
              <a:gd name="connsiteY5" fmla="*/ 154868 h 225953"/>
              <a:gd name="connsiteX6" fmla="*/ 72953 w 427305"/>
              <a:gd name="connsiteY6" fmla="*/ 129546 h 225953"/>
              <a:gd name="connsiteX7" fmla="*/ 63968 w 427305"/>
              <a:gd name="connsiteY7" fmla="*/ 115787 h 225953"/>
              <a:gd name="connsiteX8" fmla="*/ 79038 w 427305"/>
              <a:gd name="connsiteY8" fmla="*/ 106545 h 225953"/>
              <a:gd name="connsiteX9" fmla="*/ 206114 w 427305"/>
              <a:gd name="connsiteY9" fmla="*/ 131084 h 225953"/>
              <a:gd name="connsiteX10" fmla="*/ 248109 w 427305"/>
              <a:gd name="connsiteY10" fmla="*/ 120574 h 225953"/>
              <a:gd name="connsiteX11" fmla="*/ 260814 w 427305"/>
              <a:gd name="connsiteY11" fmla="*/ 95139 h 225953"/>
              <a:gd name="connsiteX12" fmla="*/ 260199 w 427305"/>
              <a:gd name="connsiteY12" fmla="*/ 89489 h 225953"/>
              <a:gd name="connsiteX13" fmla="*/ 168045 w 427305"/>
              <a:gd name="connsiteY13" fmla="*/ 35910 h 225953"/>
              <a:gd name="connsiteX14" fmla="*/ 117225 w 427305"/>
              <a:gd name="connsiteY14" fmla="*/ 17165 h 225953"/>
              <a:gd name="connsiteX15" fmla="*/ 58645 w 427305"/>
              <a:gd name="connsiteY15" fmla="*/ 0 h 225953"/>
              <a:gd name="connsiteX16" fmla="*/ 30017 w 427305"/>
              <a:gd name="connsiteY16" fmla="*/ 1967 h 225953"/>
              <a:gd name="connsiteX17" fmla="*/ 19743 w 427305"/>
              <a:gd name="connsiteY17" fmla="*/ 14664 h 225953"/>
              <a:gd name="connsiteX18" fmla="*/ 19415 w 427305"/>
              <a:gd name="connsiteY18" fmla="*/ 27326 h 225953"/>
              <a:gd name="connsiteX19" fmla="*/ 1740 w 427305"/>
              <a:gd name="connsiteY19" fmla="*/ 151162 h 225953"/>
              <a:gd name="connsiteX20" fmla="*/ 973 w 427305"/>
              <a:gd name="connsiteY20" fmla="*/ 154379 h 225953"/>
              <a:gd name="connsiteX21" fmla="*/ 345 w 427305"/>
              <a:gd name="connsiteY21" fmla="*/ 156759 h 225953"/>
              <a:gd name="connsiteX22" fmla="*/ 7034 w 427305"/>
              <a:gd name="connsiteY22" fmla="*/ 170463 h 225953"/>
              <a:gd name="connsiteX23" fmla="*/ 177568 w 427305"/>
              <a:gd name="connsiteY23" fmla="*/ 225953 h 225953"/>
              <a:gd name="connsiteX24" fmla="*/ 381503 w 427305"/>
              <a:gd name="connsiteY24" fmla="*/ 148375 h 225953"/>
              <a:gd name="connsiteX25" fmla="*/ 419945 w 427305"/>
              <a:gd name="connsiteY25" fmla="*/ 129928 h 225953"/>
              <a:gd name="connsiteX26" fmla="*/ 427303 w 427305"/>
              <a:gd name="connsiteY26" fmla="*/ 119356 h 225953"/>
              <a:gd name="connsiteX27" fmla="*/ 355955 w 427305"/>
              <a:gd name="connsiteY27" fmla="*/ 71354 h 22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27305" h="225953">
                <a:moveTo>
                  <a:pt x="355955" y="71354"/>
                </a:moveTo>
                <a:cubicBezTo>
                  <a:pt x="341106" y="71354"/>
                  <a:pt x="316065" y="76646"/>
                  <a:pt x="293549" y="82297"/>
                </a:cubicBezTo>
                <a:cubicBezTo>
                  <a:pt x="288037" y="83680"/>
                  <a:pt x="284468" y="88742"/>
                  <a:pt x="284593" y="94425"/>
                </a:cubicBezTo>
                <a:cubicBezTo>
                  <a:pt x="284598" y="94661"/>
                  <a:pt x="284600" y="94900"/>
                  <a:pt x="284600" y="95139"/>
                </a:cubicBezTo>
                <a:cubicBezTo>
                  <a:pt x="284600" y="113128"/>
                  <a:pt x="276680" y="128923"/>
                  <a:pt x="262325" y="139643"/>
                </a:cubicBezTo>
                <a:cubicBezTo>
                  <a:pt x="248412" y="150026"/>
                  <a:pt x="230550" y="154868"/>
                  <a:pt x="206115" y="154868"/>
                </a:cubicBezTo>
                <a:cubicBezTo>
                  <a:pt x="174113" y="154868"/>
                  <a:pt x="130560" y="146580"/>
                  <a:pt x="72953" y="129546"/>
                </a:cubicBezTo>
                <a:cubicBezTo>
                  <a:pt x="67008" y="127788"/>
                  <a:pt x="62807" y="121877"/>
                  <a:pt x="63968" y="115787"/>
                </a:cubicBezTo>
                <a:cubicBezTo>
                  <a:pt x="65309" y="108762"/>
                  <a:pt x="72397" y="104557"/>
                  <a:pt x="79038" y="106545"/>
                </a:cubicBezTo>
                <a:cubicBezTo>
                  <a:pt x="133994" y="122827"/>
                  <a:pt x="176732" y="131084"/>
                  <a:pt x="206114" y="131084"/>
                </a:cubicBezTo>
                <a:cubicBezTo>
                  <a:pt x="231130" y="131084"/>
                  <a:pt x="242070" y="125091"/>
                  <a:pt x="248109" y="120574"/>
                </a:cubicBezTo>
                <a:cubicBezTo>
                  <a:pt x="256424" y="114371"/>
                  <a:pt x="260814" y="105580"/>
                  <a:pt x="260814" y="95139"/>
                </a:cubicBezTo>
                <a:cubicBezTo>
                  <a:pt x="260814" y="93145"/>
                  <a:pt x="260451" y="91349"/>
                  <a:pt x="260199" y="89489"/>
                </a:cubicBezTo>
                <a:cubicBezTo>
                  <a:pt x="255697" y="56656"/>
                  <a:pt x="212465" y="44933"/>
                  <a:pt x="168045" y="35910"/>
                </a:cubicBezTo>
                <a:cubicBezTo>
                  <a:pt x="147420" y="31729"/>
                  <a:pt x="132066" y="24332"/>
                  <a:pt x="117225" y="17165"/>
                </a:cubicBezTo>
                <a:cubicBezTo>
                  <a:pt x="98921" y="8338"/>
                  <a:pt x="81640" y="0"/>
                  <a:pt x="58645" y="0"/>
                </a:cubicBezTo>
                <a:cubicBezTo>
                  <a:pt x="49529" y="0"/>
                  <a:pt x="39901" y="663"/>
                  <a:pt x="30017" y="1967"/>
                </a:cubicBezTo>
                <a:cubicBezTo>
                  <a:pt x="23776" y="2792"/>
                  <a:pt x="19272" y="8387"/>
                  <a:pt x="19743" y="14664"/>
                </a:cubicBezTo>
                <a:cubicBezTo>
                  <a:pt x="20089" y="19273"/>
                  <a:pt x="19994" y="23410"/>
                  <a:pt x="19415" y="27326"/>
                </a:cubicBezTo>
                <a:lnTo>
                  <a:pt x="1740" y="151162"/>
                </a:lnTo>
                <a:cubicBezTo>
                  <a:pt x="1577" y="152277"/>
                  <a:pt x="1251" y="153323"/>
                  <a:pt x="973" y="154379"/>
                </a:cubicBezTo>
                <a:cubicBezTo>
                  <a:pt x="949" y="154483"/>
                  <a:pt x="368" y="156666"/>
                  <a:pt x="345" y="156759"/>
                </a:cubicBezTo>
                <a:cubicBezTo>
                  <a:pt x="-1025" y="162345"/>
                  <a:pt x="1785" y="168118"/>
                  <a:pt x="7034" y="170463"/>
                </a:cubicBezTo>
                <a:cubicBezTo>
                  <a:pt x="63616" y="195781"/>
                  <a:pt x="139150" y="225953"/>
                  <a:pt x="177568" y="225953"/>
                </a:cubicBezTo>
                <a:cubicBezTo>
                  <a:pt x="223697" y="225953"/>
                  <a:pt x="318674" y="179267"/>
                  <a:pt x="381503" y="148375"/>
                </a:cubicBezTo>
                <a:cubicBezTo>
                  <a:pt x="397721" y="140403"/>
                  <a:pt x="411159" y="133789"/>
                  <a:pt x="419945" y="129928"/>
                </a:cubicBezTo>
                <a:cubicBezTo>
                  <a:pt x="424201" y="128058"/>
                  <a:pt x="427254" y="124004"/>
                  <a:pt x="427303" y="119356"/>
                </a:cubicBezTo>
                <a:cubicBezTo>
                  <a:pt x="427611" y="91113"/>
                  <a:pt x="398190" y="71354"/>
                  <a:pt x="355955" y="71354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8" name="Forma libre 202">
            <a:extLst>
              <a:ext uri="{FF2B5EF4-FFF2-40B4-BE49-F238E27FC236}">
                <a16:creationId xmlns:a16="http://schemas.microsoft.com/office/drawing/2014/main" id="{83F6F67D-255C-3E48-85B2-9852EF6D0B30}"/>
              </a:ext>
            </a:extLst>
          </p:cNvPr>
          <p:cNvSpPr/>
          <p:nvPr/>
        </p:nvSpPr>
        <p:spPr>
          <a:xfrm>
            <a:off x="6304420" y="4394463"/>
            <a:ext cx="172079" cy="172036"/>
          </a:xfrm>
          <a:custGeom>
            <a:avLst/>
            <a:gdLst>
              <a:gd name="connsiteX0" fmla="*/ 47561 w 95138"/>
              <a:gd name="connsiteY0" fmla="*/ 0 h 95114"/>
              <a:gd name="connsiteX1" fmla="*/ 11883 w 95138"/>
              <a:gd name="connsiteY1" fmla="*/ 18 h 95114"/>
              <a:gd name="connsiteX2" fmla="*/ 0 w 95138"/>
              <a:gd name="connsiteY2" fmla="*/ 11916 h 95114"/>
              <a:gd name="connsiteX3" fmla="*/ 11 w 95138"/>
              <a:gd name="connsiteY3" fmla="*/ 35700 h 95114"/>
              <a:gd name="connsiteX4" fmla="*/ 11906 w 95138"/>
              <a:gd name="connsiteY4" fmla="*/ 47586 h 95114"/>
              <a:gd name="connsiteX5" fmla="*/ 47584 w 95138"/>
              <a:gd name="connsiteY5" fmla="*/ 47569 h 95114"/>
              <a:gd name="connsiteX6" fmla="*/ 47584 w 95138"/>
              <a:gd name="connsiteY6" fmla="*/ 83222 h 95114"/>
              <a:gd name="connsiteX7" fmla="*/ 59472 w 95138"/>
              <a:gd name="connsiteY7" fmla="*/ 95115 h 95114"/>
              <a:gd name="connsiteX8" fmla="*/ 83250 w 95138"/>
              <a:gd name="connsiteY8" fmla="*/ 95115 h 95114"/>
              <a:gd name="connsiteX9" fmla="*/ 95138 w 95138"/>
              <a:gd name="connsiteY9" fmla="*/ 83222 h 95114"/>
              <a:gd name="connsiteX10" fmla="*/ 95138 w 95138"/>
              <a:gd name="connsiteY10" fmla="*/ 47569 h 95114"/>
              <a:gd name="connsiteX11" fmla="*/ 47561 w 95138"/>
              <a:gd name="connsiteY11" fmla="*/ 0 h 9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138" h="95114">
                <a:moveTo>
                  <a:pt x="47561" y="0"/>
                </a:moveTo>
                <a:lnTo>
                  <a:pt x="11883" y="18"/>
                </a:lnTo>
                <a:cubicBezTo>
                  <a:pt x="5317" y="21"/>
                  <a:pt x="-3" y="5347"/>
                  <a:pt x="0" y="11916"/>
                </a:cubicBezTo>
                <a:lnTo>
                  <a:pt x="11" y="35700"/>
                </a:lnTo>
                <a:cubicBezTo>
                  <a:pt x="14" y="42268"/>
                  <a:pt x="5340" y="47590"/>
                  <a:pt x="11906" y="47586"/>
                </a:cubicBezTo>
                <a:lnTo>
                  <a:pt x="47584" y="47569"/>
                </a:lnTo>
                <a:lnTo>
                  <a:pt x="47584" y="83222"/>
                </a:lnTo>
                <a:cubicBezTo>
                  <a:pt x="47584" y="89790"/>
                  <a:pt x="52908" y="95115"/>
                  <a:pt x="59472" y="95115"/>
                </a:cubicBezTo>
                <a:lnTo>
                  <a:pt x="83250" y="95115"/>
                </a:lnTo>
                <a:cubicBezTo>
                  <a:pt x="89816" y="95115"/>
                  <a:pt x="95138" y="89790"/>
                  <a:pt x="95138" y="83222"/>
                </a:cubicBezTo>
                <a:lnTo>
                  <a:pt x="95138" y="47569"/>
                </a:lnTo>
                <a:cubicBezTo>
                  <a:pt x="95138" y="21288"/>
                  <a:pt x="73833" y="-13"/>
                  <a:pt x="47561" y="0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9" name="Forma libre 203">
            <a:extLst>
              <a:ext uri="{FF2B5EF4-FFF2-40B4-BE49-F238E27FC236}">
                <a16:creationId xmlns:a16="http://schemas.microsoft.com/office/drawing/2014/main" id="{927ED915-0D8E-5248-A994-843E58221354}"/>
              </a:ext>
            </a:extLst>
          </p:cNvPr>
          <p:cNvSpPr/>
          <p:nvPr/>
        </p:nvSpPr>
        <p:spPr>
          <a:xfrm>
            <a:off x="5444019" y="4394463"/>
            <a:ext cx="172081" cy="172031"/>
          </a:xfrm>
          <a:custGeom>
            <a:avLst/>
            <a:gdLst>
              <a:gd name="connsiteX0" fmla="*/ 11893 w 95139"/>
              <a:gd name="connsiteY0" fmla="*/ 95111 h 95111"/>
              <a:gd name="connsiteX1" fmla="*/ 35677 w 95139"/>
              <a:gd name="connsiteY1" fmla="*/ 95111 h 95111"/>
              <a:gd name="connsiteX2" fmla="*/ 47570 w 95139"/>
              <a:gd name="connsiteY2" fmla="*/ 83220 h 95111"/>
              <a:gd name="connsiteX3" fmla="*/ 47570 w 95139"/>
              <a:gd name="connsiteY3" fmla="*/ 47567 h 95111"/>
              <a:gd name="connsiteX4" fmla="*/ 83247 w 95139"/>
              <a:gd name="connsiteY4" fmla="*/ 47567 h 95111"/>
              <a:gd name="connsiteX5" fmla="*/ 95139 w 95139"/>
              <a:gd name="connsiteY5" fmla="*/ 35676 h 95111"/>
              <a:gd name="connsiteX6" fmla="*/ 95139 w 95139"/>
              <a:gd name="connsiteY6" fmla="*/ 11892 h 95111"/>
              <a:gd name="connsiteX7" fmla="*/ 83247 w 95139"/>
              <a:gd name="connsiteY7" fmla="*/ 0 h 95111"/>
              <a:gd name="connsiteX8" fmla="*/ 47570 w 95139"/>
              <a:gd name="connsiteY8" fmla="*/ 0 h 95111"/>
              <a:gd name="connsiteX9" fmla="*/ 0 w 95139"/>
              <a:gd name="connsiteY9" fmla="*/ 47567 h 95111"/>
              <a:gd name="connsiteX10" fmla="*/ 0 w 95139"/>
              <a:gd name="connsiteY10" fmla="*/ 83220 h 95111"/>
              <a:gd name="connsiteX11" fmla="*/ 11893 w 95139"/>
              <a:gd name="connsiteY11" fmla="*/ 95111 h 95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139" h="95111">
                <a:moveTo>
                  <a:pt x="11893" y="95111"/>
                </a:moveTo>
                <a:lnTo>
                  <a:pt x="35677" y="95111"/>
                </a:lnTo>
                <a:cubicBezTo>
                  <a:pt x="42245" y="95111"/>
                  <a:pt x="47570" y="89787"/>
                  <a:pt x="47570" y="83220"/>
                </a:cubicBezTo>
                <a:lnTo>
                  <a:pt x="47570" y="47567"/>
                </a:lnTo>
                <a:lnTo>
                  <a:pt x="83247" y="47567"/>
                </a:lnTo>
                <a:cubicBezTo>
                  <a:pt x="89814" y="47567"/>
                  <a:pt x="95139" y="42243"/>
                  <a:pt x="95139" y="35676"/>
                </a:cubicBezTo>
                <a:lnTo>
                  <a:pt x="95139" y="11892"/>
                </a:lnTo>
                <a:cubicBezTo>
                  <a:pt x="95138" y="5324"/>
                  <a:pt x="89813" y="0"/>
                  <a:pt x="83247" y="0"/>
                </a:cubicBezTo>
                <a:lnTo>
                  <a:pt x="47570" y="0"/>
                </a:lnTo>
                <a:cubicBezTo>
                  <a:pt x="21298" y="0"/>
                  <a:pt x="0" y="21296"/>
                  <a:pt x="0" y="47567"/>
                </a:cubicBezTo>
                <a:lnTo>
                  <a:pt x="0" y="83220"/>
                </a:lnTo>
                <a:cubicBezTo>
                  <a:pt x="0" y="89787"/>
                  <a:pt x="5325" y="95111"/>
                  <a:pt x="11893" y="95111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" name="Forma libre 204">
            <a:extLst>
              <a:ext uri="{FF2B5EF4-FFF2-40B4-BE49-F238E27FC236}">
                <a16:creationId xmlns:a16="http://schemas.microsoft.com/office/drawing/2014/main" id="{07A39319-8796-6D40-A9DF-078232C2FD6C}"/>
              </a:ext>
            </a:extLst>
          </p:cNvPr>
          <p:cNvSpPr/>
          <p:nvPr/>
        </p:nvSpPr>
        <p:spPr>
          <a:xfrm>
            <a:off x="6304474" y="4996703"/>
            <a:ext cx="172025" cy="172123"/>
          </a:xfrm>
          <a:custGeom>
            <a:avLst/>
            <a:gdLst>
              <a:gd name="connsiteX0" fmla="*/ 83220 w 95108"/>
              <a:gd name="connsiteY0" fmla="*/ 0 h 95162"/>
              <a:gd name="connsiteX1" fmla="*/ 59442 w 95108"/>
              <a:gd name="connsiteY1" fmla="*/ 0 h 95162"/>
              <a:gd name="connsiteX2" fmla="*/ 47554 w 95108"/>
              <a:gd name="connsiteY2" fmla="*/ 11893 h 95162"/>
              <a:gd name="connsiteX3" fmla="*/ 47554 w 95108"/>
              <a:gd name="connsiteY3" fmla="*/ 47593 h 95162"/>
              <a:gd name="connsiteX4" fmla="*/ 11888 w 95108"/>
              <a:gd name="connsiteY4" fmla="*/ 47593 h 95162"/>
              <a:gd name="connsiteX5" fmla="*/ 0 w 95108"/>
              <a:gd name="connsiteY5" fmla="*/ 59486 h 95162"/>
              <a:gd name="connsiteX6" fmla="*/ 0 w 95108"/>
              <a:gd name="connsiteY6" fmla="*/ 83270 h 95162"/>
              <a:gd name="connsiteX7" fmla="*/ 11888 w 95108"/>
              <a:gd name="connsiteY7" fmla="*/ 95163 h 95162"/>
              <a:gd name="connsiteX8" fmla="*/ 47554 w 95108"/>
              <a:gd name="connsiteY8" fmla="*/ 95163 h 95162"/>
              <a:gd name="connsiteX9" fmla="*/ 95108 w 95108"/>
              <a:gd name="connsiteY9" fmla="*/ 47592 h 95162"/>
              <a:gd name="connsiteX10" fmla="*/ 95108 w 95108"/>
              <a:gd name="connsiteY10" fmla="*/ 11892 h 95162"/>
              <a:gd name="connsiteX11" fmla="*/ 83220 w 95108"/>
              <a:gd name="connsiteY11" fmla="*/ 0 h 9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108" h="95162">
                <a:moveTo>
                  <a:pt x="83220" y="0"/>
                </a:moveTo>
                <a:lnTo>
                  <a:pt x="59442" y="0"/>
                </a:lnTo>
                <a:cubicBezTo>
                  <a:pt x="52877" y="0"/>
                  <a:pt x="47554" y="5324"/>
                  <a:pt x="47554" y="11893"/>
                </a:cubicBezTo>
                <a:lnTo>
                  <a:pt x="47554" y="47593"/>
                </a:lnTo>
                <a:lnTo>
                  <a:pt x="11888" y="47593"/>
                </a:lnTo>
                <a:cubicBezTo>
                  <a:pt x="5323" y="47593"/>
                  <a:pt x="0" y="52917"/>
                  <a:pt x="0" y="59486"/>
                </a:cubicBezTo>
                <a:lnTo>
                  <a:pt x="0" y="83270"/>
                </a:lnTo>
                <a:cubicBezTo>
                  <a:pt x="0" y="89838"/>
                  <a:pt x="5324" y="95163"/>
                  <a:pt x="11888" y="95163"/>
                </a:cubicBezTo>
                <a:lnTo>
                  <a:pt x="47554" y="95163"/>
                </a:lnTo>
                <a:cubicBezTo>
                  <a:pt x="73817" y="95162"/>
                  <a:pt x="95108" y="73864"/>
                  <a:pt x="95108" y="47592"/>
                </a:cubicBezTo>
                <a:lnTo>
                  <a:pt x="95108" y="11892"/>
                </a:lnTo>
                <a:cubicBezTo>
                  <a:pt x="95108" y="5324"/>
                  <a:pt x="89784" y="0"/>
                  <a:pt x="83220" y="0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5" name="Forma libre 205">
            <a:extLst>
              <a:ext uri="{FF2B5EF4-FFF2-40B4-BE49-F238E27FC236}">
                <a16:creationId xmlns:a16="http://schemas.microsoft.com/office/drawing/2014/main" id="{8265A143-4B1C-944C-82EC-17159FABE80D}"/>
              </a:ext>
            </a:extLst>
          </p:cNvPr>
          <p:cNvSpPr/>
          <p:nvPr/>
        </p:nvSpPr>
        <p:spPr>
          <a:xfrm>
            <a:off x="5444019" y="4996719"/>
            <a:ext cx="172047" cy="172105"/>
          </a:xfrm>
          <a:custGeom>
            <a:avLst/>
            <a:gdLst>
              <a:gd name="connsiteX0" fmla="*/ 83234 w 95120"/>
              <a:gd name="connsiteY0" fmla="*/ 47585 h 95152"/>
              <a:gd name="connsiteX1" fmla="*/ 47569 w 95120"/>
              <a:gd name="connsiteY1" fmla="*/ 47567 h 95152"/>
              <a:gd name="connsiteX2" fmla="*/ 47569 w 95120"/>
              <a:gd name="connsiteY2" fmla="*/ 11892 h 95152"/>
              <a:gd name="connsiteX3" fmla="*/ 35676 w 95120"/>
              <a:gd name="connsiteY3" fmla="*/ 0 h 95152"/>
              <a:gd name="connsiteX4" fmla="*/ 11893 w 95120"/>
              <a:gd name="connsiteY4" fmla="*/ 0 h 95152"/>
              <a:gd name="connsiteX5" fmla="*/ 0 w 95120"/>
              <a:gd name="connsiteY5" fmla="*/ 11893 h 95152"/>
              <a:gd name="connsiteX6" fmla="*/ 0 w 95120"/>
              <a:gd name="connsiteY6" fmla="*/ 47556 h 95152"/>
              <a:gd name="connsiteX7" fmla="*/ 47557 w 95120"/>
              <a:gd name="connsiteY7" fmla="*/ 95135 h 95152"/>
              <a:gd name="connsiteX8" fmla="*/ 83211 w 95120"/>
              <a:gd name="connsiteY8" fmla="*/ 95153 h 95152"/>
              <a:gd name="connsiteX9" fmla="*/ 95109 w 95120"/>
              <a:gd name="connsiteY9" fmla="*/ 83267 h 95152"/>
              <a:gd name="connsiteX10" fmla="*/ 95120 w 95120"/>
              <a:gd name="connsiteY10" fmla="*/ 59483 h 95152"/>
              <a:gd name="connsiteX11" fmla="*/ 83234 w 95120"/>
              <a:gd name="connsiteY11" fmla="*/ 47585 h 9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120" h="95152">
                <a:moveTo>
                  <a:pt x="83234" y="47585"/>
                </a:moveTo>
                <a:lnTo>
                  <a:pt x="47569" y="47567"/>
                </a:lnTo>
                <a:lnTo>
                  <a:pt x="47569" y="11892"/>
                </a:lnTo>
                <a:cubicBezTo>
                  <a:pt x="47569" y="5323"/>
                  <a:pt x="42244" y="0"/>
                  <a:pt x="35676" y="0"/>
                </a:cubicBezTo>
                <a:lnTo>
                  <a:pt x="11893" y="0"/>
                </a:lnTo>
                <a:cubicBezTo>
                  <a:pt x="5325" y="1"/>
                  <a:pt x="0" y="5324"/>
                  <a:pt x="0" y="11893"/>
                </a:cubicBezTo>
                <a:lnTo>
                  <a:pt x="0" y="47556"/>
                </a:lnTo>
                <a:cubicBezTo>
                  <a:pt x="0" y="73823"/>
                  <a:pt x="21289" y="95123"/>
                  <a:pt x="47557" y="95135"/>
                </a:cubicBezTo>
                <a:lnTo>
                  <a:pt x="83211" y="95153"/>
                </a:lnTo>
                <a:cubicBezTo>
                  <a:pt x="89779" y="95156"/>
                  <a:pt x="95106" y="89833"/>
                  <a:pt x="95109" y="83267"/>
                </a:cubicBezTo>
                <a:lnTo>
                  <a:pt x="95120" y="59483"/>
                </a:lnTo>
                <a:cubicBezTo>
                  <a:pt x="95124" y="52914"/>
                  <a:pt x="89802" y="47589"/>
                  <a:pt x="83234" y="47585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6" name="Forma libre 206">
            <a:extLst>
              <a:ext uri="{FF2B5EF4-FFF2-40B4-BE49-F238E27FC236}">
                <a16:creationId xmlns:a16="http://schemas.microsoft.com/office/drawing/2014/main" id="{6439407A-8C50-B74D-AA78-CA6990E4F007}"/>
              </a:ext>
            </a:extLst>
          </p:cNvPr>
          <p:cNvSpPr/>
          <p:nvPr/>
        </p:nvSpPr>
        <p:spPr>
          <a:xfrm>
            <a:off x="5444019" y="4695603"/>
            <a:ext cx="1032482" cy="387180"/>
          </a:xfrm>
          <a:custGeom>
            <a:avLst/>
            <a:gdLst>
              <a:gd name="connsiteX0" fmla="*/ 558938 w 570831"/>
              <a:gd name="connsiteY0" fmla="*/ 0 h 214061"/>
              <a:gd name="connsiteX1" fmla="*/ 11893 w 570831"/>
              <a:gd name="connsiteY1" fmla="*/ 0 h 214061"/>
              <a:gd name="connsiteX2" fmla="*/ 0 w 570831"/>
              <a:gd name="connsiteY2" fmla="*/ 11893 h 214061"/>
              <a:gd name="connsiteX3" fmla="*/ 0 w 570831"/>
              <a:gd name="connsiteY3" fmla="*/ 35677 h 214061"/>
              <a:gd name="connsiteX4" fmla="*/ 11893 w 570831"/>
              <a:gd name="connsiteY4" fmla="*/ 47570 h 214061"/>
              <a:gd name="connsiteX5" fmla="*/ 64926 w 570831"/>
              <a:gd name="connsiteY5" fmla="*/ 47570 h 214061"/>
              <a:gd name="connsiteX6" fmla="*/ 64932 w 570831"/>
              <a:gd name="connsiteY6" fmla="*/ 51204 h 214061"/>
              <a:gd name="connsiteX7" fmla="*/ 285416 w 570831"/>
              <a:gd name="connsiteY7" fmla="*/ 214062 h 214061"/>
              <a:gd name="connsiteX8" fmla="*/ 505899 w 570831"/>
              <a:gd name="connsiteY8" fmla="*/ 51204 h 214061"/>
              <a:gd name="connsiteX9" fmla="*/ 505905 w 570831"/>
              <a:gd name="connsiteY9" fmla="*/ 47570 h 214061"/>
              <a:gd name="connsiteX10" fmla="*/ 558938 w 570831"/>
              <a:gd name="connsiteY10" fmla="*/ 47570 h 214061"/>
              <a:gd name="connsiteX11" fmla="*/ 570831 w 570831"/>
              <a:gd name="connsiteY11" fmla="*/ 35677 h 214061"/>
              <a:gd name="connsiteX12" fmla="*/ 570831 w 570831"/>
              <a:gd name="connsiteY12" fmla="*/ 11893 h 214061"/>
              <a:gd name="connsiteX13" fmla="*/ 558938 w 570831"/>
              <a:gd name="connsiteY13" fmla="*/ 0 h 214061"/>
              <a:gd name="connsiteX14" fmla="*/ 285416 w 570831"/>
              <a:gd name="connsiteY14" fmla="*/ 166493 h 214061"/>
              <a:gd name="connsiteX15" fmla="*/ 166492 w 570831"/>
              <a:gd name="connsiteY15" fmla="*/ 47570 h 214061"/>
              <a:gd name="connsiteX16" fmla="*/ 237846 w 570831"/>
              <a:gd name="connsiteY16" fmla="*/ 47570 h 214061"/>
              <a:gd name="connsiteX17" fmla="*/ 285416 w 570831"/>
              <a:gd name="connsiteY17" fmla="*/ 95139 h 214061"/>
              <a:gd name="connsiteX18" fmla="*/ 332985 w 570831"/>
              <a:gd name="connsiteY18" fmla="*/ 47570 h 214061"/>
              <a:gd name="connsiteX19" fmla="*/ 404339 w 570831"/>
              <a:gd name="connsiteY19" fmla="*/ 47570 h 214061"/>
              <a:gd name="connsiteX20" fmla="*/ 285416 w 570831"/>
              <a:gd name="connsiteY20" fmla="*/ 166493 h 21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70831" h="214061">
                <a:moveTo>
                  <a:pt x="558938" y="0"/>
                </a:move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lnTo>
                  <a:pt x="0" y="35677"/>
                </a:lnTo>
                <a:cubicBezTo>
                  <a:pt x="0" y="42250"/>
                  <a:pt x="5319" y="47570"/>
                  <a:pt x="11893" y="47570"/>
                </a:cubicBezTo>
                <a:lnTo>
                  <a:pt x="64926" y="47570"/>
                </a:lnTo>
                <a:cubicBezTo>
                  <a:pt x="64926" y="48796"/>
                  <a:pt x="64553" y="50021"/>
                  <a:pt x="64932" y="51204"/>
                </a:cubicBezTo>
                <a:cubicBezTo>
                  <a:pt x="96231" y="148619"/>
                  <a:pt x="184842" y="214062"/>
                  <a:pt x="285416" y="214062"/>
                </a:cubicBezTo>
                <a:cubicBezTo>
                  <a:pt x="385989" y="214062"/>
                  <a:pt x="474601" y="148619"/>
                  <a:pt x="505899" y="51204"/>
                </a:cubicBezTo>
                <a:cubicBezTo>
                  <a:pt x="506278" y="50021"/>
                  <a:pt x="505905" y="48796"/>
                  <a:pt x="505905" y="47570"/>
                </a:cubicBezTo>
                <a:lnTo>
                  <a:pt x="558938" y="47570"/>
                </a:lnTo>
                <a:cubicBezTo>
                  <a:pt x="565512" y="47570"/>
                  <a:pt x="570831" y="42250"/>
                  <a:pt x="570831" y="35677"/>
                </a:cubicBezTo>
                <a:lnTo>
                  <a:pt x="570831" y="11893"/>
                </a:lnTo>
                <a:cubicBezTo>
                  <a:pt x="570831" y="5319"/>
                  <a:pt x="565512" y="0"/>
                  <a:pt x="558938" y="0"/>
                </a:cubicBezTo>
                <a:close/>
                <a:moveTo>
                  <a:pt x="285416" y="166493"/>
                </a:moveTo>
                <a:cubicBezTo>
                  <a:pt x="219845" y="166493"/>
                  <a:pt x="166492" y="113140"/>
                  <a:pt x="166492" y="47570"/>
                </a:cubicBezTo>
                <a:lnTo>
                  <a:pt x="237846" y="47570"/>
                </a:lnTo>
                <a:cubicBezTo>
                  <a:pt x="237846" y="73804"/>
                  <a:pt x="259180" y="95139"/>
                  <a:pt x="285416" y="95139"/>
                </a:cubicBezTo>
                <a:cubicBezTo>
                  <a:pt x="311651" y="95139"/>
                  <a:pt x="332985" y="73806"/>
                  <a:pt x="332985" y="47570"/>
                </a:cubicBezTo>
                <a:lnTo>
                  <a:pt x="404339" y="47570"/>
                </a:lnTo>
                <a:cubicBezTo>
                  <a:pt x="404339" y="113140"/>
                  <a:pt x="350986" y="166493"/>
                  <a:pt x="285416" y="166493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0" name="Forma libre 207">
            <a:extLst>
              <a:ext uri="{FF2B5EF4-FFF2-40B4-BE49-F238E27FC236}">
                <a16:creationId xmlns:a16="http://schemas.microsoft.com/office/drawing/2014/main" id="{53F7C4EC-1506-5547-8BAE-DDEF5F363E3A}"/>
              </a:ext>
            </a:extLst>
          </p:cNvPr>
          <p:cNvSpPr/>
          <p:nvPr/>
        </p:nvSpPr>
        <p:spPr>
          <a:xfrm>
            <a:off x="5647509" y="4480505"/>
            <a:ext cx="625497" cy="172079"/>
          </a:xfrm>
          <a:custGeom>
            <a:avLst/>
            <a:gdLst>
              <a:gd name="connsiteX0" fmla="*/ 11888 w 345820"/>
              <a:gd name="connsiteY0" fmla="*/ 95138 h 95138"/>
              <a:gd name="connsiteX1" fmla="*/ 72001 w 345820"/>
              <a:gd name="connsiteY1" fmla="*/ 95138 h 95138"/>
              <a:gd name="connsiteX2" fmla="*/ 81175 w 345820"/>
              <a:gd name="connsiteY2" fmla="*/ 90818 h 95138"/>
              <a:gd name="connsiteX3" fmla="*/ 172911 w 345820"/>
              <a:gd name="connsiteY3" fmla="*/ 47569 h 95138"/>
              <a:gd name="connsiteX4" fmla="*/ 264646 w 345820"/>
              <a:gd name="connsiteY4" fmla="*/ 90818 h 95138"/>
              <a:gd name="connsiteX5" fmla="*/ 273821 w 345820"/>
              <a:gd name="connsiteY5" fmla="*/ 95138 h 95138"/>
              <a:gd name="connsiteX6" fmla="*/ 333933 w 345820"/>
              <a:gd name="connsiteY6" fmla="*/ 95138 h 95138"/>
              <a:gd name="connsiteX7" fmla="*/ 344803 w 345820"/>
              <a:gd name="connsiteY7" fmla="*/ 88054 h 95138"/>
              <a:gd name="connsiteX8" fmla="*/ 342736 w 345820"/>
              <a:gd name="connsiteY8" fmla="*/ 75256 h 95138"/>
              <a:gd name="connsiteX9" fmla="*/ 172911 w 345820"/>
              <a:gd name="connsiteY9" fmla="*/ 0 h 95138"/>
              <a:gd name="connsiteX10" fmla="*/ 3085 w 345820"/>
              <a:gd name="connsiteY10" fmla="*/ 75256 h 95138"/>
              <a:gd name="connsiteX11" fmla="*/ 1018 w 345820"/>
              <a:gd name="connsiteY11" fmla="*/ 88054 h 95138"/>
              <a:gd name="connsiteX12" fmla="*/ 11888 w 345820"/>
              <a:gd name="connsiteY12" fmla="*/ 95138 h 9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5820" h="95138">
                <a:moveTo>
                  <a:pt x="11888" y="95138"/>
                </a:moveTo>
                <a:lnTo>
                  <a:pt x="72001" y="95138"/>
                </a:lnTo>
                <a:cubicBezTo>
                  <a:pt x="75555" y="95138"/>
                  <a:pt x="78911" y="93558"/>
                  <a:pt x="81175" y="90818"/>
                </a:cubicBezTo>
                <a:cubicBezTo>
                  <a:pt x="103868" y="63329"/>
                  <a:pt x="137304" y="47569"/>
                  <a:pt x="172911" y="47569"/>
                </a:cubicBezTo>
                <a:cubicBezTo>
                  <a:pt x="208517" y="47569"/>
                  <a:pt x="241953" y="63328"/>
                  <a:pt x="264646" y="90818"/>
                </a:cubicBezTo>
                <a:cubicBezTo>
                  <a:pt x="266910" y="93558"/>
                  <a:pt x="270267" y="95138"/>
                  <a:pt x="273821" y="95138"/>
                </a:cubicBezTo>
                <a:lnTo>
                  <a:pt x="333933" y="95138"/>
                </a:lnTo>
                <a:cubicBezTo>
                  <a:pt x="338637" y="95138"/>
                  <a:pt x="342899" y="92362"/>
                  <a:pt x="344803" y="88054"/>
                </a:cubicBezTo>
                <a:cubicBezTo>
                  <a:pt x="346708" y="83757"/>
                  <a:pt x="345895" y="78728"/>
                  <a:pt x="342736" y="75256"/>
                </a:cubicBezTo>
                <a:cubicBezTo>
                  <a:pt x="298663" y="26723"/>
                  <a:pt x="238353" y="0"/>
                  <a:pt x="172911" y="0"/>
                </a:cubicBezTo>
                <a:cubicBezTo>
                  <a:pt x="107468" y="0"/>
                  <a:pt x="47158" y="26723"/>
                  <a:pt x="3085" y="75256"/>
                </a:cubicBezTo>
                <a:cubicBezTo>
                  <a:pt x="-73" y="78729"/>
                  <a:pt x="-887" y="83757"/>
                  <a:pt x="1018" y="88054"/>
                </a:cubicBezTo>
                <a:cubicBezTo>
                  <a:pt x="2922" y="92362"/>
                  <a:pt x="7185" y="95138"/>
                  <a:pt x="11888" y="95138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3" name="Forma libre 320">
            <a:extLst>
              <a:ext uri="{FF2B5EF4-FFF2-40B4-BE49-F238E27FC236}">
                <a16:creationId xmlns:a16="http://schemas.microsoft.com/office/drawing/2014/main" id="{C3CC9481-3720-5948-8190-4C73F570F99D}"/>
              </a:ext>
            </a:extLst>
          </p:cNvPr>
          <p:cNvSpPr/>
          <p:nvPr/>
        </p:nvSpPr>
        <p:spPr>
          <a:xfrm>
            <a:off x="4383572" y="8279374"/>
            <a:ext cx="313669" cy="313669"/>
          </a:xfrm>
          <a:custGeom>
            <a:avLst/>
            <a:gdLst>
              <a:gd name="connsiteX0" fmla="*/ 194740 w 207722"/>
              <a:gd name="connsiteY0" fmla="*/ 0 h 207722"/>
              <a:gd name="connsiteX1" fmla="*/ 168775 w 207722"/>
              <a:gd name="connsiteY1" fmla="*/ 0 h 207722"/>
              <a:gd name="connsiteX2" fmla="*/ 155792 w 207722"/>
              <a:gd name="connsiteY2" fmla="*/ 12983 h 207722"/>
              <a:gd name="connsiteX3" fmla="*/ 155792 w 207722"/>
              <a:gd name="connsiteY3" fmla="*/ 155792 h 207722"/>
              <a:gd name="connsiteX4" fmla="*/ 12983 w 207722"/>
              <a:gd name="connsiteY4" fmla="*/ 155792 h 207722"/>
              <a:gd name="connsiteX5" fmla="*/ 0 w 207722"/>
              <a:gd name="connsiteY5" fmla="*/ 168775 h 207722"/>
              <a:gd name="connsiteX6" fmla="*/ 0 w 207722"/>
              <a:gd name="connsiteY6" fmla="*/ 194740 h 207722"/>
              <a:gd name="connsiteX7" fmla="*/ 12983 w 207722"/>
              <a:gd name="connsiteY7" fmla="*/ 207723 h 207722"/>
              <a:gd name="connsiteX8" fmla="*/ 194740 w 207722"/>
              <a:gd name="connsiteY8" fmla="*/ 207723 h 207722"/>
              <a:gd name="connsiteX9" fmla="*/ 207723 w 207722"/>
              <a:gd name="connsiteY9" fmla="*/ 194740 h 207722"/>
              <a:gd name="connsiteX10" fmla="*/ 207723 w 207722"/>
              <a:gd name="connsiteY10" fmla="*/ 12983 h 207722"/>
              <a:gd name="connsiteX11" fmla="*/ 194740 w 207722"/>
              <a:gd name="connsiteY11" fmla="*/ 0 h 20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7722" h="207722">
                <a:moveTo>
                  <a:pt x="194740" y="0"/>
                </a:moveTo>
                <a:lnTo>
                  <a:pt x="168775" y="0"/>
                </a:lnTo>
                <a:cubicBezTo>
                  <a:pt x="161599" y="0"/>
                  <a:pt x="155792" y="5807"/>
                  <a:pt x="155792" y="12983"/>
                </a:cubicBezTo>
                <a:lnTo>
                  <a:pt x="155792" y="155792"/>
                </a:lnTo>
                <a:lnTo>
                  <a:pt x="12983" y="155792"/>
                </a:lnTo>
                <a:cubicBezTo>
                  <a:pt x="5807" y="155792"/>
                  <a:pt x="0" y="161599"/>
                  <a:pt x="0" y="168775"/>
                </a:cubicBezTo>
                <a:lnTo>
                  <a:pt x="0" y="194740"/>
                </a:lnTo>
                <a:cubicBezTo>
                  <a:pt x="0" y="201916"/>
                  <a:pt x="5807" y="207723"/>
                  <a:pt x="12983" y="207723"/>
                </a:cubicBezTo>
                <a:lnTo>
                  <a:pt x="194740" y="207723"/>
                </a:lnTo>
                <a:cubicBezTo>
                  <a:pt x="201916" y="207723"/>
                  <a:pt x="207723" y="201916"/>
                  <a:pt x="207723" y="194740"/>
                </a:cubicBezTo>
                <a:lnTo>
                  <a:pt x="207723" y="12983"/>
                </a:lnTo>
                <a:cubicBezTo>
                  <a:pt x="207723" y="5807"/>
                  <a:pt x="201916" y="0"/>
                  <a:pt x="194740" y="0"/>
                </a:cubicBez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4" name="Forma libre 321">
            <a:extLst>
              <a:ext uri="{FF2B5EF4-FFF2-40B4-BE49-F238E27FC236}">
                <a16:creationId xmlns:a16="http://schemas.microsoft.com/office/drawing/2014/main" id="{2374F887-08A7-4E4B-96B4-169E0E30022E}"/>
              </a:ext>
            </a:extLst>
          </p:cNvPr>
          <p:cNvSpPr/>
          <p:nvPr/>
        </p:nvSpPr>
        <p:spPr>
          <a:xfrm>
            <a:off x="4932493" y="8279374"/>
            <a:ext cx="313669" cy="313669"/>
          </a:xfrm>
          <a:custGeom>
            <a:avLst/>
            <a:gdLst>
              <a:gd name="connsiteX0" fmla="*/ 194740 w 207722"/>
              <a:gd name="connsiteY0" fmla="*/ 155792 h 207722"/>
              <a:gd name="connsiteX1" fmla="*/ 51930 w 207722"/>
              <a:gd name="connsiteY1" fmla="*/ 155792 h 207722"/>
              <a:gd name="connsiteX2" fmla="*/ 51930 w 207722"/>
              <a:gd name="connsiteY2" fmla="*/ 12983 h 207722"/>
              <a:gd name="connsiteX3" fmla="*/ 38948 w 207722"/>
              <a:gd name="connsiteY3" fmla="*/ 0 h 207722"/>
              <a:gd name="connsiteX4" fmla="*/ 12983 w 207722"/>
              <a:gd name="connsiteY4" fmla="*/ 0 h 207722"/>
              <a:gd name="connsiteX5" fmla="*/ 0 w 207722"/>
              <a:gd name="connsiteY5" fmla="*/ 12983 h 207722"/>
              <a:gd name="connsiteX6" fmla="*/ 0 w 207722"/>
              <a:gd name="connsiteY6" fmla="*/ 194740 h 207722"/>
              <a:gd name="connsiteX7" fmla="*/ 12983 w 207722"/>
              <a:gd name="connsiteY7" fmla="*/ 207723 h 207722"/>
              <a:gd name="connsiteX8" fmla="*/ 194740 w 207722"/>
              <a:gd name="connsiteY8" fmla="*/ 207723 h 207722"/>
              <a:gd name="connsiteX9" fmla="*/ 207723 w 207722"/>
              <a:gd name="connsiteY9" fmla="*/ 194740 h 207722"/>
              <a:gd name="connsiteX10" fmla="*/ 207723 w 207722"/>
              <a:gd name="connsiteY10" fmla="*/ 168775 h 207722"/>
              <a:gd name="connsiteX11" fmla="*/ 194740 w 207722"/>
              <a:gd name="connsiteY11" fmla="*/ 155792 h 20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7722" h="207722">
                <a:moveTo>
                  <a:pt x="194740" y="155792"/>
                </a:moveTo>
                <a:lnTo>
                  <a:pt x="51930" y="155792"/>
                </a:lnTo>
                <a:lnTo>
                  <a:pt x="51930" y="12983"/>
                </a:lnTo>
                <a:cubicBezTo>
                  <a:pt x="51930" y="5807"/>
                  <a:pt x="46124" y="0"/>
                  <a:pt x="38948" y="0"/>
                </a:cubicBezTo>
                <a:lnTo>
                  <a:pt x="12983" y="0"/>
                </a:lnTo>
                <a:cubicBezTo>
                  <a:pt x="5807" y="0"/>
                  <a:pt x="0" y="5807"/>
                  <a:pt x="0" y="12983"/>
                </a:cubicBezTo>
                <a:lnTo>
                  <a:pt x="0" y="194740"/>
                </a:lnTo>
                <a:cubicBezTo>
                  <a:pt x="0" y="201916"/>
                  <a:pt x="5807" y="207723"/>
                  <a:pt x="12983" y="207723"/>
                </a:cubicBezTo>
                <a:lnTo>
                  <a:pt x="194740" y="207723"/>
                </a:lnTo>
                <a:cubicBezTo>
                  <a:pt x="201916" y="207723"/>
                  <a:pt x="207723" y="201916"/>
                  <a:pt x="207723" y="194740"/>
                </a:cubicBezTo>
                <a:lnTo>
                  <a:pt x="207723" y="168775"/>
                </a:lnTo>
                <a:cubicBezTo>
                  <a:pt x="207722" y="161599"/>
                  <a:pt x="201916" y="155792"/>
                  <a:pt x="194740" y="155792"/>
                </a:cubicBez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5" name="Forma libre 322">
            <a:extLst>
              <a:ext uri="{FF2B5EF4-FFF2-40B4-BE49-F238E27FC236}">
                <a16:creationId xmlns:a16="http://schemas.microsoft.com/office/drawing/2014/main" id="{FF9309F9-8377-714C-80DA-2DF5D21BCC33}"/>
              </a:ext>
            </a:extLst>
          </p:cNvPr>
          <p:cNvSpPr/>
          <p:nvPr/>
        </p:nvSpPr>
        <p:spPr>
          <a:xfrm>
            <a:off x="4932491" y="8828295"/>
            <a:ext cx="313669" cy="313669"/>
          </a:xfrm>
          <a:custGeom>
            <a:avLst/>
            <a:gdLst>
              <a:gd name="connsiteX0" fmla="*/ 194741 w 207722"/>
              <a:gd name="connsiteY0" fmla="*/ 0 h 207722"/>
              <a:gd name="connsiteX1" fmla="*/ 12983 w 207722"/>
              <a:gd name="connsiteY1" fmla="*/ 0 h 207722"/>
              <a:gd name="connsiteX2" fmla="*/ 0 w 207722"/>
              <a:gd name="connsiteY2" fmla="*/ 12983 h 207722"/>
              <a:gd name="connsiteX3" fmla="*/ 0 w 207722"/>
              <a:gd name="connsiteY3" fmla="*/ 194740 h 207722"/>
              <a:gd name="connsiteX4" fmla="*/ 12983 w 207722"/>
              <a:gd name="connsiteY4" fmla="*/ 207723 h 207722"/>
              <a:gd name="connsiteX5" fmla="*/ 38948 w 207722"/>
              <a:gd name="connsiteY5" fmla="*/ 207723 h 207722"/>
              <a:gd name="connsiteX6" fmla="*/ 51931 w 207722"/>
              <a:gd name="connsiteY6" fmla="*/ 194740 h 207722"/>
              <a:gd name="connsiteX7" fmla="*/ 51931 w 207722"/>
              <a:gd name="connsiteY7" fmla="*/ 51930 h 207722"/>
              <a:gd name="connsiteX8" fmla="*/ 194740 w 207722"/>
              <a:gd name="connsiteY8" fmla="*/ 51930 h 207722"/>
              <a:gd name="connsiteX9" fmla="*/ 207723 w 207722"/>
              <a:gd name="connsiteY9" fmla="*/ 38947 h 207722"/>
              <a:gd name="connsiteX10" fmla="*/ 207723 w 207722"/>
              <a:gd name="connsiteY10" fmla="*/ 12982 h 207722"/>
              <a:gd name="connsiteX11" fmla="*/ 194741 w 207722"/>
              <a:gd name="connsiteY11" fmla="*/ 0 h 20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7722" h="207722">
                <a:moveTo>
                  <a:pt x="194741" y="0"/>
                </a:moveTo>
                <a:lnTo>
                  <a:pt x="12983" y="0"/>
                </a:lnTo>
                <a:cubicBezTo>
                  <a:pt x="5807" y="0"/>
                  <a:pt x="0" y="5807"/>
                  <a:pt x="0" y="12983"/>
                </a:cubicBezTo>
                <a:lnTo>
                  <a:pt x="0" y="194740"/>
                </a:lnTo>
                <a:cubicBezTo>
                  <a:pt x="0" y="201916"/>
                  <a:pt x="5807" y="207723"/>
                  <a:pt x="12983" y="207723"/>
                </a:cubicBezTo>
                <a:lnTo>
                  <a:pt x="38948" y="207723"/>
                </a:lnTo>
                <a:cubicBezTo>
                  <a:pt x="46124" y="207723"/>
                  <a:pt x="51931" y="201916"/>
                  <a:pt x="51931" y="194740"/>
                </a:cubicBezTo>
                <a:lnTo>
                  <a:pt x="51931" y="51930"/>
                </a:lnTo>
                <a:lnTo>
                  <a:pt x="194740" y="51930"/>
                </a:lnTo>
                <a:cubicBezTo>
                  <a:pt x="201916" y="51930"/>
                  <a:pt x="207723" y="46123"/>
                  <a:pt x="207723" y="38947"/>
                </a:cubicBezTo>
                <a:lnTo>
                  <a:pt x="207723" y="12982"/>
                </a:lnTo>
                <a:cubicBezTo>
                  <a:pt x="207723" y="5806"/>
                  <a:pt x="201917" y="0"/>
                  <a:pt x="194741" y="0"/>
                </a:cubicBez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6" name="Forma libre 323">
            <a:extLst>
              <a:ext uri="{FF2B5EF4-FFF2-40B4-BE49-F238E27FC236}">
                <a16:creationId xmlns:a16="http://schemas.microsoft.com/office/drawing/2014/main" id="{965D0D70-1389-D04C-AD10-FC72F2184512}"/>
              </a:ext>
            </a:extLst>
          </p:cNvPr>
          <p:cNvSpPr/>
          <p:nvPr/>
        </p:nvSpPr>
        <p:spPr>
          <a:xfrm>
            <a:off x="4383572" y="8828295"/>
            <a:ext cx="313669" cy="313667"/>
          </a:xfrm>
          <a:custGeom>
            <a:avLst/>
            <a:gdLst>
              <a:gd name="connsiteX0" fmla="*/ 194740 w 207722"/>
              <a:gd name="connsiteY0" fmla="*/ 0 h 207721"/>
              <a:gd name="connsiteX1" fmla="*/ 12983 w 207722"/>
              <a:gd name="connsiteY1" fmla="*/ 0 h 207721"/>
              <a:gd name="connsiteX2" fmla="*/ 0 w 207722"/>
              <a:gd name="connsiteY2" fmla="*/ 12982 h 207721"/>
              <a:gd name="connsiteX3" fmla="*/ 0 w 207722"/>
              <a:gd name="connsiteY3" fmla="*/ 38947 h 207721"/>
              <a:gd name="connsiteX4" fmla="*/ 12983 w 207722"/>
              <a:gd name="connsiteY4" fmla="*/ 51930 h 207721"/>
              <a:gd name="connsiteX5" fmla="*/ 155792 w 207722"/>
              <a:gd name="connsiteY5" fmla="*/ 51930 h 207721"/>
              <a:gd name="connsiteX6" fmla="*/ 155792 w 207722"/>
              <a:gd name="connsiteY6" fmla="*/ 194739 h 207721"/>
              <a:gd name="connsiteX7" fmla="*/ 168775 w 207722"/>
              <a:gd name="connsiteY7" fmla="*/ 207722 h 207721"/>
              <a:gd name="connsiteX8" fmla="*/ 194740 w 207722"/>
              <a:gd name="connsiteY8" fmla="*/ 207722 h 207721"/>
              <a:gd name="connsiteX9" fmla="*/ 207723 w 207722"/>
              <a:gd name="connsiteY9" fmla="*/ 194739 h 207721"/>
              <a:gd name="connsiteX10" fmla="*/ 207723 w 207722"/>
              <a:gd name="connsiteY10" fmla="*/ 12982 h 207721"/>
              <a:gd name="connsiteX11" fmla="*/ 194740 w 207722"/>
              <a:gd name="connsiteY11" fmla="*/ 0 h 20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7722" h="207721">
                <a:moveTo>
                  <a:pt x="194740" y="0"/>
                </a:moveTo>
                <a:lnTo>
                  <a:pt x="12983" y="0"/>
                </a:lnTo>
                <a:cubicBezTo>
                  <a:pt x="5807" y="0"/>
                  <a:pt x="0" y="5806"/>
                  <a:pt x="0" y="12982"/>
                </a:cubicBezTo>
                <a:lnTo>
                  <a:pt x="0" y="38947"/>
                </a:lnTo>
                <a:cubicBezTo>
                  <a:pt x="0" y="46123"/>
                  <a:pt x="5807" y="51930"/>
                  <a:pt x="12983" y="51930"/>
                </a:cubicBezTo>
                <a:lnTo>
                  <a:pt x="155792" y="51930"/>
                </a:lnTo>
                <a:lnTo>
                  <a:pt x="155792" y="194739"/>
                </a:lnTo>
                <a:cubicBezTo>
                  <a:pt x="155792" y="201915"/>
                  <a:pt x="161599" y="207722"/>
                  <a:pt x="168775" y="207722"/>
                </a:cubicBezTo>
                <a:lnTo>
                  <a:pt x="194740" y="207722"/>
                </a:lnTo>
                <a:cubicBezTo>
                  <a:pt x="201916" y="207722"/>
                  <a:pt x="207723" y="201915"/>
                  <a:pt x="207723" y="194739"/>
                </a:cubicBezTo>
                <a:lnTo>
                  <a:pt x="207723" y="12982"/>
                </a:lnTo>
                <a:cubicBezTo>
                  <a:pt x="207723" y="5806"/>
                  <a:pt x="201916" y="0"/>
                  <a:pt x="194740" y="0"/>
                </a:cubicBez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9" name="Forma libre 311">
            <a:extLst>
              <a:ext uri="{FF2B5EF4-FFF2-40B4-BE49-F238E27FC236}">
                <a16:creationId xmlns:a16="http://schemas.microsoft.com/office/drawing/2014/main" id="{9D3F4552-C2FB-6C4E-94FC-E0C26D993EDD}"/>
              </a:ext>
            </a:extLst>
          </p:cNvPr>
          <p:cNvSpPr/>
          <p:nvPr/>
        </p:nvSpPr>
        <p:spPr>
          <a:xfrm>
            <a:off x="15089519" y="5050877"/>
            <a:ext cx="285244" cy="436854"/>
          </a:xfrm>
          <a:custGeom>
            <a:avLst/>
            <a:gdLst>
              <a:gd name="connsiteX0" fmla="*/ 111072 w 139770"/>
              <a:gd name="connsiteY0" fmla="*/ 19601 h 214059"/>
              <a:gd name="connsiteX1" fmla="*/ 14215 w 139770"/>
              <a:gd name="connsiteY1" fmla="*/ 230 h 214059"/>
              <a:gd name="connsiteX2" fmla="*/ 4344 w 139770"/>
              <a:gd name="connsiteY2" fmla="*/ 2692 h 214059"/>
              <a:gd name="connsiteX3" fmla="*/ 0 w 139770"/>
              <a:gd name="connsiteY3" fmla="*/ 11890 h 214059"/>
              <a:gd name="connsiteX4" fmla="*/ 0 w 139770"/>
              <a:gd name="connsiteY4" fmla="*/ 202167 h 214059"/>
              <a:gd name="connsiteX5" fmla="*/ 11893 w 139770"/>
              <a:gd name="connsiteY5" fmla="*/ 214060 h 214059"/>
              <a:gd name="connsiteX6" fmla="*/ 86405 w 139770"/>
              <a:gd name="connsiteY6" fmla="*/ 214060 h 214059"/>
              <a:gd name="connsiteX7" fmla="*/ 121734 w 139770"/>
              <a:gd name="connsiteY7" fmla="*/ 183434 h 214059"/>
              <a:gd name="connsiteX8" fmla="*/ 139410 w 139770"/>
              <a:gd name="connsiteY8" fmla="*/ 59633 h 214059"/>
              <a:gd name="connsiteX9" fmla="*/ 111072 w 139770"/>
              <a:gd name="connsiteY9" fmla="*/ 19601 h 21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9770" h="214059">
                <a:moveTo>
                  <a:pt x="111072" y="19601"/>
                </a:moveTo>
                <a:lnTo>
                  <a:pt x="14215" y="230"/>
                </a:lnTo>
                <a:cubicBezTo>
                  <a:pt x="10754" y="-467"/>
                  <a:pt x="7108" y="439"/>
                  <a:pt x="4344" y="2692"/>
                </a:cubicBezTo>
                <a:cubicBezTo>
                  <a:pt x="1602" y="4956"/>
                  <a:pt x="0" y="8324"/>
                  <a:pt x="0" y="11890"/>
                </a:cubicBezTo>
                <a:lnTo>
                  <a:pt x="0" y="202167"/>
                </a:lnTo>
                <a:cubicBezTo>
                  <a:pt x="0" y="208740"/>
                  <a:pt x="5319" y="214060"/>
                  <a:pt x="11893" y="214060"/>
                </a:cubicBezTo>
                <a:lnTo>
                  <a:pt x="86405" y="214060"/>
                </a:lnTo>
                <a:cubicBezTo>
                  <a:pt x="104057" y="214060"/>
                  <a:pt x="119248" y="200889"/>
                  <a:pt x="121734" y="183434"/>
                </a:cubicBezTo>
                <a:lnTo>
                  <a:pt x="139410" y="59633"/>
                </a:lnTo>
                <a:cubicBezTo>
                  <a:pt x="142081" y="40888"/>
                  <a:pt x="129654" y="23306"/>
                  <a:pt x="111072" y="19601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0" name="Forma libre 312">
            <a:extLst>
              <a:ext uri="{FF2B5EF4-FFF2-40B4-BE49-F238E27FC236}">
                <a16:creationId xmlns:a16="http://schemas.microsoft.com/office/drawing/2014/main" id="{9AFC220D-E9C8-9E49-B77E-36E0CEBAA203}"/>
              </a:ext>
            </a:extLst>
          </p:cNvPr>
          <p:cNvSpPr/>
          <p:nvPr/>
        </p:nvSpPr>
        <p:spPr>
          <a:xfrm>
            <a:off x="15382422" y="5123673"/>
            <a:ext cx="872053" cy="461135"/>
          </a:xfrm>
          <a:custGeom>
            <a:avLst/>
            <a:gdLst>
              <a:gd name="connsiteX0" fmla="*/ 355954 w 427307"/>
              <a:gd name="connsiteY0" fmla="*/ 71357 h 225957"/>
              <a:gd name="connsiteX1" fmla="*/ 293548 w 427307"/>
              <a:gd name="connsiteY1" fmla="*/ 82300 h 225957"/>
              <a:gd name="connsiteX2" fmla="*/ 284592 w 427307"/>
              <a:gd name="connsiteY2" fmla="*/ 94427 h 225957"/>
              <a:gd name="connsiteX3" fmla="*/ 284600 w 427307"/>
              <a:gd name="connsiteY3" fmla="*/ 95141 h 225957"/>
              <a:gd name="connsiteX4" fmla="*/ 262325 w 427307"/>
              <a:gd name="connsiteY4" fmla="*/ 139645 h 225957"/>
              <a:gd name="connsiteX5" fmla="*/ 206115 w 427307"/>
              <a:gd name="connsiteY5" fmla="*/ 154870 h 225957"/>
              <a:gd name="connsiteX6" fmla="*/ 72954 w 427307"/>
              <a:gd name="connsiteY6" fmla="*/ 129547 h 225957"/>
              <a:gd name="connsiteX7" fmla="*/ 63969 w 427307"/>
              <a:gd name="connsiteY7" fmla="*/ 115788 h 225957"/>
              <a:gd name="connsiteX8" fmla="*/ 79039 w 427307"/>
              <a:gd name="connsiteY8" fmla="*/ 106545 h 225957"/>
              <a:gd name="connsiteX9" fmla="*/ 206115 w 427307"/>
              <a:gd name="connsiteY9" fmla="*/ 131084 h 225957"/>
              <a:gd name="connsiteX10" fmla="*/ 248110 w 427307"/>
              <a:gd name="connsiteY10" fmla="*/ 120574 h 225957"/>
              <a:gd name="connsiteX11" fmla="*/ 260816 w 427307"/>
              <a:gd name="connsiteY11" fmla="*/ 95139 h 225957"/>
              <a:gd name="connsiteX12" fmla="*/ 260200 w 427307"/>
              <a:gd name="connsiteY12" fmla="*/ 89489 h 225957"/>
              <a:gd name="connsiteX13" fmla="*/ 168047 w 427307"/>
              <a:gd name="connsiteY13" fmla="*/ 35910 h 225957"/>
              <a:gd name="connsiteX14" fmla="*/ 117226 w 427307"/>
              <a:gd name="connsiteY14" fmla="*/ 17165 h 225957"/>
              <a:gd name="connsiteX15" fmla="*/ 58647 w 427307"/>
              <a:gd name="connsiteY15" fmla="*/ 0 h 225957"/>
              <a:gd name="connsiteX16" fmla="*/ 30018 w 427307"/>
              <a:gd name="connsiteY16" fmla="*/ 1968 h 225957"/>
              <a:gd name="connsiteX17" fmla="*/ 19743 w 427307"/>
              <a:gd name="connsiteY17" fmla="*/ 14664 h 225957"/>
              <a:gd name="connsiteX18" fmla="*/ 19415 w 427307"/>
              <a:gd name="connsiteY18" fmla="*/ 27326 h 225957"/>
              <a:gd name="connsiteX19" fmla="*/ 1740 w 427307"/>
              <a:gd name="connsiteY19" fmla="*/ 151162 h 225957"/>
              <a:gd name="connsiteX20" fmla="*/ 973 w 427307"/>
              <a:gd name="connsiteY20" fmla="*/ 154379 h 225957"/>
              <a:gd name="connsiteX21" fmla="*/ 345 w 427307"/>
              <a:gd name="connsiteY21" fmla="*/ 156759 h 225957"/>
              <a:gd name="connsiteX22" fmla="*/ 7034 w 427307"/>
              <a:gd name="connsiteY22" fmla="*/ 170463 h 225957"/>
              <a:gd name="connsiteX23" fmla="*/ 177569 w 427307"/>
              <a:gd name="connsiteY23" fmla="*/ 225958 h 225957"/>
              <a:gd name="connsiteX24" fmla="*/ 381504 w 427307"/>
              <a:gd name="connsiteY24" fmla="*/ 148379 h 225957"/>
              <a:gd name="connsiteX25" fmla="*/ 419946 w 427307"/>
              <a:gd name="connsiteY25" fmla="*/ 129932 h 225957"/>
              <a:gd name="connsiteX26" fmla="*/ 427305 w 427307"/>
              <a:gd name="connsiteY26" fmla="*/ 119361 h 225957"/>
              <a:gd name="connsiteX27" fmla="*/ 355954 w 427307"/>
              <a:gd name="connsiteY27" fmla="*/ 71357 h 225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27307" h="225957">
                <a:moveTo>
                  <a:pt x="355954" y="71357"/>
                </a:moveTo>
                <a:cubicBezTo>
                  <a:pt x="341105" y="71357"/>
                  <a:pt x="316064" y="76651"/>
                  <a:pt x="293548" y="82300"/>
                </a:cubicBezTo>
                <a:cubicBezTo>
                  <a:pt x="288035" y="83684"/>
                  <a:pt x="284467" y="88745"/>
                  <a:pt x="284592" y="94427"/>
                </a:cubicBezTo>
                <a:cubicBezTo>
                  <a:pt x="284598" y="94664"/>
                  <a:pt x="284600" y="94902"/>
                  <a:pt x="284600" y="95141"/>
                </a:cubicBezTo>
                <a:cubicBezTo>
                  <a:pt x="284600" y="113130"/>
                  <a:pt x="276680" y="128925"/>
                  <a:pt x="262325" y="139645"/>
                </a:cubicBezTo>
                <a:cubicBezTo>
                  <a:pt x="248412" y="150028"/>
                  <a:pt x="230550" y="154870"/>
                  <a:pt x="206115" y="154870"/>
                </a:cubicBezTo>
                <a:cubicBezTo>
                  <a:pt x="174113" y="154870"/>
                  <a:pt x="130560" y="146582"/>
                  <a:pt x="72954" y="129547"/>
                </a:cubicBezTo>
                <a:cubicBezTo>
                  <a:pt x="67008" y="127789"/>
                  <a:pt x="62806" y="121879"/>
                  <a:pt x="63969" y="115788"/>
                </a:cubicBezTo>
                <a:cubicBezTo>
                  <a:pt x="65309" y="108765"/>
                  <a:pt x="72398" y="104558"/>
                  <a:pt x="79039" y="106545"/>
                </a:cubicBezTo>
                <a:cubicBezTo>
                  <a:pt x="133995" y="122827"/>
                  <a:pt x="176733" y="131084"/>
                  <a:pt x="206115" y="131084"/>
                </a:cubicBezTo>
                <a:cubicBezTo>
                  <a:pt x="231131" y="131084"/>
                  <a:pt x="242071" y="125091"/>
                  <a:pt x="248110" y="120574"/>
                </a:cubicBezTo>
                <a:cubicBezTo>
                  <a:pt x="256425" y="114371"/>
                  <a:pt x="260816" y="105580"/>
                  <a:pt x="260816" y="95139"/>
                </a:cubicBezTo>
                <a:cubicBezTo>
                  <a:pt x="260816" y="93145"/>
                  <a:pt x="260452" y="91349"/>
                  <a:pt x="260200" y="89489"/>
                </a:cubicBezTo>
                <a:cubicBezTo>
                  <a:pt x="255698" y="56656"/>
                  <a:pt x="212467" y="44933"/>
                  <a:pt x="168047" y="35910"/>
                </a:cubicBezTo>
                <a:cubicBezTo>
                  <a:pt x="147421" y="31729"/>
                  <a:pt x="132068" y="24332"/>
                  <a:pt x="117226" y="17165"/>
                </a:cubicBezTo>
                <a:cubicBezTo>
                  <a:pt x="98923" y="8338"/>
                  <a:pt x="81641" y="0"/>
                  <a:pt x="58647" y="0"/>
                </a:cubicBezTo>
                <a:cubicBezTo>
                  <a:pt x="49530" y="0"/>
                  <a:pt x="39902" y="663"/>
                  <a:pt x="30018" y="1968"/>
                </a:cubicBezTo>
                <a:cubicBezTo>
                  <a:pt x="23777" y="2791"/>
                  <a:pt x="19273" y="8387"/>
                  <a:pt x="19743" y="14664"/>
                </a:cubicBezTo>
                <a:cubicBezTo>
                  <a:pt x="20089" y="19274"/>
                  <a:pt x="19995" y="23410"/>
                  <a:pt x="19415" y="27326"/>
                </a:cubicBezTo>
                <a:lnTo>
                  <a:pt x="1740" y="151162"/>
                </a:lnTo>
                <a:cubicBezTo>
                  <a:pt x="1577" y="152277"/>
                  <a:pt x="1251" y="153323"/>
                  <a:pt x="973" y="154379"/>
                </a:cubicBezTo>
                <a:cubicBezTo>
                  <a:pt x="949" y="154483"/>
                  <a:pt x="368" y="156666"/>
                  <a:pt x="345" y="156759"/>
                </a:cubicBezTo>
                <a:cubicBezTo>
                  <a:pt x="-1025" y="162345"/>
                  <a:pt x="1785" y="168118"/>
                  <a:pt x="7034" y="170463"/>
                </a:cubicBezTo>
                <a:cubicBezTo>
                  <a:pt x="63617" y="195785"/>
                  <a:pt x="139152" y="225958"/>
                  <a:pt x="177569" y="225958"/>
                </a:cubicBezTo>
                <a:cubicBezTo>
                  <a:pt x="223698" y="225958"/>
                  <a:pt x="318675" y="179271"/>
                  <a:pt x="381504" y="148379"/>
                </a:cubicBezTo>
                <a:cubicBezTo>
                  <a:pt x="397721" y="140409"/>
                  <a:pt x="411160" y="133793"/>
                  <a:pt x="419946" y="129932"/>
                </a:cubicBezTo>
                <a:cubicBezTo>
                  <a:pt x="424203" y="128062"/>
                  <a:pt x="427255" y="124010"/>
                  <a:pt x="427305" y="119361"/>
                </a:cubicBezTo>
                <a:cubicBezTo>
                  <a:pt x="427610" y="91117"/>
                  <a:pt x="398188" y="71357"/>
                  <a:pt x="355954" y="71357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0455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42E9C05F-4B5D-8E41-BC8C-F5258990B89C}"/>
              </a:ext>
            </a:extLst>
          </p:cNvPr>
          <p:cNvSpPr/>
          <p:nvPr/>
        </p:nvSpPr>
        <p:spPr>
          <a:xfrm>
            <a:off x="1535692" y="6311943"/>
            <a:ext cx="21671280" cy="204216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8" name="CuadroTexto 350">
            <a:extLst>
              <a:ext uri="{FF2B5EF4-FFF2-40B4-BE49-F238E27FC236}">
                <a16:creationId xmlns:a16="http://schemas.microsoft.com/office/drawing/2014/main" id="{608B08A3-EA31-0C4A-BC9D-B30DC0C227DF}"/>
              </a:ext>
            </a:extLst>
          </p:cNvPr>
          <p:cNvSpPr txBox="1"/>
          <p:nvPr/>
        </p:nvSpPr>
        <p:spPr>
          <a:xfrm>
            <a:off x="3700790" y="1022190"/>
            <a:ext cx="169761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 Infographics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3F28E76-CD48-5C4E-9636-E20383F0B93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3F7F2B8-0943-C443-9F89-43E72CB90574}"/>
              </a:ext>
            </a:extLst>
          </p:cNvPr>
          <p:cNvSpPr/>
          <p:nvPr/>
        </p:nvSpPr>
        <p:spPr>
          <a:xfrm>
            <a:off x="3392301" y="4851400"/>
            <a:ext cx="2667000" cy="55372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1" name="Freeform 21">
            <a:extLst>
              <a:ext uri="{FF2B5EF4-FFF2-40B4-BE49-F238E27FC236}">
                <a16:creationId xmlns:a16="http://schemas.microsoft.com/office/drawing/2014/main" id="{57931EA9-7D32-1949-A9E2-3C448CFA1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346" y="8305800"/>
            <a:ext cx="3278910" cy="3278910"/>
          </a:xfrm>
          <a:custGeom>
            <a:avLst/>
            <a:gdLst>
              <a:gd name="T0" fmla="*/ 601 w 1202"/>
              <a:gd name="T1" fmla="*/ 0 h 1202"/>
              <a:gd name="T2" fmla="*/ 601 w 1202"/>
              <a:gd name="T3" fmla="*/ 0 h 1202"/>
              <a:gd name="T4" fmla="*/ 1201 w 1202"/>
              <a:gd name="T5" fmla="*/ 601 h 1202"/>
              <a:gd name="T6" fmla="*/ 601 w 1202"/>
              <a:gd name="T7" fmla="*/ 1201 h 1202"/>
              <a:gd name="T8" fmla="*/ 0 w 1202"/>
              <a:gd name="T9" fmla="*/ 601 h 1202"/>
              <a:gd name="T10" fmla="*/ 601 w 1202"/>
              <a:gd name="T11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2" h="1202">
                <a:moveTo>
                  <a:pt x="601" y="0"/>
                </a:moveTo>
                <a:lnTo>
                  <a:pt x="601" y="0"/>
                </a:lnTo>
                <a:cubicBezTo>
                  <a:pt x="930" y="0"/>
                  <a:pt x="1201" y="272"/>
                  <a:pt x="1201" y="601"/>
                </a:cubicBezTo>
                <a:cubicBezTo>
                  <a:pt x="1201" y="936"/>
                  <a:pt x="930" y="1201"/>
                  <a:pt x="601" y="1201"/>
                </a:cubicBezTo>
                <a:cubicBezTo>
                  <a:pt x="272" y="1201"/>
                  <a:pt x="0" y="936"/>
                  <a:pt x="0" y="601"/>
                </a:cubicBezTo>
                <a:cubicBezTo>
                  <a:pt x="0" y="272"/>
                  <a:pt x="272" y="0"/>
                  <a:pt x="601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DFEA397-BA46-5341-9212-A28FF07D40F3}"/>
              </a:ext>
            </a:extLst>
          </p:cNvPr>
          <p:cNvSpPr/>
          <p:nvPr/>
        </p:nvSpPr>
        <p:spPr>
          <a:xfrm>
            <a:off x="7176901" y="4851400"/>
            <a:ext cx="2667000" cy="5537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7C5A1B5E-F0A0-C04F-A131-74CE79652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946" y="8305800"/>
            <a:ext cx="3278910" cy="3278910"/>
          </a:xfrm>
          <a:custGeom>
            <a:avLst/>
            <a:gdLst>
              <a:gd name="T0" fmla="*/ 601 w 1202"/>
              <a:gd name="T1" fmla="*/ 0 h 1202"/>
              <a:gd name="T2" fmla="*/ 601 w 1202"/>
              <a:gd name="T3" fmla="*/ 0 h 1202"/>
              <a:gd name="T4" fmla="*/ 1201 w 1202"/>
              <a:gd name="T5" fmla="*/ 601 h 1202"/>
              <a:gd name="T6" fmla="*/ 601 w 1202"/>
              <a:gd name="T7" fmla="*/ 1201 h 1202"/>
              <a:gd name="T8" fmla="*/ 0 w 1202"/>
              <a:gd name="T9" fmla="*/ 601 h 1202"/>
              <a:gd name="T10" fmla="*/ 601 w 1202"/>
              <a:gd name="T11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2" h="1202">
                <a:moveTo>
                  <a:pt x="601" y="0"/>
                </a:moveTo>
                <a:lnTo>
                  <a:pt x="601" y="0"/>
                </a:lnTo>
                <a:cubicBezTo>
                  <a:pt x="930" y="0"/>
                  <a:pt x="1201" y="272"/>
                  <a:pt x="1201" y="601"/>
                </a:cubicBezTo>
                <a:cubicBezTo>
                  <a:pt x="1201" y="936"/>
                  <a:pt x="930" y="1201"/>
                  <a:pt x="601" y="1201"/>
                </a:cubicBezTo>
                <a:cubicBezTo>
                  <a:pt x="272" y="1201"/>
                  <a:pt x="0" y="936"/>
                  <a:pt x="0" y="601"/>
                </a:cubicBezTo>
                <a:cubicBezTo>
                  <a:pt x="0" y="272"/>
                  <a:pt x="272" y="0"/>
                  <a:pt x="601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6D3BF69-E5A4-3F40-98B1-88D50CFC2303}"/>
              </a:ext>
            </a:extLst>
          </p:cNvPr>
          <p:cNvSpPr/>
          <p:nvPr/>
        </p:nvSpPr>
        <p:spPr>
          <a:xfrm>
            <a:off x="10986901" y="4851400"/>
            <a:ext cx="2667000" cy="5537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5" name="Freeform 21">
            <a:extLst>
              <a:ext uri="{FF2B5EF4-FFF2-40B4-BE49-F238E27FC236}">
                <a16:creationId xmlns:a16="http://schemas.microsoft.com/office/drawing/2014/main" id="{24FD6A33-D85E-4041-95DD-DBB36292E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0946" y="8305800"/>
            <a:ext cx="3278910" cy="3278910"/>
          </a:xfrm>
          <a:custGeom>
            <a:avLst/>
            <a:gdLst>
              <a:gd name="T0" fmla="*/ 601 w 1202"/>
              <a:gd name="T1" fmla="*/ 0 h 1202"/>
              <a:gd name="T2" fmla="*/ 601 w 1202"/>
              <a:gd name="T3" fmla="*/ 0 h 1202"/>
              <a:gd name="T4" fmla="*/ 1201 w 1202"/>
              <a:gd name="T5" fmla="*/ 601 h 1202"/>
              <a:gd name="T6" fmla="*/ 601 w 1202"/>
              <a:gd name="T7" fmla="*/ 1201 h 1202"/>
              <a:gd name="T8" fmla="*/ 0 w 1202"/>
              <a:gd name="T9" fmla="*/ 601 h 1202"/>
              <a:gd name="T10" fmla="*/ 601 w 1202"/>
              <a:gd name="T11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2" h="1202">
                <a:moveTo>
                  <a:pt x="601" y="0"/>
                </a:moveTo>
                <a:lnTo>
                  <a:pt x="601" y="0"/>
                </a:lnTo>
                <a:cubicBezTo>
                  <a:pt x="930" y="0"/>
                  <a:pt x="1201" y="272"/>
                  <a:pt x="1201" y="601"/>
                </a:cubicBezTo>
                <a:cubicBezTo>
                  <a:pt x="1201" y="936"/>
                  <a:pt x="930" y="1201"/>
                  <a:pt x="601" y="1201"/>
                </a:cubicBezTo>
                <a:cubicBezTo>
                  <a:pt x="272" y="1201"/>
                  <a:pt x="0" y="936"/>
                  <a:pt x="0" y="601"/>
                </a:cubicBezTo>
                <a:cubicBezTo>
                  <a:pt x="0" y="272"/>
                  <a:pt x="272" y="0"/>
                  <a:pt x="601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617EF5-EECD-2E47-84C1-47AF7227DA8D}"/>
              </a:ext>
            </a:extLst>
          </p:cNvPr>
          <p:cNvSpPr/>
          <p:nvPr/>
        </p:nvSpPr>
        <p:spPr>
          <a:xfrm>
            <a:off x="14771501" y="4851400"/>
            <a:ext cx="2667000" cy="5537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A53CDBFA-4CC1-4646-8DEA-0906FD0D6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5546" y="8305800"/>
            <a:ext cx="3278910" cy="3278910"/>
          </a:xfrm>
          <a:custGeom>
            <a:avLst/>
            <a:gdLst>
              <a:gd name="T0" fmla="*/ 601 w 1202"/>
              <a:gd name="T1" fmla="*/ 0 h 1202"/>
              <a:gd name="T2" fmla="*/ 601 w 1202"/>
              <a:gd name="T3" fmla="*/ 0 h 1202"/>
              <a:gd name="T4" fmla="*/ 1201 w 1202"/>
              <a:gd name="T5" fmla="*/ 601 h 1202"/>
              <a:gd name="T6" fmla="*/ 601 w 1202"/>
              <a:gd name="T7" fmla="*/ 1201 h 1202"/>
              <a:gd name="T8" fmla="*/ 0 w 1202"/>
              <a:gd name="T9" fmla="*/ 601 h 1202"/>
              <a:gd name="T10" fmla="*/ 601 w 1202"/>
              <a:gd name="T11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2" h="1202">
                <a:moveTo>
                  <a:pt x="601" y="0"/>
                </a:moveTo>
                <a:lnTo>
                  <a:pt x="601" y="0"/>
                </a:lnTo>
                <a:cubicBezTo>
                  <a:pt x="930" y="0"/>
                  <a:pt x="1201" y="272"/>
                  <a:pt x="1201" y="601"/>
                </a:cubicBezTo>
                <a:cubicBezTo>
                  <a:pt x="1201" y="936"/>
                  <a:pt x="930" y="1201"/>
                  <a:pt x="601" y="1201"/>
                </a:cubicBezTo>
                <a:cubicBezTo>
                  <a:pt x="272" y="1201"/>
                  <a:pt x="0" y="936"/>
                  <a:pt x="0" y="601"/>
                </a:cubicBezTo>
                <a:cubicBezTo>
                  <a:pt x="0" y="272"/>
                  <a:pt x="272" y="0"/>
                  <a:pt x="601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F8453AC-36B1-E14C-85D5-3F4363A24734}"/>
              </a:ext>
            </a:extLst>
          </p:cNvPr>
          <p:cNvSpPr/>
          <p:nvPr/>
        </p:nvSpPr>
        <p:spPr>
          <a:xfrm>
            <a:off x="18530701" y="4851400"/>
            <a:ext cx="2667000" cy="5537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9" name="Freeform 21">
            <a:extLst>
              <a:ext uri="{FF2B5EF4-FFF2-40B4-BE49-F238E27FC236}">
                <a16:creationId xmlns:a16="http://schemas.microsoft.com/office/drawing/2014/main" id="{D8513ABF-7228-1342-A247-8419F3B45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4746" y="8305800"/>
            <a:ext cx="3278910" cy="3278910"/>
          </a:xfrm>
          <a:custGeom>
            <a:avLst/>
            <a:gdLst>
              <a:gd name="T0" fmla="*/ 601 w 1202"/>
              <a:gd name="T1" fmla="*/ 0 h 1202"/>
              <a:gd name="T2" fmla="*/ 601 w 1202"/>
              <a:gd name="T3" fmla="*/ 0 h 1202"/>
              <a:gd name="T4" fmla="*/ 1201 w 1202"/>
              <a:gd name="T5" fmla="*/ 601 h 1202"/>
              <a:gd name="T6" fmla="*/ 601 w 1202"/>
              <a:gd name="T7" fmla="*/ 1201 h 1202"/>
              <a:gd name="T8" fmla="*/ 0 w 1202"/>
              <a:gd name="T9" fmla="*/ 601 h 1202"/>
              <a:gd name="T10" fmla="*/ 601 w 1202"/>
              <a:gd name="T11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2" h="1202">
                <a:moveTo>
                  <a:pt x="601" y="0"/>
                </a:moveTo>
                <a:lnTo>
                  <a:pt x="601" y="0"/>
                </a:lnTo>
                <a:cubicBezTo>
                  <a:pt x="930" y="0"/>
                  <a:pt x="1201" y="272"/>
                  <a:pt x="1201" y="601"/>
                </a:cubicBezTo>
                <a:cubicBezTo>
                  <a:pt x="1201" y="936"/>
                  <a:pt x="930" y="1201"/>
                  <a:pt x="601" y="1201"/>
                </a:cubicBezTo>
                <a:cubicBezTo>
                  <a:pt x="272" y="1201"/>
                  <a:pt x="0" y="936"/>
                  <a:pt x="0" y="601"/>
                </a:cubicBezTo>
                <a:cubicBezTo>
                  <a:pt x="0" y="272"/>
                  <a:pt x="272" y="0"/>
                  <a:pt x="601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CDD3AF-808B-A345-986A-D6DC15FDFC82}"/>
              </a:ext>
            </a:extLst>
          </p:cNvPr>
          <p:cNvSpPr/>
          <p:nvPr/>
        </p:nvSpPr>
        <p:spPr>
          <a:xfrm>
            <a:off x="3235288" y="9943346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58EA70-59FA-024D-AE1D-0AE0AB2F1768}"/>
              </a:ext>
            </a:extLst>
          </p:cNvPr>
          <p:cNvSpPr/>
          <p:nvPr/>
        </p:nvSpPr>
        <p:spPr>
          <a:xfrm>
            <a:off x="6965885" y="9943346"/>
            <a:ext cx="3096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D1A4A4-6CA9-F34B-9E23-73DFAA17E21E}"/>
              </a:ext>
            </a:extLst>
          </p:cNvPr>
          <p:cNvSpPr/>
          <p:nvPr/>
        </p:nvSpPr>
        <p:spPr>
          <a:xfrm>
            <a:off x="10788968" y="9943346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Acquisition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EFB412-35C4-7949-ACCC-E3EDA5EBE084}"/>
              </a:ext>
            </a:extLst>
          </p:cNvPr>
          <p:cNvSpPr/>
          <p:nvPr/>
        </p:nvSpPr>
        <p:spPr>
          <a:xfrm>
            <a:off x="14556238" y="9943346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Service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F3B75A-3936-D848-9C90-EF91A61F1CF9}"/>
              </a:ext>
            </a:extLst>
          </p:cNvPr>
          <p:cNvSpPr/>
          <p:nvPr/>
        </p:nvSpPr>
        <p:spPr>
          <a:xfrm>
            <a:off x="18447755" y="9943346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426EC7-D0D0-DA4B-8CAB-888EED73EAD4}"/>
              </a:ext>
            </a:extLst>
          </p:cNvPr>
          <p:cNvSpPr txBox="1"/>
          <p:nvPr/>
        </p:nvSpPr>
        <p:spPr>
          <a:xfrm>
            <a:off x="3615459" y="6050340"/>
            <a:ext cx="2220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BB3790-20EF-124C-A883-4DE3E4EC2A3D}"/>
              </a:ext>
            </a:extLst>
          </p:cNvPr>
          <p:cNvSpPr txBox="1"/>
          <p:nvPr/>
        </p:nvSpPr>
        <p:spPr>
          <a:xfrm>
            <a:off x="7400649" y="6050340"/>
            <a:ext cx="2220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4060B6-F740-204B-BF60-A2802501652B}"/>
              </a:ext>
            </a:extLst>
          </p:cNvPr>
          <p:cNvSpPr txBox="1"/>
          <p:nvPr/>
        </p:nvSpPr>
        <p:spPr>
          <a:xfrm>
            <a:off x="11228370" y="6050340"/>
            <a:ext cx="2220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A9D446-73FB-AF4F-BA39-D5404C2EA488}"/>
              </a:ext>
            </a:extLst>
          </p:cNvPr>
          <p:cNvSpPr txBox="1"/>
          <p:nvPr/>
        </p:nvSpPr>
        <p:spPr>
          <a:xfrm>
            <a:off x="14992296" y="6050340"/>
            <a:ext cx="2220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FD0560-96B1-A34B-A591-EA32212C811F}"/>
              </a:ext>
            </a:extLst>
          </p:cNvPr>
          <p:cNvSpPr txBox="1"/>
          <p:nvPr/>
        </p:nvSpPr>
        <p:spPr>
          <a:xfrm>
            <a:off x="18798752" y="6050340"/>
            <a:ext cx="2220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1" name="Forma libre 273">
            <a:extLst>
              <a:ext uri="{FF2B5EF4-FFF2-40B4-BE49-F238E27FC236}">
                <a16:creationId xmlns:a16="http://schemas.microsoft.com/office/drawing/2014/main" id="{5D2266B0-57D9-B84E-848F-A3DDA890EA37}"/>
              </a:ext>
            </a:extLst>
          </p:cNvPr>
          <p:cNvSpPr/>
          <p:nvPr/>
        </p:nvSpPr>
        <p:spPr>
          <a:xfrm>
            <a:off x="15634155" y="8987983"/>
            <a:ext cx="825189" cy="825189"/>
          </a:xfrm>
          <a:custGeom>
            <a:avLst/>
            <a:gdLst>
              <a:gd name="connsiteX0" fmla="*/ 519307 w 571237"/>
              <a:gd name="connsiteY0" fmla="*/ 0 h 571237"/>
              <a:gd name="connsiteX1" fmla="*/ 51931 w 571237"/>
              <a:gd name="connsiteY1" fmla="*/ 0 h 571237"/>
              <a:gd name="connsiteX2" fmla="*/ 0 w 571237"/>
              <a:gd name="connsiteY2" fmla="*/ 51931 h 571237"/>
              <a:gd name="connsiteX3" fmla="*/ 0 w 571237"/>
              <a:gd name="connsiteY3" fmla="*/ 519307 h 571237"/>
              <a:gd name="connsiteX4" fmla="*/ 51931 w 571237"/>
              <a:gd name="connsiteY4" fmla="*/ 571238 h 571237"/>
              <a:gd name="connsiteX5" fmla="*/ 519307 w 571237"/>
              <a:gd name="connsiteY5" fmla="*/ 571238 h 571237"/>
              <a:gd name="connsiteX6" fmla="*/ 571238 w 571237"/>
              <a:gd name="connsiteY6" fmla="*/ 519307 h 571237"/>
              <a:gd name="connsiteX7" fmla="*/ 571238 w 571237"/>
              <a:gd name="connsiteY7" fmla="*/ 51931 h 571237"/>
              <a:gd name="connsiteX8" fmla="*/ 519307 w 571237"/>
              <a:gd name="connsiteY8" fmla="*/ 0 h 571237"/>
              <a:gd name="connsiteX9" fmla="*/ 441411 w 571237"/>
              <a:gd name="connsiteY9" fmla="*/ 285619 h 571237"/>
              <a:gd name="connsiteX10" fmla="*/ 440181 w 571237"/>
              <a:gd name="connsiteY10" fmla="*/ 304243 h 571237"/>
              <a:gd name="connsiteX11" fmla="*/ 482071 w 571237"/>
              <a:gd name="connsiteY11" fmla="*/ 339311 h 571237"/>
              <a:gd name="connsiteX12" fmla="*/ 484987 w 571237"/>
              <a:gd name="connsiteY12" fmla="*/ 355754 h 571237"/>
              <a:gd name="connsiteX13" fmla="*/ 446039 w 571237"/>
              <a:gd name="connsiteY13" fmla="*/ 423204 h 571237"/>
              <a:gd name="connsiteX14" fmla="*/ 430343 w 571237"/>
              <a:gd name="connsiteY14" fmla="*/ 428910 h 571237"/>
              <a:gd name="connsiteX15" fmla="*/ 379134 w 571237"/>
              <a:gd name="connsiteY15" fmla="*/ 410196 h 571237"/>
              <a:gd name="connsiteX16" fmla="*/ 346779 w 571237"/>
              <a:gd name="connsiteY16" fmla="*/ 428770 h 571237"/>
              <a:gd name="connsiteX17" fmla="*/ 337359 w 571237"/>
              <a:gd name="connsiteY17" fmla="*/ 482602 h 571237"/>
              <a:gd name="connsiteX18" fmla="*/ 324567 w 571237"/>
              <a:gd name="connsiteY18" fmla="*/ 493340 h 571237"/>
              <a:gd name="connsiteX19" fmla="*/ 246671 w 571237"/>
              <a:gd name="connsiteY19" fmla="*/ 493340 h 571237"/>
              <a:gd name="connsiteX20" fmla="*/ 233879 w 571237"/>
              <a:gd name="connsiteY20" fmla="*/ 482602 h 571237"/>
              <a:gd name="connsiteX21" fmla="*/ 224458 w 571237"/>
              <a:gd name="connsiteY21" fmla="*/ 428770 h 571237"/>
              <a:gd name="connsiteX22" fmla="*/ 192104 w 571237"/>
              <a:gd name="connsiteY22" fmla="*/ 410196 h 571237"/>
              <a:gd name="connsiteX23" fmla="*/ 140895 w 571237"/>
              <a:gd name="connsiteY23" fmla="*/ 428910 h 571237"/>
              <a:gd name="connsiteX24" fmla="*/ 125199 w 571237"/>
              <a:gd name="connsiteY24" fmla="*/ 423204 h 571237"/>
              <a:gd name="connsiteX25" fmla="*/ 86251 w 571237"/>
              <a:gd name="connsiteY25" fmla="*/ 355754 h 571237"/>
              <a:gd name="connsiteX26" fmla="*/ 89168 w 571237"/>
              <a:gd name="connsiteY26" fmla="*/ 339311 h 571237"/>
              <a:gd name="connsiteX27" fmla="*/ 131057 w 571237"/>
              <a:gd name="connsiteY27" fmla="*/ 304243 h 571237"/>
              <a:gd name="connsiteX28" fmla="*/ 129828 w 571237"/>
              <a:gd name="connsiteY28" fmla="*/ 285619 h 571237"/>
              <a:gd name="connsiteX29" fmla="*/ 131057 w 571237"/>
              <a:gd name="connsiteY29" fmla="*/ 266994 h 571237"/>
              <a:gd name="connsiteX30" fmla="*/ 89166 w 571237"/>
              <a:gd name="connsiteY30" fmla="*/ 231925 h 571237"/>
              <a:gd name="connsiteX31" fmla="*/ 86250 w 571237"/>
              <a:gd name="connsiteY31" fmla="*/ 215482 h 571237"/>
              <a:gd name="connsiteX32" fmla="*/ 125198 w 571237"/>
              <a:gd name="connsiteY32" fmla="*/ 148033 h 571237"/>
              <a:gd name="connsiteX33" fmla="*/ 140894 w 571237"/>
              <a:gd name="connsiteY33" fmla="*/ 142327 h 571237"/>
              <a:gd name="connsiteX34" fmla="*/ 192102 w 571237"/>
              <a:gd name="connsiteY34" fmla="*/ 161040 h 571237"/>
              <a:gd name="connsiteX35" fmla="*/ 224457 w 571237"/>
              <a:gd name="connsiteY35" fmla="*/ 142467 h 571237"/>
              <a:gd name="connsiteX36" fmla="*/ 233878 w 571237"/>
              <a:gd name="connsiteY36" fmla="*/ 88635 h 571237"/>
              <a:gd name="connsiteX37" fmla="*/ 246670 w 571237"/>
              <a:gd name="connsiteY37" fmla="*/ 77896 h 571237"/>
              <a:gd name="connsiteX38" fmla="*/ 324565 w 571237"/>
              <a:gd name="connsiteY38" fmla="*/ 77896 h 571237"/>
              <a:gd name="connsiteX39" fmla="*/ 337357 w 571237"/>
              <a:gd name="connsiteY39" fmla="*/ 88635 h 571237"/>
              <a:gd name="connsiteX40" fmla="*/ 346778 w 571237"/>
              <a:gd name="connsiteY40" fmla="*/ 142467 h 571237"/>
              <a:gd name="connsiteX41" fmla="*/ 379133 w 571237"/>
              <a:gd name="connsiteY41" fmla="*/ 161040 h 571237"/>
              <a:gd name="connsiteX42" fmla="*/ 430341 w 571237"/>
              <a:gd name="connsiteY42" fmla="*/ 142327 h 571237"/>
              <a:gd name="connsiteX43" fmla="*/ 446037 w 571237"/>
              <a:gd name="connsiteY43" fmla="*/ 148033 h 571237"/>
              <a:gd name="connsiteX44" fmla="*/ 484985 w 571237"/>
              <a:gd name="connsiteY44" fmla="*/ 215482 h 571237"/>
              <a:gd name="connsiteX45" fmla="*/ 482069 w 571237"/>
              <a:gd name="connsiteY45" fmla="*/ 231925 h 571237"/>
              <a:gd name="connsiteX46" fmla="*/ 440179 w 571237"/>
              <a:gd name="connsiteY46" fmla="*/ 266994 h 571237"/>
              <a:gd name="connsiteX47" fmla="*/ 441411 w 571237"/>
              <a:gd name="connsiteY47" fmla="*/ 285619 h 57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71237" h="571237">
                <a:moveTo>
                  <a:pt x="519307" y="0"/>
                </a:moveTo>
                <a:lnTo>
                  <a:pt x="51931" y="0"/>
                </a:lnTo>
                <a:cubicBezTo>
                  <a:pt x="23290" y="0"/>
                  <a:pt x="0" y="23290"/>
                  <a:pt x="0" y="51931"/>
                </a:cubicBezTo>
                <a:lnTo>
                  <a:pt x="0" y="519307"/>
                </a:lnTo>
                <a:cubicBezTo>
                  <a:pt x="0" y="547947"/>
                  <a:pt x="23290" y="571238"/>
                  <a:pt x="51931" y="571238"/>
                </a:cubicBezTo>
                <a:lnTo>
                  <a:pt x="519307" y="571238"/>
                </a:lnTo>
                <a:cubicBezTo>
                  <a:pt x="547947" y="571238"/>
                  <a:pt x="571238" y="547948"/>
                  <a:pt x="571238" y="519307"/>
                </a:cubicBezTo>
                <a:lnTo>
                  <a:pt x="571238" y="51931"/>
                </a:lnTo>
                <a:cubicBezTo>
                  <a:pt x="571236" y="23290"/>
                  <a:pt x="547947" y="0"/>
                  <a:pt x="519307" y="0"/>
                </a:cubicBezTo>
                <a:close/>
                <a:moveTo>
                  <a:pt x="441411" y="285619"/>
                </a:moveTo>
                <a:cubicBezTo>
                  <a:pt x="441411" y="291616"/>
                  <a:pt x="441005" y="297764"/>
                  <a:pt x="440181" y="304243"/>
                </a:cubicBezTo>
                <a:lnTo>
                  <a:pt x="482071" y="339311"/>
                </a:lnTo>
                <a:cubicBezTo>
                  <a:pt x="486914" y="343355"/>
                  <a:pt x="488144" y="350291"/>
                  <a:pt x="484987" y="355754"/>
                </a:cubicBezTo>
                <a:lnTo>
                  <a:pt x="446039" y="423204"/>
                </a:lnTo>
                <a:cubicBezTo>
                  <a:pt x="442857" y="428655"/>
                  <a:pt x="436251" y="431052"/>
                  <a:pt x="430343" y="428910"/>
                </a:cubicBezTo>
                <a:lnTo>
                  <a:pt x="379134" y="410196"/>
                </a:lnTo>
                <a:cubicBezTo>
                  <a:pt x="369245" y="417600"/>
                  <a:pt x="358405" y="423813"/>
                  <a:pt x="346779" y="428770"/>
                </a:cubicBezTo>
                <a:lnTo>
                  <a:pt x="337359" y="482602"/>
                </a:lnTo>
                <a:cubicBezTo>
                  <a:pt x="336268" y="488814"/>
                  <a:pt x="330868" y="493340"/>
                  <a:pt x="324567" y="493340"/>
                </a:cubicBezTo>
                <a:lnTo>
                  <a:pt x="246671" y="493340"/>
                </a:lnTo>
                <a:cubicBezTo>
                  <a:pt x="240370" y="493340"/>
                  <a:pt x="234968" y="488814"/>
                  <a:pt x="233879" y="482602"/>
                </a:cubicBezTo>
                <a:lnTo>
                  <a:pt x="224458" y="428770"/>
                </a:lnTo>
                <a:cubicBezTo>
                  <a:pt x="212832" y="423812"/>
                  <a:pt x="201993" y="417600"/>
                  <a:pt x="192104" y="410196"/>
                </a:cubicBezTo>
                <a:lnTo>
                  <a:pt x="140895" y="428910"/>
                </a:lnTo>
                <a:cubicBezTo>
                  <a:pt x="135000" y="431091"/>
                  <a:pt x="128382" y="428681"/>
                  <a:pt x="125199" y="423204"/>
                </a:cubicBezTo>
                <a:lnTo>
                  <a:pt x="86251" y="355754"/>
                </a:lnTo>
                <a:cubicBezTo>
                  <a:pt x="83094" y="350289"/>
                  <a:pt x="84325" y="343354"/>
                  <a:pt x="89168" y="339311"/>
                </a:cubicBezTo>
                <a:lnTo>
                  <a:pt x="131057" y="304243"/>
                </a:lnTo>
                <a:cubicBezTo>
                  <a:pt x="130233" y="297764"/>
                  <a:pt x="129828" y="291616"/>
                  <a:pt x="129828" y="285619"/>
                </a:cubicBezTo>
                <a:cubicBezTo>
                  <a:pt x="129828" y="279609"/>
                  <a:pt x="130233" y="273473"/>
                  <a:pt x="131057" y="266994"/>
                </a:cubicBezTo>
                <a:lnTo>
                  <a:pt x="89166" y="231925"/>
                </a:lnTo>
                <a:cubicBezTo>
                  <a:pt x="84324" y="227881"/>
                  <a:pt x="83093" y="220946"/>
                  <a:pt x="86250" y="215482"/>
                </a:cubicBezTo>
                <a:lnTo>
                  <a:pt x="125198" y="148033"/>
                </a:lnTo>
                <a:cubicBezTo>
                  <a:pt x="128355" y="142568"/>
                  <a:pt x="134947" y="140172"/>
                  <a:pt x="140894" y="142327"/>
                </a:cubicBezTo>
                <a:lnTo>
                  <a:pt x="192102" y="161040"/>
                </a:lnTo>
                <a:cubicBezTo>
                  <a:pt x="202004" y="153623"/>
                  <a:pt x="212845" y="147399"/>
                  <a:pt x="224457" y="142467"/>
                </a:cubicBezTo>
                <a:lnTo>
                  <a:pt x="233878" y="88635"/>
                </a:lnTo>
                <a:cubicBezTo>
                  <a:pt x="234968" y="82422"/>
                  <a:pt x="240369" y="77896"/>
                  <a:pt x="246670" y="77896"/>
                </a:cubicBezTo>
                <a:lnTo>
                  <a:pt x="324565" y="77896"/>
                </a:lnTo>
                <a:cubicBezTo>
                  <a:pt x="330867" y="77896"/>
                  <a:pt x="336268" y="82422"/>
                  <a:pt x="337357" y="88635"/>
                </a:cubicBezTo>
                <a:lnTo>
                  <a:pt x="346778" y="142467"/>
                </a:lnTo>
                <a:cubicBezTo>
                  <a:pt x="358392" y="147399"/>
                  <a:pt x="369232" y="153624"/>
                  <a:pt x="379133" y="161040"/>
                </a:cubicBezTo>
                <a:lnTo>
                  <a:pt x="430341" y="142327"/>
                </a:lnTo>
                <a:cubicBezTo>
                  <a:pt x="436287" y="140209"/>
                  <a:pt x="442880" y="142593"/>
                  <a:pt x="446037" y="148033"/>
                </a:cubicBezTo>
                <a:lnTo>
                  <a:pt x="484985" y="215482"/>
                </a:lnTo>
                <a:cubicBezTo>
                  <a:pt x="488142" y="220947"/>
                  <a:pt x="486912" y="227882"/>
                  <a:pt x="482069" y="231925"/>
                </a:cubicBezTo>
                <a:lnTo>
                  <a:pt x="440179" y="266994"/>
                </a:lnTo>
                <a:cubicBezTo>
                  <a:pt x="441004" y="273472"/>
                  <a:pt x="441411" y="279609"/>
                  <a:pt x="441411" y="285619"/>
                </a:cubicBezTo>
                <a:close/>
              </a:path>
            </a:pathLst>
          </a:custGeom>
          <a:solidFill>
            <a:schemeClr val="accent4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2" name="Forma libre 274">
            <a:extLst>
              <a:ext uri="{FF2B5EF4-FFF2-40B4-BE49-F238E27FC236}">
                <a16:creationId xmlns:a16="http://schemas.microsoft.com/office/drawing/2014/main" id="{AA01C792-DCA7-6A4C-BFBE-3A6021A50C74}"/>
              </a:ext>
            </a:extLst>
          </p:cNvPr>
          <p:cNvSpPr/>
          <p:nvPr/>
        </p:nvSpPr>
        <p:spPr>
          <a:xfrm>
            <a:off x="15934223" y="9288051"/>
            <a:ext cx="225050" cy="225050"/>
          </a:xfrm>
          <a:custGeom>
            <a:avLst/>
            <a:gdLst>
              <a:gd name="connsiteX0" fmla="*/ 155792 w 155791"/>
              <a:gd name="connsiteY0" fmla="*/ 77896 h 155791"/>
              <a:gd name="connsiteX1" fmla="*/ 77896 w 155791"/>
              <a:gd name="connsiteY1" fmla="*/ 155792 h 155791"/>
              <a:gd name="connsiteX2" fmla="*/ 0 w 155791"/>
              <a:gd name="connsiteY2" fmla="*/ 77896 h 155791"/>
              <a:gd name="connsiteX3" fmla="*/ 77896 w 155791"/>
              <a:gd name="connsiteY3" fmla="*/ 0 h 155791"/>
              <a:gd name="connsiteX4" fmla="*/ 155792 w 155791"/>
              <a:gd name="connsiteY4" fmla="*/ 77896 h 15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791" h="155791">
                <a:moveTo>
                  <a:pt x="155792" y="77896"/>
                </a:moveTo>
                <a:cubicBezTo>
                  <a:pt x="155792" y="120917"/>
                  <a:pt x="120917" y="155792"/>
                  <a:pt x="77896" y="155792"/>
                </a:cubicBezTo>
                <a:cubicBezTo>
                  <a:pt x="34875" y="155792"/>
                  <a:pt x="0" y="120917"/>
                  <a:pt x="0" y="77896"/>
                </a:cubicBezTo>
                <a:cubicBezTo>
                  <a:pt x="0" y="34875"/>
                  <a:pt x="34875" y="0"/>
                  <a:pt x="77896" y="0"/>
                </a:cubicBezTo>
                <a:cubicBezTo>
                  <a:pt x="120917" y="0"/>
                  <a:pt x="155792" y="34875"/>
                  <a:pt x="155792" y="77896"/>
                </a:cubicBezTo>
                <a:close/>
              </a:path>
            </a:pathLst>
          </a:custGeom>
          <a:solidFill>
            <a:schemeClr val="accent4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pic>
        <p:nvPicPr>
          <p:cNvPr id="34" name="Gráfico 224">
            <a:extLst>
              <a:ext uri="{FF2B5EF4-FFF2-40B4-BE49-F238E27FC236}">
                <a16:creationId xmlns:a16="http://schemas.microsoft.com/office/drawing/2014/main" id="{D7747B86-AC02-0340-91EC-C7D2E84CA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16603" y="8815669"/>
            <a:ext cx="987595" cy="987595"/>
          </a:xfrm>
          <a:prstGeom prst="rect">
            <a:avLst/>
          </a:prstGeom>
        </p:spPr>
      </p:pic>
      <p:sp>
        <p:nvSpPr>
          <p:cNvPr id="36" name="Forma libre 380">
            <a:extLst>
              <a:ext uri="{FF2B5EF4-FFF2-40B4-BE49-F238E27FC236}">
                <a16:creationId xmlns:a16="http://schemas.microsoft.com/office/drawing/2014/main" id="{212C001C-972D-9C49-BDD0-D503D4C29BB5}"/>
              </a:ext>
            </a:extLst>
          </p:cNvPr>
          <p:cNvSpPr/>
          <p:nvPr/>
        </p:nvSpPr>
        <p:spPr>
          <a:xfrm>
            <a:off x="11814506" y="9355584"/>
            <a:ext cx="599991" cy="427993"/>
          </a:xfrm>
          <a:custGeom>
            <a:avLst/>
            <a:gdLst>
              <a:gd name="connsiteX0" fmla="*/ 339783 w 383318"/>
              <a:gd name="connsiteY0" fmla="*/ 47556 h 273433"/>
              <a:gd name="connsiteX1" fmla="*/ 275137 w 383318"/>
              <a:gd name="connsiteY1" fmla="*/ 958 h 273433"/>
              <a:gd name="connsiteX2" fmla="*/ 108394 w 383318"/>
              <a:gd name="connsiteY2" fmla="*/ 958 h 273433"/>
              <a:gd name="connsiteX3" fmla="*/ 43748 w 383318"/>
              <a:gd name="connsiteY3" fmla="*/ 47556 h 273433"/>
              <a:gd name="connsiteX4" fmla="*/ 14587 w 383318"/>
              <a:gd name="connsiteY4" fmla="*/ 135053 h 273433"/>
              <a:gd name="connsiteX5" fmla="*/ 958 w 383318"/>
              <a:gd name="connsiteY5" fmla="*/ 219024 h 273433"/>
              <a:gd name="connsiteX6" fmla="*/ 55475 w 383318"/>
              <a:gd name="connsiteY6" fmla="*/ 273541 h 273433"/>
              <a:gd name="connsiteX7" fmla="*/ 328057 w 383318"/>
              <a:gd name="connsiteY7" fmla="*/ 273541 h 273433"/>
              <a:gd name="connsiteX8" fmla="*/ 382574 w 383318"/>
              <a:gd name="connsiteY8" fmla="*/ 219012 h 273433"/>
              <a:gd name="connsiteX9" fmla="*/ 368944 w 383318"/>
              <a:gd name="connsiteY9" fmla="*/ 135055 h 273433"/>
              <a:gd name="connsiteX10" fmla="*/ 339783 w 383318"/>
              <a:gd name="connsiteY10" fmla="*/ 47556 h 273433"/>
              <a:gd name="connsiteX11" fmla="*/ 308611 w 383318"/>
              <a:gd name="connsiteY11" fmla="*/ 169526 h 273433"/>
              <a:gd name="connsiteX12" fmla="*/ 304299 w 383318"/>
              <a:gd name="connsiteY12" fmla="*/ 170232 h 273433"/>
              <a:gd name="connsiteX13" fmla="*/ 291375 w 383318"/>
              <a:gd name="connsiteY13" fmla="*/ 160915 h 273433"/>
              <a:gd name="connsiteX14" fmla="*/ 265314 w 383318"/>
              <a:gd name="connsiteY14" fmla="*/ 82733 h 273433"/>
              <a:gd name="connsiteX15" fmla="*/ 205395 w 383318"/>
              <a:gd name="connsiteY15" fmla="*/ 82733 h 273433"/>
              <a:gd name="connsiteX16" fmla="*/ 191765 w 383318"/>
              <a:gd name="connsiteY16" fmla="*/ 69103 h 273433"/>
              <a:gd name="connsiteX17" fmla="*/ 205395 w 383318"/>
              <a:gd name="connsiteY17" fmla="*/ 55474 h 273433"/>
              <a:gd name="connsiteX18" fmla="*/ 275137 w 383318"/>
              <a:gd name="connsiteY18" fmla="*/ 55474 h 273433"/>
              <a:gd name="connsiteX19" fmla="*/ 288061 w 383318"/>
              <a:gd name="connsiteY19" fmla="*/ 64791 h 273433"/>
              <a:gd name="connsiteX20" fmla="*/ 317223 w 383318"/>
              <a:gd name="connsiteY20" fmla="*/ 152289 h 273433"/>
              <a:gd name="connsiteX21" fmla="*/ 308611 w 383318"/>
              <a:gd name="connsiteY21" fmla="*/ 169526 h 27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3318" h="273433">
                <a:moveTo>
                  <a:pt x="339783" y="47556"/>
                </a:moveTo>
                <a:cubicBezTo>
                  <a:pt x="330492" y="19685"/>
                  <a:pt x="304512" y="958"/>
                  <a:pt x="275137" y="958"/>
                </a:cubicBezTo>
                <a:lnTo>
                  <a:pt x="108394" y="958"/>
                </a:lnTo>
                <a:cubicBezTo>
                  <a:pt x="79019" y="958"/>
                  <a:pt x="53039" y="19685"/>
                  <a:pt x="43748" y="47556"/>
                </a:cubicBezTo>
                <a:lnTo>
                  <a:pt x="14587" y="135053"/>
                </a:lnTo>
                <a:cubicBezTo>
                  <a:pt x="5536" y="162180"/>
                  <a:pt x="958" y="190422"/>
                  <a:pt x="958" y="219024"/>
                </a:cubicBezTo>
                <a:cubicBezTo>
                  <a:pt x="958" y="249092"/>
                  <a:pt x="25408" y="273541"/>
                  <a:pt x="55475" y="273541"/>
                </a:cubicBezTo>
                <a:lnTo>
                  <a:pt x="328057" y="273541"/>
                </a:lnTo>
                <a:cubicBezTo>
                  <a:pt x="358123" y="273541"/>
                  <a:pt x="382574" y="249078"/>
                  <a:pt x="382574" y="219012"/>
                </a:cubicBezTo>
                <a:cubicBezTo>
                  <a:pt x="382574" y="190422"/>
                  <a:pt x="377996" y="162180"/>
                  <a:pt x="368944" y="135055"/>
                </a:cubicBezTo>
                <a:lnTo>
                  <a:pt x="339783" y="47556"/>
                </a:lnTo>
                <a:close/>
                <a:moveTo>
                  <a:pt x="308611" y="169526"/>
                </a:moveTo>
                <a:cubicBezTo>
                  <a:pt x="307174" y="170006"/>
                  <a:pt x="305723" y="170232"/>
                  <a:pt x="304299" y="170232"/>
                </a:cubicBezTo>
                <a:cubicBezTo>
                  <a:pt x="298589" y="170232"/>
                  <a:pt x="293278" y="166625"/>
                  <a:pt x="291375" y="160915"/>
                </a:cubicBezTo>
                <a:lnTo>
                  <a:pt x="265314" y="82733"/>
                </a:lnTo>
                <a:lnTo>
                  <a:pt x="205395" y="82733"/>
                </a:lnTo>
                <a:cubicBezTo>
                  <a:pt x="197861" y="82733"/>
                  <a:pt x="191765" y="76637"/>
                  <a:pt x="191765" y="69103"/>
                </a:cubicBezTo>
                <a:cubicBezTo>
                  <a:pt x="191765" y="61570"/>
                  <a:pt x="197861" y="55474"/>
                  <a:pt x="205395" y="55474"/>
                </a:cubicBezTo>
                <a:lnTo>
                  <a:pt x="275137" y="55474"/>
                </a:lnTo>
                <a:cubicBezTo>
                  <a:pt x="281007" y="55474"/>
                  <a:pt x="286211" y="59228"/>
                  <a:pt x="288061" y="64791"/>
                </a:cubicBezTo>
                <a:lnTo>
                  <a:pt x="317223" y="152289"/>
                </a:lnTo>
                <a:cubicBezTo>
                  <a:pt x="319605" y="159438"/>
                  <a:pt x="315746" y="167158"/>
                  <a:pt x="308611" y="16952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0" name="Forma libre 381">
            <a:extLst>
              <a:ext uri="{FF2B5EF4-FFF2-40B4-BE49-F238E27FC236}">
                <a16:creationId xmlns:a16="http://schemas.microsoft.com/office/drawing/2014/main" id="{2BF047FA-E1E0-544F-959E-301E1AA51A7A}"/>
              </a:ext>
            </a:extLst>
          </p:cNvPr>
          <p:cNvSpPr/>
          <p:nvPr/>
        </p:nvSpPr>
        <p:spPr>
          <a:xfrm>
            <a:off x="12371332" y="9355586"/>
            <a:ext cx="469992" cy="427993"/>
          </a:xfrm>
          <a:custGeom>
            <a:avLst/>
            <a:gdLst>
              <a:gd name="connsiteX0" fmla="*/ 285783 w 300266"/>
              <a:gd name="connsiteY0" fmla="*/ 135053 h 273433"/>
              <a:gd name="connsiteX1" fmla="*/ 256622 w 300266"/>
              <a:gd name="connsiteY1" fmla="*/ 47556 h 273433"/>
              <a:gd name="connsiteX2" fmla="*/ 191976 w 300266"/>
              <a:gd name="connsiteY2" fmla="*/ 958 h 273433"/>
              <a:gd name="connsiteX3" fmla="*/ 25233 w 300266"/>
              <a:gd name="connsiteY3" fmla="*/ 958 h 273433"/>
              <a:gd name="connsiteX4" fmla="*/ 11896 w 300266"/>
              <a:gd name="connsiteY4" fmla="*/ 2914 h 273433"/>
              <a:gd name="connsiteX5" fmla="*/ 2220 w 300266"/>
              <a:gd name="connsiteY5" fmla="*/ 10554 h 273433"/>
              <a:gd name="connsiteX6" fmla="*/ 2659 w 300266"/>
              <a:gd name="connsiteY6" fmla="*/ 22879 h 273433"/>
              <a:gd name="connsiteX7" fmla="*/ 9913 w 300266"/>
              <a:gd name="connsiteY7" fmla="*/ 38931 h 273433"/>
              <a:gd name="connsiteX8" fmla="*/ 39074 w 300266"/>
              <a:gd name="connsiteY8" fmla="*/ 126443 h 273433"/>
              <a:gd name="connsiteX9" fmla="*/ 54088 w 300266"/>
              <a:gd name="connsiteY9" fmla="*/ 219012 h 273433"/>
              <a:gd name="connsiteX10" fmla="*/ 45849 w 300266"/>
              <a:gd name="connsiteY10" fmla="*/ 254029 h 273433"/>
              <a:gd name="connsiteX11" fmla="*/ 46621 w 300266"/>
              <a:gd name="connsiteY11" fmla="*/ 267179 h 273433"/>
              <a:gd name="connsiteX12" fmla="*/ 58147 w 300266"/>
              <a:gd name="connsiteY12" fmla="*/ 273541 h 273433"/>
              <a:gd name="connsiteX13" fmla="*/ 244895 w 300266"/>
              <a:gd name="connsiteY13" fmla="*/ 273541 h 273433"/>
              <a:gd name="connsiteX14" fmla="*/ 299413 w 300266"/>
              <a:gd name="connsiteY14" fmla="*/ 219010 h 273433"/>
              <a:gd name="connsiteX15" fmla="*/ 285783 w 300266"/>
              <a:gd name="connsiteY15" fmla="*/ 135053 h 273433"/>
              <a:gd name="connsiteX16" fmla="*/ 225451 w 300266"/>
              <a:gd name="connsiteY16" fmla="*/ 169525 h 273433"/>
              <a:gd name="connsiteX17" fmla="*/ 221139 w 300266"/>
              <a:gd name="connsiteY17" fmla="*/ 170230 h 273433"/>
              <a:gd name="connsiteX18" fmla="*/ 208215 w 300266"/>
              <a:gd name="connsiteY18" fmla="*/ 160913 h 273433"/>
              <a:gd name="connsiteX19" fmla="*/ 182154 w 300266"/>
              <a:gd name="connsiteY19" fmla="*/ 82732 h 273433"/>
              <a:gd name="connsiteX20" fmla="*/ 122234 w 300266"/>
              <a:gd name="connsiteY20" fmla="*/ 82732 h 273433"/>
              <a:gd name="connsiteX21" fmla="*/ 108604 w 300266"/>
              <a:gd name="connsiteY21" fmla="*/ 69102 h 273433"/>
              <a:gd name="connsiteX22" fmla="*/ 122234 w 300266"/>
              <a:gd name="connsiteY22" fmla="*/ 55473 h 273433"/>
              <a:gd name="connsiteX23" fmla="*/ 191976 w 300266"/>
              <a:gd name="connsiteY23" fmla="*/ 55473 h 273433"/>
              <a:gd name="connsiteX24" fmla="*/ 204901 w 300266"/>
              <a:gd name="connsiteY24" fmla="*/ 64790 h 273433"/>
              <a:gd name="connsiteX25" fmla="*/ 234062 w 300266"/>
              <a:gd name="connsiteY25" fmla="*/ 152287 h 273433"/>
              <a:gd name="connsiteX26" fmla="*/ 225451 w 300266"/>
              <a:gd name="connsiteY26" fmla="*/ 169525 h 27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00266" h="273433">
                <a:moveTo>
                  <a:pt x="285783" y="135053"/>
                </a:moveTo>
                <a:lnTo>
                  <a:pt x="256622" y="47556"/>
                </a:lnTo>
                <a:cubicBezTo>
                  <a:pt x="247331" y="19685"/>
                  <a:pt x="221351" y="958"/>
                  <a:pt x="191976" y="958"/>
                </a:cubicBezTo>
                <a:lnTo>
                  <a:pt x="25233" y="958"/>
                </a:lnTo>
                <a:cubicBezTo>
                  <a:pt x="20881" y="958"/>
                  <a:pt x="17060" y="1796"/>
                  <a:pt x="11896" y="2914"/>
                </a:cubicBezTo>
                <a:cubicBezTo>
                  <a:pt x="7637" y="3767"/>
                  <a:pt x="4043" y="6601"/>
                  <a:pt x="2220" y="10554"/>
                </a:cubicBezTo>
                <a:cubicBezTo>
                  <a:pt x="396" y="14493"/>
                  <a:pt x="556" y="19073"/>
                  <a:pt x="2659" y="22879"/>
                </a:cubicBezTo>
                <a:cubicBezTo>
                  <a:pt x="5866" y="28668"/>
                  <a:pt x="8236" y="33912"/>
                  <a:pt x="9913" y="38931"/>
                </a:cubicBezTo>
                <a:lnTo>
                  <a:pt x="39074" y="126443"/>
                </a:lnTo>
                <a:cubicBezTo>
                  <a:pt x="49030" y="156322"/>
                  <a:pt x="54088" y="187467"/>
                  <a:pt x="54088" y="219012"/>
                </a:cubicBezTo>
                <a:cubicBezTo>
                  <a:pt x="54088" y="230818"/>
                  <a:pt x="51319" y="242596"/>
                  <a:pt x="45849" y="254029"/>
                </a:cubicBezTo>
                <a:cubicBezTo>
                  <a:pt x="43826" y="258262"/>
                  <a:pt x="44119" y="263226"/>
                  <a:pt x="46621" y="267179"/>
                </a:cubicBezTo>
                <a:cubicBezTo>
                  <a:pt x="49110" y="271146"/>
                  <a:pt x="53462" y="273541"/>
                  <a:pt x="58147" y="273541"/>
                </a:cubicBezTo>
                <a:lnTo>
                  <a:pt x="244895" y="273541"/>
                </a:lnTo>
                <a:cubicBezTo>
                  <a:pt x="274963" y="273540"/>
                  <a:pt x="299413" y="249077"/>
                  <a:pt x="299413" y="219010"/>
                </a:cubicBezTo>
                <a:cubicBezTo>
                  <a:pt x="299413" y="190421"/>
                  <a:pt x="294835" y="162178"/>
                  <a:pt x="285783" y="135053"/>
                </a:cubicBezTo>
                <a:close/>
                <a:moveTo>
                  <a:pt x="225451" y="169525"/>
                </a:moveTo>
                <a:cubicBezTo>
                  <a:pt x="224014" y="170004"/>
                  <a:pt x="222564" y="170230"/>
                  <a:pt x="221139" y="170230"/>
                </a:cubicBezTo>
                <a:cubicBezTo>
                  <a:pt x="215429" y="170230"/>
                  <a:pt x="210119" y="166623"/>
                  <a:pt x="208215" y="160913"/>
                </a:cubicBezTo>
                <a:lnTo>
                  <a:pt x="182154" y="82732"/>
                </a:lnTo>
                <a:lnTo>
                  <a:pt x="122234" y="82732"/>
                </a:lnTo>
                <a:cubicBezTo>
                  <a:pt x="114701" y="82732"/>
                  <a:pt x="108604" y="76636"/>
                  <a:pt x="108604" y="69102"/>
                </a:cubicBezTo>
                <a:cubicBezTo>
                  <a:pt x="108604" y="61569"/>
                  <a:pt x="114701" y="55473"/>
                  <a:pt x="122234" y="55473"/>
                </a:cubicBezTo>
                <a:lnTo>
                  <a:pt x="191976" y="55473"/>
                </a:lnTo>
                <a:cubicBezTo>
                  <a:pt x="197846" y="55473"/>
                  <a:pt x="203050" y="59227"/>
                  <a:pt x="204901" y="64790"/>
                </a:cubicBezTo>
                <a:lnTo>
                  <a:pt x="234062" y="152287"/>
                </a:lnTo>
                <a:cubicBezTo>
                  <a:pt x="236445" y="159436"/>
                  <a:pt x="232585" y="167156"/>
                  <a:pt x="225451" y="16952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Forma libre 382">
            <a:extLst>
              <a:ext uri="{FF2B5EF4-FFF2-40B4-BE49-F238E27FC236}">
                <a16:creationId xmlns:a16="http://schemas.microsoft.com/office/drawing/2014/main" id="{F86E5D12-C521-DE46-B951-CDD93DE4D873}"/>
              </a:ext>
            </a:extLst>
          </p:cNvPr>
          <p:cNvSpPr/>
          <p:nvPr/>
        </p:nvSpPr>
        <p:spPr>
          <a:xfrm>
            <a:off x="12033094" y="9014257"/>
            <a:ext cx="587990" cy="299995"/>
          </a:xfrm>
          <a:custGeom>
            <a:avLst/>
            <a:gdLst>
              <a:gd name="connsiteX0" fmla="*/ 14582 w 375652"/>
              <a:gd name="connsiteY0" fmla="*/ 191765 h 191659"/>
              <a:gd name="connsiteX1" fmla="*/ 362230 w 375652"/>
              <a:gd name="connsiteY1" fmla="*/ 191765 h 191659"/>
              <a:gd name="connsiteX2" fmla="*/ 372624 w 375652"/>
              <a:gd name="connsiteY2" fmla="*/ 186947 h 191659"/>
              <a:gd name="connsiteX3" fmla="*/ 375672 w 375652"/>
              <a:gd name="connsiteY3" fmla="*/ 175914 h 191659"/>
              <a:gd name="connsiteX4" fmla="*/ 365583 w 375652"/>
              <a:gd name="connsiteY4" fmla="*/ 135053 h 191659"/>
              <a:gd name="connsiteX5" fmla="*/ 336421 w 375652"/>
              <a:gd name="connsiteY5" fmla="*/ 47556 h 191659"/>
              <a:gd name="connsiteX6" fmla="*/ 271778 w 375652"/>
              <a:gd name="connsiteY6" fmla="*/ 958 h 191659"/>
              <a:gd name="connsiteX7" fmla="*/ 105035 w 375652"/>
              <a:gd name="connsiteY7" fmla="*/ 958 h 191659"/>
              <a:gd name="connsiteX8" fmla="*/ 40389 w 375652"/>
              <a:gd name="connsiteY8" fmla="*/ 47556 h 191659"/>
              <a:gd name="connsiteX9" fmla="*/ 11215 w 375652"/>
              <a:gd name="connsiteY9" fmla="*/ 135067 h 191659"/>
              <a:gd name="connsiteX10" fmla="*/ 1140 w 375652"/>
              <a:gd name="connsiteY10" fmla="*/ 175915 h 191659"/>
              <a:gd name="connsiteX11" fmla="*/ 4188 w 375652"/>
              <a:gd name="connsiteY11" fmla="*/ 186948 h 191659"/>
              <a:gd name="connsiteX12" fmla="*/ 14582 w 375652"/>
              <a:gd name="connsiteY12" fmla="*/ 191765 h 191659"/>
              <a:gd name="connsiteX13" fmla="*/ 202036 w 375652"/>
              <a:gd name="connsiteY13" fmla="*/ 55475 h 191659"/>
              <a:gd name="connsiteX14" fmla="*/ 271778 w 375652"/>
              <a:gd name="connsiteY14" fmla="*/ 55475 h 191659"/>
              <a:gd name="connsiteX15" fmla="*/ 284703 w 375652"/>
              <a:gd name="connsiteY15" fmla="*/ 64792 h 191659"/>
              <a:gd name="connsiteX16" fmla="*/ 307409 w 375652"/>
              <a:gd name="connsiteY16" fmla="*/ 132937 h 191659"/>
              <a:gd name="connsiteX17" fmla="*/ 298797 w 375652"/>
              <a:gd name="connsiteY17" fmla="*/ 150174 h 191659"/>
              <a:gd name="connsiteX18" fmla="*/ 294485 w 375652"/>
              <a:gd name="connsiteY18" fmla="*/ 150879 h 191659"/>
              <a:gd name="connsiteX19" fmla="*/ 281561 w 375652"/>
              <a:gd name="connsiteY19" fmla="*/ 141562 h 191659"/>
              <a:gd name="connsiteX20" fmla="*/ 261957 w 375652"/>
              <a:gd name="connsiteY20" fmla="*/ 82733 h 191659"/>
              <a:gd name="connsiteX21" fmla="*/ 202036 w 375652"/>
              <a:gd name="connsiteY21" fmla="*/ 82733 h 191659"/>
              <a:gd name="connsiteX22" fmla="*/ 188407 w 375652"/>
              <a:gd name="connsiteY22" fmla="*/ 69103 h 191659"/>
              <a:gd name="connsiteX23" fmla="*/ 202036 w 375652"/>
              <a:gd name="connsiteY23" fmla="*/ 55475 h 191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75652" h="191659">
                <a:moveTo>
                  <a:pt x="14582" y="191765"/>
                </a:moveTo>
                <a:lnTo>
                  <a:pt x="362230" y="191765"/>
                </a:lnTo>
                <a:cubicBezTo>
                  <a:pt x="366236" y="191765"/>
                  <a:pt x="370029" y="190008"/>
                  <a:pt x="372624" y="186947"/>
                </a:cubicBezTo>
                <a:cubicBezTo>
                  <a:pt x="375207" y="183900"/>
                  <a:pt x="376325" y="179866"/>
                  <a:pt x="375672" y="175914"/>
                </a:cubicBezTo>
                <a:cubicBezTo>
                  <a:pt x="373382" y="162006"/>
                  <a:pt x="369989" y="148256"/>
                  <a:pt x="365583" y="135053"/>
                </a:cubicBezTo>
                <a:lnTo>
                  <a:pt x="336421" y="47556"/>
                </a:lnTo>
                <a:cubicBezTo>
                  <a:pt x="327133" y="19685"/>
                  <a:pt x="301153" y="958"/>
                  <a:pt x="271778" y="958"/>
                </a:cubicBezTo>
                <a:lnTo>
                  <a:pt x="105035" y="958"/>
                </a:lnTo>
                <a:cubicBezTo>
                  <a:pt x="75660" y="958"/>
                  <a:pt x="49680" y="19685"/>
                  <a:pt x="40389" y="47556"/>
                </a:cubicBezTo>
                <a:lnTo>
                  <a:pt x="11215" y="135067"/>
                </a:lnTo>
                <a:cubicBezTo>
                  <a:pt x="6822" y="148257"/>
                  <a:pt x="3429" y="162006"/>
                  <a:pt x="1140" y="175915"/>
                </a:cubicBezTo>
                <a:cubicBezTo>
                  <a:pt x="489" y="179868"/>
                  <a:pt x="1607" y="183901"/>
                  <a:pt x="4188" y="186948"/>
                </a:cubicBezTo>
                <a:cubicBezTo>
                  <a:pt x="6783" y="190008"/>
                  <a:pt x="10576" y="191765"/>
                  <a:pt x="14582" y="191765"/>
                </a:cubicBezTo>
                <a:close/>
                <a:moveTo>
                  <a:pt x="202036" y="55475"/>
                </a:moveTo>
                <a:lnTo>
                  <a:pt x="271778" y="55475"/>
                </a:lnTo>
                <a:cubicBezTo>
                  <a:pt x="277648" y="55475"/>
                  <a:pt x="282853" y="59229"/>
                  <a:pt x="284703" y="64792"/>
                </a:cubicBezTo>
                <a:lnTo>
                  <a:pt x="307409" y="132937"/>
                </a:lnTo>
                <a:cubicBezTo>
                  <a:pt x="309792" y="140085"/>
                  <a:pt x="305932" y="147804"/>
                  <a:pt x="298797" y="150174"/>
                </a:cubicBezTo>
                <a:cubicBezTo>
                  <a:pt x="297360" y="150653"/>
                  <a:pt x="295910" y="150879"/>
                  <a:pt x="294485" y="150879"/>
                </a:cubicBezTo>
                <a:cubicBezTo>
                  <a:pt x="288775" y="150879"/>
                  <a:pt x="283465" y="147272"/>
                  <a:pt x="281561" y="141562"/>
                </a:cubicBezTo>
                <a:lnTo>
                  <a:pt x="261957" y="82733"/>
                </a:lnTo>
                <a:lnTo>
                  <a:pt x="202036" y="82733"/>
                </a:lnTo>
                <a:cubicBezTo>
                  <a:pt x="194503" y="82733"/>
                  <a:pt x="188407" y="76637"/>
                  <a:pt x="188407" y="69103"/>
                </a:cubicBezTo>
                <a:cubicBezTo>
                  <a:pt x="188407" y="61571"/>
                  <a:pt x="194503" y="55475"/>
                  <a:pt x="202036" y="5547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3" name="Forma libre 103">
            <a:extLst>
              <a:ext uri="{FF2B5EF4-FFF2-40B4-BE49-F238E27FC236}">
                <a16:creationId xmlns:a16="http://schemas.microsoft.com/office/drawing/2014/main" id="{5BE13823-8F59-C54F-AE3F-9F69ED4C4422}"/>
              </a:ext>
            </a:extLst>
          </p:cNvPr>
          <p:cNvSpPr/>
          <p:nvPr/>
        </p:nvSpPr>
        <p:spPr>
          <a:xfrm>
            <a:off x="4248323" y="8969461"/>
            <a:ext cx="954948" cy="750316"/>
          </a:xfrm>
          <a:custGeom>
            <a:avLst/>
            <a:gdLst>
              <a:gd name="connsiteX0" fmla="*/ 463801 w 499477"/>
              <a:gd name="connsiteY0" fmla="*/ 321096 h 392446"/>
              <a:gd name="connsiteX1" fmla="*/ 428124 w 499477"/>
              <a:gd name="connsiteY1" fmla="*/ 321096 h 392446"/>
              <a:gd name="connsiteX2" fmla="*/ 428124 w 499477"/>
              <a:gd name="connsiteY2" fmla="*/ 178389 h 392446"/>
              <a:gd name="connsiteX3" fmla="*/ 249740 w 499477"/>
              <a:gd name="connsiteY3" fmla="*/ 4 h 392446"/>
              <a:gd name="connsiteX4" fmla="*/ 71355 w 499477"/>
              <a:gd name="connsiteY4" fmla="*/ 178389 h 392446"/>
              <a:gd name="connsiteX5" fmla="*/ 71355 w 499477"/>
              <a:gd name="connsiteY5" fmla="*/ 321096 h 392446"/>
              <a:gd name="connsiteX6" fmla="*/ 35678 w 499477"/>
              <a:gd name="connsiteY6" fmla="*/ 321096 h 392446"/>
              <a:gd name="connsiteX7" fmla="*/ 1 w 499477"/>
              <a:gd name="connsiteY7" fmla="*/ 356773 h 392446"/>
              <a:gd name="connsiteX8" fmla="*/ 35678 w 499477"/>
              <a:gd name="connsiteY8" fmla="*/ 392450 h 392446"/>
              <a:gd name="connsiteX9" fmla="*/ 463801 w 499477"/>
              <a:gd name="connsiteY9" fmla="*/ 392450 h 392446"/>
              <a:gd name="connsiteX10" fmla="*/ 499478 w 499477"/>
              <a:gd name="connsiteY10" fmla="*/ 356773 h 392446"/>
              <a:gd name="connsiteX11" fmla="*/ 463801 w 499477"/>
              <a:gd name="connsiteY11" fmla="*/ 321096 h 392446"/>
              <a:gd name="connsiteX12" fmla="*/ 107032 w 499477"/>
              <a:gd name="connsiteY12" fmla="*/ 321096 h 392446"/>
              <a:gd name="connsiteX13" fmla="*/ 107032 w 499477"/>
              <a:gd name="connsiteY13" fmla="*/ 178389 h 392446"/>
              <a:gd name="connsiteX14" fmla="*/ 203430 w 499477"/>
              <a:gd name="connsiteY14" fmla="*/ 44028 h 392446"/>
              <a:gd name="connsiteX15" fmla="*/ 142709 w 499477"/>
              <a:gd name="connsiteY15" fmla="*/ 160550 h 392446"/>
              <a:gd name="connsiteX16" fmla="*/ 142709 w 499477"/>
              <a:gd name="connsiteY16" fmla="*/ 321096 h 39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9477" h="392446">
                <a:moveTo>
                  <a:pt x="463801" y="321096"/>
                </a:moveTo>
                <a:lnTo>
                  <a:pt x="428124" y="321096"/>
                </a:lnTo>
                <a:lnTo>
                  <a:pt x="428124" y="178389"/>
                </a:lnTo>
                <a:cubicBezTo>
                  <a:pt x="428124" y="80033"/>
                  <a:pt x="348095" y="4"/>
                  <a:pt x="249740" y="4"/>
                </a:cubicBezTo>
                <a:cubicBezTo>
                  <a:pt x="151384" y="4"/>
                  <a:pt x="71355" y="80033"/>
                  <a:pt x="71355" y="178389"/>
                </a:cubicBezTo>
                <a:lnTo>
                  <a:pt x="71355" y="321096"/>
                </a:lnTo>
                <a:lnTo>
                  <a:pt x="35678" y="321096"/>
                </a:lnTo>
                <a:cubicBezTo>
                  <a:pt x="15975" y="321096"/>
                  <a:pt x="1" y="337071"/>
                  <a:pt x="1" y="356773"/>
                </a:cubicBezTo>
                <a:cubicBezTo>
                  <a:pt x="1" y="376474"/>
                  <a:pt x="15975" y="392450"/>
                  <a:pt x="35678" y="392450"/>
                </a:cubicBezTo>
                <a:lnTo>
                  <a:pt x="463801" y="392450"/>
                </a:lnTo>
                <a:cubicBezTo>
                  <a:pt x="483502" y="392450"/>
                  <a:pt x="499478" y="376474"/>
                  <a:pt x="499478" y="356773"/>
                </a:cubicBezTo>
                <a:cubicBezTo>
                  <a:pt x="499478" y="337071"/>
                  <a:pt x="483502" y="321096"/>
                  <a:pt x="463801" y="321096"/>
                </a:cubicBezTo>
                <a:close/>
                <a:moveTo>
                  <a:pt x="107032" y="321096"/>
                </a:moveTo>
                <a:lnTo>
                  <a:pt x="107032" y="178389"/>
                </a:lnTo>
                <a:cubicBezTo>
                  <a:pt x="107032" y="115878"/>
                  <a:pt x="147480" y="63331"/>
                  <a:pt x="203430" y="44028"/>
                </a:cubicBezTo>
                <a:cubicBezTo>
                  <a:pt x="166795" y="69860"/>
                  <a:pt x="142709" y="112315"/>
                  <a:pt x="142709" y="160550"/>
                </a:cubicBezTo>
                <a:lnTo>
                  <a:pt x="142709" y="321096"/>
                </a:lnTo>
                <a:close/>
              </a:path>
            </a:pathLst>
          </a:custGeom>
          <a:solidFill>
            <a:schemeClr val="accent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4" name="Forma libre 104">
            <a:extLst>
              <a:ext uri="{FF2B5EF4-FFF2-40B4-BE49-F238E27FC236}">
                <a16:creationId xmlns:a16="http://schemas.microsoft.com/office/drawing/2014/main" id="{D7D2F45F-26AF-8947-AE56-516B849C73AE}"/>
              </a:ext>
            </a:extLst>
          </p:cNvPr>
          <p:cNvSpPr/>
          <p:nvPr/>
        </p:nvSpPr>
        <p:spPr>
          <a:xfrm>
            <a:off x="4691693" y="8764829"/>
            <a:ext cx="68209" cy="136419"/>
          </a:xfrm>
          <a:custGeom>
            <a:avLst/>
            <a:gdLst>
              <a:gd name="connsiteX0" fmla="*/ 17846 w 35676"/>
              <a:gd name="connsiteY0" fmla="*/ 71355 h 71353"/>
              <a:gd name="connsiteX1" fmla="*/ 35684 w 35676"/>
              <a:gd name="connsiteY1" fmla="*/ 53516 h 71353"/>
              <a:gd name="connsiteX2" fmla="*/ 35684 w 35676"/>
              <a:gd name="connsiteY2" fmla="*/ 17839 h 71353"/>
              <a:gd name="connsiteX3" fmla="*/ 17846 w 35676"/>
              <a:gd name="connsiteY3" fmla="*/ 1 h 71353"/>
              <a:gd name="connsiteX4" fmla="*/ 8 w 35676"/>
              <a:gd name="connsiteY4" fmla="*/ 17839 h 71353"/>
              <a:gd name="connsiteX5" fmla="*/ 8 w 35676"/>
              <a:gd name="connsiteY5" fmla="*/ 53516 h 71353"/>
              <a:gd name="connsiteX6" fmla="*/ 17846 w 35676"/>
              <a:gd name="connsiteY6" fmla="*/ 71355 h 7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76" h="71353">
                <a:moveTo>
                  <a:pt x="17846" y="71355"/>
                </a:moveTo>
                <a:cubicBezTo>
                  <a:pt x="27706" y="71355"/>
                  <a:pt x="35684" y="63376"/>
                  <a:pt x="35684" y="53516"/>
                </a:cubicBezTo>
                <a:lnTo>
                  <a:pt x="35684" y="17839"/>
                </a:lnTo>
                <a:cubicBezTo>
                  <a:pt x="35684" y="7980"/>
                  <a:pt x="27706" y="1"/>
                  <a:pt x="17846" y="1"/>
                </a:cubicBezTo>
                <a:cubicBezTo>
                  <a:pt x="7986" y="1"/>
                  <a:pt x="8" y="7980"/>
                  <a:pt x="8" y="17839"/>
                </a:cubicBezTo>
                <a:lnTo>
                  <a:pt x="8" y="53516"/>
                </a:lnTo>
                <a:cubicBezTo>
                  <a:pt x="8" y="63376"/>
                  <a:pt x="7986" y="71355"/>
                  <a:pt x="17846" y="71355"/>
                </a:cubicBezTo>
                <a:close/>
              </a:path>
            </a:pathLst>
          </a:custGeom>
          <a:solidFill>
            <a:schemeClr val="accent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5" name="Forma libre 105">
            <a:extLst>
              <a:ext uri="{FF2B5EF4-FFF2-40B4-BE49-F238E27FC236}">
                <a16:creationId xmlns:a16="http://schemas.microsoft.com/office/drawing/2014/main" id="{A4894C26-3719-3F48-9557-873366CF583E}"/>
              </a:ext>
            </a:extLst>
          </p:cNvPr>
          <p:cNvSpPr/>
          <p:nvPr/>
        </p:nvSpPr>
        <p:spPr>
          <a:xfrm>
            <a:off x="5135062" y="9276408"/>
            <a:ext cx="136419" cy="68209"/>
          </a:xfrm>
          <a:custGeom>
            <a:avLst/>
            <a:gdLst>
              <a:gd name="connsiteX0" fmla="*/ 53529 w 71353"/>
              <a:gd name="connsiteY0" fmla="*/ 9 h 35676"/>
              <a:gd name="connsiteX1" fmla="*/ 17852 w 71353"/>
              <a:gd name="connsiteY1" fmla="*/ 9 h 35676"/>
              <a:gd name="connsiteX2" fmla="*/ 14 w 71353"/>
              <a:gd name="connsiteY2" fmla="*/ 17847 h 35676"/>
              <a:gd name="connsiteX3" fmla="*/ 17852 w 71353"/>
              <a:gd name="connsiteY3" fmla="*/ 35685 h 35676"/>
              <a:gd name="connsiteX4" fmla="*/ 53529 w 71353"/>
              <a:gd name="connsiteY4" fmla="*/ 35685 h 35676"/>
              <a:gd name="connsiteX5" fmla="*/ 71368 w 71353"/>
              <a:gd name="connsiteY5" fmla="*/ 17847 h 35676"/>
              <a:gd name="connsiteX6" fmla="*/ 53529 w 71353"/>
              <a:gd name="connsiteY6" fmla="*/ 9 h 3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53" h="35676">
                <a:moveTo>
                  <a:pt x="53529" y="9"/>
                </a:moveTo>
                <a:lnTo>
                  <a:pt x="17852" y="9"/>
                </a:lnTo>
                <a:cubicBezTo>
                  <a:pt x="7993" y="9"/>
                  <a:pt x="14" y="7987"/>
                  <a:pt x="14" y="17847"/>
                </a:cubicBezTo>
                <a:cubicBezTo>
                  <a:pt x="14" y="27707"/>
                  <a:pt x="7993" y="35685"/>
                  <a:pt x="17852" y="35685"/>
                </a:cubicBezTo>
                <a:lnTo>
                  <a:pt x="53529" y="35685"/>
                </a:lnTo>
                <a:cubicBezTo>
                  <a:pt x="63389" y="35685"/>
                  <a:pt x="71368" y="27707"/>
                  <a:pt x="71368" y="17847"/>
                </a:cubicBezTo>
                <a:cubicBezTo>
                  <a:pt x="71368" y="7987"/>
                  <a:pt x="63389" y="9"/>
                  <a:pt x="53529" y="9"/>
                </a:cubicBezTo>
                <a:close/>
              </a:path>
            </a:pathLst>
          </a:custGeom>
          <a:solidFill>
            <a:schemeClr val="accent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6" name="Forma libre 106">
            <a:extLst>
              <a:ext uri="{FF2B5EF4-FFF2-40B4-BE49-F238E27FC236}">
                <a16:creationId xmlns:a16="http://schemas.microsoft.com/office/drawing/2014/main" id="{4BB8DB4A-F731-2D49-8F75-2A077C61F592}"/>
              </a:ext>
            </a:extLst>
          </p:cNvPr>
          <p:cNvSpPr/>
          <p:nvPr/>
        </p:nvSpPr>
        <p:spPr>
          <a:xfrm>
            <a:off x="4180114" y="9276408"/>
            <a:ext cx="136419" cy="68209"/>
          </a:xfrm>
          <a:custGeom>
            <a:avLst/>
            <a:gdLst>
              <a:gd name="connsiteX0" fmla="*/ 71354 w 71353"/>
              <a:gd name="connsiteY0" fmla="*/ 17847 h 35676"/>
              <a:gd name="connsiteX1" fmla="*/ 53515 w 71353"/>
              <a:gd name="connsiteY1" fmla="*/ 9 h 35676"/>
              <a:gd name="connsiteX2" fmla="*/ 17838 w 71353"/>
              <a:gd name="connsiteY2" fmla="*/ 9 h 35676"/>
              <a:gd name="connsiteX3" fmla="*/ 0 w 71353"/>
              <a:gd name="connsiteY3" fmla="*/ 17847 h 35676"/>
              <a:gd name="connsiteX4" fmla="*/ 17838 w 71353"/>
              <a:gd name="connsiteY4" fmla="*/ 35685 h 35676"/>
              <a:gd name="connsiteX5" fmla="*/ 53515 w 71353"/>
              <a:gd name="connsiteY5" fmla="*/ 35685 h 35676"/>
              <a:gd name="connsiteX6" fmla="*/ 71354 w 71353"/>
              <a:gd name="connsiteY6" fmla="*/ 17847 h 3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53" h="35676">
                <a:moveTo>
                  <a:pt x="71354" y="17847"/>
                </a:moveTo>
                <a:cubicBezTo>
                  <a:pt x="71354" y="7987"/>
                  <a:pt x="63375" y="9"/>
                  <a:pt x="53515" y="9"/>
                </a:cubicBezTo>
                <a:lnTo>
                  <a:pt x="17838" y="9"/>
                </a:lnTo>
                <a:cubicBezTo>
                  <a:pt x="7979" y="9"/>
                  <a:pt x="0" y="7987"/>
                  <a:pt x="0" y="17847"/>
                </a:cubicBezTo>
                <a:cubicBezTo>
                  <a:pt x="0" y="27707"/>
                  <a:pt x="7979" y="35685"/>
                  <a:pt x="17838" y="35685"/>
                </a:cubicBezTo>
                <a:lnTo>
                  <a:pt x="53515" y="35685"/>
                </a:lnTo>
                <a:cubicBezTo>
                  <a:pt x="63375" y="35685"/>
                  <a:pt x="71354" y="27707"/>
                  <a:pt x="71354" y="17847"/>
                </a:cubicBezTo>
                <a:close/>
              </a:path>
            </a:pathLst>
          </a:custGeom>
          <a:solidFill>
            <a:schemeClr val="accent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7" name="Forma libre 107">
            <a:extLst>
              <a:ext uri="{FF2B5EF4-FFF2-40B4-BE49-F238E27FC236}">
                <a16:creationId xmlns:a16="http://schemas.microsoft.com/office/drawing/2014/main" id="{E8320E8E-0AB6-6A44-A815-8FE630DCEED6}"/>
              </a:ext>
            </a:extLst>
          </p:cNvPr>
          <p:cNvSpPr/>
          <p:nvPr/>
        </p:nvSpPr>
        <p:spPr>
          <a:xfrm>
            <a:off x="5005177" y="8914677"/>
            <a:ext cx="116436" cy="116436"/>
          </a:xfrm>
          <a:custGeom>
            <a:avLst/>
            <a:gdLst>
              <a:gd name="connsiteX0" fmla="*/ 17850 w 60901"/>
              <a:gd name="connsiteY0" fmla="*/ 60905 h 60901"/>
              <a:gd name="connsiteX1" fmla="*/ 30463 w 60901"/>
              <a:gd name="connsiteY1" fmla="*/ 55679 h 60901"/>
              <a:gd name="connsiteX2" fmla="*/ 55688 w 60901"/>
              <a:gd name="connsiteY2" fmla="*/ 30454 h 60901"/>
              <a:gd name="connsiteX3" fmla="*/ 55688 w 60901"/>
              <a:gd name="connsiteY3" fmla="*/ 5229 h 60901"/>
              <a:gd name="connsiteX4" fmla="*/ 30463 w 60901"/>
              <a:gd name="connsiteY4" fmla="*/ 5229 h 60901"/>
              <a:gd name="connsiteX5" fmla="*/ 5238 w 60901"/>
              <a:gd name="connsiteY5" fmla="*/ 30454 h 60901"/>
              <a:gd name="connsiteX6" fmla="*/ 5238 w 60901"/>
              <a:gd name="connsiteY6" fmla="*/ 55679 h 60901"/>
              <a:gd name="connsiteX7" fmla="*/ 17851 w 60901"/>
              <a:gd name="connsiteY7" fmla="*/ 60905 h 6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01" h="60901">
                <a:moveTo>
                  <a:pt x="17850" y="60905"/>
                </a:moveTo>
                <a:cubicBezTo>
                  <a:pt x="22415" y="60905"/>
                  <a:pt x="26979" y="59163"/>
                  <a:pt x="30463" y="55679"/>
                </a:cubicBezTo>
                <a:lnTo>
                  <a:pt x="55688" y="30454"/>
                </a:lnTo>
                <a:cubicBezTo>
                  <a:pt x="62656" y="23486"/>
                  <a:pt x="62656" y="12197"/>
                  <a:pt x="55688" y="5229"/>
                </a:cubicBezTo>
                <a:cubicBezTo>
                  <a:pt x="48719" y="-1739"/>
                  <a:pt x="37431" y="-1739"/>
                  <a:pt x="30463" y="5229"/>
                </a:cubicBezTo>
                <a:lnTo>
                  <a:pt x="5238" y="30454"/>
                </a:lnTo>
                <a:cubicBezTo>
                  <a:pt x="-1730" y="37422"/>
                  <a:pt x="-1730" y="48710"/>
                  <a:pt x="5238" y="55679"/>
                </a:cubicBezTo>
                <a:cubicBezTo>
                  <a:pt x="8722" y="59163"/>
                  <a:pt x="13286" y="60905"/>
                  <a:pt x="17851" y="60905"/>
                </a:cubicBezTo>
                <a:close/>
              </a:path>
            </a:pathLst>
          </a:custGeom>
          <a:solidFill>
            <a:schemeClr val="accent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8" name="Forma libre 108">
            <a:extLst>
              <a:ext uri="{FF2B5EF4-FFF2-40B4-BE49-F238E27FC236}">
                <a16:creationId xmlns:a16="http://schemas.microsoft.com/office/drawing/2014/main" id="{E7C08434-8159-694D-AD5E-FD2384B3AA43}"/>
              </a:ext>
            </a:extLst>
          </p:cNvPr>
          <p:cNvSpPr/>
          <p:nvPr/>
        </p:nvSpPr>
        <p:spPr>
          <a:xfrm>
            <a:off x="4329961" y="8914677"/>
            <a:ext cx="116436" cy="116436"/>
          </a:xfrm>
          <a:custGeom>
            <a:avLst/>
            <a:gdLst>
              <a:gd name="connsiteX0" fmla="*/ 30453 w 60901"/>
              <a:gd name="connsiteY0" fmla="*/ 55679 h 60901"/>
              <a:gd name="connsiteX1" fmla="*/ 43065 w 60901"/>
              <a:gd name="connsiteY1" fmla="*/ 60905 h 60901"/>
              <a:gd name="connsiteX2" fmla="*/ 55678 w 60901"/>
              <a:gd name="connsiteY2" fmla="*/ 55679 h 60901"/>
              <a:gd name="connsiteX3" fmla="*/ 55678 w 60901"/>
              <a:gd name="connsiteY3" fmla="*/ 30454 h 60901"/>
              <a:gd name="connsiteX4" fmla="*/ 30453 w 60901"/>
              <a:gd name="connsiteY4" fmla="*/ 5229 h 60901"/>
              <a:gd name="connsiteX5" fmla="*/ 5228 w 60901"/>
              <a:gd name="connsiteY5" fmla="*/ 5229 h 60901"/>
              <a:gd name="connsiteX6" fmla="*/ 5228 w 60901"/>
              <a:gd name="connsiteY6" fmla="*/ 30454 h 60901"/>
              <a:gd name="connsiteX7" fmla="*/ 30453 w 60901"/>
              <a:gd name="connsiteY7" fmla="*/ 55679 h 6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01" h="60901">
                <a:moveTo>
                  <a:pt x="30453" y="55679"/>
                </a:moveTo>
                <a:cubicBezTo>
                  <a:pt x="33937" y="59163"/>
                  <a:pt x="38501" y="60905"/>
                  <a:pt x="43065" y="60905"/>
                </a:cubicBezTo>
                <a:cubicBezTo>
                  <a:pt x="47629" y="60905"/>
                  <a:pt x="52194" y="59163"/>
                  <a:pt x="55678" y="55679"/>
                </a:cubicBezTo>
                <a:cubicBezTo>
                  <a:pt x="62646" y="48711"/>
                  <a:pt x="62646" y="37422"/>
                  <a:pt x="55678" y="30454"/>
                </a:cubicBezTo>
                <a:lnTo>
                  <a:pt x="30453" y="5229"/>
                </a:lnTo>
                <a:cubicBezTo>
                  <a:pt x="23485" y="-1739"/>
                  <a:pt x="12196" y="-1739"/>
                  <a:pt x="5228" y="5229"/>
                </a:cubicBezTo>
                <a:cubicBezTo>
                  <a:pt x="-1740" y="12197"/>
                  <a:pt x="-1740" y="23486"/>
                  <a:pt x="5228" y="30454"/>
                </a:cubicBezTo>
                <a:lnTo>
                  <a:pt x="30453" y="55679"/>
                </a:lnTo>
                <a:close/>
              </a:path>
            </a:pathLst>
          </a:custGeom>
          <a:solidFill>
            <a:schemeClr val="accent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0" name="Forma libre 123">
            <a:extLst>
              <a:ext uri="{FF2B5EF4-FFF2-40B4-BE49-F238E27FC236}">
                <a16:creationId xmlns:a16="http://schemas.microsoft.com/office/drawing/2014/main" id="{E2036C46-994F-F846-8EF1-7EE961C66376}"/>
              </a:ext>
            </a:extLst>
          </p:cNvPr>
          <p:cNvSpPr/>
          <p:nvPr/>
        </p:nvSpPr>
        <p:spPr>
          <a:xfrm>
            <a:off x="19669497" y="9201801"/>
            <a:ext cx="140813" cy="140813"/>
          </a:xfrm>
          <a:custGeom>
            <a:avLst/>
            <a:gdLst>
              <a:gd name="connsiteX0" fmla="*/ 76134 w 89192"/>
              <a:gd name="connsiteY0" fmla="*/ 13067 h 89192"/>
              <a:gd name="connsiteX1" fmla="*/ 76134 w 89192"/>
              <a:gd name="connsiteY1" fmla="*/ 76135 h 89192"/>
              <a:gd name="connsiteX2" fmla="*/ 13066 w 89192"/>
              <a:gd name="connsiteY2" fmla="*/ 76135 h 89192"/>
              <a:gd name="connsiteX3" fmla="*/ 13066 w 89192"/>
              <a:gd name="connsiteY3" fmla="*/ 13067 h 89192"/>
              <a:gd name="connsiteX4" fmla="*/ 76134 w 89192"/>
              <a:gd name="connsiteY4" fmla="*/ 13067 h 89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192" h="89192">
                <a:moveTo>
                  <a:pt x="76134" y="13067"/>
                </a:moveTo>
                <a:cubicBezTo>
                  <a:pt x="93550" y="30483"/>
                  <a:pt x="93550" y="58719"/>
                  <a:pt x="76134" y="76135"/>
                </a:cubicBezTo>
                <a:cubicBezTo>
                  <a:pt x="58719" y="93551"/>
                  <a:pt x="30482" y="93551"/>
                  <a:pt x="13066" y="76135"/>
                </a:cubicBezTo>
                <a:cubicBezTo>
                  <a:pt x="-4350" y="58720"/>
                  <a:pt x="-4350" y="30483"/>
                  <a:pt x="13066" y="13067"/>
                </a:cubicBezTo>
                <a:cubicBezTo>
                  <a:pt x="30482" y="-4349"/>
                  <a:pt x="58718" y="-4349"/>
                  <a:pt x="76134" y="13067"/>
                </a:cubicBezTo>
              </a:path>
            </a:pathLst>
          </a:custGeom>
          <a:solidFill>
            <a:schemeClr val="accent5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1" name="Forma libre 124">
            <a:extLst>
              <a:ext uri="{FF2B5EF4-FFF2-40B4-BE49-F238E27FC236}">
                <a16:creationId xmlns:a16="http://schemas.microsoft.com/office/drawing/2014/main" id="{9BEC0E45-62D2-B447-8B71-EFCC230135FA}"/>
              </a:ext>
            </a:extLst>
          </p:cNvPr>
          <p:cNvSpPr/>
          <p:nvPr/>
        </p:nvSpPr>
        <p:spPr>
          <a:xfrm>
            <a:off x="19979288" y="9201801"/>
            <a:ext cx="140813" cy="140813"/>
          </a:xfrm>
          <a:custGeom>
            <a:avLst/>
            <a:gdLst>
              <a:gd name="connsiteX0" fmla="*/ 76140 w 89192"/>
              <a:gd name="connsiteY0" fmla="*/ 13067 h 89192"/>
              <a:gd name="connsiteX1" fmla="*/ 76140 w 89192"/>
              <a:gd name="connsiteY1" fmla="*/ 76135 h 89192"/>
              <a:gd name="connsiteX2" fmla="*/ 13071 w 89192"/>
              <a:gd name="connsiteY2" fmla="*/ 76135 h 89192"/>
              <a:gd name="connsiteX3" fmla="*/ 13071 w 89192"/>
              <a:gd name="connsiteY3" fmla="*/ 13067 h 89192"/>
              <a:gd name="connsiteX4" fmla="*/ 76140 w 89192"/>
              <a:gd name="connsiteY4" fmla="*/ 13067 h 89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192" h="89192">
                <a:moveTo>
                  <a:pt x="76140" y="13067"/>
                </a:moveTo>
                <a:cubicBezTo>
                  <a:pt x="93556" y="30483"/>
                  <a:pt x="93556" y="58719"/>
                  <a:pt x="76140" y="76135"/>
                </a:cubicBezTo>
                <a:cubicBezTo>
                  <a:pt x="58724" y="93551"/>
                  <a:pt x="30487" y="93551"/>
                  <a:pt x="13071" y="76135"/>
                </a:cubicBezTo>
                <a:cubicBezTo>
                  <a:pt x="-4345" y="58720"/>
                  <a:pt x="-4345" y="30483"/>
                  <a:pt x="13071" y="13067"/>
                </a:cubicBezTo>
                <a:cubicBezTo>
                  <a:pt x="30487" y="-4349"/>
                  <a:pt x="58724" y="-4349"/>
                  <a:pt x="76140" y="13067"/>
                </a:cubicBezTo>
              </a:path>
            </a:pathLst>
          </a:custGeom>
          <a:solidFill>
            <a:schemeClr val="accent5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Forma libre 125">
            <a:extLst>
              <a:ext uri="{FF2B5EF4-FFF2-40B4-BE49-F238E27FC236}">
                <a16:creationId xmlns:a16="http://schemas.microsoft.com/office/drawing/2014/main" id="{623E5960-0DCB-1743-B3B1-1F3BDAC46258}"/>
              </a:ext>
            </a:extLst>
          </p:cNvPr>
          <p:cNvSpPr/>
          <p:nvPr/>
        </p:nvSpPr>
        <p:spPr>
          <a:xfrm>
            <a:off x="19444196" y="8920173"/>
            <a:ext cx="901204" cy="901204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285416 w 570831"/>
              <a:gd name="connsiteY5" fmla="*/ 499477 h 570831"/>
              <a:gd name="connsiteX6" fmla="*/ 71354 w 570831"/>
              <a:gd name="connsiteY6" fmla="*/ 285416 h 570831"/>
              <a:gd name="connsiteX7" fmla="*/ 285416 w 570831"/>
              <a:gd name="connsiteY7" fmla="*/ 71354 h 570831"/>
              <a:gd name="connsiteX8" fmla="*/ 499477 w 570831"/>
              <a:gd name="connsiteY8" fmla="*/ 285416 h 570831"/>
              <a:gd name="connsiteX9" fmla="*/ 285416 w 570831"/>
              <a:gd name="connsiteY9" fmla="*/ 499477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285416" y="499477"/>
                </a:moveTo>
                <a:cubicBezTo>
                  <a:pt x="167375" y="499477"/>
                  <a:pt x="71354" y="403456"/>
                  <a:pt x="71354" y="285416"/>
                </a:cubicBezTo>
                <a:cubicBezTo>
                  <a:pt x="71354" y="167375"/>
                  <a:pt x="167375" y="71354"/>
                  <a:pt x="285416" y="71354"/>
                </a:cubicBezTo>
                <a:cubicBezTo>
                  <a:pt x="403456" y="71354"/>
                  <a:pt x="499477" y="167375"/>
                  <a:pt x="499477" y="285416"/>
                </a:cubicBezTo>
                <a:cubicBezTo>
                  <a:pt x="499477" y="403456"/>
                  <a:pt x="403456" y="499477"/>
                  <a:pt x="285416" y="499477"/>
                </a:cubicBezTo>
                <a:close/>
              </a:path>
            </a:pathLst>
          </a:custGeom>
          <a:solidFill>
            <a:schemeClr val="accent5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Forma libre 126">
            <a:extLst>
              <a:ext uri="{FF2B5EF4-FFF2-40B4-BE49-F238E27FC236}">
                <a16:creationId xmlns:a16="http://schemas.microsoft.com/office/drawing/2014/main" id="{1DE61A90-AA28-1A4E-A36B-EBEBB4B2D8B8}"/>
              </a:ext>
            </a:extLst>
          </p:cNvPr>
          <p:cNvSpPr/>
          <p:nvPr/>
        </p:nvSpPr>
        <p:spPr>
          <a:xfrm>
            <a:off x="19697659" y="9427100"/>
            <a:ext cx="394276" cy="168974"/>
          </a:xfrm>
          <a:custGeom>
            <a:avLst/>
            <a:gdLst>
              <a:gd name="connsiteX0" fmla="*/ 124874 w 249738"/>
              <a:gd name="connsiteY0" fmla="*/ 107040 h 107030"/>
              <a:gd name="connsiteX1" fmla="*/ 249743 w 249738"/>
              <a:gd name="connsiteY1" fmla="*/ 9 h 107030"/>
              <a:gd name="connsiteX2" fmla="*/ 5 w 249738"/>
              <a:gd name="connsiteY2" fmla="*/ 9 h 107030"/>
              <a:gd name="connsiteX3" fmla="*/ 124874 w 249738"/>
              <a:gd name="connsiteY3" fmla="*/ 107040 h 10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738" h="107030">
                <a:moveTo>
                  <a:pt x="124874" y="107040"/>
                </a:moveTo>
                <a:cubicBezTo>
                  <a:pt x="193837" y="107040"/>
                  <a:pt x="249743" y="59121"/>
                  <a:pt x="249743" y="9"/>
                </a:cubicBezTo>
                <a:lnTo>
                  <a:pt x="5" y="9"/>
                </a:lnTo>
                <a:cubicBezTo>
                  <a:pt x="5" y="59121"/>
                  <a:pt x="55911" y="107040"/>
                  <a:pt x="124874" y="107040"/>
                </a:cubicBezTo>
                <a:close/>
              </a:path>
            </a:pathLst>
          </a:custGeom>
          <a:solidFill>
            <a:schemeClr val="accent5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8382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ight Arrow 57">
            <a:extLst>
              <a:ext uri="{FF2B5EF4-FFF2-40B4-BE49-F238E27FC236}">
                <a16:creationId xmlns:a16="http://schemas.microsoft.com/office/drawing/2014/main" id="{E8D9E3AD-C3D6-CC40-9F90-9D13FAFC203B}"/>
              </a:ext>
            </a:extLst>
          </p:cNvPr>
          <p:cNvSpPr/>
          <p:nvPr/>
        </p:nvSpPr>
        <p:spPr>
          <a:xfrm>
            <a:off x="1535692" y="7143150"/>
            <a:ext cx="21671280" cy="204216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8" name="CuadroTexto 350">
            <a:extLst>
              <a:ext uri="{FF2B5EF4-FFF2-40B4-BE49-F238E27FC236}">
                <a16:creationId xmlns:a16="http://schemas.microsoft.com/office/drawing/2014/main" id="{608B08A3-EA31-0C4A-BC9D-B30DC0C227DF}"/>
              </a:ext>
            </a:extLst>
          </p:cNvPr>
          <p:cNvSpPr txBox="1"/>
          <p:nvPr/>
        </p:nvSpPr>
        <p:spPr>
          <a:xfrm>
            <a:off x="7176901" y="1022190"/>
            <a:ext cx="100238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3F28E76-CD48-5C4E-9636-E20383F0B93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851B6690-4DFD-904C-8540-5537955CE939}"/>
              </a:ext>
            </a:extLst>
          </p:cNvPr>
          <p:cNvSpPr/>
          <p:nvPr/>
        </p:nvSpPr>
        <p:spPr>
          <a:xfrm rot="16200000">
            <a:off x="-778831" y="6200342"/>
            <a:ext cx="7265425" cy="3598979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2E26FC-ACEF-E348-AA68-9780AA2FCC5B}"/>
              </a:ext>
            </a:extLst>
          </p:cNvPr>
          <p:cNvSpPr/>
          <p:nvPr/>
        </p:nvSpPr>
        <p:spPr>
          <a:xfrm>
            <a:off x="2853852" y="10640481"/>
            <a:ext cx="2490193" cy="1565695"/>
          </a:xfrm>
          <a:prstGeom prst="round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EE1CED70-F061-124C-B23C-58AEE0034893}"/>
              </a:ext>
            </a:extLst>
          </p:cNvPr>
          <p:cNvSpPr/>
          <p:nvPr/>
        </p:nvSpPr>
        <p:spPr>
          <a:xfrm rot="16200000">
            <a:off x="4016532" y="6200342"/>
            <a:ext cx="7265425" cy="3598979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C2697A0-5491-D749-88A9-6985ECFCD4D0}"/>
              </a:ext>
            </a:extLst>
          </p:cNvPr>
          <p:cNvSpPr/>
          <p:nvPr/>
        </p:nvSpPr>
        <p:spPr>
          <a:xfrm>
            <a:off x="7649215" y="10640481"/>
            <a:ext cx="2490193" cy="1565695"/>
          </a:xfrm>
          <a:prstGeom prst="roundRect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1E056542-5E02-E740-ABCB-5B9DB10E4930}"/>
              </a:ext>
            </a:extLst>
          </p:cNvPr>
          <p:cNvSpPr/>
          <p:nvPr/>
        </p:nvSpPr>
        <p:spPr>
          <a:xfrm rot="16200000">
            <a:off x="8656027" y="6200342"/>
            <a:ext cx="7265425" cy="3598979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6F6713F-C2B0-EA47-9E63-4A35A83DD1B2}"/>
              </a:ext>
            </a:extLst>
          </p:cNvPr>
          <p:cNvSpPr/>
          <p:nvPr/>
        </p:nvSpPr>
        <p:spPr>
          <a:xfrm>
            <a:off x="12288710" y="10640481"/>
            <a:ext cx="2490193" cy="1565695"/>
          </a:xfrm>
          <a:prstGeom prst="roundRect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5" name="Pentagon 24">
            <a:extLst>
              <a:ext uri="{FF2B5EF4-FFF2-40B4-BE49-F238E27FC236}">
                <a16:creationId xmlns:a16="http://schemas.microsoft.com/office/drawing/2014/main" id="{F3D7857F-CC48-BB49-9F29-FB589F7BB46F}"/>
              </a:ext>
            </a:extLst>
          </p:cNvPr>
          <p:cNvSpPr/>
          <p:nvPr/>
        </p:nvSpPr>
        <p:spPr>
          <a:xfrm rot="16200000">
            <a:off x="13266368" y="6200342"/>
            <a:ext cx="7265425" cy="3598979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6EFEE83-9522-AA45-A985-DABDCC3CDFD3}"/>
              </a:ext>
            </a:extLst>
          </p:cNvPr>
          <p:cNvSpPr/>
          <p:nvPr/>
        </p:nvSpPr>
        <p:spPr>
          <a:xfrm>
            <a:off x="16899051" y="10640481"/>
            <a:ext cx="2490193" cy="1565695"/>
          </a:xfrm>
          <a:prstGeom prst="roundRect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8" name="Pentagon 27">
            <a:extLst>
              <a:ext uri="{FF2B5EF4-FFF2-40B4-BE49-F238E27FC236}">
                <a16:creationId xmlns:a16="http://schemas.microsoft.com/office/drawing/2014/main" id="{47D8666B-A062-9B45-AF78-7C8516874D48}"/>
              </a:ext>
            </a:extLst>
          </p:cNvPr>
          <p:cNvSpPr/>
          <p:nvPr/>
        </p:nvSpPr>
        <p:spPr>
          <a:xfrm rot="16200000">
            <a:off x="17885443" y="6200342"/>
            <a:ext cx="7265425" cy="3598979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77F919-5A88-B144-B6AC-680947F3140C}"/>
              </a:ext>
            </a:extLst>
          </p:cNvPr>
          <p:cNvSpPr/>
          <p:nvPr/>
        </p:nvSpPr>
        <p:spPr>
          <a:xfrm>
            <a:off x="21518126" y="10640481"/>
            <a:ext cx="2490192" cy="1565695"/>
          </a:xfrm>
          <a:prstGeom prst="roundRect">
            <a:avLst/>
          </a:prstGeom>
          <a:solidFill>
            <a:schemeClr val="accent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705A03-93BA-D84E-BC1B-C684D9330CC5}"/>
              </a:ext>
            </a:extLst>
          </p:cNvPr>
          <p:cNvSpPr txBox="1"/>
          <p:nvPr/>
        </p:nvSpPr>
        <p:spPr>
          <a:xfrm>
            <a:off x="1603223" y="7748373"/>
            <a:ext cx="2441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CFD548-0CA0-9C43-9EE6-221C46F59DA1}"/>
              </a:ext>
            </a:extLst>
          </p:cNvPr>
          <p:cNvSpPr/>
          <p:nvPr/>
        </p:nvSpPr>
        <p:spPr>
          <a:xfrm>
            <a:off x="1545056" y="6964894"/>
            <a:ext cx="2532678" cy="605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EDB4C1-6EDD-A446-8C76-B03B92A7FE06}"/>
              </a:ext>
            </a:extLst>
          </p:cNvPr>
          <p:cNvSpPr txBox="1"/>
          <p:nvPr/>
        </p:nvSpPr>
        <p:spPr>
          <a:xfrm>
            <a:off x="6441043" y="7748373"/>
            <a:ext cx="2441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D7C49B-608D-144E-BD84-E1A34DBA0D67}"/>
              </a:ext>
            </a:extLst>
          </p:cNvPr>
          <p:cNvSpPr/>
          <p:nvPr/>
        </p:nvSpPr>
        <p:spPr>
          <a:xfrm>
            <a:off x="6129074" y="6964894"/>
            <a:ext cx="30658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79F3F7-47ED-2E4F-BBEF-71C3B44CA322}"/>
              </a:ext>
            </a:extLst>
          </p:cNvPr>
          <p:cNvSpPr txBox="1"/>
          <p:nvPr/>
        </p:nvSpPr>
        <p:spPr>
          <a:xfrm>
            <a:off x="11007824" y="7748373"/>
            <a:ext cx="2441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FDE44C-B386-7341-B1F5-CD063763F487}"/>
              </a:ext>
            </a:extLst>
          </p:cNvPr>
          <p:cNvSpPr/>
          <p:nvPr/>
        </p:nvSpPr>
        <p:spPr>
          <a:xfrm>
            <a:off x="10949657" y="6964894"/>
            <a:ext cx="2532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Acquisition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E5F4C8-EAF9-E241-8084-D584D5697AE3}"/>
              </a:ext>
            </a:extLst>
          </p:cNvPr>
          <p:cNvSpPr txBox="1"/>
          <p:nvPr/>
        </p:nvSpPr>
        <p:spPr>
          <a:xfrm>
            <a:off x="15690879" y="7748373"/>
            <a:ext cx="2441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0327AD-AC84-214E-8C1F-0E608D78C761}"/>
              </a:ext>
            </a:extLst>
          </p:cNvPr>
          <p:cNvSpPr/>
          <p:nvPr/>
        </p:nvSpPr>
        <p:spPr>
          <a:xfrm>
            <a:off x="15632712" y="6964894"/>
            <a:ext cx="2532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Service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BC2912-8742-C545-BE9C-157BBB02707B}"/>
              </a:ext>
            </a:extLst>
          </p:cNvPr>
          <p:cNvSpPr txBox="1"/>
          <p:nvPr/>
        </p:nvSpPr>
        <p:spPr>
          <a:xfrm>
            <a:off x="20309953" y="7748373"/>
            <a:ext cx="2441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915F7A0-2E69-6743-86AA-0A1E17AE099B}"/>
              </a:ext>
            </a:extLst>
          </p:cNvPr>
          <p:cNvSpPr/>
          <p:nvPr/>
        </p:nvSpPr>
        <p:spPr>
          <a:xfrm>
            <a:off x="20251787" y="6964894"/>
            <a:ext cx="2532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6" name="Forma libre 107">
            <a:extLst>
              <a:ext uri="{FF2B5EF4-FFF2-40B4-BE49-F238E27FC236}">
                <a16:creationId xmlns:a16="http://schemas.microsoft.com/office/drawing/2014/main" id="{D1903D5A-540A-7E4D-9270-7BF6A7584F4A}"/>
              </a:ext>
            </a:extLst>
          </p:cNvPr>
          <p:cNvSpPr/>
          <p:nvPr/>
        </p:nvSpPr>
        <p:spPr>
          <a:xfrm>
            <a:off x="22635353" y="11509337"/>
            <a:ext cx="252536" cy="252536"/>
          </a:xfrm>
          <a:custGeom>
            <a:avLst/>
            <a:gdLst>
              <a:gd name="connsiteX0" fmla="*/ 121815 w 142707"/>
              <a:gd name="connsiteY0" fmla="*/ 20908 h 142707"/>
              <a:gd name="connsiteX1" fmla="*/ 121815 w 142707"/>
              <a:gd name="connsiteY1" fmla="*/ 121818 h 142707"/>
              <a:gd name="connsiteX2" fmla="*/ 20905 w 142707"/>
              <a:gd name="connsiteY2" fmla="*/ 121818 h 142707"/>
              <a:gd name="connsiteX3" fmla="*/ 20905 w 142707"/>
              <a:gd name="connsiteY3" fmla="*/ 20908 h 142707"/>
              <a:gd name="connsiteX4" fmla="*/ 121815 w 142707"/>
              <a:gd name="connsiteY4" fmla="*/ 20908 h 1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707" h="142707">
                <a:moveTo>
                  <a:pt x="121815" y="20908"/>
                </a:moveTo>
                <a:cubicBezTo>
                  <a:pt x="149680" y="48773"/>
                  <a:pt x="149680" y="93952"/>
                  <a:pt x="121815" y="121818"/>
                </a:cubicBezTo>
                <a:cubicBezTo>
                  <a:pt x="93949" y="149683"/>
                  <a:pt x="48770" y="149683"/>
                  <a:pt x="20905" y="121818"/>
                </a:cubicBezTo>
                <a:cubicBezTo>
                  <a:pt x="-6961" y="93952"/>
                  <a:pt x="-6961" y="48773"/>
                  <a:pt x="20905" y="20908"/>
                </a:cubicBezTo>
                <a:cubicBezTo>
                  <a:pt x="48770" y="-6958"/>
                  <a:pt x="93949" y="-6958"/>
                  <a:pt x="121815" y="20908"/>
                </a:cubicBezTo>
              </a:path>
            </a:pathLst>
          </a:custGeom>
          <a:solidFill>
            <a:schemeClr val="bg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0" name="Forma libre 108">
            <a:extLst>
              <a:ext uri="{FF2B5EF4-FFF2-40B4-BE49-F238E27FC236}">
                <a16:creationId xmlns:a16="http://schemas.microsoft.com/office/drawing/2014/main" id="{2C15D6CC-1708-9F42-820B-09C9E463EB10}"/>
              </a:ext>
            </a:extLst>
          </p:cNvPr>
          <p:cNvSpPr/>
          <p:nvPr/>
        </p:nvSpPr>
        <p:spPr>
          <a:xfrm>
            <a:off x="22319664" y="10941114"/>
            <a:ext cx="883879" cy="1010146"/>
          </a:xfrm>
          <a:custGeom>
            <a:avLst/>
            <a:gdLst>
              <a:gd name="connsiteX0" fmla="*/ 1 w 499477"/>
              <a:gd name="connsiteY0" fmla="*/ 0 h 570830"/>
              <a:gd name="connsiteX1" fmla="*/ 1 w 499477"/>
              <a:gd name="connsiteY1" fmla="*/ 126960 h 570830"/>
              <a:gd name="connsiteX2" fmla="*/ 73184 w 499477"/>
              <a:gd name="connsiteY2" fmla="*/ 228503 h 570830"/>
              <a:gd name="connsiteX3" fmla="*/ 141823 w 499477"/>
              <a:gd name="connsiteY3" fmla="*/ 251380 h 570830"/>
              <a:gd name="connsiteX4" fmla="*/ 71355 w 499477"/>
              <a:gd name="connsiteY4" fmla="*/ 392446 h 570830"/>
              <a:gd name="connsiteX5" fmla="*/ 249740 w 499477"/>
              <a:gd name="connsiteY5" fmla="*/ 570831 h 570830"/>
              <a:gd name="connsiteX6" fmla="*/ 428124 w 499477"/>
              <a:gd name="connsiteY6" fmla="*/ 392446 h 570830"/>
              <a:gd name="connsiteX7" fmla="*/ 357654 w 499477"/>
              <a:gd name="connsiteY7" fmla="*/ 251380 h 570830"/>
              <a:gd name="connsiteX8" fmla="*/ 426295 w 499477"/>
              <a:gd name="connsiteY8" fmla="*/ 228503 h 570830"/>
              <a:gd name="connsiteX9" fmla="*/ 499478 w 499477"/>
              <a:gd name="connsiteY9" fmla="*/ 126960 h 570830"/>
              <a:gd name="connsiteX10" fmla="*/ 499478 w 499477"/>
              <a:gd name="connsiteY10" fmla="*/ 0 h 570830"/>
              <a:gd name="connsiteX11" fmla="*/ 1 w 499477"/>
              <a:gd name="connsiteY11" fmla="*/ 0 h 570830"/>
              <a:gd name="connsiteX12" fmla="*/ 107032 w 499477"/>
              <a:gd name="connsiteY12" fmla="*/ 71354 h 570830"/>
              <a:gd name="connsiteX13" fmla="*/ 178386 w 499477"/>
              <a:gd name="connsiteY13" fmla="*/ 71354 h 570830"/>
              <a:gd name="connsiteX14" fmla="*/ 178386 w 499477"/>
              <a:gd name="connsiteY14" fmla="*/ 188347 h 570830"/>
              <a:gd name="connsiteX15" fmla="*/ 107032 w 499477"/>
              <a:gd name="connsiteY15" fmla="*/ 164564 h 570830"/>
              <a:gd name="connsiteX16" fmla="*/ 107032 w 499477"/>
              <a:gd name="connsiteY16" fmla="*/ 71354 h 570830"/>
              <a:gd name="connsiteX17" fmla="*/ 249740 w 499477"/>
              <a:gd name="connsiteY17" fmla="*/ 499477 h 570830"/>
              <a:gd name="connsiteX18" fmla="*/ 142709 w 499477"/>
              <a:gd name="connsiteY18" fmla="*/ 392446 h 570830"/>
              <a:gd name="connsiteX19" fmla="*/ 249740 w 499477"/>
              <a:gd name="connsiteY19" fmla="*/ 285416 h 570830"/>
              <a:gd name="connsiteX20" fmla="*/ 356770 w 499477"/>
              <a:gd name="connsiteY20" fmla="*/ 392446 h 570830"/>
              <a:gd name="connsiteX21" fmla="*/ 249740 w 499477"/>
              <a:gd name="connsiteY21" fmla="*/ 499477 h 570830"/>
              <a:gd name="connsiteX22" fmla="*/ 392447 w 499477"/>
              <a:gd name="connsiteY22" fmla="*/ 164564 h 570830"/>
              <a:gd name="connsiteX23" fmla="*/ 321093 w 499477"/>
              <a:gd name="connsiteY23" fmla="*/ 188347 h 570830"/>
              <a:gd name="connsiteX24" fmla="*/ 321093 w 499477"/>
              <a:gd name="connsiteY24" fmla="*/ 71354 h 570830"/>
              <a:gd name="connsiteX25" fmla="*/ 392447 w 499477"/>
              <a:gd name="connsiteY25" fmla="*/ 71354 h 570830"/>
              <a:gd name="connsiteX26" fmla="*/ 392447 w 499477"/>
              <a:gd name="connsiteY26" fmla="*/ 164564 h 57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99477" h="570830">
                <a:moveTo>
                  <a:pt x="1" y="0"/>
                </a:moveTo>
                <a:lnTo>
                  <a:pt x="1" y="126960"/>
                </a:lnTo>
                <a:cubicBezTo>
                  <a:pt x="1" y="173089"/>
                  <a:pt x="29407" y="213905"/>
                  <a:pt x="73184" y="228503"/>
                </a:cubicBezTo>
                <a:lnTo>
                  <a:pt x="141823" y="251380"/>
                </a:lnTo>
                <a:cubicBezTo>
                  <a:pt x="99282" y="284013"/>
                  <a:pt x="71355" y="334815"/>
                  <a:pt x="71355" y="392446"/>
                </a:cubicBezTo>
                <a:cubicBezTo>
                  <a:pt x="71355" y="490802"/>
                  <a:pt x="151384" y="570831"/>
                  <a:pt x="249740" y="570831"/>
                </a:cubicBezTo>
                <a:cubicBezTo>
                  <a:pt x="348095" y="570831"/>
                  <a:pt x="428124" y="490802"/>
                  <a:pt x="428124" y="392446"/>
                </a:cubicBezTo>
                <a:cubicBezTo>
                  <a:pt x="428124" y="334815"/>
                  <a:pt x="400195" y="284013"/>
                  <a:pt x="357654" y="251380"/>
                </a:cubicBezTo>
                <a:lnTo>
                  <a:pt x="426295" y="228503"/>
                </a:lnTo>
                <a:cubicBezTo>
                  <a:pt x="470073" y="213905"/>
                  <a:pt x="499478" y="173089"/>
                  <a:pt x="499478" y="126960"/>
                </a:cubicBezTo>
                <a:lnTo>
                  <a:pt x="499478" y="0"/>
                </a:lnTo>
                <a:lnTo>
                  <a:pt x="1" y="0"/>
                </a:lnTo>
                <a:close/>
                <a:moveTo>
                  <a:pt x="107032" y="71354"/>
                </a:moveTo>
                <a:lnTo>
                  <a:pt x="178386" y="71354"/>
                </a:lnTo>
                <a:lnTo>
                  <a:pt x="178386" y="188347"/>
                </a:lnTo>
                <a:lnTo>
                  <a:pt x="107032" y="164564"/>
                </a:lnTo>
                <a:lnTo>
                  <a:pt x="107032" y="71354"/>
                </a:lnTo>
                <a:close/>
                <a:moveTo>
                  <a:pt x="249740" y="499477"/>
                </a:moveTo>
                <a:cubicBezTo>
                  <a:pt x="190719" y="499477"/>
                  <a:pt x="142709" y="451467"/>
                  <a:pt x="142709" y="392446"/>
                </a:cubicBezTo>
                <a:cubicBezTo>
                  <a:pt x="142709" y="333426"/>
                  <a:pt x="190719" y="285416"/>
                  <a:pt x="249740" y="285416"/>
                </a:cubicBezTo>
                <a:cubicBezTo>
                  <a:pt x="308760" y="285416"/>
                  <a:pt x="356770" y="333426"/>
                  <a:pt x="356770" y="392446"/>
                </a:cubicBezTo>
                <a:cubicBezTo>
                  <a:pt x="356770" y="451467"/>
                  <a:pt x="308760" y="499477"/>
                  <a:pt x="249740" y="499477"/>
                </a:cubicBezTo>
                <a:close/>
                <a:moveTo>
                  <a:pt x="392447" y="164564"/>
                </a:moveTo>
                <a:lnTo>
                  <a:pt x="321093" y="188347"/>
                </a:lnTo>
                <a:lnTo>
                  <a:pt x="321093" y="71354"/>
                </a:lnTo>
                <a:lnTo>
                  <a:pt x="392447" y="71354"/>
                </a:lnTo>
                <a:lnTo>
                  <a:pt x="392447" y="164564"/>
                </a:lnTo>
                <a:close/>
              </a:path>
            </a:pathLst>
          </a:custGeom>
          <a:solidFill>
            <a:schemeClr val="bg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Forma libre 52">
            <a:extLst>
              <a:ext uri="{FF2B5EF4-FFF2-40B4-BE49-F238E27FC236}">
                <a16:creationId xmlns:a16="http://schemas.microsoft.com/office/drawing/2014/main" id="{275F0CE6-55DD-DB47-8EB1-8FC817B62109}"/>
              </a:ext>
            </a:extLst>
          </p:cNvPr>
          <p:cNvSpPr/>
          <p:nvPr/>
        </p:nvSpPr>
        <p:spPr>
          <a:xfrm>
            <a:off x="13316375" y="10940513"/>
            <a:ext cx="215453" cy="210805"/>
          </a:xfrm>
          <a:custGeom>
            <a:avLst/>
            <a:gdLst>
              <a:gd name="connsiteX0" fmla="*/ 2646 w 121522"/>
              <a:gd name="connsiteY0" fmla="*/ 114487 h 118900"/>
              <a:gd name="connsiteX1" fmla="*/ 11891 w 121522"/>
              <a:gd name="connsiteY1" fmla="*/ 118900 h 118900"/>
              <a:gd name="connsiteX2" fmla="*/ 109631 w 121522"/>
              <a:gd name="connsiteY2" fmla="*/ 118900 h 118900"/>
              <a:gd name="connsiteX3" fmla="*/ 118876 w 121522"/>
              <a:gd name="connsiteY3" fmla="*/ 114487 h 118900"/>
              <a:gd name="connsiteX4" fmla="*/ 121256 w 121522"/>
              <a:gd name="connsiteY4" fmla="*/ 104522 h 118900"/>
              <a:gd name="connsiteX5" fmla="*/ 60761 w 121522"/>
              <a:gd name="connsiteY5" fmla="*/ 0 h 118900"/>
              <a:gd name="connsiteX6" fmla="*/ 266 w 121522"/>
              <a:gd name="connsiteY6" fmla="*/ 104522 h 118900"/>
              <a:gd name="connsiteX7" fmla="*/ 2646 w 121522"/>
              <a:gd name="connsiteY7" fmla="*/ 114487 h 11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522" h="118900">
                <a:moveTo>
                  <a:pt x="2646" y="114487"/>
                </a:moveTo>
                <a:cubicBezTo>
                  <a:pt x="4899" y="117275"/>
                  <a:pt x="8302" y="118900"/>
                  <a:pt x="11891" y="118900"/>
                </a:cubicBezTo>
                <a:lnTo>
                  <a:pt x="109631" y="118900"/>
                </a:lnTo>
                <a:cubicBezTo>
                  <a:pt x="113220" y="118900"/>
                  <a:pt x="116623" y="117275"/>
                  <a:pt x="118876" y="114487"/>
                </a:cubicBezTo>
                <a:cubicBezTo>
                  <a:pt x="121140" y="111700"/>
                  <a:pt x="122012" y="108030"/>
                  <a:pt x="121256" y="104522"/>
                </a:cubicBezTo>
                <a:cubicBezTo>
                  <a:pt x="110942" y="56303"/>
                  <a:pt x="88912" y="0"/>
                  <a:pt x="60761" y="0"/>
                </a:cubicBezTo>
                <a:cubicBezTo>
                  <a:pt x="32609" y="0"/>
                  <a:pt x="10579" y="56303"/>
                  <a:pt x="266" y="104522"/>
                </a:cubicBezTo>
                <a:cubicBezTo>
                  <a:pt x="-489" y="108030"/>
                  <a:pt x="382" y="111700"/>
                  <a:pt x="2646" y="114487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3" name="Forma libre 53">
            <a:extLst>
              <a:ext uri="{FF2B5EF4-FFF2-40B4-BE49-F238E27FC236}">
                <a16:creationId xmlns:a16="http://schemas.microsoft.com/office/drawing/2014/main" id="{E61A06B0-DC3B-824C-9D26-DBE5BC2B265B}"/>
              </a:ext>
            </a:extLst>
          </p:cNvPr>
          <p:cNvSpPr/>
          <p:nvPr/>
        </p:nvSpPr>
        <p:spPr>
          <a:xfrm>
            <a:off x="13044579" y="11193486"/>
            <a:ext cx="216072" cy="253097"/>
          </a:xfrm>
          <a:custGeom>
            <a:avLst/>
            <a:gdLst>
              <a:gd name="connsiteX0" fmla="*/ 118784 w 121871"/>
              <a:gd name="connsiteY0" fmla="*/ 138852 h 142754"/>
              <a:gd name="connsiteX1" fmla="*/ 121816 w 121871"/>
              <a:gd name="connsiteY1" fmla="*/ 129712 h 142754"/>
              <a:gd name="connsiteX2" fmla="*/ 118924 w 121871"/>
              <a:gd name="connsiteY2" fmla="*/ 71377 h 142754"/>
              <a:gd name="connsiteX3" fmla="*/ 121816 w 121871"/>
              <a:gd name="connsiteY3" fmla="*/ 13042 h 142754"/>
              <a:gd name="connsiteX4" fmla="*/ 118784 w 121871"/>
              <a:gd name="connsiteY4" fmla="*/ 3902 h 142754"/>
              <a:gd name="connsiteX5" fmla="*/ 109981 w 121871"/>
              <a:gd name="connsiteY5" fmla="*/ 0 h 142754"/>
              <a:gd name="connsiteX6" fmla="*/ 20823 w 121871"/>
              <a:gd name="connsiteY6" fmla="*/ 0 h 142754"/>
              <a:gd name="connsiteX7" fmla="*/ 9453 w 121871"/>
              <a:gd name="connsiteY7" fmla="*/ 8396 h 142754"/>
              <a:gd name="connsiteX8" fmla="*/ 0 w 121871"/>
              <a:gd name="connsiteY8" fmla="*/ 71377 h 142754"/>
              <a:gd name="connsiteX9" fmla="*/ 9453 w 121871"/>
              <a:gd name="connsiteY9" fmla="*/ 134358 h 142754"/>
              <a:gd name="connsiteX10" fmla="*/ 20823 w 121871"/>
              <a:gd name="connsiteY10" fmla="*/ 142755 h 142754"/>
              <a:gd name="connsiteX11" fmla="*/ 109981 w 121871"/>
              <a:gd name="connsiteY11" fmla="*/ 142755 h 142754"/>
              <a:gd name="connsiteX12" fmla="*/ 118784 w 121871"/>
              <a:gd name="connsiteY12" fmla="*/ 138852 h 14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871" h="142754">
                <a:moveTo>
                  <a:pt x="118784" y="138852"/>
                </a:moveTo>
                <a:cubicBezTo>
                  <a:pt x="121037" y="136367"/>
                  <a:pt x="122140" y="133057"/>
                  <a:pt x="121816" y="129712"/>
                </a:cubicBezTo>
                <a:cubicBezTo>
                  <a:pt x="119899" y="109899"/>
                  <a:pt x="118924" y="90273"/>
                  <a:pt x="118924" y="71377"/>
                </a:cubicBezTo>
                <a:cubicBezTo>
                  <a:pt x="118924" y="52482"/>
                  <a:pt x="119899" y="32855"/>
                  <a:pt x="121816" y="13042"/>
                </a:cubicBezTo>
                <a:cubicBezTo>
                  <a:pt x="122141" y="9697"/>
                  <a:pt x="121037" y="6387"/>
                  <a:pt x="118784" y="3902"/>
                </a:cubicBezTo>
                <a:cubicBezTo>
                  <a:pt x="116531" y="1417"/>
                  <a:pt x="113338" y="0"/>
                  <a:pt x="109981" y="0"/>
                </a:cubicBezTo>
                <a:lnTo>
                  <a:pt x="20823" y="0"/>
                </a:lnTo>
                <a:cubicBezTo>
                  <a:pt x="15596" y="0"/>
                  <a:pt x="10986" y="3403"/>
                  <a:pt x="9453" y="8396"/>
                </a:cubicBezTo>
                <a:cubicBezTo>
                  <a:pt x="3182" y="28814"/>
                  <a:pt x="0" y="49997"/>
                  <a:pt x="0" y="71377"/>
                </a:cubicBezTo>
                <a:cubicBezTo>
                  <a:pt x="0" y="92758"/>
                  <a:pt x="3182" y="113941"/>
                  <a:pt x="9453" y="134358"/>
                </a:cubicBezTo>
                <a:cubicBezTo>
                  <a:pt x="10986" y="139352"/>
                  <a:pt x="15596" y="142755"/>
                  <a:pt x="20823" y="142755"/>
                </a:cubicBezTo>
                <a:lnTo>
                  <a:pt x="109981" y="142755"/>
                </a:lnTo>
                <a:cubicBezTo>
                  <a:pt x="113337" y="142755"/>
                  <a:pt x="116531" y="141338"/>
                  <a:pt x="118784" y="138852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4" name="Forma libre 54">
            <a:extLst>
              <a:ext uri="{FF2B5EF4-FFF2-40B4-BE49-F238E27FC236}">
                <a16:creationId xmlns:a16="http://schemas.microsoft.com/office/drawing/2014/main" id="{8D8B4C79-A8E8-EC4C-92B4-C9178EE57F55}"/>
              </a:ext>
            </a:extLst>
          </p:cNvPr>
          <p:cNvSpPr/>
          <p:nvPr/>
        </p:nvSpPr>
        <p:spPr>
          <a:xfrm>
            <a:off x="13099349" y="11488753"/>
            <a:ext cx="217193" cy="186609"/>
          </a:xfrm>
          <a:custGeom>
            <a:avLst/>
            <a:gdLst>
              <a:gd name="connsiteX0" fmla="*/ 97450 w 122503"/>
              <a:gd name="connsiteY0" fmla="*/ 9697 h 105253"/>
              <a:gd name="connsiteX1" fmla="*/ 85767 w 122503"/>
              <a:gd name="connsiteY1" fmla="*/ 0 h 105253"/>
              <a:gd name="connsiteX2" fmla="*/ 11893 w 122503"/>
              <a:gd name="connsiteY2" fmla="*/ 0 h 105253"/>
              <a:gd name="connsiteX3" fmla="*/ 1488 w 122503"/>
              <a:gd name="connsiteY3" fmla="*/ 6132 h 105253"/>
              <a:gd name="connsiteX4" fmla="*/ 1813 w 122503"/>
              <a:gd name="connsiteY4" fmla="*/ 18210 h 105253"/>
              <a:gd name="connsiteX5" fmla="*/ 106336 w 122503"/>
              <a:gd name="connsiteY5" fmla="*/ 104464 h 105253"/>
              <a:gd name="connsiteX6" fmla="*/ 110609 w 122503"/>
              <a:gd name="connsiteY6" fmla="*/ 105254 h 105253"/>
              <a:gd name="connsiteX7" fmla="*/ 119320 w 122503"/>
              <a:gd name="connsiteY7" fmla="*/ 101456 h 105253"/>
              <a:gd name="connsiteX8" fmla="*/ 121363 w 122503"/>
              <a:gd name="connsiteY8" fmla="*/ 88275 h 105253"/>
              <a:gd name="connsiteX9" fmla="*/ 97450 w 122503"/>
              <a:gd name="connsiteY9" fmla="*/ 9697 h 10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503" h="105253">
                <a:moveTo>
                  <a:pt x="97450" y="9697"/>
                </a:moveTo>
                <a:cubicBezTo>
                  <a:pt x="96393" y="4076"/>
                  <a:pt x="91481" y="0"/>
                  <a:pt x="85767" y="0"/>
                </a:cubicBezTo>
                <a:lnTo>
                  <a:pt x="11893" y="0"/>
                </a:lnTo>
                <a:cubicBezTo>
                  <a:pt x="7573" y="0"/>
                  <a:pt x="3589" y="2346"/>
                  <a:pt x="1488" y="6132"/>
                </a:cubicBezTo>
                <a:cubicBezTo>
                  <a:pt x="-603" y="9918"/>
                  <a:pt x="-487" y="14541"/>
                  <a:pt x="1813" y="18210"/>
                </a:cubicBezTo>
                <a:cubicBezTo>
                  <a:pt x="26307" y="57302"/>
                  <a:pt x="63423" y="87938"/>
                  <a:pt x="106336" y="104464"/>
                </a:cubicBezTo>
                <a:cubicBezTo>
                  <a:pt x="107729" y="104998"/>
                  <a:pt x="109170" y="105254"/>
                  <a:pt x="110609" y="105254"/>
                </a:cubicBezTo>
                <a:cubicBezTo>
                  <a:pt x="113849" y="105254"/>
                  <a:pt x="117031" y="103929"/>
                  <a:pt x="119320" y="101456"/>
                </a:cubicBezTo>
                <a:cubicBezTo>
                  <a:pt x="122630" y="97891"/>
                  <a:pt x="123443" y="92676"/>
                  <a:pt x="121363" y="88275"/>
                </a:cubicBezTo>
                <a:cubicBezTo>
                  <a:pt x="111316" y="67034"/>
                  <a:pt x="103267" y="40589"/>
                  <a:pt x="97450" y="9697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5" name="Forma libre 55">
            <a:extLst>
              <a:ext uri="{FF2B5EF4-FFF2-40B4-BE49-F238E27FC236}">
                <a16:creationId xmlns:a16="http://schemas.microsoft.com/office/drawing/2014/main" id="{EA0B88E8-43C8-2545-A9C6-5A26FA48A202}"/>
              </a:ext>
            </a:extLst>
          </p:cNvPr>
          <p:cNvSpPr/>
          <p:nvPr/>
        </p:nvSpPr>
        <p:spPr>
          <a:xfrm>
            <a:off x="13099346" y="10964693"/>
            <a:ext cx="217193" cy="186623"/>
          </a:xfrm>
          <a:custGeom>
            <a:avLst/>
            <a:gdLst>
              <a:gd name="connsiteX0" fmla="*/ 11894 w 122503"/>
              <a:gd name="connsiteY0" fmla="*/ 105261 h 105261"/>
              <a:gd name="connsiteX1" fmla="*/ 85768 w 122503"/>
              <a:gd name="connsiteY1" fmla="*/ 105261 h 105261"/>
              <a:gd name="connsiteX2" fmla="*/ 97451 w 122503"/>
              <a:gd name="connsiteY2" fmla="*/ 95564 h 105261"/>
              <a:gd name="connsiteX3" fmla="*/ 121363 w 122503"/>
              <a:gd name="connsiteY3" fmla="*/ 16987 h 105261"/>
              <a:gd name="connsiteX4" fmla="*/ 119320 w 122503"/>
              <a:gd name="connsiteY4" fmla="*/ 3805 h 105261"/>
              <a:gd name="connsiteX5" fmla="*/ 106336 w 122503"/>
              <a:gd name="connsiteY5" fmla="*/ 797 h 105261"/>
              <a:gd name="connsiteX6" fmla="*/ 1813 w 122503"/>
              <a:gd name="connsiteY6" fmla="*/ 87052 h 105261"/>
              <a:gd name="connsiteX7" fmla="*/ 1488 w 122503"/>
              <a:gd name="connsiteY7" fmla="*/ 99129 h 105261"/>
              <a:gd name="connsiteX8" fmla="*/ 11894 w 122503"/>
              <a:gd name="connsiteY8" fmla="*/ 105261 h 10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503" h="105261">
                <a:moveTo>
                  <a:pt x="11894" y="105261"/>
                </a:moveTo>
                <a:lnTo>
                  <a:pt x="85768" y="105261"/>
                </a:lnTo>
                <a:cubicBezTo>
                  <a:pt x="91482" y="105261"/>
                  <a:pt x="96394" y="101185"/>
                  <a:pt x="97451" y="95564"/>
                </a:cubicBezTo>
                <a:cubicBezTo>
                  <a:pt x="103270" y="64672"/>
                  <a:pt x="111318" y="38228"/>
                  <a:pt x="121363" y="16987"/>
                </a:cubicBezTo>
                <a:cubicBezTo>
                  <a:pt x="123443" y="12585"/>
                  <a:pt x="122629" y="7371"/>
                  <a:pt x="119320" y="3805"/>
                </a:cubicBezTo>
                <a:cubicBezTo>
                  <a:pt x="116022" y="216"/>
                  <a:pt x="110842" y="-944"/>
                  <a:pt x="106336" y="797"/>
                </a:cubicBezTo>
                <a:cubicBezTo>
                  <a:pt x="63423" y="17323"/>
                  <a:pt x="26307" y="47960"/>
                  <a:pt x="1813" y="87052"/>
                </a:cubicBezTo>
                <a:cubicBezTo>
                  <a:pt x="-487" y="90722"/>
                  <a:pt x="-603" y="95344"/>
                  <a:pt x="1488" y="99129"/>
                </a:cubicBezTo>
                <a:cubicBezTo>
                  <a:pt x="3591" y="102916"/>
                  <a:pt x="7574" y="105261"/>
                  <a:pt x="11894" y="105261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6" name="Forma libre 56">
            <a:extLst>
              <a:ext uri="{FF2B5EF4-FFF2-40B4-BE49-F238E27FC236}">
                <a16:creationId xmlns:a16="http://schemas.microsoft.com/office/drawing/2014/main" id="{20003C9F-ED38-A54C-A406-A5FE9335FA55}"/>
              </a:ext>
            </a:extLst>
          </p:cNvPr>
          <p:cNvSpPr/>
          <p:nvPr/>
        </p:nvSpPr>
        <p:spPr>
          <a:xfrm>
            <a:off x="13381930" y="11193527"/>
            <a:ext cx="674705" cy="759045"/>
          </a:xfrm>
          <a:custGeom>
            <a:avLst/>
            <a:gdLst>
              <a:gd name="connsiteX0" fmla="*/ 374260 w 380553"/>
              <a:gd name="connsiteY0" fmla="*/ 96532 h 428123"/>
              <a:gd name="connsiteX1" fmla="*/ 195875 w 380553"/>
              <a:gd name="connsiteY1" fmla="*/ 1394 h 428123"/>
              <a:gd name="connsiteX2" fmla="*/ 184679 w 380553"/>
              <a:gd name="connsiteY2" fmla="*/ 1394 h 428123"/>
              <a:gd name="connsiteX3" fmla="*/ 6295 w 380553"/>
              <a:gd name="connsiteY3" fmla="*/ 96532 h 428123"/>
              <a:gd name="connsiteX4" fmla="*/ 0 w 380553"/>
              <a:gd name="connsiteY4" fmla="*/ 107031 h 428123"/>
              <a:gd name="connsiteX5" fmla="*/ 0 w 380553"/>
              <a:gd name="connsiteY5" fmla="*/ 321093 h 428123"/>
              <a:gd name="connsiteX6" fmla="*/ 6295 w 380553"/>
              <a:gd name="connsiteY6" fmla="*/ 331592 h 428123"/>
              <a:gd name="connsiteX7" fmla="*/ 184679 w 380553"/>
              <a:gd name="connsiteY7" fmla="*/ 426730 h 428123"/>
              <a:gd name="connsiteX8" fmla="*/ 184811 w 380553"/>
              <a:gd name="connsiteY8" fmla="*/ 426610 h 428123"/>
              <a:gd name="connsiteX9" fmla="*/ 190276 w 380553"/>
              <a:gd name="connsiteY9" fmla="*/ 428124 h 428123"/>
              <a:gd name="connsiteX10" fmla="*/ 195874 w 380553"/>
              <a:gd name="connsiteY10" fmla="*/ 426730 h 428123"/>
              <a:gd name="connsiteX11" fmla="*/ 374259 w 380553"/>
              <a:gd name="connsiteY11" fmla="*/ 331592 h 428123"/>
              <a:gd name="connsiteX12" fmla="*/ 380554 w 380553"/>
              <a:gd name="connsiteY12" fmla="*/ 321093 h 428123"/>
              <a:gd name="connsiteX13" fmla="*/ 380554 w 380553"/>
              <a:gd name="connsiteY13" fmla="*/ 107031 h 428123"/>
              <a:gd name="connsiteX14" fmla="*/ 374260 w 380553"/>
              <a:gd name="connsiteY14" fmla="*/ 96532 h 428123"/>
              <a:gd name="connsiteX15" fmla="*/ 178386 w 380553"/>
              <a:gd name="connsiteY15" fmla="*/ 396406 h 428123"/>
              <a:gd name="connsiteX16" fmla="*/ 23785 w 380553"/>
              <a:gd name="connsiteY16" fmla="*/ 313962 h 428123"/>
              <a:gd name="connsiteX17" fmla="*/ 23785 w 380553"/>
              <a:gd name="connsiteY17" fmla="*/ 126859 h 428123"/>
              <a:gd name="connsiteX18" fmla="*/ 178386 w 380553"/>
              <a:gd name="connsiteY18" fmla="*/ 209310 h 428123"/>
              <a:gd name="connsiteX19" fmla="*/ 178386 w 380553"/>
              <a:gd name="connsiteY19" fmla="*/ 396406 h 428123"/>
              <a:gd name="connsiteX20" fmla="*/ 254190 w 380553"/>
              <a:gd name="connsiteY20" fmla="*/ 154602 h 428123"/>
              <a:gd name="connsiteX21" fmla="*/ 101082 w 380553"/>
              <a:gd name="connsiteY21" fmla="*/ 72944 h 428123"/>
              <a:gd name="connsiteX22" fmla="*/ 126365 w 380553"/>
              <a:gd name="connsiteY22" fmla="*/ 59460 h 428123"/>
              <a:gd name="connsiteX23" fmla="*/ 279474 w 380553"/>
              <a:gd name="connsiteY23" fmla="*/ 141118 h 428123"/>
              <a:gd name="connsiteX24" fmla="*/ 254190 w 380553"/>
              <a:gd name="connsiteY24" fmla="*/ 154602 h 42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0553" h="428123">
                <a:moveTo>
                  <a:pt x="374260" y="96532"/>
                </a:moveTo>
                <a:lnTo>
                  <a:pt x="195875" y="1394"/>
                </a:lnTo>
                <a:cubicBezTo>
                  <a:pt x="192368" y="-465"/>
                  <a:pt x="188187" y="-465"/>
                  <a:pt x="184679" y="1394"/>
                </a:cubicBezTo>
                <a:lnTo>
                  <a:pt x="6295" y="96532"/>
                </a:lnTo>
                <a:cubicBezTo>
                  <a:pt x="2416" y="98599"/>
                  <a:pt x="0" y="102641"/>
                  <a:pt x="0" y="107031"/>
                </a:cubicBezTo>
                <a:lnTo>
                  <a:pt x="0" y="321093"/>
                </a:lnTo>
                <a:cubicBezTo>
                  <a:pt x="0" y="325483"/>
                  <a:pt x="2416" y="329525"/>
                  <a:pt x="6295" y="331592"/>
                </a:cubicBezTo>
                <a:lnTo>
                  <a:pt x="184679" y="426730"/>
                </a:lnTo>
                <a:cubicBezTo>
                  <a:pt x="184723" y="426753"/>
                  <a:pt x="184768" y="426601"/>
                  <a:pt x="184811" y="426610"/>
                </a:cubicBezTo>
                <a:cubicBezTo>
                  <a:pt x="186535" y="427508"/>
                  <a:pt x="188380" y="428124"/>
                  <a:pt x="190276" y="428124"/>
                </a:cubicBezTo>
                <a:cubicBezTo>
                  <a:pt x="192193" y="428124"/>
                  <a:pt x="194120" y="427659"/>
                  <a:pt x="195874" y="426730"/>
                </a:cubicBezTo>
                <a:lnTo>
                  <a:pt x="374259" y="331592"/>
                </a:lnTo>
                <a:cubicBezTo>
                  <a:pt x="378138" y="329525"/>
                  <a:pt x="380554" y="325483"/>
                  <a:pt x="380554" y="321093"/>
                </a:cubicBezTo>
                <a:lnTo>
                  <a:pt x="380554" y="107031"/>
                </a:lnTo>
                <a:cubicBezTo>
                  <a:pt x="380555" y="102642"/>
                  <a:pt x="378139" y="98600"/>
                  <a:pt x="374260" y="96532"/>
                </a:cubicBezTo>
                <a:close/>
                <a:moveTo>
                  <a:pt x="178386" y="396406"/>
                </a:moveTo>
                <a:lnTo>
                  <a:pt x="23785" y="313962"/>
                </a:lnTo>
                <a:lnTo>
                  <a:pt x="23785" y="126859"/>
                </a:lnTo>
                <a:lnTo>
                  <a:pt x="178386" y="209310"/>
                </a:lnTo>
                <a:lnTo>
                  <a:pt x="178386" y="396406"/>
                </a:lnTo>
                <a:close/>
                <a:moveTo>
                  <a:pt x="254190" y="154602"/>
                </a:moveTo>
                <a:lnTo>
                  <a:pt x="101082" y="72944"/>
                </a:lnTo>
                <a:lnTo>
                  <a:pt x="126365" y="59460"/>
                </a:lnTo>
                <a:lnTo>
                  <a:pt x="279474" y="141118"/>
                </a:lnTo>
                <a:lnTo>
                  <a:pt x="254190" y="154602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7" name="Forma libre 57">
            <a:extLst>
              <a:ext uri="{FF2B5EF4-FFF2-40B4-BE49-F238E27FC236}">
                <a16:creationId xmlns:a16="http://schemas.microsoft.com/office/drawing/2014/main" id="{2DF1CBE8-1FC9-1544-A6BC-520D2A0FFB26}"/>
              </a:ext>
            </a:extLst>
          </p:cNvPr>
          <p:cNvSpPr/>
          <p:nvPr/>
        </p:nvSpPr>
        <p:spPr>
          <a:xfrm>
            <a:off x="13531659" y="10964710"/>
            <a:ext cx="217193" cy="186606"/>
          </a:xfrm>
          <a:custGeom>
            <a:avLst/>
            <a:gdLst>
              <a:gd name="connsiteX0" fmla="*/ 25054 w 122503"/>
              <a:gd name="connsiteY0" fmla="*/ 95554 h 105251"/>
              <a:gd name="connsiteX1" fmla="*/ 36737 w 122503"/>
              <a:gd name="connsiteY1" fmla="*/ 105252 h 105251"/>
              <a:gd name="connsiteX2" fmla="*/ 110610 w 122503"/>
              <a:gd name="connsiteY2" fmla="*/ 105252 h 105251"/>
              <a:gd name="connsiteX3" fmla="*/ 121016 w 122503"/>
              <a:gd name="connsiteY3" fmla="*/ 99120 h 105251"/>
              <a:gd name="connsiteX4" fmla="*/ 120690 w 122503"/>
              <a:gd name="connsiteY4" fmla="*/ 87042 h 105251"/>
              <a:gd name="connsiteX5" fmla="*/ 16168 w 122503"/>
              <a:gd name="connsiteY5" fmla="*/ 787 h 105251"/>
              <a:gd name="connsiteX6" fmla="*/ 3184 w 122503"/>
              <a:gd name="connsiteY6" fmla="*/ 3795 h 105251"/>
              <a:gd name="connsiteX7" fmla="*/ 1140 w 122503"/>
              <a:gd name="connsiteY7" fmla="*/ 16977 h 105251"/>
              <a:gd name="connsiteX8" fmla="*/ 25054 w 122503"/>
              <a:gd name="connsiteY8" fmla="*/ 95554 h 10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503" h="105251">
                <a:moveTo>
                  <a:pt x="25054" y="95554"/>
                </a:moveTo>
                <a:cubicBezTo>
                  <a:pt x="26111" y="101175"/>
                  <a:pt x="31023" y="105252"/>
                  <a:pt x="36737" y="105252"/>
                </a:cubicBezTo>
                <a:lnTo>
                  <a:pt x="110610" y="105252"/>
                </a:lnTo>
                <a:cubicBezTo>
                  <a:pt x="114931" y="105252"/>
                  <a:pt x="118914" y="102906"/>
                  <a:pt x="121016" y="99120"/>
                </a:cubicBezTo>
                <a:cubicBezTo>
                  <a:pt x="123106" y="95333"/>
                  <a:pt x="122990" y="90711"/>
                  <a:pt x="120690" y="87042"/>
                </a:cubicBezTo>
                <a:cubicBezTo>
                  <a:pt x="96197" y="47950"/>
                  <a:pt x="59081" y="17313"/>
                  <a:pt x="16168" y="787"/>
                </a:cubicBezTo>
                <a:cubicBezTo>
                  <a:pt x="11650" y="-932"/>
                  <a:pt x="6482" y="206"/>
                  <a:pt x="3184" y="3795"/>
                </a:cubicBezTo>
                <a:cubicBezTo>
                  <a:pt x="-126" y="7361"/>
                  <a:pt x="-939" y="12575"/>
                  <a:pt x="1140" y="16977"/>
                </a:cubicBezTo>
                <a:cubicBezTo>
                  <a:pt x="11188" y="38218"/>
                  <a:pt x="19236" y="64662"/>
                  <a:pt x="25054" y="95554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8" name="Forma libre 58">
            <a:extLst>
              <a:ext uri="{FF2B5EF4-FFF2-40B4-BE49-F238E27FC236}">
                <a16:creationId xmlns:a16="http://schemas.microsoft.com/office/drawing/2014/main" id="{3A008146-BE30-1C40-8F36-19463F13DB8F}"/>
              </a:ext>
            </a:extLst>
          </p:cNvPr>
          <p:cNvSpPr/>
          <p:nvPr/>
        </p:nvSpPr>
        <p:spPr>
          <a:xfrm>
            <a:off x="13297593" y="11193486"/>
            <a:ext cx="247838" cy="200468"/>
          </a:xfrm>
          <a:custGeom>
            <a:avLst/>
            <a:gdLst>
              <a:gd name="connsiteX0" fmla="*/ 139758 w 139788"/>
              <a:gd name="connsiteY0" fmla="*/ 13716 h 113070"/>
              <a:gd name="connsiteX1" fmla="*/ 139502 w 139788"/>
              <a:gd name="connsiteY1" fmla="*/ 10615 h 113070"/>
              <a:gd name="connsiteX2" fmla="*/ 127680 w 139788"/>
              <a:gd name="connsiteY2" fmla="*/ 0 h 113070"/>
              <a:gd name="connsiteX3" fmla="*/ 15028 w 139788"/>
              <a:gd name="connsiteY3" fmla="*/ 0 h 113070"/>
              <a:gd name="connsiteX4" fmla="*/ 3205 w 139788"/>
              <a:gd name="connsiteY4" fmla="*/ 10638 h 113070"/>
              <a:gd name="connsiteX5" fmla="*/ 0 w 139788"/>
              <a:gd name="connsiteY5" fmla="*/ 71377 h 113070"/>
              <a:gd name="connsiteX6" fmla="*/ 825 w 139788"/>
              <a:gd name="connsiteY6" fmla="*/ 101805 h 113070"/>
              <a:gd name="connsiteX7" fmla="*/ 12264 w 139788"/>
              <a:gd name="connsiteY7" fmla="*/ 113059 h 113070"/>
              <a:gd name="connsiteX8" fmla="*/ 12717 w 139788"/>
              <a:gd name="connsiteY8" fmla="*/ 113070 h 113070"/>
              <a:gd name="connsiteX9" fmla="*/ 24504 w 139788"/>
              <a:gd name="connsiteY9" fmla="*/ 102687 h 113070"/>
              <a:gd name="connsiteX10" fmla="*/ 41890 w 139788"/>
              <a:gd name="connsiteY10" fmla="*/ 76243 h 113070"/>
              <a:gd name="connsiteX11" fmla="*/ 42668 w 139788"/>
              <a:gd name="connsiteY11" fmla="*/ 75580 h 113070"/>
              <a:gd name="connsiteX12" fmla="*/ 133649 w 139788"/>
              <a:gd name="connsiteY12" fmla="*/ 27059 h 113070"/>
              <a:gd name="connsiteX13" fmla="*/ 139758 w 139788"/>
              <a:gd name="connsiteY13" fmla="*/ 13716 h 11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9788" h="113070">
                <a:moveTo>
                  <a:pt x="139758" y="13716"/>
                </a:moveTo>
                <a:lnTo>
                  <a:pt x="139502" y="10615"/>
                </a:lnTo>
                <a:cubicBezTo>
                  <a:pt x="138852" y="4576"/>
                  <a:pt x="133754" y="0"/>
                  <a:pt x="127680" y="0"/>
                </a:cubicBezTo>
                <a:lnTo>
                  <a:pt x="15028" y="0"/>
                </a:lnTo>
                <a:cubicBezTo>
                  <a:pt x="8943" y="0"/>
                  <a:pt x="3844" y="4588"/>
                  <a:pt x="3205" y="10638"/>
                </a:cubicBezTo>
                <a:cubicBezTo>
                  <a:pt x="1080" y="30649"/>
                  <a:pt x="0" y="51077"/>
                  <a:pt x="0" y="71377"/>
                </a:cubicBezTo>
                <a:cubicBezTo>
                  <a:pt x="0" y="81900"/>
                  <a:pt x="313" y="92014"/>
                  <a:pt x="825" y="101805"/>
                </a:cubicBezTo>
                <a:cubicBezTo>
                  <a:pt x="1162" y="107961"/>
                  <a:pt x="6121" y="112838"/>
                  <a:pt x="12264" y="113059"/>
                </a:cubicBezTo>
                <a:cubicBezTo>
                  <a:pt x="12414" y="113070"/>
                  <a:pt x="12566" y="113070"/>
                  <a:pt x="12717" y="113070"/>
                </a:cubicBezTo>
                <a:cubicBezTo>
                  <a:pt x="18675" y="113070"/>
                  <a:pt x="23737" y="108645"/>
                  <a:pt x="24504" y="102687"/>
                </a:cubicBezTo>
                <a:cubicBezTo>
                  <a:pt x="25945" y="91375"/>
                  <a:pt x="32285" y="81736"/>
                  <a:pt x="41890" y="76243"/>
                </a:cubicBezTo>
                <a:cubicBezTo>
                  <a:pt x="42053" y="76138"/>
                  <a:pt x="42506" y="75674"/>
                  <a:pt x="42668" y="75580"/>
                </a:cubicBezTo>
                <a:lnTo>
                  <a:pt x="133649" y="27059"/>
                </a:lnTo>
                <a:cubicBezTo>
                  <a:pt x="137783" y="24853"/>
                  <a:pt x="140083" y="18396"/>
                  <a:pt x="139758" y="13716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9" name="Gráfico 255">
            <a:extLst>
              <a:ext uri="{FF2B5EF4-FFF2-40B4-BE49-F238E27FC236}">
                <a16:creationId xmlns:a16="http://schemas.microsoft.com/office/drawing/2014/main" id="{20AD3CF2-3B23-614B-AA19-EE47A17C0C16}"/>
              </a:ext>
            </a:extLst>
          </p:cNvPr>
          <p:cNvSpPr/>
          <p:nvPr/>
        </p:nvSpPr>
        <p:spPr>
          <a:xfrm>
            <a:off x="3700453" y="10975895"/>
            <a:ext cx="757247" cy="757247"/>
          </a:xfrm>
          <a:custGeom>
            <a:avLst/>
            <a:gdLst>
              <a:gd name="connsiteX0" fmla="*/ 553411 w 570831"/>
              <a:gd name="connsiteY0" fmla="*/ 156040 h 570831"/>
              <a:gd name="connsiteX1" fmla="*/ 414791 w 570831"/>
              <a:gd name="connsiteY1" fmla="*/ 17420 h 570831"/>
              <a:gd name="connsiteX2" fmla="*/ 372738 w 570831"/>
              <a:gd name="connsiteY2" fmla="*/ 0 h 570831"/>
              <a:gd name="connsiteX3" fmla="*/ 198093 w 570831"/>
              <a:gd name="connsiteY3" fmla="*/ 0 h 570831"/>
              <a:gd name="connsiteX4" fmla="*/ 156040 w 570831"/>
              <a:gd name="connsiteY4" fmla="*/ 17420 h 570831"/>
              <a:gd name="connsiteX5" fmla="*/ 17420 w 570831"/>
              <a:gd name="connsiteY5" fmla="*/ 156040 h 570831"/>
              <a:gd name="connsiteX6" fmla="*/ 0 w 570831"/>
              <a:gd name="connsiteY6" fmla="*/ 198093 h 570831"/>
              <a:gd name="connsiteX7" fmla="*/ 0 w 570831"/>
              <a:gd name="connsiteY7" fmla="*/ 372738 h 570831"/>
              <a:gd name="connsiteX8" fmla="*/ 17420 w 570831"/>
              <a:gd name="connsiteY8" fmla="*/ 414791 h 570831"/>
              <a:gd name="connsiteX9" fmla="*/ 156040 w 570831"/>
              <a:gd name="connsiteY9" fmla="*/ 553411 h 570831"/>
              <a:gd name="connsiteX10" fmla="*/ 198093 w 570831"/>
              <a:gd name="connsiteY10" fmla="*/ 570831 h 570831"/>
              <a:gd name="connsiteX11" fmla="*/ 372738 w 570831"/>
              <a:gd name="connsiteY11" fmla="*/ 570831 h 570831"/>
              <a:gd name="connsiteX12" fmla="*/ 414791 w 570831"/>
              <a:gd name="connsiteY12" fmla="*/ 553411 h 570831"/>
              <a:gd name="connsiteX13" fmla="*/ 553411 w 570831"/>
              <a:gd name="connsiteY13" fmla="*/ 414791 h 570831"/>
              <a:gd name="connsiteX14" fmla="*/ 570831 w 570831"/>
              <a:gd name="connsiteY14" fmla="*/ 372738 h 570831"/>
              <a:gd name="connsiteX15" fmla="*/ 570831 w 570831"/>
              <a:gd name="connsiteY15" fmla="*/ 198093 h 570831"/>
              <a:gd name="connsiteX16" fmla="*/ 553411 w 570831"/>
              <a:gd name="connsiteY16" fmla="*/ 156040 h 570831"/>
              <a:gd name="connsiteX17" fmla="*/ 285416 w 570831"/>
              <a:gd name="connsiteY17" fmla="*/ 475693 h 570831"/>
              <a:gd name="connsiteX18" fmla="*/ 261631 w 570831"/>
              <a:gd name="connsiteY18" fmla="*/ 451909 h 570831"/>
              <a:gd name="connsiteX19" fmla="*/ 285416 w 570831"/>
              <a:gd name="connsiteY19" fmla="*/ 428124 h 570831"/>
              <a:gd name="connsiteX20" fmla="*/ 309200 w 570831"/>
              <a:gd name="connsiteY20" fmla="*/ 451909 h 570831"/>
              <a:gd name="connsiteX21" fmla="*/ 285416 w 570831"/>
              <a:gd name="connsiteY21" fmla="*/ 475693 h 570831"/>
              <a:gd name="connsiteX22" fmla="*/ 309200 w 570831"/>
              <a:gd name="connsiteY22" fmla="*/ 392446 h 570831"/>
              <a:gd name="connsiteX23" fmla="*/ 297307 w 570831"/>
              <a:gd name="connsiteY23" fmla="*/ 404339 h 570831"/>
              <a:gd name="connsiteX24" fmla="*/ 273523 w 570831"/>
              <a:gd name="connsiteY24" fmla="*/ 404339 h 570831"/>
              <a:gd name="connsiteX25" fmla="*/ 261630 w 570831"/>
              <a:gd name="connsiteY25" fmla="*/ 392446 h 570831"/>
              <a:gd name="connsiteX26" fmla="*/ 261630 w 570831"/>
              <a:gd name="connsiteY26" fmla="*/ 130815 h 570831"/>
              <a:gd name="connsiteX27" fmla="*/ 273523 w 570831"/>
              <a:gd name="connsiteY27" fmla="*/ 118922 h 570831"/>
              <a:gd name="connsiteX28" fmla="*/ 297307 w 570831"/>
              <a:gd name="connsiteY28" fmla="*/ 118922 h 570831"/>
              <a:gd name="connsiteX29" fmla="*/ 309200 w 570831"/>
              <a:gd name="connsiteY29" fmla="*/ 130815 h 570831"/>
              <a:gd name="connsiteX30" fmla="*/ 309200 w 570831"/>
              <a:gd name="connsiteY30" fmla="*/ 39244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70831" h="570831">
                <a:moveTo>
                  <a:pt x="553411" y="156040"/>
                </a:moveTo>
                <a:lnTo>
                  <a:pt x="414791" y="17420"/>
                </a:lnTo>
                <a:cubicBezTo>
                  <a:pt x="403561" y="6190"/>
                  <a:pt x="388626" y="0"/>
                  <a:pt x="372738" y="0"/>
                </a:cubicBezTo>
                <a:lnTo>
                  <a:pt x="198093" y="0"/>
                </a:lnTo>
                <a:cubicBezTo>
                  <a:pt x="182205" y="0"/>
                  <a:pt x="167270" y="6190"/>
                  <a:pt x="156040" y="17420"/>
                </a:cubicBezTo>
                <a:lnTo>
                  <a:pt x="17420" y="156040"/>
                </a:lnTo>
                <a:cubicBezTo>
                  <a:pt x="6190" y="167270"/>
                  <a:pt x="0" y="182205"/>
                  <a:pt x="0" y="198093"/>
                </a:cubicBezTo>
                <a:lnTo>
                  <a:pt x="0" y="372738"/>
                </a:lnTo>
                <a:cubicBezTo>
                  <a:pt x="0" y="388626"/>
                  <a:pt x="6190" y="403561"/>
                  <a:pt x="17420" y="414791"/>
                </a:cubicBezTo>
                <a:lnTo>
                  <a:pt x="156040" y="553411"/>
                </a:lnTo>
                <a:cubicBezTo>
                  <a:pt x="167270" y="564641"/>
                  <a:pt x="182205" y="570831"/>
                  <a:pt x="198093" y="570831"/>
                </a:cubicBezTo>
                <a:lnTo>
                  <a:pt x="372738" y="570831"/>
                </a:lnTo>
                <a:cubicBezTo>
                  <a:pt x="388626" y="570831"/>
                  <a:pt x="403561" y="564641"/>
                  <a:pt x="414791" y="553411"/>
                </a:cubicBezTo>
                <a:lnTo>
                  <a:pt x="553411" y="414791"/>
                </a:lnTo>
                <a:cubicBezTo>
                  <a:pt x="564641" y="403561"/>
                  <a:pt x="570831" y="388626"/>
                  <a:pt x="570831" y="372738"/>
                </a:cubicBezTo>
                <a:lnTo>
                  <a:pt x="570831" y="198093"/>
                </a:lnTo>
                <a:cubicBezTo>
                  <a:pt x="570831" y="182205"/>
                  <a:pt x="564641" y="167270"/>
                  <a:pt x="553411" y="156040"/>
                </a:cubicBezTo>
                <a:close/>
                <a:moveTo>
                  <a:pt x="285416" y="475693"/>
                </a:moveTo>
                <a:cubicBezTo>
                  <a:pt x="272304" y="475693"/>
                  <a:pt x="261631" y="465020"/>
                  <a:pt x="261631" y="451909"/>
                </a:cubicBezTo>
                <a:cubicBezTo>
                  <a:pt x="261631" y="438797"/>
                  <a:pt x="272304" y="428124"/>
                  <a:pt x="285416" y="428124"/>
                </a:cubicBezTo>
                <a:cubicBezTo>
                  <a:pt x="298527" y="428124"/>
                  <a:pt x="309200" y="438797"/>
                  <a:pt x="309200" y="451909"/>
                </a:cubicBezTo>
                <a:cubicBezTo>
                  <a:pt x="309200" y="465020"/>
                  <a:pt x="298527" y="475693"/>
                  <a:pt x="285416" y="475693"/>
                </a:cubicBezTo>
                <a:close/>
                <a:moveTo>
                  <a:pt x="309200" y="392446"/>
                </a:moveTo>
                <a:cubicBezTo>
                  <a:pt x="309200" y="399020"/>
                  <a:pt x="303881" y="404339"/>
                  <a:pt x="297307" y="404339"/>
                </a:cubicBezTo>
                <a:lnTo>
                  <a:pt x="273523" y="404339"/>
                </a:lnTo>
                <a:cubicBezTo>
                  <a:pt x="266949" y="404339"/>
                  <a:pt x="261630" y="399020"/>
                  <a:pt x="261630" y="392446"/>
                </a:cubicBezTo>
                <a:lnTo>
                  <a:pt x="261630" y="130815"/>
                </a:lnTo>
                <a:cubicBezTo>
                  <a:pt x="261630" y="124242"/>
                  <a:pt x="266949" y="118922"/>
                  <a:pt x="273523" y="118922"/>
                </a:cubicBezTo>
                <a:lnTo>
                  <a:pt x="297307" y="118922"/>
                </a:lnTo>
                <a:cubicBezTo>
                  <a:pt x="303881" y="118922"/>
                  <a:pt x="309200" y="124242"/>
                  <a:pt x="309200" y="130815"/>
                </a:cubicBezTo>
                <a:lnTo>
                  <a:pt x="309200" y="392446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Gráfico 233">
            <a:extLst>
              <a:ext uri="{FF2B5EF4-FFF2-40B4-BE49-F238E27FC236}">
                <a16:creationId xmlns:a16="http://schemas.microsoft.com/office/drawing/2014/main" id="{9EB057E4-C755-CA4E-8033-F743CFC61312}"/>
              </a:ext>
            </a:extLst>
          </p:cNvPr>
          <p:cNvSpPr/>
          <p:nvPr/>
        </p:nvSpPr>
        <p:spPr>
          <a:xfrm>
            <a:off x="17731313" y="11014295"/>
            <a:ext cx="787427" cy="787427"/>
          </a:xfrm>
          <a:custGeom>
            <a:avLst/>
            <a:gdLst>
              <a:gd name="connsiteX0" fmla="*/ 519307 w 571237"/>
              <a:gd name="connsiteY0" fmla="*/ 0 h 571237"/>
              <a:gd name="connsiteX1" fmla="*/ 51931 w 571237"/>
              <a:gd name="connsiteY1" fmla="*/ 0 h 571237"/>
              <a:gd name="connsiteX2" fmla="*/ 0 w 571237"/>
              <a:gd name="connsiteY2" fmla="*/ 51931 h 571237"/>
              <a:gd name="connsiteX3" fmla="*/ 0 w 571237"/>
              <a:gd name="connsiteY3" fmla="*/ 519307 h 571237"/>
              <a:gd name="connsiteX4" fmla="*/ 51931 w 571237"/>
              <a:gd name="connsiteY4" fmla="*/ 571238 h 571237"/>
              <a:gd name="connsiteX5" fmla="*/ 519307 w 571237"/>
              <a:gd name="connsiteY5" fmla="*/ 571238 h 571237"/>
              <a:gd name="connsiteX6" fmla="*/ 571238 w 571237"/>
              <a:gd name="connsiteY6" fmla="*/ 519307 h 571237"/>
              <a:gd name="connsiteX7" fmla="*/ 571238 w 571237"/>
              <a:gd name="connsiteY7" fmla="*/ 51931 h 571237"/>
              <a:gd name="connsiteX8" fmla="*/ 519307 w 571237"/>
              <a:gd name="connsiteY8" fmla="*/ 0 h 571237"/>
              <a:gd name="connsiteX9" fmla="*/ 168775 w 571237"/>
              <a:gd name="connsiteY9" fmla="*/ 51931 h 571237"/>
              <a:gd name="connsiteX10" fmla="*/ 181758 w 571237"/>
              <a:gd name="connsiteY10" fmla="*/ 64914 h 571237"/>
              <a:gd name="connsiteX11" fmla="*/ 168775 w 571237"/>
              <a:gd name="connsiteY11" fmla="*/ 77897 h 571237"/>
              <a:gd name="connsiteX12" fmla="*/ 155792 w 571237"/>
              <a:gd name="connsiteY12" fmla="*/ 64913 h 571237"/>
              <a:gd name="connsiteX13" fmla="*/ 168775 w 571237"/>
              <a:gd name="connsiteY13" fmla="*/ 51931 h 571237"/>
              <a:gd name="connsiteX14" fmla="*/ 116844 w 571237"/>
              <a:gd name="connsiteY14" fmla="*/ 51931 h 571237"/>
              <a:gd name="connsiteX15" fmla="*/ 129827 w 571237"/>
              <a:gd name="connsiteY15" fmla="*/ 64914 h 571237"/>
              <a:gd name="connsiteX16" fmla="*/ 116844 w 571237"/>
              <a:gd name="connsiteY16" fmla="*/ 77896 h 571237"/>
              <a:gd name="connsiteX17" fmla="*/ 103861 w 571237"/>
              <a:gd name="connsiteY17" fmla="*/ 64913 h 571237"/>
              <a:gd name="connsiteX18" fmla="*/ 116844 w 571237"/>
              <a:gd name="connsiteY18" fmla="*/ 51931 h 571237"/>
              <a:gd name="connsiteX19" fmla="*/ 64913 w 571237"/>
              <a:gd name="connsiteY19" fmla="*/ 51931 h 571237"/>
              <a:gd name="connsiteX20" fmla="*/ 77896 w 571237"/>
              <a:gd name="connsiteY20" fmla="*/ 64913 h 571237"/>
              <a:gd name="connsiteX21" fmla="*/ 64913 w 571237"/>
              <a:gd name="connsiteY21" fmla="*/ 77896 h 571237"/>
              <a:gd name="connsiteX22" fmla="*/ 51930 w 571237"/>
              <a:gd name="connsiteY22" fmla="*/ 64913 h 571237"/>
              <a:gd name="connsiteX23" fmla="*/ 64913 w 571237"/>
              <a:gd name="connsiteY23" fmla="*/ 51931 h 571237"/>
              <a:gd name="connsiteX24" fmla="*/ 519307 w 571237"/>
              <a:gd name="connsiteY24" fmla="*/ 519307 h 571237"/>
              <a:gd name="connsiteX25" fmla="*/ 389480 w 571237"/>
              <a:gd name="connsiteY25" fmla="*/ 519307 h 571237"/>
              <a:gd name="connsiteX26" fmla="*/ 519307 w 571237"/>
              <a:gd name="connsiteY26" fmla="*/ 389480 h 571237"/>
              <a:gd name="connsiteX27" fmla="*/ 519307 w 571237"/>
              <a:gd name="connsiteY27" fmla="*/ 519307 h 571237"/>
              <a:gd name="connsiteX28" fmla="*/ 519307 w 571237"/>
              <a:gd name="connsiteY28" fmla="*/ 207723 h 571237"/>
              <a:gd name="connsiteX29" fmla="*/ 459591 w 571237"/>
              <a:gd name="connsiteY29" fmla="*/ 207723 h 571237"/>
              <a:gd name="connsiteX30" fmla="*/ 447001 w 571237"/>
              <a:gd name="connsiteY30" fmla="*/ 217561 h 571237"/>
              <a:gd name="connsiteX31" fmla="*/ 432737 w 571237"/>
              <a:gd name="connsiteY31" fmla="*/ 274562 h 571237"/>
              <a:gd name="connsiteX32" fmla="*/ 407571 w 571237"/>
              <a:gd name="connsiteY32" fmla="*/ 285098 h 571237"/>
              <a:gd name="connsiteX33" fmla="*/ 357072 w 571237"/>
              <a:gd name="connsiteY33" fmla="*/ 254796 h 571237"/>
              <a:gd name="connsiteX34" fmla="*/ 341212 w 571237"/>
              <a:gd name="connsiteY34" fmla="*/ 256749 h 571237"/>
              <a:gd name="connsiteX35" fmla="*/ 256762 w 571237"/>
              <a:gd name="connsiteY35" fmla="*/ 341212 h 571237"/>
              <a:gd name="connsiteX36" fmla="*/ 254810 w 571237"/>
              <a:gd name="connsiteY36" fmla="*/ 357072 h 571237"/>
              <a:gd name="connsiteX37" fmla="*/ 285098 w 571237"/>
              <a:gd name="connsiteY37" fmla="*/ 407558 h 571237"/>
              <a:gd name="connsiteX38" fmla="*/ 274562 w 571237"/>
              <a:gd name="connsiteY38" fmla="*/ 432737 h 571237"/>
              <a:gd name="connsiteX39" fmla="*/ 217561 w 571237"/>
              <a:gd name="connsiteY39" fmla="*/ 447001 h 571237"/>
              <a:gd name="connsiteX40" fmla="*/ 207723 w 571237"/>
              <a:gd name="connsiteY40" fmla="*/ 459591 h 571237"/>
              <a:gd name="connsiteX41" fmla="*/ 207723 w 571237"/>
              <a:gd name="connsiteY41" fmla="*/ 519307 h 571237"/>
              <a:gd name="connsiteX42" fmla="*/ 51931 w 571237"/>
              <a:gd name="connsiteY42" fmla="*/ 519307 h 571237"/>
              <a:gd name="connsiteX43" fmla="*/ 51931 w 571237"/>
              <a:gd name="connsiteY43" fmla="*/ 129827 h 571237"/>
              <a:gd name="connsiteX44" fmla="*/ 519307 w 571237"/>
              <a:gd name="connsiteY44" fmla="*/ 129827 h 571237"/>
              <a:gd name="connsiteX45" fmla="*/ 519307 w 571237"/>
              <a:gd name="connsiteY45" fmla="*/ 207723 h 57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71237" h="571237">
                <a:moveTo>
                  <a:pt x="519307" y="0"/>
                </a:moveTo>
                <a:lnTo>
                  <a:pt x="51931" y="0"/>
                </a:lnTo>
                <a:cubicBezTo>
                  <a:pt x="23303" y="0"/>
                  <a:pt x="0" y="23290"/>
                  <a:pt x="0" y="51931"/>
                </a:cubicBezTo>
                <a:lnTo>
                  <a:pt x="0" y="519307"/>
                </a:lnTo>
                <a:cubicBezTo>
                  <a:pt x="0" y="547947"/>
                  <a:pt x="23303" y="571238"/>
                  <a:pt x="51931" y="571238"/>
                </a:cubicBezTo>
                <a:lnTo>
                  <a:pt x="519307" y="571238"/>
                </a:lnTo>
                <a:cubicBezTo>
                  <a:pt x="547934" y="571238"/>
                  <a:pt x="571238" y="547948"/>
                  <a:pt x="571238" y="519307"/>
                </a:cubicBezTo>
                <a:lnTo>
                  <a:pt x="571238" y="51931"/>
                </a:lnTo>
                <a:cubicBezTo>
                  <a:pt x="571236" y="23290"/>
                  <a:pt x="547934" y="0"/>
                  <a:pt x="519307" y="0"/>
                </a:cubicBezTo>
                <a:close/>
                <a:moveTo>
                  <a:pt x="168775" y="51931"/>
                </a:moveTo>
                <a:cubicBezTo>
                  <a:pt x="175945" y="51931"/>
                  <a:pt x="181758" y="57743"/>
                  <a:pt x="181758" y="64914"/>
                </a:cubicBezTo>
                <a:cubicBezTo>
                  <a:pt x="181758" y="72084"/>
                  <a:pt x="175945" y="77897"/>
                  <a:pt x="168775" y="77897"/>
                </a:cubicBezTo>
                <a:cubicBezTo>
                  <a:pt x="161605" y="77897"/>
                  <a:pt x="155792" y="72083"/>
                  <a:pt x="155792" y="64913"/>
                </a:cubicBezTo>
                <a:cubicBezTo>
                  <a:pt x="155792" y="57742"/>
                  <a:pt x="161605" y="51931"/>
                  <a:pt x="168775" y="51931"/>
                </a:cubicBezTo>
                <a:close/>
                <a:moveTo>
                  <a:pt x="116844" y="51931"/>
                </a:moveTo>
                <a:cubicBezTo>
                  <a:pt x="124014" y="51931"/>
                  <a:pt x="129827" y="57743"/>
                  <a:pt x="129827" y="64914"/>
                </a:cubicBezTo>
                <a:cubicBezTo>
                  <a:pt x="129827" y="72083"/>
                  <a:pt x="124014" y="77896"/>
                  <a:pt x="116844" y="77896"/>
                </a:cubicBezTo>
                <a:cubicBezTo>
                  <a:pt x="109674" y="77896"/>
                  <a:pt x="103861" y="72083"/>
                  <a:pt x="103861" y="64913"/>
                </a:cubicBezTo>
                <a:cubicBezTo>
                  <a:pt x="103861" y="57742"/>
                  <a:pt x="109674" y="51931"/>
                  <a:pt x="116844" y="51931"/>
                </a:cubicBezTo>
                <a:close/>
                <a:moveTo>
                  <a:pt x="64913" y="51931"/>
                </a:moveTo>
                <a:cubicBezTo>
                  <a:pt x="72083" y="51931"/>
                  <a:pt x="77896" y="57742"/>
                  <a:pt x="77896" y="64913"/>
                </a:cubicBezTo>
                <a:cubicBezTo>
                  <a:pt x="77896" y="72083"/>
                  <a:pt x="72083" y="77896"/>
                  <a:pt x="64913" y="77896"/>
                </a:cubicBezTo>
                <a:cubicBezTo>
                  <a:pt x="57743" y="77896"/>
                  <a:pt x="51930" y="72083"/>
                  <a:pt x="51930" y="64913"/>
                </a:cubicBezTo>
                <a:cubicBezTo>
                  <a:pt x="51931" y="57742"/>
                  <a:pt x="57744" y="51931"/>
                  <a:pt x="64913" y="51931"/>
                </a:cubicBezTo>
                <a:close/>
                <a:moveTo>
                  <a:pt x="519307" y="519307"/>
                </a:moveTo>
                <a:lnTo>
                  <a:pt x="389480" y="519307"/>
                </a:lnTo>
                <a:cubicBezTo>
                  <a:pt x="389480" y="447724"/>
                  <a:pt x="447724" y="389480"/>
                  <a:pt x="519307" y="389480"/>
                </a:cubicBezTo>
                <a:lnTo>
                  <a:pt x="519307" y="519307"/>
                </a:lnTo>
                <a:close/>
                <a:moveTo>
                  <a:pt x="519307" y="207723"/>
                </a:moveTo>
                <a:lnTo>
                  <a:pt x="459591" y="207723"/>
                </a:lnTo>
                <a:cubicBezTo>
                  <a:pt x="453632" y="207723"/>
                  <a:pt x="448447" y="211780"/>
                  <a:pt x="447001" y="217561"/>
                </a:cubicBezTo>
                <a:lnTo>
                  <a:pt x="432737" y="274562"/>
                </a:lnTo>
                <a:cubicBezTo>
                  <a:pt x="424332" y="277568"/>
                  <a:pt x="415913" y="281092"/>
                  <a:pt x="407571" y="285098"/>
                </a:cubicBezTo>
                <a:lnTo>
                  <a:pt x="357072" y="254796"/>
                </a:lnTo>
                <a:cubicBezTo>
                  <a:pt x="351963" y="251728"/>
                  <a:pt x="345421" y="252540"/>
                  <a:pt x="341212" y="256749"/>
                </a:cubicBezTo>
                <a:lnTo>
                  <a:pt x="256762" y="341212"/>
                </a:lnTo>
                <a:cubicBezTo>
                  <a:pt x="252553" y="345421"/>
                  <a:pt x="251741" y="351963"/>
                  <a:pt x="254810" y="357072"/>
                </a:cubicBezTo>
                <a:lnTo>
                  <a:pt x="285098" y="407558"/>
                </a:lnTo>
                <a:cubicBezTo>
                  <a:pt x="281091" y="415913"/>
                  <a:pt x="277566" y="424331"/>
                  <a:pt x="274562" y="432737"/>
                </a:cubicBezTo>
                <a:lnTo>
                  <a:pt x="217561" y="447001"/>
                </a:lnTo>
                <a:cubicBezTo>
                  <a:pt x="211780" y="448447"/>
                  <a:pt x="207723" y="453632"/>
                  <a:pt x="207723" y="459591"/>
                </a:cubicBezTo>
                <a:lnTo>
                  <a:pt x="207723" y="519307"/>
                </a:lnTo>
                <a:lnTo>
                  <a:pt x="51931" y="519307"/>
                </a:lnTo>
                <a:lnTo>
                  <a:pt x="51931" y="129827"/>
                </a:lnTo>
                <a:lnTo>
                  <a:pt x="519307" y="129827"/>
                </a:lnTo>
                <a:lnTo>
                  <a:pt x="519307" y="207723"/>
                </a:ln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Forma libre 289">
            <a:extLst>
              <a:ext uri="{FF2B5EF4-FFF2-40B4-BE49-F238E27FC236}">
                <a16:creationId xmlns:a16="http://schemas.microsoft.com/office/drawing/2014/main" id="{1FA0C716-4855-1E48-92D0-62D8AC0B5C52}"/>
              </a:ext>
            </a:extLst>
          </p:cNvPr>
          <p:cNvSpPr/>
          <p:nvPr/>
        </p:nvSpPr>
        <p:spPr>
          <a:xfrm>
            <a:off x="8346242" y="11372209"/>
            <a:ext cx="719755" cy="449864"/>
          </a:xfrm>
          <a:custGeom>
            <a:avLst/>
            <a:gdLst>
              <a:gd name="connsiteX0" fmla="*/ 368662 w 380554"/>
              <a:gd name="connsiteY0" fmla="*/ 95147 h 237855"/>
              <a:gd name="connsiteX1" fmla="*/ 80926 w 380554"/>
              <a:gd name="connsiteY1" fmla="*/ 95147 h 237855"/>
              <a:gd name="connsiteX2" fmla="*/ 138643 w 380554"/>
              <a:gd name="connsiteY2" fmla="*/ 44640 h 237855"/>
              <a:gd name="connsiteX3" fmla="*/ 142708 w 380554"/>
              <a:gd name="connsiteY3" fmla="*/ 35686 h 237855"/>
              <a:gd name="connsiteX4" fmla="*/ 142708 w 380554"/>
              <a:gd name="connsiteY4" fmla="*/ 11902 h 237855"/>
              <a:gd name="connsiteX5" fmla="*/ 135647 w 380554"/>
              <a:gd name="connsiteY5" fmla="*/ 1043 h 237855"/>
              <a:gd name="connsiteX6" fmla="*/ 122849 w 380554"/>
              <a:gd name="connsiteY6" fmla="*/ 3064 h 237855"/>
              <a:gd name="connsiteX7" fmla="*/ 3926 w 380554"/>
              <a:gd name="connsiteY7" fmla="*/ 110095 h 237855"/>
              <a:gd name="connsiteX8" fmla="*/ 0 w 380554"/>
              <a:gd name="connsiteY8" fmla="*/ 118932 h 237855"/>
              <a:gd name="connsiteX9" fmla="*/ 3926 w 380554"/>
              <a:gd name="connsiteY9" fmla="*/ 127769 h 237855"/>
              <a:gd name="connsiteX10" fmla="*/ 122849 w 380554"/>
              <a:gd name="connsiteY10" fmla="*/ 234800 h 237855"/>
              <a:gd name="connsiteX11" fmla="*/ 130816 w 380554"/>
              <a:gd name="connsiteY11" fmla="*/ 237855 h 237855"/>
              <a:gd name="connsiteX12" fmla="*/ 135647 w 380554"/>
              <a:gd name="connsiteY12" fmla="*/ 236822 h 237855"/>
              <a:gd name="connsiteX13" fmla="*/ 142708 w 380554"/>
              <a:gd name="connsiteY13" fmla="*/ 225962 h 237855"/>
              <a:gd name="connsiteX14" fmla="*/ 142708 w 380554"/>
              <a:gd name="connsiteY14" fmla="*/ 202178 h 237855"/>
              <a:gd name="connsiteX15" fmla="*/ 138643 w 380554"/>
              <a:gd name="connsiteY15" fmla="*/ 193224 h 237855"/>
              <a:gd name="connsiteX16" fmla="*/ 80926 w 380554"/>
              <a:gd name="connsiteY16" fmla="*/ 142717 h 237855"/>
              <a:gd name="connsiteX17" fmla="*/ 368662 w 380554"/>
              <a:gd name="connsiteY17" fmla="*/ 142717 h 237855"/>
              <a:gd name="connsiteX18" fmla="*/ 380555 w 380554"/>
              <a:gd name="connsiteY18" fmla="*/ 130824 h 237855"/>
              <a:gd name="connsiteX19" fmla="*/ 380555 w 380554"/>
              <a:gd name="connsiteY19" fmla="*/ 107040 h 237855"/>
              <a:gd name="connsiteX20" fmla="*/ 368662 w 380554"/>
              <a:gd name="connsiteY20" fmla="*/ 95147 h 23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237855">
                <a:moveTo>
                  <a:pt x="368662" y="95147"/>
                </a:moveTo>
                <a:lnTo>
                  <a:pt x="80926" y="95147"/>
                </a:lnTo>
                <a:lnTo>
                  <a:pt x="138643" y="44640"/>
                </a:lnTo>
                <a:cubicBezTo>
                  <a:pt x="141220" y="42376"/>
                  <a:pt x="142708" y="39112"/>
                  <a:pt x="142708" y="35686"/>
                </a:cubicBezTo>
                <a:lnTo>
                  <a:pt x="142708" y="11902"/>
                </a:lnTo>
                <a:cubicBezTo>
                  <a:pt x="142708" y="7210"/>
                  <a:pt x="139944" y="2948"/>
                  <a:pt x="135647" y="1043"/>
                </a:cubicBezTo>
                <a:cubicBezTo>
                  <a:pt x="131350" y="-874"/>
                  <a:pt x="126333" y="-119"/>
                  <a:pt x="122849" y="3064"/>
                </a:cubicBezTo>
                <a:lnTo>
                  <a:pt x="3926" y="110095"/>
                </a:lnTo>
                <a:cubicBezTo>
                  <a:pt x="1440" y="112347"/>
                  <a:pt x="0" y="115563"/>
                  <a:pt x="0" y="118932"/>
                </a:cubicBezTo>
                <a:cubicBezTo>
                  <a:pt x="0" y="122300"/>
                  <a:pt x="1440" y="125516"/>
                  <a:pt x="3926" y="127769"/>
                </a:cubicBezTo>
                <a:lnTo>
                  <a:pt x="122849" y="234800"/>
                </a:lnTo>
                <a:cubicBezTo>
                  <a:pt x="125079" y="236809"/>
                  <a:pt x="127936" y="237855"/>
                  <a:pt x="130816" y="237855"/>
                </a:cubicBezTo>
                <a:cubicBezTo>
                  <a:pt x="132465" y="237855"/>
                  <a:pt x="134092" y="237518"/>
                  <a:pt x="135647" y="236822"/>
                </a:cubicBezTo>
                <a:cubicBezTo>
                  <a:pt x="139944" y="234917"/>
                  <a:pt x="142708" y="230655"/>
                  <a:pt x="142708" y="225962"/>
                </a:cubicBezTo>
                <a:lnTo>
                  <a:pt x="142708" y="202178"/>
                </a:lnTo>
                <a:cubicBezTo>
                  <a:pt x="142708" y="198752"/>
                  <a:pt x="141220" y="195489"/>
                  <a:pt x="138643" y="193224"/>
                </a:cubicBezTo>
                <a:lnTo>
                  <a:pt x="80926" y="142717"/>
                </a:lnTo>
                <a:lnTo>
                  <a:pt x="368662" y="142717"/>
                </a:lnTo>
                <a:cubicBezTo>
                  <a:pt x="375236" y="142717"/>
                  <a:pt x="380555" y="137398"/>
                  <a:pt x="380555" y="130824"/>
                </a:cubicBezTo>
                <a:lnTo>
                  <a:pt x="380555" y="107040"/>
                </a:lnTo>
                <a:cubicBezTo>
                  <a:pt x="380554" y="100467"/>
                  <a:pt x="375236" y="95147"/>
                  <a:pt x="368662" y="95147"/>
                </a:cubicBezTo>
                <a:close/>
              </a:path>
            </a:pathLst>
          </a:custGeom>
          <a:solidFill>
            <a:schemeClr val="bg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Forma libre 290">
            <a:extLst>
              <a:ext uri="{FF2B5EF4-FFF2-40B4-BE49-F238E27FC236}">
                <a16:creationId xmlns:a16="http://schemas.microsoft.com/office/drawing/2014/main" id="{639BE12F-D25D-324F-8ED9-983F87A525F5}"/>
              </a:ext>
            </a:extLst>
          </p:cNvPr>
          <p:cNvSpPr/>
          <p:nvPr/>
        </p:nvSpPr>
        <p:spPr>
          <a:xfrm>
            <a:off x="8706118" y="11012356"/>
            <a:ext cx="719755" cy="449837"/>
          </a:xfrm>
          <a:custGeom>
            <a:avLst/>
            <a:gdLst>
              <a:gd name="connsiteX0" fmla="*/ 376629 w 380554"/>
              <a:gd name="connsiteY0" fmla="*/ 110080 h 237841"/>
              <a:gd name="connsiteX1" fmla="*/ 257706 w 380554"/>
              <a:gd name="connsiteY1" fmla="*/ 3050 h 237841"/>
              <a:gd name="connsiteX2" fmla="*/ 244908 w 380554"/>
              <a:gd name="connsiteY2" fmla="*/ 1028 h 237841"/>
              <a:gd name="connsiteX3" fmla="*/ 237847 w 380554"/>
              <a:gd name="connsiteY3" fmla="*/ 11887 h 237841"/>
              <a:gd name="connsiteX4" fmla="*/ 237847 w 380554"/>
              <a:gd name="connsiteY4" fmla="*/ 35672 h 237841"/>
              <a:gd name="connsiteX5" fmla="*/ 241912 w 380554"/>
              <a:gd name="connsiteY5" fmla="*/ 44626 h 237841"/>
              <a:gd name="connsiteX6" fmla="*/ 299628 w 380554"/>
              <a:gd name="connsiteY6" fmla="*/ 95133 h 237841"/>
              <a:gd name="connsiteX7" fmla="*/ 11893 w 380554"/>
              <a:gd name="connsiteY7" fmla="*/ 95133 h 237841"/>
              <a:gd name="connsiteX8" fmla="*/ 0 w 380554"/>
              <a:gd name="connsiteY8" fmla="*/ 107026 h 237841"/>
              <a:gd name="connsiteX9" fmla="*/ 0 w 380554"/>
              <a:gd name="connsiteY9" fmla="*/ 130810 h 237841"/>
              <a:gd name="connsiteX10" fmla="*/ 11893 w 380554"/>
              <a:gd name="connsiteY10" fmla="*/ 142703 h 237841"/>
              <a:gd name="connsiteX11" fmla="*/ 299628 w 380554"/>
              <a:gd name="connsiteY11" fmla="*/ 142703 h 237841"/>
              <a:gd name="connsiteX12" fmla="*/ 241912 w 380554"/>
              <a:gd name="connsiteY12" fmla="*/ 193211 h 237841"/>
              <a:gd name="connsiteX13" fmla="*/ 237847 w 380554"/>
              <a:gd name="connsiteY13" fmla="*/ 202165 h 237841"/>
              <a:gd name="connsiteX14" fmla="*/ 237847 w 380554"/>
              <a:gd name="connsiteY14" fmla="*/ 225949 h 237841"/>
              <a:gd name="connsiteX15" fmla="*/ 244908 w 380554"/>
              <a:gd name="connsiteY15" fmla="*/ 236808 h 237841"/>
              <a:gd name="connsiteX16" fmla="*/ 249739 w 380554"/>
              <a:gd name="connsiteY16" fmla="*/ 237842 h 237841"/>
              <a:gd name="connsiteX17" fmla="*/ 257706 w 380554"/>
              <a:gd name="connsiteY17" fmla="*/ 234787 h 237841"/>
              <a:gd name="connsiteX18" fmla="*/ 376629 w 380554"/>
              <a:gd name="connsiteY18" fmla="*/ 127756 h 237841"/>
              <a:gd name="connsiteX19" fmla="*/ 380555 w 380554"/>
              <a:gd name="connsiteY19" fmla="*/ 118918 h 237841"/>
              <a:gd name="connsiteX20" fmla="*/ 376629 w 380554"/>
              <a:gd name="connsiteY20" fmla="*/ 110080 h 237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237841">
                <a:moveTo>
                  <a:pt x="376629" y="110080"/>
                </a:moveTo>
                <a:lnTo>
                  <a:pt x="257706" y="3050"/>
                </a:lnTo>
                <a:cubicBezTo>
                  <a:pt x="254222" y="-98"/>
                  <a:pt x="249181" y="-876"/>
                  <a:pt x="244908" y="1028"/>
                </a:cubicBezTo>
                <a:cubicBezTo>
                  <a:pt x="240611" y="2933"/>
                  <a:pt x="237847" y="7195"/>
                  <a:pt x="237847" y="11887"/>
                </a:cubicBezTo>
                <a:lnTo>
                  <a:pt x="237847" y="35672"/>
                </a:lnTo>
                <a:cubicBezTo>
                  <a:pt x="237847" y="39098"/>
                  <a:pt x="239333" y="42361"/>
                  <a:pt x="241912" y="44626"/>
                </a:cubicBezTo>
                <a:lnTo>
                  <a:pt x="299628" y="95133"/>
                </a:lnTo>
                <a:lnTo>
                  <a:pt x="11893" y="95133"/>
                </a:lnTo>
                <a:cubicBezTo>
                  <a:pt x="5319" y="95133"/>
                  <a:pt x="0" y="100452"/>
                  <a:pt x="0" y="107026"/>
                </a:cubicBezTo>
                <a:lnTo>
                  <a:pt x="0" y="130810"/>
                </a:lnTo>
                <a:cubicBezTo>
                  <a:pt x="0" y="137383"/>
                  <a:pt x="5319" y="142703"/>
                  <a:pt x="11893" y="142703"/>
                </a:cubicBezTo>
                <a:lnTo>
                  <a:pt x="299628" y="142703"/>
                </a:lnTo>
                <a:lnTo>
                  <a:pt x="241912" y="193211"/>
                </a:lnTo>
                <a:cubicBezTo>
                  <a:pt x="239333" y="195475"/>
                  <a:pt x="237847" y="198739"/>
                  <a:pt x="237847" y="202165"/>
                </a:cubicBezTo>
                <a:lnTo>
                  <a:pt x="237847" y="225949"/>
                </a:lnTo>
                <a:cubicBezTo>
                  <a:pt x="237847" y="230641"/>
                  <a:pt x="240611" y="234903"/>
                  <a:pt x="244908" y="236808"/>
                </a:cubicBezTo>
                <a:cubicBezTo>
                  <a:pt x="246464" y="237505"/>
                  <a:pt x="248090" y="237842"/>
                  <a:pt x="249739" y="237842"/>
                </a:cubicBezTo>
                <a:cubicBezTo>
                  <a:pt x="252618" y="237842"/>
                  <a:pt x="255476" y="236796"/>
                  <a:pt x="257706" y="234787"/>
                </a:cubicBezTo>
                <a:lnTo>
                  <a:pt x="376629" y="127756"/>
                </a:lnTo>
                <a:cubicBezTo>
                  <a:pt x="379114" y="125503"/>
                  <a:pt x="380555" y="122286"/>
                  <a:pt x="380555" y="118918"/>
                </a:cubicBezTo>
                <a:cubicBezTo>
                  <a:pt x="380555" y="115550"/>
                  <a:pt x="379114" y="112334"/>
                  <a:pt x="376629" y="110080"/>
                </a:cubicBezTo>
                <a:close/>
              </a:path>
            </a:pathLst>
          </a:custGeom>
          <a:solidFill>
            <a:schemeClr val="bg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797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50">
            <a:extLst>
              <a:ext uri="{FF2B5EF4-FFF2-40B4-BE49-F238E27FC236}">
                <a16:creationId xmlns:a16="http://schemas.microsoft.com/office/drawing/2014/main" id="{608B08A3-EA31-0C4A-BC9D-B30DC0C227DF}"/>
              </a:ext>
            </a:extLst>
          </p:cNvPr>
          <p:cNvSpPr txBox="1"/>
          <p:nvPr/>
        </p:nvSpPr>
        <p:spPr>
          <a:xfrm>
            <a:off x="7176901" y="1022190"/>
            <a:ext cx="100238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3F28E76-CD48-5C4E-9636-E20383F0B93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7" name="Freeform 1">
            <a:extLst>
              <a:ext uri="{FF2B5EF4-FFF2-40B4-BE49-F238E27FC236}">
                <a16:creationId xmlns:a16="http://schemas.microsoft.com/office/drawing/2014/main" id="{EE989C2F-FAA9-6E4D-81FF-B99F873A3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69218" y="7576864"/>
            <a:ext cx="700093" cy="700093"/>
          </a:xfrm>
          <a:custGeom>
            <a:avLst/>
            <a:gdLst>
              <a:gd name="T0" fmla="*/ 75 w 1174"/>
              <a:gd name="T1" fmla="*/ 163 h 1173"/>
              <a:gd name="T2" fmla="*/ 75 w 1174"/>
              <a:gd name="T3" fmla="*/ 163 h 1173"/>
              <a:gd name="T4" fmla="*/ 138 w 1174"/>
              <a:gd name="T5" fmla="*/ 18 h 1173"/>
              <a:gd name="T6" fmla="*/ 978 w 1174"/>
              <a:gd name="T7" fmla="*/ 6 h 1173"/>
              <a:gd name="T8" fmla="*/ 1173 w 1174"/>
              <a:gd name="T9" fmla="*/ 200 h 1173"/>
              <a:gd name="T10" fmla="*/ 1154 w 1174"/>
              <a:gd name="T11" fmla="*/ 1041 h 1173"/>
              <a:gd name="T12" fmla="*/ 1010 w 1174"/>
              <a:gd name="T13" fmla="*/ 1097 h 1173"/>
              <a:gd name="T14" fmla="*/ 75 w 1174"/>
              <a:gd name="T15" fmla="*/ 163 h 1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74" h="1173">
                <a:moveTo>
                  <a:pt x="75" y="163"/>
                </a:moveTo>
                <a:lnTo>
                  <a:pt x="75" y="163"/>
                </a:lnTo>
                <a:cubicBezTo>
                  <a:pt x="0" y="87"/>
                  <a:pt x="25" y="25"/>
                  <a:pt x="138" y="18"/>
                </a:cubicBezTo>
                <a:cubicBezTo>
                  <a:pt x="978" y="6"/>
                  <a:pt x="978" y="6"/>
                  <a:pt x="978" y="6"/>
                </a:cubicBezTo>
                <a:cubicBezTo>
                  <a:pt x="1085" y="0"/>
                  <a:pt x="1173" y="87"/>
                  <a:pt x="1173" y="200"/>
                </a:cubicBezTo>
                <a:cubicBezTo>
                  <a:pt x="1154" y="1041"/>
                  <a:pt x="1154" y="1041"/>
                  <a:pt x="1154" y="1041"/>
                </a:cubicBezTo>
                <a:cubicBezTo>
                  <a:pt x="1154" y="1147"/>
                  <a:pt x="1085" y="1172"/>
                  <a:pt x="1010" y="1097"/>
                </a:cubicBezTo>
                <a:lnTo>
                  <a:pt x="75" y="16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2">
            <a:extLst>
              <a:ext uri="{FF2B5EF4-FFF2-40B4-BE49-F238E27FC236}">
                <a16:creationId xmlns:a16="http://schemas.microsoft.com/office/drawing/2014/main" id="{45611D8F-64F8-0C4E-B445-66715F8CA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8874" y="4758069"/>
            <a:ext cx="3539945" cy="1871301"/>
          </a:xfrm>
          <a:custGeom>
            <a:avLst/>
            <a:gdLst>
              <a:gd name="T0" fmla="*/ 5931 w 5932"/>
              <a:gd name="T1" fmla="*/ 2590 h 3136"/>
              <a:gd name="T2" fmla="*/ 5931 w 5932"/>
              <a:gd name="T3" fmla="*/ 2590 h 3136"/>
              <a:gd name="T4" fmla="*/ 5693 w 5932"/>
              <a:gd name="T5" fmla="*/ 2339 h 3136"/>
              <a:gd name="T6" fmla="*/ 3228 w 5932"/>
              <a:gd name="T7" fmla="*/ 358 h 3136"/>
              <a:gd name="T8" fmla="*/ 219 w 5932"/>
              <a:gd name="T9" fmla="*/ 1029 h 3136"/>
              <a:gd name="T10" fmla="*/ 288 w 5932"/>
              <a:gd name="T11" fmla="*/ 1681 h 3136"/>
              <a:gd name="T12" fmla="*/ 746 w 5932"/>
              <a:gd name="T13" fmla="*/ 1612 h 3136"/>
              <a:gd name="T14" fmla="*/ 3197 w 5932"/>
              <a:gd name="T15" fmla="*/ 1185 h 3136"/>
              <a:gd name="T16" fmla="*/ 5166 w 5932"/>
              <a:gd name="T17" fmla="*/ 2928 h 3136"/>
              <a:gd name="T18" fmla="*/ 5367 w 5932"/>
              <a:gd name="T19" fmla="*/ 3135 h 3136"/>
              <a:gd name="T20" fmla="*/ 5931 w 5932"/>
              <a:gd name="T21" fmla="*/ 2590 h 3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32" h="3136">
                <a:moveTo>
                  <a:pt x="5931" y="2590"/>
                </a:moveTo>
                <a:lnTo>
                  <a:pt x="5931" y="2590"/>
                </a:lnTo>
                <a:cubicBezTo>
                  <a:pt x="5806" y="2464"/>
                  <a:pt x="5718" y="2364"/>
                  <a:pt x="5693" y="2339"/>
                </a:cubicBezTo>
                <a:cubicBezTo>
                  <a:pt x="4558" y="1104"/>
                  <a:pt x="4069" y="646"/>
                  <a:pt x="3228" y="358"/>
                </a:cubicBezTo>
                <a:cubicBezTo>
                  <a:pt x="2195" y="0"/>
                  <a:pt x="909" y="326"/>
                  <a:pt x="219" y="1029"/>
                </a:cubicBezTo>
                <a:cubicBezTo>
                  <a:pt x="0" y="1217"/>
                  <a:pt x="50" y="1555"/>
                  <a:pt x="288" y="1681"/>
                </a:cubicBezTo>
                <a:cubicBezTo>
                  <a:pt x="439" y="1756"/>
                  <a:pt x="627" y="1731"/>
                  <a:pt x="746" y="1612"/>
                </a:cubicBezTo>
                <a:cubicBezTo>
                  <a:pt x="1367" y="1010"/>
                  <a:pt x="2413" y="816"/>
                  <a:pt x="3197" y="1185"/>
                </a:cubicBezTo>
                <a:cubicBezTo>
                  <a:pt x="3749" y="1443"/>
                  <a:pt x="4081" y="1737"/>
                  <a:pt x="5166" y="2928"/>
                </a:cubicBezTo>
                <a:cubicBezTo>
                  <a:pt x="5166" y="2928"/>
                  <a:pt x="5248" y="3010"/>
                  <a:pt x="5367" y="3135"/>
                </a:cubicBezTo>
                <a:cubicBezTo>
                  <a:pt x="5436" y="2859"/>
                  <a:pt x="5655" y="2646"/>
                  <a:pt x="5931" y="25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B94013BE-F254-FB48-85C7-DBE40749B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0421" y="6845187"/>
            <a:ext cx="3489937" cy="1763392"/>
          </a:xfrm>
          <a:custGeom>
            <a:avLst/>
            <a:gdLst>
              <a:gd name="T0" fmla="*/ 5700 w 5846"/>
              <a:gd name="T1" fmla="*/ 1373 h 2954"/>
              <a:gd name="T2" fmla="*/ 5700 w 5846"/>
              <a:gd name="T3" fmla="*/ 1373 h 2954"/>
              <a:gd name="T4" fmla="*/ 5262 w 5846"/>
              <a:gd name="T5" fmla="*/ 1298 h 2954"/>
              <a:gd name="T6" fmla="*/ 3844 w 5846"/>
              <a:gd name="T7" fmla="*/ 2025 h 2954"/>
              <a:gd name="T8" fmla="*/ 797 w 5846"/>
              <a:gd name="T9" fmla="*/ 232 h 2954"/>
              <a:gd name="T10" fmla="*/ 571 w 5846"/>
              <a:gd name="T11" fmla="*/ 0 h 2954"/>
              <a:gd name="T12" fmla="*/ 0 w 5846"/>
              <a:gd name="T13" fmla="*/ 545 h 2954"/>
              <a:gd name="T14" fmla="*/ 276 w 5846"/>
              <a:gd name="T15" fmla="*/ 828 h 2954"/>
              <a:gd name="T16" fmla="*/ 3901 w 5846"/>
              <a:gd name="T17" fmla="*/ 2809 h 2954"/>
              <a:gd name="T18" fmla="*/ 5782 w 5846"/>
              <a:gd name="T19" fmla="*/ 1806 h 2954"/>
              <a:gd name="T20" fmla="*/ 5700 w 5846"/>
              <a:gd name="T21" fmla="*/ 1373 h 2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46" h="2954">
                <a:moveTo>
                  <a:pt x="5700" y="1373"/>
                </a:moveTo>
                <a:lnTo>
                  <a:pt x="5700" y="1373"/>
                </a:lnTo>
                <a:cubicBezTo>
                  <a:pt x="5581" y="1260"/>
                  <a:pt x="5406" y="1229"/>
                  <a:pt x="5262" y="1298"/>
                </a:cubicBezTo>
                <a:cubicBezTo>
                  <a:pt x="5080" y="1379"/>
                  <a:pt x="4797" y="1868"/>
                  <a:pt x="3844" y="2025"/>
                </a:cubicBezTo>
                <a:cubicBezTo>
                  <a:pt x="2803" y="2194"/>
                  <a:pt x="1882" y="1423"/>
                  <a:pt x="797" y="232"/>
                </a:cubicBezTo>
                <a:cubicBezTo>
                  <a:pt x="772" y="207"/>
                  <a:pt x="684" y="119"/>
                  <a:pt x="571" y="0"/>
                </a:cubicBezTo>
                <a:cubicBezTo>
                  <a:pt x="502" y="276"/>
                  <a:pt x="282" y="483"/>
                  <a:pt x="0" y="545"/>
                </a:cubicBezTo>
                <a:cubicBezTo>
                  <a:pt x="157" y="709"/>
                  <a:pt x="270" y="821"/>
                  <a:pt x="276" y="828"/>
                </a:cubicBezTo>
                <a:cubicBezTo>
                  <a:pt x="1380" y="1975"/>
                  <a:pt x="2333" y="2953"/>
                  <a:pt x="3901" y="2809"/>
                </a:cubicBezTo>
                <a:cubicBezTo>
                  <a:pt x="4841" y="2721"/>
                  <a:pt x="5688" y="2038"/>
                  <a:pt x="5782" y="1806"/>
                </a:cubicBezTo>
                <a:cubicBezTo>
                  <a:pt x="5845" y="1662"/>
                  <a:pt x="5813" y="1486"/>
                  <a:pt x="5700" y="137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0" name="Freeform 4">
            <a:extLst>
              <a:ext uri="{FF2B5EF4-FFF2-40B4-BE49-F238E27FC236}">
                <a16:creationId xmlns:a16="http://schemas.microsoft.com/office/drawing/2014/main" id="{20C18732-1913-D04D-915C-6A675EEF5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0518" y="5850318"/>
            <a:ext cx="1771288" cy="1771288"/>
          </a:xfrm>
          <a:custGeom>
            <a:avLst/>
            <a:gdLst>
              <a:gd name="T0" fmla="*/ 2965 w 2966"/>
              <a:gd name="T1" fmla="*/ 1485 h 2966"/>
              <a:gd name="T2" fmla="*/ 2965 w 2966"/>
              <a:gd name="T3" fmla="*/ 1485 h 2966"/>
              <a:gd name="T4" fmla="*/ 1486 w 2966"/>
              <a:gd name="T5" fmla="*/ 2965 h 2966"/>
              <a:gd name="T6" fmla="*/ 0 w 2966"/>
              <a:gd name="T7" fmla="*/ 1485 h 2966"/>
              <a:gd name="T8" fmla="*/ 1486 w 2966"/>
              <a:gd name="T9" fmla="*/ 0 h 2966"/>
              <a:gd name="T10" fmla="*/ 2965 w 2966"/>
              <a:gd name="T11" fmla="*/ 1485 h 2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66" h="2966">
                <a:moveTo>
                  <a:pt x="2965" y="1485"/>
                </a:moveTo>
                <a:lnTo>
                  <a:pt x="2965" y="1485"/>
                </a:lnTo>
                <a:cubicBezTo>
                  <a:pt x="2965" y="2300"/>
                  <a:pt x="2300" y="2965"/>
                  <a:pt x="1486" y="2965"/>
                </a:cubicBezTo>
                <a:cubicBezTo>
                  <a:pt x="665" y="2965"/>
                  <a:pt x="0" y="2300"/>
                  <a:pt x="0" y="1485"/>
                </a:cubicBezTo>
                <a:cubicBezTo>
                  <a:pt x="0" y="665"/>
                  <a:pt x="665" y="0"/>
                  <a:pt x="1486" y="0"/>
                </a:cubicBezTo>
                <a:cubicBezTo>
                  <a:pt x="2300" y="0"/>
                  <a:pt x="2965" y="665"/>
                  <a:pt x="2965" y="14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A380D497-5335-AA47-87EC-55FEB248B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2545" y="5881902"/>
            <a:ext cx="1766024" cy="1766025"/>
          </a:xfrm>
          <a:custGeom>
            <a:avLst/>
            <a:gdLst>
              <a:gd name="T0" fmla="*/ 2960 w 2961"/>
              <a:gd name="T1" fmla="*/ 1479 h 2960"/>
              <a:gd name="T2" fmla="*/ 2960 w 2961"/>
              <a:gd name="T3" fmla="*/ 1479 h 2960"/>
              <a:gd name="T4" fmla="*/ 1480 w 2961"/>
              <a:gd name="T5" fmla="*/ 2959 h 2960"/>
              <a:gd name="T6" fmla="*/ 0 w 2961"/>
              <a:gd name="T7" fmla="*/ 1479 h 2960"/>
              <a:gd name="T8" fmla="*/ 1480 w 2961"/>
              <a:gd name="T9" fmla="*/ 0 h 2960"/>
              <a:gd name="T10" fmla="*/ 2960 w 2961"/>
              <a:gd name="T11" fmla="*/ 1479 h 2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61" h="2960">
                <a:moveTo>
                  <a:pt x="2960" y="1479"/>
                </a:moveTo>
                <a:lnTo>
                  <a:pt x="2960" y="1479"/>
                </a:lnTo>
                <a:cubicBezTo>
                  <a:pt x="2960" y="2300"/>
                  <a:pt x="2301" y="2959"/>
                  <a:pt x="1480" y="2959"/>
                </a:cubicBezTo>
                <a:cubicBezTo>
                  <a:pt x="665" y="2959"/>
                  <a:pt x="0" y="2300"/>
                  <a:pt x="0" y="1479"/>
                </a:cubicBezTo>
                <a:cubicBezTo>
                  <a:pt x="0" y="665"/>
                  <a:pt x="665" y="0"/>
                  <a:pt x="1480" y="0"/>
                </a:cubicBezTo>
                <a:cubicBezTo>
                  <a:pt x="2301" y="0"/>
                  <a:pt x="2960" y="665"/>
                  <a:pt x="2960" y="14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00E8EA46-DD8F-6B42-AEE8-5C1AFD83A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0594" y="5858215"/>
            <a:ext cx="1766025" cy="1766023"/>
          </a:xfrm>
          <a:custGeom>
            <a:avLst/>
            <a:gdLst>
              <a:gd name="T0" fmla="*/ 2960 w 2961"/>
              <a:gd name="T1" fmla="*/ 1479 h 2959"/>
              <a:gd name="T2" fmla="*/ 2960 w 2961"/>
              <a:gd name="T3" fmla="*/ 1479 h 2959"/>
              <a:gd name="T4" fmla="*/ 1480 w 2961"/>
              <a:gd name="T5" fmla="*/ 2958 h 2959"/>
              <a:gd name="T6" fmla="*/ 0 w 2961"/>
              <a:gd name="T7" fmla="*/ 1479 h 2959"/>
              <a:gd name="T8" fmla="*/ 1480 w 2961"/>
              <a:gd name="T9" fmla="*/ 0 h 2959"/>
              <a:gd name="T10" fmla="*/ 2960 w 2961"/>
              <a:gd name="T11" fmla="*/ 1479 h 2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61" h="2959">
                <a:moveTo>
                  <a:pt x="2960" y="1479"/>
                </a:moveTo>
                <a:lnTo>
                  <a:pt x="2960" y="1479"/>
                </a:lnTo>
                <a:cubicBezTo>
                  <a:pt x="2960" y="2300"/>
                  <a:pt x="2302" y="2958"/>
                  <a:pt x="1480" y="2958"/>
                </a:cubicBezTo>
                <a:cubicBezTo>
                  <a:pt x="665" y="2958"/>
                  <a:pt x="0" y="2300"/>
                  <a:pt x="0" y="1479"/>
                </a:cubicBezTo>
                <a:cubicBezTo>
                  <a:pt x="0" y="664"/>
                  <a:pt x="665" y="0"/>
                  <a:pt x="1480" y="0"/>
                </a:cubicBezTo>
                <a:cubicBezTo>
                  <a:pt x="2302" y="0"/>
                  <a:pt x="2960" y="664"/>
                  <a:pt x="2960" y="147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6" name="Freeform 10">
            <a:extLst>
              <a:ext uri="{FF2B5EF4-FFF2-40B4-BE49-F238E27FC236}">
                <a16:creationId xmlns:a16="http://schemas.microsoft.com/office/drawing/2014/main" id="{F6FD1E89-3693-064D-AFBD-75C646743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7883" y="5166017"/>
            <a:ext cx="760626" cy="768523"/>
          </a:xfrm>
          <a:custGeom>
            <a:avLst/>
            <a:gdLst>
              <a:gd name="T0" fmla="*/ 1222 w 1274"/>
              <a:gd name="T1" fmla="*/ 1022 h 1286"/>
              <a:gd name="T2" fmla="*/ 1222 w 1274"/>
              <a:gd name="T3" fmla="*/ 1022 h 1286"/>
              <a:gd name="T4" fmla="*/ 1191 w 1274"/>
              <a:gd name="T5" fmla="*/ 1122 h 1286"/>
              <a:gd name="T6" fmla="*/ 131 w 1274"/>
              <a:gd name="T7" fmla="*/ 1273 h 1286"/>
              <a:gd name="T8" fmla="*/ 0 w 1274"/>
              <a:gd name="T9" fmla="*/ 1160 h 1286"/>
              <a:gd name="T10" fmla="*/ 6 w 1274"/>
              <a:gd name="T11" fmla="*/ 94 h 1286"/>
              <a:gd name="T12" fmla="*/ 106 w 1274"/>
              <a:gd name="T13" fmla="*/ 50 h 1286"/>
              <a:gd name="T14" fmla="*/ 1222 w 1274"/>
              <a:gd name="T15" fmla="*/ 1022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4" h="1286">
                <a:moveTo>
                  <a:pt x="1222" y="1022"/>
                </a:moveTo>
                <a:lnTo>
                  <a:pt x="1222" y="1022"/>
                </a:lnTo>
                <a:cubicBezTo>
                  <a:pt x="1273" y="1066"/>
                  <a:pt x="1260" y="1116"/>
                  <a:pt x="1191" y="1122"/>
                </a:cubicBezTo>
                <a:cubicBezTo>
                  <a:pt x="131" y="1273"/>
                  <a:pt x="131" y="1273"/>
                  <a:pt x="131" y="1273"/>
                </a:cubicBezTo>
                <a:cubicBezTo>
                  <a:pt x="62" y="1285"/>
                  <a:pt x="0" y="1229"/>
                  <a:pt x="0" y="1160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19"/>
                  <a:pt x="50" y="0"/>
                  <a:pt x="106" y="50"/>
                </a:cubicBezTo>
                <a:lnTo>
                  <a:pt x="1222" y="102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87A4D8F4-C21F-D445-87B8-27EA81F1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625" y="4847555"/>
            <a:ext cx="2750366" cy="947494"/>
          </a:xfrm>
          <a:custGeom>
            <a:avLst/>
            <a:gdLst>
              <a:gd name="T0" fmla="*/ 3054 w 4610"/>
              <a:gd name="T1" fmla="*/ 138 h 1587"/>
              <a:gd name="T2" fmla="*/ 3054 w 4610"/>
              <a:gd name="T3" fmla="*/ 138 h 1587"/>
              <a:gd name="T4" fmla="*/ 1430 w 4610"/>
              <a:gd name="T5" fmla="*/ 182 h 1587"/>
              <a:gd name="T6" fmla="*/ 176 w 4610"/>
              <a:gd name="T7" fmla="*/ 909 h 1587"/>
              <a:gd name="T8" fmla="*/ 301 w 4610"/>
              <a:gd name="T9" fmla="*/ 1530 h 1587"/>
              <a:gd name="T10" fmla="*/ 677 w 4610"/>
              <a:gd name="T11" fmla="*/ 1505 h 1587"/>
              <a:gd name="T12" fmla="*/ 1530 w 4610"/>
              <a:gd name="T13" fmla="*/ 978 h 1587"/>
              <a:gd name="T14" fmla="*/ 3041 w 4610"/>
              <a:gd name="T15" fmla="*/ 953 h 1587"/>
              <a:gd name="T16" fmla="*/ 4001 w 4610"/>
              <a:gd name="T17" fmla="*/ 1536 h 1587"/>
              <a:gd name="T18" fmla="*/ 4352 w 4610"/>
              <a:gd name="T19" fmla="*/ 1511 h 1587"/>
              <a:gd name="T20" fmla="*/ 4421 w 4610"/>
              <a:gd name="T21" fmla="*/ 884 h 1587"/>
              <a:gd name="T22" fmla="*/ 3054 w 4610"/>
              <a:gd name="T23" fmla="*/ 138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10" h="1587">
                <a:moveTo>
                  <a:pt x="3054" y="138"/>
                </a:moveTo>
                <a:lnTo>
                  <a:pt x="3054" y="138"/>
                </a:lnTo>
                <a:cubicBezTo>
                  <a:pt x="2458" y="0"/>
                  <a:pt x="1881" y="31"/>
                  <a:pt x="1430" y="182"/>
                </a:cubicBezTo>
                <a:cubicBezTo>
                  <a:pt x="821" y="364"/>
                  <a:pt x="257" y="821"/>
                  <a:pt x="176" y="909"/>
                </a:cubicBezTo>
                <a:cubicBezTo>
                  <a:pt x="0" y="1097"/>
                  <a:pt x="63" y="1417"/>
                  <a:pt x="301" y="1530"/>
                </a:cubicBezTo>
                <a:cubicBezTo>
                  <a:pt x="420" y="1586"/>
                  <a:pt x="564" y="1574"/>
                  <a:pt x="677" y="1505"/>
                </a:cubicBezTo>
                <a:cubicBezTo>
                  <a:pt x="709" y="1486"/>
                  <a:pt x="1091" y="1141"/>
                  <a:pt x="1530" y="978"/>
                </a:cubicBezTo>
                <a:cubicBezTo>
                  <a:pt x="2038" y="790"/>
                  <a:pt x="2590" y="796"/>
                  <a:pt x="3041" y="953"/>
                </a:cubicBezTo>
                <a:cubicBezTo>
                  <a:pt x="3662" y="1166"/>
                  <a:pt x="3838" y="1473"/>
                  <a:pt x="4001" y="1536"/>
                </a:cubicBezTo>
                <a:cubicBezTo>
                  <a:pt x="4120" y="1580"/>
                  <a:pt x="4245" y="1574"/>
                  <a:pt x="4352" y="1511"/>
                </a:cubicBezTo>
                <a:cubicBezTo>
                  <a:pt x="4571" y="1379"/>
                  <a:pt x="4609" y="1066"/>
                  <a:pt x="4421" y="884"/>
                </a:cubicBezTo>
                <a:cubicBezTo>
                  <a:pt x="4070" y="533"/>
                  <a:pt x="3461" y="219"/>
                  <a:pt x="3054" y="13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1" name="Freeform 12">
            <a:extLst>
              <a:ext uri="{FF2B5EF4-FFF2-40B4-BE49-F238E27FC236}">
                <a16:creationId xmlns:a16="http://schemas.microsoft.com/office/drawing/2014/main" id="{30D81F6A-C1DA-B947-B97B-4D00F8150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9148" y="7576864"/>
            <a:ext cx="700093" cy="700093"/>
          </a:xfrm>
          <a:custGeom>
            <a:avLst/>
            <a:gdLst>
              <a:gd name="T0" fmla="*/ 75 w 1174"/>
              <a:gd name="T1" fmla="*/ 163 h 1173"/>
              <a:gd name="T2" fmla="*/ 75 w 1174"/>
              <a:gd name="T3" fmla="*/ 163 h 1173"/>
              <a:gd name="T4" fmla="*/ 132 w 1174"/>
              <a:gd name="T5" fmla="*/ 18 h 1173"/>
              <a:gd name="T6" fmla="*/ 972 w 1174"/>
              <a:gd name="T7" fmla="*/ 6 h 1173"/>
              <a:gd name="T8" fmla="*/ 1167 w 1174"/>
              <a:gd name="T9" fmla="*/ 200 h 1173"/>
              <a:gd name="T10" fmla="*/ 1154 w 1174"/>
              <a:gd name="T11" fmla="*/ 1041 h 1173"/>
              <a:gd name="T12" fmla="*/ 1010 w 1174"/>
              <a:gd name="T13" fmla="*/ 1097 h 1173"/>
              <a:gd name="T14" fmla="*/ 75 w 1174"/>
              <a:gd name="T15" fmla="*/ 163 h 1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74" h="1173">
                <a:moveTo>
                  <a:pt x="75" y="163"/>
                </a:moveTo>
                <a:lnTo>
                  <a:pt x="75" y="163"/>
                </a:lnTo>
                <a:cubicBezTo>
                  <a:pt x="0" y="87"/>
                  <a:pt x="25" y="25"/>
                  <a:pt x="132" y="18"/>
                </a:cubicBezTo>
                <a:cubicBezTo>
                  <a:pt x="972" y="6"/>
                  <a:pt x="972" y="6"/>
                  <a:pt x="972" y="6"/>
                </a:cubicBezTo>
                <a:cubicBezTo>
                  <a:pt x="1085" y="0"/>
                  <a:pt x="1173" y="87"/>
                  <a:pt x="1167" y="200"/>
                </a:cubicBezTo>
                <a:cubicBezTo>
                  <a:pt x="1154" y="1041"/>
                  <a:pt x="1154" y="1041"/>
                  <a:pt x="1154" y="1041"/>
                </a:cubicBezTo>
                <a:cubicBezTo>
                  <a:pt x="1148" y="1147"/>
                  <a:pt x="1085" y="1172"/>
                  <a:pt x="1010" y="1097"/>
                </a:cubicBezTo>
                <a:lnTo>
                  <a:pt x="75" y="16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8A7A09BF-BE89-A841-8B6E-0B09859C0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6173" y="4758069"/>
            <a:ext cx="3539943" cy="1871301"/>
          </a:xfrm>
          <a:custGeom>
            <a:avLst/>
            <a:gdLst>
              <a:gd name="T0" fmla="*/ 5932 w 5933"/>
              <a:gd name="T1" fmla="*/ 2590 h 3136"/>
              <a:gd name="T2" fmla="*/ 5932 w 5933"/>
              <a:gd name="T3" fmla="*/ 2590 h 3136"/>
              <a:gd name="T4" fmla="*/ 5694 w 5933"/>
              <a:gd name="T5" fmla="*/ 2339 h 3136"/>
              <a:gd name="T6" fmla="*/ 3229 w 5933"/>
              <a:gd name="T7" fmla="*/ 358 h 3136"/>
              <a:gd name="T8" fmla="*/ 219 w 5933"/>
              <a:gd name="T9" fmla="*/ 1029 h 3136"/>
              <a:gd name="T10" fmla="*/ 289 w 5933"/>
              <a:gd name="T11" fmla="*/ 1681 h 3136"/>
              <a:gd name="T12" fmla="*/ 746 w 5933"/>
              <a:gd name="T13" fmla="*/ 1612 h 3136"/>
              <a:gd name="T14" fmla="*/ 3198 w 5933"/>
              <a:gd name="T15" fmla="*/ 1185 h 3136"/>
              <a:gd name="T16" fmla="*/ 5167 w 5933"/>
              <a:gd name="T17" fmla="*/ 2928 h 3136"/>
              <a:gd name="T18" fmla="*/ 5368 w 5933"/>
              <a:gd name="T19" fmla="*/ 3135 h 3136"/>
              <a:gd name="T20" fmla="*/ 5932 w 5933"/>
              <a:gd name="T21" fmla="*/ 2590 h 3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33" h="3136">
                <a:moveTo>
                  <a:pt x="5932" y="2590"/>
                </a:moveTo>
                <a:lnTo>
                  <a:pt x="5932" y="2590"/>
                </a:lnTo>
                <a:cubicBezTo>
                  <a:pt x="5807" y="2464"/>
                  <a:pt x="5719" y="2364"/>
                  <a:pt x="5694" y="2339"/>
                </a:cubicBezTo>
                <a:cubicBezTo>
                  <a:pt x="4559" y="1104"/>
                  <a:pt x="4070" y="646"/>
                  <a:pt x="3229" y="358"/>
                </a:cubicBezTo>
                <a:cubicBezTo>
                  <a:pt x="2189" y="0"/>
                  <a:pt x="903" y="326"/>
                  <a:pt x="219" y="1029"/>
                </a:cubicBezTo>
                <a:cubicBezTo>
                  <a:pt x="0" y="1217"/>
                  <a:pt x="44" y="1555"/>
                  <a:pt x="289" y="1681"/>
                </a:cubicBezTo>
                <a:cubicBezTo>
                  <a:pt x="433" y="1756"/>
                  <a:pt x="621" y="1731"/>
                  <a:pt x="746" y="1612"/>
                </a:cubicBezTo>
                <a:cubicBezTo>
                  <a:pt x="1367" y="1010"/>
                  <a:pt x="2414" y="816"/>
                  <a:pt x="3198" y="1185"/>
                </a:cubicBezTo>
                <a:cubicBezTo>
                  <a:pt x="3750" y="1443"/>
                  <a:pt x="4076" y="1737"/>
                  <a:pt x="5167" y="2928"/>
                </a:cubicBezTo>
                <a:cubicBezTo>
                  <a:pt x="5167" y="2928"/>
                  <a:pt x="5249" y="3010"/>
                  <a:pt x="5368" y="3135"/>
                </a:cubicBezTo>
                <a:cubicBezTo>
                  <a:pt x="5437" y="2859"/>
                  <a:pt x="5656" y="2646"/>
                  <a:pt x="5932" y="25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3" name="Freeform 14">
            <a:extLst>
              <a:ext uri="{FF2B5EF4-FFF2-40B4-BE49-F238E27FC236}">
                <a16:creationId xmlns:a16="http://schemas.microsoft.com/office/drawing/2014/main" id="{AC3D84CC-F30A-5846-A0F3-CEDF32075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0351" y="6845187"/>
            <a:ext cx="3487306" cy="1763392"/>
          </a:xfrm>
          <a:custGeom>
            <a:avLst/>
            <a:gdLst>
              <a:gd name="T0" fmla="*/ 5693 w 5845"/>
              <a:gd name="T1" fmla="*/ 1373 h 2954"/>
              <a:gd name="T2" fmla="*/ 5693 w 5845"/>
              <a:gd name="T3" fmla="*/ 1373 h 2954"/>
              <a:gd name="T4" fmla="*/ 5261 w 5845"/>
              <a:gd name="T5" fmla="*/ 1298 h 2954"/>
              <a:gd name="T6" fmla="*/ 3843 w 5845"/>
              <a:gd name="T7" fmla="*/ 2025 h 2954"/>
              <a:gd name="T8" fmla="*/ 791 w 5845"/>
              <a:gd name="T9" fmla="*/ 232 h 2954"/>
              <a:gd name="T10" fmla="*/ 571 w 5845"/>
              <a:gd name="T11" fmla="*/ 0 h 2954"/>
              <a:gd name="T12" fmla="*/ 0 w 5845"/>
              <a:gd name="T13" fmla="*/ 545 h 2954"/>
              <a:gd name="T14" fmla="*/ 270 w 5845"/>
              <a:gd name="T15" fmla="*/ 828 h 2954"/>
              <a:gd name="T16" fmla="*/ 3900 w 5845"/>
              <a:gd name="T17" fmla="*/ 2809 h 2954"/>
              <a:gd name="T18" fmla="*/ 5781 w 5845"/>
              <a:gd name="T19" fmla="*/ 1806 h 2954"/>
              <a:gd name="T20" fmla="*/ 5693 w 5845"/>
              <a:gd name="T21" fmla="*/ 1373 h 2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45" h="2954">
                <a:moveTo>
                  <a:pt x="5693" y="1373"/>
                </a:moveTo>
                <a:lnTo>
                  <a:pt x="5693" y="1373"/>
                </a:lnTo>
                <a:cubicBezTo>
                  <a:pt x="5580" y="1260"/>
                  <a:pt x="5405" y="1229"/>
                  <a:pt x="5261" y="1298"/>
                </a:cubicBezTo>
                <a:cubicBezTo>
                  <a:pt x="5072" y="1379"/>
                  <a:pt x="4790" y="1868"/>
                  <a:pt x="3843" y="2025"/>
                </a:cubicBezTo>
                <a:cubicBezTo>
                  <a:pt x="2803" y="2194"/>
                  <a:pt x="1875" y="1423"/>
                  <a:pt x="791" y="232"/>
                </a:cubicBezTo>
                <a:cubicBezTo>
                  <a:pt x="772" y="207"/>
                  <a:pt x="684" y="119"/>
                  <a:pt x="571" y="0"/>
                </a:cubicBezTo>
                <a:cubicBezTo>
                  <a:pt x="496" y="276"/>
                  <a:pt x="276" y="483"/>
                  <a:pt x="0" y="545"/>
                </a:cubicBezTo>
                <a:cubicBezTo>
                  <a:pt x="157" y="709"/>
                  <a:pt x="270" y="821"/>
                  <a:pt x="270" y="828"/>
                </a:cubicBezTo>
                <a:cubicBezTo>
                  <a:pt x="1374" y="1975"/>
                  <a:pt x="2327" y="2953"/>
                  <a:pt x="3900" y="2809"/>
                </a:cubicBezTo>
                <a:cubicBezTo>
                  <a:pt x="4840" y="2721"/>
                  <a:pt x="5687" y="2038"/>
                  <a:pt x="5781" y="1806"/>
                </a:cubicBezTo>
                <a:cubicBezTo>
                  <a:pt x="5844" y="1662"/>
                  <a:pt x="5806" y="1486"/>
                  <a:pt x="5693" y="137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1" name="Freeform 1">
            <a:extLst>
              <a:ext uri="{FF2B5EF4-FFF2-40B4-BE49-F238E27FC236}">
                <a16:creationId xmlns:a16="http://schemas.microsoft.com/office/drawing/2014/main" id="{8194C464-B88C-8F44-93BC-9B21F18EB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7886" y="7576864"/>
            <a:ext cx="700093" cy="700093"/>
          </a:xfrm>
          <a:custGeom>
            <a:avLst/>
            <a:gdLst>
              <a:gd name="T0" fmla="*/ 75 w 1174"/>
              <a:gd name="T1" fmla="*/ 163 h 1173"/>
              <a:gd name="T2" fmla="*/ 75 w 1174"/>
              <a:gd name="T3" fmla="*/ 163 h 1173"/>
              <a:gd name="T4" fmla="*/ 138 w 1174"/>
              <a:gd name="T5" fmla="*/ 18 h 1173"/>
              <a:gd name="T6" fmla="*/ 978 w 1174"/>
              <a:gd name="T7" fmla="*/ 6 h 1173"/>
              <a:gd name="T8" fmla="*/ 1173 w 1174"/>
              <a:gd name="T9" fmla="*/ 200 h 1173"/>
              <a:gd name="T10" fmla="*/ 1154 w 1174"/>
              <a:gd name="T11" fmla="*/ 1041 h 1173"/>
              <a:gd name="T12" fmla="*/ 1010 w 1174"/>
              <a:gd name="T13" fmla="*/ 1097 h 1173"/>
              <a:gd name="T14" fmla="*/ 75 w 1174"/>
              <a:gd name="T15" fmla="*/ 163 h 1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74" h="1173">
                <a:moveTo>
                  <a:pt x="75" y="163"/>
                </a:moveTo>
                <a:lnTo>
                  <a:pt x="75" y="163"/>
                </a:lnTo>
                <a:cubicBezTo>
                  <a:pt x="0" y="87"/>
                  <a:pt x="25" y="25"/>
                  <a:pt x="138" y="18"/>
                </a:cubicBezTo>
                <a:cubicBezTo>
                  <a:pt x="978" y="6"/>
                  <a:pt x="978" y="6"/>
                  <a:pt x="978" y="6"/>
                </a:cubicBezTo>
                <a:cubicBezTo>
                  <a:pt x="1085" y="0"/>
                  <a:pt x="1173" y="87"/>
                  <a:pt x="1173" y="200"/>
                </a:cubicBezTo>
                <a:cubicBezTo>
                  <a:pt x="1154" y="1041"/>
                  <a:pt x="1154" y="1041"/>
                  <a:pt x="1154" y="1041"/>
                </a:cubicBezTo>
                <a:cubicBezTo>
                  <a:pt x="1154" y="1147"/>
                  <a:pt x="1085" y="1172"/>
                  <a:pt x="1010" y="1097"/>
                </a:cubicBezTo>
                <a:lnTo>
                  <a:pt x="75" y="16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2" name="Freeform 2">
            <a:extLst>
              <a:ext uri="{FF2B5EF4-FFF2-40B4-BE49-F238E27FC236}">
                <a16:creationId xmlns:a16="http://schemas.microsoft.com/office/drawing/2014/main" id="{354AAD1F-D92A-4544-8B90-FBF0810EB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542" y="4758069"/>
            <a:ext cx="3539945" cy="1871301"/>
          </a:xfrm>
          <a:custGeom>
            <a:avLst/>
            <a:gdLst>
              <a:gd name="T0" fmla="*/ 5931 w 5932"/>
              <a:gd name="T1" fmla="*/ 2590 h 3136"/>
              <a:gd name="T2" fmla="*/ 5931 w 5932"/>
              <a:gd name="T3" fmla="*/ 2590 h 3136"/>
              <a:gd name="T4" fmla="*/ 5693 w 5932"/>
              <a:gd name="T5" fmla="*/ 2339 h 3136"/>
              <a:gd name="T6" fmla="*/ 3228 w 5932"/>
              <a:gd name="T7" fmla="*/ 358 h 3136"/>
              <a:gd name="T8" fmla="*/ 219 w 5932"/>
              <a:gd name="T9" fmla="*/ 1029 h 3136"/>
              <a:gd name="T10" fmla="*/ 288 w 5932"/>
              <a:gd name="T11" fmla="*/ 1681 h 3136"/>
              <a:gd name="T12" fmla="*/ 746 w 5932"/>
              <a:gd name="T13" fmla="*/ 1612 h 3136"/>
              <a:gd name="T14" fmla="*/ 3197 w 5932"/>
              <a:gd name="T15" fmla="*/ 1185 h 3136"/>
              <a:gd name="T16" fmla="*/ 5166 w 5932"/>
              <a:gd name="T17" fmla="*/ 2928 h 3136"/>
              <a:gd name="T18" fmla="*/ 5367 w 5932"/>
              <a:gd name="T19" fmla="*/ 3135 h 3136"/>
              <a:gd name="T20" fmla="*/ 5931 w 5932"/>
              <a:gd name="T21" fmla="*/ 2590 h 3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32" h="3136">
                <a:moveTo>
                  <a:pt x="5931" y="2590"/>
                </a:moveTo>
                <a:lnTo>
                  <a:pt x="5931" y="2590"/>
                </a:lnTo>
                <a:cubicBezTo>
                  <a:pt x="5806" y="2464"/>
                  <a:pt x="5718" y="2364"/>
                  <a:pt x="5693" y="2339"/>
                </a:cubicBezTo>
                <a:cubicBezTo>
                  <a:pt x="4558" y="1104"/>
                  <a:pt x="4069" y="646"/>
                  <a:pt x="3228" y="358"/>
                </a:cubicBezTo>
                <a:cubicBezTo>
                  <a:pt x="2195" y="0"/>
                  <a:pt x="909" y="326"/>
                  <a:pt x="219" y="1029"/>
                </a:cubicBezTo>
                <a:cubicBezTo>
                  <a:pt x="0" y="1217"/>
                  <a:pt x="50" y="1555"/>
                  <a:pt x="288" y="1681"/>
                </a:cubicBezTo>
                <a:cubicBezTo>
                  <a:pt x="439" y="1756"/>
                  <a:pt x="627" y="1731"/>
                  <a:pt x="746" y="1612"/>
                </a:cubicBezTo>
                <a:cubicBezTo>
                  <a:pt x="1367" y="1010"/>
                  <a:pt x="2413" y="816"/>
                  <a:pt x="3197" y="1185"/>
                </a:cubicBezTo>
                <a:cubicBezTo>
                  <a:pt x="3749" y="1443"/>
                  <a:pt x="4081" y="1737"/>
                  <a:pt x="5166" y="2928"/>
                </a:cubicBezTo>
                <a:cubicBezTo>
                  <a:pt x="5166" y="2928"/>
                  <a:pt x="5248" y="3010"/>
                  <a:pt x="5367" y="3135"/>
                </a:cubicBezTo>
                <a:cubicBezTo>
                  <a:pt x="5436" y="2859"/>
                  <a:pt x="5655" y="2646"/>
                  <a:pt x="5931" y="259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3" name="Freeform 3">
            <a:extLst>
              <a:ext uri="{FF2B5EF4-FFF2-40B4-BE49-F238E27FC236}">
                <a16:creationId xmlns:a16="http://schemas.microsoft.com/office/drawing/2014/main" id="{7F9C8FD2-6F7C-094C-97A7-6E461ABFA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9089" y="6960598"/>
            <a:ext cx="3489937" cy="1763392"/>
          </a:xfrm>
          <a:custGeom>
            <a:avLst/>
            <a:gdLst>
              <a:gd name="T0" fmla="*/ 5700 w 5846"/>
              <a:gd name="T1" fmla="*/ 1373 h 2954"/>
              <a:gd name="T2" fmla="*/ 5700 w 5846"/>
              <a:gd name="T3" fmla="*/ 1373 h 2954"/>
              <a:gd name="T4" fmla="*/ 5262 w 5846"/>
              <a:gd name="T5" fmla="*/ 1298 h 2954"/>
              <a:gd name="T6" fmla="*/ 3844 w 5846"/>
              <a:gd name="T7" fmla="*/ 2025 h 2954"/>
              <a:gd name="T8" fmla="*/ 797 w 5846"/>
              <a:gd name="T9" fmla="*/ 232 h 2954"/>
              <a:gd name="T10" fmla="*/ 571 w 5846"/>
              <a:gd name="T11" fmla="*/ 0 h 2954"/>
              <a:gd name="T12" fmla="*/ 0 w 5846"/>
              <a:gd name="T13" fmla="*/ 545 h 2954"/>
              <a:gd name="T14" fmla="*/ 276 w 5846"/>
              <a:gd name="T15" fmla="*/ 828 h 2954"/>
              <a:gd name="T16" fmla="*/ 3901 w 5846"/>
              <a:gd name="T17" fmla="*/ 2809 h 2954"/>
              <a:gd name="T18" fmla="*/ 5782 w 5846"/>
              <a:gd name="T19" fmla="*/ 1806 h 2954"/>
              <a:gd name="T20" fmla="*/ 5700 w 5846"/>
              <a:gd name="T21" fmla="*/ 1373 h 2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46" h="2954">
                <a:moveTo>
                  <a:pt x="5700" y="1373"/>
                </a:moveTo>
                <a:lnTo>
                  <a:pt x="5700" y="1373"/>
                </a:lnTo>
                <a:cubicBezTo>
                  <a:pt x="5581" y="1260"/>
                  <a:pt x="5406" y="1229"/>
                  <a:pt x="5262" y="1298"/>
                </a:cubicBezTo>
                <a:cubicBezTo>
                  <a:pt x="5080" y="1379"/>
                  <a:pt x="4797" y="1868"/>
                  <a:pt x="3844" y="2025"/>
                </a:cubicBezTo>
                <a:cubicBezTo>
                  <a:pt x="2803" y="2194"/>
                  <a:pt x="1882" y="1423"/>
                  <a:pt x="797" y="232"/>
                </a:cubicBezTo>
                <a:cubicBezTo>
                  <a:pt x="772" y="207"/>
                  <a:pt x="684" y="119"/>
                  <a:pt x="571" y="0"/>
                </a:cubicBezTo>
                <a:cubicBezTo>
                  <a:pt x="502" y="276"/>
                  <a:pt x="282" y="483"/>
                  <a:pt x="0" y="545"/>
                </a:cubicBezTo>
                <a:cubicBezTo>
                  <a:pt x="157" y="709"/>
                  <a:pt x="270" y="821"/>
                  <a:pt x="276" y="828"/>
                </a:cubicBezTo>
                <a:cubicBezTo>
                  <a:pt x="1380" y="1975"/>
                  <a:pt x="2333" y="2953"/>
                  <a:pt x="3901" y="2809"/>
                </a:cubicBezTo>
                <a:cubicBezTo>
                  <a:pt x="4841" y="2721"/>
                  <a:pt x="5688" y="2038"/>
                  <a:pt x="5782" y="1806"/>
                </a:cubicBezTo>
                <a:cubicBezTo>
                  <a:pt x="5845" y="1662"/>
                  <a:pt x="5813" y="1486"/>
                  <a:pt x="5700" y="13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4" name="Freeform 4">
            <a:extLst>
              <a:ext uri="{FF2B5EF4-FFF2-40B4-BE49-F238E27FC236}">
                <a16:creationId xmlns:a16="http://schemas.microsoft.com/office/drawing/2014/main" id="{B7D73B02-57CC-6A4A-A95F-2F3FF021C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9187" y="5850318"/>
            <a:ext cx="1771288" cy="1771288"/>
          </a:xfrm>
          <a:custGeom>
            <a:avLst/>
            <a:gdLst>
              <a:gd name="T0" fmla="*/ 2965 w 2966"/>
              <a:gd name="T1" fmla="*/ 1485 h 2966"/>
              <a:gd name="T2" fmla="*/ 2965 w 2966"/>
              <a:gd name="T3" fmla="*/ 1485 h 2966"/>
              <a:gd name="T4" fmla="*/ 1486 w 2966"/>
              <a:gd name="T5" fmla="*/ 2965 h 2966"/>
              <a:gd name="T6" fmla="*/ 0 w 2966"/>
              <a:gd name="T7" fmla="*/ 1485 h 2966"/>
              <a:gd name="T8" fmla="*/ 1486 w 2966"/>
              <a:gd name="T9" fmla="*/ 0 h 2966"/>
              <a:gd name="T10" fmla="*/ 2965 w 2966"/>
              <a:gd name="T11" fmla="*/ 1485 h 2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66" h="2966">
                <a:moveTo>
                  <a:pt x="2965" y="1485"/>
                </a:moveTo>
                <a:lnTo>
                  <a:pt x="2965" y="1485"/>
                </a:lnTo>
                <a:cubicBezTo>
                  <a:pt x="2965" y="2300"/>
                  <a:pt x="2300" y="2965"/>
                  <a:pt x="1486" y="2965"/>
                </a:cubicBezTo>
                <a:cubicBezTo>
                  <a:pt x="665" y="2965"/>
                  <a:pt x="0" y="2300"/>
                  <a:pt x="0" y="1485"/>
                </a:cubicBezTo>
                <a:cubicBezTo>
                  <a:pt x="0" y="665"/>
                  <a:pt x="665" y="0"/>
                  <a:pt x="1486" y="0"/>
                </a:cubicBezTo>
                <a:cubicBezTo>
                  <a:pt x="2300" y="0"/>
                  <a:pt x="2965" y="665"/>
                  <a:pt x="2965" y="148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5" name="Freeform 5">
            <a:extLst>
              <a:ext uri="{FF2B5EF4-FFF2-40B4-BE49-F238E27FC236}">
                <a16:creationId xmlns:a16="http://schemas.microsoft.com/office/drawing/2014/main" id="{94EC10E2-28DC-0642-ACEC-152F08E9F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213" y="5881902"/>
            <a:ext cx="1766024" cy="1766025"/>
          </a:xfrm>
          <a:custGeom>
            <a:avLst/>
            <a:gdLst>
              <a:gd name="T0" fmla="*/ 2960 w 2961"/>
              <a:gd name="T1" fmla="*/ 1479 h 2960"/>
              <a:gd name="T2" fmla="*/ 2960 w 2961"/>
              <a:gd name="T3" fmla="*/ 1479 h 2960"/>
              <a:gd name="T4" fmla="*/ 1480 w 2961"/>
              <a:gd name="T5" fmla="*/ 2959 h 2960"/>
              <a:gd name="T6" fmla="*/ 0 w 2961"/>
              <a:gd name="T7" fmla="*/ 1479 h 2960"/>
              <a:gd name="T8" fmla="*/ 1480 w 2961"/>
              <a:gd name="T9" fmla="*/ 0 h 2960"/>
              <a:gd name="T10" fmla="*/ 2960 w 2961"/>
              <a:gd name="T11" fmla="*/ 1479 h 2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61" h="2960">
                <a:moveTo>
                  <a:pt x="2960" y="1479"/>
                </a:moveTo>
                <a:lnTo>
                  <a:pt x="2960" y="1479"/>
                </a:lnTo>
                <a:cubicBezTo>
                  <a:pt x="2960" y="2300"/>
                  <a:pt x="2301" y="2959"/>
                  <a:pt x="1480" y="2959"/>
                </a:cubicBezTo>
                <a:cubicBezTo>
                  <a:pt x="665" y="2959"/>
                  <a:pt x="0" y="2300"/>
                  <a:pt x="0" y="1479"/>
                </a:cubicBezTo>
                <a:cubicBezTo>
                  <a:pt x="0" y="665"/>
                  <a:pt x="665" y="0"/>
                  <a:pt x="1480" y="0"/>
                </a:cubicBezTo>
                <a:cubicBezTo>
                  <a:pt x="2301" y="0"/>
                  <a:pt x="2960" y="665"/>
                  <a:pt x="2960" y="147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6" name="Freeform 6">
            <a:extLst>
              <a:ext uri="{FF2B5EF4-FFF2-40B4-BE49-F238E27FC236}">
                <a16:creationId xmlns:a16="http://schemas.microsoft.com/office/drawing/2014/main" id="{67D4486F-3A94-6D4F-AF24-67EE422A3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987" y="7074166"/>
            <a:ext cx="273721" cy="157915"/>
          </a:xfrm>
          <a:custGeom>
            <a:avLst/>
            <a:gdLst>
              <a:gd name="T0" fmla="*/ 232 w 459"/>
              <a:gd name="T1" fmla="*/ 263 h 264"/>
              <a:gd name="T2" fmla="*/ 232 w 459"/>
              <a:gd name="T3" fmla="*/ 263 h 264"/>
              <a:gd name="T4" fmla="*/ 458 w 459"/>
              <a:gd name="T5" fmla="*/ 18 h 264"/>
              <a:gd name="T6" fmla="*/ 439 w 459"/>
              <a:gd name="T7" fmla="*/ 0 h 264"/>
              <a:gd name="T8" fmla="*/ 232 w 459"/>
              <a:gd name="T9" fmla="*/ 244 h 264"/>
              <a:gd name="T10" fmla="*/ 19 w 459"/>
              <a:gd name="T11" fmla="*/ 0 h 264"/>
              <a:gd name="T12" fmla="*/ 0 w 459"/>
              <a:gd name="T13" fmla="*/ 18 h 264"/>
              <a:gd name="T14" fmla="*/ 232 w 459"/>
              <a:gd name="T15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9" h="264">
                <a:moveTo>
                  <a:pt x="232" y="263"/>
                </a:moveTo>
                <a:lnTo>
                  <a:pt x="232" y="263"/>
                </a:lnTo>
                <a:cubicBezTo>
                  <a:pt x="345" y="263"/>
                  <a:pt x="446" y="156"/>
                  <a:pt x="458" y="18"/>
                </a:cubicBezTo>
                <a:cubicBezTo>
                  <a:pt x="452" y="12"/>
                  <a:pt x="446" y="6"/>
                  <a:pt x="439" y="0"/>
                </a:cubicBezTo>
                <a:cubicBezTo>
                  <a:pt x="433" y="131"/>
                  <a:pt x="339" y="244"/>
                  <a:pt x="232" y="244"/>
                </a:cubicBezTo>
                <a:cubicBezTo>
                  <a:pt x="120" y="244"/>
                  <a:pt x="26" y="131"/>
                  <a:pt x="19" y="0"/>
                </a:cubicBezTo>
                <a:cubicBezTo>
                  <a:pt x="13" y="6"/>
                  <a:pt x="7" y="12"/>
                  <a:pt x="0" y="18"/>
                </a:cubicBezTo>
                <a:cubicBezTo>
                  <a:pt x="13" y="156"/>
                  <a:pt x="113" y="263"/>
                  <a:pt x="232" y="2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7" name="Freeform 8">
            <a:extLst>
              <a:ext uri="{FF2B5EF4-FFF2-40B4-BE49-F238E27FC236}">
                <a16:creationId xmlns:a16="http://schemas.microsoft.com/office/drawing/2014/main" id="{E868FC1F-E3E6-3D47-8F66-74C50FF94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954" y="7537386"/>
            <a:ext cx="760626" cy="763259"/>
          </a:xfrm>
          <a:custGeom>
            <a:avLst/>
            <a:gdLst>
              <a:gd name="T0" fmla="*/ 57 w 1274"/>
              <a:gd name="T1" fmla="*/ 263 h 1280"/>
              <a:gd name="T2" fmla="*/ 57 w 1274"/>
              <a:gd name="T3" fmla="*/ 263 h 1280"/>
              <a:gd name="T4" fmla="*/ 88 w 1274"/>
              <a:gd name="T5" fmla="*/ 157 h 1280"/>
              <a:gd name="T6" fmla="*/ 1142 w 1274"/>
              <a:gd name="T7" fmla="*/ 6 h 1280"/>
              <a:gd name="T8" fmla="*/ 1273 w 1274"/>
              <a:gd name="T9" fmla="*/ 119 h 1280"/>
              <a:gd name="T10" fmla="*/ 1273 w 1274"/>
              <a:gd name="T11" fmla="*/ 1185 h 1280"/>
              <a:gd name="T12" fmla="*/ 1173 w 1274"/>
              <a:gd name="T13" fmla="*/ 1235 h 1280"/>
              <a:gd name="T14" fmla="*/ 57 w 1274"/>
              <a:gd name="T15" fmla="*/ 263 h 1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4" h="1280">
                <a:moveTo>
                  <a:pt x="57" y="263"/>
                </a:moveTo>
                <a:lnTo>
                  <a:pt x="57" y="263"/>
                </a:lnTo>
                <a:cubicBezTo>
                  <a:pt x="0" y="213"/>
                  <a:pt x="19" y="163"/>
                  <a:pt x="88" y="157"/>
                </a:cubicBezTo>
                <a:cubicBezTo>
                  <a:pt x="1142" y="6"/>
                  <a:pt x="1142" y="6"/>
                  <a:pt x="1142" y="6"/>
                </a:cubicBezTo>
                <a:cubicBezTo>
                  <a:pt x="1217" y="0"/>
                  <a:pt x="1273" y="50"/>
                  <a:pt x="1273" y="119"/>
                </a:cubicBezTo>
                <a:cubicBezTo>
                  <a:pt x="1273" y="1185"/>
                  <a:pt x="1273" y="1185"/>
                  <a:pt x="1273" y="1185"/>
                </a:cubicBezTo>
                <a:cubicBezTo>
                  <a:pt x="1273" y="1260"/>
                  <a:pt x="1223" y="1279"/>
                  <a:pt x="1173" y="1235"/>
                </a:cubicBezTo>
                <a:lnTo>
                  <a:pt x="57" y="26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8" name="Freeform 9">
            <a:extLst>
              <a:ext uri="{FF2B5EF4-FFF2-40B4-BE49-F238E27FC236}">
                <a16:creationId xmlns:a16="http://schemas.microsoft.com/office/drawing/2014/main" id="{C45B11AB-1BFB-FD40-A5AB-B5636D0A6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472" y="7676877"/>
            <a:ext cx="2750366" cy="947494"/>
          </a:xfrm>
          <a:custGeom>
            <a:avLst/>
            <a:gdLst>
              <a:gd name="T0" fmla="*/ 1556 w 4610"/>
              <a:gd name="T1" fmla="*/ 1442 h 1587"/>
              <a:gd name="T2" fmla="*/ 1556 w 4610"/>
              <a:gd name="T3" fmla="*/ 1442 h 1587"/>
              <a:gd name="T4" fmla="*/ 3180 w 4610"/>
              <a:gd name="T5" fmla="*/ 1398 h 1587"/>
              <a:gd name="T6" fmla="*/ 4427 w 4610"/>
              <a:gd name="T7" fmla="*/ 677 h 1587"/>
              <a:gd name="T8" fmla="*/ 4308 w 4610"/>
              <a:gd name="T9" fmla="*/ 50 h 1587"/>
              <a:gd name="T10" fmla="*/ 3926 w 4610"/>
              <a:gd name="T11" fmla="*/ 75 h 1587"/>
              <a:gd name="T12" fmla="*/ 3079 w 4610"/>
              <a:gd name="T13" fmla="*/ 602 h 1587"/>
              <a:gd name="T14" fmla="*/ 1562 w 4610"/>
              <a:gd name="T15" fmla="*/ 627 h 1587"/>
              <a:gd name="T16" fmla="*/ 602 w 4610"/>
              <a:gd name="T17" fmla="*/ 44 h 1587"/>
              <a:gd name="T18" fmla="*/ 251 w 4610"/>
              <a:gd name="T19" fmla="*/ 75 h 1587"/>
              <a:gd name="T20" fmla="*/ 182 w 4610"/>
              <a:gd name="T21" fmla="*/ 696 h 1587"/>
              <a:gd name="T22" fmla="*/ 1556 w 4610"/>
              <a:gd name="T23" fmla="*/ 1442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10" h="1587">
                <a:moveTo>
                  <a:pt x="1556" y="1442"/>
                </a:moveTo>
                <a:lnTo>
                  <a:pt x="1556" y="1442"/>
                </a:lnTo>
                <a:cubicBezTo>
                  <a:pt x="2145" y="1586"/>
                  <a:pt x="2722" y="1549"/>
                  <a:pt x="3180" y="1398"/>
                </a:cubicBezTo>
                <a:cubicBezTo>
                  <a:pt x="3782" y="1223"/>
                  <a:pt x="4352" y="765"/>
                  <a:pt x="4427" y="677"/>
                </a:cubicBezTo>
                <a:cubicBezTo>
                  <a:pt x="4609" y="483"/>
                  <a:pt x="4540" y="163"/>
                  <a:pt x="4308" y="50"/>
                </a:cubicBezTo>
                <a:cubicBezTo>
                  <a:pt x="4183" y="0"/>
                  <a:pt x="4039" y="6"/>
                  <a:pt x="3926" y="75"/>
                </a:cubicBezTo>
                <a:cubicBezTo>
                  <a:pt x="3894" y="100"/>
                  <a:pt x="3518" y="439"/>
                  <a:pt x="3079" y="602"/>
                </a:cubicBezTo>
                <a:cubicBezTo>
                  <a:pt x="2565" y="796"/>
                  <a:pt x="2019" y="784"/>
                  <a:pt x="1562" y="627"/>
                </a:cubicBezTo>
                <a:cubicBezTo>
                  <a:pt x="941" y="414"/>
                  <a:pt x="765" y="113"/>
                  <a:pt x="602" y="44"/>
                </a:cubicBezTo>
                <a:cubicBezTo>
                  <a:pt x="489" y="0"/>
                  <a:pt x="358" y="13"/>
                  <a:pt x="251" y="75"/>
                </a:cubicBezTo>
                <a:cubicBezTo>
                  <a:pt x="32" y="207"/>
                  <a:pt x="0" y="520"/>
                  <a:pt x="182" y="696"/>
                </a:cubicBezTo>
                <a:cubicBezTo>
                  <a:pt x="540" y="1053"/>
                  <a:pt x="1142" y="1360"/>
                  <a:pt x="1556" y="14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9" name="Freeform 12">
            <a:extLst>
              <a:ext uri="{FF2B5EF4-FFF2-40B4-BE49-F238E27FC236}">
                <a16:creationId xmlns:a16="http://schemas.microsoft.com/office/drawing/2014/main" id="{5818BEEA-64BE-A74D-9711-7DBED3BF1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16" y="7576864"/>
            <a:ext cx="700093" cy="700093"/>
          </a:xfrm>
          <a:custGeom>
            <a:avLst/>
            <a:gdLst>
              <a:gd name="T0" fmla="*/ 75 w 1174"/>
              <a:gd name="T1" fmla="*/ 163 h 1173"/>
              <a:gd name="T2" fmla="*/ 75 w 1174"/>
              <a:gd name="T3" fmla="*/ 163 h 1173"/>
              <a:gd name="T4" fmla="*/ 132 w 1174"/>
              <a:gd name="T5" fmla="*/ 18 h 1173"/>
              <a:gd name="T6" fmla="*/ 972 w 1174"/>
              <a:gd name="T7" fmla="*/ 6 h 1173"/>
              <a:gd name="T8" fmla="*/ 1167 w 1174"/>
              <a:gd name="T9" fmla="*/ 200 h 1173"/>
              <a:gd name="T10" fmla="*/ 1154 w 1174"/>
              <a:gd name="T11" fmla="*/ 1041 h 1173"/>
              <a:gd name="T12" fmla="*/ 1010 w 1174"/>
              <a:gd name="T13" fmla="*/ 1097 h 1173"/>
              <a:gd name="T14" fmla="*/ 75 w 1174"/>
              <a:gd name="T15" fmla="*/ 163 h 1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74" h="1173">
                <a:moveTo>
                  <a:pt x="75" y="163"/>
                </a:moveTo>
                <a:lnTo>
                  <a:pt x="75" y="163"/>
                </a:lnTo>
                <a:cubicBezTo>
                  <a:pt x="0" y="87"/>
                  <a:pt x="25" y="25"/>
                  <a:pt x="132" y="18"/>
                </a:cubicBezTo>
                <a:cubicBezTo>
                  <a:pt x="972" y="6"/>
                  <a:pt x="972" y="6"/>
                  <a:pt x="972" y="6"/>
                </a:cubicBezTo>
                <a:cubicBezTo>
                  <a:pt x="1085" y="0"/>
                  <a:pt x="1173" y="87"/>
                  <a:pt x="1167" y="200"/>
                </a:cubicBezTo>
                <a:cubicBezTo>
                  <a:pt x="1154" y="1041"/>
                  <a:pt x="1154" y="1041"/>
                  <a:pt x="1154" y="1041"/>
                </a:cubicBezTo>
                <a:cubicBezTo>
                  <a:pt x="1148" y="1147"/>
                  <a:pt x="1085" y="1172"/>
                  <a:pt x="1010" y="1097"/>
                </a:cubicBezTo>
                <a:lnTo>
                  <a:pt x="75" y="16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0" name="Freeform 13">
            <a:extLst>
              <a:ext uri="{FF2B5EF4-FFF2-40B4-BE49-F238E27FC236}">
                <a16:creationId xmlns:a16="http://schemas.microsoft.com/office/drawing/2014/main" id="{F86367CB-A73E-4144-8ACA-FC23B30A7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41" y="4758069"/>
            <a:ext cx="3539943" cy="1871301"/>
          </a:xfrm>
          <a:custGeom>
            <a:avLst/>
            <a:gdLst>
              <a:gd name="T0" fmla="*/ 5932 w 5933"/>
              <a:gd name="T1" fmla="*/ 2590 h 3136"/>
              <a:gd name="T2" fmla="*/ 5932 w 5933"/>
              <a:gd name="T3" fmla="*/ 2590 h 3136"/>
              <a:gd name="T4" fmla="*/ 5694 w 5933"/>
              <a:gd name="T5" fmla="*/ 2339 h 3136"/>
              <a:gd name="T6" fmla="*/ 3229 w 5933"/>
              <a:gd name="T7" fmla="*/ 358 h 3136"/>
              <a:gd name="T8" fmla="*/ 219 w 5933"/>
              <a:gd name="T9" fmla="*/ 1029 h 3136"/>
              <a:gd name="T10" fmla="*/ 289 w 5933"/>
              <a:gd name="T11" fmla="*/ 1681 h 3136"/>
              <a:gd name="T12" fmla="*/ 746 w 5933"/>
              <a:gd name="T13" fmla="*/ 1612 h 3136"/>
              <a:gd name="T14" fmla="*/ 3198 w 5933"/>
              <a:gd name="T15" fmla="*/ 1185 h 3136"/>
              <a:gd name="T16" fmla="*/ 5167 w 5933"/>
              <a:gd name="T17" fmla="*/ 2928 h 3136"/>
              <a:gd name="T18" fmla="*/ 5368 w 5933"/>
              <a:gd name="T19" fmla="*/ 3135 h 3136"/>
              <a:gd name="T20" fmla="*/ 5932 w 5933"/>
              <a:gd name="T21" fmla="*/ 2590 h 3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33" h="3136">
                <a:moveTo>
                  <a:pt x="5932" y="2590"/>
                </a:moveTo>
                <a:lnTo>
                  <a:pt x="5932" y="2590"/>
                </a:lnTo>
                <a:cubicBezTo>
                  <a:pt x="5807" y="2464"/>
                  <a:pt x="5719" y="2364"/>
                  <a:pt x="5694" y="2339"/>
                </a:cubicBezTo>
                <a:cubicBezTo>
                  <a:pt x="4559" y="1104"/>
                  <a:pt x="4070" y="646"/>
                  <a:pt x="3229" y="358"/>
                </a:cubicBezTo>
                <a:cubicBezTo>
                  <a:pt x="2189" y="0"/>
                  <a:pt x="903" y="326"/>
                  <a:pt x="219" y="1029"/>
                </a:cubicBezTo>
                <a:cubicBezTo>
                  <a:pt x="0" y="1217"/>
                  <a:pt x="44" y="1555"/>
                  <a:pt x="289" y="1681"/>
                </a:cubicBezTo>
                <a:cubicBezTo>
                  <a:pt x="433" y="1756"/>
                  <a:pt x="621" y="1731"/>
                  <a:pt x="746" y="1612"/>
                </a:cubicBezTo>
                <a:cubicBezTo>
                  <a:pt x="1367" y="1010"/>
                  <a:pt x="2414" y="816"/>
                  <a:pt x="3198" y="1185"/>
                </a:cubicBezTo>
                <a:cubicBezTo>
                  <a:pt x="3750" y="1443"/>
                  <a:pt x="4076" y="1737"/>
                  <a:pt x="5167" y="2928"/>
                </a:cubicBezTo>
                <a:cubicBezTo>
                  <a:pt x="5167" y="2928"/>
                  <a:pt x="5249" y="3010"/>
                  <a:pt x="5368" y="3135"/>
                </a:cubicBezTo>
                <a:cubicBezTo>
                  <a:pt x="5437" y="2859"/>
                  <a:pt x="5656" y="2646"/>
                  <a:pt x="5932" y="25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1" name="Freeform 14">
            <a:extLst>
              <a:ext uri="{FF2B5EF4-FFF2-40B4-BE49-F238E27FC236}">
                <a16:creationId xmlns:a16="http://schemas.microsoft.com/office/drawing/2014/main" id="{4FD5CBE3-E3FE-8145-B481-503B63523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019" y="6845187"/>
            <a:ext cx="3487306" cy="1763392"/>
          </a:xfrm>
          <a:custGeom>
            <a:avLst/>
            <a:gdLst>
              <a:gd name="T0" fmla="*/ 5693 w 5845"/>
              <a:gd name="T1" fmla="*/ 1373 h 2954"/>
              <a:gd name="T2" fmla="*/ 5693 w 5845"/>
              <a:gd name="T3" fmla="*/ 1373 h 2954"/>
              <a:gd name="T4" fmla="*/ 5261 w 5845"/>
              <a:gd name="T5" fmla="*/ 1298 h 2954"/>
              <a:gd name="T6" fmla="*/ 3843 w 5845"/>
              <a:gd name="T7" fmla="*/ 2025 h 2954"/>
              <a:gd name="T8" fmla="*/ 791 w 5845"/>
              <a:gd name="T9" fmla="*/ 232 h 2954"/>
              <a:gd name="T10" fmla="*/ 571 w 5845"/>
              <a:gd name="T11" fmla="*/ 0 h 2954"/>
              <a:gd name="T12" fmla="*/ 0 w 5845"/>
              <a:gd name="T13" fmla="*/ 545 h 2954"/>
              <a:gd name="T14" fmla="*/ 270 w 5845"/>
              <a:gd name="T15" fmla="*/ 828 h 2954"/>
              <a:gd name="T16" fmla="*/ 3900 w 5845"/>
              <a:gd name="T17" fmla="*/ 2809 h 2954"/>
              <a:gd name="T18" fmla="*/ 5781 w 5845"/>
              <a:gd name="T19" fmla="*/ 1806 h 2954"/>
              <a:gd name="T20" fmla="*/ 5693 w 5845"/>
              <a:gd name="T21" fmla="*/ 1373 h 2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45" h="2954">
                <a:moveTo>
                  <a:pt x="5693" y="1373"/>
                </a:moveTo>
                <a:lnTo>
                  <a:pt x="5693" y="1373"/>
                </a:lnTo>
                <a:cubicBezTo>
                  <a:pt x="5580" y="1260"/>
                  <a:pt x="5405" y="1229"/>
                  <a:pt x="5261" y="1298"/>
                </a:cubicBezTo>
                <a:cubicBezTo>
                  <a:pt x="5072" y="1379"/>
                  <a:pt x="4790" y="1868"/>
                  <a:pt x="3843" y="2025"/>
                </a:cubicBezTo>
                <a:cubicBezTo>
                  <a:pt x="2803" y="2194"/>
                  <a:pt x="1875" y="1423"/>
                  <a:pt x="791" y="232"/>
                </a:cubicBezTo>
                <a:cubicBezTo>
                  <a:pt x="772" y="207"/>
                  <a:pt x="684" y="119"/>
                  <a:pt x="571" y="0"/>
                </a:cubicBezTo>
                <a:cubicBezTo>
                  <a:pt x="496" y="276"/>
                  <a:pt x="276" y="483"/>
                  <a:pt x="0" y="545"/>
                </a:cubicBezTo>
                <a:cubicBezTo>
                  <a:pt x="157" y="709"/>
                  <a:pt x="270" y="821"/>
                  <a:pt x="270" y="828"/>
                </a:cubicBezTo>
                <a:cubicBezTo>
                  <a:pt x="1374" y="1975"/>
                  <a:pt x="2327" y="2953"/>
                  <a:pt x="3900" y="2809"/>
                </a:cubicBezTo>
                <a:cubicBezTo>
                  <a:pt x="4840" y="2721"/>
                  <a:pt x="5687" y="2038"/>
                  <a:pt x="5781" y="1806"/>
                </a:cubicBezTo>
                <a:cubicBezTo>
                  <a:pt x="5844" y="1662"/>
                  <a:pt x="5806" y="1486"/>
                  <a:pt x="5693" y="13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47418C-4A92-874B-B8F4-87A5C70F71F5}"/>
              </a:ext>
            </a:extLst>
          </p:cNvPr>
          <p:cNvSpPr/>
          <p:nvPr/>
        </p:nvSpPr>
        <p:spPr>
          <a:xfrm>
            <a:off x="1817886" y="8924973"/>
            <a:ext cx="2532678" cy="605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D04A8D-3B79-3549-BE0B-7652FCABA9DA}"/>
              </a:ext>
            </a:extLst>
          </p:cNvPr>
          <p:cNvSpPr/>
          <p:nvPr/>
        </p:nvSpPr>
        <p:spPr>
          <a:xfrm>
            <a:off x="6086815" y="8924973"/>
            <a:ext cx="30658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611012-9E73-CB44-9AC9-9AFCAEE18861}"/>
              </a:ext>
            </a:extLst>
          </p:cNvPr>
          <p:cNvSpPr/>
          <p:nvPr/>
        </p:nvSpPr>
        <p:spPr>
          <a:xfrm>
            <a:off x="10804774" y="8924973"/>
            <a:ext cx="2532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Acquisition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B9A3CF-F0C9-DA4F-81C1-F2438EFB4C1B}"/>
              </a:ext>
            </a:extLst>
          </p:cNvPr>
          <p:cNvSpPr/>
          <p:nvPr/>
        </p:nvSpPr>
        <p:spPr>
          <a:xfrm>
            <a:off x="15312714" y="8924973"/>
            <a:ext cx="2532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Service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9CC6B2-EE26-BE40-B96F-FBED9F0FA67C}"/>
              </a:ext>
            </a:extLst>
          </p:cNvPr>
          <p:cNvSpPr/>
          <p:nvPr/>
        </p:nvSpPr>
        <p:spPr>
          <a:xfrm>
            <a:off x="19867267" y="8924973"/>
            <a:ext cx="2532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979B13-508D-F94B-8C24-3B5459C252F8}"/>
              </a:ext>
            </a:extLst>
          </p:cNvPr>
          <p:cNvSpPr txBox="1"/>
          <p:nvPr/>
        </p:nvSpPr>
        <p:spPr>
          <a:xfrm>
            <a:off x="1647122" y="10159852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83607B-39AA-144E-B5D7-02C193441B7C}"/>
              </a:ext>
            </a:extLst>
          </p:cNvPr>
          <p:cNvSpPr txBox="1"/>
          <p:nvPr/>
        </p:nvSpPr>
        <p:spPr>
          <a:xfrm>
            <a:off x="6163329" y="10159852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36C902-64EF-0646-921E-1CA6F338712D}"/>
              </a:ext>
            </a:extLst>
          </p:cNvPr>
          <p:cNvSpPr txBox="1"/>
          <p:nvPr/>
        </p:nvSpPr>
        <p:spPr>
          <a:xfrm>
            <a:off x="10675897" y="10159852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91FF644-7FFC-DB4A-B4C8-13BD9F0CD104}"/>
              </a:ext>
            </a:extLst>
          </p:cNvPr>
          <p:cNvSpPr txBox="1"/>
          <p:nvPr/>
        </p:nvSpPr>
        <p:spPr>
          <a:xfrm>
            <a:off x="15162572" y="10159852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812E64-7AF3-C844-9735-5E66F79EECAA}"/>
              </a:ext>
            </a:extLst>
          </p:cNvPr>
          <p:cNvSpPr txBox="1"/>
          <p:nvPr/>
        </p:nvSpPr>
        <p:spPr>
          <a:xfrm>
            <a:off x="19732815" y="10159852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7" name="Forma libre 129">
            <a:extLst>
              <a:ext uri="{FF2B5EF4-FFF2-40B4-BE49-F238E27FC236}">
                <a16:creationId xmlns:a16="http://schemas.microsoft.com/office/drawing/2014/main" id="{6F973526-E7F9-6145-AEF7-244205984095}"/>
              </a:ext>
            </a:extLst>
          </p:cNvPr>
          <p:cNvSpPr/>
          <p:nvPr/>
        </p:nvSpPr>
        <p:spPr>
          <a:xfrm>
            <a:off x="20651309" y="6181941"/>
            <a:ext cx="721969" cy="853237"/>
          </a:xfrm>
          <a:custGeom>
            <a:avLst/>
            <a:gdLst>
              <a:gd name="connsiteX0" fmla="*/ 374609 w 392446"/>
              <a:gd name="connsiteY0" fmla="*/ 142708 h 463800"/>
              <a:gd name="connsiteX1" fmla="*/ 392447 w 392446"/>
              <a:gd name="connsiteY1" fmla="*/ 144511 h 463800"/>
              <a:gd name="connsiteX2" fmla="*/ 392447 w 392446"/>
              <a:gd name="connsiteY2" fmla="*/ 35677 h 463800"/>
              <a:gd name="connsiteX3" fmla="*/ 356770 w 392446"/>
              <a:gd name="connsiteY3" fmla="*/ 0 h 463800"/>
              <a:gd name="connsiteX4" fmla="*/ 142709 w 392446"/>
              <a:gd name="connsiteY4" fmla="*/ 0 h 463800"/>
              <a:gd name="connsiteX5" fmla="*/ 117484 w 392446"/>
              <a:gd name="connsiteY5" fmla="*/ 10452 h 463800"/>
              <a:gd name="connsiteX6" fmla="*/ 10453 w 392446"/>
              <a:gd name="connsiteY6" fmla="*/ 117483 h 463800"/>
              <a:gd name="connsiteX7" fmla="*/ 1 w 392446"/>
              <a:gd name="connsiteY7" fmla="*/ 142708 h 463800"/>
              <a:gd name="connsiteX8" fmla="*/ 1 w 392446"/>
              <a:gd name="connsiteY8" fmla="*/ 428123 h 463800"/>
              <a:gd name="connsiteX9" fmla="*/ 35678 w 392446"/>
              <a:gd name="connsiteY9" fmla="*/ 463800 h 463800"/>
              <a:gd name="connsiteX10" fmla="*/ 249740 w 392446"/>
              <a:gd name="connsiteY10" fmla="*/ 463800 h 463800"/>
              <a:gd name="connsiteX11" fmla="*/ 249740 w 392446"/>
              <a:gd name="connsiteY11" fmla="*/ 403996 h 463800"/>
              <a:gd name="connsiteX12" fmla="*/ 214063 w 392446"/>
              <a:gd name="connsiteY12" fmla="*/ 303254 h 463800"/>
              <a:gd name="connsiteX13" fmla="*/ 374609 w 392446"/>
              <a:gd name="connsiteY13" fmla="*/ 142708 h 463800"/>
              <a:gd name="connsiteX14" fmla="*/ 142709 w 392446"/>
              <a:gd name="connsiteY14" fmla="*/ 107031 h 463800"/>
              <a:gd name="connsiteX15" fmla="*/ 107032 w 392446"/>
              <a:gd name="connsiteY15" fmla="*/ 142708 h 463800"/>
              <a:gd name="connsiteX16" fmla="*/ 35678 w 392446"/>
              <a:gd name="connsiteY16" fmla="*/ 142708 h 463800"/>
              <a:gd name="connsiteX17" fmla="*/ 142709 w 392446"/>
              <a:gd name="connsiteY17" fmla="*/ 35677 h 4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2446" h="463800">
                <a:moveTo>
                  <a:pt x="374609" y="142708"/>
                </a:moveTo>
                <a:cubicBezTo>
                  <a:pt x="380717" y="142708"/>
                  <a:pt x="386514" y="143842"/>
                  <a:pt x="392447" y="144511"/>
                </a:cubicBezTo>
                <a:lnTo>
                  <a:pt x="392447" y="35677"/>
                </a:lnTo>
                <a:cubicBezTo>
                  <a:pt x="392447" y="15974"/>
                  <a:pt x="376473" y="0"/>
                  <a:pt x="356770" y="0"/>
                </a:cubicBezTo>
                <a:lnTo>
                  <a:pt x="142709" y="0"/>
                </a:lnTo>
                <a:cubicBezTo>
                  <a:pt x="133249" y="0"/>
                  <a:pt x="124173" y="3763"/>
                  <a:pt x="117484" y="10452"/>
                </a:cubicBezTo>
                <a:lnTo>
                  <a:pt x="10453" y="117483"/>
                </a:lnTo>
                <a:cubicBezTo>
                  <a:pt x="3764" y="124172"/>
                  <a:pt x="1" y="133249"/>
                  <a:pt x="1" y="142708"/>
                </a:cubicBezTo>
                <a:lnTo>
                  <a:pt x="1" y="428123"/>
                </a:lnTo>
                <a:cubicBezTo>
                  <a:pt x="1" y="447843"/>
                  <a:pt x="15975" y="463800"/>
                  <a:pt x="35678" y="463800"/>
                </a:cubicBezTo>
                <a:lnTo>
                  <a:pt x="249740" y="463800"/>
                </a:lnTo>
                <a:lnTo>
                  <a:pt x="249740" y="403996"/>
                </a:lnTo>
                <a:cubicBezTo>
                  <a:pt x="226640" y="375479"/>
                  <a:pt x="214063" y="340237"/>
                  <a:pt x="214063" y="303254"/>
                </a:cubicBezTo>
                <a:cubicBezTo>
                  <a:pt x="214063" y="214723"/>
                  <a:pt x="286078" y="142708"/>
                  <a:pt x="374609" y="142708"/>
                </a:cubicBezTo>
                <a:close/>
                <a:moveTo>
                  <a:pt x="142709" y="107031"/>
                </a:moveTo>
                <a:cubicBezTo>
                  <a:pt x="142709" y="126733"/>
                  <a:pt x="126736" y="142708"/>
                  <a:pt x="107032" y="142708"/>
                </a:cubicBezTo>
                <a:lnTo>
                  <a:pt x="35678" y="142708"/>
                </a:lnTo>
                <a:lnTo>
                  <a:pt x="142709" y="35677"/>
                </a:lnTo>
                <a:close/>
              </a:path>
            </a:pathLst>
          </a:custGeom>
          <a:solidFill>
            <a:schemeClr val="bg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Forma libre 130">
            <a:extLst>
              <a:ext uri="{FF2B5EF4-FFF2-40B4-BE49-F238E27FC236}">
                <a16:creationId xmlns:a16="http://schemas.microsoft.com/office/drawing/2014/main" id="{2324680C-D652-C842-92EB-A9A3E1B951D1}"/>
              </a:ext>
            </a:extLst>
          </p:cNvPr>
          <p:cNvSpPr/>
          <p:nvPr/>
        </p:nvSpPr>
        <p:spPr>
          <a:xfrm>
            <a:off x="21110745" y="6510110"/>
            <a:ext cx="459434" cy="721969"/>
          </a:xfrm>
          <a:custGeom>
            <a:avLst/>
            <a:gdLst>
              <a:gd name="connsiteX0" fmla="*/ 249747 w 249738"/>
              <a:gd name="connsiteY0" fmla="*/ 124874 h 392446"/>
              <a:gd name="connsiteX1" fmla="*/ 124877 w 249738"/>
              <a:gd name="connsiteY1" fmla="*/ 5 h 392446"/>
              <a:gd name="connsiteX2" fmla="*/ 8 w 249738"/>
              <a:gd name="connsiteY2" fmla="*/ 124874 h 392446"/>
              <a:gd name="connsiteX3" fmla="*/ 107143 w 249738"/>
              <a:gd name="connsiteY3" fmla="*/ 247949 h 392446"/>
              <a:gd name="connsiteX4" fmla="*/ 89200 w 249738"/>
              <a:gd name="connsiteY4" fmla="*/ 249744 h 392446"/>
              <a:gd name="connsiteX5" fmla="*/ 35689 w 249738"/>
              <a:gd name="connsiteY5" fmla="*/ 237269 h 392446"/>
              <a:gd name="connsiteX6" fmla="*/ 35689 w 249738"/>
              <a:gd name="connsiteY6" fmla="*/ 392451 h 392446"/>
              <a:gd name="connsiteX7" fmla="*/ 124877 w 249738"/>
              <a:gd name="connsiteY7" fmla="*/ 356774 h 392446"/>
              <a:gd name="connsiteX8" fmla="*/ 214070 w 249738"/>
              <a:gd name="connsiteY8" fmla="*/ 392451 h 392446"/>
              <a:gd name="connsiteX9" fmla="*/ 214065 w 249738"/>
              <a:gd name="connsiteY9" fmla="*/ 211991 h 392446"/>
              <a:gd name="connsiteX10" fmla="*/ 249747 w 249738"/>
              <a:gd name="connsiteY10" fmla="*/ 124874 h 392446"/>
              <a:gd name="connsiteX11" fmla="*/ 35685 w 249738"/>
              <a:gd name="connsiteY11" fmla="*/ 124874 h 392446"/>
              <a:gd name="connsiteX12" fmla="*/ 124877 w 249738"/>
              <a:gd name="connsiteY12" fmla="*/ 35682 h 392446"/>
              <a:gd name="connsiteX13" fmla="*/ 214070 w 249738"/>
              <a:gd name="connsiteY13" fmla="*/ 124874 h 392446"/>
              <a:gd name="connsiteX14" fmla="*/ 124877 w 249738"/>
              <a:gd name="connsiteY14" fmla="*/ 214067 h 392446"/>
              <a:gd name="connsiteX15" fmla="*/ 35685 w 249738"/>
              <a:gd name="connsiteY15" fmla="*/ 124874 h 39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9738" h="392446">
                <a:moveTo>
                  <a:pt x="249747" y="124874"/>
                </a:moveTo>
                <a:cubicBezTo>
                  <a:pt x="249747" y="56029"/>
                  <a:pt x="193723" y="5"/>
                  <a:pt x="124877" y="5"/>
                </a:cubicBezTo>
                <a:cubicBezTo>
                  <a:pt x="56032" y="5"/>
                  <a:pt x="8" y="56029"/>
                  <a:pt x="8" y="124874"/>
                </a:cubicBezTo>
                <a:cubicBezTo>
                  <a:pt x="8" y="187646"/>
                  <a:pt x="46743" y="239246"/>
                  <a:pt x="107143" y="247949"/>
                </a:cubicBezTo>
                <a:cubicBezTo>
                  <a:pt x="101240" y="248812"/>
                  <a:pt x="95348" y="249744"/>
                  <a:pt x="89200" y="249744"/>
                </a:cubicBezTo>
                <a:cubicBezTo>
                  <a:pt x="69966" y="249744"/>
                  <a:pt x="51964" y="245038"/>
                  <a:pt x="35689" y="237269"/>
                </a:cubicBezTo>
                <a:lnTo>
                  <a:pt x="35689" y="392451"/>
                </a:lnTo>
                <a:lnTo>
                  <a:pt x="124877" y="356774"/>
                </a:lnTo>
                <a:lnTo>
                  <a:pt x="214070" y="392451"/>
                </a:lnTo>
                <a:lnTo>
                  <a:pt x="214065" y="211991"/>
                </a:lnTo>
                <a:cubicBezTo>
                  <a:pt x="236069" y="189469"/>
                  <a:pt x="249747" y="158768"/>
                  <a:pt x="249747" y="124874"/>
                </a:cubicBezTo>
                <a:close/>
                <a:moveTo>
                  <a:pt x="35685" y="124874"/>
                </a:moveTo>
                <a:cubicBezTo>
                  <a:pt x="35685" y="75614"/>
                  <a:pt x="75617" y="35682"/>
                  <a:pt x="124877" y="35682"/>
                </a:cubicBezTo>
                <a:cubicBezTo>
                  <a:pt x="174138" y="35682"/>
                  <a:pt x="214070" y="75614"/>
                  <a:pt x="214070" y="124874"/>
                </a:cubicBezTo>
                <a:cubicBezTo>
                  <a:pt x="214070" y="174133"/>
                  <a:pt x="174138" y="214067"/>
                  <a:pt x="124877" y="214067"/>
                </a:cubicBezTo>
                <a:cubicBezTo>
                  <a:pt x="75617" y="214067"/>
                  <a:pt x="35685" y="174133"/>
                  <a:pt x="35685" y="124874"/>
                </a:cubicBezTo>
                <a:close/>
              </a:path>
            </a:pathLst>
          </a:custGeom>
          <a:solidFill>
            <a:schemeClr val="bg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9" name="Forma libre 131">
            <a:extLst>
              <a:ext uri="{FF2B5EF4-FFF2-40B4-BE49-F238E27FC236}">
                <a16:creationId xmlns:a16="http://schemas.microsoft.com/office/drawing/2014/main" id="{527445DE-AE01-1B45-971E-F2F514FD34D9}"/>
              </a:ext>
            </a:extLst>
          </p:cNvPr>
          <p:cNvSpPr/>
          <p:nvPr/>
        </p:nvSpPr>
        <p:spPr>
          <a:xfrm>
            <a:off x="21242042" y="6641407"/>
            <a:ext cx="196899" cy="196899"/>
          </a:xfrm>
          <a:custGeom>
            <a:avLst/>
            <a:gdLst>
              <a:gd name="connsiteX0" fmla="*/ 91366 w 107030"/>
              <a:gd name="connsiteY0" fmla="*/ 15681 h 107030"/>
              <a:gd name="connsiteX1" fmla="*/ 91366 w 107030"/>
              <a:gd name="connsiteY1" fmla="*/ 91363 h 107030"/>
              <a:gd name="connsiteX2" fmla="*/ 15684 w 107030"/>
              <a:gd name="connsiteY2" fmla="*/ 91363 h 107030"/>
              <a:gd name="connsiteX3" fmla="*/ 15684 w 107030"/>
              <a:gd name="connsiteY3" fmla="*/ 15681 h 107030"/>
              <a:gd name="connsiteX4" fmla="*/ 91366 w 107030"/>
              <a:gd name="connsiteY4" fmla="*/ 15681 h 10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030" h="107030">
                <a:moveTo>
                  <a:pt x="91366" y="15681"/>
                </a:moveTo>
                <a:cubicBezTo>
                  <a:pt x="112265" y="36580"/>
                  <a:pt x="112265" y="70464"/>
                  <a:pt x="91366" y="91363"/>
                </a:cubicBezTo>
                <a:cubicBezTo>
                  <a:pt x="70467" y="112262"/>
                  <a:pt x="36583" y="112262"/>
                  <a:pt x="15684" y="91363"/>
                </a:cubicBezTo>
                <a:cubicBezTo>
                  <a:pt x="-5215" y="70464"/>
                  <a:pt x="-5215" y="36580"/>
                  <a:pt x="15684" y="15681"/>
                </a:cubicBezTo>
                <a:cubicBezTo>
                  <a:pt x="36583" y="-5218"/>
                  <a:pt x="70467" y="-5218"/>
                  <a:pt x="91366" y="15681"/>
                </a:cubicBezTo>
              </a:path>
            </a:pathLst>
          </a:custGeom>
          <a:solidFill>
            <a:schemeClr val="bg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0" name="Gráfico 51">
            <a:extLst>
              <a:ext uri="{FF2B5EF4-FFF2-40B4-BE49-F238E27FC236}">
                <a16:creationId xmlns:a16="http://schemas.microsoft.com/office/drawing/2014/main" id="{5D935EBB-CC2C-B749-BF01-3A3E69A36B31}"/>
              </a:ext>
            </a:extLst>
          </p:cNvPr>
          <p:cNvSpPr/>
          <p:nvPr/>
        </p:nvSpPr>
        <p:spPr>
          <a:xfrm>
            <a:off x="16189676" y="6335252"/>
            <a:ext cx="736563" cy="859324"/>
          </a:xfrm>
          <a:custGeom>
            <a:avLst/>
            <a:gdLst>
              <a:gd name="connsiteX0" fmla="*/ 392448 w 428123"/>
              <a:gd name="connsiteY0" fmla="*/ 1 h 499477"/>
              <a:gd name="connsiteX1" fmla="*/ 35679 w 428123"/>
              <a:gd name="connsiteY1" fmla="*/ 1 h 499477"/>
              <a:gd name="connsiteX2" fmla="*/ 2 w 428123"/>
              <a:gd name="connsiteY2" fmla="*/ 35678 h 499477"/>
              <a:gd name="connsiteX3" fmla="*/ 2 w 428123"/>
              <a:gd name="connsiteY3" fmla="*/ 335496 h 499477"/>
              <a:gd name="connsiteX4" fmla="*/ 35888 w 428123"/>
              <a:gd name="connsiteY4" fmla="*/ 397410 h 499477"/>
              <a:gd name="connsiteX5" fmla="*/ 214064 w 428123"/>
              <a:gd name="connsiteY5" fmla="*/ 499478 h 499477"/>
              <a:gd name="connsiteX6" fmla="*/ 392239 w 428123"/>
              <a:gd name="connsiteY6" fmla="*/ 397410 h 499477"/>
              <a:gd name="connsiteX7" fmla="*/ 428125 w 428123"/>
              <a:gd name="connsiteY7" fmla="*/ 335496 h 499477"/>
              <a:gd name="connsiteX8" fmla="*/ 428125 w 428123"/>
              <a:gd name="connsiteY8" fmla="*/ 35678 h 499477"/>
              <a:gd name="connsiteX9" fmla="*/ 392448 w 428123"/>
              <a:gd name="connsiteY9" fmla="*/ 1 h 499477"/>
              <a:gd name="connsiteX10" fmla="*/ 195459 w 428123"/>
              <a:gd name="connsiteY10" fmla="*/ 321093 h 499477"/>
              <a:gd name="connsiteX11" fmla="*/ 89194 w 428123"/>
              <a:gd name="connsiteY11" fmla="*/ 214829 h 499477"/>
              <a:gd name="connsiteX12" fmla="*/ 124871 w 428123"/>
              <a:gd name="connsiteY12" fmla="*/ 178386 h 499477"/>
              <a:gd name="connsiteX13" fmla="*/ 196197 w 428123"/>
              <a:gd name="connsiteY13" fmla="*/ 249768 h 499477"/>
              <a:gd name="connsiteX14" fmla="*/ 321094 w 428123"/>
              <a:gd name="connsiteY14" fmla="*/ 124870 h 499477"/>
              <a:gd name="connsiteX15" fmla="*/ 356771 w 428123"/>
              <a:gd name="connsiteY15" fmla="*/ 160547 h 49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8123" h="499477">
                <a:moveTo>
                  <a:pt x="392448" y="1"/>
                </a:moveTo>
                <a:lnTo>
                  <a:pt x="35679" y="1"/>
                </a:lnTo>
                <a:cubicBezTo>
                  <a:pt x="15974" y="1"/>
                  <a:pt x="2" y="15973"/>
                  <a:pt x="2" y="35678"/>
                </a:cubicBezTo>
                <a:lnTo>
                  <a:pt x="2" y="335496"/>
                </a:lnTo>
                <a:cubicBezTo>
                  <a:pt x="2" y="361073"/>
                  <a:pt x="13692" y="384695"/>
                  <a:pt x="35888" y="397410"/>
                </a:cubicBezTo>
                <a:lnTo>
                  <a:pt x="214064" y="499478"/>
                </a:lnTo>
                <a:lnTo>
                  <a:pt x="392239" y="397410"/>
                </a:lnTo>
                <a:cubicBezTo>
                  <a:pt x="414435" y="384695"/>
                  <a:pt x="428125" y="361073"/>
                  <a:pt x="428125" y="335496"/>
                </a:cubicBezTo>
                <a:lnTo>
                  <a:pt x="428125" y="35678"/>
                </a:lnTo>
                <a:cubicBezTo>
                  <a:pt x="428125" y="15973"/>
                  <a:pt x="412153" y="1"/>
                  <a:pt x="392448" y="1"/>
                </a:cubicBezTo>
                <a:close/>
                <a:moveTo>
                  <a:pt x="195459" y="321093"/>
                </a:moveTo>
                <a:lnTo>
                  <a:pt x="89194" y="214829"/>
                </a:lnTo>
                <a:lnTo>
                  <a:pt x="124871" y="178386"/>
                </a:lnTo>
                <a:lnTo>
                  <a:pt x="196197" y="249768"/>
                </a:lnTo>
                <a:lnTo>
                  <a:pt x="321094" y="124870"/>
                </a:lnTo>
                <a:lnTo>
                  <a:pt x="356771" y="160547"/>
                </a:lnTo>
                <a:close/>
              </a:path>
            </a:pathLst>
          </a:custGeom>
          <a:solidFill>
            <a:schemeClr val="bg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3" name="Forma libre 198">
            <a:extLst>
              <a:ext uri="{FF2B5EF4-FFF2-40B4-BE49-F238E27FC236}">
                <a16:creationId xmlns:a16="http://schemas.microsoft.com/office/drawing/2014/main" id="{77C5E3B0-7087-8B49-946F-59F545545771}"/>
              </a:ext>
            </a:extLst>
          </p:cNvPr>
          <p:cNvSpPr/>
          <p:nvPr/>
        </p:nvSpPr>
        <p:spPr>
          <a:xfrm>
            <a:off x="2515329" y="6289532"/>
            <a:ext cx="1146010" cy="859518"/>
          </a:xfrm>
          <a:custGeom>
            <a:avLst/>
            <a:gdLst>
              <a:gd name="connsiteX0" fmla="*/ 570259 w 570825"/>
              <a:gd name="connsiteY0" fmla="*/ 210427 h 428124"/>
              <a:gd name="connsiteX1" fmla="*/ 285412 w 570825"/>
              <a:gd name="connsiteY1" fmla="*/ 0 h 428124"/>
              <a:gd name="connsiteX2" fmla="*/ 566 w 570825"/>
              <a:gd name="connsiteY2" fmla="*/ 210427 h 428124"/>
              <a:gd name="connsiteX3" fmla="*/ 566 w 570825"/>
              <a:gd name="connsiteY3" fmla="*/ 217697 h 428124"/>
              <a:gd name="connsiteX4" fmla="*/ 285413 w 570825"/>
              <a:gd name="connsiteY4" fmla="*/ 428124 h 428124"/>
              <a:gd name="connsiteX5" fmla="*/ 570260 w 570825"/>
              <a:gd name="connsiteY5" fmla="*/ 217697 h 428124"/>
              <a:gd name="connsiteX6" fmla="*/ 570259 w 570825"/>
              <a:gd name="connsiteY6" fmla="*/ 210427 h 428124"/>
              <a:gd name="connsiteX7" fmla="*/ 285412 w 570825"/>
              <a:gd name="connsiteY7" fmla="*/ 380555 h 428124"/>
              <a:gd name="connsiteX8" fmla="*/ 118920 w 570825"/>
              <a:gd name="connsiteY8" fmla="*/ 214063 h 428124"/>
              <a:gd name="connsiteX9" fmla="*/ 285412 w 570825"/>
              <a:gd name="connsiteY9" fmla="*/ 47571 h 428124"/>
              <a:gd name="connsiteX10" fmla="*/ 451904 w 570825"/>
              <a:gd name="connsiteY10" fmla="*/ 214063 h 428124"/>
              <a:gd name="connsiteX11" fmla="*/ 285412 w 570825"/>
              <a:gd name="connsiteY11" fmla="*/ 380555 h 42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825" h="428124">
                <a:moveTo>
                  <a:pt x="570259" y="210427"/>
                </a:moveTo>
                <a:cubicBezTo>
                  <a:pt x="529809" y="84559"/>
                  <a:pt x="415334" y="0"/>
                  <a:pt x="285412" y="0"/>
                </a:cubicBezTo>
                <a:cubicBezTo>
                  <a:pt x="155490" y="0"/>
                  <a:pt x="41016" y="84559"/>
                  <a:pt x="566" y="210427"/>
                </a:cubicBezTo>
                <a:cubicBezTo>
                  <a:pt x="-189" y="212785"/>
                  <a:pt x="-189" y="215339"/>
                  <a:pt x="566" y="217697"/>
                </a:cubicBezTo>
                <a:cubicBezTo>
                  <a:pt x="41016" y="343566"/>
                  <a:pt x="155491" y="428124"/>
                  <a:pt x="285413" y="428124"/>
                </a:cubicBezTo>
                <a:cubicBezTo>
                  <a:pt x="415335" y="428124"/>
                  <a:pt x="529809" y="343566"/>
                  <a:pt x="570260" y="217697"/>
                </a:cubicBezTo>
                <a:cubicBezTo>
                  <a:pt x="571014" y="215339"/>
                  <a:pt x="571014" y="212785"/>
                  <a:pt x="570259" y="210427"/>
                </a:cubicBezTo>
                <a:close/>
                <a:moveTo>
                  <a:pt x="285412" y="380555"/>
                </a:moveTo>
                <a:cubicBezTo>
                  <a:pt x="193606" y="380555"/>
                  <a:pt x="118920" y="305867"/>
                  <a:pt x="118920" y="214063"/>
                </a:cubicBezTo>
                <a:cubicBezTo>
                  <a:pt x="118920" y="122258"/>
                  <a:pt x="193607" y="47571"/>
                  <a:pt x="285412" y="47571"/>
                </a:cubicBezTo>
                <a:cubicBezTo>
                  <a:pt x="377216" y="47571"/>
                  <a:pt x="451904" y="122258"/>
                  <a:pt x="451904" y="214063"/>
                </a:cubicBezTo>
                <a:cubicBezTo>
                  <a:pt x="451904" y="305867"/>
                  <a:pt x="377218" y="380555"/>
                  <a:pt x="285412" y="380555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4" name="Forma libre 199">
            <a:extLst>
              <a:ext uri="{FF2B5EF4-FFF2-40B4-BE49-F238E27FC236}">
                <a16:creationId xmlns:a16="http://schemas.microsoft.com/office/drawing/2014/main" id="{BC391BBE-F035-A942-8DA5-B5E002FA4F3C}"/>
              </a:ext>
            </a:extLst>
          </p:cNvPr>
          <p:cNvSpPr/>
          <p:nvPr/>
        </p:nvSpPr>
        <p:spPr>
          <a:xfrm>
            <a:off x="2897330" y="6528288"/>
            <a:ext cx="382005" cy="382005"/>
          </a:xfrm>
          <a:custGeom>
            <a:avLst/>
            <a:gdLst>
              <a:gd name="connsiteX0" fmla="*/ 190276 w 190276"/>
              <a:gd name="connsiteY0" fmla="*/ 95138 h 190276"/>
              <a:gd name="connsiteX1" fmla="*/ 95138 w 190276"/>
              <a:gd name="connsiteY1" fmla="*/ 190276 h 190276"/>
              <a:gd name="connsiteX2" fmla="*/ 0 w 190276"/>
              <a:gd name="connsiteY2" fmla="*/ 95138 h 190276"/>
              <a:gd name="connsiteX3" fmla="*/ 95138 w 190276"/>
              <a:gd name="connsiteY3" fmla="*/ 0 h 190276"/>
              <a:gd name="connsiteX4" fmla="*/ 190276 w 190276"/>
              <a:gd name="connsiteY4" fmla="*/ 95138 h 19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276" h="190276">
                <a:moveTo>
                  <a:pt x="190276" y="95138"/>
                </a:moveTo>
                <a:cubicBezTo>
                  <a:pt x="190276" y="147681"/>
                  <a:pt x="147681" y="190276"/>
                  <a:pt x="95138" y="190276"/>
                </a:cubicBezTo>
                <a:cubicBezTo>
                  <a:pt x="42595" y="190276"/>
                  <a:pt x="0" y="147681"/>
                  <a:pt x="0" y="95138"/>
                </a:cubicBezTo>
                <a:cubicBezTo>
                  <a:pt x="0" y="42595"/>
                  <a:pt x="42595" y="0"/>
                  <a:pt x="95138" y="0"/>
                </a:cubicBezTo>
                <a:cubicBezTo>
                  <a:pt x="147681" y="0"/>
                  <a:pt x="190276" y="42595"/>
                  <a:pt x="190276" y="95138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5" name="Gráfico 225">
            <a:extLst>
              <a:ext uri="{FF2B5EF4-FFF2-40B4-BE49-F238E27FC236}">
                <a16:creationId xmlns:a16="http://schemas.microsoft.com/office/drawing/2014/main" id="{7ACA58DB-D39C-8C46-B4C2-9BFF38114517}"/>
              </a:ext>
            </a:extLst>
          </p:cNvPr>
          <p:cNvSpPr/>
          <p:nvPr/>
        </p:nvSpPr>
        <p:spPr>
          <a:xfrm>
            <a:off x="7140813" y="6226795"/>
            <a:ext cx="978780" cy="978780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285416 w 570831"/>
              <a:gd name="connsiteY5" fmla="*/ 475693 h 570831"/>
              <a:gd name="connsiteX6" fmla="*/ 261631 w 570831"/>
              <a:gd name="connsiteY6" fmla="*/ 451909 h 570831"/>
              <a:gd name="connsiteX7" fmla="*/ 285416 w 570831"/>
              <a:gd name="connsiteY7" fmla="*/ 428124 h 570831"/>
              <a:gd name="connsiteX8" fmla="*/ 309200 w 570831"/>
              <a:gd name="connsiteY8" fmla="*/ 451909 h 570831"/>
              <a:gd name="connsiteX9" fmla="*/ 285416 w 570831"/>
              <a:gd name="connsiteY9" fmla="*/ 475693 h 570831"/>
              <a:gd name="connsiteX10" fmla="*/ 392446 w 570831"/>
              <a:gd name="connsiteY10" fmla="*/ 205340 h 570831"/>
              <a:gd name="connsiteX11" fmla="*/ 360601 w 570831"/>
              <a:gd name="connsiteY11" fmla="*/ 278134 h 570831"/>
              <a:gd name="connsiteX12" fmla="*/ 326110 w 570831"/>
              <a:gd name="connsiteY12" fmla="*/ 310651 h 570831"/>
              <a:gd name="connsiteX13" fmla="*/ 309200 w 570831"/>
              <a:gd name="connsiteY13" fmla="*/ 348848 h 570831"/>
              <a:gd name="connsiteX14" fmla="*/ 309200 w 570831"/>
              <a:gd name="connsiteY14" fmla="*/ 392446 h 570831"/>
              <a:gd name="connsiteX15" fmla="*/ 297307 w 570831"/>
              <a:gd name="connsiteY15" fmla="*/ 404339 h 570831"/>
              <a:gd name="connsiteX16" fmla="*/ 273523 w 570831"/>
              <a:gd name="connsiteY16" fmla="*/ 404339 h 570831"/>
              <a:gd name="connsiteX17" fmla="*/ 261630 w 570831"/>
              <a:gd name="connsiteY17" fmla="*/ 392446 h 570831"/>
              <a:gd name="connsiteX18" fmla="*/ 261630 w 570831"/>
              <a:gd name="connsiteY18" fmla="*/ 348849 h 570831"/>
              <a:gd name="connsiteX19" fmla="*/ 293475 w 570831"/>
              <a:gd name="connsiteY19" fmla="*/ 276044 h 570831"/>
              <a:gd name="connsiteX20" fmla="*/ 327968 w 570831"/>
              <a:gd name="connsiteY20" fmla="*/ 243525 h 570831"/>
              <a:gd name="connsiteX21" fmla="*/ 344878 w 570831"/>
              <a:gd name="connsiteY21" fmla="*/ 205340 h 570831"/>
              <a:gd name="connsiteX22" fmla="*/ 344878 w 570831"/>
              <a:gd name="connsiteY22" fmla="*/ 185516 h 570831"/>
              <a:gd name="connsiteX23" fmla="*/ 285417 w 570831"/>
              <a:gd name="connsiteY23" fmla="*/ 130815 h 570831"/>
              <a:gd name="connsiteX24" fmla="*/ 225955 w 570831"/>
              <a:gd name="connsiteY24" fmla="*/ 185516 h 570831"/>
              <a:gd name="connsiteX25" fmla="*/ 225955 w 570831"/>
              <a:gd name="connsiteY25" fmla="*/ 202170 h 570831"/>
              <a:gd name="connsiteX26" fmla="*/ 214063 w 570831"/>
              <a:gd name="connsiteY26" fmla="*/ 214063 h 570831"/>
              <a:gd name="connsiteX27" fmla="*/ 190278 w 570831"/>
              <a:gd name="connsiteY27" fmla="*/ 214063 h 570831"/>
              <a:gd name="connsiteX28" fmla="*/ 178386 w 570831"/>
              <a:gd name="connsiteY28" fmla="*/ 202170 h 570831"/>
              <a:gd name="connsiteX29" fmla="*/ 178386 w 570831"/>
              <a:gd name="connsiteY29" fmla="*/ 185516 h 570831"/>
              <a:gd name="connsiteX30" fmla="*/ 285417 w 570831"/>
              <a:gd name="connsiteY30" fmla="*/ 83247 h 570831"/>
              <a:gd name="connsiteX31" fmla="*/ 392447 w 570831"/>
              <a:gd name="connsiteY31" fmla="*/ 185516 h 570831"/>
              <a:gd name="connsiteX32" fmla="*/ 392447 w 570831"/>
              <a:gd name="connsiteY32" fmla="*/ 205340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285416" y="475693"/>
                </a:moveTo>
                <a:cubicBezTo>
                  <a:pt x="272304" y="475693"/>
                  <a:pt x="261631" y="465020"/>
                  <a:pt x="261631" y="451909"/>
                </a:cubicBezTo>
                <a:cubicBezTo>
                  <a:pt x="261631" y="438797"/>
                  <a:pt x="272304" y="428124"/>
                  <a:pt x="285416" y="428124"/>
                </a:cubicBezTo>
                <a:cubicBezTo>
                  <a:pt x="298527" y="428124"/>
                  <a:pt x="309200" y="438797"/>
                  <a:pt x="309200" y="451909"/>
                </a:cubicBezTo>
                <a:cubicBezTo>
                  <a:pt x="309200" y="465020"/>
                  <a:pt x="298527" y="475693"/>
                  <a:pt x="285416" y="475693"/>
                </a:cubicBezTo>
                <a:close/>
                <a:moveTo>
                  <a:pt x="392446" y="205340"/>
                </a:moveTo>
                <a:cubicBezTo>
                  <a:pt x="392446" y="232527"/>
                  <a:pt x="380845" y="259052"/>
                  <a:pt x="360601" y="278134"/>
                </a:cubicBezTo>
                <a:lnTo>
                  <a:pt x="326110" y="310651"/>
                </a:lnTo>
                <a:cubicBezTo>
                  <a:pt x="315205" y="320930"/>
                  <a:pt x="309200" y="334494"/>
                  <a:pt x="309200" y="348848"/>
                </a:cubicBezTo>
                <a:lnTo>
                  <a:pt x="309200" y="392446"/>
                </a:lnTo>
                <a:cubicBezTo>
                  <a:pt x="309200" y="399014"/>
                  <a:pt x="303875" y="404339"/>
                  <a:pt x="297307" y="404339"/>
                </a:cubicBezTo>
                <a:lnTo>
                  <a:pt x="273523" y="404339"/>
                </a:lnTo>
                <a:cubicBezTo>
                  <a:pt x="266955" y="404339"/>
                  <a:pt x="261630" y="399014"/>
                  <a:pt x="261630" y="392446"/>
                </a:cubicBezTo>
                <a:lnTo>
                  <a:pt x="261630" y="348849"/>
                </a:lnTo>
                <a:cubicBezTo>
                  <a:pt x="261630" y="321662"/>
                  <a:pt x="273232" y="295124"/>
                  <a:pt x="293475" y="276044"/>
                </a:cubicBezTo>
                <a:lnTo>
                  <a:pt x="327968" y="243525"/>
                </a:lnTo>
                <a:cubicBezTo>
                  <a:pt x="338873" y="233247"/>
                  <a:pt x="344878" y="219683"/>
                  <a:pt x="344878" y="205340"/>
                </a:cubicBezTo>
                <a:lnTo>
                  <a:pt x="344878" y="185516"/>
                </a:lnTo>
                <a:cubicBezTo>
                  <a:pt x="344878" y="155355"/>
                  <a:pt x="318202" y="130815"/>
                  <a:pt x="285417" y="130815"/>
                </a:cubicBezTo>
                <a:cubicBezTo>
                  <a:pt x="252632" y="130815"/>
                  <a:pt x="225955" y="155354"/>
                  <a:pt x="225955" y="185516"/>
                </a:cubicBezTo>
                <a:lnTo>
                  <a:pt x="225955" y="202170"/>
                </a:lnTo>
                <a:cubicBezTo>
                  <a:pt x="225955" y="208738"/>
                  <a:pt x="220631" y="214063"/>
                  <a:pt x="214063" y="214063"/>
                </a:cubicBezTo>
                <a:lnTo>
                  <a:pt x="190278" y="214063"/>
                </a:lnTo>
                <a:cubicBezTo>
                  <a:pt x="183711" y="214063"/>
                  <a:pt x="178386" y="208738"/>
                  <a:pt x="178386" y="202170"/>
                </a:cubicBezTo>
                <a:lnTo>
                  <a:pt x="178386" y="185516"/>
                </a:lnTo>
                <a:cubicBezTo>
                  <a:pt x="178386" y="129120"/>
                  <a:pt x="226397" y="83247"/>
                  <a:pt x="285417" y="83247"/>
                </a:cubicBezTo>
                <a:cubicBezTo>
                  <a:pt x="344436" y="83247"/>
                  <a:pt x="392447" y="129120"/>
                  <a:pt x="392447" y="185516"/>
                </a:cubicBezTo>
                <a:lnTo>
                  <a:pt x="392447" y="205340"/>
                </a:lnTo>
                <a:close/>
              </a:path>
            </a:pathLst>
          </a:custGeom>
          <a:solidFill>
            <a:schemeClr val="bg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7" name="Forma libre 374">
            <a:extLst>
              <a:ext uri="{FF2B5EF4-FFF2-40B4-BE49-F238E27FC236}">
                <a16:creationId xmlns:a16="http://schemas.microsoft.com/office/drawing/2014/main" id="{0A1956AE-053C-7941-B597-1B69C5B058B1}"/>
              </a:ext>
            </a:extLst>
          </p:cNvPr>
          <p:cNvSpPr/>
          <p:nvPr/>
        </p:nvSpPr>
        <p:spPr>
          <a:xfrm>
            <a:off x="11454911" y="6616310"/>
            <a:ext cx="289859" cy="443991"/>
          </a:xfrm>
          <a:custGeom>
            <a:avLst/>
            <a:gdLst>
              <a:gd name="connsiteX0" fmla="*/ 117230 w 147158"/>
              <a:gd name="connsiteY0" fmla="*/ 21409 h 225409"/>
              <a:gd name="connsiteX1" fmla="*/ 15767 w 147158"/>
              <a:gd name="connsiteY1" fmla="*/ 1117 h 225409"/>
              <a:gd name="connsiteX2" fmla="*/ 5426 w 147158"/>
              <a:gd name="connsiteY2" fmla="*/ 3695 h 225409"/>
              <a:gd name="connsiteX3" fmla="*/ 876 w 147158"/>
              <a:gd name="connsiteY3" fmla="*/ 13331 h 225409"/>
              <a:gd name="connsiteX4" fmla="*/ 876 w 147158"/>
              <a:gd name="connsiteY4" fmla="*/ 212657 h 225409"/>
              <a:gd name="connsiteX5" fmla="*/ 13334 w 147158"/>
              <a:gd name="connsiteY5" fmla="*/ 225115 h 225409"/>
              <a:gd name="connsiteX6" fmla="*/ 91390 w 147158"/>
              <a:gd name="connsiteY6" fmla="*/ 225115 h 225409"/>
              <a:gd name="connsiteX7" fmla="*/ 128399 w 147158"/>
              <a:gd name="connsiteY7" fmla="*/ 193034 h 225409"/>
              <a:gd name="connsiteX8" fmla="*/ 146915 w 147158"/>
              <a:gd name="connsiteY8" fmla="*/ 63345 h 225409"/>
              <a:gd name="connsiteX9" fmla="*/ 117230 w 147158"/>
              <a:gd name="connsiteY9" fmla="*/ 21409 h 22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7158" h="225409">
                <a:moveTo>
                  <a:pt x="117230" y="21409"/>
                </a:moveTo>
                <a:lnTo>
                  <a:pt x="15767" y="1117"/>
                </a:lnTo>
                <a:cubicBezTo>
                  <a:pt x="12142" y="387"/>
                  <a:pt x="8321" y="1336"/>
                  <a:pt x="5426" y="3695"/>
                </a:cubicBezTo>
                <a:cubicBezTo>
                  <a:pt x="2554" y="6068"/>
                  <a:pt x="876" y="9596"/>
                  <a:pt x="876" y="13331"/>
                </a:cubicBezTo>
                <a:lnTo>
                  <a:pt x="876" y="212657"/>
                </a:lnTo>
                <a:cubicBezTo>
                  <a:pt x="876" y="219543"/>
                  <a:pt x="6448" y="225115"/>
                  <a:pt x="13334" y="225115"/>
                </a:cubicBezTo>
                <a:lnTo>
                  <a:pt x="91390" y="225115"/>
                </a:lnTo>
                <a:cubicBezTo>
                  <a:pt x="109882" y="225115"/>
                  <a:pt x="125795" y="211318"/>
                  <a:pt x="128399" y="193034"/>
                </a:cubicBezTo>
                <a:lnTo>
                  <a:pt x="146915" y="63345"/>
                </a:lnTo>
                <a:cubicBezTo>
                  <a:pt x="149714" y="43709"/>
                  <a:pt x="136696" y="25290"/>
                  <a:pt x="117230" y="21409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8" name="Forma libre 375">
            <a:extLst>
              <a:ext uri="{FF2B5EF4-FFF2-40B4-BE49-F238E27FC236}">
                <a16:creationId xmlns:a16="http://schemas.microsoft.com/office/drawing/2014/main" id="{88DD731C-6A0F-7747-ACC7-E61B3934B3D8}"/>
              </a:ext>
            </a:extLst>
          </p:cNvPr>
          <p:cNvSpPr/>
          <p:nvPr/>
        </p:nvSpPr>
        <p:spPr>
          <a:xfrm>
            <a:off x="11751055" y="6689912"/>
            <a:ext cx="883382" cy="469296"/>
          </a:xfrm>
          <a:custGeom>
            <a:avLst/>
            <a:gdLst>
              <a:gd name="connsiteX0" fmla="*/ 373757 w 448482"/>
              <a:gd name="connsiteY0" fmla="*/ 75627 h 238256"/>
              <a:gd name="connsiteX1" fmla="*/ 308384 w 448482"/>
              <a:gd name="connsiteY1" fmla="*/ 87090 h 238256"/>
              <a:gd name="connsiteX2" fmla="*/ 299002 w 448482"/>
              <a:gd name="connsiteY2" fmla="*/ 99793 h 238256"/>
              <a:gd name="connsiteX3" fmla="*/ 299010 w 448482"/>
              <a:gd name="connsiteY3" fmla="*/ 100542 h 238256"/>
              <a:gd name="connsiteX4" fmla="*/ 275676 w 448482"/>
              <a:gd name="connsiteY4" fmla="*/ 147162 h 238256"/>
              <a:gd name="connsiteX5" fmla="*/ 216793 w 448482"/>
              <a:gd name="connsiteY5" fmla="*/ 163111 h 238256"/>
              <a:gd name="connsiteX6" fmla="*/ 77299 w 448482"/>
              <a:gd name="connsiteY6" fmla="*/ 136584 h 238256"/>
              <a:gd name="connsiteX7" fmla="*/ 67887 w 448482"/>
              <a:gd name="connsiteY7" fmla="*/ 122171 h 238256"/>
              <a:gd name="connsiteX8" fmla="*/ 83674 w 448482"/>
              <a:gd name="connsiteY8" fmla="*/ 112487 h 238256"/>
              <a:gd name="connsiteX9" fmla="*/ 216793 w 448482"/>
              <a:gd name="connsiteY9" fmla="*/ 138193 h 238256"/>
              <a:gd name="connsiteX10" fmla="*/ 260785 w 448482"/>
              <a:gd name="connsiteY10" fmla="*/ 127183 h 238256"/>
              <a:gd name="connsiteX11" fmla="*/ 274095 w 448482"/>
              <a:gd name="connsiteY11" fmla="*/ 100540 h 238256"/>
              <a:gd name="connsiteX12" fmla="*/ 273450 w 448482"/>
              <a:gd name="connsiteY12" fmla="*/ 94621 h 238256"/>
              <a:gd name="connsiteX13" fmla="*/ 176914 w 448482"/>
              <a:gd name="connsiteY13" fmla="*/ 38494 h 238256"/>
              <a:gd name="connsiteX14" fmla="*/ 123677 w 448482"/>
              <a:gd name="connsiteY14" fmla="*/ 18857 h 238256"/>
              <a:gd name="connsiteX15" fmla="*/ 62311 w 448482"/>
              <a:gd name="connsiteY15" fmla="*/ 876 h 238256"/>
              <a:gd name="connsiteX16" fmla="*/ 32322 w 448482"/>
              <a:gd name="connsiteY16" fmla="*/ 2937 h 238256"/>
              <a:gd name="connsiteX17" fmla="*/ 21558 w 448482"/>
              <a:gd name="connsiteY17" fmla="*/ 16238 h 238256"/>
              <a:gd name="connsiteX18" fmla="*/ 21215 w 448482"/>
              <a:gd name="connsiteY18" fmla="*/ 29502 h 238256"/>
              <a:gd name="connsiteX19" fmla="*/ 2698 w 448482"/>
              <a:gd name="connsiteY19" fmla="*/ 159227 h 238256"/>
              <a:gd name="connsiteX20" fmla="*/ 1895 w 448482"/>
              <a:gd name="connsiteY20" fmla="*/ 162596 h 238256"/>
              <a:gd name="connsiteX21" fmla="*/ 1237 w 448482"/>
              <a:gd name="connsiteY21" fmla="*/ 165090 h 238256"/>
              <a:gd name="connsiteX22" fmla="*/ 8245 w 448482"/>
              <a:gd name="connsiteY22" fmla="*/ 179446 h 238256"/>
              <a:gd name="connsiteX23" fmla="*/ 186888 w 448482"/>
              <a:gd name="connsiteY23" fmla="*/ 237574 h 238256"/>
              <a:gd name="connsiteX24" fmla="*/ 400521 w 448482"/>
              <a:gd name="connsiteY24" fmla="*/ 156307 h 238256"/>
              <a:gd name="connsiteX25" fmla="*/ 440791 w 448482"/>
              <a:gd name="connsiteY25" fmla="*/ 136982 h 238256"/>
              <a:gd name="connsiteX26" fmla="*/ 448501 w 448482"/>
              <a:gd name="connsiteY26" fmla="*/ 125908 h 238256"/>
              <a:gd name="connsiteX27" fmla="*/ 373757 w 448482"/>
              <a:gd name="connsiteY27" fmla="*/ 75627 h 23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48482" h="238256">
                <a:moveTo>
                  <a:pt x="373757" y="75627"/>
                </a:moveTo>
                <a:cubicBezTo>
                  <a:pt x="358203" y="75627"/>
                  <a:pt x="331970" y="81172"/>
                  <a:pt x="308384" y="87090"/>
                </a:cubicBezTo>
                <a:cubicBezTo>
                  <a:pt x="302608" y="88539"/>
                  <a:pt x="298871" y="93842"/>
                  <a:pt x="299002" y="99793"/>
                </a:cubicBezTo>
                <a:cubicBezTo>
                  <a:pt x="299008" y="100042"/>
                  <a:pt x="299010" y="100291"/>
                  <a:pt x="299010" y="100542"/>
                </a:cubicBezTo>
                <a:cubicBezTo>
                  <a:pt x="299010" y="119386"/>
                  <a:pt x="290713" y="135932"/>
                  <a:pt x="275676" y="147162"/>
                </a:cubicBezTo>
                <a:cubicBezTo>
                  <a:pt x="261101" y="158039"/>
                  <a:pt x="242390" y="163111"/>
                  <a:pt x="216793" y="163111"/>
                </a:cubicBezTo>
                <a:cubicBezTo>
                  <a:pt x="183269" y="163111"/>
                  <a:pt x="137645" y="154430"/>
                  <a:pt x="77299" y="136584"/>
                </a:cubicBezTo>
                <a:cubicBezTo>
                  <a:pt x="71071" y="134742"/>
                  <a:pt x="66669" y="128551"/>
                  <a:pt x="67887" y="122171"/>
                </a:cubicBezTo>
                <a:cubicBezTo>
                  <a:pt x="69291" y="114813"/>
                  <a:pt x="76717" y="110406"/>
                  <a:pt x="83674" y="112487"/>
                </a:cubicBezTo>
                <a:cubicBezTo>
                  <a:pt x="141243" y="129544"/>
                  <a:pt x="186013" y="138193"/>
                  <a:pt x="216793" y="138193"/>
                </a:cubicBezTo>
                <a:cubicBezTo>
                  <a:pt x="242999" y="138193"/>
                  <a:pt x="254458" y="131916"/>
                  <a:pt x="260785" y="127183"/>
                </a:cubicBezTo>
                <a:cubicBezTo>
                  <a:pt x="269495" y="120686"/>
                  <a:pt x="274095" y="111477"/>
                  <a:pt x="274095" y="100540"/>
                </a:cubicBezTo>
                <a:cubicBezTo>
                  <a:pt x="274095" y="98450"/>
                  <a:pt x="273714" y="96569"/>
                  <a:pt x="273450" y="94621"/>
                </a:cubicBezTo>
                <a:cubicBezTo>
                  <a:pt x="268734" y="60226"/>
                  <a:pt x="223446" y="47946"/>
                  <a:pt x="176914" y="38494"/>
                </a:cubicBezTo>
                <a:cubicBezTo>
                  <a:pt x="155307" y="34114"/>
                  <a:pt x="139224" y="26365"/>
                  <a:pt x="123677" y="18857"/>
                </a:cubicBezTo>
                <a:cubicBezTo>
                  <a:pt x="104503" y="9611"/>
                  <a:pt x="86400" y="876"/>
                  <a:pt x="62311" y="876"/>
                </a:cubicBezTo>
                <a:cubicBezTo>
                  <a:pt x="52761" y="876"/>
                  <a:pt x="42675" y="1571"/>
                  <a:pt x="32322" y="2937"/>
                </a:cubicBezTo>
                <a:cubicBezTo>
                  <a:pt x="25783" y="3799"/>
                  <a:pt x="21065" y="9662"/>
                  <a:pt x="21558" y="16238"/>
                </a:cubicBezTo>
                <a:cubicBezTo>
                  <a:pt x="21920" y="21067"/>
                  <a:pt x="21822" y="25400"/>
                  <a:pt x="21215" y="29502"/>
                </a:cubicBezTo>
                <a:lnTo>
                  <a:pt x="2698" y="159227"/>
                </a:lnTo>
                <a:cubicBezTo>
                  <a:pt x="2528" y="160394"/>
                  <a:pt x="2187" y="161490"/>
                  <a:pt x="1895" y="162596"/>
                </a:cubicBezTo>
                <a:cubicBezTo>
                  <a:pt x="1870" y="162706"/>
                  <a:pt x="1262" y="164993"/>
                  <a:pt x="1237" y="165090"/>
                </a:cubicBezTo>
                <a:cubicBezTo>
                  <a:pt x="-198" y="170941"/>
                  <a:pt x="2746" y="176988"/>
                  <a:pt x="8245" y="179446"/>
                </a:cubicBezTo>
                <a:cubicBezTo>
                  <a:pt x="67517" y="205967"/>
                  <a:pt x="146644" y="237574"/>
                  <a:pt x="186888" y="237574"/>
                </a:cubicBezTo>
                <a:cubicBezTo>
                  <a:pt x="235211" y="237574"/>
                  <a:pt x="334704" y="188668"/>
                  <a:pt x="400521" y="156307"/>
                </a:cubicBezTo>
                <a:cubicBezTo>
                  <a:pt x="417510" y="147957"/>
                  <a:pt x="431588" y="141027"/>
                  <a:pt x="440791" y="136982"/>
                </a:cubicBezTo>
                <a:cubicBezTo>
                  <a:pt x="445250" y="135024"/>
                  <a:pt x="448448" y="130778"/>
                  <a:pt x="448501" y="125908"/>
                </a:cubicBezTo>
                <a:cubicBezTo>
                  <a:pt x="448821" y="96326"/>
                  <a:pt x="418000" y="75627"/>
                  <a:pt x="373757" y="75627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9" name="Forma libre 376">
            <a:extLst>
              <a:ext uri="{FF2B5EF4-FFF2-40B4-BE49-F238E27FC236}">
                <a16:creationId xmlns:a16="http://schemas.microsoft.com/office/drawing/2014/main" id="{A06DA6DF-8278-0C49-A9A3-81FEF93CB76A}"/>
              </a:ext>
            </a:extLst>
          </p:cNvPr>
          <p:cNvSpPr/>
          <p:nvPr/>
        </p:nvSpPr>
        <p:spPr>
          <a:xfrm>
            <a:off x="11945672" y="6272769"/>
            <a:ext cx="591221" cy="443991"/>
          </a:xfrm>
          <a:custGeom>
            <a:avLst/>
            <a:gdLst>
              <a:gd name="connsiteX0" fmla="*/ 142004 w 300156"/>
              <a:gd name="connsiteY0" fmla="*/ 221882 h 225409"/>
              <a:gd name="connsiteX1" fmla="*/ 150374 w 300156"/>
              <a:gd name="connsiteY1" fmla="*/ 225119 h 225409"/>
              <a:gd name="connsiteX2" fmla="*/ 158745 w 300156"/>
              <a:gd name="connsiteY2" fmla="*/ 221882 h 225409"/>
              <a:gd name="connsiteX3" fmla="*/ 295781 w 300156"/>
              <a:gd name="connsiteY3" fmla="*/ 97303 h 225409"/>
              <a:gd name="connsiteX4" fmla="*/ 299869 w 300156"/>
              <a:gd name="connsiteY4" fmla="*/ 88373 h 225409"/>
              <a:gd name="connsiteX5" fmla="*/ 296219 w 300156"/>
              <a:gd name="connsiteY5" fmla="*/ 79273 h 225409"/>
              <a:gd name="connsiteX6" fmla="*/ 221472 w 300156"/>
              <a:gd name="connsiteY6" fmla="*/ 4526 h 225409"/>
              <a:gd name="connsiteX7" fmla="*/ 212663 w 300156"/>
              <a:gd name="connsiteY7" fmla="*/ 876 h 225409"/>
              <a:gd name="connsiteX8" fmla="*/ 88084 w 300156"/>
              <a:gd name="connsiteY8" fmla="*/ 876 h 225409"/>
              <a:gd name="connsiteX9" fmla="*/ 79276 w 300156"/>
              <a:gd name="connsiteY9" fmla="*/ 4526 h 225409"/>
              <a:gd name="connsiteX10" fmla="*/ 4529 w 300156"/>
              <a:gd name="connsiteY10" fmla="*/ 79273 h 225409"/>
              <a:gd name="connsiteX11" fmla="*/ 879 w 300156"/>
              <a:gd name="connsiteY11" fmla="*/ 88373 h 225409"/>
              <a:gd name="connsiteX12" fmla="*/ 4967 w 300156"/>
              <a:gd name="connsiteY12" fmla="*/ 97303 h 225409"/>
              <a:gd name="connsiteX13" fmla="*/ 142004 w 300156"/>
              <a:gd name="connsiteY13" fmla="*/ 221882 h 225409"/>
              <a:gd name="connsiteX14" fmla="*/ 255184 w 300156"/>
              <a:gd name="connsiteY14" fmla="*/ 100540 h 225409"/>
              <a:gd name="connsiteX15" fmla="*/ 182024 w 300156"/>
              <a:gd name="connsiteY15" fmla="*/ 167049 h 225409"/>
              <a:gd name="connsiteX16" fmla="*/ 208628 w 300156"/>
              <a:gd name="connsiteY16" fmla="*/ 100540 h 225409"/>
              <a:gd name="connsiteX17" fmla="*/ 255184 w 300156"/>
              <a:gd name="connsiteY17" fmla="*/ 100540 h 225409"/>
              <a:gd name="connsiteX18" fmla="*/ 134444 w 300156"/>
              <a:gd name="connsiteY18" fmla="*/ 25792 h 225409"/>
              <a:gd name="connsiteX19" fmla="*/ 166304 w 300156"/>
              <a:gd name="connsiteY19" fmla="*/ 25792 h 225409"/>
              <a:gd name="connsiteX20" fmla="*/ 182913 w 300156"/>
              <a:gd name="connsiteY20" fmla="*/ 75624 h 225409"/>
              <a:gd name="connsiteX21" fmla="*/ 117835 w 300156"/>
              <a:gd name="connsiteY21" fmla="*/ 75624 h 225409"/>
              <a:gd name="connsiteX22" fmla="*/ 134444 w 300156"/>
              <a:gd name="connsiteY22" fmla="*/ 25792 h 225409"/>
              <a:gd name="connsiteX23" fmla="*/ 92118 w 300156"/>
              <a:gd name="connsiteY23" fmla="*/ 100540 h 225409"/>
              <a:gd name="connsiteX24" fmla="*/ 118722 w 300156"/>
              <a:gd name="connsiteY24" fmla="*/ 167049 h 225409"/>
              <a:gd name="connsiteX25" fmla="*/ 45562 w 300156"/>
              <a:gd name="connsiteY25" fmla="*/ 100540 h 225409"/>
              <a:gd name="connsiteX26" fmla="*/ 92118 w 300156"/>
              <a:gd name="connsiteY26" fmla="*/ 100540 h 22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00156" h="225409">
                <a:moveTo>
                  <a:pt x="142004" y="221882"/>
                </a:moveTo>
                <a:cubicBezTo>
                  <a:pt x="144364" y="224036"/>
                  <a:pt x="147381" y="225119"/>
                  <a:pt x="150374" y="225119"/>
                </a:cubicBezTo>
                <a:cubicBezTo>
                  <a:pt x="153368" y="225119"/>
                  <a:pt x="156384" y="224036"/>
                  <a:pt x="158745" y="221882"/>
                </a:cubicBezTo>
                <a:lnTo>
                  <a:pt x="295781" y="97303"/>
                </a:lnTo>
                <a:cubicBezTo>
                  <a:pt x="298311" y="95004"/>
                  <a:pt x="299796" y="91780"/>
                  <a:pt x="299869" y="88373"/>
                </a:cubicBezTo>
                <a:cubicBezTo>
                  <a:pt x="299941" y="84966"/>
                  <a:pt x="298627" y="81682"/>
                  <a:pt x="296219" y="79273"/>
                </a:cubicBezTo>
                <a:lnTo>
                  <a:pt x="221472" y="4526"/>
                </a:lnTo>
                <a:cubicBezTo>
                  <a:pt x="219136" y="2190"/>
                  <a:pt x="215973" y="876"/>
                  <a:pt x="212663" y="876"/>
                </a:cubicBezTo>
                <a:lnTo>
                  <a:pt x="88084" y="876"/>
                </a:lnTo>
                <a:cubicBezTo>
                  <a:pt x="84776" y="876"/>
                  <a:pt x="81612" y="2190"/>
                  <a:pt x="79276" y="4526"/>
                </a:cubicBezTo>
                <a:lnTo>
                  <a:pt x="4529" y="79273"/>
                </a:lnTo>
                <a:cubicBezTo>
                  <a:pt x="2119" y="81682"/>
                  <a:pt x="805" y="84966"/>
                  <a:pt x="879" y="88373"/>
                </a:cubicBezTo>
                <a:cubicBezTo>
                  <a:pt x="952" y="91780"/>
                  <a:pt x="2436" y="95004"/>
                  <a:pt x="4967" y="97303"/>
                </a:cubicBezTo>
                <a:lnTo>
                  <a:pt x="142004" y="221882"/>
                </a:lnTo>
                <a:close/>
                <a:moveTo>
                  <a:pt x="255184" y="100540"/>
                </a:moveTo>
                <a:lnTo>
                  <a:pt x="182024" y="167049"/>
                </a:lnTo>
                <a:lnTo>
                  <a:pt x="208628" y="100540"/>
                </a:lnTo>
                <a:lnTo>
                  <a:pt x="255184" y="100540"/>
                </a:lnTo>
                <a:close/>
                <a:moveTo>
                  <a:pt x="134444" y="25792"/>
                </a:moveTo>
                <a:lnTo>
                  <a:pt x="166304" y="25792"/>
                </a:lnTo>
                <a:lnTo>
                  <a:pt x="182913" y="75624"/>
                </a:lnTo>
                <a:lnTo>
                  <a:pt x="117835" y="75624"/>
                </a:lnTo>
                <a:lnTo>
                  <a:pt x="134444" y="25792"/>
                </a:lnTo>
                <a:close/>
                <a:moveTo>
                  <a:pt x="92118" y="100540"/>
                </a:moveTo>
                <a:lnTo>
                  <a:pt x="118722" y="167049"/>
                </a:lnTo>
                <a:lnTo>
                  <a:pt x="45562" y="100540"/>
                </a:lnTo>
                <a:lnTo>
                  <a:pt x="92118" y="10054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3868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50">
            <a:extLst>
              <a:ext uri="{FF2B5EF4-FFF2-40B4-BE49-F238E27FC236}">
                <a16:creationId xmlns:a16="http://schemas.microsoft.com/office/drawing/2014/main" id="{608B08A3-EA31-0C4A-BC9D-B30DC0C227DF}"/>
              </a:ext>
            </a:extLst>
          </p:cNvPr>
          <p:cNvSpPr txBox="1"/>
          <p:nvPr/>
        </p:nvSpPr>
        <p:spPr>
          <a:xfrm>
            <a:off x="7176901" y="1022190"/>
            <a:ext cx="100238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3F28E76-CD48-5C4E-9636-E20383F0B93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4" name="Freeform 35">
            <a:extLst>
              <a:ext uri="{FF2B5EF4-FFF2-40B4-BE49-F238E27FC236}">
                <a16:creationId xmlns:a16="http://schemas.microsoft.com/office/drawing/2014/main" id="{800E91FC-93E8-FA4A-88A0-4B7D3F192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28447" y="3829460"/>
            <a:ext cx="29631494" cy="7722975"/>
          </a:xfrm>
          <a:custGeom>
            <a:avLst/>
            <a:gdLst>
              <a:gd name="T0" fmla="*/ 0 w 9133"/>
              <a:gd name="T1" fmla="*/ 2542 h 2754"/>
              <a:gd name="T2" fmla="*/ 0 w 9133"/>
              <a:gd name="T3" fmla="*/ 2542 h 2754"/>
              <a:gd name="T4" fmla="*/ 4216 w 9133"/>
              <a:gd name="T5" fmla="*/ 1283 h 2754"/>
              <a:gd name="T6" fmla="*/ 8471 w 9133"/>
              <a:gd name="T7" fmla="*/ 0 h 2754"/>
              <a:gd name="T8" fmla="*/ 9132 w 9133"/>
              <a:gd name="T9" fmla="*/ 187 h 2754"/>
              <a:gd name="T10" fmla="*/ 4092 w 9133"/>
              <a:gd name="T11" fmla="*/ 1958 h 2754"/>
              <a:gd name="T12" fmla="*/ 665 w 9133"/>
              <a:gd name="T13" fmla="*/ 2719 h 2754"/>
              <a:gd name="T14" fmla="*/ 0 w 9133"/>
              <a:gd name="T15" fmla="*/ 2542 h 2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33" h="2754">
                <a:moveTo>
                  <a:pt x="0" y="2542"/>
                </a:moveTo>
                <a:lnTo>
                  <a:pt x="0" y="2542"/>
                </a:lnTo>
                <a:cubicBezTo>
                  <a:pt x="515" y="598"/>
                  <a:pt x="2312" y="929"/>
                  <a:pt x="4216" y="1283"/>
                </a:cubicBezTo>
                <a:cubicBezTo>
                  <a:pt x="6009" y="1614"/>
                  <a:pt x="7917" y="1964"/>
                  <a:pt x="8471" y="0"/>
                </a:cubicBezTo>
                <a:cubicBezTo>
                  <a:pt x="9132" y="187"/>
                  <a:pt x="9132" y="187"/>
                  <a:pt x="9132" y="187"/>
                </a:cubicBezTo>
                <a:cubicBezTo>
                  <a:pt x="8408" y="2753"/>
                  <a:pt x="6183" y="2342"/>
                  <a:pt x="4092" y="1958"/>
                </a:cubicBezTo>
                <a:cubicBezTo>
                  <a:pt x="2509" y="1664"/>
                  <a:pt x="1016" y="1390"/>
                  <a:pt x="665" y="2719"/>
                </a:cubicBezTo>
                <a:lnTo>
                  <a:pt x="0" y="2542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070E0BC3-219F-5E4B-950E-1DCF505DB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55515" y="4583226"/>
            <a:ext cx="27513936" cy="6635573"/>
          </a:xfrm>
          <a:custGeom>
            <a:avLst/>
            <a:gdLst>
              <a:gd name="T0" fmla="*/ 0 w 8481"/>
              <a:gd name="T1" fmla="*/ 2351 h 2369"/>
              <a:gd name="T2" fmla="*/ 40 w 8481"/>
              <a:gd name="T3" fmla="*/ 2218 h 2369"/>
              <a:gd name="T4" fmla="*/ 8367 w 8481"/>
              <a:gd name="T5" fmla="*/ 127 h 2369"/>
              <a:gd name="T6" fmla="*/ 8414 w 8481"/>
              <a:gd name="T7" fmla="*/ 0 h 2369"/>
              <a:gd name="T8" fmla="*/ 8227 w 8481"/>
              <a:gd name="T9" fmla="*/ 437 h 2369"/>
              <a:gd name="T10" fmla="*/ 8287 w 8481"/>
              <a:gd name="T11" fmla="*/ 314 h 2369"/>
              <a:gd name="T12" fmla="*/ 8046 w 8481"/>
              <a:gd name="T13" fmla="*/ 725 h 2369"/>
              <a:gd name="T14" fmla="*/ 8123 w 8481"/>
              <a:gd name="T15" fmla="*/ 611 h 2369"/>
              <a:gd name="T16" fmla="*/ 7832 w 8481"/>
              <a:gd name="T17" fmla="*/ 972 h 2369"/>
              <a:gd name="T18" fmla="*/ 7963 w 8481"/>
              <a:gd name="T19" fmla="*/ 938 h 2369"/>
              <a:gd name="T20" fmla="*/ 7639 w 8481"/>
              <a:gd name="T21" fmla="*/ 1139 h 2369"/>
              <a:gd name="T22" fmla="*/ 7649 w 8481"/>
              <a:gd name="T23" fmla="*/ 1216 h 2369"/>
              <a:gd name="T24" fmla="*/ 7388 w 8481"/>
              <a:gd name="T25" fmla="*/ 1296 h 2369"/>
              <a:gd name="T26" fmla="*/ 7295 w 8481"/>
              <a:gd name="T27" fmla="*/ 1419 h 2369"/>
              <a:gd name="T28" fmla="*/ 7388 w 8481"/>
              <a:gd name="T29" fmla="*/ 1296 h 2369"/>
              <a:gd name="T30" fmla="*/ 6967 w 8481"/>
              <a:gd name="T31" fmla="*/ 1466 h 2369"/>
              <a:gd name="T32" fmla="*/ 7094 w 8481"/>
              <a:gd name="T33" fmla="*/ 1500 h 2369"/>
              <a:gd name="T34" fmla="*/ 6680 w 8481"/>
              <a:gd name="T35" fmla="*/ 1533 h 2369"/>
              <a:gd name="T36" fmla="*/ 6730 w 8481"/>
              <a:gd name="T37" fmla="*/ 1593 h 2369"/>
              <a:gd name="T38" fmla="*/ 6343 w 8481"/>
              <a:gd name="T39" fmla="*/ 1573 h 2369"/>
              <a:gd name="T40" fmla="*/ 6386 w 8481"/>
              <a:gd name="T41" fmla="*/ 1640 h 2369"/>
              <a:gd name="T42" fmla="*/ 5985 w 8481"/>
              <a:gd name="T43" fmla="*/ 1586 h 2369"/>
              <a:gd name="T44" fmla="*/ 6025 w 8481"/>
              <a:gd name="T45" fmla="*/ 1657 h 2369"/>
              <a:gd name="T46" fmla="*/ 5658 w 8481"/>
              <a:gd name="T47" fmla="*/ 1576 h 2369"/>
              <a:gd name="T48" fmla="*/ 5698 w 8481"/>
              <a:gd name="T49" fmla="*/ 1646 h 2369"/>
              <a:gd name="T50" fmla="*/ 5324 w 8481"/>
              <a:gd name="T51" fmla="*/ 1546 h 2369"/>
              <a:gd name="T52" fmla="*/ 5361 w 8481"/>
              <a:gd name="T53" fmla="*/ 1620 h 2369"/>
              <a:gd name="T54" fmla="*/ 4983 w 8481"/>
              <a:gd name="T55" fmla="*/ 1506 h 2369"/>
              <a:gd name="T56" fmla="*/ 5020 w 8481"/>
              <a:gd name="T57" fmla="*/ 1580 h 2369"/>
              <a:gd name="T58" fmla="*/ 4572 w 8481"/>
              <a:gd name="T59" fmla="*/ 1439 h 2369"/>
              <a:gd name="T60" fmla="*/ 4369 w 8481"/>
              <a:gd name="T61" fmla="*/ 1406 h 2369"/>
              <a:gd name="T62" fmla="*/ 4028 w 8481"/>
              <a:gd name="T63" fmla="*/ 1346 h 2369"/>
              <a:gd name="T64" fmla="*/ 3691 w 8481"/>
              <a:gd name="T65" fmla="*/ 1282 h 2369"/>
              <a:gd name="T66" fmla="*/ 3350 w 8481"/>
              <a:gd name="T67" fmla="*/ 1222 h 2369"/>
              <a:gd name="T68" fmla="*/ 3350 w 8481"/>
              <a:gd name="T69" fmla="*/ 1222 h 2369"/>
              <a:gd name="T70" fmla="*/ 2866 w 8481"/>
              <a:gd name="T71" fmla="*/ 1212 h 2369"/>
              <a:gd name="T72" fmla="*/ 2669 w 8481"/>
              <a:gd name="T73" fmla="*/ 1116 h 2369"/>
              <a:gd name="T74" fmla="*/ 2548 w 8481"/>
              <a:gd name="T75" fmla="*/ 1172 h 2369"/>
              <a:gd name="T76" fmla="*/ 2324 w 8481"/>
              <a:gd name="T77" fmla="*/ 1079 h 2369"/>
              <a:gd name="T78" fmla="*/ 2198 w 8481"/>
              <a:gd name="T79" fmla="*/ 1139 h 2369"/>
              <a:gd name="T80" fmla="*/ 1980 w 8481"/>
              <a:gd name="T81" fmla="*/ 1059 h 2369"/>
              <a:gd name="T82" fmla="*/ 1840 w 8481"/>
              <a:gd name="T83" fmla="*/ 1129 h 2369"/>
              <a:gd name="T84" fmla="*/ 1980 w 8481"/>
              <a:gd name="T85" fmla="*/ 1059 h 2369"/>
              <a:gd name="T86" fmla="*/ 1499 w 8481"/>
              <a:gd name="T87" fmla="*/ 1079 h 2369"/>
              <a:gd name="T88" fmla="*/ 1613 w 8481"/>
              <a:gd name="T89" fmla="*/ 1139 h 2369"/>
              <a:gd name="T90" fmla="*/ 1232 w 8481"/>
              <a:gd name="T91" fmla="*/ 1122 h 2369"/>
              <a:gd name="T92" fmla="*/ 1216 w 8481"/>
              <a:gd name="T93" fmla="*/ 1199 h 2369"/>
              <a:gd name="T94" fmla="*/ 948 w 8481"/>
              <a:gd name="T95" fmla="*/ 1209 h 2369"/>
              <a:gd name="T96" fmla="*/ 851 w 8481"/>
              <a:gd name="T97" fmla="*/ 1326 h 2369"/>
              <a:gd name="T98" fmla="*/ 948 w 8481"/>
              <a:gd name="T99" fmla="*/ 1209 h 2369"/>
              <a:gd name="T100" fmla="*/ 541 w 8481"/>
              <a:gd name="T101" fmla="*/ 1443 h 2369"/>
              <a:gd name="T102" fmla="*/ 658 w 8481"/>
              <a:gd name="T103" fmla="*/ 1443 h 2369"/>
              <a:gd name="T104" fmla="*/ 337 w 8481"/>
              <a:gd name="T105" fmla="*/ 1650 h 2369"/>
              <a:gd name="T106" fmla="*/ 371 w 8481"/>
              <a:gd name="T107" fmla="*/ 1720 h 2369"/>
              <a:gd name="T108" fmla="*/ 177 w 8481"/>
              <a:gd name="T109" fmla="*/ 1894 h 2369"/>
              <a:gd name="T110" fmla="*/ 177 w 8481"/>
              <a:gd name="T111" fmla="*/ 2047 h 2369"/>
              <a:gd name="T112" fmla="*/ 177 w 8481"/>
              <a:gd name="T113" fmla="*/ 1894 h 2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481" h="2369">
                <a:moveTo>
                  <a:pt x="40" y="2218"/>
                </a:moveTo>
                <a:lnTo>
                  <a:pt x="40" y="2218"/>
                </a:lnTo>
                <a:cubicBezTo>
                  <a:pt x="36" y="2231"/>
                  <a:pt x="36" y="2231"/>
                  <a:pt x="36" y="2231"/>
                </a:cubicBezTo>
                <a:cubicBezTo>
                  <a:pt x="23" y="2271"/>
                  <a:pt x="23" y="2271"/>
                  <a:pt x="23" y="2271"/>
                </a:cubicBezTo>
                <a:cubicBezTo>
                  <a:pt x="13" y="2311"/>
                  <a:pt x="13" y="2311"/>
                  <a:pt x="13" y="2311"/>
                </a:cubicBezTo>
                <a:cubicBezTo>
                  <a:pt x="0" y="2351"/>
                  <a:pt x="0" y="2351"/>
                  <a:pt x="0" y="2351"/>
                </a:cubicBezTo>
                <a:cubicBezTo>
                  <a:pt x="67" y="2368"/>
                  <a:pt x="67" y="2368"/>
                  <a:pt x="67" y="2368"/>
                </a:cubicBezTo>
                <a:cubicBezTo>
                  <a:pt x="77" y="2328"/>
                  <a:pt x="77" y="2328"/>
                  <a:pt x="77" y="2328"/>
                </a:cubicBezTo>
                <a:cubicBezTo>
                  <a:pt x="90" y="2291"/>
                  <a:pt x="90" y="2291"/>
                  <a:pt x="90" y="2291"/>
                </a:cubicBezTo>
                <a:cubicBezTo>
                  <a:pt x="100" y="2251"/>
                  <a:pt x="100" y="2251"/>
                  <a:pt x="100" y="2251"/>
                </a:cubicBezTo>
                <a:cubicBezTo>
                  <a:pt x="107" y="2238"/>
                  <a:pt x="107" y="2238"/>
                  <a:pt x="107" y="2238"/>
                </a:cubicBezTo>
                <a:lnTo>
                  <a:pt x="40" y="2218"/>
                </a:lnTo>
                <a:close/>
                <a:moveTo>
                  <a:pt x="8414" y="0"/>
                </a:moveTo>
                <a:lnTo>
                  <a:pt x="8414" y="0"/>
                </a:lnTo>
                <a:cubicBezTo>
                  <a:pt x="8410" y="7"/>
                  <a:pt x="8410" y="7"/>
                  <a:pt x="8410" y="7"/>
                </a:cubicBezTo>
                <a:cubicBezTo>
                  <a:pt x="8397" y="53"/>
                  <a:pt x="8397" y="53"/>
                  <a:pt x="8397" y="53"/>
                </a:cubicBezTo>
                <a:cubicBezTo>
                  <a:pt x="8380" y="97"/>
                  <a:pt x="8380" y="97"/>
                  <a:pt x="8380" y="97"/>
                </a:cubicBezTo>
                <a:cubicBezTo>
                  <a:pt x="8367" y="127"/>
                  <a:pt x="8367" y="127"/>
                  <a:pt x="8367" y="127"/>
                </a:cubicBezTo>
                <a:cubicBezTo>
                  <a:pt x="8430" y="154"/>
                  <a:pt x="8430" y="154"/>
                  <a:pt x="8430" y="154"/>
                </a:cubicBezTo>
                <a:cubicBezTo>
                  <a:pt x="8444" y="123"/>
                  <a:pt x="8444" y="123"/>
                  <a:pt x="8444" y="123"/>
                </a:cubicBezTo>
                <a:cubicBezTo>
                  <a:pt x="8460" y="77"/>
                  <a:pt x="8460" y="77"/>
                  <a:pt x="8460" y="77"/>
                </a:cubicBezTo>
                <a:cubicBezTo>
                  <a:pt x="8477" y="30"/>
                  <a:pt x="8477" y="30"/>
                  <a:pt x="8477" y="30"/>
                </a:cubicBezTo>
                <a:cubicBezTo>
                  <a:pt x="8480" y="23"/>
                  <a:pt x="8480" y="23"/>
                  <a:pt x="8480" y="23"/>
                </a:cubicBezTo>
                <a:lnTo>
                  <a:pt x="8414" y="0"/>
                </a:lnTo>
                <a:close/>
                <a:moveTo>
                  <a:pt x="8287" y="314"/>
                </a:moveTo>
                <a:lnTo>
                  <a:pt x="8287" y="314"/>
                </a:lnTo>
                <a:cubicBezTo>
                  <a:pt x="8270" y="351"/>
                  <a:pt x="8270" y="351"/>
                  <a:pt x="8270" y="351"/>
                </a:cubicBezTo>
                <a:cubicBezTo>
                  <a:pt x="8250" y="391"/>
                  <a:pt x="8250" y="391"/>
                  <a:pt x="8250" y="391"/>
                </a:cubicBezTo>
                <a:cubicBezTo>
                  <a:pt x="8230" y="431"/>
                  <a:pt x="8230" y="431"/>
                  <a:pt x="8230" y="431"/>
                </a:cubicBezTo>
                <a:cubicBezTo>
                  <a:pt x="8227" y="437"/>
                  <a:pt x="8227" y="437"/>
                  <a:pt x="8227" y="437"/>
                </a:cubicBezTo>
                <a:cubicBezTo>
                  <a:pt x="8287" y="471"/>
                  <a:pt x="8287" y="471"/>
                  <a:pt x="8287" y="471"/>
                </a:cubicBezTo>
                <a:cubicBezTo>
                  <a:pt x="8293" y="461"/>
                  <a:pt x="8293" y="461"/>
                  <a:pt x="8293" y="461"/>
                </a:cubicBezTo>
                <a:cubicBezTo>
                  <a:pt x="8313" y="421"/>
                  <a:pt x="8313" y="421"/>
                  <a:pt x="8313" y="421"/>
                </a:cubicBezTo>
                <a:cubicBezTo>
                  <a:pt x="8333" y="381"/>
                  <a:pt x="8333" y="381"/>
                  <a:pt x="8333" y="381"/>
                </a:cubicBezTo>
                <a:cubicBezTo>
                  <a:pt x="8350" y="344"/>
                  <a:pt x="8350" y="344"/>
                  <a:pt x="8350" y="344"/>
                </a:cubicBezTo>
                <a:lnTo>
                  <a:pt x="8287" y="314"/>
                </a:lnTo>
                <a:close/>
                <a:moveTo>
                  <a:pt x="8123" y="611"/>
                </a:moveTo>
                <a:lnTo>
                  <a:pt x="8123" y="611"/>
                </a:lnTo>
                <a:cubicBezTo>
                  <a:pt x="8103" y="644"/>
                  <a:pt x="8103" y="644"/>
                  <a:pt x="8103" y="644"/>
                </a:cubicBezTo>
                <a:cubicBezTo>
                  <a:pt x="8080" y="678"/>
                  <a:pt x="8080" y="678"/>
                  <a:pt x="8080" y="678"/>
                </a:cubicBezTo>
                <a:cubicBezTo>
                  <a:pt x="8056" y="711"/>
                  <a:pt x="8056" y="711"/>
                  <a:pt x="8056" y="711"/>
                </a:cubicBezTo>
                <a:cubicBezTo>
                  <a:pt x="8046" y="725"/>
                  <a:pt x="8046" y="725"/>
                  <a:pt x="8046" y="725"/>
                </a:cubicBezTo>
                <a:cubicBezTo>
                  <a:pt x="8103" y="765"/>
                  <a:pt x="8103" y="765"/>
                  <a:pt x="8103" y="765"/>
                </a:cubicBezTo>
                <a:cubicBezTo>
                  <a:pt x="8113" y="751"/>
                  <a:pt x="8113" y="751"/>
                  <a:pt x="8113" y="751"/>
                </a:cubicBezTo>
                <a:cubicBezTo>
                  <a:pt x="8136" y="718"/>
                  <a:pt x="8136" y="718"/>
                  <a:pt x="8136" y="718"/>
                </a:cubicBezTo>
                <a:cubicBezTo>
                  <a:pt x="8160" y="685"/>
                  <a:pt x="8160" y="685"/>
                  <a:pt x="8160" y="685"/>
                </a:cubicBezTo>
                <a:cubicBezTo>
                  <a:pt x="8180" y="651"/>
                  <a:pt x="8180" y="651"/>
                  <a:pt x="8180" y="651"/>
                </a:cubicBezTo>
                <a:lnTo>
                  <a:pt x="8123" y="611"/>
                </a:lnTo>
                <a:close/>
                <a:moveTo>
                  <a:pt x="7919" y="882"/>
                </a:moveTo>
                <a:lnTo>
                  <a:pt x="7919" y="882"/>
                </a:lnTo>
                <a:cubicBezTo>
                  <a:pt x="7909" y="892"/>
                  <a:pt x="7909" y="892"/>
                  <a:pt x="7909" y="892"/>
                </a:cubicBezTo>
                <a:cubicBezTo>
                  <a:pt x="7886" y="918"/>
                  <a:pt x="7886" y="918"/>
                  <a:pt x="7886" y="918"/>
                </a:cubicBezTo>
                <a:cubicBezTo>
                  <a:pt x="7859" y="945"/>
                  <a:pt x="7859" y="945"/>
                  <a:pt x="7859" y="945"/>
                </a:cubicBezTo>
                <a:cubicBezTo>
                  <a:pt x="7832" y="972"/>
                  <a:pt x="7832" y="972"/>
                  <a:pt x="7832" y="972"/>
                </a:cubicBezTo>
                <a:cubicBezTo>
                  <a:pt x="7826" y="978"/>
                  <a:pt x="7826" y="978"/>
                  <a:pt x="7826" y="978"/>
                </a:cubicBezTo>
                <a:cubicBezTo>
                  <a:pt x="7872" y="1029"/>
                  <a:pt x="7872" y="1029"/>
                  <a:pt x="7872" y="1029"/>
                </a:cubicBezTo>
                <a:cubicBezTo>
                  <a:pt x="7879" y="1022"/>
                  <a:pt x="7879" y="1022"/>
                  <a:pt x="7879" y="1022"/>
                </a:cubicBezTo>
                <a:cubicBezTo>
                  <a:pt x="7909" y="995"/>
                  <a:pt x="7909" y="995"/>
                  <a:pt x="7909" y="995"/>
                </a:cubicBezTo>
                <a:cubicBezTo>
                  <a:pt x="7936" y="965"/>
                  <a:pt x="7936" y="965"/>
                  <a:pt x="7936" y="965"/>
                </a:cubicBezTo>
                <a:cubicBezTo>
                  <a:pt x="7963" y="938"/>
                  <a:pt x="7963" y="938"/>
                  <a:pt x="7963" y="938"/>
                </a:cubicBezTo>
                <a:cubicBezTo>
                  <a:pt x="7969" y="928"/>
                  <a:pt x="7969" y="928"/>
                  <a:pt x="7969" y="928"/>
                </a:cubicBezTo>
                <a:lnTo>
                  <a:pt x="7919" y="882"/>
                </a:lnTo>
                <a:close/>
                <a:moveTo>
                  <a:pt x="7672" y="1112"/>
                </a:moveTo>
                <a:lnTo>
                  <a:pt x="7672" y="1112"/>
                </a:lnTo>
                <a:cubicBezTo>
                  <a:pt x="7669" y="1116"/>
                  <a:pt x="7669" y="1116"/>
                  <a:pt x="7669" y="1116"/>
                </a:cubicBezTo>
                <a:cubicBezTo>
                  <a:pt x="7639" y="1139"/>
                  <a:pt x="7639" y="1139"/>
                  <a:pt x="7639" y="1139"/>
                </a:cubicBezTo>
                <a:cubicBezTo>
                  <a:pt x="7609" y="1159"/>
                  <a:pt x="7609" y="1159"/>
                  <a:pt x="7609" y="1159"/>
                </a:cubicBezTo>
                <a:cubicBezTo>
                  <a:pt x="7582" y="1182"/>
                  <a:pt x="7582" y="1182"/>
                  <a:pt x="7582" y="1182"/>
                </a:cubicBezTo>
                <a:cubicBezTo>
                  <a:pt x="7562" y="1192"/>
                  <a:pt x="7562" y="1192"/>
                  <a:pt x="7562" y="1192"/>
                </a:cubicBezTo>
                <a:cubicBezTo>
                  <a:pt x="7602" y="1249"/>
                  <a:pt x="7602" y="1249"/>
                  <a:pt x="7602" y="1249"/>
                </a:cubicBezTo>
                <a:cubicBezTo>
                  <a:pt x="7619" y="1239"/>
                  <a:pt x="7619" y="1239"/>
                  <a:pt x="7619" y="1239"/>
                </a:cubicBezTo>
                <a:cubicBezTo>
                  <a:pt x="7649" y="1216"/>
                  <a:pt x="7649" y="1216"/>
                  <a:pt x="7649" y="1216"/>
                </a:cubicBezTo>
                <a:cubicBezTo>
                  <a:pt x="7679" y="1196"/>
                  <a:pt x="7679" y="1196"/>
                  <a:pt x="7679" y="1196"/>
                </a:cubicBezTo>
                <a:cubicBezTo>
                  <a:pt x="7709" y="1172"/>
                  <a:pt x="7709" y="1172"/>
                  <a:pt x="7709" y="1172"/>
                </a:cubicBezTo>
                <a:cubicBezTo>
                  <a:pt x="7715" y="1169"/>
                  <a:pt x="7715" y="1169"/>
                  <a:pt x="7715" y="1169"/>
                </a:cubicBezTo>
                <a:lnTo>
                  <a:pt x="7672" y="1112"/>
                </a:lnTo>
                <a:close/>
                <a:moveTo>
                  <a:pt x="7388" y="1296"/>
                </a:moveTo>
                <a:lnTo>
                  <a:pt x="7388" y="1296"/>
                </a:lnTo>
                <a:cubicBezTo>
                  <a:pt x="7368" y="1309"/>
                  <a:pt x="7368" y="1309"/>
                  <a:pt x="7368" y="1309"/>
                </a:cubicBezTo>
                <a:cubicBezTo>
                  <a:pt x="7335" y="1326"/>
                  <a:pt x="7335" y="1326"/>
                  <a:pt x="7335" y="1326"/>
                </a:cubicBezTo>
                <a:cubicBezTo>
                  <a:pt x="7305" y="1339"/>
                  <a:pt x="7305" y="1339"/>
                  <a:pt x="7305" y="1339"/>
                </a:cubicBezTo>
                <a:cubicBezTo>
                  <a:pt x="7271" y="1356"/>
                  <a:pt x="7271" y="1356"/>
                  <a:pt x="7271" y="1356"/>
                </a:cubicBezTo>
                <a:cubicBezTo>
                  <a:pt x="7268" y="1356"/>
                  <a:pt x="7268" y="1356"/>
                  <a:pt x="7268" y="1356"/>
                </a:cubicBezTo>
                <a:cubicBezTo>
                  <a:pt x="7295" y="1419"/>
                  <a:pt x="7295" y="1419"/>
                  <a:pt x="7295" y="1419"/>
                </a:cubicBezTo>
                <a:cubicBezTo>
                  <a:pt x="7298" y="1419"/>
                  <a:pt x="7298" y="1419"/>
                  <a:pt x="7298" y="1419"/>
                </a:cubicBezTo>
                <a:cubicBezTo>
                  <a:pt x="7331" y="1403"/>
                  <a:pt x="7331" y="1403"/>
                  <a:pt x="7331" y="1403"/>
                </a:cubicBezTo>
                <a:cubicBezTo>
                  <a:pt x="7365" y="1386"/>
                  <a:pt x="7365" y="1386"/>
                  <a:pt x="7365" y="1386"/>
                </a:cubicBezTo>
                <a:cubicBezTo>
                  <a:pt x="7398" y="1369"/>
                  <a:pt x="7398" y="1369"/>
                  <a:pt x="7398" y="1369"/>
                </a:cubicBezTo>
                <a:cubicBezTo>
                  <a:pt x="7422" y="1359"/>
                  <a:pt x="7422" y="1359"/>
                  <a:pt x="7422" y="1359"/>
                </a:cubicBezTo>
                <a:lnTo>
                  <a:pt x="7388" y="1296"/>
                </a:lnTo>
                <a:close/>
                <a:moveTo>
                  <a:pt x="7078" y="1433"/>
                </a:moveTo>
                <a:lnTo>
                  <a:pt x="7078" y="1433"/>
                </a:lnTo>
                <a:cubicBezTo>
                  <a:pt x="7071" y="1433"/>
                  <a:pt x="7071" y="1433"/>
                  <a:pt x="7071" y="1433"/>
                </a:cubicBezTo>
                <a:cubicBezTo>
                  <a:pt x="7037" y="1446"/>
                  <a:pt x="7037" y="1446"/>
                  <a:pt x="7037" y="1446"/>
                </a:cubicBezTo>
                <a:cubicBezTo>
                  <a:pt x="7001" y="1456"/>
                  <a:pt x="7001" y="1456"/>
                  <a:pt x="7001" y="1456"/>
                </a:cubicBezTo>
                <a:cubicBezTo>
                  <a:pt x="6967" y="1466"/>
                  <a:pt x="6967" y="1466"/>
                  <a:pt x="6967" y="1466"/>
                </a:cubicBezTo>
                <a:cubicBezTo>
                  <a:pt x="6947" y="1473"/>
                  <a:pt x="6947" y="1473"/>
                  <a:pt x="6947" y="1473"/>
                </a:cubicBezTo>
                <a:cubicBezTo>
                  <a:pt x="6967" y="1540"/>
                  <a:pt x="6967" y="1540"/>
                  <a:pt x="6967" y="1540"/>
                </a:cubicBezTo>
                <a:cubicBezTo>
                  <a:pt x="6987" y="1533"/>
                  <a:pt x="6987" y="1533"/>
                  <a:pt x="6987" y="1533"/>
                </a:cubicBezTo>
                <a:cubicBezTo>
                  <a:pt x="7024" y="1523"/>
                  <a:pt x="7024" y="1523"/>
                  <a:pt x="7024" y="1523"/>
                </a:cubicBezTo>
                <a:cubicBezTo>
                  <a:pt x="7057" y="1510"/>
                  <a:pt x="7057" y="1510"/>
                  <a:pt x="7057" y="1510"/>
                </a:cubicBezTo>
                <a:cubicBezTo>
                  <a:pt x="7094" y="1500"/>
                  <a:pt x="7094" y="1500"/>
                  <a:pt x="7094" y="1500"/>
                </a:cubicBezTo>
                <a:cubicBezTo>
                  <a:pt x="7101" y="1496"/>
                  <a:pt x="7101" y="1496"/>
                  <a:pt x="7101" y="1496"/>
                </a:cubicBezTo>
                <a:lnTo>
                  <a:pt x="7078" y="1433"/>
                </a:lnTo>
                <a:close/>
                <a:moveTo>
                  <a:pt x="6750" y="1520"/>
                </a:moveTo>
                <a:lnTo>
                  <a:pt x="6750" y="1520"/>
                </a:lnTo>
                <a:cubicBezTo>
                  <a:pt x="6717" y="1526"/>
                  <a:pt x="6717" y="1526"/>
                  <a:pt x="6717" y="1526"/>
                </a:cubicBezTo>
                <a:cubicBezTo>
                  <a:pt x="6680" y="1533"/>
                  <a:pt x="6680" y="1533"/>
                  <a:pt x="6680" y="1533"/>
                </a:cubicBezTo>
                <a:cubicBezTo>
                  <a:pt x="6643" y="1540"/>
                  <a:pt x="6643" y="1540"/>
                  <a:pt x="6643" y="1540"/>
                </a:cubicBezTo>
                <a:cubicBezTo>
                  <a:pt x="6617" y="1543"/>
                  <a:pt x="6617" y="1543"/>
                  <a:pt x="6617" y="1543"/>
                </a:cubicBezTo>
                <a:cubicBezTo>
                  <a:pt x="6627" y="1610"/>
                  <a:pt x="6627" y="1610"/>
                  <a:pt x="6627" y="1610"/>
                </a:cubicBezTo>
                <a:cubicBezTo>
                  <a:pt x="6657" y="1606"/>
                  <a:pt x="6657" y="1606"/>
                  <a:pt x="6657" y="1606"/>
                </a:cubicBezTo>
                <a:cubicBezTo>
                  <a:pt x="6693" y="1600"/>
                  <a:pt x="6693" y="1600"/>
                  <a:pt x="6693" y="1600"/>
                </a:cubicBezTo>
                <a:cubicBezTo>
                  <a:pt x="6730" y="1593"/>
                  <a:pt x="6730" y="1593"/>
                  <a:pt x="6730" y="1593"/>
                </a:cubicBezTo>
                <a:cubicBezTo>
                  <a:pt x="6763" y="1586"/>
                  <a:pt x="6763" y="1586"/>
                  <a:pt x="6763" y="1586"/>
                </a:cubicBezTo>
                <a:lnTo>
                  <a:pt x="6750" y="1520"/>
                </a:lnTo>
                <a:close/>
                <a:moveTo>
                  <a:pt x="6413" y="1570"/>
                </a:moveTo>
                <a:lnTo>
                  <a:pt x="6413" y="1570"/>
                </a:lnTo>
                <a:cubicBezTo>
                  <a:pt x="6379" y="1570"/>
                  <a:pt x="6379" y="1570"/>
                  <a:pt x="6379" y="1570"/>
                </a:cubicBezTo>
                <a:cubicBezTo>
                  <a:pt x="6343" y="1573"/>
                  <a:pt x="6343" y="1573"/>
                  <a:pt x="6343" y="1573"/>
                </a:cubicBezTo>
                <a:cubicBezTo>
                  <a:pt x="6303" y="1576"/>
                  <a:pt x="6303" y="1576"/>
                  <a:pt x="6303" y="1576"/>
                </a:cubicBezTo>
                <a:cubicBezTo>
                  <a:pt x="6276" y="1580"/>
                  <a:pt x="6276" y="1580"/>
                  <a:pt x="6276" y="1580"/>
                </a:cubicBezTo>
                <a:cubicBezTo>
                  <a:pt x="6279" y="1646"/>
                  <a:pt x="6279" y="1646"/>
                  <a:pt x="6279" y="1646"/>
                </a:cubicBezTo>
                <a:cubicBezTo>
                  <a:pt x="6306" y="1646"/>
                  <a:pt x="6306" y="1646"/>
                  <a:pt x="6306" y="1646"/>
                </a:cubicBezTo>
                <a:cubicBezTo>
                  <a:pt x="6346" y="1643"/>
                  <a:pt x="6346" y="1643"/>
                  <a:pt x="6346" y="1643"/>
                </a:cubicBezTo>
                <a:cubicBezTo>
                  <a:pt x="6386" y="1640"/>
                  <a:pt x="6386" y="1640"/>
                  <a:pt x="6386" y="1640"/>
                </a:cubicBezTo>
                <a:cubicBezTo>
                  <a:pt x="6420" y="1637"/>
                  <a:pt x="6420" y="1637"/>
                  <a:pt x="6420" y="1637"/>
                </a:cubicBezTo>
                <a:lnTo>
                  <a:pt x="6413" y="1570"/>
                </a:lnTo>
                <a:close/>
                <a:moveTo>
                  <a:pt x="6072" y="1586"/>
                </a:moveTo>
                <a:lnTo>
                  <a:pt x="6072" y="1586"/>
                </a:lnTo>
                <a:cubicBezTo>
                  <a:pt x="6025" y="1586"/>
                  <a:pt x="6025" y="1586"/>
                  <a:pt x="6025" y="1586"/>
                </a:cubicBezTo>
                <a:cubicBezTo>
                  <a:pt x="5985" y="1586"/>
                  <a:pt x="5985" y="1586"/>
                  <a:pt x="5985" y="1586"/>
                </a:cubicBezTo>
                <a:cubicBezTo>
                  <a:pt x="5945" y="1586"/>
                  <a:pt x="5945" y="1586"/>
                  <a:pt x="5945" y="1586"/>
                </a:cubicBezTo>
                <a:cubicBezTo>
                  <a:pt x="5935" y="1586"/>
                  <a:pt x="5935" y="1586"/>
                  <a:pt x="5935" y="1586"/>
                </a:cubicBezTo>
                <a:cubicBezTo>
                  <a:pt x="5935" y="1653"/>
                  <a:pt x="5935" y="1653"/>
                  <a:pt x="5935" y="1653"/>
                </a:cubicBezTo>
                <a:cubicBezTo>
                  <a:pt x="5945" y="1653"/>
                  <a:pt x="5945" y="1653"/>
                  <a:pt x="5945" y="1653"/>
                </a:cubicBezTo>
                <a:cubicBezTo>
                  <a:pt x="5985" y="1653"/>
                  <a:pt x="5985" y="1653"/>
                  <a:pt x="5985" y="1653"/>
                </a:cubicBezTo>
                <a:cubicBezTo>
                  <a:pt x="6025" y="1657"/>
                  <a:pt x="6025" y="1657"/>
                  <a:pt x="6025" y="1657"/>
                </a:cubicBezTo>
                <a:cubicBezTo>
                  <a:pt x="6072" y="1653"/>
                  <a:pt x="6072" y="1653"/>
                  <a:pt x="6072" y="1653"/>
                </a:cubicBezTo>
                <a:lnTo>
                  <a:pt x="6072" y="1586"/>
                </a:lnTo>
                <a:close/>
                <a:moveTo>
                  <a:pt x="5728" y="1580"/>
                </a:moveTo>
                <a:lnTo>
                  <a:pt x="5728" y="1580"/>
                </a:lnTo>
                <a:cubicBezTo>
                  <a:pt x="5701" y="1576"/>
                  <a:pt x="5701" y="1576"/>
                  <a:pt x="5701" y="1576"/>
                </a:cubicBezTo>
                <a:cubicBezTo>
                  <a:pt x="5658" y="1576"/>
                  <a:pt x="5658" y="1576"/>
                  <a:pt x="5658" y="1576"/>
                </a:cubicBezTo>
                <a:cubicBezTo>
                  <a:pt x="5618" y="1573"/>
                  <a:pt x="5618" y="1573"/>
                  <a:pt x="5618" y="1573"/>
                </a:cubicBezTo>
                <a:cubicBezTo>
                  <a:pt x="5594" y="1570"/>
                  <a:pt x="5594" y="1570"/>
                  <a:pt x="5594" y="1570"/>
                </a:cubicBezTo>
                <a:cubicBezTo>
                  <a:pt x="5588" y="1640"/>
                  <a:pt x="5588" y="1640"/>
                  <a:pt x="5588" y="1640"/>
                </a:cubicBezTo>
                <a:cubicBezTo>
                  <a:pt x="5614" y="1640"/>
                  <a:pt x="5614" y="1640"/>
                  <a:pt x="5614" y="1640"/>
                </a:cubicBezTo>
                <a:cubicBezTo>
                  <a:pt x="5655" y="1643"/>
                  <a:pt x="5655" y="1643"/>
                  <a:pt x="5655" y="1643"/>
                </a:cubicBezTo>
                <a:cubicBezTo>
                  <a:pt x="5698" y="1646"/>
                  <a:pt x="5698" y="1646"/>
                  <a:pt x="5698" y="1646"/>
                </a:cubicBezTo>
                <a:cubicBezTo>
                  <a:pt x="5725" y="1646"/>
                  <a:pt x="5725" y="1646"/>
                  <a:pt x="5725" y="1646"/>
                </a:cubicBezTo>
                <a:lnTo>
                  <a:pt x="5728" y="1580"/>
                </a:lnTo>
                <a:close/>
                <a:moveTo>
                  <a:pt x="5387" y="1553"/>
                </a:moveTo>
                <a:lnTo>
                  <a:pt x="5387" y="1553"/>
                </a:lnTo>
                <a:cubicBezTo>
                  <a:pt x="5367" y="1550"/>
                  <a:pt x="5367" y="1550"/>
                  <a:pt x="5367" y="1550"/>
                </a:cubicBezTo>
                <a:cubicBezTo>
                  <a:pt x="5324" y="1546"/>
                  <a:pt x="5324" y="1546"/>
                  <a:pt x="5324" y="1546"/>
                </a:cubicBezTo>
                <a:cubicBezTo>
                  <a:pt x="5284" y="1543"/>
                  <a:pt x="5284" y="1543"/>
                  <a:pt x="5284" y="1543"/>
                </a:cubicBezTo>
                <a:cubicBezTo>
                  <a:pt x="5250" y="1540"/>
                  <a:pt x="5250" y="1540"/>
                  <a:pt x="5250" y="1540"/>
                </a:cubicBezTo>
                <a:cubicBezTo>
                  <a:pt x="5244" y="1606"/>
                  <a:pt x="5244" y="1606"/>
                  <a:pt x="5244" y="1606"/>
                </a:cubicBezTo>
                <a:cubicBezTo>
                  <a:pt x="5274" y="1610"/>
                  <a:pt x="5274" y="1610"/>
                  <a:pt x="5274" y="1610"/>
                </a:cubicBezTo>
                <a:cubicBezTo>
                  <a:pt x="5317" y="1616"/>
                  <a:pt x="5317" y="1616"/>
                  <a:pt x="5317" y="1616"/>
                </a:cubicBezTo>
                <a:cubicBezTo>
                  <a:pt x="5361" y="1620"/>
                  <a:pt x="5361" y="1620"/>
                  <a:pt x="5361" y="1620"/>
                </a:cubicBezTo>
                <a:cubicBezTo>
                  <a:pt x="5381" y="1620"/>
                  <a:pt x="5381" y="1620"/>
                  <a:pt x="5381" y="1620"/>
                </a:cubicBezTo>
                <a:lnTo>
                  <a:pt x="5387" y="1553"/>
                </a:lnTo>
                <a:close/>
                <a:moveTo>
                  <a:pt x="5047" y="1513"/>
                </a:moveTo>
                <a:lnTo>
                  <a:pt x="5047" y="1513"/>
                </a:lnTo>
                <a:cubicBezTo>
                  <a:pt x="5027" y="1510"/>
                  <a:pt x="5027" y="1510"/>
                  <a:pt x="5027" y="1510"/>
                </a:cubicBezTo>
                <a:cubicBezTo>
                  <a:pt x="4983" y="1506"/>
                  <a:pt x="4983" y="1506"/>
                  <a:pt x="4983" y="1506"/>
                </a:cubicBezTo>
                <a:cubicBezTo>
                  <a:pt x="4943" y="1500"/>
                  <a:pt x="4943" y="1500"/>
                  <a:pt x="4943" y="1500"/>
                </a:cubicBezTo>
                <a:cubicBezTo>
                  <a:pt x="4910" y="1493"/>
                  <a:pt x="4910" y="1493"/>
                  <a:pt x="4910" y="1493"/>
                </a:cubicBezTo>
                <a:cubicBezTo>
                  <a:pt x="4900" y="1563"/>
                  <a:pt x="4900" y="1563"/>
                  <a:pt x="4900" y="1563"/>
                </a:cubicBezTo>
                <a:cubicBezTo>
                  <a:pt x="4933" y="1566"/>
                  <a:pt x="4933" y="1566"/>
                  <a:pt x="4933" y="1566"/>
                </a:cubicBezTo>
                <a:cubicBezTo>
                  <a:pt x="4977" y="1573"/>
                  <a:pt x="4977" y="1573"/>
                  <a:pt x="4977" y="1573"/>
                </a:cubicBezTo>
                <a:cubicBezTo>
                  <a:pt x="5020" y="1580"/>
                  <a:pt x="5020" y="1580"/>
                  <a:pt x="5020" y="1580"/>
                </a:cubicBezTo>
                <a:cubicBezTo>
                  <a:pt x="5037" y="1580"/>
                  <a:pt x="5037" y="1580"/>
                  <a:pt x="5037" y="1580"/>
                </a:cubicBezTo>
                <a:lnTo>
                  <a:pt x="5047" y="1513"/>
                </a:lnTo>
                <a:close/>
                <a:moveTo>
                  <a:pt x="4706" y="1463"/>
                </a:moveTo>
                <a:lnTo>
                  <a:pt x="4706" y="1463"/>
                </a:lnTo>
                <a:cubicBezTo>
                  <a:pt x="4639" y="1453"/>
                  <a:pt x="4639" y="1453"/>
                  <a:pt x="4639" y="1453"/>
                </a:cubicBezTo>
                <a:cubicBezTo>
                  <a:pt x="4572" y="1439"/>
                  <a:pt x="4572" y="1439"/>
                  <a:pt x="4572" y="1439"/>
                </a:cubicBezTo>
                <a:cubicBezTo>
                  <a:pt x="4559" y="1510"/>
                  <a:pt x="4559" y="1510"/>
                  <a:pt x="4559" y="1510"/>
                </a:cubicBezTo>
                <a:cubicBezTo>
                  <a:pt x="4629" y="1520"/>
                  <a:pt x="4629" y="1520"/>
                  <a:pt x="4629" y="1520"/>
                </a:cubicBezTo>
                <a:cubicBezTo>
                  <a:pt x="4673" y="1526"/>
                  <a:pt x="4673" y="1526"/>
                  <a:pt x="4673" y="1526"/>
                </a:cubicBezTo>
                <a:cubicBezTo>
                  <a:pt x="4696" y="1530"/>
                  <a:pt x="4696" y="1530"/>
                  <a:pt x="4696" y="1530"/>
                </a:cubicBezTo>
                <a:lnTo>
                  <a:pt x="4706" y="1463"/>
                </a:lnTo>
                <a:close/>
                <a:moveTo>
                  <a:pt x="4369" y="1406"/>
                </a:moveTo>
                <a:lnTo>
                  <a:pt x="4369" y="1406"/>
                </a:lnTo>
                <a:cubicBezTo>
                  <a:pt x="4322" y="1399"/>
                  <a:pt x="4278" y="1389"/>
                  <a:pt x="4232" y="1383"/>
                </a:cubicBezTo>
                <a:cubicBezTo>
                  <a:pt x="4222" y="1450"/>
                  <a:pt x="4222" y="1450"/>
                  <a:pt x="4222" y="1450"/>
                </a:cubicBezTo>
                <a:cubicBezTo>
                  <a:pt x="4265" y="1459"/>
                  <a:pt x="4312" y="1466"/>
                  <a:pt x="4355" y="1473"/>
                </a:cubicBezTo>
                <a:lnTo>
                  <a:pt x="4369" y="1406"/>
                </a:lnTo>
                <a:close/>
                <a:moveTo>
                  <a:pt x="4028" y="1346"/>
                </a:moveTo>
                <a:lnTo>
                  <a:pt x="4028" y="1346"/>
                </a:lnTo>
                <a:cubicBezTo>
                  <a:pt x="3894" y="1319"/>
                  <a:pt x="3894" y="1319"/>
                  <a:pt x="3894" y="1319"/>
                </a:cubicBezTo>
                <a:cubicBezTo>
                  <a:pt x="3881" y="1389"/>
                  <a:pt x="3881" y="1389"/>
                  <a:pt x="3881" y="1389"/>
                </a:cubicBezTo>
                <a:cubicBezTo>
                  <a:pt x="4018" y="1413"/>
                  <a:pt x="4018" y="1413"/>
                  <a:pt x="4018" y="1413"/>
                </a:cubicBezTo>
                <a:lnTo>
                  <a:pt x="4028" y="1346"/>
                </a:lnTo>
                <a:close/>
                <a:moveTo>
                  <a:pt x="3691" y="1282"/>
                </a:moveTo>
                <a:lnTo>
                  <a:pt x="3691" y="1282"/>
                </a:lnTo>
                <a:cubicBezTo>
                  <a:pt x="3644" y="1276"/>
                  <a:pt x="3600" y="1266"/>
                  <a:pt x="3554" y="1259"/>
                </a:cubicBezTo>
                <a:cubicBezTo>
                  <a:pt x="3544" y="1326"/>
                  <a:pt x="3544" y="1326"/>
                  <a:pt x="3544" y="1326"/>
                </a:cubicBezTo>
                <a:cubicBezTo>
                  <a:pt x="3587" y="1333"/>
                  <a:pt x="3634" y="1343"/>
                  <a:pt x="3677" y="1349"/>
                </a:cubicBezTo>
                <a:lnTo>
                  <a:pt x="3691" y="1282"/>
                </a:lnTo>
                <a:close/>
                <a:moveTo>
                  <a:pt x="3350" y="1222"/>
                </a:moveTo>
                <a:lnTo>
                  <a:pt x="3350" y="1222"/>
                </a:lnTo>
                <a:cubicBezTo>
                  <a:pt x="3307" y="1212"/>
                  <a:pt x="3260" y="1206"/>
                  <a:pt x="3216" y="1199"/>
                </a:cubicBezTo>
                <a:cubicBezTo>
                  <a:pt x="3203" y="1266"/>
                  <a:pt x="3203" y="1266"/>
                  <a:pt x="3203" y="1266"/>
                </a:cubicBezTo>
                <a:cubicBezTo>
                  <a:pt x="3233" y="1272"/>
                  <a:pt x="3263" y="1276"/>
                  <a:pt x="3293" y="1282"/>
                </a:cubicBezTo>
                <a:cubicBezTo>
                  <a:pt x="3340" y="1289"/>
                  <a:pt x="3340" y="1289"/>
                  <a:pt x="3340" y="1289"/>
                </a:cubicBezTo>
                <a:lnTo>
                  <a:pt x="3350" y="1222"/>
                </a:lnTo>
                <a:close/>
                <a:moveTo>
                  <a:pt x="3012" y="1166"/>
                </a:moveTo>
                <a:lnTo>
                  <a:pt x="3012" y="1166"/>
                </a:lnTo>
                <a:cubicBezTo>
                  <a:pt x="2966" y="1159"/>
                  <a:pt x="2966" y="1159"/>
                  <a:pt x="2966" y="1159"/>
                </a:cubicBezTo>
                <a:cubicBezTo>
                  <a:pt x="2926" y="1152"/>
                  <a:pt x="2926" y="1152"/>
                  <a:pt x="2926" y="1152"/>
                </a:cubicBezTo>
                <a:cubicBezTo>
                  <a:pt x="2876" y="1146"/>
                  <a:pt x="2876" y="1146"/>
                  <a:pt x="2876" y="1146"/>
                </a:cubicBezTo>
                <a:cubicBezTo>
                  <a:pt x="2866" y="1212"/>
                  <a:pt x="2866" y="1212"/>
                  <a:pt x="2866" y="1212"/>
                </a:cubicBezTo>
                <a:cubicBezTo>
                  <a:pt x="2916" y="1219"/>
                  <a:pt x="2916" y="1219"/>
                  <a:pt x="2916" y="1219"/>
                </a:cubicBezTo>
                <a:cubicBezTo>
                  <a:pt x="2956" y="1226"/>
                  <a:pt x="2956" y="1226"/>
                  <a:pt x="2956" y="1226"/>
                </a:cubicBezTo>
                <a:cubicBezTo>
                  <a:pt x="2999" y="1232"/>
                  <a:pt x="2999" y="1232"/>
                  <a:pt x="2999" y="1232"/>
                </a:cubicBezTo>
                <a:lnTo>
                  <a:pt x="3012" y="1166"/>
                </a:lnTo>
                <a:close/>
                <a:moveTo>
                  <a:pt x="2669" y="1116"/>
                </a:moveTo>
                <a:lnTo>
                  <a:pt x="2669" y="1116"/>
                </a:lnTo>
                <a:cubicBezTo>
                  <a:pt x="2638" y="1112"/>
                  <a:pt x="2638" y="1112"/>
                  <a:pt x="2638" y="1112"/>
                </a:cubicBezTo>
                <a:cubicBezTo>
                  <a:pt x="2598" y="1105"/>
                  <a:pt x="2598" y="1105"/>
                  <a:pt x="2598" y="1105"/>
                </a:cubicBezTo>
                <a:cubicBezTo>
                  <a:pt x="2558" y="1102"/>
                  <a:pt x="2558" y="1102"/>
                  <a:pt x="2558" y="1102"/>
                </a:cubicBezTo>
                <a:cubicBezTo>
                  <a:pt x="2532" y="1099"/>
                  <a:pt x="2532" y="1099"/>
                  <a:pt x="2532" y="1099"/>
                </a:cubicBezTo>
                <a:cubicBezTo>
                  <a:pt x="2525" y="1169"/>
                  <a:pt x="2525" y="1169"/>
                  <a:pt x="2525" y="1169"/>
                </a:cubicBezTo>
                <a:cubicBezTo>
                  <a:pt x="2548" y="1172"/>
                  <a:pt x="2548" y="1172"/>
                  <a:pt x="2548" y="1172"/>
                </a:cubicBezTo>
                <a:cubicBezTo>
                  <a:pt x="2588" y="1176"/>
                  <a:pt x="2588" y="1176"/>
                  <a:pt x="2588" y="1176"/>
                </a:cubicBezTo>
                <a:cubicBezTo>
                  <a:pt x="2628" y="1179"/>
                  <a:pt x="2628" y="1179"/>
                  <a:pt x="2628" y="1179"/>
                </a:cubicBezTo>
                <a:cubicBezTo>
                  <a:pt x="2662" y="1186"/>
                  <a:pt x="2662" y="1186"/>
                  <a:pt x="2662" y="1186"/>
                </a:cubicBezTo>
                <a:lnTo>
                  <a:pt x="2669" y="1116"/>
                </a:lnTo>
                <a:close/>
                <a:moveTo>
                  <a:pt x="2324" y="1079"/>
                </a:moveTo>
                <a:lnTo>
                  <a:pt x="2324" y="1079"/>
                </a:lnTo>
                <a:cubicBezTo>
                  <a:pt x="2278" y="1075"/>
                  <a:pt x="2278" y="1075"/>
                  <a:pt x="2278" y="1075"/>
                </a:cubicBezTo>
                <a:cubicBezTo>
                  <a:pt x="2241" y="1072"/>
                  <a:pt x="2241" y="1072"/>
                  <a:pt x="2241" y="1072"/>
                </a:cubicBezTo>
                <a:cubicBezTo>
                  <a:pt x="2201" y="1069"/>
                  <a:pt x="2201" y="1069"/>
                  <a:pt x="2201" y="1069"/>
                </a:cubicBezTo>
                <a:cubicBezTo>
                  <a:pt x="2188" y="1069"/>
                  <a:pt x="2188" y="1069"/>
                  <a:pt x="2188" y="1069"/>
                </a:cubicBezTo>
                <a:cubicBezTo>
                  <a:pt x="2184" y="1139"/>
                  <a:pt x="2184" y="1139"/>
                  <a:pt x="2184" y="1139"/>
                </a:cubicBezTo>
                <a:cubicBezTo>
                  <a:pt x="2198" y="1139"/>
                  <a:pt x="2198" y="1139"/>
                  <a:pt x="2198" y="1139"/>
                </a:cubicBezTo>
                <a:cubicBezTo>
                  <a:pt x="2234" y="1142"/>
                  <a:pt x="2234" y="1142"/>
                  <a:pt x="2234" y="1142"/>
                </a:cubicBezTo>
                <a:cubicBezTo>
                  <a:pt x="2274" y="1146"/>
                  <a:pt x="2274" y="1146"/>
                  <a:pt x="2274" y="1146"/>
                </a:cubicBezTo>
                <a:cubicBezTo>
                  <a:pt x="2321" y="1149"/>
                  <a:pt x="2321" y="1149"/>
                  <a:pt x="2321" y="1149"/>
                </a:cubicBezTo>
                <a:lnTo>
                  <a:pt x="2324" y="1079"/>
                </a:lnTo>
                <a:close/>
                <a:moveTo>
                  <a:pt x="1980" y="1059"/>
                </a:moveTo>
                <a:lnTo>
                  <a:pt x="1980" y="1059"/>
                </a:lnTo>
                <a:cubicBezTo>
                  <a:pt x="1970" y="1059"/>
                  <a:pt x="1970" y="1059"/>
                  <a:pt x="1970" y="1059"/>
                </a:cubicBezTo>
                <a:cubicBezTo>
                  <a:pt x="1934" y="1059"/>
                  <a:pt x="1934" y="1059"/>
                  <a:pt x="1934" y="1059"/>
                </a:cubicBezTo>
                <a:cubicBezTo>
                  <a:pt x="1897" y="1059"/>
                  <a:pt x="1897" y="1059"/>
                  <a:pt x="1897" y="1059"/>
                </a:cubicBezTo>
                <a:cubicBezTo>
                  <a:pt x="1860" y="1059"/>
                  <a:pt x="1860" y="1059"/>
                  <a:pt x="1860" y="1059"/>
                </a:cubicBezTo>
                <a:cubicBezTo>
                  <a:pt x="1840" y="1059"/>
                  <a:pt x="1840" y="1059"/>
                  <a:pt x="1840" y="1059"/>
                </a:cubicBezTo>
                <a:cubicBezTo>
                  <a:pt x="1840" y="1129"/>
                  <a:pt x="1840" y="1129"/>
                  <a:pt x="1840" y="1129"/>
                </a:cubicBezTo>
                <a:cubicBezTo>
                  <a:pt x="1860" y="1129"/>
                  <a:pt x="1860" y="1129"/>
                  <a:pt x="1860" y="1129"/>
                </a:cubicBezTo>
                <a:cubicBezTo>
                  <a:pt x="1897" y="1129"/>
                  <a:pt x="1897" y="1129"/>
                  <a:pt x="1897" y="1129"/>
                </a:cubicBezTo>
                <a:cubicBezTo>
                  <a:pt x="1934" y="1129"/>
                  <a:pt x="1934" y="1129"/>
                  <a:pt x="1934" y="1129"/>
                </a:cubicBezTo>
                <a:cubicBezTo>
                  <a:pt x="1970" y="1129"/>
                  <a:pt x="1970" y="1129"/>
                  <a:pt x="1970" y="1129"/>
                </a:cubicBezTo>
                <a:cubicBezTo>
                  <a:pt x="1977" y="1129"/>
                  <a:pt x="1977" y="1129"/>
                  <a:pt x="1977" y="1129"/>
                </a:cubicBezTo>
                <a:lnTo>
                  <a:pt x="1980" y="1059"/>
                </a:lnTo>
                <a:close/>
                <a:moveTo>
                  <a:pt x="1633" y="1069"/>
                </a:moveTo>
                <a:lnTo>
                  <a:pt x="1633" y="1069"/>
                </a:lnTo>
                <a:cubicBezTo>
                  <a:pt x="1606" y="1069"/>
                  <a:pt x="1606" y="1069"/>
                  <a:pt x="1606" y="1069"/>
                </a:cubicBezTo>
                <a:cubicBezTo>
                  <a:pt x="1570" y="1072"/>
                  <a:pt x="1570" y="1072"/>
                  <a:pt x="1570" y="1072"/>
                </a:cubicBezTo>
                <a:cubicBezTo>
                  <a:pt x="1536" y="1075"/>
                  <a:pt x="1536" y="1075"/>
                  <a:pt x="1536" y="1075"/>
                </a:cubicBezTo>
                <a:cubicBezTo>
                  <a:pt x="1499" y="1079"/>
                  <a:pt x="1499" y="1079"/>
                  <a:pt x="1499" y="1079"/>
                </a:cubicBezTo>
                <a:cubicBezTo>
                  <a:pt x="1493" y="1079"/>
                  <a:pt x="1493" y="1079"/>
                  <a:pt x="1493" y="1079"/>
                </a:cubicBezTo>
                <a:cubicBezTo>
                  <a:pt x="1503" y="1149"/>
                  <a:pt x="1503" y="1149"/>
                  <a:pt x="1503" y="1149"/>
                </a:cubicBezTo>
                <a:cubicBezTo>
                  <a:pt x="1509" y="1149"/>
                  <a:pt x="1509" y="1149"/>
                  <a:pt x="1509" y="1149"/>
                </a:cubicBezTo>
                <a:cubicBezTo>
                  <a:pt x="1543" y="1142"/>
                  <a:pt x="1543" y="1142"/>
                  <a:pt x="1543" y="1142"/>
                </a:cubicBezTo>
                <a:cubicBezTo>
                  <a:pt x="1576" y="1142"/>
                  <a:pt x="1576" y="1142"/>
                  <a:pt x="1576" y="1142"/>
                </a:cubicBezTo>
                <a:cubicBezTo>
                  <a:pt x="1613" y="1139"/>
                  <a:pt x="1613" y="1139"/>
                  <a:pt x="1613" y="1139"/>
                </a:cubicBezTo>
                <a:cubicBezTo>
                  <a:pt x="1636" y="1135"/>
                  <a:pt x="1636" y="1135"/>
                  <a:pt x="1636" y="1135"/>
                </a:cubicBezTo>
                <a:lnTo>
                  <a:pt x="1633" y="1069"/>
                </a:lnTo>
                <a:close/>
                <a:moveTo>
                  <a:pt x="1286" y="1112"/>
                </a:moveTo>
                <a:lnTo>
                  <a:pt x="1286" y="1112"/>
                </a:lnTo>
                <a:cubicBezTo>
                  <a:pt x="1266" y="1116"/>
                  <a:pt x="1266" y="1116"/>
                  <a:pt x="1266" y="1116"/>
                </a:cubicBezTo>
                <a:cubicBezTo>
                  <a:pt x="1232" y="1122"/>
                  <a:pt x="1232" y="1122"/>
                  <a:pt x="1232" y="1122"/>
                </a:cubicBezTo>
                <a:cubicBezTo>
                  <a:pt x="1199" y="1129"/>
                  <a:pt x="1199" y="1129"/>
                  <a:pt x="1199" y="1129"/>
                </a:cubicBezTo>
                <a:cubicBezTo>
                  <a:pt x="1169" y="1139"/>
                  <a:pt x="1169" y="1139"/>
                  <a:pt x="1169" y="1139"/>
                </a:cubicBezTo>
                <a:cubicBezTo>
                  <a:pt x="1149" y="1142"/>
                  <a:pt x="1149" y="1142"/>
                  <a:pt x="1149" y="1142"/>
                </a:cubicBezTo>
                <a:cubicBezTo>
                  <a:pt x="1169" y="1209"/>
                  <a:pt x="1169" y="1209"/>
                  <a:pt x="1169" y="1209"/>
                </a:cubicBezTo>
                <a:cubicBezTo>
                  <a:pt x="1185" y="1206"/>
                  <a:pt x="1185" y="1206"/>
                  <a:pt x="1185" y="1206"/>
                </a:cubicBezTo>
                <a:cubicBezTo>
                  <a:pt x="1216" y="1199"/>
                  <a:pt x="1216" y="1199"/>
                  <a:pt x="1216" y="1199"/>
                </a:cubicBezTo>
                <a:cubicBezTo>
                  <a:pt x="1246" y="1189"/>
                  <a:pt x="1246" y="1189"/>
                  <a:pt x="1246" y="1189"/>
                </a:cubicBezTo>
                <a:cubicBezTo>
                  <a:pt x="1279" y="1182"/>
                  <a:pt x="1279" y="1182"/>
                  <a:pt x="1279" y="1182"/>
                </a:cubicBezTo>
                <a:cubicBezTo>
                  <a:pt x="1299" y="1179"/>
                  <a:pt x="1299" y="1179"/>
                  <a:pt x="1299" y="1179"/>
                </a:cubicBezTo>
                <a:lnTo>
                  <a:pt x="1286" y="1112"/>
                </a:lnTo>
                <a:close/>
                <a:moveTo>
                  <a:pt x="948" y="1209"/>
                </a:moveTo>
                <a:lnTo>
                  <a:pt x="948" y="1209"/>
                </a:lnTo>
                <a:cubicBezTo>
                  <a:pt x="922" y="1219"/>
                  <a:pt x="922" y="1219"/>
                  <a:pt x="922" y="1219"/>
                </a:cubicBezTo>
                <a:cubicBezTo>
                  <a:pt x="892" y="1232"/>
                  <a:pt x="892" y="1232"/>
                  <a:pt x="892" y="1232"/>
                </a:cubicBezTo>
                <a:cubicBezTo>
                  <a:pt x="862" y="1246"/>
                  <a:pt x="862" y="1246"/>
                  <a:pt x="862" y="1246"/>
                </a:cubicBezTo>
                <a:cubicBezTo>
                  <a:pt x="835" y="1259"/>
                  <a:pt x="835" y="1259"/>
                  <a:pt x="835" y="1259"/>
                </a:cubicBezTo>
                <a:cubicBezTo>
                  <a:pt x="821" y="1266"/>
                  <a:pt x="821" y="1266"/>
                  <a:pt x="821" y="1266"/>
                </a:cubicBezTo>
                <a:cubicBezTo>
                  <a:pt x="851" y="1326"/>
                  <a:pt x="851" y="1326"/>
                  <a:pt x="851" y="1326"/>
                </a:cubicBezTo>
                <a:cubicBezTo>
                  <a:pt x="865" y="1319"/>
                  <a:pt x="865" y="1319"/>
                  <a:pt x="865" y="1319"/>
                </a:cubicBezTo>
                <a:cubicBezTo>
                  <a:pt x="892" y="1306"/>
                  <a:pt x="892" y="1306"/>
                  <a:pt x="892" y="1306"/>
                </a:cubicBezTo>
                <a:cubicBezTo>
                  <a:pt x="918" y="1296"/>
                  <a:pt x="918" y="1296"/>
                  <a:pt x="918" y="1296"/>
                </a:cubicBezTo>
                <a:cubicBezTo>
                  <a:pt x="948" y="1282"/>
                  <a:pt x="948" y="1282"/>
                  <a:pt x="948" y="1282"/>
                </a:cubicBezTo>
                <a:cubicBezTo>
                  <a:pt x="975" y="1272"/>
                  <a:pt x="975" y="1272"/>
                  <a:pt x="975" y="1272"/>
                </a:cubicBezTo>
                <a:lnTo>
                  <a:pt x="948" y="1209"/>
                </a:lnTo>
                <a:close/>
                <a:moveTo>
                  <a:pt x="638" y="1373"/>
                </a:moveTo>
                <a:lnTo>
                  <a:pt x="638" y="1373"/>
                </a:lnTo>
                <a:cubicBezTo>
                  <a:pt x="618" y="1386"/>
                  <a:pt x="618" y="1386"/>
                  <a:pt x="618" y="1386"/>
                </a:cubicBezTo>
                <a:cubicBezTo>
                  <a:pt x="591" y="1406"/>
                  <a:pt x="591" y="1406"/>
                  <a:pt x="591" y="1406"/>
                </a:cubicBezTo>
                <a:cubicBezTo>
                  <a:pt x="564" y="1423"/>
                  <a:pt x="564" y="1423"/>
                  <a:pt x="564" y="1423"/>
                </a:cubicBezTo>
                <a:cubicBezTo>
                  <a:pt x="541" y="1443"/>
                  <a:pt x="541" y="1443"/>
                  <a:pt x="541" y="1443"/>
                </a:cubicBezTo>
                <a:cubicBezTo>
                  <a:pt x="528" y="1456"/>
                  <a:pt x="528" y="1456"/>
                  <a:pt x="528" y="1456"/>
                </a:cubicBezTo>
                <a:cubicBezTo>
                  <a:pt x="571" y="1510"/>
                  <a:pt x="571" y="1510"/>
                  <a:pt x="571" y="1510"/>
                </a:cubicBezTo>
                <a:cubicBezTo>
                  <a:pt x="584" y="1496"/>
                  <a:pt x="584" y="1496"/>
                  <a:pt x="584" y="1496"/>
                </a:cubicBezTo>
                <a:cubicBezTo>
                  <a:pt x="608" y="1480"/>
                  <a:pt x="608" y="1480"/>
                  <a:pt x="608" y="1480"/>
                </a:cubicBezTo>
                <a:cubicBezTo>
                  <a:pt x="631" y="1459"/>
                  <a:pt x="631" y="1459"/>
                  <a:pt x="631" y="1459"/>
                </a:cubicBezTo>
                <a:cubicBezTo>
                  <a:pt x="658" y="1443"/>
                  <a:pt x="658" y="1443"/>
                  <a:pt x="658" y="1443"/>
                </a:cubicBezTo>
                <a:cubicBezTo>
                  <a:pt x="678" y="1426"/>
                  <a:pt x="678" y="1426"/>
                  <a:pt x="678" y="1426"/>
                </a:cubicBezTo>
                <a:lnTo>
                  <a:pt x="638" y="1373"/>
                </a:lnTo>
                <a:close/>
                <a:moveTo>
                  <a:pt x="374" y="1606"/>
                </a:moveTo>
                <a:lnTo>
                  <a:pt x="374" y="1606"/>
                </a:lnTo>
                <a:cubicBezTo>
                  <a:pt x="357" y="1626"/>
                  <a:pt x="357" y="1626"/>
                  <a:pt x="357" y="1626"/>
                </a:cubicBezTo>
                <a:cubicBezTo>
                  <a:pt x="337" y="1650"/>
                  <a:pt x="337" y="1650"/>
                  <a:pt x="337" y="1650"/>
                </a:cubicBezTo>
                <a:cubicBezTo>
                  <a:pt x="317" y="1677"/>
                  <a:pt x="317" y="1677"/>
                  <a:pt x="317" y="1677"/>
                </a:cubicBezTo>
                <a:cubicBezTo>
                  <a:pt x="297" y="1703"/>
                  <a:pt x="297" y="1703"/>
                  <a:pt x="297" y="1703"/>
                </a:cubicBezTo>
                <a:cubicBezTo>
                  <a:pt x="287" y="1717"/>
                  <a:pt x="287" y="1717"/>
                  <a:pt x="287" y="1717"/>
                </a:cubicBezTo>
                <a:cubicBezTo>
                  <a:pt x="344" y="1753"/>
                  <a:pt x="344" y="1753"/>
                  <a:pt x="344" y="1753"/>
                </a:cubicBezTo>
                <a:cubicBezTo>
                  <a:pt x="350" y="1743"/>
                  <a:pt x="350" y="1743"/>
                  <a:pt x="350" y="1743"/>
                </a:cubicBezTo>
                <a:cubicBezTo>
                  <a:pt x="371" y="1720"/>
                  <a:pt x="371" y="1720"/>
                  <a:pt x="371" y="1720"/>
                </a:cubicBezTo>
                <a:cubicBezTo>
                  <a:pt x="390" y="1693"/>
                  <a:pt x="390" y="1693"/>
                  <a:pt x="390" y="1693"/>
                </a:cubicBezTo>
                <a:cubicBezTo>
                  <a:pt x="411" y="1670"/>
                  <a:pt x="411" y="1670"/>
                  <a:pt x="411" y="1670"/>
                </a:cubicBezTo>
                <a:cubicBezTo>
                  <a:pt x="427" y="1650"/>
                  <a:pt x="427" y="1650"/>
                  <a:pt x="427" y="1650"/>
                </a:cubicBezTo>
                <a:lnTo>
                  <a:pt x="374" y="1606"/>
                </a:lnTo>
                <a:close/>
                <a:moveTo>
                  <a:pt x="177" y="1894"/>
                </a:moveTo>
                <a:lnTo>
                  <a:pt x="177" y="1894"/>
                </a:lnTo>
                <a:cubicBezTo>
                  <a:pt x="167" y="1910"/>
                  <a:pt x="167" y="1910"/>
                  <a:pt x="167" y="1910"/>
                </a:cubicBezTo>
                <a:cubicBezTo>
                  <a:pt x="150" y="1944"/>
                  <a:pt x="150" y="1944"/>
                  <a:pt x="150" y="1944"/>
                </a:cubicBezTo>
                <a:cubicBezTo>
                  <a:pt x="133" y="1977"/>
                  <a:pt x="133" y="1977"/>
                  <a:pt x="133" y="1977"/>
                </a:cubicBezTo>
                <a:cubicBezTo>
                  <a:pt x="120" y="2011"/>
                  <a:pt x="120" y="2011"/>
                  <a:pt x="120" y="2011"/>
                </a:cubicBezTo>
                <a:cubicBezTo>
                  <a:pt x="113" y="2021"/>
                  <a:pt x="113" y="2021"/>
                  <a:pt x="113" y="2021"/>
                </a:cubicBezTo>
                <a:cubicBezTo>
                  <a:pt x="177" y="2047"/>
                  <a:pt x="177" y="2047"/>
                  <a:pt x="177" y="2047"/>
                </a:cubicBezTo>
                <a:cubicBezTo>
                  <a:pt x="180" y="2041"/>
                  <a:pt x="180" y="2041"/>
                  <a:pt x="180" y="2041"/>
                </a:cubicBezTo>
                <a:cubicBezTo>
                  <a:pt x="197" y="2007"/>
                  <a:pt x="197" y="2007"/>
                  <a:pt x="197" y="2007"/>
                </a:cubicBezTo>
                <a:cubicBezTo>
                  <a:pt x="213" y="1974"/>
                  <a:pt x="213" y="1974"/>
                  <a:pt x="213" y="1974"/>
                </a:cubicBezTo>
                <a:cubicBezTo>
                  <a:pt x="227" y="1944"/>
                  <a:pt x="227" y="1944"/>
                  <a:pt x="227" y="1944"/>
                </a:cubicBezTo>
                <a:cubicBezTo>
                  <a:pt x="237" y="1927"/>
                  <a:pt x="237" y="1927"/>
                  <a:pt x="237" y="1927"/>
                </a:cubicBezTo>
                <a:lnTo>
                  <a:pt x="177" y="18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4" name="Freeform 37">
            <a:extLst>
              <a:ext uri="{FF2B5EF4-FFF2-40B4-BE49-F238E27FC236}">
                <a16:creationId xmlns:a16="http://schemas.microsoft.com/office/drawing/2014/main" id="{E75B78AB-EC3C-C94B-9605-85DC6C0FE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6720" y="8827761"/>
            <a:ext cx="2730847" cy="4337225"/>
          </a:xfrm>
          <a:custGeom>
            <a:avLst/>
            <a:gdLst>
              <a:gd name="T0" fmla="*/ 484 w 973"/>
              <a:gd name="T1" fmla="*/ 1546 h 1547"/>
              <a:gd name="T2" fmla="*/ 484 w 973"/>
              <a:gd name="T3" fmla="*/ 1546 h 1547"/>
              <a:gd name="T4" fmla="*/ 972 w 973"/>
              <a:gd name="T5" fmla="*/ 1061 h 1547"/>
              <a:gd name="T6" fmla="*/ 594 w 973"/>
              <a:gd name="T7" fmla="*/ 591 h 1547"/>
              <a:gd name="T8" fmla="*/ 484 w 973"/>
              <a:gd name="T9" fmla="*/ 0 h 1547"/>
              <a:gd name="T10" fmla="*/ 377 w 973"/>
              <a:gd name="T11" fmla="*/ 591 h 1547"/>
              <a:gd name="T12" fmla="*/ 0 w 973"/>
              <a:gd name="T13" fmla="*/ 1061 h 1547"/>
              <a:gd name="T14" fmla="*/ 484 w 973"/>
              <a:gd name="T15" fmla="*/ 1546 h 1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3" h="1547">
                <a:moveTo>
                  <a:pt x="484" y="1546"/>
                </a:moveTo>
                <a:lnTo>
                  <a:pt x="484" y="1546"/>
                </a:lnTo>
                <a:cubicBezTo>
                  <a:pt x="755" y="1546"/>
                  <a:pt x="972" y="1329"/>
                  <a:pt x="972" y="1061"/>
                </a:cubicBezTo>
                <a:cubicBezTo>
                  <a:pt x="972" y="835"/>
                  <a:pt x="812" y="642"/>
                  <a:pt x="594" y="591"/>
                </a:cubicBezTo>
                <a:cubicBezTo>
                  <a:pt x="484" y="0"/>
                  <a:pt x="484" y="0"/>
                  <a:pt x="484" y="0"/>
                </a:cubicBezTo>
                <a:cubicBezTo>
                  <a:pt x="377" y="591"/>
                  <a:pt x="377" y="591"/>
                  <a:pt x="377" y="591"/>
                </a:cubicBezTo>
                <a:cubicBezTo>
                  <a:pt x="160" y="642"/>
                  <a:pt x="0" y="835"/>
                  <a:pt x="0" y="1061"/>
                </a:cubicBezTo>
                <a:cubicBezTo>
                  <a:pt x="0" y="1329"/>
                  <a:pt x="217" y="1546"/>
                  <a:pt x="484" y="1546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5" name="Freeform 38">
            <a:extLst>
              <a:ext uri="{FF2B5EF4-FFF2-40B4-BE49-F238E27FC236}">
                <a16:creationId xmlns:a16="http://schemas.microsoft.com/office/drawing/2014/main" id="{0F5C1881-ED1B-FD4A-91B4-9AF1EC9FF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949" y="8314966"/>
            <a:ext cx="2718486" cy="4337217"/>
          </a:xfrm>
          <a:custGeom>
            <a:avLst/>
            <a:gdLst>
              <a:gd name="T0" fmla="*/ 484 w 969"/>
              <a:gd name="T1" fmla="*/ 1545 h 1546"/>
              <a:gd name="T2" fmla="*/ 484 w 969"/>
              <a:gd name="T3" fmla="*/ 1545 h 1546"/>
              <a:gd name="T4" fmla="*/ 968 w 969"/>
              <a:gd name="T5" fmla="*/ 1062 h 1546"/>
              <a:gd name="T6" fmla="*/ 595 w 969"/>
              <a:gd name="T7" fmla="*/ 587 h 1546"/>
              <a:gd name="T8" fmla="*/ 484 w 969"/>
              <a:gd name="T9" fmla="*/ 0 h 1546"/>
              <a:gd name="T10" fmla="*/ 374 w 969"/>
              <a:gd name="T11" fmla="*/ 587 h 1546"/>
              <a:gd name="T12" fmla="*/ 0 w 969"/>
              <a:gd name="T13" fmla="*/ 1062 h 1546"/>
              <a:gd name="T14" fmla="*/ 484 w 969"/>
              <a:gd name="T15" fmla="*/ 1545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69" h="1546">
                <a:moveTo>
                  <a:pt x="484" y="1545"/>
                </a:moveTo>
                <a:lnTo>
                  <a:pt x="484" y="1545"/>
                </a:lnTo>
                <a:cubicBezTo>
                  <a:pt x="751" y="1545"/>
                  <a:pt x="968" y="1328"/>
                  <a:pt x="968" y="1062"/>
                </a:cubicBezTo>
                <a:cubicBezTo>
                  <a:pt x="968" y="831"/>
                  <a:pt x="808" y="638"/>
                  <a:pt x="595" y="587"/>
                </a:cubicBezTo>
                <a:cubicBezTo>
                  <a:pt x="484" y="0"/>
                  <a:pt x="484" y="0"/>
                  <a:pt x="484" y="0"/>
                </a:cubicBezTo>
                <a:cubicBezTo>
                  <a:pt x="374" y="587"/>
                  <a:pt x="374" y="587"/>
                  <a:pt x="374" y="587"/>
                </a:cubicBezTo>
                <a:cubicBezTo>
                  <a:pt x="160" y="638"/>
                  <a:pt x="0" y="831"/>
                  <a:pt x="0" y="1062"/>
                </a:cubicBezTo>
                <a:cubicBezTo>
                  <a:pt x="0" y="1328"/>
                  <a:pt x="217" y="1545"/>
                  <a:pt x="484" y="154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6" name="Freeform 39">
            <a:extLst>
              <a:ext uri="{FF2B5EF4-FFF2-40B4-BE49-F238E27FC236}">
                <a16:creationId xmlns:a16="http://schemas.microsoft.com/office/drawing/2014/main" id="{709BE61F-87EB-954D-8911-65A6CB043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0821" y="4286664"/>
            <a:ext cx="2718486" cy="4337217"/>
          </a:xfrm>
          <a:custGeom>
            <a:avLst/>
            <a:gdLst>
              <a:gd name="T0" fmla="*/ 485 w 970"/>
              <a:gd name="T1" fmla="*/ 0 h 1548"/>
              <a:gd name="T2" fmla="*/ 485 w 970"/>
              <a:gd name="T3" fmla="*/ 0 h 1548"/>
              <a:gd name="T4" fmla="*/ 969 w 970"/>
              <a:gd name="T5" fmla="*/ 485 h 1548"/>
              <a:gd name="T6" fmla="*/ 595 w 970"/>
              <a:gd name="T7" fmla="*/ 959 h 1548"/>
              <a:gd name="T8" fmla="*/ 485 w 970"/>
              <a:gd name="T9" fmla="*/ 1547 h 1548"/>
              <a:gd name="T10" fmla="*/ 374 w 970"/>
              <a:gd name="T11" fmla="*/ 959 h 1548"/>
              <a:gd name="T12" fmla="*/ 0 w 970"/>
              <a:gd name="T13" fmla="*/ 485 h 1548"/>
              <a:gd name="T14" fmla="*/ 485 w 970"/>
              <a:gd name="T15" fmla="*/ 0 h 1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0" h="1548">
                <a:moveTo>
                  <a:pt x="485" y="0"/>
                </a:moveTo>
                <a:lnTo>
                  <a:pt x="485" y="0"/>
                </a:lnTo>
                <a:cubicBezTo>
                  <a:pt x="752" y="0"/>
                  <a:pt x="969" y="218"/>
                  <a:pt x="969" y="485"/>
                </a:cubicBezTo>
                <a:cubicBezTo>
                  <a:pt x="969" y="715"/>
                  <a:pt x="812" y="909"/>
                  <a:pt x="595" y="959"/>
                </a:cubicBezTo>
                <a:cubicBezTo>
                  <a:pt x="485" y="1547"/>
                  <a:pt x="485" y="1547"/>
                  <a:pt x="485" y="1547"/>
                </a:cubicBezTo>
                <a:cubicBezTo>
                  <a:pt x="374" y="959"/>
                  <a:pt x="374" y="959"/>
                  <a:pt x="374" y="959"/>
                </a:cubicBezTo>
                <a:cubicBezTo>
                  <a:pt x="161" y="909"/>
                  <a:pt x="0" y="715"/>
                  <a:pt x="0" y="485"/>
                </a:cubicBezTo>
                <a:cubicBezTo>
                  <a:pt x="0" y="218"/>
                  <a:pt x="217" y="0"/>
                  <a:pt x="485" y="0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7" name="Freeform 40">
            <a:extLst>
              <a:ext uri="{FF2B5EF4-FFF2-40B4-BE49-F238E27FC236}">
                <a16:creationId xmlns:a16="http://schemas.microsoft.com/office/drawing/2014/main" id="{A295C8A8-0204-7F43-8EA5-8CABB9385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2055" y="3977741"/>
            <a:ext cx="2730839" cy="4337225"/>
          </a:xfrm>
          <a:custGeom>
            <a:avLst/>
            <a:gdLst>
              <a:gd name="T0" fmla="*/ 484 w 973"/>
              <a:gd name="T1" fmla="*/ 0 h 1547"/>
              <a:gd name="T2" fmla="*/ 484 w 973"/>
              <a:gd name="T3" fmla="*/ 0 h 1547"/>
              <a:gd name="T4" fmla="*/ 972 w 973"/>
              <a:gd name="T5" fmla="*/ 484 h 1547"/>
              <a:gd name="T6" fmla="*/ 594 w 973"/>
              <a:gd name="T7" fmla="*/ 955 h 1547"/>
              <a:gd name="T8" fmla="*/ 484 w 973"/>
              <a:gd name="T9" fmla="*/ 1546 h 1547"/>
              <a:gd name="T10" fmla="*/ 377 w 973"/>
              <a:gd name="T11" fmla="*/ 955 h 1547"/>
              <a:gd name="T12" fmla="*/ 0 w 973"/>
              <a:gd name="T13" fmla="*/ 484 h 1547"/>
              <a:gd name="T14" fmla="*/ 484 w 973"/>
              <a:gd name="T15" fmla="*/ 0 h 1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3" h="1547">
                <a:moveTo>
                  <a:pt x="484" y="0"/>
                </a:moveTo>
                <a:lnTo>
                  <a:pt x="484" y="0"/>
                </a:lnTo>
                <a:cubicBezTo>
                  <a:pt x="755" y="0"/>
                  <a:pt x="972" y="217"/>
                  <a:pt x="972" y="484"/>
                </a:cubicBezTo>
                <a:cubicBezTo>
                  <a:pt x="972" y="715"/>
                  <a:pt x="811" y="905"/>
                  <a:pt x="594" y="955"/>
                </a:cubicBezTo>
                <a:cubicBezTo>
                  <a:pt x="484" y="1546"/>
                  <a:pt x="484" y="1546"/>
                  <a:pt x="484" y="1546"/>
                </a:cubicBezTo>
                <a:cubicBezTo>
                  <a:pt x="377" y="955"/>
                  <a:pt x="377" y="955"/>
                  <a:pt x="377" y="955"/>
                </a:cubicBezTo>
                <a:cubicBezTo>
                  <a:pt x="160" y="905"/>
                  <a:pt x="0" y="715"/>
                  <a:pt x="0" y="484"/>
                </a:cubicBezTo>
                <a:cubicBezTo>
                  <a:pt x="0" y="217"/>
                  <a:pt x="217" y="0"/>
                  <a:pt x="484" y="0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8" name="Freeform 41">
            <a:extLst>
              <a:ext uri="{FF2B5EF4-FFF2-40B4-BE49-F238E27FC236}">
                <a16:creationId xmlns:a16="http://schemas.microsoft.com/office/drawing/2014/main" id="{422F44B3-9F87-A443-ACE8-C8412C6E4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8131" y="3569972"/>
            <a:ext cx="2718486" cy="4337225"/>
          </a:xfrm>
          <a:custGeom>
            <a:avLst/>
            <a:gdLst>
              <a:gd name="T0" fmla="*/ 485 w 970"/>
              <a:gd name="T1" fmla="*/ 0 h 1547"/>
              <a:gd name="T2" fmla="*/ 485 w 970"/>
              <a:gd name="T3" fmla="*/ 0 h 1547"/>
              <a:gd name="T4" fmla="*/ 969 w 970"/>
              <a:gd name="T5" fmla="*/ 484 h 1547"/>
              <a:gd name="T6" fmla="*/ 595 w 970"/>
              <a:gd name="T7" fmla="*/ 955 h 1547"/>
              <a:gd name="T8" fmla="*/ 485 w 970"/>
              <a:gd name="T9" fmla="*/ 1546 h 1547"/>
              <a:gd name="T10" fmla="*/ 375 w 970"/>
              <a:gd name="T11" fmla="*/ 955 h 1547"/>
              <a:gd name="T12" fmla="*/ 0 w 970"/>
              <a:gd name="T13" fmla="*/ 484 h 1547"/>
              <a:gd name="T14" fmla="*/ 485 w 970"/>
              <a:gd name="T15" fmla="*/ 0 h 1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0" h="1547">
                <a:moveTo>
                  <a:pt x="485" y="0"/>
                </a:moveTo>
                <a:lnTo>
                  <a:pt x="485" y="0"/>
                </a:lnTo>
                <a:cubicBezTo>
                  <a:pt x="752" y="0"/>
                  <a:pt x="969" y="217"/>
                  <a:pt x="969" y="484"/>
                </a:cubicBezTo>
                <a:cubicBezTo>
                  <a:pt x="969" y="714"/>
                  <a:pt x="809" y="908"/>
                  <a:pt x="595" y="955"/>
                </a:cubicBezTo>
                <a:cubicBezTo>
                  <a:pt x="485" y="1546"/>
                  <a:pt x="485" y="1546"/>
                  <a:pt x="485" y="1546"/>
                </a:cubicBezTo>
                <a:cubicBezTo>
                  <a:pt x="375" y="955"/>
                  <a:pt x="375" y="955"/>
                  <a:pt x="375" y="955"/>
                </a:cubicBezTo>
                <a:cubicBezTo>
                  <a:pt x="161" y="908"/>
                  <a:pt x="0" y="714"/>
                  <a:pt x="0" y="484"/>
                </a:cubicBezTo>
                <a:cubicBezTo>
                  <a:pt x="0" y="217"/>
                  <a:pt x="218" y="0"/>
                  <a:pt x="485" y="0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9" name="Freeform 42">
            <a:extLst>
              <a:ext uri="{FF2B5EF4-FFF2-40B4-BE49-F238E27FC236}">
                <a16:creationId xmlns:a16="http://schemas.microsoft.com/office/drawing/2014/main" id="{8A4AC49A-193B-184D-BC9D-0588D3470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479" y="3767680"/>
            <a:ext cx="2335431" cy="2323070"/>
          </a:xfrm>
          <a:custGeom>
            <a:avLst/>
            <a:gdLst>
              <a:gd name="T0" fmla="*/ 418 w 833"/>
              <a:gd name="T1" fmla="*/ 828 h 829"/>
              <a:gd name="T2" fmla="*/ 418 w 833"/>
              <a:gd name="T3" fmla="*/ 828 h 829"/>
              <a:gd name="T4" fmla="*/ 832 w 833"/>
              <a:gd name="T5" fmla="*/ 414 h 829"/>
              <a:gd name="T6" fmla="*/ 418 w 833"/>
              <a:gd name="T7" fmla="*/ 0 h 829"/>
              <a:gd name="T8" fmla="*/ 0 w 833"/>
              <a:gd name="T9" fmla="*/ 414 h 829"/>
              <a:gd name="T10" fmla="*/ 418 w 833"/>
              <a:gd name="T11" fmla="*/ 828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3" h="829">
                <a:moveTo>
                  <a:pt x="418" y="828"/>
                </a:moveTo>
                <a:lnTo>
                  <a:pt x="418" y="828"/>
                </a:lnTo>
                <a:cubicBezTo>
                  <a:pt x="645" y="828"/>
                  <a:pt x="832" y="644"/>
                  <a:pt x="832" y="414"/>
                </a:cubicBezTo>
                <a:cubicBezTo>
                  <a:pt x="832" y="187"/>
                  <a:pt x="645" y="0"/>
                  <a:pt x="418" y="0"/>
                </a:cubicBezTo>
                <a:cubicBezTo>
                  <a:pt x="187" y="0"/>
                  <a:pt x="0" y="187"/>
                  <a:pt x="0" y="414"/>
                </a:cubicBezTo>
                <a:cubicBezTo>
                  <a:pt x="0" y="644"/>
                  <a:pt x="187" y="828"/>
                  <a:pt x="418" y="82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0" name="Freeform 43">
            <a:extLst>
              <a:ext uri="{FF2B5EF4-FFF2-40B4-BE49-F238E27FC236}">
                <a16:creationId xmlns:a16="http://schemas.microsoft.com/office/drawing/2014/main" id="{97854BAD-F136-D140-800F-32F7B2C24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9763" y="4175449"/>
            <a:ext cx="2335423" cy="2323070"/>
          </a:xfrm>
          <a:custGeom>
            <a:avLst/>
            <a:gdLst>
              <a:gd name="T0" fmla="*/ 414 w 833"/>
              <a:gd name="T1" fmla="*/ 828 h 829"/>
              <a:gd name="T2" fmla="*/ 414 w 833"/>
              <a:gd name="T3" fmla="*/ 828 h 829"/>
              <a:gd name="T4" fmla="*/ 832 w 833"/>
              <a:gd name="T5" fmla="*/ 414 h 829"/>
              <a:gd name="T6" fmla="*/ 414 w 833"/>
              <a:gd name="T7" fmla="*/ 0 h 829"/>
              <a:gd name="T8" fmla="*/ 0 w 833"/>
              <a:gd name="T9" fmla="*/ 414 h 829"/>
              <a:gd name="T10" fmla="*/ 414 w 833"/>
              <a:gd name="T11" fmla="*/ 828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3" h="829">
                <a:moveTo>
                  <a:pt x="414" y="828"/>
                </a:moveTo>
                <a:lnTo>
                  <a:pt x="414" y="828"/>
                </a:lnTo>
                <a:cubicBezTo>
                  <a:pt x="645" y="828"/>
                  <a:pt x="832" y="641"/>
                  <a:pt x="832" y="414"/>
                </a:cubicBezTo>
                <a:cubicBezTo>
                  <a:pt x="832" y="187"/>
                  <a:pt x="645" y="0"/>
                  <a:pt x="414" y="0"/>
                </a:cubicBezTo>
                <a:cubicBezTo>
                  <a:pt x="187" y="0"/>
                  <a:pt x="0" y="187"/>
                  <a:pt x="0" y="414"/>
                </a:cubicBezTo>
                <a:cubicBezTo>
                  <a:pt x="0" y="641"/>
                  <a:pt x="187" y="828"/>
                  <a:pt x="414" y="82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1" name="Freeform 44">
            <a:extLst>
              <a:ext uri="{FF2B5EF4-FFF2-40B4-BE49-F238E27FC236}">
                <a16:creationId xmlns:a16="http://schemas.microsoft.com/office/drawing/2014/main" id="{B1C05C09-2E09-314C-98D2-A53CF9178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8529" y="4496725"/>
            <a:ext cx="2335423" cy="2335430"/>
          </a:xfrm>
          <a:custGeom>
            <a:avLst/>
            <a:gdLst>
              <a:gd name="T0" fmla="*/ 415 w 833"/>
              <a:gd name="T1" fmla="*/ 831 h 832"/>
              <a:gd name="T2" fmla="*/ 415 w 833"/>
              <a:gd name="T3" fmla="*/ 831 h 832"/>
              <a:gd name="T4" fmla="*/ 832 w 833"/>
              <a:gd name="T5" fmla="*/ 414 h 832"/>
              <a:gd name="T6" fmla="*/ 415 w 833"/>
              <a:gd name="T7" fmla="*/ 0 h 832"/>
              <a:gd name="T8" fmla="*/ 0 w 833"/>
              <a:gd name="T9" fmla="*/ 414 h 832"/>
              <a:gd name="T10" fmla="*/ 415 w 833"/>
              <a:gd name="T11" fmla="*/ 831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3" h="832">
                <a:moveTo>
                  <a:pt x="415" y="831"/>
                </a:moveTo>
                <a:lnTo>
                  <a:pt x="415" y="831"/>
                </a:lnTo>
                <a:cubicBezTo>
                  <a:pt x="645" y="831"/>
                  <a:pt x="832" y="644"/>
                  <a:pt x="832" y="414"/>
                </a:cubicBezTo>
                <a:cubicBezTo>
                  <a:pt x="832" y="187"/>
                  <a:pt x="645" y="0"/>
                  <a:pt x="415" y="0"/>
                </a:cubicBezTo>
                <a:cubicBezTo>
                  <a:pt x="187" y="0"/>
                  <a:pt x="0" y="187"/>
                  <a:pt x="0" y="414"/>
                </a:cubicBezTo>
                <a:cubicBezTo>
                  <a:pt x="0" y="644"/>
                  <a:pt x="187" y="831"/>
                  <a:pt x="415" y="83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2" name="Freeform 45">
            <a:extLst>
              <a:ext uri="{FF2B5EF4-FFF2-40B4-BE49-F238E27FC236}">
                <a16:creationId xmlns:a16="http://schemas.microsoft.com/office/drawing/2014/main" id="{2A43F9FE-1966-C74B-B22B-45A606D9D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4429" y="10644208"/>
            <a:ext cx="2335431" cy="2335423"/>
          </a:xfrm>
          <a:custGeom>
            <a:avLst/>
            <a:gdLst>
              <a:gd name="T0" fmla="*/ 414 w 833"/>
              <a:gd name="T1" fmla="*/ 831 h 832"/>
              <a:gd name="T2" fmla="*/ 414 w 833"/>
              <a:gd name="T3" fmla="*/ 831 h 832"/>
              <a:gd name="T4" fmla="*/ 832 w 833"/>
              <a:gd name="T5" fmla="*/ 413 h 832"/>
              <a:gd name="T6" fmla="*/ 414 w 833"/>
              <a:gd name="T7" fmla="*/ 0 h 832"/>
              <a:gd name="T8" fmla="*/ 0 w 833"/>
              <a:gd name="T9" fmla="*/ 413 h 832"/>
              <a:gd name="T10" fmla="*/ 414 w 833"/>
              <a:gd name="T11" fmla="*/ 831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3" h="832">
                <a:moveTo>
                  <a:pt x="414" y="831"/>
                </a:moveTo>
                <a:lnTo>
                  <a:pt x="414" y="831"/>
                </a:lnTo>
                <a:cubicBezTo>
                  <a:pt x="645" y="831"/>
                  <a:pt x="832" y="644"/>
                  <a:pt x="832" y="413"/>
                </a:cubicBezTo>
                <a:cubicBezTo>
                  <a:pt x="832" y="187"/>
                  <a:pt x="645" y="0"/>
                  <a:pt x="414" y="0"/>
                </a:cubicBezTo>
                <a:cubicBezTo>
                  <a:pt x="187" y="0"/>
                  <a:pt x="0" y="187"/>
                  <a:pt x="0" y="413"/>
                </a:cubicBezTo>
                <a:cubicBezTo>
                  <a:pt x="0" y="644"/>
                  <a:pt x="187" y="831"/>
                  <a:pt x="414" y="83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3" name="Freeform 46">
            <a:extLst>
              <a:ext uri="{FF2B5EF4-FFF2-40B4-BE49-F238E27FC236}">
                <a16:creationId xmlns:a16="http://schemas.microsoft.com/office/drawing/2014/main" id="{C5404E22-0E4F-844D-9A95-0F35FD8E3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657" y="10119052"/>
            <a:ext cx="2323070" cy="2335423"/>
          </a:xfrm>
          <a:custGeom>
            <a:avLst/>
            <a:gdLst>
              <a:gd name="T0" fmla="*/ 414 w 829"/>
              <a:gd name="T1" fmla="*/ 831 h 832"/>
              <a:gd name="T2" fmla="*/ 414 w 829"/>
              <a:gd name="T3" fmla="*/ 831 h 832"/>
              <a:gd name="T4" fmla="*/ 828 w 829"/>
              <a:gd name="T5" fmla="*/ 418 h 832"/>
              <a:gd name="T6" fmla="*/ 414 w 829"/>
              <a:gd name="T7" fmla="*/ 0 h 832"/>
              <a:gd name="T8" fmla="*/ 0 w 829"/>
              <a:gd name="T9" fmla="*/ 418 h 832"/>
              <a:gd name="T10" fmla="*/ 414 w 829"/>
              <a:gd name="T11" fmla="*/ 831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9" h="832">
                <a:moveTo>
                  <a:pt x="414" y="831"/>
                </a:moveTo>
                <a:lnTo>
                  <a:pt x="414" y="831"/>
                </a:lnTo>
                <a:cubicBezTo>
                  <a:pt x="645" y="831"/>
                  <a:pt x="828" y="644"/>
                  <a:pt x="828" y="418"/>
                </a:cubicBezTo>
                <a:cubicBezTo>
                  <a:pt x="828" y="187"/>
                  <a:pt x="645" y="0"/>
                  <a:pt x="414" y="0"/>
                </a:cubicBezTo>
                <a:cubicBezTo>
                  <a:pt x="187" y="0"/>
                  <a:pt x="0" y="187"/>
                  <a:pt x="0" y="418"/>
                </a:cubicBezTo>
                <a:cubicBezTo>
                  <a:pt x="0" y="644"/>
                  <a:pt x="187" y="831"/>
                  <a:pt x="414" y="83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5D31AD-38DE-8141-B264-EF02C71A6288}"/>
              </a:ext>
            </a:extLst>
          </p:cNvPr>
          <p:cNvSpPr/>
          <p:nvPr/>
        </p:nvSpPr>
        <p:spPr>
          <a:xfrm>
            <a:off x="3656444" y="4585442"/>
            <a:ext cx="2532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187751-9840-E44D-B593-AA4746F4B923}"/>
              </a:ext>
            </a:extLst>
          </p:cNvPr>
          <p:cNvSpPr/>
          <p:nvPr/>
        </p:nvSpPr>
        <p:spPr>
          <a:xfrm>
            <a:off x="6807262" y="10963597"/>
            <a:ext cx="3065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3ED7A-4706-884C-A802-DF5C89082F21}"/>
              </a:ext>
            </a:extLst>
          </p:cNvPr>
          <p:cNvSpPr/>
          <p:nvPr/>
        </p:nvSpPr>
        <p:spPr>
          <a:xfrm>
            <a:off x="10650328" y="4960755"/>
            <a:ext cx="2532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Acquisition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059FC9-9D97-1743-9DFA-8D96ED706D67}"/>
              </a:ext>
            </a:extLst>
          </p:cNvPr>
          <p:cNvSpPr/>
          <p:nvPr/>
        </p:nvSpPr>
        <p:spPr>
          <a:xfrm>
            <a:off x="14345804" y="11503653"/>
            <a:ext cx="2532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B6F956-2859-5B44-8AE8-94EF7D86BA45}"/>
              </a:ext>
            </a:extLst>
          </p:cNvPr>
          <p:cNvSpPr/>
          <p:nvPr/>
        </p:nvSpPr>
        <p:spPr>
          <a:xfrm>
            <a:off x="18087523" y="5317981"/>
            <a:ext cx="2532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176413-F69F-A54F-AB11-062173D88D7F}"/>
              </a:ext>
            </a:extLst>
          </p:cNvPr>
          <p:cNvSpPr txBox="1"/>
          <p:nvPr/>
        </p:nvSpPr>
        <p:spPr>
          <a:xfrm>
            <a:off x="6313692" y="4245165"/>
            <a:ext cx="2441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AB5366-5F0D-9447-AC39-C723A5281F12}"/>
              </a:ext>
            </a:extLst>
          </p:cNvPr>
          <p:cNvSpPr txBox="1"/>
          <p:nvPr/>
        </p:nvSpPr>
        <p:spPr>
          <a:xfrm>
            <a:off x="9879852" y="10554525"/>
            <a:ext cx="2441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AC826E-2993-D34F-823D-9FF4FC6C5825}"/>
              </a:ext>
            </a:extLst>
          </p:cNvPr>
          <p:cNvSpPr txBox="1"/>
          <p:nvPr/>
        </p:nvSpPr>
        <p:spPr>
          <a:xfrm>
            <a:off x="13514592" y="4245165"/>
            <a:ext cx="2441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4D1E62-C329-A840-A180-93D7A2111CC4}"/>
              </a:ext>
            </a:extLst>
          </p:cNvPr>
          <p:cNvSpPr txBox="1"/>
          <p:nvPr/>
        </p:nvSpPr>
        <p:spPr>
          <a:xfrm>
            <a:off x="17080752" y="10554525"/>
            <a:ext cx="2441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315B0A-8B42-2D42-B3A8-464040BC40B0}"/>
              </a:ext>
            </a:extLst>
          </p:cNvPr>
          <p:cNvSpPr txBox="1"/>
          <p:nvPr/>
        </p:nvSpPr>
        <p:spPr>
          <a:xfrm>
            <a:off x="20898372" y="4245165"/>
            <a:ext cx="2441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3" name="Forma libre 363">
            <a:extLst>
              <a:ext uri="{FF2B5EF4-FFF2-40B4-BE49-F238E27FC236}">
                <a16:creationId xmlns:a16="http://schemas.microsoft.com/office/drawing/2014/main" id="{9474BAE9-941C-3647-9066-69BE10BB91D8}"/>
              </a:ext>
            </a:extLst>
          </p:cNvPr>
          <p:cNvSpPr/>
          <p:nvPr/>
        </p:nvSpPr>
        <p:spPr>
          <a:xfrm>
            <a:off x="1670543" y="5254246"/>
            <a:ext cx="1244269" cy="961485"/>
          </a:xfrm>
          <a:custGeom>
            <a:avLst/>
            <a:gdLst>
              <a:gd name="connsiteX0" fmla="*/ 484961 w 523261"/>
              <a:gd name="connsiteY0" fmla="*/ 47570 h 404340"/>
              <a:gd name="connsiteX1" fmla="*/ 461919 w 523261"/>
              <a:gd name="connsiteY1" fmla="*/ 47570 h 404340"/>
              <a:gd name="connsiteX2" fmla="*/ 452930 w 523261"/>
              <a:gd name="connsiteY2" fmla="*/ 51669 h 404340"/>
              <a:gd name="connsiteX3" fmla="*/ 450143 w 523261"/>
              <a:gd name="connsiteY3" fmla="*/ 61146 h 404340"/>
              <a:gd name="connsiteX4" fmla="*/ 451908 w 523261"/>
              <a:gd name="connsiteY4" fmla="*/ 83247 h 404340"/>
              <a:gd name="connsiteX5" fmla="*/ 297308 w 523261"/>
              <a:gd name="connsiteY5" fmla="*/ 237847 h 404340"/>
              <a:gd name="connsiteX6" fmla="*/ 142708 w 523261"/>
              <a:gd name="connsiteY6" fmla="*/ 83247 h 404340"/>
              <a:gd name="connsiteX7" fmla="*/ 144473 w 523261"/>
              <a:gd name="connsiteY7" fmla="*/ 61146 h 404340"/>
              <a:gd name="connsiteX8" fmla="*/ 141685 w 523261"/>
              <a:gd name="connsiteY8" fmla="*/ 51669 h 404340"/>
              <a:gd name="connsiteX9" fmla="*/ 132696 w 523261"/>
              <a:gd name="connsiteY9" fmla="*/ 47570 h 404340"/>
              <a:gd name="connsiteX10" fmla="*/ 105105 w 523261"/>
              <a:gd name="connsiteY10" fmla="*/ 47570 h 404340"/>
              <a:gd name="connsiteX11" fmla="*/ 95445 w 523261"/>
              <a:gd name="connsiteY11" fmla="*/ 16689 h 404340"/>
              <a:gd name="connsiteX12" fmla="*/ 72736 w 523261"/>
              <a:gd name="connsiteY12" fmla="*/ 0 h 404340"/>
              <a:gd name="connsiteX13" fmla="*/ 11893 w 523261"/>
              <a:gd name="connsiteY13" fmla="*/ 0 h 404340"/>
              <a:gd name="connsiteX14" fmla="*/ 0 w 523261"/>
              <a:gd name="connsiteY14" fmla="*/ 11893 h 404340"/>
              <a:gd name="connsiteX15" fmla="*/ 0 w 523261"/>
              <a:gd name="connsiteY15" fmla="*/ 35677 h 404340"/>
              <a:gd name="connsiteX16" fmla="*/ 11893 w 523261"/>
              <a:gd name="connsiteY16" fmla="*/ 47570 h 404340"/>
              <a:gd name="connsiteX17" fmla="*/ 55258 w 523261"/>
              <a:gd name="connsiteY17" fmla="*/ 47570 h 404340"/>
              <a:gd name="connsiteX18" fmla="*/ 130437 w 523261"/>
              <a:gd name="connsiteY18" fmla="*/ 287839 h 404340"/>
              <a:gd name="connsiteX19" fmla="*/ 95139 w 523261"/>
              <a:gd name="connsiteY19" fmla="*/ 323137 h 404340"/>
              <a:gd name="connsiteX20" fmla="*/ 84826 w 523261"/>
              <a:gd name="connsiteY20" fmla="*/ 374969 h 404340"/>
              <a:gd name="connsiteX21" fmla="*/ 128773 w 523261"/>
              <a:gd name="connsiteY21" fmla="*/ 404340 h 404340"/>
              <a:gd name="connsiteX22" fmla="*/ 463801 w 523261"/>
              <a:gd name="connsiteY22" fmla="*/ 404340 h 404340"/>
              <a:gd name="connsiteX23" fmla="*/ 475694 w 523261"/>
              <a:gd name="connsiteY23" fmla="*/ 392447 h 404340"/>
              <a:gd name="connsiteX24" fmla="*/ 475694 w 523261"/>
              <a:gd name="connsiteY24" fmla="*/ 368663 h 404340"/>
              <a:gd name="connsiteX25" fmla="*/ 463801 w 523261"/>
              <a:gd name="connsiteY25" fmla="*/ 356770 h 404340"/>
              <a:gd name="connsiteX26" fmla="*/ 128773 w 523261"/>
              <a:gd name="connsiteY26" fmla="*/ 356770 h 404340"/>
              <a:gd name="connsiteX27" fmla="*/ 176341 w 523261"/>
              <a:gd name="connsiteY27" fmla="*/ 309201 h 404340"/>
              <a:gd name="connsiteX28" fmla="*/ 393585 w 523261"/>
              <a:gd name="connsiteY28" fmla="*/ 309201 h 404340"/>
              <a:gd name="connsiteX29" fmla="*/ 436624 w 523261"/>
              <a:gd name="connsiteY29" fmla="*/ 281886 h 404340"/>
              <a:gd name="connsiteX30" fmla="*/ 519638 w 523261"/>
              <a:gd name="connsiteY30" fmla="*/ 105533 h 404340"/>
              <a:gd name="connsiteX31" fmla="*/ 523261 w 523261"/>
              <a:gd name="connsiteY31" fmla="*/ 89239 h 404340"/>
              <a:gd name="connsiteX32" fmla="*/ 523261 w 523261"/>
              <a:gd name="connsiteY32" fmla="*/ 85871 h 404340"/>
              <a:gd name="connsiteX33" fmla="*/ 484961 w 523261"/>
              <a:gd name="connsiteY33" fmla="*/ 47570 h 40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23261" h="404340">
                <a:moveTo>
                  <a:pt x="484961" y="47570"/>
                </a:moveTo>
                <a:lnTo>
                  <a:pt x="461919" y="47570"/>
                </a:lnTo>
                <a:cubicBezTo>
                  <a:pt x="458482" y="47570"/>
                  <a:pt x="455183" y="49068"/>
                  <a:pt x="452930" y="51669"/>
                </a:cubicBezTo>
                <a:cubicBezTo>
                  <a:pt x="450677" y="54270"/>
                  <a:pt x="449654" y="57732"/>
                  <a:pt x="450143" y="61146"/>
                </a:cubicBezTo>
                <a:cubicBezTo>
                  <a:pt x="451350" y="69542"/>
                  <a:pt x="451908" y="76568"/>
                  <a:pt x="451908" y="83247"/>
                </a:cubicBezTo>
                <a:cubicBezTo>
                  <a:pt x="451909" y="168491"/>
                  <a:pt x="382552" y="237847"/>
                  <a:pt x="297308" y="237847"/>
                </a:cubicBezTo>
                <a:cubicBezTo>
                  <a:pt x="212065" y="237847"/>
                  <a:pt x="142708" y="168491"/>
                  <a:pt x="142708" y="83247"/>
                </a:cubicBezTo>
                <a:cubicBezTo>
                  <a:pt x="142708" y="76568"/>
                  <a:pt x="143265" y="69542"/>
                  <a:pt x="144473" y="61146"/>
                </a:cubicBezTo>
                <a:cubicBezTo>
                  <a:pt x="144961" y="57731"/>
                  <a:pt x="143939" y="54270"/>
                  <a:pt x="141685" y="51669"/>
                </a:cubicBezTo>
                <a:cubicBezTo>
                  <a:pt x="139432" y="49068"/>
                  <a:pt x="136134" y="47570"/>
                  <a:pt x="132696" y="47570"/>
                </a:cubicBezTo>
                <a:lnTo>
                  <a:pt x="105105" y="47570"/>
                </a:lnTo>
                <a:lnTo>
                  <a:pt x="95445" y="16689"/>
                </a:lnTo>
                <a:cubicBezTo>
                  <a:pt x="92339" y="6760"/>
                  <a:pt x="83141" y="0"/>
                  <a:pt x="72736" y="0"/>
                </a:cubicBezTo>
                <a:lnTo>
                  <a:pt x="11893" y="0"/>
                </a:lnTo>
                <a:cubicBezTo>
                  <a:pt x="5325" y="0"/>
                  <a:pt x="0" y="5324"/>
                  <a:pt x="0" y="11893"/>
                </a:cubicBezTo>
                <a:lnTo>
                  <a:pt x="0" y="35677"/>
                </a:lnTo>
                <a:cubicBezTo>
                  <a:pt x="0" y="42245"/>
                  <a:pt x="5325" y="47570"/>
                  <a:pt x="11893" y="47570"/>
                </a:cubicBezTo>
                <a:lnTo>
                  <a:pt x="55258" y="47570"/>
                </a:lnTo>
                <a:lnTo>
                  <a:pt x="130437" y="287839"/>
                </a:lnTo>
                <a:lnTo>
                  <a:pt x="95139" y="323137"/>
                </a:lnTo>
                <a:cubicBezTo>
                  <a:pt x="81482" y="336784"/>
                  <a:pt x="77440" y="357131"/>
                  <a:pt x="84826" y="374969"/>
                </a:cubicBezTo>
                <a:cubicBezTo>
                  <a:pt x="92213" y="392808"/>
                  <a:pt x="109470" y="404340"/>
                  <a:pt x="128773" y="404340"/>
                </a:cubicBezTo>
                <a:lnTo>
                  <a:pt x="463801" y="404340"/>
                </a:lnTo>
                <a:cubicBezTo>
                  <a:pt x="470369" y="404340"/>
                  <a:pt x="475694" y="399015"/>
                  <a:pt x="475694" y="392447"/>
                </a:cubicBezTo>
                <a:lnTo>
                  <a:pt x="475694" y="368663"/>
                </a:lnTo>
                <a:cubicBezTo>
                  <a:pt x="475694" y="362094"/>
                  <a:pt x="470369" y="356770"/>
                  <a:pt x="463801" y="356770"/>
                </a:cubicBezTo>
                <a:lnTo>
                  <a:pt x="128773" y="356770"/>
                </a:lnTo>
                <a:lnTo>
                  <a:pt x="176341" y="309201"/>
                </a:lnTo>
                <a:lnTo>
                  <a:pt x="393585" y="309201"/>
                </a:lnTo>
                <a:cubicBezTo>
                  <a:pt x="411934" y="309201"/>
                  <a:pt x="428843" y="298481"/>
                  <a:pt x="436624" y="281886"/>
                </a:cubicBezTo>
                <a:lnTo>
                  <a:pt x="519638" y="105533"/>
                </a:lnTo>
                <a:cubicBezTo>
                  <a:pt x="522007" y="100458"/>
                  <a:pt x="523261" y="94826"/>
                  <a:pt x="523261" y="89239"/>
                </a:cubicBezTo>
                <a:lnTo>
                  <a:pt x="523261" y="85871"/>
                </a:lnTo>
                <a:cubicBezTo>
                  <a:pt x="523262" y="64747"/>
                  <a:pt x="506074" y="47570"/>
                  <a:pt x="484961" y="47570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6" name="Forma libre 364">
            <a:extLst>
              <a:ext uri="{FF2B5EF4-FFF2-40B4-BE49-F238E27FC236}">
                <a16:creationId xmlns:a16="http://schemas.microsoft.com/office/drawing/2014/main" id="{7BD6E576-E21F-0E4D-A420-E558AF85CB92}"/>
              </a:ext>
            </a:extLst>
          </p:cNvPr>
          <p:cNvSpPr/>
          <p:nvPr/>
        </p:nvSpPr>
        <p:spPr>
          <a:xfrm>
            <a:off x="1896773" y="6272284"/>
            <a:ext cx="226232" cy="226232"/>
          </a:xfrm>
          <a:custGeom>
            <a:avLst/>
            <a:gdLst>
              <a:gd name="connsiteX0" fmla="*/ 95139 w 95139"/>
              <a:gd name="connsiteY0" fmla="*/ 47570 h 95139"/>
              <a:gd name="connsiteX1" fmla="*/ 47570 w 95139"/>
              <a:gd name="connsiteY1" fmla="*/ 95139 h 95139"/>
              <a:gd name="connsiteX2" fmla="*/ 0 w 95139"/>
              <a:gd name="connsiteY2" fmla="*/ 47570 h 95139"/>
              <a:gd name="connsiteX3" fmla="*/ 47570 w 95139"/>
              <a:gd name="connsiteY3" fmla="*/ 0 h 95139"/>
              <a:gd name="connsiteX4" fmla="*/ 95139 w 95139"/>
              <a:gd name="connsiteY4" fmla="*/ 47570 h 9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39" h="95139">
                <a:moveTo>
                  <a:pt x="95139" y="47570"/>
                </a:moveTo>
                <a:cubicBezTo>
                  <a:pt x="95139" y="73842"/>
                  <a:pt x="73842" y="95139"/>
                  <a:pt x="47570" y="95139"/>
                </a:cubicBezTo>
                <a:cubicBezTo>
                  <a:pt x="21298" y="95139"/>
                  <a:pt x="0" y="73842"/>
                  <a:pt x="0" y="47570"/>
                </a:cubicBezTo>
                <a:cubicBezTo>
                  <a:pt x="0" y="21298"/>
                  <a:pt x="21298" y="0"/>
                  <a:pt x="47570" y="0"/>
                </a:cubicBezTo>
                <a:cubicBezTo>
                  <a:pt x="73842" y="0"/>
                  <a:pt x="95139" y="21298"/>
                  <a:pt x="95139" y="47570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0" name="Forma libre 365">
            <a:extLst>
              <a:ext uri="{FF2B5EF4-FFF2-40B4-BE49-F238E27FC236}">
                <a16:creationId xmlns:a16="http://schemas.microsoft.com/office/drawing/2014/main" id="{EFD1E051-BD59-5E4A-BA13-F58B66008F4A}"/>
              </a:ext>
            </a:extLst>
          </p:cNvPr>
          <p:cNvSpPr/>
          <p:nvPr/>
        </p:nvSpPr>
        <p:spPr>
          <a:xfrm>
            <a:off x="2575465" y="6272284"/>
            <a:ext cx="226232" cy="226232"/>
          </a:xfrm>
          <a:custGeom>
            <a:avLst/>
            <a:gdLst>
              <a:gd name="connsiteX0" fmla="*/ 95139 w 95139"/>
              <a:gd name="connsiteY0" fmla="*/ 47570 h 95139"/>
              <a:gd name="connsiteX1" fmla="*/ 47570 w 95139"/>
              <a:gd name="connsiteY1" fmla="*/ 95139 h 95139"/>
              <a:gd name="connsiteX2" fmla="*/ 0 w 95139"/>
              <a:gd name="connsiteY2" fmla="*/ 47570 h 95139"/>
              <a:gd name="connsiteX3" fmla="*/ 47570 w 95139"/>
              <a:gd name="connsiteY3" fmla="*/ 0 h 95139"/>
              <a:gd name="connsiteX4" fmla="*/ 95139 w 95139"/>
              <a:gd name="connsiteY4" fmla="*/ 47570 h 9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39" h="95139">
                <a:moveTo>
                  <a:pt x="95139" y="47570"/>
                </a:moveTo>
                <a:cubicBezTo>
                  <a:pt x="95139" y="73842"/>
                  <a:pt x="73842" y="95139"/>
                  <a:pt x="47570" y="95139"/>
                </a:cubicBezTo>
                <a:cubicBezTo>
                  <a:pt x="21298" y="95139"/>
                  <a:pt x="0" y="73842"/>
                  <a:pt x="0" y="47570"/>
                </a:cubicBezTo>
                <a:cubicBezTo>
                  <a:pt x="0" y="21298"/>
                  <a:pt x="21298" y="0"/>
                  <a:pt x="47570" y="0"/>
                </a:cubicBezTo>
                <a:cubicBezTo>
                  <a:pt x="73842" y="0"/>
                  <a:pt x="95139" y="21298"/>
                  <a:pt x="95139" y="47570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Forma libre 366">
            <a:extLst>
              <a:ext uri="{FF2B5EF4-FFF2-40B4-BE49-F238E27FC236}">
                <a16:creationId xmlns:a16="http://schemas.microsoft.com/office/drawing/2014/main" id="{6FD4A32D-1C8F-0B44-82B0-C5F562666729}"/>
              </a:ext>
            </a:extLst>
          </p:cNvPr>
          <p:cNvSpPr/>
          <p:nvPr/>
        </p:nvSpPr>
        <p:spPr>
          <a:xfrm>
            <a:off x="2066449" y="5141133"/>
            <a:ext cx="622133" cy="622136"/>
          </a:xfrm>
          <a:custGeom>
            <a:avLst/>
            <a:gdLst>
              <a:gd name="connsiteX0" fmla="*/ 130815 w 261630"/>
              <a:gd name="connsiteY0" fmla="*/ 261631 h 261631"/>
              <a:gd name="connsiteX1" fmla="*/ 261630 w 261630"/>
              <a:gd name="connsiteY1" fmla="*/ 130816 h 261631"/>
              <a:gd name="connsiteX2" fmla="*/ 130815 w 261630"/>
              <a:gd name="connsiteY2" fmla="*/ 0 h 261631"/>
              <a:gd name="connsiteX3" fmla="*/ 0 w 261630"/>
              <a:gd name="connsiteY3" fmla="*/ 130815 h 261631"/>
              <a:gd name="connsiteX4" fmla="*/ 130815 w 261630"/>
              <a:gd name="connsiteY4" fmla="*/ 261631 h 261631"/>
              <a:gd name="connsiteX5" fmla="*/ 118922 w 261630"/>
              <a:gd name="connsiteY5" fmla="*/ 59461 h 261631"/>
              <a:gd name="connsiteX6" fmla="*/ 130815 w 261630"/>
              <a:gd name="connsiteY6" fmla="*/ 47569 h 261631"/>
              <a:gd name="connsiteX7" fmla="*/ 142708 w 261630"/>
              <a:gd name="connsiteY7" fmla="*/ 59461 h 261631"/>
              <a:gd name="connsiteX8" fmla="*/ 142708 w 261630"/>
              <a:gd name="connsiteY8" fmla="*/ 154599 h 261631"/>
              <a:gd name="connsiteX9" fmla="*/ 130815 w 261630"/>
              <a:gd name="connsiteY9" fmla="*/ 166492 h 261631"/>
              <a:gd name="connsiteX10" fmla="*/ 118922 w 261630"/>
              <a:gd name="connsiteY10" fmla="*/ 154599 h 261631"/>
              <a:gd name="connsiteX11" fmla="*/ 118922 w 261630"/>
              <a:gd name="connsiteY11" fmla="*/ 59461 h 261631"/>
              <a:gd name="connsiteX12" fmla="*/ 130815 w 261630"/>
              <a:gd name="connsiteY12" fmla="*/ 190277 h 261631"/>
              <a:gd name="connsiteX13" fmla="*/ 142708 w 261630"/>
              <a:gd name="connsiteY13" fmla="*/ 202170 h 261631"/>
              <a:gd name="connsiteX14" fmla="*/ 130815 w 261630"/>
              <a:gd name="connsiteY14" fmla="*/ 214063 h 261631"/>
              <a:gd name="connsiteX15" fmla="*/ 118922 w 261630"/>
              <a:gd name="connsiteY15" fmla="*/ 202170 h 261631"/>
              <a:gd name="connsiteX16" fmla="*/ 130815 w 261630"/>
              <a:gd name="connsiteY16" fmla="*/ 190277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1630" h="261631">
                <a:moveTo>
                  <a:pt x="130815" y="261631"/>
                </a:moveTo>
                <a:cubicBezTo>
                  <a:pt x="202936" y="261631"/>
                  <a:pt x="261630" y="202948"/>
                  <a:pt x="261630" y="130816"/>
                </a:cubicBezTo>
                <a:cubicBezTo>
                  <a:pt x="261630" y="58684"/>
                  <a:pt x="202936" y="0"/>
                  <a:pt x="130815" y="0"/>
                </a:cubicBezTo>
                <a:cubicBezTo>
                  <a:pt x="58694" y="0"/>
                  <a:pt x="0" y="58683"/>
                  <a:pt x="0" y="130815"/>
                </a:cubicBezTo>
                <a:cubicBezTo>
                  <a:pt x="0" y="202947"/>
                  <a:pt x="58695" y="261631"/>
                  <a:pt x="130815" y="261631"/>
                </a:cubicBezTo>
                <a:close/>
                <a:moveTo>
                  <a:pt x="118922" y="59461"/>
                </a:moveTo>
                <a:cubicBezTo>
                  <a:pt x="118922" y="52888"/>
                  <a:pt x="124242" y="47569"/>
                  <a:pt x="130815" y="47569"/>
                </a:cubicBezTo>
                <a:cubicBezTo>
                  <a:pt x="137389" y="47569"/>
                  <a:pt x="142708" y="52888"/>
                  <a:pt x="142708" y="59461"/>
                </a:cubicBezTo>
                <a:lnTo>
                  <a:pt x="142708" y="154599"/>
                </a:lnTo>
                <a:cubicBezTo>
                  <a:pt x="142708" y="161173"/>
                  <a:pt x="137389" y="166492"/>
                  <a:pt x="130815" y="166492"/>
                </a:cubicBezTo>
                <a:cubicBezTo>
                  <a:pt x="124242" y="166492"/>
                  <a:pt x="118922" y="161173"/>
                  <a:pt x="118922" y="154599"/>
                </a:cubicBezTo>
                <a:lnTo>
                  <a:pt x="118922" y="59461"/>
                </a:lnTo>
                <a:close/>
                <a:moveTo>
                  <a:pt x="130815" y="190277"/>
                </a:moveTo>
                <a:cubicBezTo>
                  <a:pt x="137383" y="190277"/>
                  <a:pt x="142708" y="195601"/>
                  <a:pt x="142708" y="202170"/>
                </a:cubicBezTo>
                <a:cubicBezTo>
                  <a:pt x="142708" y="208738"/>
                  <a:pt x="137383" y="214063"/>
                  <a:pt x="130815" y="214063"/>
                </a:cubicBezTo>
                <a:cubicBezTo>
                  <a:pt x="124247" y="214063"/>
                  <a:pt x="118922" y="208738"/>
                  <a:pt x="118922" y="202170"/>
                </a:cubicBezTo>
                <a:cubicBezTo>
                  <a:pt x="118922" y="195600"/>
                  <a:pt x="124247" y="190277"/>
                  <a:pt x="130815" y="190277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3" name="Forma libre 282">
            <a:extLst>
              <a:ext uri="{FF2B5EF4-FFF2-40B4-BE49-F238E27FC236}">
                <a16:creationId xmlns:a16="http://schemas.microsoft.com/office/drawing/2014/main" id="{E7154AAF-F6BB-504E-AAC9-29BABCCA1859}"/>
              </a:ext>
            </a:extLst>
          </p:cNvPr>
          <p:cNvSpPr/>
          <p:nvPr/>
        </p:nvSpPr>
        <p:spPr>
          <a:xfrm>
            <a:off x="5504083" y="9046924"/>
            <a:ext cx="1303179" cy="1007007"/>
          </a:xfrm>
          <a:custGeom>
            <a:avLst/>
            <a:gdLst>
              <a:gd name="connsiteX0" fmla="*/ 484961 w 523261"/>
              <a:gd name="connsiteY0" fmla="*/ 47570 h 404340"/>
              <a:gd name="connsiteX1" fmla="*/ 461919 w 523261"/>
              <a:gd name="connsiteY1" fmla="*/ 47570 h 404340"/>
              <a:gd name="connsiteX2" fmla="*/ 452930 w 523261"/>
              <a:gd name="connsiteY2" fmla="*/ 51669 h 404340"/>
              <a:gd name="connsiteX3" fmla="*/ 450143 w 523261"/>
              <a:gd name="connsiteY3" fmla="*/ 61146 h 404340"/>
              <a:gd name="connsiteX4" fmla="*/ 451908 w 523261"/>
              <a:gd name="connsiteY4" fmla="*/ 83247 h 404340"/>
              <a:gd name="connsiteX5" fmla="*/ 297308 w 523261"/>
              <a:gd name="connsiteY5" fmla="*/ 237847 h 404340"/>
              <a:gd name="connsiteX6" fmla="*/ 142708 w 523261"/>
              <a:gd name="connsiteY6" fmla="*/ 83247 h 404340"/>
              <a:gd name="connsiteX7" fmla="*/ 144473 w 523261"/>
              <a:gd name="connsiteY7" fmla="*/ 61146 h 404340"/>
              <a:gd name="connsiteX8" fmla="*/ 141685 w 523261"/>
              <a:gd name="connsiteY8" fmla="*/ 51669 h 404340"/>
              <a:gd name="connsiteX9" fmla="*/ 132696 w 523261"/>
              <a:gd name="connsiteY9" fmla="*/ 47570 h 404340"/>
              <a:gd name="connsiteX10" fmla="*/ 105105 w 523261"/>
              <a:gd name="connsiteY10" fmla="*/ 47570 h 404340"/>
              <a:gd name="connsiteX11" fmla="*/ 95445 w 523261"/>
              <a:gd name="connsiteY11" fmla="*/ 16689 h 404340"/>
              <a:gd name="connsiteX12" fmla="*/ 72736 w 523261"/>
              <a:gd name="connsiteY12" fmla="*/ 0 h 404340"/>
              <a:gd name="connsiteX13" fmla="*/ 11893 w 523261"/>
              <a:gd name="connsiteY13" fmla="*/ 0 h 404340"/>
              <a:gd name="connsiteX14" fmla="*/ 0 w 523261"/>
              <a:gd name="connsiteY14" fmla="*/ 11893 h 404340"/>
              <a:gd name="connsiteX15" fmla="*/ 0 w 523261"/>
              <a:gd name="connsiteY15" fmla="*/ 35677 h 404340"/>
              <a:gd name="connsiteX16" fmla="*/ 11893 w 523261"/>
              <a:gd name="connsiteY16" fmla="*/ 47570 h 404340"/>
              <a:gd name="connsiteX17" fmla="*/ 55258 w 523261"/>
              <a:gd name="connsiteY17" fmla="*/ 47570 h 404340"/>
              <a:gd name="connsiteX18" fmla="*/ 130437 w 523261"/>
              <a:gd name="connsiteY18" fmla="*/ 287839 h 404340"/>
              <a:gd name="connsiteX19" fmla="*/ 95139 w 523261"/>
              <a:gd name="connsiteY19" fmla="*/ 323137 h 404340"/>
              <a:gd name="connsiteX20" fmla="*/ 84826 w 523261"/>
              <a:gd name="connsiteY20" fmla="*/ 374969 h 404340"/>
              <a:gd name="connsiteX21" fmla="*/ 128773 w 523261"/>
              <a:gd name="connsiteY21" fmla="*/ 404340 h 404340"/>
              <a:gd name="connsiteX22" fmla="*/ 463801 w 523261"/>
              <a:gd name="connsiteY22" fmla="*/ 404340 h 404340"/>
              <a:gd name="connsiteX23" fmla="*/ 475694 w 523261"/>
              <a:gd name="connsiteY23" fmla="*/ 392447 h 404340"/>
              <a:gd name="connsiteX24" fmla="*/ 475694 w 523261"/>
              <a:gd name="connsiteY24" fmla="*/ 368663 h 404340"/>
              <a:gd name="connsiteX25" fmla="*/ 463801 w 523261"/>
              <a:gd name="connsiteY25" fmla="*/ 356770 h 404340"/>
              <a:gd name="connsiteX26" fmla="*/ 128773 w 523261"/>
              <a:gd name="connsiteY26" fmla="*/ 356770 h 404340"/>
              <a:gd name="connsiteX27" fmla="*/ 176341 w 523261"/>
              <a:gd name="connsiteY27" fmla="*/ 309201 h 404340"/>
              <a:gd name="connsiteX28" fmla="*/ 393585 w 523261"/>
              <a:gd name="connsiteY28" fmla="*/ 309201 h 404340"/>
              <a:gd name="connsiteX29" fmla="*/ 436624 w 523261"/>
              <a:gd name="connsiteY29" fmla="*/ 281886 h 404340"/>
              <a:gd name="connsiteX30" fmla="*/ 519638 w 523261"/>
              <a:gd name="connsiteY30" fmla="*/ 105533 h 404340"/>
              <a:gd name="connsiteX31" fmla="*/ 523261 w 523261"/>
              <a:gd name="connsiteY31" fmla="*/ 89239 h 404340"/>
              <a:gd name="connsiteX32" fmla="*/ 523261 w 523261"/>
              <a:gd name="connsiteY32" fmla="*/ 85871 h 404340"/>
              <a:gd name="connsiteX33" fmla="*/ 484961 w 523261"/>
              <a:gd name="connsiteY33" fmla="*/ 47570 h 40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23261" h="404340">
                <a:moveTo>
                  <a:pt x="484961" y="47570"/>
                </a:moveTo>
                <a:lnTo>
                  <a:pt x="461919" y="47570"/>
                </a:lnTo>
                <a:cubicBezTo>
                  <a:pt x="458482" y="47570"/>
                  <a:pt x="455183" y="49068"/>
                  <a:pt x="452930" y="51669"/>
                </a:cubicBezTo>
                <a:cubicBezTo>
                  <a:pt x="450677" y="54270"/>
                  <a:pt x="449654" y="57732"/>
                  <a:pt x="450143" y="61146"/>
                </a:cubicBezTo>
                <a:cubicBezTo>
                  <a:pt x="451350" y="69542"/>
                  <a:pt x="451908" y="76568"/>
                  <a:pt x="451908" y="83247"/>
                </a:cubicBezTo>
                <a:cubicBezTo>
                  <a:pt x="451909" y="168491"/>
                  <a:pt x="382552" y="237847"/>
                  <a:pt x="297308" y="237847"/>
                </a:cubicBezTo>
                <a:cubicBezTo>
                  <a:pt x="212065" y="237847"/>
                  <a:pt x="142708" y="168491"/>
                  <a:pt x="142708" y="83247"/>
                </a:cubicBezTo>
                <a:cubicBezTo>
                  <a:pt x="142708" y="76568"/>
                  <a:pt x="143265" y="69542"/>
                  <a:pt x="144473" y="61146"/>
                </a:cubicBezTo>
                <a:cubicBezTo>
                  <a:pt x="144961" y="57731"/>
                  <a:pt x="143939" y="54270"/>
                  <a:pt x="141685" y="51669"/>
                </a:cubicBezTo>
                <a:cubicBezTo>
                  <a:pt x="139432" y="49068"/>
                  <a:pt x="136134" y="47570"/>
                  <a:pt x="132696" y="47570"/>
                </a:cubicBezTo>
                <a:lnTo>
                  <a:pt x="105105" y="47570"/>
                </a:lnTo>
                <a:lnTo>
                  <a:pt x="95445" y="16689"/>
                </a:lnTo>
                <a:cubicBezTo>
                  <a:pt x="92339" y="6760"/>
                  <a:pt x="83141" y="0"/>
                  <a:pt x="72736" y="0"/>
                </a:cubicBezTo>
                <a:lnTo>
                  <a:pt x="11893" y="0"/>
                </a:lnTo>
                <a:cubicBezTo>
                  <a:pt x="5325" y="0"/>
                  <a:pt x="0" y="5324"/>
                  <a:pt x="0" y="11893"/>
                </a:cubicBezTo>
                <a:lnTo>
                  <a:pt x="0" y="35677"/>
                </a:lnTo>
                <a:cubicBezTo>
                  <a:pt x="0" y="42245"/>
                  <a:pt x="5325" y="47570"/>
                  <a:pt x="11893" y="47570"/>
                </a:cubicBezTo>
                <a:lnTo>
                  <a:pt x="55258" y="47570"/>
                </a:lnTo>
                <a:lnTo>
                  <a:pt x="130437" y="287839"/>
                </a:lnTo>
                <a:lnTo>
                  <a:pt x="95139" y="323137"/>
                </a:lnTo>
                <a:cubicBezTo>
                  <a:pt x="81482" y="336784"/>
                  <a:pt x="77440" y="357131"/>
                  <a:pt x="84826" y="374969"/>
                </a:cubicBezTo>
                <a:cubicBezTo>
                  <a:pt x="92213" y="392808"/>
                  <a:pt x="109470" y="404340"/>
                  <a:pt x="128773" y="404340"/>
                </a:cubicBezTo>
                <a:lnTo>
                  <a:pt x="463801" y="404340"/>
                </a:lnTo>
                <a:cubicBezTo>
                  <a:pt x="470369" y="404340"/>
                  <a:pt x="475694" y="399015"/>
                  <a:pt x="475694" y="392447"/>
                </a:cubicBezTo>
                <a:lnTo>
                  <a:pt x="475694" y="368663"/>
                </a:lnTo>
                <a:cubicBezTo>
                  <a:pt x="475694" y="362094"/>
                  <a:pt x="470369" y="356770"/>
                  <a:pt x="463801" y="356770"/>
                </a:cubicBezTo>
                <a:lnTo>
                  <a:pt x="128773" y="356770"/>
                </a:lnTo>
                <a:lnTo>
                  <a:pt x="176341" y="309201"/>
                </a:lnTo>
                <a:lnTo>
                  <a:pt x="393585" y="309201"/>
                </a:lnTo>
                <a:cubicBezTo>
                  <a:pt x="411934" y="309201"/>
                  <a:pt x="428843" y="298481"/>
                  <a:pt x="436624" y="281886"/>
                </a:cubicBezTo>
                <a:lnTo>
                  <a:pt x="519638" y="105533"/>
                </a:lnTo>
                <a:cubicBezTo>
                  <a:pt x="522007" y="100458"/>
                  <a:pt x="523261" y="94826"/>
                  <a:pt x="523261" y="89239"/>
                </a:cubicBezTo>
                <a:lnTo>
                  <a:pt x="523261" y="85871"/>
                </a:lnTo>
                <a:cubicBezTo>
                  <a:pt x="523262" y="64747"/>
                  <a:pt x="506074" y="47570"/>
                  <a:pt x="484961" y="47570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orma libre 283">
            <a:extLst>
              <a:ext uri="{FF2B5EF4-FFF2-40B4-BE49-F238E27FC236}">
                <a16:creationId xmlns:a16="http://schemas.microsoft.com/office/drawing/2014/main" id="{B64EAF7E-5439-3546-916B-03312765F14D}"/>
              </a:ext>
            </a:extLst>
          </p:cNvPr>
          <p:cNvSpPr/>
          <p:nvPr/>
        </p:nvSpPr>
        <p:spPr>
          <a:xfrm>
            <a:off x="5741024" y="10113162"/>
            <a:ext cx="236943" cy="236943"/>
          </a:xfrm>
          <a:custGeom>
            <a:avLst/>
            <a:gdLst>
              <a:gd name="connsiteX0" fmla="*/ 95139 w 95139"/>
              <a:gd name="connsiteY0" fmla="*/ 47570 h 95139"/>
              <a:gd name="connsiteX1" fmla="*/ 47570 w 95139"/>
              <a:gd name="connsiteY1" fmla="*/ 95139 h 95139"/>
              <a:gd name="connsiteX2" fmla="*/ 0 w 95139"/>
              <a:gd name="connsiteY2" fmla="*/ 47570 h 95139"/>
              <a:gd name="connsiteX3" fmla="*/ 47570 w 95139"/>
              <a:gd name="connsiteY3" fmla="*/ 0 h 95139"/>
              <a:gd name="connsiteX4" fmla="*/ 95139 w 95139"/>
              <a:gd name="connsiteY4" fmla="*/ 47570 h 9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39" h="95139">
                <a:moveTo>
                  <a:pt x="95139" y="47570"/>
                </a:moveTo>
                <a:cubicBezTo>
                  <a:pt x="95139" y="73842"/>
                  <a:pt x="73842" y="95139"/>
                  <a:pt x="47570" y="95139"/>
                </a:cubicBezTo>
                <a:cubicBezTo>
                  <a:pt x="21298" y="95139"/>
                  <a:pt x="0" y="73842"/>
                  <a:pt x="0" y="47570"/>
                </a:cubicBezTo>
                <a:cubicBezTo>
                  <a:pt x="0" y="21298"/>
                  <a:pt x="21298" y="0"/>
                  <a:pt x="47570" y="0"/>
                </a:cubicBezTo>
                <a:cubicBezTo>
                  <a:pt x="73842" y="0"/>
                  <a:pt x="95139" y="21298"/>
                  <a:pt x="95139" y="47570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Forma libre 284">
            <a:extLst>
              <a:ext uri="{FF2B5EF4-FFF2-40B4-BE49-F238E27FC236}">
                <a16:creationId xmlns:a16="http://schemas.microsoft.com/office/drawing/2014/main" id="{D9BDDB87-D4C0-3945-A6B3-0F39D292FE70}"/>
              </a:ext>
            </a:extLst>
          </p:cNvPr>
          <p:cNvSpPr/>
          <p:nvPr/>
        </p:nvSpPr>
        <p:spPr>
          <a:xfrm>
            <a:off x="6451848" y="10113162"/>
            <a:ext cx="236943" cy="236943"/>
          </a:xfrm>
          <a:custGeom>
            <a:avLst/>
            <a:gdLst>
              <a:gd name="connsiteX0" fmla="*/ 95139 w 95139"/>
              <a:gd name="connsiteY0" fmla="*/ 47570 h 95139"/>
              <a:gd name="connsiteX1" fmla="*/ 47570 w 95139"/>
              <a:gd name="connsiteY1" fmla="*/ 95139 h 95139"/>
              <a:gd name="connsiteX2" fmla="*/ 0 w 95139"/>
              <a:gd name="connsiteY2" fmla="*/ 47570 h 95139"/>
              <a:gd name="connsiteX3" fmla="*/ 47570 w 95139"/>
              <a:gd name="connsiteY3" fmla="*/ 0 h 95139"/>
              <a:gd name="connsiteX4" fmla="*/ 95139 w 95139"/>
              <a:gd name="connsiteY4" fmla="*/ 47570 h 9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39" h="95139">
                <a:moveTo>
                  <a:pt x="95139" y="47570"/>
                </a:moveTo>
                <a:cubicBezTo>
                  <a:pt x="95139" y="73842"/>
                  <a:pt x="73842" y="95139"/>
                  <a:pt x="47570" y="95139"/>
                </a:cubicBezTo>
                <a:cubicBezTo>
                  <a:pt x="21298" y="95139"/>
                  <a:pt x="0" y="73842"/>
                  <a:pt x="0" y="47570"/>
                </a:cubicBezTo>
                <a:cubicBezTo>
                  <a:pt x="0" y="21298"/>
                  <a:pt x="21298" y="0"/>
                  <a:pt x="47570" y="0"/>
                </a:cubicBezTo>
                <a:cubicBezTo>
                  <a:pt x="73842" y="0"/>
                  <a:pt x="95139" y="21298"/>
                  <a:pt x="95139" y="47570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Forma libre 285">
            <a:extLst>
              <a:ext uri="{FF2B5EF4-FFF2-40B4-BE49-F238E27FC236}">
                <a16:creationId xmlns:a16="http://schemas.microsoft.com/office/drawing/2014/main" id="{4195A633-13AD-C24B-875C-9D861E2D7A3F}"/>
              </a:ext>
            </a:extLst>
          </p:cNvPr>
          <p:cNvSpPr/>
          <p:nvPr/>
        </p:nvSpPr>
        <p:spPr>
          <a:xfrm>
            <a:off x="5918733" y="8928456"/>
            <a:ext cx="651588" cy="651591"/>
          </a:xfrm>
          <a:custGeom>
            <a:avLst/>
            <a:gdLst>
              <a:gd name="connsiteX0" fmla="*/ 130815 w 261630"/>
              <a:gd name="connsiteY0" fmla="*/ 261631 h 261631"/>
              <a:gd name="connsiteX1" fmla="*/ 261630 w 261630"/>
              <a:gd name="connsiteY1" fmla="*/ 130816 h 261631"/>
              <a:gd name="connsiteX2" fmla="*/ 130815 w 261630"/>
              <a:gd name="connsiteY2" fmla="*/ 0 h 261631"/>
              <a:gd name="connsiteX3" fmla="*/ 0 w 261630"/>
              <a:gd name="connsiteY3" fmla="*/ 130815 h 261631"/>
              <a:gd name="connsiteX4" fmla="*/ 130815 w 261630"/>
              <a:gd name="connsiteY4" fmla="*/ 261631 h 261631"/>
              <a:gd name="connsiteX5" fmla="*/ 118922 w 261630"/>
              <a:gd name="connsiteY5" fmla="*/ 59461 h 261631"/>
              <a:gd name="connsiteX6" fmla="*/ 130815 w 261630"/>
              <a:gd name="connsiteY6" fmla="*/ 47569 h 261631"/>
              <a:gd name="connsiteX7" fmla="*/ 142708 w 261630"/>
              <a:gd name="connsiteY7" fmla="*/ 59461 h 261631"/>
              <a:gd name="connsiteX8" fmla="*/ 142708 w 261630"/>
              <a:gd name="connsiteY8" fmla="*/ 125891 h 261631"/>
              <a:gd name="connsiteX9" fmla="*/ 174901 w 261630"/>
              <a:gd name="connsiteY9" fmla="*/ 158083 h 261631"/>
              <a:gd name="connsiteX10" fmla="*/ 174901 w 261630"/>
              <a:gd name="connsiteY10" fmla="*/ 174899 h 261631"/>
              <a:gd name="connsiteX11" fmla="*/ 166492 w 261630"/>
              <a:gd name="connsiteY11" fmla="*/ 178385 h 261631"/>
              <a:gd name="connsiteX12" fmla="*/ 158083 w 261630"/>
              <a:gd name="connsiteY12" fmla="*/ 174901 h 261631"/>
              <a:gd name="connsiteX13" fmla="*/ 122406 w 261630"/>
              <a:gd name="connsiteY13" fmla="*/ 139224 h 261631"/>
              <a:gd name="connsiteX14" fmla="*/ 118922 w 261630"/>
              <a:gd name="connsiteY14" fmla="*/ 130815 h 261631"/>
              <a:gd name="connsiteX15" fmla="*/ 118922 w 261630"/>
              <a:gd name="connsiteY15" fmla="*/ 59461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1630" h="261631">
                <a:moveTo>
                  <a:pt x="130815" y="261631"/>
                </a:moveTo>
                <a:cubicBezTo>
                  <a:pt x="202936" y="261631"/>
                  <a:pt x="261630" y="202948"/>
                  <a:pt x="261630" y="130816"/>
                </a:cubicBezTo>
                <a:cubicBezTo>
                  <a:pt x="261630" y="58684"/>
                  <a:pt x="202936" y="0"/>
                  <a:pt x="130815" y="0"/>
                </a:cubicBezTo>
                <a:cubicBezTo>
                  <a:pt x="58694" y="0"/>
                  <a:pt x="0" y="58683"/>
                  <a:pt x="0" y="130815"/>
                </a:cubicBezTo>
                <a:cubicBezTo>
                  <a:pt x="0" y="202947"/>
                  <a:pt x="58695" y="261631"/>
                  <a:pt x="130815" y="261631"/>
                </a:cubicBezTo>
                <a:close/>
                <a:moveTo>
                  <a:pt x="118922" y="59461"/>
                </a:moveTo>
                <a:cubicBezTo>
                  <a:pt x="118922" y="52888"/>
                  <a:pt x="124242" y="47569"/>
                  <a:pt x="130815" y="47569"/>
                </a:cubicBezTo>
                <a:cubicBezTo>
                  <a:pt x="137389" y="47569"/>
                  <a:pt x="142708" y="52888"/>
                  <a:pt x="142708" y="59461"/>
                </a:cubicBezTo>
                <a:lnTo>
                  <a:pt x="142708" y="125891"/>
                </a:lnTo>
                <a:lnTo>
                  <a:pt x="174901" y="158083"/>
                </a:lnTo>
                <a:cubicBezTo>
                  <a:pt x="179546" y="162729"/>
                  <a:pt x="179546" y="170255"/>
                  <a:pt x="174901" y="174899"/>
                </a:cubicBezTo>
                <a:cubicBezTo>
                  <a:pt x="172577" y="177223"/>
                  <a:pt x="169535" y="178385"/>
                  <a:pt x="166492" y="178385"/>
                </a:cubicBezTo>
                <a:cubicBezTo>
                  <a:pt x="163449" y="178385"/>
                  <a:pt x="160407" y="177223"/>
                  <a:pt x="158083" y="174901"/>
                </a:cubicBezTo>
                <a:lnTo>
                  <a:pt x="122406" y="139224"/>
                </a:lnTo>
                <a:cubicBezTo>
                  <a:pt x="120177" y="136994"/>
                  <a:pt x="118922" y="133975"/>
                  <a:pt x="118922" y="130815"/>
                </a:cubicBezTo>
                <a:lnTo>
                  <a:pt x="118922" y="59461"/>
                </a:ln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Forma libre 375">
            <a:extLst>
              <a:ext uri="{FF2B5EF4-FFF2-40B4-BE49-F238E27FC236}">
                <a16:creationId xmlns:a16="http://schemas.microsoft.com/office/drawing/2014/main" id="{64BC5A9B-A6A5-F54D-B715-B9C1A4DE8834}"/>
              </a:ext>
            </a:extLst>
          </p:cNvPr>
          <p:cNvSpPr/>
          <p:nvPr/>
        </p:nvSpPr>
        <p:spPr>
          <a:xfrm>
            <a:off x="8873243" y="5288150"/>
            <a:ext cx="1297299" cy="1002462"/>
          </a:xfrm>
          <a:custGeom>
            <a:avLst/>
            <a:gdLst>
              <a:gd name="connsiteX0" fmla="*/ 484961 w 523262"/>
              <a:gd name="connsiteY0" fmla="*/ 47570 h 404340"/>
              <a:gd name="connsiteX1" fmla="*/ 461908 w 523262"/>
              <a:gd name="connsiteY1" fmla="*/ 47570 h 404340"/>
              <a:gd name="connsiteX2" fmla="*/ 452919 w 523262"/>
              <a:gd name="connsiteY2" fmla="*/ 51669 h 404340"/>
              <a:gd name="connsiteX3" fmla="*/ 450131 w 523262"/>
              <a:gd name="connsiteY3" fmla="*/ 61146 h 404340"/>
              <a:gd name="connsiteX4" fmla="*/ 451909 w 523262"/>
              <a:gd name="connsiteY4" fmla="*/ 83247 h 404340"/>
              <a:gd name="connsiteX5" fmla="*/ 297308 w 523262"/>
              <a:gd name="connsiteY5" fmla="*/ 237847 h 404340"/>
              <a:gd name="connsiteX6" fmla="*/ 142708 w 523262"/>
              <a:gd name="connsiteY6" fmla="*/ 83247 h 404340"/>
              <a:gd name="connsiteX7" fmla="*/ 144485 w 523262"/>
              <a:gd name="connsiteY7" fmla="*/ 61146 h 404340"/>
              <a:gd name="connsiteX8" fmla="*/ 141698 w 523262"/>
              <a:gd name="connsiteY8" fmla="*/ 51669 h 404340"/>
              <a:gd name="connsiteX9" fmla="*/ 132708 w 523262"/>
              <a:gd name="connsiteY9" fmla="*/ 47570 h 404340"/>
              <a:gd name="connsiteX10" fmla="*/ 105105 w 523262"/>
              <a:gd name="connsiteY10" fmla="*/ 47570 h 404340"/>
              <a:gd name="connsiteX11" fmla="*/ 95445 w 523262"/>
              <a:gd name="connsiteY11" fmla="*/ 16689 h 404340"/>
              <a:gd name="connsiteX12" fmla="*/ 72736 w 523262"/>
              <a:gd name="connsiteY12" fmla="*/ 0 h 404340"/>
              <a:gd name="connsiteX13" fmla="*/ 11893 w 523262"/>
              <a:gd name="connsiteY13" fmla="*/ 0 h 404340"/>
              <a:gd name="connsiteX14" fmla="*/ 0 w 523262"/>
              <a:gd name="connsiteY14" fmla="*/ 11893 h 404340"/>
              <a:gd name="connsiteX15" fmla="*/ 0 w 523262"/>
              <a:gd name="connsiteY15" fmla="*/ 35677 h 404340"/>
              <a:gd name="connsiteX16" fmla="*/ 11893 w 523262"/>
              <a:gd name="connsiteY16" fmla="*/ 47570 h 404340"/>
              <a:gd name="connsiteX17" fmla="*/ 55258 w 523262"/>
              <a:gd name="connsiteY17" fmla="*/ 47570 h 404340"/>
              <a:gd name="connsiteX18" fmla="*/ 130437 w 523262"/>
              <a:gd name="connsiteY18" fmla="*/ 287839 h 404340"/>
              <a:gd name="connsiteX19" fmla="*/ 95139 w 523262"/>
              <a:gd name="connsiteY19" fmla="*/ 323137 h 404340"/>
              <a:gd name="connsiteX20" fmla="*/ 84826 w 523262"/>
              <a:gd name="connsiteY20" fmla="*/ 374969 h 404340"/>
              <a:gd name="connsiteX21" fmla="*/ 128773 w 523262"/>
              <a:gd name="connsiteY21" fmla="*/ 404340 h 404340"/>
              <a:gd name="connsiteX22" fmla="*/ 463801 w 523262"/>
              <a:gd name="connsiteY22" fmla="*/ 404340 h 404340"/>
              <a:gd name="connsiteX23" fmla="*/ 475694 w 523262"/>
              <a:gd name="connsiteY23" fmla="*/ 392447 h 404340"/>
              <a:gd name="connsiteX24" fmla="*/ 475694 w 523262"/>
              <a:gd name="connsiteY24" fmla="*/ 368663 h 404340"/>
              <a:gd name="connsiteX25" fmla="*/ 463801 w 523262"/>
              <a:gd name="connsiteY25" fmla="*/ 356770 h 404340"/>
              <a:gd name="connsiteX26" fmla="*/ 128773 w 523262"/>
              <a:gd name="connsiteY26" fmla="*/ 356770 h 404340"/>
              <a:gd name="connsiteX27" fmla="*/ 176341 w 523262"/>
              <a:gd name="connsiteY27" fmla="*/ 309201 h 404340"/>
              <a:gd name="connsiteX28" fmla="*/ 393585 w 523262"/>
              <a:gd name="connsiteY28" fmla="*/ 309201 h 404340"/>
              <a:gd name="connsiteX29" fmla="*/ 436637 w 523262"/>
              <a:gd name="connsiteY29" fmla="*/ 281886 h 404340"/>
              <a:gd name="connsiteX30" fmla="*/ 519628 w 523262"/>
              <a:gd name="connsiteY30" fmla="*/ 105533 h 404340"/>
              <a:gd name="connsiteX31" fmla="*/ 523262 w 523262"/>
              <a:gd name="connsiteY31" fmla="*/ 89239 h 404340"/>
              <a:gd name="connsiteX32" fmla="*/ 523262 w 523262"/>
              <a:gd name="connsiteY32" fmla="*/ 85871 h 404340"/>
              <a:gd name="connsiteX33" fmla="*/ 484961 w 523262"/>
              <a:gd name="connsiteY33" fmla="*/ 47570 h 40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23262" h="404340">
                <a:moveTo>
                  <a:pt x="484961" y="47570"/>
                </a:moveTo>
                <a:lnTo>
                  <a:pt x="461908" y="47570"/>
                </a:lnTo>
                <a:cubicBezTo>
                  <a:pt x="458459" y="47570"/>
                  <a:pt x="455184" y="49068"/>
                  <a:pt x="452919" y="51669"/>
                </a:cubicBezTo>
                <a:cubicBezTo>
                  <a:pt x="450666" y="54270"/>
                  <a:pt x="449643" y="57732"/>
                  <a:pt x="450131" y="61146"/>
                </a:cubicBezTo>
                <a:cubicBezTo>
                  <a:pt x="451339" y="69600"/>
                  <a:pt x="451909" y="76626"/>
                  <a:pt x="451909" y="83247"/>
                </a:cubicBezTo>
                <a:cubicBezTo>
                  <a:pt x="451909" y="168491"/>
                  <a:pt x="382552" y="237847"/>
                  <a:pt x="297308" y="237847"/>
                </a:cubicBezTo>
                <a:cubicBezTo>
                  <a:pt x="212065" y="237847"/>
                  <a:pt x="142708" y="168491"/>
                  <a:pt x="142708" y="83247"/>
                </a:cubicBezTo>
                <a:cubicBezTo>
                  <a:pt x="142708" y="76626"/>
                  <a:pt x="143276" y="69600"/>
                  <a:pt x="144485" y="61146"/>
                </a:cubicBezTo>
                <a:cubicBezTo>
                  <a:pt x="144973" y="57731"/>
                  <a:pt x="143951" y="54270"/>
                  <a:pt x="141698" y="51669"/>
                </a:cubicBezTo>
                <a:cubicBezTo>
                  <a:pt x="139433" y="49068"/>
                  <a:pt x="136158" y="47570"/>
                  <a:pt x="132708" y="47570"/>
                </a:cubicBezTo>
                <a:lnTo>
                  <a:pt x="105105" y="47570"/>
                </a:lnTo>
                <a:lnTo>
                  <a:pt x="95445" y="16689"/>
                </a:lnTo>
                <a:cubicBezTo>
                  <a:pt x="92339" y="6760"/>
                  <a:pt x="83141" y="0"/>
                  <a:pt x="72736" y="0"/>
                </a:cubicBezTo>
                <a:lnTo>
                  <a:pt x="11893" y="0"/>
                </a:lnTo>
                <a:cubicBezTo>
                  <a:pt x="5325" y="0"/>
                  <a:pt x="0" y="5324"/>
                  <a:pt x="0" y="11893"/>
                </a:cubicBezTo>
                <a:lnTo>
                  <a:pt x="0" y="35677"/>
                </a:lnTo>
                <a:cubicBezTo>
                  <a:pt x="0" y="42245"/>
                  <a:pt x="5325" y="47570"/>
                  <a:pt x="11893" y="47570"/>
                </a:cubicBezTo>
                <a:lnTo>
                  <a:pt x="55258" y="47570"/>
                </a:lnTo>
                <a:lnTo>
                  <a:pt x="130437" y="287839"/>
                </a:lnTo>
                <a:lnTo>
                  <a:pt x="95139" y="323137"/>
                </a:lnTo>
                <a:cubicBezTo>
                  <a:pt x="81482" y="336784"/>
                  <a:pt x="77440" y="357131"/>
                  <a:pt x="84826" y="374969"/>
                </a:cubicBezTo>
                <a:cubicBezTo>
                  <a:pt x="92213" y="392808"/>
                  <a:pt x="109470" y="404340"/>
                  <a:pt x="128773" y="404340"/>
                </a:cubicBezTo>
                <a:lnTo>
                  <a:pt x="463801" y="404340"/>
                </a:lnTo>
                <a:cubicBezTo>
                  <a:pt x="470369" y="404340"/>
                  <a:pt x="475694" y="399015"/>
                  <a:pt x="475694" y="392447"/>
                </a:cubicBezTo>
                <a:lnTo>
                  <a:pt x="475694" y="368663"/>
                </a:lnTo>
                <a:cubicBezTo>
                  <a:pt x="475694" y="362094"/>
                  <a:pt x="470369" y="356770"/>
                  <a:pt x="463801" y="356770"/>
                </a:cubicBezTo>
                <a:lnTo>
                  <a:pt x="128773" y="356770"/>
                </a:lnTo>
                <a:lnTo>
                  <a:pt x="176341" y="309201"/>
                </a:lnTo>
                <a:lnTo>
                  <a:pt x="393585" y="309201"/>
                </a:lnTo>
                <a:cubicBezTo>
                  <a:pt x="411923" y="309201"/>
                  <a:pt x="428820" y="298481"/>
                  <a:pt x="436637" y="281886"/>
                </a:cubicBezTo>
                <a:lnTo>
                  <a:pt x="519628" y="105533"/>
                </a:lnTo>
                <a:cubicBezTo>
                  <a:pt x="522008" y="100458"/>
                  <a:pt x="523262" y="94826"/>
                  <a:pt x="523262" y="89239"/>
                </a:cubicBezTo>
                <a:lnTo>
                  <a:pt x="523262" y="85871"/>
                </a:lnTo>
                <a:cubicBezTo>
                  <a:pt x="523262" y="64747"/>
                  <a:pt x="506085" y="47570"/>
                  <a:pt x="484961" y="47570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9" name="Forma libre 376">
            <a:extLst>
              <a:ext uri="{FF2B5EF4-FFF2-40B4-BE49-F238E27FC236}">
                <a16:creationId xmlns:a16="http://schemas.microsoft.com/office/drawing/2014/main" id="{58E25FEE-88EB-9444-87F9-FA9D4932BD48}"/>
              </a:ext>
            </a:extLst>
          </p:cNvPr>
          <p:cNvSpPr/>
          <p:nvPr/>
        </p:nvSpPr>
        <p:spPr>
          <a:xfrm>
            <a:off x="9286021" y="5170217"/>
            <a:ext cx="648647" cy="648650"/>
          </a:xfrm>
          <a:custGeom>
            <a:avLst/>
            <a:gdLst>
              <a:gd name="connsiteX0" fmla="*/ 130815 w 261630"/>
              <a:gd name="connsiteY0" fmla="*/ 261631 h 261631"/>
              <a:gd name="connsiteX1" fmla="*/ 261630 w 261630"/>
              <a:gd name="connsiteY1" fmla="*/ 130816 h 261631"/>
              <a:gd name="connsiteX2" fmla="*/ 130815 w 261630"/>
              <a:gd name="connsiteY2" fmla="*/ 0 h 261631"/>
              <a:gd name="connsiteX3" fmla="*/ 0 w 261630"/>
              <a:gd name="connsiteY3" fmla="*/ 130815 h 261631"/>
              <a:gd name="connsiteX4" fmla="*/ 130815 w 261630"/>
              <a:gd name="connsiteY4" fmla="*/ 261631 h 261631"/>
              <a:gd name="connsiteX5" fmla="*/ 83245 w 261630"/>
              <a:gd name="connsiteY5" fmla="*/ 118924 h 261631"/>
              <a:gd name="connsiteX6" fmla="*/ 118922 w 261630"/>
              <a:gd name="connsiteY6" fmla="*/ 118924 h 261631"/>
              <a:gd name="connsiteX7" fmla="*/ 118922 w 261630"/>
              <a:gd name="connsiteY7" fmla="*/ 83247 h 261631"/>
              <a:gd name="connsiteX8" fmla="*/ 130815 w 261630"/>
              <a:gd name="connsiteY8" fmla="*/ 71354 h 261631"/>
              <a:gd name="connsiteX9" fmla="*/ 142708 w 261630"/>
              <a:gd name="connsiteY9" fmla="*/ 83247 h 261631"/>
              <a:gd name="connsiteX10" fmla="*/ 142708 w 261630"/>
              <a:gd name="connsiteY10" fmla="*/ 118924 h 261631"/>
              <a:gd name="connsiteX11" fmla="*/ 178385 w 261630"/>
              <a:gd name="connsiteY11" fmla="*/ 118924 h 261631"/>
              <a:gd name="connsiteX12" fmla="*/ 190277 w 261630"/>
              <a:gd name="connsiteY12" fmla="*/ 130816 h 261631"/>
              <a:gd name="connsiteX13" fmla="*/ 178385 w 261630"/>
              <a:gd name="connsiteY13" fmla="*/ 142709 h 261631"/>
              <a:gd name="connsiteX14" fmla="*/ 142708 w 261630"/>
              <a:gd name="connsiteY14" fmla="*/ 142709 h 261631"/>
              <a:gd name="connsiteX15" fmla="*/ 142708 w 261630"/>
              <a:gd name="connsiteY15" fmla="*/ 178386 h 261631"/>
              <a:gd name="connsiteX16" fmla="*/ 130815 w 261630"/>
              <a:gd name="connsiteY16" fmla="*/ 190278 h 261631"/>
              <a:gd name="connsiteX17" fmla="*/ 118922 w 261630"/>
              <a:gd name="connsiteY17" fmla="*/ 178386 h 261631"/>
              <a:gd name="connsiteX18" fmla="*/ 118922 w 261630"/>
              <a:gd name="connsiteY18" fmla="*/ 142709 h 261631"/>
              <a:gd name="connsiteX19" fmla="*/ 83245 w 261630"/>
              <a:gd name="connsiteY19" fmla="*/ 142709 h 261631"/>
              <a:gd name="connsiteX20" fmla="*/ 71353 w 261630"/>
              <a:gd name="connsiteY20" fmla="*/ 130816 h 261631"/>
              <a:gd name="connsiteX21" fmla="*/ 83245 w 261630"/>
              <a:gd name="connsiteY21" fmla="*/ 118924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61630" h="261631">
                <a:moveTo>
                  <a:pt x="130815" y="261631"/>
                </a:moveTo>
                <a:cubicBezTo>
                  <a:pt x="202947" y="261631"/>
                  <a:pt x="261630" y="202948"/>
                  <a:pt x="261630" y="130816"/>
                </a:cubicBezTo>
                <a:cubicBezTo>
                  <a:pt x="261630" y="58684"/>
                  <a:pt x="202947" y="0"/>
                  <a:pt x="130815" y="0"/>
                </a:cubicBezTo>
                <a:cubicBezTo>
                  <a:pt x="58683" y="0"/>
                  <a:pt x="0" y="58683"/>
                  <a:pt x="0" y="130815"/>
                </a:cubicBezTo>
                <a:cubicBezTo>
                  <a:pt x="0" y="202947"/>
                  <a:pt x="58683" y="261631"/>
                  <a:pt x="130815" y="261631"/>
                </a:cubicBezTo>
                <a:close/>
                <a:moveTo>
                  <a:pt x="83245" y="118924"/>
                </a:moveTo>
                <a:lnTo>
                  <a:pt x="118922" y="118924"/>
                </a:lnTo>
                <a:lnTo>
                  <a:pt x="118922" y="83247"/>
                </a:lnTo>
                <a:cubicBezTo>
                  <a:pt x="118922" y="76673"/>
                  <a:pt x="124242" y="71354"/>
                  <a:pt x="130815" y="71354"/>
                </a:cubicBezTo>
                <a:cubicBezTo>
                  <a:pt x="137389" y="71354"/>
                  <a:pt x="142708" y="76673"/>
                  <a:pt x="142708" y="83247"/>
                </a:cubicBezTo>
                <a:lnTo>
                  <a:pt x="142708" y="118924"/>
                </a:lnTo>
                <a:lnTo>
                  <a:pt x="178385" y="118924"/>
                </a:lnTo>
                <a:cubicBezTo>
                  <a:pt x="184958" y="118924"/>
                  <a:pt x="190277" y="124243"/>
                  <a:pt x="190277" y="130816"/>
                </a:cubicBezTo>
                <a:cubicBezTo>
                  <a:pt x="190277" y="137390"/>
                  <a:pt x="184958" y="142709"/>
                  <a:pt x="178385" y="142709"/>
                </a:cubicBezTo>
                <a:lnTo>
                  <a:pt x="142708" y="142709"/>
                </a:lnTo>
                <a:lnTo>
                  <a:pt x="142708" y="178386"/>
                </a:lnTo>
                <a:cubicBezTo>
                  <a:pt x="142708" y="184959"/>
                  <a:pt x="137389" y="190278"/>
                  <a:pt x="130815" y="190278"/>
                </a:cubicBezTo>
                <a:cubicBezTo>
                  <a:pt x="124242" y="190278"/>
                  <a:pt x="118922" y="184959"/>
                  <a:pt x="118922" y="178386"/>
                </a:cubicBezTo>
                <a:lnTo>
                  <a:pt x="118922" y="142709"/>
                </a:lnTo>
                <a:lnTo>
                  <a:pt x="83245" y="142709"/>
                </a:lnTo>
                <a:cubicBezTo>
                  <a:pt x="76672" y="142709"/>
                  <a:pt x="71353" y="137390"/>
                  <a:pt x="71353" y="130816"/>
                </a:cubicBezTo>
                <a:cubicBezTo>
                  <a:pt x="71354" y="124243"/>
                  <a:pt x="76673" y="118924"/>
                  <a:pt x="83245" y="118924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0" name="Forma libre 377">
            <a:extLst>
              <a:ext uri="{FF2B5EF4-FFF2-40B4-BE49-F238E27FC236}">
                <a16:creationId xmlns:a16="http://schemas.microsoft.com/office/drawing/2014/main" id="{B113CC3E-CB01-7D41-AAFB-BE94A5CE41FB}"/>
              </a:ext>
            </a:extLst>
          </p:cNvPr>
          <p:cNvSpPr/>
          <p:nvPr/>
        </p:nvSpPr>
        <p:spPr>
          <a:xfrm>
            <a:off x="9109114" y="6349576"/>
            <a:ext cx="235874" cy="235874"/>
          </a:xfrm>
          <a:custGeom>
            <a:avLst/>
            <a:gdLst>
              <a:gd name="connsiteX0" fmla="*/ 95139 w 95139"/>
              <a:gd name="connsiteY0" fmla="*/ 47570 h 95139"/>
              <a:gd name="connsiteX1" fmla="*/ 47570 w 95139"/>
              <a:gd name="connsiteY1" fmla="*/ 95139 h 95139"/>
              <a:gd name="connsiteX2" fmla="*/ 0 w 95139"/>
              <a:gd name="connsiteY2" fmla="*/ 47570 h 95139"/>
              <a:gd name="connsiteX3" fmla="*/ 47570 w 95139"/>
              <a:gd name="connsiteY3" fmla="*/ 0 h 95139"/>
              <a:gd name="connsiteX4" fmla="*/ 95139 w 95139"/>
              <a:gd name="connsiteY4" fmla="*/ 47570 h 9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39" h="95139">
                <a:moveTo>
                  <a:pt x="95139" y="47570"/>
                </a:moveTo>
                <a:cubicBezTo>
                  <a:pt x="95139" y="73842"/>
                  <a:pt x="73842" y="95139"/>
                  <a:pt x="47570" y="95139"/>
                </a:cubicBezTo>
                <a:cubicBezTo>
                  <a:pt x="21298" y="95139"/>
                  <a:pt x="0" y="73842"/>
                  <a:pt x="0" y="47570"/>
                </a:cubicBezTo>
                <a:cubicBezTo>
                  <a:pt x="0" y="21298"/>
                  <a:pt x="21298" y="0"/>
                  <a:pt x="47570" y="0"/>
                </a:cubicBezTo>
                <a:cubicBezTo>
                  <a:pt x="73842" y="0"/>
                  <a:pt x="95139" y="21298"/>
                  <a:pt x="95139" y="47570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1" name="Forma libre 378">
            <a:extLst>
              <a:ext uri="{FF2B5EF4-FFF2-40B4-BE49-F238E27FC236}">
                <a16:creationId xmlns:a16="http://schemas.microsoft.com/office/drawing/2014/main" id="{626B926E-4C89-574A-994C-D7897452CE57}"/>
              </a:ext>
            </a:extLst>
          </p:cNvPr>
          <p:cNvSpPr/>
          <p:nvPr/>
        </p:nvSpPr>
        <p:spPr>
          <a:xfrm>
            <a:off x="9816730" y="6349576"/>
            <a:ext cx="235874" cy="235874"/>
          </a:xfrm>
          <a:custGeom>
            <a:avLst/>
            <a:gdLst>
              <a:gd name="connsiteX0" fmla="*/ 95139 w 95139"/>
              <a:gd name="connsiteY0" fmla="*/ 47570 h 95139"/>
              <a:gd name="connsiteX1" fmla="*/ 47570 w 95139"/>
              <a:gd name="connsiteY1" fmla="*/ 95139 h 95139"/>
              <a:gd name="connsiteX2" fmla="*/ 0 w 95139"/>
              <a:gd name="connsiteY2" fmla="*/ 47570 h 95139"/>
              <a:gd name="connsiteX3" fmla="*/ 47570 w 95139"/>
              <a:gd name="connsiteY3" fmla="*/ 0 h 95139"/>
              <a:gd name="connsiteX4" fmla="*/ 95139 w 95139"/>
              <a:gd name="connsiteY4" fmla="*/ 47570 h 9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39" h="95139">
                <a:moveTo>
                  <a:pt x="95139" y="47570"/>
                </a:moveTo>
                <a:cubicBezTo>
                  <a:pt x="95139" y="73842"/>
                  <a:pt x="73842" y="95139"/>
                  <a:pt x="47570" y="95139"/>
                </a:cubicBezTo>
                <a:cubicBezTo>
                  <a:pt x="21298" y="95139"/>
                  <a:pt x="0" y="73842"/>
                  <a:pt x="0" y="47570"/>
                </a:cubicBezTo>
                <a:cubicBezTo>
                  <a:pt x="0" y="21298"/>
                  <a:pt x="21298" y="0"/>
                  <a:pt x="47570" y="0"/>
                </a:cubicBezTo>
                <a:cubicBezTo>
                  <a:pt x="73842" y="0"/>
                  <a:pt x="95139" y="21298"/>
                  <a:pt x="95139" y="47570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3" name="Forma libre 201">
            <a:extLst>
              <a:ext uri="{FF2B5EF4-FFF2-40B4-BE49-F238E27FC236}">
                <a16:creationId xmlns:a16="http://schemas.microsoft.com/office/drawing/2014/main" id="{237899B9-E5DB-3D46-8212-07B35E39112C}"/>
              </a:ext>
            </a:extLst>
          </p:cNvPr>
          <p:cNvSpPr/>
          <p:nvPr/>
        </p:nvSpPr>
        <p:spPr>
          <a:xfrm>
            <a:off x="12965360" y="10259162"/>
            <a:ext cx="1154176" cy="891866"/>
          </a:xfrm>
          <a:custGeom>
            <a:avLst/>
            <a:gdLst>
              <a:gd name="connsiteX0" fmla="*/ 484961 w 523262"/>
              <a:gd name="connsiteY0" fmla="*/ 47570 h 404340"/>
              <a:gd name="connsiteX1" fmla="*/ 439981 w 523262"/>
              <a:gd name="connsiteY1" fmla="*/ 47570 h 404340"/>
              <a:gd name="connsiteX2" fmla="*/ 428089 w 523262"/>
              <a:gd name="connsiteY2" fmla="*/ 59415 h 404340"/>
              <a:gd name="connsiteX3" fmla="*/ 312394 w 523262"/>
              <a:gd name="connsiteY3" fmla="*/ 234502 h 404340"/>
              <a:gd name="connsiteX4" fmla="*/ 282234 w 523262"/>
              <a:gd name="connsiteY4" fmla="*/ 234513 h 404340"/>
              <a:gd name="connsiteX5" fmla="*/ 166528 w 523262"/>
              <a:gd name="connsiteY5" fmla="*/ 59415 h 404340"/>
              <a:gd name="connsiteX6" fmla="*/ 154635 w 523262"/>
              <a:gd name="connsiteY6" fmla="*/ 47570 h 404340"/>
              <a:gd name="connsiteX7" fmla="*/ 105106 w 523262"/>
              <a:gd name="connsiteY7" fmla="*/ 47570 h 404340"/>
              <a:gd name="connsiteX8" fmla="*/ 95446 w 523262"/>
              <a:gd name="connsiteY8" fmla="*/ 16689 h 404340"/>
              <a:gd name="connsiteX9" fmla="*/ 72737 w 523262"/>
              <a:gd name="connsiteY9" fmla="*/ 0 h 404340"/>
              <a:gd name="connsiteX10" fmla="*/ 11893 w 523262"/>
              <a:gd name="connsiteY10" fmla="*/ 0 h 404340"/>
              <a:gd name="connsiteX11" fmla="*/ 0 w 523262"/>
              <a:gd name="connsiteY11" fmla="*/ 11893 h 404340"/>
              <a:gd name="connsiteX12" fmla="*/ 0 w 523262"/>
              <a:gd name="connsiteY12" fmla="*/ 35677 h 404340"/>
              <a:gd name="connsiteX13" fmla="*/ 11893 w 523262"/>
              <a:gd name="connsiteY13" fmla="*/ 47570 h 404340"/>
              <a:gd name="connsiteX14" fmla="*/ 55258 w 523262"/>
              <a:gd name="connsiteY14" fmla="*/ 47570 h 404340"/>
              <a:gd name="connsiteX15" fmla="*/ 130437 w 523262"/>
              <a:gd name="connsiteY15" fmla="*/ 287839 h 404340"/>
              <a:gd name="connsiteX16" fmla="*/ 95139 w 523262"/>
              <a:gd name="connsiteY16" fmla="*/ 323137 h 404340"/>
              <a:gd name="connsiteX17" fmla="*/ 84826 w 523262"/>
              <a:gd name="connsiteY17" fmla="*/ 374969 h 404340"/>
              <a:gd name="connsiteX18" fmla="*/ 128773 w 523262"/>
              <a:gd name="connsiteY18" fmla="*/ 404340 h 404340"/>
              <a:gd name="connsiteX19" fmla="*/ 463801 w 523262"/>
              <a:gd name="connsiteY19" fmla="*/ 404340 h 404340"/>
              <a:gd name="connsiteX20" fmla="*/ 475694 w 523262"/>
              <a:gd name="connsiteY20" fmla="*/ 392447 h 404340"/>
              <a:gd name="connsiteX21" fmla="*/ 475694 w 523262"/>
              <a:gd name="connsiteY21" fmla="*/ 368663 h 404340"/>
              <a:gd name="connsiteX22" fmla="*/ 463801 w 523262"/>
              <a:gd name="connsiteY22" fmla="*/ 356770 h 404340"/>
              <a:gd name="connsiteX23" fmla="*/ 128773 w 523262"/>
              <a:gd name="connsiteY23" fmla="*/ 356770 h 404340"/>
              <a:gd name="connsiteX24" fmla="*/ 176341 w 523262"/>
              <a:gd name="connsiteY24" fmla="*/ 309201 h 404340"/>
              <a:gd name="connsiteX25" fmla="*/ 393585 w 523262"/>
              <a:gd name="connsiteY25" fmla="*/ 309201 h 404340"/>
              <a:gd name="connsiteX26" fmla="*/ 436637 w 523262"/>
              <a:gd name="connsiteY26" fmla="*/ 281886 h 404340"/>
              <a:gd name="connsiteX27" fmla="*/ 519628 w 523262"/>
              <a:gd name="connsiteY27" fmla="*/ 105533 h 404340"/>
              <a:gd name="connsiteX28" fmla="*/ 523262 w 523262"/>
              <a:gd name="connsiteY28" fmla="*/ 89239 h 404340"/>
              <a:gd name="connsiteX29" fmla="*/ 523262 w 523262"/>
              <a:gd name="connsiteY29" fmla="*/ 85871 h 404340"/>
              <a:gd name="connsiteX30" fmla="*/ 484961 w 523262"/>
              <a:gd name="connsiteY30" fmla="*/ 47570 h 40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3262" h="404340">
                <a:moveTo>
                  <a:pt x="484961" y="47570"/>
                </a:moveTo>
                <a:lnTo>
                  <a:pt x="439981" y="47570"/>
                </a:lnTo>
                <a:cubicBezTo>
                  <a:pt x="433431" y="47570"/>
                  <a:pt x="428112" y="52865"/>
                  <a:pt x="428089" y="59415"/>
                </a:cubicBezTo>
                <a:cubicBezTo>
                  <a:pt x="427729" y="155855"/>
                  <a:pt x="403944" y="191857"/>
                  <a:pt x="312394" y="234502"/>
                </a:cubicBezTo>
                <a:cubicBezTo>
                  <a:pt x="302847" y="238938"/>
                  <a:pt x="291757" y="238927"/>
                  <a:pt x="282234" y="234513"/>
                </a:cubicBezTo>
                <a:cubicBezTo>
                  <a:pt x="190672" y="191857"/>
                  <a:pt x="166888" y="155855"/>
                  <a:pt x="166528" y="59415"/>
                </a:cubicBezTo>
                <a:cubicBezTo>
                  <a:pt x="166504" y="52865"/>
                  <a:pt x="161185" y="47570"/>
                  <a:pt x="154635" y="47570"/>
                </a:cubicBezTo>
                <a:lnTo>
                  <a:pt x="105106" y="47570"/>
                </a:lnTo>
                <a:lnTo>
                  <a:pt x="95446" y="16689"/>
                </a:lnTo>
                <a:cubicBezTo>
                  <a:pt x="92340" y="6760"/>
                  <a:pt x="83142" y="0"/>
                  <a:pt x="72737" y="0"/>
                </a:cubicBezTo>
                <a:lnTo>
                  <a:pt x="11893" y="0"/>
                </a:lnTo>
                <a:cubicBezTo>
                  <a:pt x="5325" y="0"/>
                  <a:pt x="0" y="5324"/>
                  <a:pt x="0" y="11893"/>
                </a:cubicBezTo>
                <a:lnTo>
                  <a:pt x="0" y="35677"/>
                </a:lnTo>
                <a:cubicBezTo>
                  <a:pt x="0" y="42245"/>
                  <a:pt x="5325" y="47570"/>
                  <a:pt x="11893" y="47570"/>
                </a:cubicBezTo>
                <a:lnTo>
                  <a:pt x="55258" y="47570"/>
                </a:lnTo>
                <a:lnTo>
                  <a:pt x="130437" y="287839"/>
                </a:lnTo>
                <a:lnTo>
                  <a:pt x="95139" y="323137"/>
                </a:lnTo>
                <a:cubicBezTo>
                  <a:pt x="81482" y="336784"/>
                  <a:pt x="77440" y="357131"/>
                  <a:pt x="84826" y="374969"/>
                </a:cubicBezTo>
                <a:cubicBezTo>
                  <a:pt x="92213" y="392808"/>
                  <a:pt x="109470" y="404340"/>
                  <a:pt x="128773" y="404340"/>
                </a:cubicBezTo>
                <a:lnTo>
                  <a:pt x="463801" y="404340"/>
                </a:lnTo>
                <a:cubicBezTo>
                  <a:pt x="470369" y="404340"/>
                  <a:pt x="475694" y="399015"/>
                  <a:pt x="475694" y="392447"/>
                </a:cubicBezTo>
                <a:lnTo>
                  <a:pt x="475694" y="368663"/>
                </a:lnTo>
                <a:cubicBezTo>
                  <a:pt x="475694" y="362094"/>
                  <a:pt x="470369" y="356770"/>
                  <a:pt x="463801" y="356770"/>
                </a:cubicBezTo>
                <a:lnTo>
                  <a:pt x="128773" y="356770"/>
                </a:lnTo>
                <a:lnTo>
                  <a:pt x="176341" y="309201"/>
                </a:lnTo>
                <a:lnTo>
                  <a:pt x="393585" y="309201"/>
                </a:lnTo>
                <a:cubicBezTo>
                  <a:pt x="411923" y="309201"/>
                  <a:pt x="428820" y="298481"/>
                  <a:pt x="436637" y="281886"/>
                </a:cubicBezTo>
                <a:lnTo>
                  <a:pt x="519628" y="105533"/>
                </a:lnTo>
                <a:cubicBezTo>
                  <a:pt x="522008" y="100458"/>
                  <a:pt x="523262" y="94826"/>
                  <a:pt x="523262" y="89239"/>
                </a:cubicBezTo>
                <a:lnTo>
                  <a:pt x="523262" y="85871"/>
                </a:lnTo>
                <a:cubicBezTo>
                  <a:pt x="523262" y="64747"/>
                  <a:pt x="506085" y="47570"/>
                  <a:pt x="484961" y="47570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4" name="Forma libre 202">
            <a:extLst>
              <a:ext uri="{FF2B5EF4-FFF2-40B4-BE49-F238E27FC236}">
                <a16:creationId xmlns:a16="http://schemas.microsoft.com/office/drawing/2014/main" id="{7097823F-22C0-C348-A5C4-C1EA9EB24C09}"/>
              </a:ext>
            </a:extLst>
          </p:cNvPr>
          <p:cNvSpPr/>
          <p:nvPr/>
        </p:nvSpPr>
        <p:spPr>
          <a:xfrm>
            <a:off x="13175209" y="11203487"/>
            <a:ext cx="209851" cy="209851"/>
          </a:xfrm>
          <a:custGeom>
            <a:avLst/>
            <a:gdLst>
              <a:gd name="connsiteX0" fmla="*/ 95139 w 95139"/>
              <a:gd name="connsiteY0" fmla="*/ 47570 h 95139"/>
              <a:gd name="connsiteX1" fmla="*/ 47570 w 95139"/>
              <a:gd name="connsiteY1" fmla="*/ 95139 h 95139"/>
              <a:gd name="connsiteX2" fmla="*/ 0 w 95139"/>
              <a:gd name="connsiteY2" fmla="*/ 47570 h 95139"/>
              <a:gd name="connsiteX3" fmla="*/ 47570 w 95139"/>
              <a:gd name="connsiteY3" fmla="*/ 0 h 95139"/>
              <a:gd name="connsiteX4" fmla="*/ 95139 w 95139"/>
              <a:gd name="connsiteY4" fmla="*/ 47570 h 9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39" h="95139">
                <a:moveTo>
                  <a:pt x="95139" y="47570"/>
                </a:moveTo>
                <a:cubicBezTo>
                  <a:pt x="95139" y="73842"/>
                  <a:pt x="73842" y="95139"/>
                  <a:pt x="47570" y="95139"/>
                </a:cubicBezTo>
                <a:cubicBezTo>
                  <a:pt x="21298" y="95139"/>
                  <a:pt x="0" y="73842"/>
                  <a:pt x="0" y="47570"/>
                </a:cubicBezTo>
                <a:cubicBezTo>
                  <a:pt x="0" y="21298"/>
                  <a:pt x="21298" y="0"/>
                  <a:pt x="47570" y="0"/>
                </a:cubicBezTo>
                <a:cubicBezTo>
                  <a:pt x="73842" y="0"/>
                  <a:pt x="95139" y="21298"/>
                  <a:pt x="95139" y="47570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5" name="Forma libre 203">
            <a:extLst>
              <a:ext uri="{FF2B5EF4-FFF2-40B4-BE49-F238E27FC236}">
                <a16:creationId xmlns:a16="http://schemas.microsoft.com/office/drawing/2014/main" id="{E60C0F2D-DD18-854D-A632-5FE77F74E341}"/>
              </a:ext>
            </a:extLst>
          </p:cNvPr>
          <p:cNvSpPr/>
          <p:nvPr/>
        </p:nvSpPr>
        <p:spPr>
          <a:xfrm>
            <a:off x="13804758" y="11203487"/>
            <a:ext cx="209851" cy="209851"/>
          </a:xfrm>
          <a:custGeom>
            <a:avLst/>
            <a:gdLst>
              <a:gd name="connsiteX0" fmla="*/ 95139 w 95139"/>
              <a:gd name="connsiteY0" fmla="*/ 47570 h 95139"/>
              <a:gd name="connsiteX1" fmla="*/ 47570 w 95139"/>
              <a:gd name="connsiteY1" fmla="*/ 95139 h 95139"/>
              <a:gd name="connsiteX2" fmla="*/ 0 w 95139"/>
              <a:gd name="connsiteY2" fmla="*/ 47570 h 95139"/>
              <a:gd name="connsiteX3" fmla="*/ 47570 w 95139"/>
              <a:gd name="connsiteY3" fmla="*/ 0 h 95139"/>
              <a:gd name="connsiteX4" fmla="*/ 95139 w 95139"/>
              <a:gd name="connsiteY4" fmla="*/ 47570 h 9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39" h="95139">
                <a:moveTo>
                  <a:pt x="95139" y="47570"/>
                </a:moveTo>
                <a:cubicBezTo>
                  <a:pt x="95139" y="73842"/>
                  <a:pt x="73842" y="95139"/>
                  <a:pt x="47570" y="95139"/>
                </a:cubicBezTo>
                <a:cubicBezTo>
                  <a:pt x="21298" y="95139"/>
                  <a:pt x="0" y="73842"/>
                  <a:pt x="0" y="47570"/>
                </a:cubicBezTo>
                <a:cubicBezTo>
                  <a:pt x="0" y="21298"/>
                  <a:pt x="21298" y="0"/>
                  <a:pt x="47570" y="0"/>
                </a:cubicBezTo>
                <a:cubicBezTo>
                  <a:pt x="73842" y="0"/>
                  <a:pt x="95139" y="21298"/>
                  <a:pt x="95139" y="47570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6" name="Forma libre 204">
            <a:extLst>
              <a:ext uri="{FF2B5EF4-FFF2-40B4-BE49-F238E27FC236}">
                <a16:creationId xmlns:a16="http://schemas.microsoft.com/office/drawing/2014/main" id="{75E22009-8B22-8340-8D85-690A4915BF73}"/>
              </a:ext>
            </a:extLst>
          </p:cNvPr>
          <p:cNvSpPr/>
          <p:nvPr/>
        </p:nvSpPr>
        <p:spPr>
          <a:xfrm>
            <a:off x="13385060" y="10154238"/>
            <a:ext cx="472161" cy="577072"/>
          </a:xfrm>
          <a:custGeom>
            <a:avLst/>
            <a:gdLst>
              <a:gd name="connsiteX0" fmla="*/ 102014 w 214061"/>
              <a:gd name="connsiteY0" fmla="*/ 260510 h 261624"/>
              <a:gd name="connsiteX1" fmla="*/ 107031 w 214061"/>
              <a:gd name="connsiteY1" fmla="*/ 261625 h 261624"/>
              <a:gd name="connsiteX2" fmla="*/ 112048 w 214061"/>
              <a:gd name="connsiteY2" fmla="*/ 260510 h 261624"/>
              <a:gd name="connsiteX3" fmla="*/ 214062 w 214061"/>
              <a:gd name="connsiteY3" fmla="*/ 104958 h 261624"/>
              <a:gd name="connsiteX4" fmla="*/ 214062 w 214061"/>
              <a:gd name="connsiteY4" fmla="*/ 42906 h 261624"/>
              <a:gd name="connsiteX5" fmla="*/ 205863 w 214061"/>
              <a:gd name="connsiteY5" fmla="*/ 31594 h 261624"/>
              <a:gd name="connsiteX6" fmla="*/ 110724 w 214061"/>
              <a:gd name="connsiteY6" fmla="*/ 575 h 261624"/>
              <a:gd name="connsiteX7" fmla="*/ 103338 w 214061"/>
              <a:gd name="connsiteY7" fmla="*/ 575 h 261624"/>
              <a:gd name="connsiteX8" fmla="*/ 8200 w 214061"/>
              <a:gd name="connsiteY8" fmla="*/ 31595 h 261624"/>
              <a:gd name="connsiteX9" fmla="*/ 0 w 214061"/>
              <a:gd name="connsiteY9" fmla="*/ 42906 h 261624"/>
              <a:gd name="connsiteX10" fmla="*/ 0 w 214061"/>
              <a:gd name="connsiteY10" fmla="*/ 104957 h 261624"/>
              <a:gd name="connsiteX11" fmla="*/ 102014 w 214061"/>
              <a:gd name="connsiteY11" fmla="*/ 260510 h 261624"/>
              <a:gd name="connsiteX12" fmla="*/ 47570 w 214061"/>
              <a:gd name="connsiteY12" fmla="*/ 77433 h 261624"/>
              <a:gd name="connsiteX13" fmla="*/ 55769 w 214061"/>
              <a:gd name="connsiteY13" fmla="*/ 66122 h 261624"/>
              <a:gd name="connsiteX14" fmla="*/ 103338 w 214061"/>
              <a:gd name="connsiteY14" fmla="*/ 50606 h 261624"/>
              <a:gd name="connsiteX15" fmla="*/ 114022 w 214061"/>
              <a:gd name="connsiteY15" fmla="*/ 52289 h 261624"/>
              <a:gd name="connsiteX16" fmla="*/ 118923 w 214061"/>
              <a:gd name="connsiteY16" fmla="*/ 61916 h 261624"/>
              <a:gd name="connsiteX17" fmla="*/ 118923 w 214061"/>
              <a:gd name="connsiteY17" fmla="*/ 118916 h 261624"/>
              <a:gd name="connsiteX18" fmla="*/ 154600 w 214061"/>
              <a:gd name="connsiteY18" fmla="*/ 118916 h 261624"/>
              <a:gd name="connsiteX19" fmla="*/ 163218 w 214061"/>
              <a:gd name="connsiteY19" fmla="*/ 122609 h 261624"/>
              <a:gd name="connsiteX20" fmla="*/ 166470 w 214061"/>
              <a:gd name="connsiteY20" fmla="*/ 131389 h 261624"/>
              <a:gd name="connsiteX21" fmla="*/ 112466 w 214061"/>
              <a:gd name="connsiteY21" fmla="*/ 207447 h 261624"/>
              <a:gd name="connsiteX22" fmla="*/ 107031 w 214061"/>
              <a:gd name="connsiteY22" fmla="*/ 208759 h 261624"/>
              <a:gd name="connsiteX23" fmla="*/ 100829 w 214061"/>
              <a:gd name="connsiteY23" fmla="*/ 207017 h 261624"/>
              <a:gd name="connsiteX24" fmla="*/ 95138 w 214061"/>
              <a:gd name="connsiteY24" fmla="*/ 196866 h 261624"/>
              <a:gd name="connsiteX25" fmla="*/ 95138 w 214061"/>
              <a:gd name="connsiteY25" fmla="*/ 142701 h 261624"/>
              <a:gd name="connsiteX26" fmla="*/ 59461 w 214061"/>
              <a:gd name="connsiteY26" fmla="*/ 142701 h 261624"/>
              <a:gd name="connsiteX27" fmla="*/ 47569 w 214061"/>
              <a:gd name="connsiteY27" fmla="*/ 130808 h 261624"/>
              <a:gd name="connsiteX28" fmla="*/ 47569 w 214061"/>
              <a:gd name="connsiteY28" fmla="*/ 77433 h 261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4061" h="261624">
                <a:moveTo>
                  <a:pt x="102014" y="260510"/>
                </a:moveTo>
                <a:cubicBezTo>
                  <a:pt x="103594" y="261253"/>
                  <a:pt x="105312" y="261625"/>
                  <a:pt x="107031" y="261625"/>
                </a:cubicBezTo>
                <a:cubicBezTo>
                  <a:pt x="108750" y="261625"/>
                  <a:pt x="110468" y="261253"/>
                  <a:pt x="112048" y="260510"/>
                </a:cubicBezTo>
                <a:cubicBezTo>
                  <a:pt x="200683" y="219236"/>
                  <a:pt x="214062" y="188657"/>
                  <a:pt x="214062" y="104958"/>
                </a:cubicBezTo>
                <a:lnTo>
                  <a:pt x="214062" y="42906"/>
                </a:lnTo>
                <a:cubicBezTo>
                  <a:pt x="214062" y="37761"/>
                  <a:pt x="210740" y="33197"/>
                  <a:pt x="205863" y="31594"/>
                </a:cubicBezTo>
                <a:lnTo>
                  <a:pt x="110724" y="575"/>
                </a:lnTo>
                <a:cubicBezTo>
                  <a:pt x="108308" y="-192"/>
                  <a:pt x="105754" y="-192"/>
                  <a:pt x="103338" y="575"/>
                </a:cubicBezTo>
                <a:lnTo>
                  <a:pt x="8200" y="31595"/>
                </a:lnTo>
                <a:cubicBezTo>
                  <a:pt x="3321" y="33197"/>
                  <a:pt x="0" y="37762"/>
                  <a:pt x="0" y="42906"/>
                </a:cubicBezTo>
                <a:lnTo>
                  <a:pt x="0" y="104957"/>
                </a:lnTo>
                <a:cubicBezTo>
                  <a:pt x="0" y="188657"/>
                  <a:pt x="13379" y="219236"/>
                  <a:pt x="102014" y="260510"/>
                </a:cubicBezTo>
                <a:close/>
                <a:moveTo>
                  <a:pt x="47570" y="77433"/>
                </a:moveTo>
                <a:cubicBezTo>
                  <a:pt x="47570" y="72288"/>
                  <a:pt x="50891" y="67725"/>
                  <a:pt x="55769" y="66122"/>
                </a:cubicBezTo>
                <a:lnTo>
                  <a:pt x="103338" y="50606"/>
                </a:lnTo>
                <a:cubicBezTo>
                  <a:pt x="106985" y="49467"/>
                  <a:pt x="110934" y="50059"/>
                  <a:pt x="114022" y="52289"/>
                </a:cubicBezTo>
                <a:cubicBezTo>
                  <a:pt x="117088" y="54530"/>
                  <a:pt x="118923" y="58108"/>
                  <a:pt x="118923" y="61916"/>
                </a:cubicBezTo>
                <a:lnTo>
                  <a:pt x="118923" y="118916"/>
                </a:lnTo>
                <a:lnTo>
                  <a:pt x="154600" y="118916"/>
                </a:lnTo>
                <a:cubicBezTo>
                  <a:pt x="157853" y="118916"/>
                  <a:pt x="160964" y="120251"/>
                  <a:pt x="163218" y="122609"/>
                </a:cubicBezTo>
                <a:cubicBezTo>
                  <a:pt x="165447" y="124967"/>
                  <a:pt x="166633" y="128137"/>
                  <a:pt x="166470" y="131389"/>
                </a:cubicBezTo>
                <a:cubicBezTo>
                  <a:pt x="164588" y="170318"/>
                  <a:pt x="152975" y="186670"/>
                  <a:pt x="112466" y="207447"/>
                </a:cubicBezTo>
                <a:cubicBezTo>
                  <a:pt x="110747" y="208330"/>
                  <a:pt x="108889" y="208759"/>
                  <a:pt x="107031" y="208759"/>
                </a:cubicBezTo>
                <a:cubicBezTo>
                  <a:pt x="104870" y="208759"/>
                  <a:pt x="102734" y="208178"/>
                  <a:pt x="100829" y="207017"/>
                </a:cubicBezTo>
                <a:cubicBezTo>
                  <a:pt x="97298" y="204856"/>
                  <a:pt x="95138" y="201013"/>
                  <a:pt x="95138" y="196866"/>
                </a:cubicBezTo>
                <a:lnTo>
                  <a:pt x="95138" y="142701"/>
                </a:lnTo>
                <a:lnTo>
                  <a:pt x="59461" y="142701"/>
                </a:lnTo>
                <a:cubicBezTo>
                  <a:pt x="52888" y="142701"/>
                  <a:pt x="47569" y="137382"/>
                  <a:pt x="47569" y="130808"/>
                </a:cubicBezTo>
                <a:lnTo>
                  <a:pt x="47569" y="77433"/>
                </a:ln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7" name="Gráfico 219">
            <a:extLst>
              <a:ext uri="{FF2B5EF4-FFF2-40B4-BE49-F238E27FC236}">
                <a16:creationId xmlns:a16="http://schemas.microsoft.com/office/drawing/2014/main" id="{7A12B3FF-0DFD-B645-AE67-40840F8DC511}"/>
              </a:ext>
            </a:extLst>
          </p:cNvPr>
          <p:cNvSpPr/>
          <p:nvPr/>
        </p:nvSpPr>
        <p:spPr>
          <a:xfrm>
            <a:off x="16695642" y="5496300"/>
            <a:ext cx="1007963" cy="1007974"/>
          </a:xfrm>
          <a:custGeom>
            <a:avLst/>
            <a:gdLst>
              <a:gd name="connsiteX0" fmla="*/ 558255 w 571237"/>
              <a:gd name="connsiteY0" fmla="*/ 129831 h 571243"/>
              <a:gd name="connsiteX1" fmla="*/ 441411 w 571237"/>
              <a:gd name="connsiteY1" fmla="*/ 129831 h 571243"/>
              <a:gd name="connsiteX2" fmla="*/ 441411 w 571237"/>
              <a:gd name="connsiteY2" fmla="*/ 64918 h 571243"/>
              <a:gd name="connsiteX3" fmla="*/ 437607 w 571237"/>
              <a:gd name="connsiteY3" fmla="*/ 55739 h 571243"/>
              <a:gd name="connsiteX4" fmla="*/ 385692 w 571237"/>
              <a:gd name="connsiteY4" fmla="*/ 3825 h 571243"/>
              <a:gd name="connsiteX5" fmla="*/ 379814 w 571237"/>
              <a:gd name="connsiteY5" fmla="*/ 673 h 571243"/>
              <a:gd name="connsiteX6" fmla="*/ 378185 w 571237"/>
              <a:gd name="connsiteY6" fmla="*/ 345 h 571243"/>
              <a:gd name="connsiteX7" fmla="*/ 376497 w 571237"/>
              <a:gd name="connsiteY7" fmla="*/ 4 h 571243"/>
              <a:gd name="connsiteX8" fmla="*/ 246671 w 571237"/>
              <a:gd name="connsiteY8" fmla="*/ 4 h 571243"/>
              <a:gd name="connsiteX9" fmla="*/ 233688 w 571237"/>
              <a:gd name="connsiteY9" fmla="*/ 12987 h 571243"/>
              <a:gd name="connsiteX10" fmla="*/ 233688 w 571237"/>
              <a:gd name="connsiteY10" fmla="*/ 64918 h 571243"/>
              <a:gd name="connsiteX11" fmla="*/ 246671 w 571237"/>
              <a:gd name="connsiteY11" fmla="*/ 77901 h 571243"/>
              <a:gd name="connsiteX12" fmla="*/ 363515 w 571237"/>
              <a:gd name="connsiteY12" fmla="*/ 77901 h 571243"/>
              <a:gd name="connsiteX13" fmla="*/ 363515 w 571237"/>
              <a:gd name="connsiteY13" fmla="*/ 129832 h 571243"/>
              <a:gd name="connsiteX14" fmla="*/ 207723 w 571237"/>
              <a:gd name="connsiteY14" fmla="*/ 129832 h 571243"/>
              <a:gd name="connsiteX15" fmla="*/ 207723 w 571237"/>
              <a:gd name="connsiteY15" fmla="*/ 12988 h 571243"/>
              <a:gd name="connsiteX16" fmla="*/ 199711 w 571237"/>
              <a:gd name="connsiteY16" fmla="*/ 995 h 571243"/>
              <a:gd name="connsiteX17" fmla="*/ 185561 w 571237"/>
              <a:gd name="connsiteY17" fmla="*/ 3810 h 571243"/>
              <a:gd name="connsiteX18" fmla="*/ 133630 w 571237"/>
              <a:gd name="connsiteY18" fmla="*/ 55741 h 571243"/>
              <a:gd name="connsiteX19" fmla="*/ 129827 w 571237"/>
              <a:gd name="connsiteY19" fmla="*/ 64921 h 571243"/>
              <a:gd name="connsiteX20" fmla="*/ 129827 w 571237"/>
              <a:gd name="connsiteY20" fmla="*/ 129833 h 571243"/>
              <a:gd name="connsiteX21" fmla="*/ 12983 w 571237"/>
              <a:gd name="connsiteY21" fmla="*/ 129833 h 571243"/>
              <a:gd name="connsiteX22" fmla="*/ 0 w 571237"/>
              <a:gd name="connsiteY22" fmla="*/ 142816 h 571243"/>
              <a:gd name="connsiteX23" fmla="*/ 0 w 571237"/>
              <a:gd name="connsiteY23" fmla="*/ 519313 h 571243"/>
              <a:gd name="connsiteX24" fmla="*/ 51931 w 571237"/>
              <a:gd name="connsiteY24" fmla="*/ 571244 h 571243"/>
              <a:gd name="connsiteX25" fmla="*/ 519307 w 571237"/>
              <a:gd name="connsiteY25" fmla="*/ 571244 h 571243"/>
              <a:gd name="connsiteX26" fmla="*/ 571238 w 571237"/>
              <a:gd name="connsiteY26" fmla="*/ 519313 h 571243"/>
              <a:gd name="connsiteX27" fmla="*/ 571238 w 571237"/>
              <a:gd name="connsiteY27" fmla="*/ 142814 h 571243"/>
              <a:gd name="connsiteX28" fmla="*/ 558255 w 571237"/>
              <a:gd name="connsiteY28" fmla="*/ 129831 h 571243"/>
              <a:gd name="connsiteX29" fmla="*/ 392625 w 571237"/>
              <a:gd name="connsiteY29" fmla="*/ 366664 h 571243"/>
              <a:gd name="connsiteX30" fmla="*/ 294761 w 571237"/>
              <a:gd name="connsiteY30" fmla="*/ 463615 h 571243"/>
              <a:gd name="connsiteX31" fmla="*/ 285620 w 571237"/>
              <a:gd name="connsiteY31" fmla="*/ 467381 h 571243"/>
              <a:gd name="connsiteX32" fmla="*/ 276479 w 571237"/>
              <a:gd name="connsiteY32" fmla="*/ 463615 h 571243"/>
              <a:gd name="connsiteX33" fmla="*/ 178653 w 571237"/>
              <a:gd name="connsiteY33" fmla="*/ 366701 h 571243"/>
              <a:gd name="connsiteX34" fmla="*/ 155794 w 571237"/>
              <a:gd name="connsiteY34" fmla="*/ 311589 h 571243"/>
              <a:gd name="connsiteX35" fmla="*/ 233690 w 571237"/>
              <a:gd name="connsiteY35" fmla="*/ 233693 h 571243"/>
              <a:gd name="connsiteX36" fmla="*/ 285621 w 571237"/>
              <a:gd name="connsiteY36" fmla="*/ 253738 h 571243"/>
              <a:gd name="connsiteX37" fmla="*/ 337552 w 571237"/>
              <a:gd name="connsiteY37" fmla="*/ 233693 h 571243"/>
              <a:gd name="connsiteX38" fmla="*/ 415448 w 571237"/>
              <a:gd name="connsiteY38" fmla="*/ 311589 h 571243"/>
              <a:gd name="connsiteX39" fmla="*/ 392625 w 571237"/>
              <a:gd name="connsiteY39" fmla="*/ 366664 h 57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71237" h="571243">
                <a:moveTo>
                  <a:pt x="558255" y="129831"/>
                </a:moveTo>
                <a:lnTo>
                  <a:pt x="441411" y="129831"/>
                </a:lnTo>
                <a:lnTo>
                  <a:pt x="441411" y="64918"/>
                </a:lnTo>
                <a:cubicBezTo>
                  <a:pt x="441411" y="61470"/>
                  <a:pt x="440041" y="58173"/>
                  <a:pt x="437607" y="55739"/>
                </a:cubicBezTo>
                <a:lnTo>
                  <a:pt x="385692" y="3825"/>
                </a:lnTo>
                <a:cubicBezTo>
                  <a:pt x="384111" y="2239"/>
                  <a:pt x="382041" y="1275"/>
                  <a:pt x="379814" y="673"/>
                </a:cubicBezTo>
                <a:cubicBezTo>
                  <a:pt x="379255" y="522"/>
                  <a:pt x="378759" y="421"/>
                  <a:pt x="378185" y="345"/>
                </a:cubicBezTo>
                <a:cubicBezTo>
                  <a:pt x="377608" y="267"/>
                  <a:pt x="377095" y="4"/>
                  <a:pt x="376497" y="4"/>
                </a:cubicBezTo>
                <a:lnTo>
                  <a:pt x="246671" y="4"/>
                </a:lnTo>
                <a:cubicBezTo>
                  <a:pt x="239495" y="4"/>
                  <a:pt x="233688" y="5811"/>
                  <a:pt x="233688" y="12987"/>
                </a:cubicBezTo>
                <a:lnTo>
                  <a:pt x="233688" y="64918"/>
                </a:lnTo>
                <a:cubicBezTo>
                  <a:pt x="233688" y="72094"/>
                  <a:pt x="239495" y="77901"/>
                  <a:pt x="246671" y="77901"/>
                </a:cubicBezTo>
                <a:lnTo>
                  <a:pt x="363515" y="77901"/>
                </a:lnTo>
                <a:lnTo>
                  <a:pt x="363515" y="129832"/>
                </a:lnTo>
                <a:lnTo>
                  <a:pt x="207723" y="129832"/>
                </a:lnTo>
                <a:lnTo>
                  <a:pt x="207723" y="12988"/>
                </a:lnTo>
                <a:cubicBezTo>
                  <a:pt x="207723" y="7740"/>
                  <a:pt x="204566" y="2998"/>
                  <a:pt x="199711" y="995"/>
                </a:cubicBezTo>
                <a:cubicBezTo>
                  <a:pt x="194854" y="-1034"/>
                  <a:pt x="189276" y="107"/>
                  <a:pt x="185561" y="3810"/>
                </a:cubicBezTo>
                <a:lnTo>
                  <a:pt x="133630" y="55741"/>
                </a:lnTo>
                <a:cubicBezTo>
                  <a:pt x="131196" y="58175"/>
                  <a:pt x="129827" y="61471"/>
                  <a:pt x="129827" y="64921"/>
                </a:cubicBezTo>
                <a:lnTo>
                  <a:pt x="129827" y="129833"/>
                </a:lnTo>
                <a:lnTo>
                  <a:pt x="12983" y="129833"/>
                </a:lnTo>
                <a:cubicBezTo>
                  <a:pt x="5807" y="129833"/>
                  <a:pt x="0" y="135640"/>
                  <a:pt x="0" y="142816"/>
                </a:cubicBezTo>
                <a:lnTo>
                  <a:pt x="0" y="519313"/>
                </a:lnTo>
                <a:cubicBezTo>
                  <a:pt x="0" y="547953"/>
                  <a:pt x="23290" y="571244"/>
                  <a:pt x="51931" y="571244"/>
                </a:cubicBezTo>
                <a:lnTo>
                  <a:pt x="519307" y="571244"/>
                </a:lnTo>
                <a:cubicBezTo>
                  <a:pt x="547947" y="571244"/>
                  <a:pt x="571238" y="547954"/>
                  <a:pt x="571238" y="519313"/>
                </a:cubicBezTo>
                <a:lnTo>
                  <a:pt x="571238" y="142814"/>
                </a:lnTo>
                <a:cubicBezTo>
                  <a:pt x="571238" y="135638"/>
                  <a:pt x="565431" y="129831"/>
                  <a:pt x="558255" y="129831"/>
                </a:cubicBezTo>
                <a:close/>
                <a:moveTo>
                  <a:pt x="392625" y="366664"/>
                </a:moveTo>
                <a:lnTo>
                  <a:pt x="294761" y="463615"/>
                </a:lnTo>
                <a:cubicBezTo>
                  <a:pt x="292225" y="466126"/>
                  <a:pt x="288928" y="467381"/>
                  <a:pt x="285620" y="467381"/>
                </a:cubicBezTo>
                <a:cubicBezTo>
                  <a:pt x="282312" y="467381"/>
                  <a:pt x="279015" y="466126"/>
                  <a:pt x="276479" y="463615"/>
                </a:cubicBezTo>
                <a:lnTo>
                  <a:pt x="178653" y="366701"/>
                </a:lnTo>
                <a:cubicBezTo>
                  <a:pt x="163895" y="351969"/>
                  <a:pt x="155794" y="332407"/>
                  <a:pt x="155794" y="311589"/>
                </a:cubicBezTo>
                <a:cubicBezTo>
                  <a:pt x="155794" y="268634"/>
                  <a:pt x="190735" y="233693"/>
                  <a:pt x="233690" y="233693"/>
                </a:cubicBezTo>
                <a:cubicBezTo>
                  <a:pt x="253176" y="233693"/>
                  <a:pt x="271447" y="240856"/>
                  <a:pt x="285621" y="253738"/>
                </a:cubicBezTo>
                <a:cubicBezTo>
                  <a:pt x="299796" y="240857"/>
                  <a:pt x="318065" y="233693"/>
                  <a:pt x="337552" y="233693"/>
                </a:cubicBezTo>
                <a:cubicBezTo>
                  <a:pt x="380507" y="233693"/>
                  <a:pt x="415448" y="268634"/>
                  <a:pt x="415448" y="311589"/>
                </a:cubicBezTo>
                <a:cubicBezTo>
                  <a:pt x="415446" y="332407"/>
                  <a:pt x="407343" y="351969"/>
                  <a:pt x="392625" y="366664"/>
                </a:cubicBezTo>
                <a:close/>
              </a:path>
            </a:pathLst>
          </a:custGeom>
          <a:solidFill>
            <a:schemeClr val="accent5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1630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50">
            <a:extLst>
              <a:ext uri="{FF2B5EF4-FFF2-40B4-BE49-F238E27FC236}">
                <a16:creationId xmlns:a16="http://schemas.microsoft.com/office/drawing/2014/main" id="{608B08A3-EA31-0C4A-BC9D-B30DC0C227DF}"/>
              </a:ext>
            </a:extLst>
          </p:cNvPr>
          <p:cNvSpPr txBox="1"/>
          <p:nvPr/>
        </p:nvSpPr>
        <p:spPr>
          <a:xfrm>
            <a:off x="7176901" y="1022190"/>
            <a:ext cx="100238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3F28E76-CD48-5C4E-9636-E20383F0B93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8" name="Freeform 1">
            <a:extLst>
              <a:ext uri="{FF2B5EF4-FFF2-40B4-BE49-F238E27FC236}">
                <a16:creationId xmlns:a16="http://schemas.microsoft.com/office/drawing/2014/main" id="{ED05BC4A-9DDE-AA4F-B1D2-FC0149F8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596" y="5357111"/>
            <a:ext cx="18395576" cy="47463"/>
          </a:xfrm>
          <a:custGeom>
            <a:avLst/>
            <a:gdLst>
              <a:gd name="T0" fmla="*/ 8544 w 8545"/>
              <a:gd name="T1" fmla="*/ 20 h 21"/>
              <a:gd name="T2" fmla="*/ 0 w 8545"/>
              <a:gd name="T3" fmla="*/ 20 h 21"/>
              <a:gd name="T4" fmla="*/ 0 w 8545"/>
              <a:gd name="T5" fmla="*/ 0 h 21"/>
              <a:gd name="T6" fmla="*/ 8544 w 8545"/>
              <a:gd name="T7" fmla="*/ 0 h 21"/>
              <a:gd name="T8" fmla="*/ 8544 w 8545"/>
              <a:gd name="T9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45" h="21">
                <a:moveTo>
                  <a:pt x="8544" y="20"/>
                </a:moveTo>
                <a:lnTo>
                  <a:pt x="0" y="20"/>
                </a:lnTo>
                <a:lnTo>
                  <a:pt x="0" y="0"/>
                </a:lnTo>
                <a:lnTo>
                  <a:pt x="8544" y="0"/>
                </a:lnTo>
                <a:lnTo>
                  <a:pt x="8544" y="2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9" name="Freeform 2">
            <a:extLst>
              <a:ext uri="{FF2B5EF4-FFF2-40B4-BE49-F238E27FC236}">
                <a16:creationId xmlns:a16="http://schemas.microsoft.com/office/drawing/2014/main" id="{15D352F9-8349-564A-B63C-755FCDC77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197" y="5262191"/>
            <a:ext cx="237304" cy="227809"/>
          </a:xfrm>
          <a:custGeom>
            <a:avLst/>
            <a:gdLst>
              <a:gd name="T0" fmla="*/ 111 w 112"/>
              <a:gd name="T1" fmla="*/ 54 h 108"/>
              <a:gd name="T2" fmla="*/ 111 w 112"/>
              <a:gd name="T3" fmla="*/ 54 h 108"/>
              <a:gd name="T4" fmla="*/ 57 w 112"/>
              <a:gd name="T5" fmla="*/ 107 h 108"/>
              <a:gd name="T6" fmla="*/ 0 w 112"/>
              <a:gd name="T7" fmla="*/ 54 h 108"/>
              <a:gd name="T8" fmla="*/ 57 w 112"/>
              <a:gd name="T9" fmla="*/ 0 h 108"/>
              <a:gd name="T10" fmla="*/ 111 w 112"/>
              <a:gd name="T11" fmla="*/ 5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08">
                <a:moveTo>
                  <a:pt x="111" y="54"/>
                </a:moveTo>
                <a:lnTo>
                  <a:pt x="111" y="54"/>
                </a:lnTo>
                <a:cubicBezTo>
                  <a:pt x="111" y="84"/>
                  <a:pt x="84" y="107"/>
                  <a:pt x="57" y="107"/>
                </a:cubicBezTo>
                <a:cubicBezTo>
                  <a:pt x="27" y="107"/>
                  <a:pt x="0" y="84"/>
                  <a:pt x="0" y="54"/>
                </a:cubicBezTo>
                <a:cubicBezTo>
                  <a:pt x="0" y="24"/>
                  <a:pt x="27" y="0"/>
                  <a:pt x="57" y="0"/>
                </a:cubicBezTo>
                <a:cubicBezTo>
                  <a:pt x="84" y="0"/>
                  <a:pt x="111" y="24"/>
                  <a:pt x="111" y="5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0" name="Freeform 3">
            <a:extLst>
              <a:ext uri="{FF2B5EF4-FFF2-40B4-BE49-F238E27FC236}">
                <a16:creationId xmlns:a16="http://schemas.microsoft.com/office/drawing/2014/main" id="{FBC0E8D7-63B5-A64E-8D08-CF05A0F3F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6773" y="5262191"/>
            <a:ext cx="227809" cy="227809"/>
          </a:xfrm>
          <a:custGeom>
            <a:avLst/>
            <a:gdLst>
              <a:gd name="T0" fmla="*/ 107 w 108"/>
              <a:gd name="T1" fmla="*/ 54 h 108"/>
              <a:gd name="T2" fmla="*/ 107 w 108"/>
              <a:gd name="T3" fmla="*/ 54 h 108"/>
              <a:gd name="T4" fmla="*/ 53 w 108"/>
              <a:gd name="T5" fmla="*/ 107 h 108"/>
              <a:gd name="T6" fmla="*/ 0 w 108"/>
              <a:gd name="T7" fmla="*/ 54 h 108"/>
              <a:gd name="T8" fmla="*/ 53 w 108"/>
              <a:gd name="T9" fmla="*/ 0 h 108"/>
              <a:gd name="T10" fmla="*/ 107 w 108"/>
              <a:gd name="T11" fmla="*/ 5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8">
                <a:moveTo>
                  <a:pt x="107" y="54"/>
                </a:moveTo>
                <a:lnTo>
                  <a:pt x="107" y="54"/>
                </a:lnTo>
                <a:cubicBezTo>
                  <a:pt x="107" y="84"/>
                  <a:pt x="83" y="107"/>
                  <a:pt x="53" y="107"/>
                </a:cubicBezTo>
                <a:cubicBezTo>
                  <a:pt x="23" y="107"/>
                  <a:pt x="0" y="84"/>
                  <a:pt x="0" y="54"/>
                </a:cubicBezTo>
                <a:cubicBezTo>
                  <a:pt x="0" y="24"/>
                  <a:pt x="23" y="0"/>
                  <a:pt x="53" y="0"/>
                </a:cubicBezTo>
                <a:cubicBezTo>
                  <a:pt x="83" y="0"/>
                  <a:pt x="107" y="24"/>
                  <a:pt x="107" y="5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1" name="Freeform 4">
            <a:extLst>
              <a:ext uri="{FF2B5EF4-FFF2-40B4-BE49-F238E27FC236}">
                <a16:creationId xmlns:a16="http://schemas.microsoft.com/office/drawing/2014/main" id="{FC27B821-C47D-2549-8B3C-9C438E0BA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498" y="5252702"/>
            <a:ext cx="227809" cy="237298"/>
          </a:xfrm>
          <a:custGeom>
            <a:avLst/>
            <a:gdLst>
              <a:gd name="T0" fmla="*/ 107 w 108"/>
              <a:gd name="T1" fmla="*/ 57 h 111"/>
              <a:gd name="T2" fmla="*/ 107 w 108"/>
              <a:gd name="T3" fmla="*/ 57 h 111"/>
              <a:gd name="T4" fmla="*/ 54 w 108"/>
              <a:gd name="T5" fmla="*/ 110 h 111"/>
              <a:gd name="T6" fmla="*/ 0 w 108"/>
              <a:gd name="T7" fmla="*/ 57 h 111"/>
              <a:gd name="T8" fmla="*/ 54 w 108"/>
              <a:gd name="T9" fmla="*/ 0 h 111"/>
              <a:gd name="T10" fmla="*/ 107 w 108"/>
              <a:gd name="T11" fmla="*/ 5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11">
                <a:moveTo>
                  <a:pt x="107" y="57"/>
                </a:moveTo>
                <a:lnTo>
                  <a:pt x="107" y="57"/>
                </a:lnTo>
                <a:cubicBezTo>
                  <a:pt x="107" y="87"/>
                  <a:pt x="84" y="110"/>
                  <a:pt x="54" y="110"/>
                </a:cubicBezTo>
                <a:cubicBezTo>
                  <a:pt x="24" y="110"/>
                  <a:pt x="0" y="87"/>
                  <a:pt x="0" y="57"/>
                </a:cubicBezTo>
                <a:cubicBezTo>
                  <a:pt x="0" y="27"/>
                  <a:pt x="24" y="0"/>
                  <a:pt x="54" y="0"/>
                </a:cubicBezTo>
                <a:cubicBezTo>
                  <a:pt x="84" y="0"/>
                  <a:pt x="107" y="27"/>
                  <a:pt x="107" y="5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5284E184-F527-E940-843F-C4D3C2758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466" y="7065679"/>
            <a:ext cx="161362" cy="170857"/>
          </a:xfrm>
          <a:custGeom>
            <a:avLst/>
            <a:gdLst>
              <a:gd name="T0" fmla="*/ 73 w 74"/>
              <a:gd name="T1" fmla="*/ 36 h 78"/>
              <a:gd name="T2" fmla="*/ 73 w 74"/>
              <a:gd name="T3" fmla="*/ 36 h 78"/>
              <a:gd name="T4" fmla="*/ 37 w 74"/>
              <a:gd name="T5" fmla="*/ 77 h 78"/>
              <a:gd name="T6" fmla="*/ 0 w 74"/>
              <a:gd name="T7" fmla="*/ 36 h 78"/>
              <a:gd name="T8" fmla="*/ 37 w 74"/>
              <a:gd name="T9" fmla="*/ 0 h 78"/>
              <a:gd name="T10" fmla="*/ 73 w 74"/>
              <a:gd name="T11" fmla="*/ 3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" h="78">
                <a:moveTo>
                  <a:pt x="73" y="36"/>
                </a:moveTo>
                <a:lnTo>
                  <a:pt x="73" y="36"/>
                </a:lnTo>
                <a:cubicBezTo>
                  <a:pt x="73" y="60"/>
                  <a:pt x="57" y="77"/>
                  <a:pt x="37" y="77"/>
                </a:cubicBezTo>
                <a:cubicBezTo>
                  <a:pt x="17" y="77"/>
                  <a:pt x="0" y="60"/>
                  <a:pt x="0" y="36"/>
                </a:cubicBezTo>
                <a:cubicBezTo>
                  <a:pt x="0" y="16"/>
                  <a:pt x="17" y="0"/>
                  <a:pt x="37" y="0"/>
                </a:cubicBezTo>
                <a:cubicBezTo>
                  <a:pt x="57" y="0"/>
                  <a:pt x="73" y="16"/>
                  <a:pt x="73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DAC4731A-17DF-F846-84CD-235EFC754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418" y="5357111"/>
            <a:ext cx="47457" cy="1822472"/>
          </a:xfrm>
          <a:custGeom>
            <a:avLst/>
            <a:gdLst>
              <a:gd name="T0" fmla="*/ 10 w 21"/>
              <a:gd name="T1" fmla="*/ 845 h 846"/>
              <a:gd name="T2" fmla="*/ 10 w 21"/>
              <a:gd name="T3" fmla="*/ 845 h 846"/>
              <a:gd name="T4" fmla="*/ 0 w 21"/>
              <a:gd name="T5" fmla="*/ 831 h 846"/>
              <a:gd name="T6" fmla="*/ 0 w 21"/>
              <a:gd name="T7" fmla="*/ 10 h 846"/>
              <a:gd name="T8" fmla="*/ 10 w 21"/>
              <a:gd name="T9" fmla="*/ 0 h 846"/>
              <a:gd name="T10" fmla="*/ 20 w 21"/>
              <a:gd name="T11" fmla="*/ 10 h 846"/>
              <a:gd name="T12" fmla="*/ 20 w 21"/>
              <a:gd name="T13" fmla="*/ 831 h 846"/>
              <a:gd name="T14" fmla="*/ 10 w 21"/>
              <a:gd name="T15" fmla="*/ 845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846">
                <a:moveTo>
                  <a:pt x="10" y="845"/>
                </a:moveTo>
                <a:lnTo>
                  <a:pt x="10" y="845"/>
                </a:lnTo>
                <a:cubicBezTo>
                  <a:pt x="3" y="845"/>
                  <a:pt x="0" y="838"/>
                  <a:pt x="0" y="83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3"/>
                  <a:pt x="3" y="0"/>
                  <a:pt x="10" y="0"/>
                </a:cubicBezTo>
                <a:cubicBezTo>
                  <a:pt x="16" y="0"/>
                  <a:pt x="20" y="3"/>
                  <a:pt x="20" y="10"/>
                </a:cubicBezTo>
                <a:cubicBezTo>
                  <a:pt x="20" y="831"/>
                  <a:pt x="20" y="831"/>
                  <a:pt x="20" y="831"/>
                </a:cubicBezTo>
                <a:cubicBezTo>
                  <a:pt x="20" y="838"/>
                  <a:pt x="16" y="845"/>
                  <a:pt x="10" y="8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6" name="Freeform 7">
            <a:extLst>
              <a:ext uri="{FF2B5EF4-FFF2-40B4-BE49-F238E27FC236}">
                <a16:creationId xmlns:a16="http://schemas.microsoft.com/office/drawing/2014/main" id="{E12761F5-B21F-0C47-BBEB-BDE7C64E4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708" y="5262191"/>
            <a:ext cx="237304" cy="227809"/>
          </a:xfrm>
          <a:custGeom>
            <a:avLst/>
            <a:gdLst>
              <a:gd name="T0" fmla="*/ 110 w 111"/>
              <a:gd name="T1" fmla="*/ 54 h 108"/>
              <a:gd name="T2" fmla="*/ 110 w 111"/>
              <a:gd name="T3" fmla="*/ 54 h 108"/>
              <a:gd name="T4" fmla="*/ 53 w 111"/>
              <a:gd name="T5" fmla="*/ 107 h 108"/>
              <a:gd name="T6" fmla="*/ 0 w 111"/>
              <a:gd name="T7" fmla="*/ 54 h 108"/>
              <a:gd name="T8" fmla="*/ 53 w 111"/>
              <a:gd name="T9" fmla="*/ 0 h 108"/>
              <a:gd name="T10" fmla="*/ 110 w 111"/>
              <a:gd name="T11" fmla="*/ 5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08">
                <a:moveTo>
                  <a:pt x="110" y="54"/>
                </a:moveTo>
                <a:lnTo>
                  <a:pt x="110" y="54"/>
                </a:lnTo>
                <a:cubicBezTo>
                  <a:pt x="110" y="84"/>
                  <a:pt x="83" y="107"/>
                  <a:pt x="53" y="107"/>
                </a:cubicBezTo>
                <a:cubicBezTo>
                  <a:pt x="26" y="107"/>
                  <a:pt x="0" y="84"/>
                  <a:pt x="0" y="54"/>
                </a:cubicBezTo>
                <a:cubicBezTo>
                  <a:pt x="0" y="24"/>
                  <a:pt x="26" y="0"/>
                  <a:pt x="53" y="0"/>
                </a:cubicBezTo>
                <a:cubicBezTo>
                  <a:pt x="83" y="0"/>
                  <a:pt x="110" y="24"/>
                  <a:pt x="110" y="5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7" name="Freeform 8">
            <a:extLst>
              <a:ext uri="{FF2B5EF4-FFF2-40B4-BE49-F238E27FC236}">
                <a16:creationId xmlns:a16="http://schemas.microsoft.com/office/drawing/2014/main" id="{092263F6-4E63-FB4E-A880-27E28C3D4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2676" y="7065679"/>
            <a:ext cx="170857" cy="170857"/>
          </a:xfrm>
          <a:custGeom>
            <a:avLst/>
            <a:gdLst>
              <a:gd name="T0" fmla="*/ 77 w 78"/>
              <a:gd name="T1" fmla="*/ 36 h 78"/>
              <a:gd name="T2" fmla="*/ 77 w 78"/>
              <a:gd name="T3" fmla="*/ 36 h 78"/>
              <a:gd name="T4" fmla="*/ 37 w 78"/>
              <a:gd name="T5" fmla="*/ 77 h 78"/>
              <a:gd name="T6" fmla="*/ 0 w 78"/>
              <a:gd name="T7" fmla="*/ 36 h 78"/>
              <a:gd name="T8" fmla="*/ 37 w 78"/>
              <a:gd name="T9" fmla="*/ 0 h 78"/>
              <a:gd name="T10" fmla="*/ 77 w 78"/>
              <a:gd name="T11" fmla="*/ 3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78">
                <a:moveTo>
                  <a:pt x="77" y="36"/>
                </a:moveTo>
                <a:lnTo>
                  <a:pt x="77" y="36"/>
                </a:lnTo>
                <a:cubicBezTo>
                  <a:pt x="77" y="60"/>
                  <a:pt x="60" y="77"/>
                  <a:pt x="37" y="77"/>
                </a:cubicBezTo>
                <a:cubicBezTo>
                  <a:pt x="17" y="77"/>
                  <a:pt x="0" y="60"/>
                  <a:pt x="0" y="36"/>
                </a:cubicBezTo>
                <a:cubicBezTo>
                  <a:pt x="0" y="16"/>
                  <a:pt x="17" y="0"/>
                  <a:pt x="37" y="0"/>
                </a:cubicBezTo>
                <a:cubicBezTo>
                  <a:pt x="60" y="0"/>
                  <a:pt x="77" y="16"/>
                  <a:pt x="77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8" name="Freeform 9">
            <a:extLst>
              <a:ext uri="{FF2B5EF4-FFF2-40B4-BE49-F238E27FC236}">
                <a16:creationId xmlns:a16="http://schemas.microsoft.com/office/drawing/2014/main" id="{C7D99C06-FF05-7247-BD23-6F6BE565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9628" y="5357111"/>
            <a:ext cx="56952" cy="1822472"/>
          </a:xfrm>
          <a:custGeom>
            <a:avLst/>
            <a:gdLst>
              <a:gd name="T0" fmla="*/ 10 w 25"/>
              <a:gd name="T1" fmla="*/ 845 h 846"/>
              <a:gd name="T2" fmla="*/ 10 w 25"/>
              <a:gd name="T3" fmla="*/ 845 h 846"/>
              <a:gd name="T4" fmla="*/ 0 w 25"/>
              <a:gd name="T5" fmla="*/ 831 h 846"/>
              <a:gd name="T6" fmla="*/ 0 w 25"/>
              <a:gd name="T7" fmla="*/ 10 h 846"/>
              <a:gd name="T8" fmla="*/ 10 w 25"/>
              <a:gd name="T9" fmla="*/ 0 h 846"/>
              <a:gd name="T10" fmla="*/ 24 w 25"/>
              <a:gd name="T11" fmla="*/ 10 h 846"/>
              <a:gd name="T12" fmla="*/ 24 w 25"/>
              <a:gd name="T13" fmla="*/ 831 h 846"/>
              <a:gd name="T14" fmla="*/ 10 w 25"/>
              <a:gd name="T15" fmla="*/ 845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" h="846">
                <a:moveTo>
                  <a:pt x="10" y="845"/>
                </a:moveTo>
                <a:lnTo>
                  <a:pt x="10" y="845"/>
                </a:lnTo>
                <a:cubicBezTo>
                  <a:pt x="7" y="845"/>
                  <a:pt x="0" y="838"/>
                  <a:pt x="0" y="83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3"/>
                  <a:pt x="7" y="0"/>
                  <a:pt x="10" y="0"/>
                </a:cubicBezTo>
                <a:cubicBezTo>
                  <a:pt x="17" y="0"/>
                  <a:pt x="24" y="3"/>
                  <a:pt x="24" y="10"/>
                </a:cubicBezTo>
                <a:cubicBezTo>
                  <a:pt x="24" y="831"/>
                  <a:pt x="24" y="831"/>
                  <a:pt x="24" y="831"/>
                </a:cubicBezTo>
                <a:cubicBezTo>
                  <a:pt x="24" y="838"/>
                  <a:pt x="17" y="845"/>
                  <a:pt x="10" y="8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9" name="Freeform 10">
            <a:extLst>
              <a:ext uri="{FF2B5EF4-FFF2-40B4-BE49-F238E27FC236}">
                <a16:creationId xmlns:a16="http://schemas.microsoft.com/office/drawing/2014/main" id="{B6470549-CD05-844D-B0B2-48D208532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876" y="7065679"/>
            <a:ext cx="161362" cy="170857"/>
          </a:xfrm>
          <a:custGeom>
            <a:avLst/>
            <a:gdLst>
              <a:gd name="T0" fmla="*/ 73 w 74"/>
              <a:gd name="T1" fmla="*/ 36 h 78"/>
              <a:gd name="T2" fmla="*/ 73 w 74"/>
              <a:gd name="T3" fmla="*/ 36 h 78"/>
              <a:gd name="T4" fmla="*/ 37 w 74"/>
              <a:gd name="T5" fmla="*/ 77 h 78"/>
              <a:gd name="T6" fmla="*/ 0 w 74"/>
              <a:gd name="T7" fmla="*/ 36 h 78"/>
              <a:gd name="T8" fmla="*/ 37 w 74"/>
              <a:gd name="T9" fmla="*/ 0 h 78"/>
              <a:gd name="T10" fmla="*/ 73 w 74"/>
              <a:gd name="T11" fmla="*/ 3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" h="78">
                <a:moveTo>
                  <a:pt x="73" y="36"/>
                </a:moveTo>
                <a:lnTo>
                  <a:pt x="73" y="36"/>
                </a:lnTo>
                <a:cubicBezTo>
                  <a:pt x="73" y="60"/>
                  <a:pt x="57" y="77"/>
                  <a:pt x="37" y="77"/>
                </a:cubicBezTo>
                <a:cubicBezTo>
                  <a:pt x="16" y="77"/>
                  <a:pt x="0" y="60"/>
                  <a:pt x="0" y="36"/>
                </a:cubicBezTo>
                <a:cubicBezTo>
                  <a:pt x="0" y="16"/>
                  <a:pt x="16" y="0"/>
                  <a:pt x="37" y="0"/>
                </a:cubicBezTo>
                <a:cubicBezTo>
                  <a:pt x="57" y="0"/>
                  <a:pt x="73" y="16"/>
                  <a:pt x="73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3A3BC719-D76A-4545-83A1-FBA851247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3908" y="5262191"/>
            <a:ext cx="227809" cy="227809"/>
          </a:xfrm>
          <a:custGeom>
            <a:avLst/>
            <a:gdLst>
              <a:gd name="T0" fmla="*/ 107 w 108"/>
              <a:gd name="T1" fmla="*/ 54 h 108"/>
              <a:gd name="T2" fmla="*/ 107 w 108"/>
              <a:gd name="T3" fmla="*/ 54 h 108"/>
              <a:gd name="T4" fmla="*/ 53 w 108"/>
              <a:gd name="T5" fmla="*/ 107 h 108"/>
              <a:gd name="T6" fmla="*/ 0 w 108"/>
              <a:gd name="T7" fmla="*/ 54 h 108"/>
              <a:gd name="T8" fmla="*/ 53 w 108"/>
              <a:gd name="T9" fmla="*/ 0 h 108"/>
              <a:gd name="T10" fmla="*/ 107 w 108"/>
              <a:gd name="T11" fmla="*/ 5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8">
                <a:moveTo>
                  <a:pt x="107" y="54"/>
                </a:moveTo>
                <a:lnTo>
                  <a:pt x="107" y="54"/>
                </a:lnTo>
                <a:cubicBezTo>
                  <a:pt x="107" y="84"/>
                  <a:pt x="83" y="107"/>
                  <a:pt x="53" y="107"/>
                </a:cubicBezTo>
                <a:cubicBezTo>
                  <a:pt x="23" y="107"/>
                  <a:pt x="0" y="84"/>
                  <a:pt x="0" y="54"/>
                </a:cubicBezTo>
                <a:cubicBezTo>
                  <a:pt x="0" y="24"/>
                  <a:pt x="23" y="0"/>
                  <a:pt x="53" y="0"/>
                </a:cubicBezTo>
                <a:cubicBezTo>
                  <a:pt x="83" y="0"/>
                  <a:pt x="107" y="24"/>
                  <a:pt x="107" y="5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81" name="Freeform 12">
            <a:extLst>
              <a:ext uri="{FF2B5EF4-FFF2-40B4-BE49-F238E27FC236}">
                <a16:creationId xmlns:a16="http://schemas.microsoft.com/office/drawing/2014/main" id="{D4898C8A-903E-4444-9853-853954C6E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9333" y="5357111"/>
            <a:ext cx="56952" cy="1822472"/>
          </a:xfrm>
          <a:custGeom>
            <a:avLst/>
            <a:gdLst>
              <a:gd name="T0" fmla="*/ 10 w 25"/>
              <a:gd name="T1" fmla="*/ 845 h 846"/>
              <a:gd name="T2" fmla="*/ 10 w 25"/>
              <a:gd name="T3" fmla="*/ 845 h 846"/>
              <a:gd name="T4" fmla="*/ 0 w 25"/>
              <a:gd name="T5" fmla="*/ 831 h 846"/>
              <a:gd name="T6" fmla="*/ 0 w 25"/>
              <a:gd name="T7" fmla="*/ 10 h 846"/>
              <a:gd name="T8" fmla="*/ 10 w 25"/>
              <a:gd name="T9" fmla="*/ 0 h 846"/>
              <a:gd name="T10" fmla="*/ 24 w 25"/>
              <a:gd name="T11" fmla="*/ 10 h 846"/>
              <a:gd name="T12" fmla="*/ 24 w 25"/>
              <a:gd name="T13" fmla="*/ 831 h 846"/>
              <a:gd name="T14" fmla="*/ 10 w 25"/>
              <a:gd name="T15" fmla="*/ 845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" h="846">
                <a:moveTo>
                  <a:pt x="10" y="845"/>
                </a:moveTo>
                <a:lnTo>
                  <a:pt x="10" y="845"/>
                </a:lnTo>
                <a:cubicBezTo>
                  <a:pt x="7" y="845"/>
                  <a:pt x="0" y="838"/>
                  <a:pt x="0" y="83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3"/>
                  <a:pt x="7" y="0"/>
                  <a:pt x="10" y="0"/>
                </a:cubicBezTo>
                <a:cubicBezTo>
                  <a:pt x="17" y="0"/>
                  <a:pt x="24" y="3"/>
                  <a:pt x="24" y="10"/>
                </a:cubicBezTo>
                <a:cubicBezTo>
                  <a:pt x="24" y="831"/>
                  <a:pt x="24" y="831"/>
                  <a:pt x="24" y="831"/>
                </a:cubicBezTo>
                <a:cubicBezTo>
                  <a:pt x="24" y="838"/>
                  <a:pt x="17" y="845"/>
                  <a:pt x="10" y="8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82" name="Freeform 13">
            <a:extLst>
              <a:ext uri="{FF2B5EF4-FFF2-40B4-BE49-F238E27FC236}">
                <a16:creationId xmlns:a16="http://schemas.microsoft.com/office/drawing/2014/main" id="{7AC02EED-6BAF-6A46-958D-1133E9692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7166" y="5262191"/>
            <a:ext cx="227809" cy="227809"/>
          </a:xfrm>
          <a:custGeom>
            <a:avLst/>
            <a:gdLst>
              <a:gd name="T0" fmla="*/ 107 w 108"/>
              <a:gd name="T1" fmla="*/ 54 h 108"/>
              <a:gd name="T2" fmla="*/ 107 w 108"/>
              <a:gd name="T3" fmla="*/ 54 h 108"/>
              <a:gd name="T4" fmla="*/ 53 w 108"/>
              <a:gd name="T5" fmla="*/ 107 h 108"/>
              <a:gd name="T6" fmla="*/ 0 w 108"/>
              <a:gd name="T7" fmla="*/ 54 h 108"/>
              <a:gd name="T8" fmla="*/ 53 w 108"/>
              <a:gd name="T9" fmla="*/ 0 h 108"/>
              <a:gd name="T10" fmla="*/ 107 w 108"/>
              <a:gd name="T11" fmla="*/ 5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8">
                <a:moveTo>
                  <a:pt x="107" y="54"/>
                </a:moveTo>
                <a:lnTo>
                  <a:pt x="107" y="54"/>
                </a:lnTo>
                <a:cubicBezTo>
                  <a:pt x="107" y="84"/>
                  <a:pt x="83" y="107"/>
                  <a:pt x="53" y="107"/>
                </a:cubicBezTo>
                <a:cubicBezTo>
                  <a:pt x="23" y="107"/>
                  <a:pt x="0" y="84"/>
                  <a:pt x="0" y="54"/>
                </a:cubicBezTo>
                <a:cubicBezTo>
                  <a:pt x="0" y="24"/>
                  <a:pt x="23" y="0"/>
                  <a:pt x="53" y="0"/>
                </a:cubicBezTo>
                <a:cubicBezTo>
                  <a:pt x="83" y="0"/>
                  <a:pt x="107" y="24"/>
                  <a:pt x="107" y="5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83" name="Freeform 14">
            <a:extLst>
              <a:ext uri="{FF2B5EF4-FFF2-40B4-BE49-F238E27FC236}">
                <a16:creationId xmlns:a16="http://schemas.microsoft.com/office/drawing/2014/main" id="{03367DB8-697F-2A46-BC46-DE60CAC25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5134" y="7065679"/>
            <a:ext cx="161368" cy="170857"/>
          </a:xfrm>
          <a:custGeom>
            <a:avLst/>
            <a:gdLst>
              <a:gd name="T0" fmla="*/ 74 w 75"/>
              <a:gd name="T1" fmla="*/ 36 h 78"/>
              <a:gd name="T2" fmla="*/ 74 w 75"/>
              <a:gd name="T3" fmla="*/ 36 h 78"/>
              <a:gd name="T4" fmla="*/ 37 w 75"/>
              <a:gd name="T5" fmla="*/ 77 h 78"/>
              <a:gd name="T6" fmla="*/ 0 w 75"/>
              <a:gd name="T7" fmla="*/ 36 h 78"/>
              <a:gd name="T8" fmla="*/ 37 w 75"/>
              <a:gd name="T9" fmla="*/ 0 h 78"/>
              <a:gd name="T10" fmla="*/ 74 w 75"/>
              <a:gd name="T11" fmla="*/ 3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" h="78">
                <a:moveTo>
                  <a:pt x="74" y="36"/>
                </a:moveTo>
                <a:lnTo>
                  <a:pt x="74" y="36"/>
                </a:lnTo>
                <a:cubicBezTo>
                  <a:pt x="74" y="60"/>
                  <a:pt x="57" y="77"/>
                  <a:pt x="37" y="77"/>
                </a:cubicBezTo>
                <a:cubicBezTo>
                  <a:pt x="17" y="77"/>
                  <a:pt x="0" y="60"/>
                  <a:pt x="0" y="36"/>
                </a:cubicBezTo>
                <a:cubicBezTo>
                  <a:pt x="0" y="16"/>
                  <a:pt x="17" y="0"/>
                  <a:pt x="37" y="0"/>
                </a:cubicBezTo>
                <a:cubicBezTo>
                  <a:pt x="57" y="0"/>
                  <a:pt x="74" y="16"/>
                  <a:pt x="74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84" name="Freeform 15">
            <a:extLst>
              <a:ext uri="{FF2B5EF4-FFF2-40B4-BE49-F238E27FC236}">
                <a16:creationId xmlns:a16="http://schemas.microsoft.com/office/drawing/2014/main" id="{4A40CBAA-EC0D-5F4D-A1E3-7400FE2A4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2597" y="5357111"/>
            <a:ext cx="47457" cy="1822472"/>
          </a:xfrm>
          <a:custGeom>
            <a:avLst/>
            <a:gdLst>
              <a:gd name="T0" fmla="*/ 13 w 24"/>
              <a:gd name="T1" fmla="*/ 845 h 846"/>
              <a:gd name="T2" fmla="*/ 13 w 24"/>
              <a:gd name="T3" fmla="*/ 845 h 846"/>
              <a:gd name="T4" fmla="*/ 0 w 24"/>
              <a:gd name="T5" fmla="*/ 831 h 846"/>
              <a:gd name="T6" fmla="*/ 0 w 24"/>
              <a:gd name="T7" fmla="*/ 10 h 846"/>
              <a:gd name="T8" fmla="*/ 13 w 24"/>
              <a:gd name="T9" fmla="*/ 0 h 846"/>
              <a:gd name="T10" fmla="*/ 23 w 24"/>
              <a:gd name="T11" fmla="*/ 10 h 846"/>
              <a:gd name="T12" fmla="*/ 23 w 24"/>
              <a:gd name="T13" fmla="*/ 831 h 846"/>
              <a:gd name="T14" fmla="*/ 13 w 24"/>
              <a:gd name="T15" fmla="*/ 845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" h="846">
                <a:moveTo>
                  <a:pt x="13" y="845"/>
                </a:moveTo>
                <a:lnTo>
                  <a:pt x="13" y="845"/>
                </a:lnTo>
                <a:cubicBezTo>
                  <a:pt x="7" y="845"/>
                  <a:pt x="0" y="838"/>
                  <a:pt x="0" y="83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3"/>
                  <a:pt x="7" y="0"/>
                  <a:pt x="13" y="0"/>
                </a:cubicBezTo>
                <a:cubicBezTo>
                  <a:pt x="17" y="0"/>
                  <a:pt x="23" y="3"/>
                  <a:pt x="23" y="10"/>
                </a:cubicBezTo>
                <a:cubicBezTo>
                  <a:pt x="23" y="831"/>
                  <a:pt x="23" y="831"/>
                  <a:pt x="23" y="831"/>
                </a:cubicBezTo>
                <a:cubicBezTo>
                  <a:pt x="23" y="838"/>
                  <a:pt x="17" y="845"/>
                  <a:pt x="13" y="8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85" name="Freeform 16">
            <a:extLst>
              <a:ext uri="{FF2B5EF4-FFF2-40B4-BE49-F238E27FC236}">
                <a16:creationId xmlns:a16="http://schemas.microsoft.com/office/drawing/2014/main" id="{A5047E49-1CE5-8D4A-9A3D-AE25647DD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855" y="5262191"/>
            <a:ext cx="237304" cy="227809"/>
          </a:xfrm>
          <a:custGeom>
            <a:avLst/>
            <a:gdLst>
              <a:gd name="T0" fmla="*/ 111 w 112"/>
              <a:gd name="T1" fmla="*/ 54 h 108"/>
              <a:gd name="T2" fmla="*/ 111 w 112"/>
              <a:gd name="T3" fmla="*/ 54 h 108"/>
              <a:gd name="T4" fmla="*/ 54 w 112"/>
              <a:gd name="T5" fmla="*/ 107 h 108"/>
              <a:gd name="T6" fmla="*/ 0 w 112"/>
              <a:gd name="T7" fmla="*/ 54 h 108"/>
              <a:gd name="T8" fmla="*/ 54 w 112"/>
              <a:gd name="T9" fmla="*/ 0 h 108"/>
              <a:gd name="T10" fmla="*/ 111 w 112"/>
              <a:gd name="T11" fmla="*/ 5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08">
                <a:moveTo>
                  <a:pt x="111" y="54"/>
                </a:moveTo>
                <a:lnTo>
                  <a:pt x="111" y="54"/>
                </a:lnTo>
                <a:cubicBezTo>
                  <a:pt x="111" y="84"/>
                  <a:pt x="84" y="107"/>
                  <a:pt x="54" y="107"/>
                </a:cubicBezTo>
                <a:cubicBezTo>
                  <a:pt x="27" y="107"/>
                  <a:pt x="0" y="84"/>
                  <a:pt x="0" y="54"/>
                </a:cubicBezTo>
                <a:cubicBezTo>
                  <a:pt x="0" y="24"/>
                  <a:pt x="27" y="0"/>
                  <a:pt x="54" y="0"/>
                </a:cubicBezTo>
                <a:cubicBezTo>
                  <a:pt x="84" y="0"/>
                  <a:pt x="111" y="24"/>
                  <a:pt x="111" y="5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86" name="Freeform 17">
            <a:extLst>
              <a:ext uri="{FF2B5EF4-FFF2-40B4-BE49-F238E27FC236}">
                <a16:creationId xmlns:a16="http://schemas.microsoft.com/office/drawing/2014/main" id="{4903E8DA-3574-DB4C-AB94-4565EE488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3823" y="7065679"/>
            <a:ext cx="170857" cy="170857"/>
          </a:xfrm>
          <a:custGeom>
            <a:avLst/>
            <a:gdLst>
              <a:gd name="T0" fmla="*/ 77 w 78"/>
              <a:gd name="T1" fmla="*/ 36 h 78"/>
              <a:gd name="T2" fmla="*/ 77 w 78"/>
              <a:gd name="T3" fmla="*/ 36 h 78"/>
              <a:gd name="T4" fmla="*/ 37 w 78"/>
              <a:gd name="T5" fmla="*/ 77 h 78"/>
              <a:gd name="T6" fmla="*/ 0 w 78"/>
              <a:gd name="T7" fmla="*/ 36 h 78"/>
              <a:gd name="T8" fmla="*/ 37 w 78"/>
              <a:gd name="T9" fmla="*/ 0 h 78"/>
              <a:gd name="T10" fmla="*/ 77 w 78"/>
              <a:gd name="T11" fmla="*/ 3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78">
                <a:moveTo>
                  <a:pt x="77" y="36"/>
                </a:moveTo>
                <a:lnTo>
                  <a:pt x="77" y="36"/>
                </a:lnTo>
                <a:cubicBezTo>
                  <a:pt x="77" y="60"/>
                  <a:pt x="60" y="77"/>
                  <a:pt x="37" y="77"/>
                </a:cubicBezTo>
                <a:cubicBezTo>
                  <a:pt x="17" y="77"/>
                  <a:pt x="0" y="60"/>
                  <a:pt x="0" y="36"/>
                </a:cubicBezTo>
                <a:cubicBezTo>
                  <a:pt x="0" y="16"/>
                  <a:pt x="17" y="0"/>
                  <a:pt x="37" y="0"/>
                </a:cubicBezTo>
                <a:cubicBezTo>
                  <a:pt x="60" y="0"/>
                  <a:pt x="77" y="16"/>
                  <a:pt x="77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87" name="Freeform 18">
            <a:extLst>
              <a:ext uri="{FF2B5EF4-FFF2-40B4-BE49-F238E27FC236}">
                <a16:creationId xmlns:a16="http://schemas.microsoft.com/office/drawing/2014/main" id="{BB13F489-2167-524F-84F2-4AE8E7A42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0776" y="5357111"/>
            <a:ext cx="47463" cy="1822472"/>
          </a:xfrm>
          <a:custGeom>
            <a:avLst/>
            <a:gdLst>
              <a:gd name="T0" fmla="*/ 10 w 21"/>
              <a:gd name="T1" fmla="*/ 845 h 846"/>
              <a:gd name="T2" fmla="*/ 10 w 21"/>
              <a:gd name="T3" fmla="*/ 845 h 846"/>
              <a:gd name="T4" fmla="*/ 0 w 21"/>
              <a:gd name="T5" fmla="*/ 831 h 846"/>
              <a:gd name="T6" fmla="*/ 0 w 21"/>
              <a:gd name="T7" fmla="*/ 10 h 846"/>
              <a:gd name="T8" fmla="*/ 10 w 21"/>
              <a:gd name="T9" fmla="*/ 0 h 846"/>
              <a:gd name="T10" fmla="*/ 20 w 21"/>
              <a:gd name="T11" fmla="*/ 10 h 846"/>
              <a:gd name="T12" fmla="*/ 20 w 21"/>
              <a:gd name="T13" fmla="*/ 831 h 846"/>
              <a:gd name="T14" fmla="*/ 10 w 21"/>
              <a:gd name="T15" fmla="*/ 845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846">
                <a:moveTo>
                  <a:pt x="10" y="845"/>
                </a:moveTo>
                <a:lnTo>
                  <a:pt x="10" y="845"/>
                </a:lnTo>
                <a:cubicBezTo>
                  <a:pt x="3" y="845"/>
                  <a:pt x="0" y="838"/>
                  <a:pt x="0" y="83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3"/>
                  <a:pt x="3" y="0"/>
                  <a:pt x="10" y="0"/>
                </a:cubicBezTo>
                <a:cubicBezTo>
                  <a:pt x="17" y="0"/>
                  <a:pt x="20" y="3"/>
                  <a:pt x="20" y="10"/>
                </a:cubicBezTo>
                <a:cubicBezTo>
                  <a:pt x="20" y="831"/>
                  <a:pt x="20" y="831"/>
                  <a:pt x="20" y="831"/>
                </a:cubicBezTo>
                <a:cubicBezTo>
                  <a:pt x="20" y="838"/>
                  <a:pt x="17" y="845"/>
                  <a:pt x="10" y="8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8" name="Freeform 19">
            <a:extLst>
              <a:ext uri="{FF2B5EF4-FFF2-40B4-BE49-F238E27FC236}">
                <a16:creationId xmlns:a16="http://schemas.microsoft.com/office/drawing/2014/main" id="{EC3D2679-7B71-5E43-B41A-7E3D4BC55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308" y="8755262"/>
            <a:ext cx="3341199" cy="3341198"/>
          </a:xfrm>
          <a:custGeom>
            <a:avLst/>
            <a:gdLst>
              <a:gd name="T0" fmla="*/ 1553 w 1554"/>
              <a:gd name="T1" fmla="*/ 60 h 1554"/>
              <a:gd name="T2" fmla="*/ 1553 w 1554"/>
              <a:gd name="T3" fmla="*/ 60 h 1554"/>
              <a:gd name="T4" fmla="*/ 1493 w 1554"/>
              <a:gd name="T5" fmla="*/ 0 h 1554"/>
              <a:gd name="T6" fmla="*/ 60 w 1554"/>
              <a:gd name="T7" fmla="*/ 0 h 1554"/>
              <a:gd name="T8" fmla="*/ 0 w 1554"/>
              <a:gd name="T9" fmla="*/ 60 h 1554"/>
              <a:gd name="T10" fmla="*/ 0 w 1554"/>
              <a:gd name="T11" fmla="*/ 1493 h 1554"/>
              <a:gd name="T12" fmla="*/ 60 w 1554"/>
              <a:gd name="T13" fmla="*/ 1553 h 1554"/>
              <a:gd name="T14" fmla="*/ 728 w 1554"/>
              <a:gd name="T15" fmla="*/ 1553 h 1554"/>
              <a:gd name="T16" fmla="*/ 1553 w 1554"/>
              <a:gd name="T17" fmla="*/ 1092 h 1554"/>
              <a:gd name="T18" fmla="*/ 1553 w 1554"/>
              <a:gd name="T19" fmla="*/ 60 h 1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4" h="1554">
                <a:moveTo>
                  <a:pt x="1553" y="60"/>
                </a:moveTo>
                <a:lnTo>
                  <a:pt x="1553" y="60"/>
                </a:lnTo>
                <a:cubicBezTo>
                  <a:pt x="1553" y="26"/>
                  <a:pt x="1527" y="0"/>
                  <a:pt x="1493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7" y="0"/>
                  <a:pt x="0" y="26"/>
                  <a:pt x="0" y="60"/>
                </a:cubicBezTo>
                <a:cubicBezTo>
                  <a:pt x="0" y="1493"/>
                  <a:pt x="0" y="1493"/>
                  <a:pt x="0" y="1493"/>
                </a:cubicBezTo>
                <a:cubicBezTo>
                  <a:pt x="0" y="1526"/>
                  <a:pt x="27" y="1553"/>
                  <a:pt x="60" y="1553"/>
                </a:cubicBezTo>
                <a:cubicBezTo>
                  <a:pt x="728" y="1553"/>
                  <a:pt x="728" y="1553"/>
                  <a:pt x="728" y="1553"/>
                </a:cubicBezTo>
                <a:cubicBezTo>
                  <a:pt x="1553" y="1092"/>
                  <a:pt x="1553" y="1092"/>
                  <a:pt x="1553" y="1092"/>
                </a:cubicBezTo>
                <a:lnTo>
                  <a:pt x="1553" y="6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89" name="Freeform 20">
            <a:extLst>
              <a:ext uri="{FF2B5EF4-FFF2-40B4-BE49-F238E27FC236}">
                <a16:creationId xmlns:a16="http://schemas.microsoft.com/office/drawing/2014/main" id="{0592134D-7A6F-BC46-8E9E-8E4753CAE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612" y="8992560"/>
            <a:ext cx="2876086" cy="2885580"/>
          </a:xfrm>
          <a:custGeom>
            <a:avLst/>
            <a:gdLst>
              <a:gd name="T0" fmla="*/ 1336 w 1337"/>
              <a:gd name="T1" fmla="*/ 60 h 1340"/>
              <a:gd name="T2" fmla="*/ 1336 w 1337"/>
              <a:gd name="T3" fmla="*/ 60 h 1340"/>
              <a:gd name="T4" fmla="*/ 1276 w 1337"/>
              <a:gd name="T5" fmla="*/ 0 h 1340"/>
              <a:gd name="T6" fmla="*/ 57 w 1337"/>
              <a:gd name="T7" fmla="*/ 0 h 1340"/>
              <a:gd name="T8" fmla="*/ 0 w 1337"/>
              <a:gd name="T9" fmla="*/ 60 h 1340"/>
              <a:gd name="T10" fmla="*/ 0 w 1337"/>
              <a:gd name="T11" fmla="*/ 1279 h 1340"/>
              <a:gd name="T12" fmla="*/ 57 w 1337"/>
              <a:gd name="T13" fmla="*/ 1339 h 1340"/>
              <a:gd name="T14" fmla="*/ 812 w 1337"/>
              <a:gd name="T15" fmla="*/ 1339 h 1340"/>
              <a:gd name="T16" fmla="*/ 1336 w 1337"/>
              <a:gd name="T17" fmla="*/ 1045 h 1340"/>
              <a:gd name="T18" fmla="*/ 1336 w 1337"/>
              <a:gd name="T19" fmla="*/ 60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7" h="1340">
                <a:moveTo>
                  <a:pt x="1336" y="60"/>
                </a:moveTo>
                <a:lnTo>
                  <a:pt x="1336" y="60"/>
                </a:lnTo>
                <a:cubicBezTo>
                  <a:pt x="1336" y="26"/>
                  <a:pt x="1310" y="0"/>
                  <a:pt x="127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27" y="0"/>
                  <a:pt x="0" y="26"/>
                  <a:pt x="0" y="60"/>
                </a:cubicBezTo>
                <a:cubicBezTo>
                  <a:pt x="0" y="1279"/>
                  <a:pt x="0" y="1279"/>
                  <a:pt x="0" y="1279"/>
                </a:cubicBezTo>
                <a:cubicBezTo>
                  <a:pt x="0" y="1312"/>
                  <a:pt x="27" y="1339"/>
                  <a:pt x="57" y="1339"/>
                </a:cubicBezTo>
                <a:cubicBezTo>
                  <a:pt x="812" y="1339"/>
                  <a:pt x="812" y="1339"/>
                  <a:pt x="812" y="1339"/>
                </a:cubicBezTo>
                <a:cubicBezTo>
                  <a:pt x="1336" y="1045"/>
                  <a:pt x="1336" y="1045"/>
                  <a:pt x="1336" y="1045"/>
                </a:cubicBezTo>
                <a:lnTo>
                  <a:pt x="1336" y="6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0" name="Freeform 21">
            <a:extLst>
              <a:ext uri="{FF2B5EF4-FFF2-40B4-BE49-F238E27FC236}">
                <a16:creationId xmlns:a16="http://schemas.microsoft.com/office/drawing/2014/main" id="{23E6B5C8-292E-444E-BA90-24A708231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498" y="10615702"/>
            <a:ext cx="1775009" cy="1480758"/>
          </a:xfrm>
          <a:custGeom>
            <a:avLst/>
            <a:gdLst>
              <a:gd name="T0" fmla="*/ 0 w 826"/>
              <a:gd name="T1" fmla="*/ 688 h 689"/>
              <a:gd name="T2" fmla="*/ 0 w 826"/>
              <a:gd name="T3" fmla="*/ 688 h 689"/>
              <a:gd name="T4" fmla="*/ 405 w 826"/>
              <a:gd name="T5" fmla="*/ 36 h 689"/>
              <a:gd name="T6" fmla="*/ 485 w 826"/>
              <a:gd name="T7" fmla="*/ 16 h 689"/>
              <a:gd name="T8" fmla="*/ 825 w 826"/>
              <a:gd name="T9" fmla="*/ 227 h 689"/>
              <a:gd name="T10" fmla="*/ 0 w 826"/>
              <a:gd name="T11" fmla="*/ 688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6" h="689">
                <a:moveTo>
                  <a:pt x="0" y="688"/>
                </a:moveTo>
                <a:lnTo>
                  <a:pt x="0" y="688"/>
                </a:lnTo>
                <a:cubicBezTo>
                  <a:pt x="405" y="36"/>
                  <a:pt x="405" y="36"/>
                  <a:pt x="405" y="36"/>
                </a:cubicBezTo>
                <a:cubicBezTo>
                  <a:pt x="421" y="10"/>
                  <a:pt x="458" y="0"/>
                  <a:pt x="485" y="16"/>
                </a:cubicBezTo>
                <a:cubicBezTo>
                  <a:pt x="825" y="227"/>
                  <a:pt x="825" y="227"/>
                  <a:pt x="825" y="227"/>
                </a:cubicBezTo>
                <a:lnTo>
                  <a:pt x="0" y="68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1" name="Freeform 22">
            <a:extLst>
              <a:ext uri="{FF2B5EF4-FFF2-40B4-BE49-F238E27FC236}">
                <a16:creationId xmlns:a16="http://schemas.microsoft.com/office/drawing/2014/main" id="{6E6BEAB5-100F-2443-BDA1-20C9F6419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7508" y="8755262"/>
            <a:ext cx="3341199" cy="3341198"/>
          </a:xfrm>
          <a:custGeom>
            <a:avLst/>
            <a:gdLst>
              <a:gd name="T0" fmla="*/ 1553 w 1554"/>
              <a:gd name="T1" fmla="*/ 60 h 1554"/>
              <a:gd name="T2" fmla="*/ 1553 w 1554"/>
              <a:gd name="T3" fmla="*/ 60 h 1554"/>
              <a:gd name="T4" fmla="*/ 1493 w 1554"/>
              <a:gd name="T5" fmla="*/ 0 h 1554"/>
              <a:gd name="T6" fmla="*/ 60 w 1554"/>
              <a:gd name="T7" fmla="*/ 0 h 1554"/>
              <a:gd name="T8" fmla="*/ 0 w 1554"/>
              <a:gd name="T9" fmla="*/ 60 h 1554"/>
              <a:gd name="T10" fmla="*/ 0 w 1554"/>
              <a:gd name="T11" fmla="*/ 1493 h 1554"/>
              <a:gd name="T12" fmla="*/ 60 w 1554"/>
              <a:gd name="T13" fmla="*/ 1553 h 1554"/>
              <a:gd name="T14" fmla="*/ 725 w 1554"/>
              <a:gd name="T15" fmla="*/ 1553 h 1554"/>
              <a:gd name="T16" fmla="*/ 1553 w 1554"/>
              <a:gd name="T17" fmla="*/ 1092 h 1554"/>
              <a:gd name="T18" fmla="*/ 1553 w 1554"/>
              <a:gd name="T19" fmla="*/ 60 h 1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4" h="1554">
                <a:moveTo>
                  <a:pt x="1553" y="60"/>
                </a:moveTo>
                <a:lnTo>
                  <a:pt x="1553" y="60"/>
                </a:lnTo>
                <a:cubicBezTo>
                  <a:pt x="1553" y="26"/>
                  <a:pt x="1527" y="0"/>
                  <a:pt x="1493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7" y="0"/>
                  <a:pt x="0" y="26"/>
                  <a:pt x="0" y="60"/>
                </a:cubicBezTo>
                <a:cubicBezTo>
                  <a:pt x="0" y="1493"/>
                  <a:pt x="0" y="1493"/>
                  <a:pt x="0" y="1493"/>
                </a:cubicBezTo>
                <a:cubicBezTo>
                  <a:pt x="0" y="1526"/>
                  <a:pt x="27" y="1553"/>
                  <a:pt x="60" y="1553"/>
                </a:cubicBezTo>
                <a:cubicBezTo>
                  <a:pt x="725" y="1553"/>
                  <a:pt x="725" y="1553"/>
                  <a:pt x="725" y="1553"/>
                </a:cubicBezTo>
                <a:cubicBezTo>
                  <a:pt x="1553" y="1092"/>
                  <a:pt x="1553" y="1092"/>
                  <a:pt x="1553" y="1092"/>
                </a:cubicBezTo>
                <a:lnTo>
                  <a:pt x="1553" y="6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2" name="Freeform 23">
            <a:extLst>
              <a:ext uri="{FF2B5EF4-FFF2-40B4-BE49-F238E27FC236}">
                <a16:creationId xmlns:a16="http://schemas.microsoft.com/office/drawing/2014/main" id="{A3A3F908-3EDC-8A41-B18D-69C3A834B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317" y="8992560"/>
            <a:ext cx="2876086" cy="2885580"/>
          </a:xfrm>
          <a:custGeom>
            <a:avLst/>
            <a:gdLst>
              <a:gd name="T0" fmla="*/ 1336 w 1337"/>
              <a:gd name="T1" fmla="*/ 60 h 1340"/>
              <a:gd name="T2" fmla="*/ 1336 w 1337"/>
              <a:gd name="T3" fmla="*/ 60 h 1340"/>
              <a:gd name="T4" fmla="*/ 1279 w 1337"/>
              <a:gd name="T5" fmla="*/ 0 h 1340"/>
              <a:gd name="T6" fmla="*/ 60 w 1337"/>
              <a:gd name="T7" fmla="*/ 0 h 1340"/>
              <a:gd name="T8" fmla="*/ 0 w 1337"/>
              <a:gd name="T9" fmla="*/ 60 h 1340"/>
              <a:gd name="T10" fmla="*/ 0 w 1337"/>
              <a:gd name="T11" fmla="*/ 1279 h 1340"/>
              <a:gd name="T12" fmla="*/ 60 w 1337"/>
              <a:gd name="T13" fmla="*/ 1339 h 1340"/>
              <a:gd name="T14" fmla="*/ 815 w 1337"/>
              <a:gd name="T15" fmla="*/ 1339 h 1340"/>
              <a:gd name="T16" fmla="*/ 1336 w 1337"/>
              <a:gd name="T17" fmla="*/ 1045 h 1340"/>
              <a:gd name="T18" fmla="*/ 1336 w 1337"/>
              <a:gd name="T19" fmla="*/ 60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7" h="1340">
                <a:moveTo>
                  <a:pt x="1336" y="60"/>
                </a:moveTo>
                <a:lnTo>
                  <a:pt x="1336" y="60"/>
                </a:lnTo>
                <a:cubicBezTo>
                  <a:pt x="1336" y="26"/>
                  <a:pt x="1309" y="0"/>
                  <a:pt x="1279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7" y="0"/>
                  <a:pt x="0" y="26"/>
                  <a:pt x="0" y="60"/>
                </a:cubicBezTo>
                <a:cubicBezTo>
                  <a:pt x="0" y="1279"/>
                  <a:pt x="0" y="1279"/>
                  <a:pt x="0" y="1279"/>
                </a:cubicBezTo>
                <a:cubicBezTo>
                  <a:pt x="0" y="1312"/>
                  <a:pt x="27" y="1339"/>
                  <a:pt x="60" y="1339"/>
                </a:cubicBezTo>
                <a:cubicBezTo>
                  <a:pt x="815" y="1339"/>
                  <a:pt x="815" y="1339"/>
                  <a:pt x="815" y="1339"/>
                </a:cubicBezTo>
                <a:cubicBezTo>
                  <a:pt x="1336" y="1045"/>
                  <a:pt x="1336" y="1045"/>
                  <a:pt x="1336" y="1045"/>
                </a:cubicBezTo>
                <a:lnTo>
                  <a:pt x="1336" y="6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3" name="Freeform 24">
            <a:extLst>
              <a:ext uri="{FF2B5EF4-FFF2-40B4-BE49-F238E27FC236}">
                <a16:creationId xmlns:a16="http://schemas.microsoft.com/office/drawing/2014/main" id="{B3F3AE04-7E6A-2F44-AA20-D518F9A0C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4203" y="10615702"/>
            <a:ext cx="1784504" cy="1480758"/>
          </a:xfrm>
          <a:custGeom>
            <a:avLst/>
            <a:gdLst>
              <a:gd name="T0" fmla="*/ 0 w 829"/>
              <a:gd name="T1" fmla="*/ 688 h 689"/>
              <a:gd name="T2" fmla="*/ 0 w 829"/>
              <a:gd name="T3" fmla="*/ 688 h 689"/>
              <a:gd name="T4" fmla="*/ 407 w 829"/>
              <a:gd name="T5" fmla="*/ 36 h 689"/>
              <a:gd name="T6" fmla="*/ 488 w 829"/>
              <a:gd name="T7" fmla="*/ 16 h 689"/>
              <a:gd name="T8" fmla="*/ 828 w 829"/>
              <a:gd name="T9" fmla="*/ 227 h 689"/>
              <a:gd name="T10" fmla="*/ 0 w 829"/>
              <a:gd name="T11" fmla="*/ 688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9" h="689">
                <a:moveTo>
                  <a:pt x="0" y="688"/>
                </a:moveTo>
                <a:lnTo>
                  <a:pt x="0" y="688"/>
                </a:lnTo>
                <a:cubicBezTo>
                  <a:pt x="407" y="36"/>
                  <a:pt x="407" y="36"/>
                  <a:pt x="407" y="36"/>
                </a:cubicBezTo>
                <a:cubicBezTo>
                  <a:pt x="424" y="10"/>
                  <a:pt x="461" y="0"/>
                  <a:pt x="488" y="16"/>
                </a:cubicBezTo>
                <a:cubicBezTo>
                  <a:pt x="828" y="227"/>
                  <a:pt x="828" y="227"/>
                  <a:pt x="828" y="227"/>
                </a:cubicBezTo>
                <a:lnTo>
                  <a:pt x="0" y="68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4" name="Freeform 25">
            <a:extLst>
              <a:ext uri="{FF2B5EF4-FFF2-40B4-BE49-F238E27FC236}">
                <a16:creationId xmlns:a16="http://schemas.microsoft.com/office/drawing/2014/main" id="{6E36837D-3B62-8A48-8F75-FA0B26F93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213" y="8755262"/>
            <a:ext cx="3341199" cy="3341198"/>
          </a:xfrm>
          <a:custGeom>
            <a:avLst/>
            <a:gdLst>
              <a:gd name="T0" fmla="*/ 1553 w 1554"/>
              <a:gd name="T1" fmla="*/ 60 h 1554"/>
              <a:gd name="T2" fmla="*/ 1553 w 1554"/>
              <a:gd name="T3" fmla="*/ 60 h 1554"/>
              <a:gd name="T4" fmla="*/ 1493 w 1554"/>
              <a:gd name="T5" fmla="*/ 0 h 1554"/>
              <a:gd name="T6" fmla="*/ 60 w 1554"/>
              <a:gd name="T7" fmla="*/ 0 h 1554"/>
              <a:gd name="T8" fmla="*/ 0 w 1554"/>
              <a:gd name="T9" fmla="*/ 60 h 1554"/>
              <a:gd name="T10" fmla="*/ 0 w 1554"/>
              <a:gd name="T11" fmla="*/ 1493 h 1554"/>
              <a:gd name="T12" fmla="*/ 60 w 1554"/>
              <a:gd name="T13" fmla="*/ 1553 h 1554"/>
              <a:gd name="T14" fmla="*/ 725 w 1554"/>
              <a:gd name="T15" fmla="*/ 1553 h 1554"/>
              <a:gd name="T16" fmla="*/ 1553 w 1554"/>
              <a:gd name="T17" fmla="*/ 1092 h 1554"/>
              <a:gd name="T18" fmla="*/ 1553 w 1554"/>
              <a:gd name="T19" fmla="*/ 60 h 1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4" h="1554">
                <a:moveTo>
                  <a:pt x="1553" y="60"/>
                </a:moveTo>
                <a:lnTo>
                  <a:pt x="1553" y="60"/>
                </a:lnTo>
                <a:cubicBezTo>
                  <a:pt x="1553" y="26"/>
                  <a:pt x="1527" y="0"/>
                  <a:pt x="1493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7" y="0"/>
                  <a:pt x="0" y="26"/>
                  <a:pt x="0" y="60"/>
                </a:cubicBezTo>
                <a:cubicBezTo>
                  <a:pt x="0" y="1493"/>
                  <a:pt x="0" y="1493"/>
                  <a:pt x="0" y="1493"/>
                </a:cubicBezTo>
                <a:cubicBezTo>
                  <a:pt x="0" y="1526"/>
                  <a:pt x="27" y="1553"/>
                  <a:pt x="60" y="1553"/>
                </a:cubicBezTo>
                <a:cubicBezTo>
                  <a:pt x="725" y="1553"/>
                  <a:pt x="725" y="1553"/>
                  <a:pt x="725" y="1553"/>
                </a:cubicBezTo>
                <a:cubicBezTo>
                  <a:pt x="1553" y="1092"/>
                  <a:pt x="1553" y="1092"/>
                  <a:pt x="1553" y="1092"/>
                </a:cubicBezTo>
                <a:lnTo>
                  <a:pt x="1553" y="6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5" name="Freeform 26">
            <a:extLst>
              <a:ext uri="{FF2B5EF4-FFF2-40B4-BE49-F238E27FC236}">
                <a16:creationId xmlns:a16="http://schemas.microsoft.com/office/drawing/2014/main" id="{FE503395-0AD6-AC48-9BE7-10FB49B95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5022" y="8992560"/>
            <a:ext cx="2876086" cy="2885580"/>
          </a:xfrm>
          <a:custGeom>
            <a:avLst/>
            <a:gdLst>
              <a:gd name="T0" fmla="*/ 1336 w 1337"/>
              <a:gd name="T1" fmla="*/ 60 h 1340"/>
              <a:gd name="T2" fmla="*/ 1336 w 1337"/>
              <a:gd name="T3" fmla="*/ 60 h 1340"/>
              <a:gd name="T4" fmla="*/ 1276 w 1337"/>
              <a:gd name="T5" fmla="*/ 0 h 1340"/>
              <a:gd name="T6" fmla="*/ 60 w 1337"/>
              <a:gd name="T7" fmla="*/ 0 h 1340"/>
              <a:gd name="T8" fmla="*/ 0 w 1337"/>
              <a:gd name="T9" fmla="*/ 60 h 1340"/>
              <a:gd name="T10" fmla="*/ 0 w 1337"/>
              <a:gd name="T11" fmla="*/ 1279 h 1340"/>
              <a:gd name="T12" fmla="*/ 60 w 1337"/>
              <a:gd name="T13" fmla="*/ 1339 h 1340"/>
              <a:gd name="T14" fmla="*/ 812 w 1337"/>
              <a:gd name="T15" fmla="*/ 1339 h 1340"/>
              <a:gd name="T16" fmla="*/ 1336 w 1337"/>
              <a:gd name="T17" fmla="*/ 1045 h 1340"/>
              <a:gd name="T18" fmla="*/ 1336 w 1337"/>
              <a:gd name="T19" fmla="*/ 60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7" h="1340">
                <a:moveTo>
                  <a:pt x="1336" y="60"/>
                </a:moveTo>
                <a:lnTo>
                  <a:pt x="1336" y="60"/>
                </a:lnTo>
                <a:cubicBezTo>
                  <a:pt x="1336" y="26"/>
                  <a:pt x="1310" y="0"/>
                  <a:pt x="127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7" y="0"/>
                  <a:pt x="0" y="26"/>
                  <a:pt x="0" y="60"/>
                </a:cubicBezTo>
                <a:cubicBezTo>
                  <a:pt x="0" y="1279"/>
                  <a:pt x="0" y="1279"/>
                  <a:pt x="0" y="1279"/>
                </a:cubicBezTo>
                <a:cubicBezTo>
                  <a:pt x="0" y="1312"/>
                  <a:pt x="27" y="1339"/>
                  <a:pt x="60" y="1339"/>
                </a:cubicBezTo>
                <a:cubicBezTo>
                  <a:pt x="812" y="1339"/>
                  <a:pt x="812" y="1339"/>
                  <a:pt x="812" y="1339"/>
                </a:cubicBezTo>
                <a:cubicBezTo>
                  <a:pt x="1336" y="1045"/>
                  <a:pt x="1336" y="1045"/>
                  <a:pt x="1336" y="1045"/>
                </a:cubicBezTo>
                <a:lnTo>
                  <a:pt x="1336" y="6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6" name="Freeform 27">
            <a:extLst>
              <a:ext uri="{FF2B5EF4-FFF2-40B4-BE49-F238E27FC236}">
                <a16:creationId xmlns:a16="http://schemas.microsoft.com/office/drawing/2014/main" id="{7BF97FEF-86B3-BB40-BB56-34D7B5D26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3908" y="10615702"/>
            <a:ext cx="1784504" cy="1480758"/>
          </a:xfrm>
          <a:custGeom>
            <a:avLst/>
            <a:gdLst>
              <a:gd name="T0" fmla="*/ 0 w 829"/>
              <a:gd name="T1" fmla="*/ 688 h 689"/>
              <a:gd name="T2" fmla="*/ 0 w 829"/>
              <a:gd name="T3" fmla="*/ 688 h 689"/>
              <a:gd name="T4" fmla="*/ 408 w 829"/>
              <a:gd name="T5" fmla="*/ 36 h 689"/>
              <a:gd name="T6" fmla="*/ 488 w 829"/>
              <a:gd name="T7" fmla="*/ 16 h 689"/>
              <a:gd name="T8" fmla="*/ 828 w 829"/>
              <a:gd name="T9" fmla="*/ 227 h 689"/>
              <a:gd name="T10" fmla="*/ 0 w 829"/>
              <a:gd name="T11" fmla="*/ 688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9" h="689">
                <a:moveTo>
                  <a:pt x="0" y="688"/>
                </a:moveTo>
                <a:lnTo>
                  <a:pt x="0" y="688"/>
                </a:lnTo>
                <a:cubicBezTo>
                  <a:pt x="408" y="36"/>
                  <a:pt x="408" y="36"/>
                  <a:pt x="408" y="36"/>
                </a:cubicBezTo>
                <a:cubicBezTo>
                  <a:pt x="424" y="10"/>
                  <a:pt x="461" y="0"/>
                  <a:pt x="488" y="16"/>
                </a:cubicBezTo>
                <a:cubicBezTo>
                  <a:pt x="828" y="227"/>
                  <a:pt x="828" y="227"/>
                  <a:pt x="828" y="227"/>
                </a:cubicBezTo>
                <a:lnTo>
                  <a:pt x="0" y="68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7" name="Freeform 28">
            <a:extLst>
              <a:ext uri="{FF2B5EF4-FFF2-40B4-BE49-F238E27FC236}">
                <a16:creationId xmlns:a16="http://schemas.microsoft.com/office/drawing/2014/main" id="{F1F8C353-3F18-7041-901A-ED589E01B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9966" y="8755262"/>
            <a:ext cx="3341199" cy="3341198"/>
          </a:xfrm>
          <a:custGeom>
            <a:avLst/>
            <a:gdLst>
              <a:gd name="T0" fmla="*/ 1553 w 1554"/>
              <a:gd name="T1" fmla="*/ 60 h 1554"/>
              <a:gd name="T2" fmla="*/ 1553 w 1554"/>
              <a:gd name="T3" fmla="*/ 60 h 1554"/>
              <a:gd name="T4" fmla="*/ 1493 w 1554"/>
              <a:gd name="T5" fmla="*/ 0 h 1554"/>
              <a:gd name="T6" fmla="*/ 60 w 1554"/>
              <a:gd name="T7" fmla="*/ 0 h 1554"/>
              <a:gd name="T8" fmla="*/ 0 w 1554"/>
              <a:gd name="T9" fmla="*/ 60 h 1554"/>
              <a:gd name="T10" fmla="*/ 0 w 1554"/>
              <a:gd name="T11" fmla="*/ 1493 h 1554"/>
              <a:gd name="T12" fmla="*/ 60 w 1554"/>
              <a:gd name="T13" fmla="*/ 1553 h 1554"/>
              <a:gd name="T14" fmla="*/ 728 w 1554"/>
              <a:gd name="T15" fmla="*/ 1553 h 1554"/>
              <a:gd name="T16" fmla="*/ 1553 w 1554"/>
              <a:gd name="T17" fmla="*/ 1092 h 1554"/>
              <a:gd name="T18" fmla="*/ 1553 w 1554"/>
              <a:gd name="T19" fmla="*/ 60 h 1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4" h="1554">
                <a:moveTo>
                  <a:pt x="1553" y="60"/>
                </a:moveTo>
                <a:lnTo>
                  <a:pt x="1553" y="60"/>
                </a:lnTo>
                <a:cubicBezTo>
                  <a:pt x="1553" y="26"/>
                  <a:pt x="1526" y="0"/>
                  <a:pt x="1493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6" y="0"/>
                  <a:pt x="0" y="26"/>
                  <a:pt x="0" y="60"/>
                </a:cubicBezTo>
                <a:cubicBezTo>
                  <a:pt x="0" y="1493"/>
                  <a:pt x="0" y="1493"/>
                  <a:pt x="0" y="1493"/>
                </a:cubicBezTo>
                <a:cubicBezTo>
                  <a:pt x="0" y="1526"/>
                  <a:pt x="26" y="1553"/>
                  <a:pt x="60" y="1553"/>
                </a:cubicBezTo>
                <a:cubicBezTo>
                  <a:pt x="728" y="1553"/>
                  <a:pt x="728" y="1553"/>
                  <a:pt x="728" y="1553"/>
                </a:cubicBezTo>
                <a:cubicBezTo>
                  <a:pt x="1553" y="1092"/>
                  <a:pt x="1553" y="1092"/>
                  <a:pt x="1553" y="1092"/>
                </a:cubicBezTo>
                <a:lnTo>
                  <a:pt x="1553" y="6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8" name="Freeform 29">
            <a:extLst>
              <a:ext uri="{FF2B5EF4-FFF2-40B4-BE49-F238E27FC236}">
                <a16:creationId xmlns:a16="http://schemas.microsoft.com/office/drawing/2014/main" id="{51EE8BD3-97F5-8644-9FF7-8F09FA039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7264" y="8992560"/>
            <a:ext cx="2876092" cy="2885580"/>
          </a:xfrm>
          <a:custGeom>
            <a:avLst/>
            <a:gdLst>
              <a:gd name="T0" fmla="*/ 1336 w 1337"/>
              <a:gd name="T1" fmla="*/ 60 h 1340"/>
              <a:gd name="T2" fmla="*/ 1336 w 1337"/>
              <a:gd name="T3" fmla="*/ 60 h 1340"/>
              <a:gd name="T4" fmla="*/ 1276 w 1337"/>
              <a:gd name="T5" fmla="*/ 0 h 1340"/>
              <a:gd name="T6" fmla="*/ 60 w 1337"/>
              <a:gd name="T7" fmla="*/ 0 h 1340"/>
              <a:gd name="T8" fmla="*/ 0 w 1337"/>
              <a:gd name="T9" fmla="*/ 60 h 1340"/>
              <a:gd name="T10" fmla="*/ 0 w 1337"/>
              <a:gd name="T11" fmla="*/ 1279 h 1340"/>
              <a:gd name="T12" fmla="*/ 60 w 1337"/>
              <a:gd name="T13" fmla="*/ 1339 h 1340"/>
              <a:gd name="T14" fmla="*/ 811 w 1337"/>
              <a:gd name="T15" fmla="*/ 1339 h 1340"/>
              <a:gd name="T16" fmla="*/ 1336 w 1337"/>
              <a:gd name="T17" fmla="*/ 1045 h 1340"/>
              <a:gd name="T18" fmla="*/ 1336 w 1337"/>
              <a:gd name="T19" fmla="*/ 60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7" h="1340">
                <a:moveTo>
                  <a:pt x="1336" y="60"/>
                </a:moveTo>
                <a:lnTo>
                  <a:pt x="1336" y="60"/>
                </a:lnTo>
                <a:cubicBezTo>
                  <a:pt x="1336" y="26"/>
                  <a:pt x="1309" y="0"/>
                  <a:pt x="127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7" y="0"/>
                  <a:pt x="0" y="26"/>
                  <a:pt x="0" y="60"/>
                </a:cubicBezTo>
                <a:cubicBezTo>
                  <a:pt x="0" y="1279"/>
                  <a:pt x="0" y="1279"/>
                  <a:pt x="0" y="1279"/>
                </a:cubicBezTo>
                <a:cubicBezTo>
                  <a:pt x="0" y="1312"/>
                  <a:pt x="27" y="1339"/>
                  <a:pt x="60" y="1339"/>
                </a:cubicBezTo>
                <a:cubicBezTo>
                  <a:pt x="811" y="1339"/>
                  <a:pt x="811" y="1339"/>
                  <a:pt x="811" y="1339"/>
                </a:cubicBezTo>
                <a:cubicBezTo>
                  <a:pt x="1336" y="1045"/>
                  <a:pt x="1336" y="1045"/>
                  <a:pt x="1336" y="1045"/>
                </a:cubicBezTo>
                <a:lnTo>
                  <a:pt x="1336" y="6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9" name="Freeform 30">
            <a:extLst>
              <a:ext uri="{FF2B5EF4-FFF2-40B4-BE49-F238E27FC236}">
                <a16:creationId xmlns:a16="http://schemas.microsoft.com/office/drawing/2014/main" id="{71A9B02F-C04E-854D-AC14-481F043E1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5645" y="10615702"/>
            <a:ext cx="1775009" cy="1480758"/>
          </a:xfrm>
          <a:custGeom>
            <a:avLst/>
            <a:gdLst>
              <a:gd name="T0" fmla="*/ 0 w 826"/>
              <a:gd name="T1" fmla="*/ 688 h 689"/>
              <a:gd name="T2" fmla="*/ 0 w 826"/>
              <a:gd name="T3" fmla="*/ 688 h 689"/>
              <a:gd name="T4" fmla="*/ 404 w 826"/>
              <a:gd name="T5" fmla="*/ 36 h 689"/>
              <a:gd name="T6" fmla="*/ 487 w 826"/>
              <a:gd name="T7" fmla="*/ 16 h 689"/>
              <a:gd name="T8" fmla="*/ 825 w 826"/>
              <a:gd name="T9" fmla="*/ 227 h 689"/>
              <a:gd name="T10" fmla="*/ 0 w 826"/>
              <a:gd name="T11" fmla="*/ 688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6" h="689">
                <a:moveTo>
                  <a:pt x="0" y="688"/>
                </a:moveTo>
                <a:lnTo>
                  <a:pt x="0" y="688"/>
                </a:lnTo>
                <a:cubicBezTo>
                  <a:pt x="404" y="36"/>
                  <a:pt x="404" y="36"/>
                  <a:pt x="404" y="36"/>
                </a:cubicBezTo>
                <a:cubicBezTo>
                  <a:pt x="421" y="10"/>
                  <a:pt x="457" y="0"/>
                  <a:pt x="487" y="16"/>
                </a:cubicBezTo>
                <a:cubicBezTo>
                  <a:pt x="825" y="227"/>
                  <a:pt x="825" y="227"/>
                  <a:pt x="825" y="227"/>
                </a:cubicBezTo>
                <a:lnTo>
                  <a:pt x="0" y="68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00" name="Freeform 31">
            <a:extLst>
              <a:ext uri="{FF2B5EF4-FFF2-40B4-BE49-F238E27FC236}">
                <a16:creationId xmlns:a16="http://schemas.microsoft.com/office/drawing/2014/main" id="{14BF6A12-0BE5-E54D-8EBC-25A157F44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8144" y="8755262"/>
            <a:ext cx="3341199" cy="3341198"/>
          </a:xfrm>
          <a:custGeom>
            <a:avLst/>
            <a:gdLst>
              <a:gd name="T0" fmla="*/ 1550 w 1551"/>
              <a:gd name="T1" fmla="*/ 60 h 1554"/>
              <a:gd name="T2" fmla="*/ 1550 w 1551"/>
              <a:gd name="T3" fmla="*/ 60 h 1554"/>
              <a:gd name="T4" fmla="*/ 1489 w 1551"/>
              <a:gd name="T5" fmla="*/ 0 h 1554"/>
              <a:gd name="T6" fmla="*/ 60 w 1551"/>
              <a:gd name="T7" fmla="*/ 0 h 1554"/>
              <a:gd name="T8" fmla="*/ 0 w 1551"/>
              <a:gd name="T9" fmla="*/ 60 h 1554"/>
              <a:gd name="T10" fmla="*/ 0 w 1551"/>
              <a:gd name="T11" fmla="*/ 1493 h 1554"/>
              <a:gd name="T12" fmla="*/ 60 w 1551"/>
              <a:gd name="T13" fmla="*/ 1553 h 1554"/>
              <a:gd name="T14" fmla="*/ 725 w 1551"/>
              <a:gd name="T15" fmla="*/ 1553 h 1554"/>
              <a:gd name="T16" fmla="*/ 1550 w 1551"/>
              <a:gd name="T17" fmla="*/ 1092 h 1554"/>
              <a:gd name="T18" fmla="*/ 1550 w 1551"/>
              <a:gd name="T19" fmla="*/ 60 h 1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1" h="1554">
                <a:moveTo>
                  <a:pt x="1550" y="60"/>
                </a:moveTo>
                <a:lnTo>
                  <a:pt x="1550" y="60"/>
                </a:lnTo>
                <a:cubicBezTo>
                  <a:pt x="1550" y="26"/>
                  <a:pt x="1523" y="0"/>
                  <a:pt x="1489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6" y="0"/>
                  <a:pt x="0" y="26"/>
                  <a:pt x="0" y="60"/>
                </a:cubicBezTo>
                <a:cubicBezTo>
                  <a:pt x="0" y="1493"/>
                  <a:pt x="0" y="1493"/>
                  <a:pt x="0" y="1493"/>
                </a:cubicBezTo>
                <a:cubicBezTo>
                  <a:pt x="0" y="1526"/>
                  <a:pt x="26" y="1553"/>
                  <a:pt x="60" y="1553"/>
                </a:cubicBezTo>
                <a:cubicBezTo>
                  <a:pt x="725" y="1553"/>
                  <a:pt x="725" y="1553"/>
                  <a:pt x="725" y="1553"/>
                </a:cubicBezTo>
                <a:cubicBezTo>
                  <a:pt x="1550" y="1092"/>
                  <a:pt x="1550" y="1092"/>
                  <a:pt x="1550" y="1092"/>
                </a:cubicBezTo>
                <a:lnTo>
                  <a:pt x="1550" y="6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01" name="Freeform 32">
            <a:extLst>
              <a:ext uri="{FF2B5EF4-FFF2-40B4-BE49-F238E27FC236}">
                <a16:creationId xmlns:a16="http://schemas.microsoft.com/office/drawing/2014/main" id="{8F506FCD-3329-654A-91F5-1747EC213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5953" y="8992560"/>
            <a:ext cx="2876092" cy="2885580"/>
          </a:xfrm>
          <a:custGeom>
            <a:avLst/>
            <a:gdLst>
              <a:gd name="T0" fmla="*/ 1336 w 1337"/>
              <a:gd name="T1" fmla="*/ 60 h 1340"/>
              <a:gd name="T2" fmla="*/ 1336 w 1337"/>
              <a:gd name="T3" fmla="*/ 60 h 1340"/>
              <a:gd name="T4" fmla="*/ 1275 w 1337"/>
              <a:gd name="T5" fmla="*/ 0 h 1340"/>
              <a:gd name="T6" fmla="*/ 60 w 1337"/>
              <a:gd name="T7" fmla="*/ 0 h 1340"/>
              <a:gd name="T8" fmla="*/ 0 w 1337"/>
              <a:gd name="T9" fmla="*/ 60 h 1340"/>
              <a:gd name="T10" fmla="*/ 0 w 1337"/>
              <a:gd name="T11" fmla="*/ 1279 h 1340"/>
              <a:gd name="T12" fmla="*/ 60 w 1337"/>
              <a:gd name="T13" fmla="*/ 1339 h 1340"/>
              <a:gd name="T14" fmla="*/ 811 w 1337"/>
              <a:gd name="T15" fmla="*/ 1339 h 1340"/>
              <a:gd name="T16" fmla="*/ 1336 w 1337"/>
              <a:gd name="T17" fmla="*/ 1045 h 1340"/>
              <a:gd name="T18" fmla="*/ 1336 w 1337"/>
              <a:gd name="T19" fmla="*/ 60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7" h="1340">
                <a:moveTo>
                  <a:pt x="1336" y="60"/>
                </a:moveTo>
                <a:lnTo>
                  <a:pt x="1336" y="60"/>
                </a:lnTo>
                <a:cubicBezTo>
                  <a:pt x="1336" y="26"/>
                  <a:pt x="1309" y="0"/>
                  <a:pt x="1275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6" y="0"/>
                  <a:pt x="0" y="26"/>
                  <a:pt x="0" y="60"/>
                </a:cubicBezTo>
                <a:cubicBezTo>
                  <a:pt x="0" y="1279"/>
                  <a:pt x="0" y="1279"/>
                  <a:pt x="0" y="1279"/>
                </a:cubicBezTo>
                <a:cubicBezTo>
                  <a:pt x="0" y="1312"/>
                  <a:pt x="26" y="1339"/>
                  <a:pt x="60" y="1339"/>
                </a:cubicBezTo>
                <a:cubicBezTo>
                  <a:pt x="811" y="1339"/>
                  <a:pt x="811" y="1339"/>
                  <a:pt x="811" y="1339"/>
                </a:cubicBezTo>
                <a:cubicBezTo>
                  <a:pt x="1336" y="1045"/>
                  <a:pt x="1336" y="1045"/>
                  <a:pt x="1336" y="1045"/>
                </a:cubicBezTo>
                <a:lnTo>
                  <a:pt x="1336" y="6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02" name="Freeform 33">
            <a:extLst>
              <a:ext uri="{FF2B5EF4-FFF2-40B4-BE49-F238E27FC236}">
                <a16:creationId xmlns:a16="http://schemas.microsoft.com/office/drawing/2014/main" id="{CC5F68B9-652E-8349-A716-EB850FC7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4839" y="10615702"/>
            <a:ext cx="1775015" cy="1480758"/>
          </a:xfrm>
          <a:custGeom>
            <a:avLst/>
            <a:gdLst>
              <a:gd name="T0" fmla="*/ 0 w 826"/>
              <a:gd name="T1" fmla="*/ 688 h 689"/>
              <a:gd name="T2" fmla="*/ 0 w 826"/>
              <a:gd name="T3" fmla="*/ 688 h 689"/>
              <a:gd name="T4" fmla="*/ 404 w 826"/>
              <a:gd name="T5" fmla="*/ 36 h 689"/>
              <a:gd name="T6" fmla="*/ 487 w 826"/>
              <a:gd name="T7" fmla="*/ 16 h 689"/>
              <a:gd name="T8" fmla="*/ 825 w 826"/>
              <a:gd name="T9" fmla="*/ 227 h 689"/>
              <a:gd name="T10" fmla="*/ 0 w 826"/>
              <a:gd name="T11" fmla="*/ 688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6" h="689">
                <a:moveTo>
                  <a:pt x="0" y="688"/>
                </a:moveTo>
                <a:lnTo>
                  <a:pt x="0" y="688"/>
                </a:lnTo>
                <a:cubicBezTo>
                  <a:pt x="404" y="36"/>
                  <a:pt x="404" y="36"/>
                  <a:pt x="404" y="36"/>
                </a:cubicBezTo>
                <a:cubicBezTo>
                  <a:pt x="424" y="10"/>
                  <a:pt x="461" y="0"/>
                  <a:pt x="487" y="16"/>
                </a:cubicBezTo>
                <a:cubicBezTo>
                  <a:pt x="825" y="227"/>
                  <a:pt x="825" y="227"/>
                  <a:pt x="825" y="227"/>
                </a:cubicBezTo>
                <a:lnTo>
                  <a:pt x="0" y="68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2DF37F-4899-1946-A5F5-8AF0AE8425AE}"/>
              </a:ext>
            </a:extLst>
          </p:cNvPr>
          <p:cNvSpPr txBox="1"/>
          <p:nvPr/>
        </p:nvSpPr>
        <p:spPr>
          <a:xfrm>
            <a:off x="2892315" y="7416881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7DC077-63E8-484C-A8DB-75ED737BCB7A}"/>
              </a:ext>
            </a:extLst>
          </p:cNvPr>
          <p:cNvSpPr txBox="1"/>
          <p:nvPr/>
        </p:nvSpPr>
        <p:spPr>
          <a:xfrm>
            <a:off x="6812525" y="7416881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81496B-CB05-BA4D-9C3B-A896DF56B15B}"/>
              </a:ext>
            </a:extLst>
          </p:cNvPr>
          <p:cNvSpPr txBox="1"/>
          <p:nvPr/>
        </p:nvSpPr>
        <p:spPr>
          <a:xfrm>
            <a:off x="10775454" y="7416881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7F20EE-A399-5A4E-A6F8-793BC6E0ED69}"/>
              </a:ext>
            </a:extLst>
          </p:cNvPr>
          <p:cNvSpPr txBox="1"/>
          <p:nvPr/>
        </p:nvSpPr>
        <p:spPr>
          <a:xfrm>
            <a:off x="14629222" y="7416881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4CEE68-6A40-6F44-8F0D-18AB49B673BD}"/>
              </a:ext>
            </a:extLst>
          </p:cNvPr>
          <p:cNvSpPr txBox="1"/>
          <p:nvPr/>
        </p:nvSpPr>
        <p:spPr>
          <a:xfrm>
            <a:off x="18611136" y="7416881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FB959B-D9AE-C144-BA54-8094C2BCFE70}"/>
              </a:ext>
            </a:extLst>
          </p:cNvPr>
          <p:cNvSpPr/>
          <p:nvPr/>
        </p:nvSpPr>
        <p:spPr>
          <a:xfrm>
            <a:off x="3038501" y="9919107"/>
            <a:ext cx="2532678" cy="605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451C94E-F5D1-FE4D-B45F-1A69EC4964D1}"/>
              </a:ext>
            </a:extLst>
          </p:cNvPr>
          <p:cNvSpPr/>
          <p:nvPr/>
        </p:nvSpPr>
        <p:spPr>
          <a:xfrm>
            <a:off x="6762398" y="9919107"/>
            <a:ext cx="30658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46778A-9F73-5B43-8445-63D62B4FAC0C}"/>
              </a:ext>
            </a:extLst>
          </p:cNvPr>
          <p:cNvSpPr/>
          <p:nvPr/>
        </p:nvSpPr>
        <p:spPr>
          <a:xfrm>
            <a:off x="10875140" y="9919107"/>
            <a:ext cx="2532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Acquisition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019D344-9794-A646-AD3C-14D18A636697}"/>
              </a:ext>
            </a:extLst>
          </p:cNvPr>
          <p:cNvSpPr/>
          <p:nvPr/>
        </p:nvSpPr>
        <p:spPr>
          <a:xfrm>
            <a:off x="14809479" y="9919107"/>
            <a:ext cx="2532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Service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DFCF9C8-5ED9-EB42-AE23-4ACD0F2375CA}"/>
              </a:ext>
            </a:extLst>
          </p:cNvPr>
          <p:cNvSpPr/>
          <p:nvPr/>
        </p:nvSpPr>
        <p:spPr>
          <a:xfrm>
            <a:off x="18758168" y="9919107"/>
            <a:ext cx="2532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7" name="Forma libre 197">
            <a:extLst>
              <a:ext uri="{FF2B5EF4-FFF2-40B4-BE49-F238E27FC236}">
                <a16:creationId xmlns:a16="http://schemas.microsoft.com/office/drawing/2014/main" id="{EDD36DB6-0580-2C48-988E-CD60456D4031}"/>
              </a:ext>
            </a:extLst>
          </p:cNvPr>
          <p:cNvSpPr/>
          <p:nvPr/>
        </p:nvSpPr>
        <p:spPr>
          <a:xfrm>
            <a:off x="12142942" y="4004085"/>
            <a:ext cx="248302" cy="434530"/>
          </a:xfrm>
          <a:custGeom>
            <a:avLst/>
            <a:gdLst>
              <a:gd name="connsiteX0" fmla="*/ 71360 w 142707"/>
              <a:gd name="connsiteY0" fmla="*/ 249739 h 249738"/>
              <a:gd name="connsiteX1" fmla="*/ 142714 w 142707"/>
              <a:gd name="connsiteY1" fmla="*/ 107031 h 249738"/>
              <a:gd name="connsiteX2" fmla="*/ 89198 w 142707"/>
              <a:gd name="connsiteY2" fmla="*/ 107031 h 249738"/>
              <a:gd name="connsiteX3" fmla="*/ 71360 w 142707"/>
              <a:gd name="connsiteY3" fmla="*/ 0 h 249738"/>
              <a:gd name="connsiteX4" fmla="*/ 6 w 142707"/>
              <a:gd name="connsiteY4" fmla="*/ 142708 h 249738"/>
              <a:gd name="connsiteX5" fmla="*/ 53521 w 142707"/>
              <a:gd name="connsiteY5" fmla="*/ 142708 h 249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707" h="249738">
                <a:moveTo>
                  <a:pt x="71360" y="249739"/>
                </a:moveTo>
                <a:lnTo>
                  <a:pt x="142714" y="107031"/>
                </a:lnTo>
                <a:lnTo>
                  <a:pt x="89198" y="107031"/>
                </a:lnTo>
                <a:lnTo>
                  <a:pt x="71360" y="0"/>
                </a:lnTo>
                <a:lnTo>
                  <a:pt x="6" y="142708"/>
                </a:lnTo>
                <a:lnTo>
                  <a:pt x="53521" y="142708"/>
                </a:lnTo>
                <a:close/>
              </a:path>
            </a:pathLst>
          </a:custGeom>
          <a:solidFill>
            <a:schemeClr val="accent3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Forma libre 198">
            <a:extLst>
              <a:ext uri="{FF2B5EF4-FFF2-40B4-BE49-F238E27FC236}">
                <a16:creationId xmlns:a16="http://schemas.microsoft.com/office/drawing/2014/main" id="{9434E726-BA31-814D-B73D-84A38256350A}"/>
              </a:ext>
            </a:extLst>
          </p:cNvPr>
          <p:cNvSpPr/>
          <p:nvPr/>
        </p:nvSpPr>
        <p:spPr>
          <a:xfrm>
            <a:off x="11832562" y="4004085"/>
            <a:ext cx="869062" cy="993214"/>
          </a:xfrm>
          <a:custGeom>
            <a:avLst/>
            <a:gdLst>
              <a:gd name="connsiteX0" fmla="*/ 356770 w 499477"/>
              <a:gd name="connsiteY0" fmla="*/ 0 h 570831"/>
              <a:gd name="connsiteX1" fmla="*/ 356770 w 499477"/>
              <a:gd name="connsiteY1" fmla="*/ 321092 h 570831"/>
              <a:gd name="connsiteX2" fmla="*/ 249740 w 499477"/>
              <a:gd name="connsiteY2" fmla="*/ 428123 h 570831"/>
              <a:gd name="connsiteX3" fmla="*/ 142709 w 499477"/>
              <a:gd name="connsiteY3" fmla="*/ 321092 h 570831"/>
              <a:gd name="connsiteX4" fmla="*/ 142709 w 499477"/>
              <a:gd name="connsiteY4" fmla="*/ 0 h 570831"/>
              <a:gd name="connsiteX5" fmla="*/ 1 w 499477"/>
              <a:gd name="connsiteY5" fmla="*/ 0 h 570831"/>
              <a:gd name="connsiteX6" fmla="*/ 1 w 499477"/>
              <a:gd name="connsiteY6" fmla="*/ 321092 h 570831"/>
              <a:gd name="connsiteX7" fmla="*/ 249740 w 499477"/>
              <a:gd name="connsiteY7" fmla="*/ 570831 h 570831"/>
              <a:gd name="connsiteX8" fmla="*/ 499478 w 499477"/>
              <a:gd name="connsiteY8" fmla="*/ 321092 h 570831"/>
              <a:gd name="connsiteX9" fmla="*/ 499478 w 499477"/>
              <a:gd name="connsiteY9" fmla="*/ 0 h 570831"/>
              <a:gd name="connsiteX10" fmla="*/ 107032 w 499477"/>
              <a:gd name="connsiteY10" fmla="*/ 107031 h 570831"/>
              <a:gd name="connsiteX11" fmla="*/ 35678 w 499477"/>
              <a:gd name="connsiteY11" fmla="*/ 107031 h 570831"/>
              <a:gd name="connsiteX12" fmla="*/ 35678 w 499477"/>
              <a:gd name="connsiteY12" fmla="*/ 35677 h 570831"/>
              <a:gd name="connsiteX13" fmla="*/ 107032 w 499477"/>
              <a:gd name="connsiteY13" fmla="*/ 35677 h 570831"/>
              <a:gd name="connsiteX14" fmla="*/ 463801 w 499477"/>
              <a:gd name="connsiteY14" fmla="*/ 107031 h 570831"/>
              <a:gd name="connsiteX15" fmla="*/ 392447 w 499477"/>
              <a:gd name="connsiteY15" fmla="*/ 107031 h 570831"/>
              <a:gd name="connsiteX16" fmla="*/ 392447 w 499477"/>
              <a:gd name="connsiteY16" fmla="*/ 35677 h 570831"/>
              <a:gd name="connsiteX17" fmla="*/ 463801 w 499477"/>
              <a:gd name="connsiteY17" fmla="*/ 35677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9477" h="570831">
                <a:moveTo>
                  <a:pt x="356770" y="0"/>
                </a:moveTo>
                <a:lnTo>
                  <a:pt x="356770" y="321092"/>
                </a:lnTo>
                <a:cubicBezTo>
                  <a:pt x="356770" y="380206"/>
                  <a:pt x="308851" y="428123"/>
                  <a:pt x="249740" y="428123"/>
                </a:cubicBezTo>
                <a:cubicBezTo>
                  <a:pt x="190628" y="428123"/>
                  <a:pt x="142709" y="380206"/>
                  <a:pt x="142709" y="321092"/>
                </a:cubicBezTo>
                <a:lnTo>
                  <a:pt x="142709" y="0"/>
                </a:lnTo>
                <a:lnTo>
                  <a:pt x="1" y="0"/>
                </a:lnTo>
                <a:lnTo>
                  <a:pt x="1" y="321092"/>
                </a:lnTo>
                <a:cubicBezTo>
                  <a:pt x="1" y="459019"/>
                  <a:pt x="111814" y="570831"/>
                  <a:pt x="249740" y="570831"/>
                </a:cubicBezTo>
                <a:cubicBezTo>
                  <a:pt x="387667" y="570831"/>
                  <a:pt x="499478" y="459019"/>
                  <a:pt x="499478" y="321092"/>
                </a:cubicBezTo>
                <a:lnTo>
                  <a:pt x="499478" y="0"/>
                </a:lnTo>
                <a:close/>
                <a:moveTo>
                  <a:pt x="107032" y="107031"/>
                </a:moveTo>
                <a:lnTo>
                  <a:pt x="35678" y="107031"/>
                </a:lnTo>
                <a:lnTo>
                  <a:pt x="35678" y="35677"/>
                </a:lnTo>
                <a:lnTo>
                  <a:pt x="107032" y="35677"/>
                </a:lnTo>
                <a:close/>
                <a:moveTo>
                  <a:pt x="463801" y="107031"/>
                </a:moveTo>
                <a:lnTo>
                  <a:pt x="392447" y="107031"/>
                </a:lnTo>
                <a:lnTo>
                  <a:pt x="392447" y="35677"/>
                </a:lnTo>
                <a:lnTo>
                  <a:pt x="463801" y="35677"/>
                </a:lnTo>
                <a:close/>
              </a:path>
            </a:pathLst>
          </a:custGeom>
          <a:solidFill>
            <a:schemeClr val="accent3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9" name="Gráfico 231">
            <a:extLst>
              <a:ext uri="{FF2B5EF4-FFF2-40B4-BE49-F238E27FC236}">
                <a16:creationId xmlns:a16="http://schemas.microsoft.com/office/drawing/2014/main" id="{69224C4C-12BE-4646-85D5-9FC7B4435E24}"/>
              </a:ext>
            </a:extLst>
          </p:cNvPr>
          <p:cNvSpPr/>
          <p:nvPr/>
        </p:nvSpPr>
        <p:spPr>
          <a:xfrm>
            <a:off x="15539346" y="3989060"/>
            <a:ext cx="1034153" cy="947974"/>
          </a:xfrm>
          <a:custGeom>
            <a:avLst/>
            <a:gdLst>
              <a:gd name="connsiteX0" fmla="*/ 523261 w 570832"/>
              <a:gd name="connsiteY0" fmla="*/ 0 h 523263"/>
              <a:gd name="connsiteX1" fmla="*/ 47570 w 570832"/>
              <a:gd name="connsiteY1" fmla="*/ 0 h 523263"/>
              <a:gd name="connsiteX2" fmla="*/ 0 w 570832"/>
              <a:gd name="connsiteY2" fmla="*/ 47570 h 523263"/>
              <a:gd name="connsiteX3" fmla="*/ 0 w 570832"/>
              <a:gd name="connsiteY3" fmla="*/ 380555 h 523263"/>
              <a:gd name="connsiteX4" fmla="*/ 47570 w 570832"/>
              <a:gd name="connsiteY4" fmla="*/ 428124 h 523263"/>
              <a:gd name="connsiteX5" fmla="*/ 214115 w 570832"/>
              <a:gd name="connsiteY5" fmla="*/ 428124 h 523263"/>
              <a:gd name="connsiteX6" fmla="*/ 196386 w 570832"/>
              <a:gd name="connsiteY6" fmla="*/ 491779 h 523263"/>
              <a:gd name="connsiteX7" fmla="*/ 178385 w 570832"/>
              <a:gd name="connsiteY7" fmla="*/ 499478 h 523263"/>
              <a:gd name="connsiteX8" fmla="*/ 166492 w 570832"/>
              <a:gd name="connsiteY8" fmla="*/ 511371 h 523263"/>
              <a:gd name="connsiteX9" fmla="*/ 178385 w 570832"/>
              <a:gd name="connsiteY9" fmla="*/ 523264 h 523263"/>
              <a:gd name="connsiteX10" fmla="*/ 392446 w 570832"/>
              <a:gd name="connsiteY10" fmla="*/ 523264 h 523263"/>
              <a:gd name="connsiteX11" fmla="*/ 404339 w 570832"/>
              <a:gd name="connsiteY11" fmla="*/ 511371 h 523263"/>
              <a:gd name="connsiteX12" fmla="*/ 392446 w 570832"/>
              <a:gd name="connsiteY12" fmla="*/ 499478 h 523263"/>
              <a:gd name="connsiteX13" fmla="*/ 374468 w 570832"/>
              <a:gd name="connsiteY13" fmla="*/ 491790 h 523263"/>
              <a:gd name="connsiteX14" fmla="*/ 356730 w 570832"/>
              <a:gd name="connsiteY14" fmla="*/ 428124 h 523263"/>
              <a:gd name="connsiteX15" fmla="*/ 523263 w 570832"/>
              <a:gd name="connsiteY15" fmla="*/ 428124 h 523263"/>
              <a:gd name="connsiteX16" fmla="*/ 570832 w 570832"/>
              <a:gd name="connsiteY16" fmla="*/ 380555 h 523263"/>
              <a:gd name="connsiteX17" fmla="*/ 570832 w 570832"/>
              <a:gd name="connsiteY17" fmla="*/ 47570 h 523263"/>
              <a:gd name="connsiteX18" fmla="*/ 523261 w 570832"/>
              <a:gd name="connsiteY18" fmla="*/ 0 h 523263"/>
              <a:gd name="connsiteX19" fmla="*/ 285416 w 570832"/>
              <a:gd name="connsiteY19" fmla="*/ 404408 h 523263"/>
              <a:gd name="connsiteX20" fmla="*/ 261561 w 570832"/>
              <a:gd name="connsiteY20" fmla="*/ 380554 h 523263"/>
              <a:gd name="connsiteX21" fmla="*/ 285416 w 570832"/>
              <a:gd name="connsiteY21" fmla="*/ 356699 h 523263"/>
              <a:gd name="connsiteX22" fmla="*/ 309270 w 570832"/>
              <a:gd name="connsiteY22" fmla="*/ 380554 h 523263"/>
              <a:gd name="connsiteX23" fmla="*/ 285416 w 570832"/>
              <a:gd name="connsiteY23" fmla="*/ 404408 h 523263"/>
              <a:gd name="connsiteX24" fmla="*/ 390112 w 570832"/>
              <a:gd name="connsiteY24" fmla="*/ 125590 h 523263"/>
              <a:gd name="connsiteX25" fmla="*/ 339662 w 570832"/>
              <a:gd name="connsiteY25" fmla="*/ 176050 h 523263"/>
              <a:gd name="connsiteX26" fmla="*/ 337862 w 570832"/>
              <a:gd name="connsiteY26" fmla="*/ 190660 h 523263"/>
              <a:gd name="connsiteX27" fmla="*/ 358000 w 570832"/>
              <a:gd name="connsiteY27" fmla="*/ 224223 h 523263"/>
              <a:gd name="connsiteX28" fmla="*/ 356200 w 570832"/>
              <a:gd name="connsiteY28" fmla="*/ 228636 h 523263"/>
              <a:gd name="connsiteX29" fmla="*/ 318188 w 570832"/>
              <a:gd name="connsiteY29" fmla="*/ 238136 h 523263"/>
              <a:gd name="connsiteX30" fmla="*/ 309130 w 570832"/>
              <a:gd name="connsiteY30" fmla="*/ 249737 h 523263"/>
              <a:gd name="connsiteX31" fmla="*/ 309130 w 570832"/>
              <a:gd name="connsiteY31" fmla="*/ 321091 h 523263"/>
              <a:gd name="connsiteX32" fmla="*/ 318188 w 570832"/>
              <a:gd name="connsiteY32" fmla="*/ 332693 h 523263"/>
              <a:gd name="connsiteX33" fmla="*/ 319351 w 570832"/>
              <a:gd name="connsiteY33" fmla="*/ 332983 h 523263"/>
              <a:gd name="connsiteX34" fmla="*/ 47570 w 570832"/>
              <a:gd name="connsiteY34" fmla="*/ 332983 h 523263"/>
              <a:gd name="connsiteX35" fmla="*/ 47570 w 570832"/>
              <a:gd name="connsiteY35" fmla="*/ 47570 h 523263"/>
              <a:gd name="connsiteX36" fmla="*/ 523263 w 570832"/>
              <a:gd name="connsiteY36" fmla="*/ 47570 h 523263"/>
              <a:gd name="connsiteX37" fmla="*/ 523266 w 570832"/>
              <a:gd name="connsiteY37" fmla="*/ 95069 h 523263"/>
              <a:gd name="connsiteX38" fmla="*/ 463800 w 570832"/>
              <a:gd name="connsiteY38" fmla="*/ 95069 h 523263"/>
              <a:gd name="connsiteX39" fmla="*/ 452199 w 570832"/>
              <a:gd name="connsiteY39" fmla="*/ 104128 h 523263"/>
              <a:gd name="connsiteX40" fmla="*/ 442698 w 570832"/>
              <a:gd name="connsiteY40" fmla="*/ 142139 h 523263"/>
              <a:gd name="connsiteX41" fmla="*/ 438286 w 570832"/>
              <a:gd name="connsiteY41" fmla="*/ 143927 h 523263"/>
              <a:gd name="connsiteX42" fmla="*/ 404723 w 570832"/>
              <a:gd name="connsiteY42" fmla="*/ 123789 h 523263"/>
              <a:gd name="connsiteX43" fmla="*/ 390112 w 570832"/>
              <a:gd name="connsiteY43" fmla="*/ 125590 h 523263"/>
              <a:gd name="connsiteX44" fmla="*/ 446890 w 570832"/>
              <a:gd name="connsiteY44" fmla="*/ 332985 h 523263"/>
              <a:gd name="connsiteX45" fmla="*/ 428192 w 570832"/>
              <a:gd name="connsiteY45" fmla="*/ 285416 h 523263"/>
              <a:gd name="connsiteX46" fmla="*/ 499477 w 570832"/>
              <a:gd name="connsiteY46" fmla="*/ 214132 h 523263"/>
              <a:gd name="connsiteX47" fmla="*/ 523274 w 570832"/>
              <a:gd name="connsiteY47" fmla="*/ 218510 h 523263"/>
              <a:gd name="connsiteX48" fmla="*/ 523283 w 570832"/>
              <a:gd name="connsiteY48" fmla="*/ 332985 h 523263"/>
              <a:gd name="connsiteX49" fmla="*/ 446890 w 570832"/>
              <a:gd name="connsiteY49" fmla="*/ 332985 h 52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70832" h="523263">
                <a:moveTo>
                  <a:pt x="523261" y="0"/>
                </a:moveTo>
                <a:lnTo>
                  <a:pt x="47570" y="0"/>
                </a:lnTo>
                <a:cubicBezTo>
                  <a:pt x="21346" y="0"/>
                  <a:pt x="0" y="21335"/>
                  <a:pt x="0" y="47570"/>
                </a:cubicBezTo>
                <a:lnTo>
                  <a:pt x="0" y="380555"/>
                </a:lnTo>
                <a:cubicBezTo>
                  <a:pt x="0" y="406790"/>
                  <a:pt x="21346" y="428124"/>
                  <a:pt x="47570" y="428124"/>
                </a:cubicBezTo>
                <a:lnTo>
                  <a:pt x="214115" y="428124"/>
                </a:lnTo>
                <a:cubicBezTo>
                  <a:pt x="213616" y="447098"/>
                  <a:pt x="209992" y="477448"/>
                  <a:pt x="196386" y="491779"/>
                </a:cubicBezTo>
                <a:cubicBezTo>
                  <a:pt x="191392" y="497028"/>
                  <a:pt x="185678" y="499478"/>
                  <a:pt x="178385" y="499478"/>
                </a:cubicBezTo>
                <a:cubicBezTo>
                  <a:pt x="171811" y="499478"/>
                  <a:pt x="166492" y="504797"/>
                  <a:pt x="166492" y="511371"/>
                </a:cubicBezTo>
                <a:cubicBezTo>
                  <a:pt x="166492" y="517944"/>
                  <a:pt x="171811" y="523264"/>
                  <a:pt x="178385" y="523264"/>
                </a:cubicBezTo>
                <a:lnTo>
                  <a:pt x="392446" y="523264"/>
                </a:lnTo>
                <a:cubicBezTo>
                  <a:pt x="399020" y="523264"/>
                  <a:pt x="404339" y="517944"/>
                  <a:pt x="404339" y="511371"/>
                </a:cubicBezTo>
                <a:cubicBezTo>
                  <a:pt x="404339" y="504797"/>
                  <a:pt x="399020" y="499478"/>
                  <a:pt x="392446" y="499478"/>
                </a:cubicBezTo>
                <a:cubicBezTo>
                  <a:pt x="385153" y="499478"/>
                  <a:pt x="379439" y="497039"/>
                  <a:pt x="374468" y="491790"/>
                </a:cubicBezTo>
                <a:cubicBezTo>
                  <a:pt x="360896" y="477530"/>
                  <a:pt x="357249" y="447137"/>
                  <a:pt x="356730" y="428124"/>
                </a:cubicBezTo>
                <a:lnTo>
                  <a:pt x="523263" y="428124"/>
                </a:lnTo>
                <a:cubicBezTo>
                  <a:pt x="549486" y="428124"/>
                  <a:pt x="570832" y="406791"/>
                  <a:pt x="570832" y="380555"/>
                </a:cubicBezTo>
                <a:lnTo>
                  <a:pt x="570832" y="47570"/>
                </a:lnTo>
                <a:cubicBezTo>
                  <a:pt x="570831" y="21335"/>
                  <a:pt x="549485" y="0"/>
                  <a:pt x="523261" y="0"/>
                </a:cubicBezTo>
                <a:close/>
                <a:moveTo>
                  <a:pt x="285416" y="404408"/>
                </a:moveTo>
                <a:cubicBezTo>
                  <a:pt x="272269" y="404408"/>
                  <a:pt x="261561" y="393701"/>
                  <a:pt x="261561" y="380554"/>
                </a:cubicBezTo>
                <a:cubicBezTo>
                  <a:pt x="261561" y="367407"/>
                  <a:pt x="272269" y="356699"/>
                  <a:pt x="285416" y="356699"/>
                </a:cubicBezTo>
                <a:cubicBezTo>
                  <a:pt x="298562" y="356699"/>
                  <a:pt x="309270" y="367407"/>
                  <a:pt x="309270" y="380554"/>
                </a:cubicBezTo>
                <a:cubicBezTo>
                  <a:pt x="309270" y="393701"/>
                  <a:pt x="298562" y="404408"/>
                  <a:pt x="285416" y="404408"/>
                </a:cubicBezTo>
                <a:close/>
                <a:moveTo>
                  <a:pt x="390112" y="125590"/>
                </a:moveTo>
                <a:lnTo>
                  <a:pt x="339662" y="176050"/>
                </a:lnTo>
                <a:cubicBezTo>
                  <a:pt x="335784" y="179929"/>
                  <a:pt x="335040" y="185956"/>
                  <a:pt x="337862" y="190660"/>
                </a:cubicBezTo>
                <a:lnTo>
                  <a:pt x="358000" y="224223"/>
                </a:lnTo>
                <a:cubicBezTo>
                  <a:pt x="357373" y="225687"/>
                  <a:pt x="356781" y="227150"/>
                  <a:pt x="356200" y="228636"/>
                </a:cubicBezTo>
                <a:lnTo>
                  <a:pt x="318188" y="238136"/>
                </a:lnTo>
                <a:cubicBezTo>
                  <a:pt x="312869" y="239471"/>
                  <a:pt x="309130" y="244257"/>
                  <a:pt x="309130" y="249737"/>
                </a:cubicBezTo>
                <a:lnTo>
                  <a:pt x="309130" y="321091"/>
                </a:lnTo>
                <a:cubicBezTo>
                  <a:pt x="309130" y="326573"/>
                  <a:pt x="312869" y="331357"/>
                  <a:pt x="318188" y="332693"/>
                </a:cubicBezTo>
                <a:lnTo>
                  <a:pt x="319351" y="332983"/>
                </a:lnTo>
                <a:lnTo>
                  <a:pt x="47570" y="332983"/>
                </a:lnTo>
                <a:lnTo>
                  <a:pt x="47570" y="47570"/>
                </a:lnTo>
                <a:lnTo>
                  <a:pt x="523263" y="47570"/>
                </a:lnTo>
                <a:lnTo>
                  <a:pt x="523266" y="95069"/>
                </a:lnTo>
                <a:lnTo>
                  <a:pt x="463800" y="95069"/>
                </a:lnTo>
                <a:cubicBezTo>
                  <a:pt x="458318" y="95069"/>
                  <a:pt x="453534" y="98808"/>
                  <a:pt x="452199" y="104128"/>
                </a:cubicBezTo>
                <a:lnTo>
                  <a:pt x="442698" y="142139"/>
                </a:lnTo>
                <a:cubicBezTo>
                  <a:pt x="441212" y="142720"/>
                  <a:pt x="439748" y="143312"/>
                  <a:pt x="438286" y="143927"/>
                </a:cubicBezTo>
                <a:lnTo>
                  <a:pt x="404723" y="123789"/>
                </a:lnTo>
                <a:cubicBezTo>
                  <a:pt x="399995" y="120956"/>
                  <a:pt x="393968" y="121722"/>
                  <a:pt x="390112" y="125590"/>
                </a:cubicBezTo>
                <a:close/>
                <a:moveTo>
                  <a:pt x="446890" y="332985"/>
                </a:moveTo>
                <a:cubicBezTo>
                  <a:pt x="434958" y="319836"/>
                  <a:pt x="428192" y="303214"/>
                  <a:pt x="428192" y="285416"/>
                </a:cubicBezTo>
                <a:cubicBezTo>
                  <a:pt x="428192" y="246104"/>
                  <a:pt x="460165" y="214132"/>
                  <a:pt x="499477" y="214132"/>
                </a:cubicBezTo>
                <a:cubicBezTo>
                  <a:pt x="507747" y="214132"/>
                  <a:pt x="515705" y="215808"/>
                  <a:pt x="523274" y="218510"/>
                </a:cubicBezTo>
                <a:lnTo>
                  <a:pt x="523283" y="332985"/>
                </a:lnTo>
                <a:lnTo>
                  <a:pt x="446890" y="332985"/>
                </a:ln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5" name="Forma libre 233">
            <a:extLst>
              <a:ext uri="{FF2B5EF4-FFF2-40B4-BE49-F238E27FC236}">
                <a16:creationId xmlns:a16="http://schemas.microsoft.com/office/drawing/2014/main" id="{19EB4861-32FD-5647-9E53-6AB68CB57347}"/>
              </a:ext>
            </a:extLst>
          </p:cNvPr>
          <p:cNvSpPr/>
          <p:nvPr/>
        </p:nvSpPr>
        <p:spPr>
          <a:xfrm>
            <a:off x="19481978" y="3799300"/>
            <a:ext cx="895942" cy="1194592"/>
          </a:xfrm>
          <a:custGeom>
            <a:avLst/>
            <a:gdLst>
              <a:gd name="connsiteX0" fmla="*/ 213878 w 427753"/>
              <a:gd name="connsiteY0" fmla="*/ 0 h 570339"/>
              <a:gd name="connsiteX1" fmla="*/ 0 w 427753"/>
              <a:gd name="connsiteY1" fmla="*/ 81477 h 570339"/>
              <a:gd name="connsiteX2" fmla="*/ 0 w 427753"/>
              <a:gd name="connsiteY2" fmla="*/ 285170 h 570339"/>
              <a:gd name="connsiteX3" fmla="*/ 213877 w 427753"/>
              <a:gd name="connsiteY3" fmla="*/ 570340 h 570339"/>
              <a:gd name="connsiteX4" fmla="*/ 427754 w 427753"/>
              <a:gd name="connsiteY4" fmla="*/ 285170 h 570339"/>
              <a:gd name="connsiteX5" fmla="*/ 427754 w 427753"/>
              <a:gd name="connsiteY5" fmla="*/ 81477 h 570339"/>
              <a:gd name="connsiteX6" fmla="*/ 213878 w 427753"/>
              <a:gd name="connsiteY6" fmla="*/ 0 h 570339"/>
              <a:gd name="connsiteX7" fmla="*/ 356463 w 427753"/>
              <a:gd name="connsiteY7" fmla="*/ 285170 h 570339"/>
              <a:gd name="connsiteX8" fmla="*/ 321091 w 427753"/>
              <a:gd name="connsiteY8" fmla="*/ 411557 h 570339"/>
              <a:gd name="connsiteX9" fmla="*/ 103940 w 427753"/>
              <a:gd name="connsiteY9" fmla="*/ 407598 h 570339"/>
              <a:gd name="connsiteX10" fmla="*/ 71294 w 427753"/>
              <a:gd name="connsiteY10" fmla="*/ 285170 h 570339"/>
              <a:gd name="connsiteX11" fmla="*/ 71294 w 427753"/>
              <a:gd name="connsiteY11" fmla="*/ 130645 h 570339"/>
              <a:gd name="connsiteX12" fmla="*/ 213879 w 427753"/>
              <a:gd name="connsiteY12" fmla="*/ 76306 h 570339"/>
              <a:gd name="connsiteX13" fmla="*/ 356464 w 427753"/>
              <a:gd name="connsiteY13" fmla="*/ 130645 h 570339"/>
              <a:gd name="connsiteX14" fmla="*/ 356463 w 427753"/>
              <a:gd name="connsiteY14" fmla="*/ 285170 h 57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7753" h="570339">
                <a:moveTo>
                  <a:pt x="213878" y="0"/>
                </a:moveTo>
                <a:lnTo>
                  <a:pt x="0" y="81477"/>
                </a:lnTo>
                <a:lnTo>
                  <a:pt x="0" y="285170"/>
                </a:lnTo>
                <a:cubicBezTo>
                  <a:pt x="0" y="448123"/>
                  <a:pt x="85552" y="509232"/>
                  <a:pt x="213877" y="570340"/>
                </a:cubicBezTo>
                <a:cubicBezTo>
                  <a:pt x="342202" y="509232"/>
                  <a:pt x="427754" y="448123"/>
                  <a:pt x="427754" y="285170"/>
                </a:cubicBezTo>
                <a:lnTo>
                  <a:pt x="427754" y="81477"/>
                </a:lnTo>
                <a:cubicBezTo>
                  <a:pt x="427755" y="81477"/>
                  <a:pt x="213878" y="0"/>
                  <a:pt x="213878" y="0"/>
                </a:cubicBezTo>
                <a:close/>
                <a:moveTo>
                  <a:pt x="356463" y="285170"/>
                </a:moveTo>
                <a:cubicBezTo>
                  <a:pt x="356463" y="341020"/>
                  <a:pt x="345036" y="380036"/>
                  <a:pt x="321091" y="411557"/>
                </a:cubicBezTo>
                <a:cubicBezTo>
                  <a:pt x="251330" y="387775"/>
                  <a:pt x="176285" y="385949"/>
                  <a:pt x="103940" y="407598"/>
                </a:cubicBezTo>
                <a:cubicBezTo>
                  <a:pt x="81942" y="376751"/>
                  <a:pt x="71294" y="338762"/>
                  <a:pt x="71294" y="285170"/>
                </a:cubicBezTo>
                <a:lnTo>
                  <a:pt x="71294" y="130645"/>
                </a:lnTo>
                <a:lnTo>
                  <a:pt x="213879" y="76306"/>
                </a:lnTo>
                <a:lnTo>
                  <a:pt x="356464" y="130645"/>
                </a:lnTo>
                <a:cubicBezTo>
                  <a:pt x="356463" y="130645"/>
                  <a:pt x="356463" y="285170"/>
                  <a:pt x="356463" y="285170"/>
                </a:cubicBezTo>
                <a:close/>
              </a:path>
            </a:pathLst>
          </a:custGeom>
          <a:solidFill>
            <a:schemeClr val="accent5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6" name="Forma libre 234">
            <a:extLst>
              <a:ext uri="{FF2B5EF4-FFF2-40B4-BE49-F238E27FC236}">
                <a16:creationId xmlns:a16="http://schemas.microsoft.com/office/drawing/2014/main" id="{4178ACBB-EE96-2444-A9C2-3D25595814D0}"/>
              </a:ext>
            </a:extLst>
          </p:cNvPr>
          <p:cNvSpPr/>
          <p:nvPr/>
        </p:nvSpPr>
        <p:spPr>
          <a:xfrm>
            <a:off x="19703343" y="4097949"/>
            <a:ext cx="447972" cy="447970"/>
          </a:xfrm>
          <a:custGeom>
            <a:avLst/>
            <a:gdLst>
              <a:gd name="connsiteX0" fmla="*/ 182555 w 213877"/>
              <a:gd name="connsiteY0" fmla="*/ 31321 h 213876"/>
              <a:gd name="connsiteX1" fmla="*/ 182555 w 213877"/>
              <a:gd name="connsiteY1" fmla="*/ 182555 h 213876"/>
              <a:gd name="connsiteX2" fmla="*/ 31321 w 213877"/>
              <a:gd name="connsiteY2" fmla="*/ 182555 h 213876"/>
              <a:gd name="connsiteX3" fmla="*/ 31321 w 213877"/>
              <a:gd name="connsiteY3" fmla="*/ 31321 h 213876"/>
              <a:gd name="connsiteX4" fmla="*/ 182555 w 213877"/>
              <a:gd name="connsiteY4" fmla="*/ 31321 h 213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877" h="213876">
                <a:moveTo>
                  <a:pt x="182555" y="31321"/>
                </a:moveTo>
                <a:cubicBezTo>
                  <a:pt x="224318" y="73084"/>
                  <a:pt x="224318" y="140794"/>
                  <a:pt x="182555" y="182555"/>
                </a:cubicBezTo>
                <a:cubicBezTo>
                  <a:pt x="140793" y="224317"/>
                  <a:pt x="73083" y="224318"/>
                  <a:pt x="31321" y="182555"/>
                </a:cubicBezTo>
                <a:cubicBezTo>
                  <a:pt x="-10440" y="140793"/>
                  <a:pt x="-10441" y="73083"/>
                  <a:pt x="31321" y="31321"/>
                </a:cubicBezTo>
                <a:cubicBezTo>
                  <a:pt x="73084" y="-10440"/>
                  <a:pt x="140793" y="-10441"/>
                  <a:pt x="182555" y="31321"/>
                </a:cubicBezTo>
              </a:path>
            </a:pathLst>
          </a:custGeom>
          <a:solidFill>
            <a:schemeClr val="accent5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8" name="Forma libre 117">
            <a:extLst>
              <a:ext uri="{FF2B5EF4-FFF2-40B4-BE49-F238E27FC236}">
                <a16:creationId xmlns:a16="http://schemas.microsoft.com/office/drawing/2014/main" id="{72B58FCA-B86F-F141-B427-F6018AC3028C}"/>
              </a:ext>
            </a:extLst>
          </p:cNvPr>
          <p:cNvSpPr/>
          <p:nvPr/>
        </p:nvSpPr>
        <p:spPr>
          <a:xfrm>
            <a:off x="8354181" y="4089513"/>
            <a:ext cx="352524" cy="352524"/>
          </a:xfrm>
          <a:custGeom>
            <a:avLst/>
            <a:gdLst>
              <a:gd name="connsiteX0" fmla="*/ 40783 w 244701"/>
              <a:gd name="connsiteY0" fmla="*/ 0 h 244701"/>
              <a:gd name="connsiteX1" fmla="*/ 112155 w 244701"/>
              <a:gd name="connsiteY1" fmla="*/ 71372 h 244701"/>
              <a:gd name="connsiteX2" fmla="*/ 0 w 244701"/>
              <a:gd name="connsiteY2" fmla="*/ 183527 h 244701"/>
              <a:gd name="connsiteX3" fmla="*/ 61175 w 244701"/>
              <a:gd name="connsiteY3" fmla="*/ 244702 h 244701"/>
              <a:gd name="connsiteX4" fmla="*/ 173330 w 244701"/>
              <a:gd name="connsiteY4" fmla="*/ 132547 h 244701"/>
              <a:gd name="connsiteX5" fmla="*/ 244702 w 244701"/>
              <a:gd name="connsiteY5" fmla="*/ 203918 h 244701"/>
              <a:gd name="connsiteX6" fmla="*/ 244702 w 244701"/>
              <a:gd name="connsiteY6" fmla="*/ 0 h 24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701" h="244701">
                <a:moveTo>
                  <a:pt x="40783" y="0"/>
                </a:moveTo>
                <a:lnTo>
                  <a:pt x="112155" y="71372"/>
                </a:lnTo>
                <a:lnTo>
                  <a:pt x="0" y="183527"/>
                </a:lnTo>
                <a:lnTo>
                  <a:pt x="61175" y="244702"/>
                </a:lnTo>
                <a:lnTo>
                  <a:pt x="173330" y="132547"/>
                </a:lnTo>
                <a:lnTo>
                  <a:pt x="244702" y="203918"/>
                </a:lnTo>
                <a:lnTo>
                  <a:pt x="244702" y="0"/>
                </a:lnTo>
                <a:close/>
              </a:path>
            </a:pathLst>
          </a:custGeom>
          <a:solidFill>
            <a:schemeClr val="accent2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9" name="Forma libre 118">
            <a:extLst>
              <a:ext uri="{FF2B5EF4-FFF2-40B4-BE49-F238E27FC236}">
                <a16:creationId xmlns:a16="http://schemas.microsoft.com/office/drawing/2014/main" id="{FD0E124D-9B50-024B-8B97-DE14EEF31616}"/>
              </a:ext>
            </a:extLst>
          </p:cNvPr>
          <p:cNvSpPr/>
          <p:nvPr/>
        </p:nvSpPr>
        <p:spPr>
          <a:xfrm>
            <a:off x="7884148" y="4559546"/>
            <a:ext cx="352524" cy="352524"/>
          </a:xfrm>
          <a:custGeom>
            <a:avLst/>
            <a:gdLst>
              <a:gd name="connsiteX0" fmla="*/ 183527 w 244701"/>
              <a:gd name="connsiteY0" fmla="*/ 0 h 244701"/>
              <a:gd name="connsiteX1" fmla="*/ 71372 w 244701"/>
              <a:gd name="connsiteY1" fmla="*/ 112155 h 244701"/>
              <a:gd name="connsiteX2" fmla="*/ 0 w 244701"/>
              <a:gd name="connsiteY2" fmla="*/ 40783 h 244701"/>
              <a:gd name="connsiteX3" fmla="*/ 0 w 244701"/>
              <a:gd name="connsiteY3" fmla="*/ 244702 h 244701"/>
              <a:gd name="connsiteX4" fmla="*/ 203918 w 244701"/>
              <a:gd name="connsiteY4" fmla="*/ 244702 h 244701"/>
              <a:gd name="connsiteX5" fmla="*/ 132547 w 244701"/>
              <a:gd name="connsiteY5" fmla="*/ 173330 h 244701"/>
              <a:gd name="connsiteX6" fmla="*/ 244702 w 244701"/>
              <a:gd name="connsiteY6" fmla="*/ 61175 h 24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701" h="244701">
                <a:moveTo>
                  <a:pt x="183527" y="0"/>
                </a:moveTo>
                <a:lnTo>
                  <a:pt x="71372" y="112155"/>
                </a:lnTo>
                <a:lnTo>
                  <a:pt x="0" y="40783"/>
                </a:lnTo>
                <a:lnTo>
                  <a:pt x="0" y="244702"/>
                </a:lnTo>
                <a:lnTo>
                  <a:pt x="203918" y="244702"/>
                </a:lnTo>
                <a:lnTo>
                  <a:pt x="132547" y="173330"/>
                </a:lnTo>
                <a:lnTo>
                  <a:pt x="244702" y="61175"/>
                </a:lnTo>
                <a:close/>
              </a:path>
            </a:pathLst>
          </a:custGeom>
          <a:solidFill>
            <a:schemeClr val="accent2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0" name="Forma libre 119">
            <a:extLst>
              <a:ext uri="{FF2B5EF4-FFF2-40B4-BE49-F238E27FC236}">
                <a16:creationId xmlns:a16="http://schemas.microsoft.com/office/drawing/2014/main" id="{F5DE4B53-87BE-EB42-9484-8075D57691DF}"/>
              </a:ext>
            </a:extLst>
          </p:cNvPr>
          <p:cNvSpPr/>
          <p:nvPr/>
        </p:nvSpPr>
        <p:spPr>
          <a:xfrm>
            <a:off x="8354181" y="4559546"/>
            <a:ext cx="352524" cy="352524"/>
          </a:xfrm>
          <a:custGeom>
            <a:avLst/>
            <a:gdLst>
              <a:gd name="connsiteX0" fmla="*/ 61175 w 244701"/>
              <a:gd name="connsiteY0" fmla="*/ 0 h 244701"/>
              <a:gd name="connsiteX1" fmla="*/ 0 w 244701"/>
              <a:gd name="connsiteY1" fmla="*/ 61175 h 244701"/>
              <a:gd name="connsiteX2" fmla="*/ 112155 w 244701"/>
              <a:gd name="connsiteY2" fmla="*/ 173330 h 244701"/>
              <a:gd name="connsiteX3" fmla="*/ 40783 w 244701"/>
              <a:gd name="connsiteY3" fmla="*/ 244702 h 244701"/>
              <a:gd name="connsiteX4" fmla="*/ 244702 w 244701"/>
              <a:gd name="connsiteY4" fmla="*/ 244702 h 244701"/>
              <a:gd name="connsiteX5" fmla="*/ 244702 w 244701"/>
              <a:gd name="connsiteY5" fmla="*/ 40783 h 244701"/>
              <a:gd name="connsiteX6" fmla="*/ 173330 w 244701"/>
              <a:gd name="connsiteY6" fmla="*/ 112155 h 24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701" h="244701">
                <a:moveTo>
                  <a:pt x="61175" y="0"/>
                </a:moveTo>
                <a:lnTo>
                  <a:pt x="0" y="61175"/>
                </a:lnTo>
                <a:lnTo>
                  <a:pt x="112155" y="173330"/>
                </a:lnTo>
                <a:lnTo>
                  <a:pt x="40783" y="244702"/>
                </a:lnTo>
                <a:lnTo>
                  <a:pt x="244702" y="244702"/>
                </a:lnTo>
                <a:lnTo>
                  <a:pt x="244702" y="40783"/>
                </a:lnTo>
                <a:lnTo>
                  <a:pt x="173330" y="112155"/>
                </a:lnTo>
                <a:close/>
              </a:path>
            </a:pathLst>
          </a:custGeom>
          <a:solidFill>
            <a:schemeClr val="accent2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1" name="Forma libre 120">
            <a:extLst>
              <a:ext uri="{FF2B5EF4-FFF2-40B4-BE49-F238E27FC236}">
                <a16:creationId xmlns:a16="http://schemas.microsoft.com/office/drawing/2014/main" id="{08BC704F-6B03-C54F-B9BF-8858BD1C3F4B}"/>
              </a:ext>
            </a:extLst>
          </p:cNvPr>
          <p:cNvSpPr/>
          <p:nvPr/>
        </p:nvSpPr>
        <p:spPr>
          <a:xfrm>
            <a:off x="7884148" y="4089513"/>
            <a:ext cx="352524" cy="352524"/>
          </a:xfrm>
          <a:custGeom>
            <a:avLst/>
            <a:gdLst>
              <a:gd name="connsiteX0" fmla="*/ 203918 w 244701"/>
              <a:gd name="connsiteY0" fmla="*/ 0 h 244701"/>
              <a:gd name="connsiteX1" fmla="*/ 0 w 244701"/>
              <a:gd name="connsiteY1" fmla="*/ 0 h 244701"/>
              <a:gd name="connsiteX2" fmla="*/ 0 w 244701"/>
              <a:gd name="connsiteY2" fmla="*/ 203918 h 244701"/>
              <a:gd name="connsiteX3" fmla="*/ 71372 w 244701"/>
              <a:gd name="connsiteY3" fmla="*/ 132547 h 244701"/>
              <a:gd name="connsiteX4" fmla="*/ 183527 w 244701"/>
              <a:gd name="connsiteY4" fmla="*/ 244702 h 244701"/>
              <a:gd name="connsiteX5" fmla="*/ 244702 w 244701"/>
              <a:gd name="connsiteY5" fmla="*/ 183527 h 244701"/>
              <a:gd name="connsiteX6" fmla="*/ 132547 w 244701"/>
              <a:gd name="connsiteY6" fmla="*/ 71372 h 24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701" h="244701">
                <a:moveTo>
                  <a:pt x="203918" y="0"/>
                </a:moveTo>
                <a:lnTo>
                  <a:pt x="0" y="0"/>
                </a:lnTo>
                <a:lnTo>
                  <a:pt x="0" y="203918"/>
                </a:lnTo>
                <a:lnTo>
                  <a:pt x="71372" y="132547"/>
                </a:lnTo>
                <a:lnTo>
                  <a:pt x="183527" y="244702"/>
                </a:lnTo>
                <a:lnTo>
                  <a:pt x="244702" y="183527"/>
                </a:lnTo>
                <a:lnTo>
                  <a:pt x="132547" y="71372"/>
                </a:lnTo>
                <a:close/>
              </a:path>
            </a:pathLst>
          </a:custGeom>
          <a:solidFill>
            <a:schemeClr val="accent2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3" name="Forma libre 103">
            <a:extLst>
              <a:ext uri="{FF2B5EF4-FFF2-40B4-BE49-F238E27FC236}">
                <a16:creationId xmlns:a16="http://schemas.microsoft.com/office/drawing/2014/main" id="{41708AC7-602C-3A44-96B5-0685E1B48973}"/>
              </a:ext>
            </a:extLst>
          </p:cNvPr>
          <p:cNvSpPr/>
          <p:nvPr/>
        </p:nvSpPr>
        <p:spPr>
          <a:xfrm>
            <a:off x="3855870" y="3988349"/>
            <a:ext cx="985060" cy="773975"/>
          </a:xfrm>
          <a:custGeom>
            <a:avLst/>
            <a:gdLst>
              <a:gd name="connsiteX0" fmla="*/ 463801 w 499477"/>
              <a:gd name="connsiteY0" fmla="*/ 321096 h 392446"/>
              <a:gd name="connsiteX1" fmla="*/ 428124 w 499477"/>
              <a:gd name="connsiteY1" fmla="*/ 321096 h 392446"/>
              <a:gd name="connsiteX2" fmla="*/ 428124 w 499477"/>
              <a:gd name="connsiteY2" fmla="*/ 178389 h 392446"/>
              <a:gd name="connsiteX3" fmla="*/ 249740 w 499477"/>
              <a:gd name="connsiteY3" fmla="*/ 4 h 392446"/>
              <a:gd name="connsiteX4" fmla="*/ 71355 w 499477"/>
              <a:gd name="connsiteY4" fmla="*/ 178389 h 392446"/>
              <a:gd name="connsiteX5" fmla="*/ 71355 w 499477"/>
              <a:gd name="connsiteY5" fmla="*/ 321096 h 392446"/>
              <a:gd name="connsiteX6" fmla="*/ 35678 w 499477"/>
              <a:gd name="connsiteY6" fmla="*/ 321096 h 392446"/>
              <a:gd name="connsiteX7" fmla="*/ 1 w 499477"/>
              <a:gd name="connsiteY7" fmla="*/ 356773 h 392446"/>
              <a:gd name="connsiteX8" fmla="*/ 35678 w 499477"/>
              <a:gd name="connsiteY8" fmla="*/ 392450 h 392446"/>
              <a:gd name="connsiteX9" fmla="*/ 463801 w 499477"/>
              <a:gd name="connsiteY9" fmla="*/ 392450 h 392446"/>
              <a:gd name="connsiteX10" fmla="*/ 499478 w 499477"/>
              <a:gd name="connsiteY10" fmla="*/ 356773 h 392446"/>
              <a:gd name="connsiteX11" fmla="*/ 463801 w 499477"/>
              <a:gd name="connsiteY11" fmla="*/ 321096 h 392446"/>
              <a:gd name="connsiteX12" fmla="*/ 107032 w 499477"/>
              <a:gd name="connsiteY12" fmla="*/ 321096 h 392446"/>
              <a:gd name="connsiteX13" fmla="*/ 107032 w 499477"/>
              <a:gd name="connsiteY13" fmla="*/ 178389 h 392446"/>
              <a:gd name="connsiteX14" fmla="*/ 203430 w 499477"/>
              <a:gd name="connsiteY14" fmla="*/ 44028 h 392446"/>
              <a:gd name="connsiteX15" fmla="*/ 142709 w 499477"/>
              <a:gd name="connsiteY15" fmla="*/ 160550 h 392446"/>
              <a:gd name="connsiteX16" fmla="*/ 142709 w 499477"/>
              <a:gd name="connsiteY16" fmla="*/ 321096 h 39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9477" h="392446">
                <a:moveTo>
                  <a:pt x="463801" y="321096"/>
                </a:moveTo>
                <a:lnTo>
                  <a:pt x="428124" y="321096"/>
                </a:lnTo>
                <a:lnTo>
                  <a:pt x="428124" y="178389"/>
                </a:lnTo>
                <a:cubicBezTo>
                  <a:pt x="428124" y="80033"/>
                  <a:pt x="348095" y="4"/>
                  <a:pt x="249740" y="4"/>
                </a:cubicBezTo>
                <a:cubicBezTo>
                  <a:pt x="151384" y="4"/>
                  <a:pt x="71355" y="80033"/>
                  <a:pt x="71355" y="178389"/>
                </a:cubicBezTo>
                <a:lnTo>
                  <a:pt x="71355" y="321096"/>
                </a:lnTo>
                <a:lnTo>
                  <a:pt x="35678" y="321096"/>
                </a:lnTo>
                <a:cubicBezTo>
                  <a:pt x="15975" y="321096"/>
                  <a:pt x="1" y="337071"/>
                  <a:pt x="1" y="356773"/>
                </a:cubicBezTo>
                <a:cubicBezTo>
                  <a:pt x="1" y="376474"/>
                  <a:pt x="15975" y="392450"/>
                  <a:pt x="35678" y="392450"/>
                </a:cubicBezTo>
                <a:lnTo>
                  <a:pt x="463801" y="392450"/>
                </a:lnTo>
                <a:cubicBezTo>
                  <a:pt x="483502" y="392450"/>
                  <a:pt x="499478" y="376474"/>
                  <a:pt x="499478" y="356773"/>
                </a:cubicBezTo>
                <a:cubicBezTo>
                  <a:pt x="499478" y="337071"/>
                  <a:pt x="483502" y="321096"/>
                  <a:pt x="463801" y="321096"/>
                </a:cubicBezTo>
                <a:close/>
                <a:moveTo>
                  <a:pt x="107032" y="321096"/>
                </a:moveTo>
                <a:lnTo>
                  <a:pt x="107032" y="178389"/>
                </a:lnTo>
                <a:cubicBezTo>
                  <a:pt x="107032" y="115878"/>
                  <a:pt x="147480" y="63331"/>
                  <a:pt x="203430" y="44028"/>
                </a:cubicBezTo>
                <a:cubicBezTo>
                  <a:pt x="166795" y="69860"/>
                  <a:pt x="142709" y="112315"/>
                  <a:pt x="142709" y="160550"/>
                </a:cubicBezTo>
                <a:lnTo>
                  <a:pt x="142709" y="321096"/>
                </a:lnTo>
                <a:close/>
              </a:path>
            </a:pathLst>
          </a:custGeom>
          <a:solidFill>
            <a:schemeClr val="accent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4" name="Forma libre 104">
            <a:extLst>
              <a:ext uri="{FF2B5EF4-FFF2-40B4-BE49-F238E27FC236}">
                <a16:creationId xmlns:a16="http://schemas.microsoft.com/office/drawing/2014/main" id="{5ABBFDB7-5BC6-4A44-BCEB-25F3A8E4D6CB}"/>
              </a:ext>
            </a:extLst>
          </p:cNvPr>
          <p:cNvSpPr/>
          <p:nvPr/>
        </p:nvSpPr>
        <p:spPr>
          <a:xfrm>
            <a:off x="4313221" y="3777265"/>
            <a:ext cx="70360" cy="140721"/>
          </a:xfrm>
          <a:custGeom>
            <a:avLst/>
            <a:gdLst>
              <a:gd name="connsiteX0" fmla="*/ 17846 w 35676"/>
              <a:gd name="connsiteY0" fmla="*/ 71355 h 71353"/>
              <a:gd name="connsiteX1" fmla="*/ 35684 w 35676"/>
              <a:gd name="connsiteY1" fmla="*/ 53516 h 71353"/>
              <a:gd name="connsiteX2" fmla="*/ 35684 w 35676"/>
              <a:gd name="connsiteY2" fmla="*/ 17839 h 71353"/>
              <a:gd name="connsiteX3" fmla="*/ 17846 w 35676"/>
              <a:gd name="connsiteY3" fmla="*/ 1 h 71353"/>
              <a:gd name="connsiteX4" fmla="*/ 8 w 35676"/>
              <a:gd name="connsiteY4" fmla="*/ 17839 h 71353"/>
              <a:gd name="connsiteX5" fmla="*/ 8 w 35676"/>
              <a:gd name="connsiteY5" fmla="*/ 53516 h 71353"/>
              <a:gd name="connsiteX6" fmla="*/ 17846 w 35676"/>
              <a:gd name="connsiteY6" fmla="*/ 71355 h 7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76" h="71353">
                <a:moveTo>
                  <a:pt x="17846" y="71355"/>
                </a:moveTo>
                <a:cubicBezTo>
                  <a:pt x="27706" y="71355"/>
                  <a:pt x="35684" y="63376"/>
                  <a:pt x="35684" y="53516"/>
                </a:cubicBezTo>
                <a:lnTo>
                  <a:pt x="35684" y="17839"/>
                </a:lnTo>
                <a:cubicBezTo>
                  <a:pt x="35684" y="7980"/>
                  <a:pt x="27706" y="1"/>
                  <a:pt x="17846" y="1"/>
                </a:cubicBezTo>
                <a:cubicBezTo>
                  <a:pt x="7986" y="1"/>
                  <a:pt x="8" y="7980"/>
                  <a:pt x="8" y="17839"/>
                </a:cubicBezTo>
                <a:lnTo>
                  <a:pt x="8" y="53516"/>
                </a:lnTo>
                <a:cubicBezTo>
                  <a:pt x="8" y="63376"/>
                  <a:pt x="7986" y="71355"/>
                  <a:pt x="17846" y="71355"/>
                </a:cubicBezTo>
                <a:close/>
              </a:path>
            </a:pathLst>
          </a:custGeom>
          <a:solidFill>
            <a:schemeClr val="accent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5" name="Forma libre 105">
            <a:extLst>
              <a:ext uri="{FF2B5EF4-FFF2-40B4-BE49-F238E27FC236}">
                <a16:creationId xmlns:a16="http://schemas.microsoft.com/office/drawing/2014/main" id="{A81B7092-457F-5746-A817-8282A381DE8F}"/>
              </a:ext>
            </a:extLst>
          </p:cNvPr>
          <p:cNvSpPr/>
          <p:nvPr/>
        </p:nvSpPr>
        <p:spPr>
          <a:xfrm>
            <a:off x="4770570" y="4304975"/>
            <a:ext cx="140721" cy="70360"/>
          </a:xfrm>
          <a:custGeom>
            <a:avLst/>
            <a:gdLst>
              <a:gd name="connsiteX0" fmla="*/ 53529 w 71353"/>
              <a:gd name="connsiteY0" fmla="*/ 9 h 35676"/>
              <a:gd name="connsiteX1" fmla="*/ 17852 w 71353"/>
              <a:gd name="connsiteY1" fmla="*/ 9 h 35676"/>
              <a:gd name="connsiteX2" fmla="*/ 14 w 71353"/>
              <a:gd name="connsiteY2" fmla="*/ 17847 h 35676"/>
              <a:gd name="connsiteX3" fmla="*/ 17852 w 71353"/>
              <a:gd name="connsiteY3" fmla="*/ 35685 h 35676"/>
              <a:gd name="connsiteX4" fmla="*/ 53529 w 71353"/>
              <a:gd name="connsiteY4" fmla="*/ 35685 h 35676"/>
              <a:gd name="connsiteX5" fmla="*/ 71368 w 71353"/>
              <a:gd name="connsiteY5" fmla="*/ 17847 h 35676"/>
              <a:gd name="connsiteX6" fmla="*/ 53529 w 71353"/>
              <a:gd name="connsiteY6" fmla="*/ 9 h 3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53" h="35676">
                <a:moveTo>
                  <a:pt x="53529" y="9"/>
                </a:moveTo>
                <a:lnTo>
                  <a:pt x="17852" y="9"/>
                </a:lnTo>
                <a:cubicBezTo>
                  <a:pt x="7993" y="9"/>
                  <a:pt x="14" y="7987"/>
                  <a:pt x="14" y="17847"/>
                </a:cubicBezTo>
                <a:cubicBezTo>
                  <a:pt x="14" y="27707"/>
                  <a:pt x="7993" y="35685"/>
                  <a:pt x="17852" y="35685"/>
                </a:cubicBezTo>
                <a:lnTo>
                  <a:pt x="53529" y="35685"/>
                </a:lnTo>
                <a:cubicBezTo>
                  <a:pt x="63389" y="35685"/>
                  <a:pt x="71368" y="27707"/>
                  <a:pt x="71368" y="17847"/>
                </a:cubicBezTo>
                <a:cubicBezTo>
                  <a:pt x="71368" y="7987"/>
                  <a:pt x="63389" y="9"/>
                  <a:pt x="53529" y="9"/>
                </a:cubicBezTo>
                <a:close/>
              </a:path>
            </a:pathLst>
          </a:custGeom>
          <a:solidFill>
            <a:schemeClr val="accent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3" name="Forma libre 106">
            <a:extLst>
              <a:ext uri="{FF2B5EF4-FFF2-40B4-BE49-F238E27FC236}">
                <a16:creationId xmlns:a16="http://schemas.microsoft.com/office/drawing/2014/main" id="{6A9FA5B1-E1AC-D345-9B6C-60F16664FB7C}"/>
              </a:ext>
            </a:extLst>
          </p:cNvPr>
          <p:cNvSpPr/>
          <p:nvPr/>
        </p:nvSpPr>
        <p:spPr>
          <a:xfrm>
            <a:off x="3785510" y="4304975"/>
            <a:ext cx="140721" cy="70360"/>
          </a:xfrm>
          <a:custGeom>
            <a:avLst/>
            <a:gdLst>
              <a:gd name="connsiteX0" fmla="*/ 71354 w 71353"/>
              <a:gd name="connsiteY0" fmla="*/ 17847 h 35676"/>
              <a:gd name="connsiteX1" fmla="*/ 53515 w 71353"/>
              <a:gd name="connsiteY1" fmla="*/ 9 h 35676"/>
              <a:gd name="connsiteX2" fmla="*/ 17838 w 71353"/>
              <a:gd name="connsiteY2" fmla="*/ 9 h 35676"/>
              <a:gd name="connsiteX3" fmla="*/ 0 w 71353"/>
              <a:gd name="connsiteY3" fmla="*/ 17847 h 35676"/>
              <a:gd name="connsiteX4" fmla="*/ 17838 w 71353"/>
              <a:gd name="connsiteY4" fmla="*/ 35685 h 35676"/>
              <a:gd name="connsiteX5" fmla="*/ 53515 w 71353"/>
              <a:gd name="connsiteY5" fmla="*/ 35685 h 35676"/>
              <a:gd name="connsiteX6" fmla="*/ 71354 w 71353"/>
              <a:gd name="connsiteY6" fmla="*/ 17847 h 3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53" h="35676">
                <a:moveTo>
                  <a:pt x="71354" y="17847"/>
                </a:moveTo>
                <a:cubicBezTo>
                  <a:pt x="71354" y="7987"/>
                  <a:pt x="63375" y="9"/>
                  <a:pt x="53515" y="9"/>
                </a:cubicBezTo>
                <a:lnTo>
                  <a:pt x="17838" y="9"/>
                </a:lnTo>
                <a:cubicBezTo>
                  <a:pt x="7979" y="9"/>
                  <a:pt x="0" y="7987"/>
                  <a:pt x="0" y="17847"/>
                </a:cubicBezTo>
                <a:cubicBezTo>
                  <a:pt x="0" y="27707"/>
                  <a:pt x="7979" y="35685"/>
                  <a:pt x="17838" y="35685"/>
                </a:cubicBezTo>
                <a:lnTo>
                  <a:pt x="53515" y="35685"/>
                </a:lnTo>
                <a:cubicBezTo>
                  <a:pt x="63375" y="35685"/>
                  <a:pt x="71354" y="27707"/>
                  <a:pt x="71354" y="17847"/>
                </a:cubicBezTo>
                <a:close/>
              </a:path>
            </a:pathLst>
          </a:custGeom>
          <a:solidFill>
            <a:schemeClr val="accent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4" name="Forma libre 107">
            <a:extLst>
              <a:ext uri="{FF2B5EF4-FFF2-40B4-BE49-F238E27FC236}">
                <a16:creationId xmlns:a16="http://schemas.microsoft.com/office/drawing/2014/main" id="{2F4E11F4-B432-5A49-AE24-29C115338AE2}"/>
              </a:ext>
            </a:extLst>
          </p:cNvPr>
          <p:cNvSpPr/>
          <p:nvPr/>
        </p:nvSpPr>
        <p:spPr>
          <a:xfrm>
            <a:off x="4636590" y="3931838"/>
            <a:ext cx="120108" cy="120108"/>
          </a:xfrm>
          <a:custGeom>
            <a:avLst/>
            <a:gdLst>
              <a:gd name="connsiteX0" fmla="*/ 17850 w 60901"/>
              <a:gd name="connsiteY0" fmla="*/ 60905 h 60901"/>
              <a:gd name="connsiteX1" fmla="*/ 30463 w 60901"/>
              <a:gd name="connsiteY1" fmla="*/ 55679 h 60901"/>
              <a:gd name="connsiteX2" fmla="*/ 55688 w 60901"/>
              <a:gd name="connsiteY2" fmla="*/ 30454 h 60901"/>
              <a:gd name="connsiteX3" fmla="*/ 55688 w 60901"/>
              <a:gd name="connsiteY3" fmla="*/ 5229 h 60901"/>
              <a:gd name="connsiteX4" fmla="*/ 30463 w 60901"/>
              <a:gd name="connsiteY4" fmla="*/ 5229 h 60901"/>
              <a:gd name="connsiteX5" fmla="*/ 5238 w 60901"/>
              <a:gd name="connsiteY5" fmla="*/ 30454 h 60901"/>
              <a:gd name="connsiteX6" fmla="*/ 5238 w 60901"/>
              <a:gd name="connsiteY6" fmla="*/ 55679 h 60901"/>
              <a:gd name="connsiteX7" fmla="*/ 17851 w 60901"/>
              <a:gd name="connsiteY7" fmla="*/ 60905 h 6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01" h="60901">
                <a:moveTo>
                  <a:pt x="17850" y="60905"/>
                </a:moveTo>
                <a:cubicBezTo>
                  <a:pt x="22415" y="60905"/>
                  <a:pt x="26979" y="59163"/>
                  <a:pt x="30463" y="55679"/>
                </a:cubicBezTo>
                <a:lnTo>
                  <a:pt x="55688" y="30454"/>
                </a:lnTo>
                <a:cubicBezTo>
                  <a:pt x="62656" y="23486"/>
                  <a:pt x="62656" y="12197"/>
                  <a:pt x="55688" y="5229"/>
                </a:cubicBezTo>
                <a:cubicBezTo>
                  <a:pt x="48719" y="-1739"/>
                  <a:pt x="37431" y="-1739"/>
                  <a:pt x="30463" y="5229"/>
                </a:cubicBezTo>
                <a:lnTo>
                  <a:pt x="5238" y="30454"/>
                </a:lnTo>
                <a:cubicBezTo>
                  <a:pt x="-1730" y="37422"/>
                  <a:pt x="-1730" y="48710"/>
                  <a:pt x="5238" y="55679"/>
                </a:cubicBezTo>
                <a:cubicBezTo>
                  <a:pt x="8722" y="59163"/>
                  <a:pt x="13286" y="60905"/>
                  <a:pt x="17851" y="60905"/>
                </a:cubicBezTo>
                <a:close/>
              </a:path>
            </a:pathLst>
          </a:custGeom>
          <a:solidFill>
            <a:schemeClr val="accent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5" name="Forma libre 108">
            <a:extLst>
              <a:ext uri="{FF2B5EF4-FFF2-40B4-BE49-F238E27FC236}">
                <a16:creationId xmlns:a16="http://schemas.microsoft.com/office/drawing/2014/main" id="{F83857BA-7A84-AC4E-9C45-F75961C22CEE}"/>
              </a:ext>
            </a:extLst>
          </p:cNvPr>
          <p:cNvSpPr/>
          <p:nvPr/>
        </p:nvSpPr>
        <p:spPr>
          <a:xfrm>
            <a:off x="3940082" y="3931838"/>
            <a:ext cx="120108" cy="120108"/>
          </a:xfrm>
          <a:custGeom>
            <a:avLst/>
            <a:gdLst>
              <a:gd name="connsiteX0" fmla="*/ 30453 w 60901"/>
              <a:gd name="connsiteY0" fmla="*/ 55679 h 60901"/>
              <a:gd name="connsiteX1" fmla="*/ 43065 w 60901"/>
              <a:gd name="connsiteY1" fmla="*/ 60905 h 60901"/>
              <a:gd name="connsiteX2" fmla="*/ 55678 w 60901"/>
              <a:gd name="connsiteY2" fmla="*/ 55679 h 60901"/>
              <a:gd name="connsiteX3" fmla="*/ 55678 w 60901"/>
              <a:gd name="connsiteY3" fmla="*/ 30454 h 60901"/>
              <a:gd name="connsiteX4" fmla="*/ 30453 w 60901"/>
              <a:gd name="connsiteY4" fmla="*/ 5229 h 60901"/>
              <a:gd name="connsiteX5" fmla="*/ 5228 w 60901"/>
              <a:gd name="connsiteY5" fmla="*/ 5229 h 60901"/>
              <a:gd name="connsiteX6" fmla="*/ 5228 w 60901"/>
              <a:gd name="connsiteY6" fmla="*/ 30454 h 60901"/>
              <a:gd name="connsiteX7" fmla="*/ 30453 w 60901"/>
              <a:gd name="connsiteY7" fmla="*/ 55679 h 6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01" h="60901">
                <a:moveTo>
                  <a:pt x="30453" y="55679"/>
                </a:moveTo>
                <a:cubicBezTo>
                  <a:pt x="33937" y="59163"/>
                  <a:pt x="38501" y="60905"/>
                  <a:pt x="43065" y="60905"/>
                </a:cubicBezTo>
                <a:cubicBezTo>
                  <a:pt x="47629" y="60905"/>
                  <a:pt x="52194" y="59163"/>
                  <a:pt x="55678" y="55679"/>
                </a:cubicBezTo>
                <a:cubicBezTo>
                  <a:pt x="62646" y="48711"/>
                  <a:pt x="62646" y="37422"/>
                  <a:pt x="55678" y="30454"/>
                </a:cubicBezTo>
                <a:lnTo>
                  <a:pt x="30453" y="5229"/>
                </a:lnTo>
                <a:cubicBezTo>
                  <a:pt x="23485" y="-1739"/>
                  <a:pt x="12196" y="-1739"/>
                  <a:pt x="5228" y="5229"/>
                </a:cubicBezTo>
                <a:cubicBezTo>
                  <a:pt x="-1740" y="12197"/>
                  <a:pt x="-1740" y="23486"/>
                  <a:pt x="5228" y="30454"/>
                </a:cubicBezTo>
                <a:lnTo>
                  <a:pt x="30453" y="55679"/>
                </a:lnTo>
                <a:close/>
              </a:path>
            </a:pathLst>
          </a:custGeom>
          <a:solidFill>
            <a:schemeClr val="accent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784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50">
            <a:extLst>
              <a:ext uri="{FF2B5EF4-FFF2-40B4-BE49-F238E27FC236}">
                <a16:creationId xmlns:a16="http://schemas.microsoft.com/office/drawing/2014/main" id="{608B08A3-EA31-0C4A-BC9D-B30DC0C227DF}"/>
              </a:ext>
            </a:extLst>
          </p:cNvPr>
          <p:cNvSpPr txBox="1"/>
          <p:nvPr/>
        </p:nvSpPr>
        <p:spPr>
          <a:xfrm>
            <a:off x="7176901" y="1022190"/>
            <a:ext cx="100238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3F28E76-CD48-5C4E-9636-E20383F0B93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" name="Freeform 91">
            <a:extLst>
              <a:ext uri="{FF2B5EF4-FFF2-40B4-BE49-F238E27FC236}">
                <a16:creationId xmlns:a16="http://schemas.microsoft.com/office/drawing/2014/main" id="{2FB0761B-C545-4B4A-9098-4145AD545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547" y="11546778"/>
            <a:ext cx="2674551" cy="1116639"/>
          </a:xfrm>
          <a:custGeom>
            <a:avLst/>
            <a:gdLst>
              <a:gd name="T0" fmla="*/ 121 w 1618"/>
              <a:gd name="T1" fmla="*/ 711 h 712"/>
              <a:gd name="T2" fmla="*/ 0 w 1618"/>
              <a:gd name="T3" fmla="*/ 591 h 712"/>
              <a:gd name="T4" fmla="*/ 595 w 1618"/>
              <a:gd name="T5" fmla="*/ 0 h 712"/>
              <a:gd name="T6" fmla="*/ 1617 w 1618"/>
              <a:gd name="T7" fmla="*/ 0 h 712"/>
              <a:gd name="T8" fmla="*/ 1617 w 1618"/>
              <a:gd name="T9" fmla="*/ 170 h 712"/>
              <a:gd name="T10" fmla="*/ 665 w 1618"/>
              <a:gd name="T11" fmla="*/ 170 h 712"/>
              <a:gd name="T12" fmla="*/ 121 w 1618"/>
              <a:gd name="T13" fmla="*/ 711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18" h="712">
                <a:moveTo>
                  <a:pt x="121" y="711"/>
                </a:moveTo>
                <a:lnTo>
                  <a:pt x="0" y="591"/>
                </a:lnTo>
                <a:lnTo>
                  <a:pt x="595" y="0"/>
                </a:lnTo>
                <a:lnTo>
                  <a:pt x="1617" y="0"/>
                </a:lnTo>
                <a:lnTo>
                  <a:pt x="1617" y="170"/>
                </a:lnTo>
                <a:lnTo>
                  <a:pt x="665" y="170"/>
                </a:lnTo>
                <a:lnTo>
                  <a:pt x="121" y="7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" name="Freeform 93">
            <a:extLst>
              <a:ext uri="{FF2B5EF4-FFF2-40B4-BE49-F238E27FC236}">
                <a16:creationId xmlns:a16="http://schemas.microsoft.com/office/drawing/2014/main" id="{1436AFC8-4F68-8E42-B750-E9E61FD9F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481" y="10652076"/>
            <a:ext cx="2674551" cy="1116643"/>
          </a:xfrm>
          <a:custGeom>
            <a:avLst/>
            <a:gdLst>
              <a:gd name="T0" fmla="*/ 120 w 1614"/>
              <a:gd name="T1" fmla="*/ 711 h 712"/>
              <a:gd name="T2" fmla="*/ 0 w 1614"/>
              <a:gd name="T3" fmla="*/ 591 h 712"/>
              <a:gd name="T4" fmla="*/ 591 w 1614"/>
              <a:gd name="T5" fmla="*/ 0 h 712"/>
              <a:gd name="T6" fmla="*/ 1613 w 1614"/>
              <a:gd name="T7" fmla="*/ 0 h 712"/>
              <a:gd name="T8" fmla="*/ 1613 w 1614"/>
              <a:gd name="T9" fmla="*/ 170 h 712"/>
              <a:gd name="T10" fmla="*/ 661 w 1614"/>
              <a:gd name="T11" fmla="*/ 170 h 712"/>
              <a:gd name="T12" fmla="*/ 120 w 1614"/>
              <a:gd name="T13" fmla="*/ 711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14" h="712">
                <a:moveTo>
                  <a:pt x="120" y="711"/>
                </a:moveTo>
                <a:lnTo>
                  <a:pt x="0" y="591"/>
                </a:lnTo>
                <a:lnTo>
                  <a:pt x="591" y="0"/>
                </a:lnTo>
                <a:lnTo>
                  <a:pt x="1613" y="0"/>
                </a:lnTo>
                <a:lnTo>
                  <a:pt x="1613" y="170"/>
                </a:lnTo>
                <a:lnTo>
                  <a:pt x="661" y="170"/>
                </a:lnTo>
                <a:lnTo>
                  <a:pt x="120" y="71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0" name="Freeform 95">
            <a:extLst>
              <a:ext uri="{FF2B5EF4-FFF2-40B4-BE49-F238E27FC236}">
                <a16:creationId xmlns:a16="http://schemas.microsoft.com/office/drawing/2014/main" id="{EE72B78A-42AE-BE4A-A6B3-999A8CBD6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3833" y="9757378"/>
            <a:ext cx="2684281" cy="1116639"/>
          </a:xfrm>
          <a:custGeom>
            <a:avLst/>
            <a:gdLst>
              <a:gd name="T0" fmla="*/ 120 w 1618"/>
              <a:gd name="T1" fmla="*/ 711 h 712"/>
              <a:gd name="T2" fmla="*/ 0 w 1618"/>
              <a:gd name="T3" fmla="*/ 591 h 712"/>
              <a:gd name="T4" fmla="*/ 594 w 1618"/>
              <a:gd name="T5" fmla="*/ 0 h 712"/>
              <a:gd name="T6" fmla="*/ 1617 w 1618"/>
              <a:gd name="T7" fmla="*/ 0 h 712"/>
              <a:gd name="T8" fmla="*/ 1617 w 1618"/>
              <a:gd name="T9" fmla="*/ 170 h 712"/>
              <a:gd name="T10" fmla="*/ 665 w 1618"/>
              <a:gd name="T11" fmla="*/ 170 h 712"/>
              <a:gd name="T12" fmla="*/ 120 w 1618"/>
              <a:gd name="T13" fmla="*/ 711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18" h="712">
                <a:moveTo>
                  <a:pt x="120" y="711"/>
                </a:moveTo>
                <a:lnTo>
                  <a:pt x="0" y="591"/>
                </a:lnTo>
                <a:lnTo>
                  <a:pt x="594" y="0"/>
                </a:lnTo>
                <a:lnTo>
                  <a:pt x="1617" y="0"/>
                </a:lnTo>
                <a:lnTo>
                  <a:pt x="1617" y="170"/>
                </a:lnTo>
                <a:lnTo>
                  <a:pt x="665" y="170"/>
                </a:lnTo>
                <a:lnTo>
                  <a:pt x="120" y="71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1" name="Freeform 97">
            <a:extLst>
              <a:ext uri="{FF2B5EF4-FFF2-40B4-BE49-F238E27FC236}">
                <a16:creationId xmlns:a16="http://schemas.microsoft.com/office/drawing/2014/main" id="{2FAA06B8-EC63-AF4D-B597-A84FB2390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2123" y="8869614"/>
            <a:ext cx="2564660" cy="1123577"/>
          </a:xfrm>
          <a:custGeom>
            <a:avLst/>
            <a:gdLst>
              <a:gd name="T0" fmla="*/ 121 w 1615"/>
              <a:gd name="T1" fmla="*/ 712 h 713"/>
              <a:gd name="T2" fmla="*/ 0 w 1615"/>
              <a:gd name="T3" fmla="*/ 595 h 713"/>
              <a:gd name="T4" fmla="*/ 592 w 1615"/>
              <a:gd name="T5" fmla="*/ 0 h 713"/>
              <a:gd name="T6" fmla="*/ 1614 w 1615"/>
              <a:gd name="T7" fmla="*/ 0 h 713"/>
              <a:gd name="T8" fmla="*/ 1614 w 1615"/>
              <a:gd name="T9" fmla="*/ 170 h 713"/>
              <a:gd name="T10" fmla="*/ 662 w 1615"/>
              <a:gd name="T11" fmla="*/ 170 h 713"/>
              <a:gd name="T12" fmla="*/ 121 w 1615"/>
              <a:gd name="T13" fmla="*/ 712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15" h="713">
                <a:moveTo>
                  <a:pt x="121" y="712"/>
                </a:moveTo>
                <a:lnTo>
                  <a:pt x="0" y="595"/>
                </a:lnTo>
                <a:lnTo>
                  <a:pt x="592" y="0"/>
                </a:lnTo>
                <a:lnTo>
                  <a:pt x="1614" y="0"/>
                </a:lnTo>
                <a:lnTo>
                  <a:pt x="1614" y="170"/>
                </a:lnTo>
                <a:lnTo>
                  <a:pt x="662" y="170"/>
                </a:lnTo>
                <a:lnTo>
                  <a:pt x="121" y="71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4" name="Freeform 97">
            <a:extLst>
              <a:ext uri="{FF2B5EF4-FFF2-40B4-BE49-F238E27FC236}">
                <a16:creationId xmlns:a16="http://schemas.microsoft.com/office/drawing/2014/main" id="{28CCA808-D6C7-AF44-A435-431DE748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4322" y="8031415"/>
            <a:ext cx="2571699" cy="1123577"/>
          </a:xfrm>
          <a:custGeom>
            <a:avLst/>
            <a:gdLst>
              <a:gd name="T0" fmla="*/ 121 w 1615"/>
              <a:gd name="T1" fmla="*/ 712 h 713"/>
              <a:gd name="T2" fmla="*/ 0 w 1615"/>
              <a:gd name="T3" fmla="*/ 595 h 713"/>
              <a:gd name="T4" fmla="*/ 592 w 1615"/>
              <a:gd name="T5" fmla="*/ 0 h 713"/>
              <a:gd name="T6" fmla="*/ 1614 w 1615"/>
              <a:gd name="T7" fmla="*/ 0 h 713"/>
              <a:gd name="T8" fmla="*/ 1614 w 1615"/>
              <a:gd name="T9" fmla="*/ 170 h 713"/>
              <a:gd name="T10" fmla="*/ 662 w 1615"/>
              <a:gd name="T11" fmla="*/ 170 h 713"/>
              <a:gd name="T12" fmla="*/ 121 w 1615"/>
              <a:gd name="T13" fmla="*/ 712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15" h="713">
                <a:moveTo>
                  <a:pt x="121" y="712"/>
                </a:moveTo>
                <a:lnTo>
                  <a:pt x="0" y="595"/>
                </a:lnTo>
                <a:lnTo>
                  <a:pt x="592" y="0"/>
                </a:lnTo>
                <a:lnTo>
                  <a:pt x="1614" y="0"/>
                </a:lnTo>
                <a:lnTo>
                  <a:pt x="1614" y="170"/>
                </a:lnTo>
                <a:lnTo>
                  <a:pt x="662" y="170"/>
                </a:lnTo>
                <a:lnTo>
                  <a:pt x="121" y="71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5" name="Freeform 88">
            <a:extLst>
              <a:ext uri="{FF2B5EF4-FFF2-40B4-BE49-F238E27FC236}">
                <a16:creationId xmlns:a16="http://schemas.microsoft.com/office/drawing/2014/main" id="{3553B350-2D5A-8943-8BCB-AFE6CEC16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874" y="7335367"/>
            <a:ext cx="3498030" cy="2094569"/>
          </a:xfrm>
          <a:custGeom>
            <a:avLst/>
            <a:gdLst>
              <a:gd name="T0" fmla="*/ 1332 w 1333"/>
              <a:gd name="T1" fmla="*/ 668 h 1333"/>
              <a:gd name="T2" fmla="*/ 1332 w 1333"/>
              <a:gd name="T3" fmla="*/ 668 h 1333"/>
              <a:gd name="T4" fmla="*/ 664 w 1333"/>
              <a:gd name="T5" fmla="*/ 1332 h 1333"/>
              <a:gd name="T6" fmla="*/ 0 w 1333"/>
              <a:gd name="T7" fmla="*/ 668 h 1333"/>
              <a:gd name="T8" fmla="*/ 664 w 1333"/>
              <a:gd name="T9" fmla="*/ 0 h 1333"/>
              <a:gd name="T10" fmla="*/ 1332 w 1333"/>
              <a:gd name="T11" fmla="*/ 668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3" h="1333">
                <a:moveTo>
                  <a:pt x="1332" y="668"/>
                </a:moveTo>
                <a:lnTo>
                  <a:pt x="1332" y="668"/>
                </a:lnTo>
                <a:cubicBezTo>
                  <a:pt x="1332" y="1035"/>
                  <a:pt x="1035" y="1332"/>
                  <a:pt x="664" y="1332"/>
                </a:cubicBezTo>
                <a:cubicBezTo>
                  <a:pt x="297" y="1332"/>
                  <a:pt x="0" y="1035"/>
                  <a:pt x="0" y="668"/>
                </a:cubicBezTo>
                <a:cubicBezTo>
                  <a:pt x="0" y="300"/>
                  <a:pt x="297" y="0"/>
                  <a:pt x="664" y="0"/>
                </a:cubicBezTo>
                <a:cubicBezTo>
                  <a:pt x="1035" y="0"/>
                  <a:pt x="1332" y="300"/>
                  <a:pt x="1332" y="6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6" name="Freeform 99">
            <a:extLst>
              <a:ext uri="{FF2B5EF4-FFF2-40B4-BE49-F238E27FC236}">
                <a16:creationId xmlns:a16="http://schemas.microsoft.com/office/drawing/2014/main" id="{A9796DF9-08A9-1745-99B4-9D7341106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7294" y="8783822"/>
            <a:ext cx="109730" cy="2101507"/>
          </a:xfrm>
          <a:custGeom>
            <a:avLst/>
            <a:gdLst>
              <a:gd name="T0" fmla="*/ 57 w 58"/>
              <a:gd name="T1" fmla="*/ 1336 h 1337"/>
              <a:gd name="T2" fmla="*/ 0 w 58"/>
              <a:gd name="T3" fmla="*/ 1336 h 1337"/>
              <a:gd name="T4" fmla="*/ 0 w 58"/>
              <a:gd name="T5" fmla="*/ 0 h 1337"/>
              <a:gd name="T6" fmla="*/ 57 w 58"/>
              <a:gd name="T7" fmla="*/ 0 h 1337"/>
              <a:gd name="T8" fmla="*/ 57 w 58"/>
              <a:gd name="T9" fmla="*/ 133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337">
                <a:moveTo>
                  <a:pt x="57" y="1336"/>
                </a:moveTo>
                <a:lnTo>
                  <a:pt x="0" y="1336"/>
                </a:lnTo>
                <a:lnTo>
                  <a:pt x="0" y="0"/>
                </a:lnTo>
                <a:lnTo>
                  <a:pt x="57" y="0"/>
                </a:lnTo>
                <a:lnTo>
                  <a:pt x="57" y="133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7" name="Freeform 88">
            <a:extLst>
              <a:ext uri="{FF2B5EF4-FFF2-40B4-BE49-F238E27FC236}">
                <a16:creationId xmlns:a16="http://schemas.microsoft.com/office/drawing/2014/main" id="{B117E3D8-3992-2C44-BC0A-4B6A367CA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2272" y="6471767"/>
            <a:ext cx="3498030" cy="2094569"/>
          </a:xfrm>
          <a:custGeom>
            <a:avLst/>
            <a:gdLst>
              <a:gd name="T0" fmla="*/ 1332 w 1333"/>
              <a:gd name="T1" fmla="*/ 668 h 1333"/>
              <a:gd name="T2" fmla="*/ 1332 w 1333"/>
              <a:gd name="T3" fmla="*/ 668 h 1333"/>
              <a:gd name="T4" fmla="*/ 664 w 1333"/>
              <a:gd name="T5" fmla="*/ 1332 h 1333"/>
              <a:gd name="T6" fmla="*/ 0 w 1333"/>
              <a:gd name="T7" fmla="*/ 668 h 1333"/>
              <a:gd name="T8" fmla="*/ 664 w 1333"/>
              <a:gd name="T9" fmla="*/ 0 h 1333"/>
              <a:gd name="T10" fmla="*/ 1332 w 1333"/>
              <a:gd name="T11" fmla="*/ 668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3" h="1333">
                <a:moveTo>
                  <a:pt x="1332" y="668"/>
                </a:moveTo>
                <a:lnTo>
                  <a:pt x="1332" y="668"/>
                </a:lnTo>
                <a:cubicBezTo>
                  <a:pt x="1332" y="1035"/>
                  <a:pt x="1035" y="1332"/>
                  <a:pt x="664" y="1332"/>
                </a:cubicBezTo>
                <a:cubicBezTo>
                  <a:pt x="297" y="1332"/>
                  <a:pt x="0" y="1035"/>
                  <a:pt x="0" y="668"/>
                </a:cubicBezTo>
                <a:cubicBezTo>
                  <a:pt x="0" y="300"/>
                  <a:pt x="297" y="0"/>
                  <a:pt x="664" y="0"/>
                </a:cubicBezTo>
                <a:cubicBezTo>
                  <a:pt x="1035" y="0"/>
                  <a:pt x="1332" y="300"/>
                  <a:pt x="1332" y="6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8" name="Freeform 99">
            <a:extLst>
              <a:ext uri="{FF2B5EF4-FFF2-40B4-BE49-F238E27FC236}">
                <a16:creationId xmlns:a16="http://schemas.microsoft.com/office/drawing/2014/main" id="{64E64A83-E4BA-7F44-A9B8-B3078C1C6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5693" y="7920222"/>
            <a:ext cx="109730" cy="2101507"/>
          </a:xfrm>
          <a:custGeom>
            <a:avLst/>
            <a:gdLst>
              <a:gd name="T0" fmla="*/ 57 w 58"/>
              <a:gd name="T1" fmla="*/ 1336 h 1337"/>
              <a:gd name="T2" fmla="*/ 0 w 58"/>
              <a:gd name="T3" fmla="*/ 1336 h 1337"/>
              <a:gd name="T4" fmla="*/ 0 w 58"/>
              <a:gd name="T5" fmla="*/ 0 h 1337"/>
              <a:gd name="T6" fmla="*/ 57 w 58"/>
              <a:gd name="T7" fmla="*/ 0 h 1337"/>
              <a:gd name="T8" fmla="*/ 57 w 58"/>
              <a:gd name="T9" fmla="*/ 133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337">
                <a:moveTo>
                  <a:pt x="57" y="1336"/>
                </a:moveTo>
                <a:lnTo>
                  <a:pt x="0" y="1336"/>
                </a:lnTo>
                <a:lnTo>
                  <a:pt x="0" y="0"/>
                </a:lnTo>
                <a:lnTo>
                  <a:pt x="57" y="0"/>
                </a:lnTo>
                <a:lnTo>
                  <a:pt x="57" y="133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9" name="Freeform 88">
            <a:extLst>
              <a:ext uri="{FF2B5EF4-FFF2-40B4-BE49-F238E27FC236}">
                <a16:creationId xmlns:a16="http://schemas.microsoft.com/office/drawing/2014/main" id="{70C08356-A03B-484E-9E95-E223F928F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6071" y="5481167"/>
            <a:ext cx="3498030" cy="2094569"/>
          </a:xfrm>
          <a:custGeom>
            <a:avLst/>
            <a:gdLst>
              <a:gd name="T0" fmla="*/ 1332 w 1333"/>
              <a:gd name="T1" fmla="*/ 668 h 1333"/>
              <a:gd name="T2" fmla="*/ 1332 w 1333"/>
              <a:gd name="T3" fmla="*/ 668 h 1333"/>
              <a:gd name="T4" fmla="*/ 664 w 1333"/>
              <a:gd name="T5" fmla="*/ 1332 h 1333"/>
              <a:gd name="T6" fmla="*/ 0 w 1333"/>
              <a:gd name="T7" fmla="*/ 668 h 1333"/>
              <a:gd name="T8" fmla="*/ 664 w 1333"/>
              <a:gd name="T9" fmla="*/ 0 h 1333"/>
              <a:gd name="T10" fmla="*/ 1332 w 1333"/>
              <a:gd name="T11" fmla="*/ 668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3" h="1333">
                <a:moveTo>
                  <a:pt x="1332" y="668"/>
                </a:moveTo>
                <a:lnTo>
                  <a:pt x="1332" y="668"/>
                </a:lnTo>
                <a:cubicBezTo>
                  <a:pt x="1332" y="1035"/>
                  <a:pt x="1035" y="1332"/>
                  <a:pt x="664" y="1332"/>
                </a:cubicBezTo>
                <a:cubicBezTo>
                  <a:pt x="297" y="1332"/>
                  <a:pt x="0" y="1035"/>
                  <a:pt x="0" y="668"/>
                </a:cubicBezTo>
                <a:cubicBezTo>
                  <a:pt x="0" y="300"/>
                  <a:pt x="297" y="0"/>
                  <a:pt x="664" y="0"/>
                </a:cubicBezTo>
                <a:cubicBezTo>
                  <a:pt x="1035" y="0"/>
                  <a:pt x="1332" y="300"/>
                  <a:pt x="1332" y="66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0" name="Freeform 99">
            <a:extLst>
              <a:ext uri="{FF2B5EF4-FFF2-40B4-BE49-F238E27FC236}">
                <a16:creationId xmlns:a16="http://schemas.microsoft.com/office/drawing/2014/main" id="{469ACBDC-C76E-F94A-922D-663A15B5A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9492" y="6929622"/>
            <a:ext cx="109730" cy="2101507"/>
          </a:xfrm>
          <a:custGeom>
            <a:avLst/>
            <a:gdLst>
              <a:gd name="T0" fmla="*/ 57 w 58"/>
              <a:gd name="T1" fmla="*/ 1336 h 1337"/>
              <a:gd name="T2" fmla="*/ 0 w 58"/>
              <a:gd name="T3" fmla="*/ 1336 h 1337"/>
              <a:gd name="T4" fmla="*/ 0 w 58"/>
              <a:gd name="T5" fmla="*/ 0 h 1337"/>
              <a:gd name="T6" fmla="*/ 57 w 58"/>
              <a:gd name="T7" fmla="*/ 0 h 1337"/>
              <a:gd name="T8" fmla="*/ 57 w 58"/>
              <a:gd name="T9" fmla="*/ 133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337">
                <a:moveTo>
                  <a:pt x="57" y="1336"/>
                </a:moveTo>
                <a:lnTo>
                  <a:pt x="0" y="1336"/>
                </a:lnTo>
                <a:lnTo>
                  <a:pt x="0" y="0"/>
                </a:lnTo>
                <a:lnTo>
                  <a:pt x="57" y="0"/>
                </a:lnTo>
                <a:lnTo>
                  <a:pt x="57" y="133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2" name="Freeform 88">
            <a:extLst>
              <a:ext uri="{FF2B5EF4-FFF2-40B4-BE49-F238E27FC236}">
                <a16:creationId xmlns:a16="http://schemas.microsoft.com/office/drawing/2014/main" id="{64A8C89A-0C4E-734C-A681-22A9189CB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5476" y="8266017"/>
            <a:ext cx="3498030" cy="2094569"/>
          </a:xfrm>
          <a:custGeom>
            <a:avLst/>
            <a:gdLst>
              <a:gd name="T0" fmla="*/ 1332 w 1333"/>
              <a:gd name="T1" fmla="*/ 668 h 1333"/>
              <a:gd name="T2" fmla="*/ 1332 w 1333"/>
              <a:gd name="T3" fmla="*/ 668 h 1333"/>
              <a:gd name="T4" fmla="*/ 664 w 1333"/>
              <a:gd name="T5" fmla="*/ 1332 h 1333"/>
              <a:gd name="T6" fmla="*/ 0 w 1333"/>
              <a:gd name="T7" fmla="*/ 668 h 1333"/>
              <a:gd name="T8" fmla="*/ 664 w 1333"/>
              <a:gd name="T9" fmla="*/ 0 h 1333"/>
              <a:gd name="T10" fmla="*/ 1332 w 1333"/>
              <a:gd name="T11" fmla="*/ 668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3" h="1333">
                <a:moveTo>
                  <a:pt x="1332" y="668"/>
                </a:moveTo>
                <a:lnTo>
                  <a:pt x="1332" y="668"/>
                </a:lnTo>
                <a:cubicBezTo>
                  <a:pt x="1332" y="1035"/>
                  <a:pt x="1035" y="1332"/>
                  <a:pt x="664" y="1332"/>
                </a:cubicBezTo>
                <a:cubicBezTo>
                  <a:pt x="297" y="1332"/>
                  <a:pt x="0" y="1035"/>
                  <a:pt x="0" y="668"/>
                </a:cubicBezTo>
                <a:cubicBezTo>
                  <a:pt x="0" y="300"/>
                  <a:pt x="297" y="0"/>
                  <a:pt x="664" y="0"/>
                </a:cubicBezTo>
                <a:cubicBezTo>
                  <a:pt x="1035" y="0"/>
                  <a:pt x="1332" y="300"/>
                  <a:pt x="1332" y="6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3" name="Freeform 99">
            <a:extLst>
              <a:ext uri="{FF2B5EF4-FFF2-40B4-BE49-F238E27FC236}">
                <a16:creationId xmlns:a16="http://schemas.microsoft.com/office/drawing/2014/main" id="{F101D648-6F7B-CB4F-A634-011AE8D9A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896" y="9714471"/>
            <a:ext cx="109730" cy="2101507"/>
          </a:xfrm>
          <a:custGeom>
            <a:avLst/>
            <a:gdLst>
              <a:gd name="T0" fmla="*/ 57 w 58"/>
              <a:gd name="T1" fmla="*/ 1336 h 1337"/>
              <a:gd name="T2" fmla="*/ 0 w 58"/>
              <a:gd name="T3" fmla="*/ 1336 h 1337"/>
              <a:gd name="T4" fmla="*/ 0 w 58"/>
              <a:gd name="T5" fmla="*/ 0 h 1337"/>
              <a:gd name="T6" fmla="*/ 57 w 58"/>
              <a:gd name="T7" fmla="*/ 0 h 1337"/>
              <a:gd name="T8" fmla="*/ 57 w 58"/>
              <a:gd name="T9" fmla="*/ 133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337">
                <a:moveTo>
                  <a:pt x="57" y="1336"/>
                </a:moveTo>
                <a:lnTo>
                  <a:pt x="0" y="1336"/>
                </a:lnTo>
                <a:lnTo>
                  <a:pt x="0" y="0"/>
                </a:lnTo>
                <a:lnTo>
                  <a:pt x="57" y="0"/>
                </a:lnTo>
                <a:lnTo>
                  <a:pt x="57" y="133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4" name="Freeform 88">
            <a:extLst>
              <a:ext uri="{FF2B5EF4-FFF2-40B4-BE49-F238E27FC236}">
                <a16:creationId xmlns:a16="http://schemas.microsoft.com/office/drawing/2014/main" id="{0A613071-8173-C24E-96FB-2D1B8771D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2870" y="4693766"/>
            <a:ext cx="3498030" cy="2094569"/>
          </a:xfrm>
          <a:custGeom>
            <a:avLst/>
            <a:gdLst>
              <a:gd name="T0" fmla="*/ 1332 w 1333"/>
              <a:gd name="T1" fmla="*/ 668 h 1333"/>
              <a:gd name="T2" fmla="*/ 1332 w 1333"/>
              <a:gd name="T3" fmla="*/ 668 h 1333"/>
              <a:gd name="T4" fmla="*/ 664 w 1333"/>
              <a:gd name="T5" fmla="*/ 1332 h 1333"/>
              <a:gd name="T6" fmla="*/ 0 w 1333"/>
              <a:gd name="T7" fmla="*/ 668 h 1333"/>
              <a:gd name="T8" fmla="*/ 664 w 1333"/>
              <a:gd name="T9" fmla="*/ 0 h 1333"/>
              <a:gd name="T10" fmla="*/ 1332 w 1333"/>
              <a:gd name="T11" fmla="*/ 668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3" h="1333">
                <a:moveTo>
                  <a:pt x="1332" y="668"/>
                </a:moveTo>
                <a:lnTo>
                  <a:pt x="1332" y="668"/>
                </a:lnTo>
                <a:cubicBezTo>
                  <a:pt x="1332" y="1035"/>
                  <a:pt x="1035" y="1332"/>
                  <a:pt x="664" y="1332"/>
                </a:cubicBezTo>
                <a:cubicBezTo>
                  <a:pt x="297" y="1332"/>
                  <a:pt x="0" y="1035"/>
                  <a:pt x="0" y="668"/>
                </a:cubicBezTo>
                <a:cubicBezTo>
                  <a:pt x="0" y="300"/>
                  <a:pt x="297" y="0"/>
                  <a:pt x="664" y="0"/>
                </a:cubicBezTo>
                <a:cubicBezTo>
                  <a:pt x="1035" y="0"/>
                  <a:pt x="1332" y="300"/>
                  <a:pt x="1332" y="66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5" name="Freeform 99">
            <a:extLst>
              <a:ext uri="{FF2B5EF4-FFF2-40B4-BE49-F238E27FC236}">
                <a16:creationId xmlns:a16="http://schemas.microsoft.com/office/drawing/2014/main" id="{9541B754-ABBA-5A42-A30A-8066DB50F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6291" y="6142221"/>
            <a:ext cx="109730" cy="2101507"/>
          </a:xfrm>
          <a:custGeom>
            <a:avLst/>
            <a:gdLst>
              <a:gd name="T0" fmla="*/ 57 w 58"/>
              <a:gd name="T1" fmla="*/ 1336 h 1337"/>
              <a:gd name="T2" fmla="*/ 0 w 58"/>
              <a:gd name="T3" fmla="*/ 1336 h 1337"/>
              <a:gd name="T4" fmla="*/ 0 w 58"/>
              <a:gd name="T5" fmla="*/ 0 h 1337"/>
              <a:gd name="T6" fmla="*/ 57 w 58"/>
              <a:gd name="T7" fmla="*/ 0 h 1337"/>
              <a:gd name="T8" fmla="*/ 57 w 58"/>
              <a:gd name="T9" fmla="*/ 133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337">
                <a:moveTo>
                  <a:pt x="57" y="1336"/>
                </a:moveTo>
                <a:lnTo>
                  <a:pt x="0" y="1336"/>
                </a:lnTo>
                <a:lnTo>
                  <a:pt x="0" y="0"/>
                </a:lnTo>
                <a:lnTo>
                  <a:pt x="57" y="0"/>
                </a:lnTo>
                <a:lnTo>
                  <a:pt x="57" y="133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3D54-951E-814E-84A9-EED2AF3D50E8}"/>
              </a:ext>
            </a:extLst>
          </p:cNvPr>
          <p:cNvSpPr txBox="1"/>
          <p:nvPr/>
        </p:nvSpPr>
        <p:spPr>
          <a:xfrm>
            <a:off x="5795803" y="11975249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D3C005-B3B1-EB41-A1E6-A4ABC5156CCA}"/>
              </a:ext>
            </a:extLst>
          </p:cNvPr>
          <p:cNvSpPr txBox="1"/>
          <p:nvPr/>
        </p:nvSpPr>
        <p:spPr>
          <a:xfrm>
            <a:off x="8321289" y="11104392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7DD6BB-5124-7242-B30B-0CC897282DD8}"/>
              </a:ext>
            </a:extLst>
          </p:cNvPr>
          <p:cNvSpPr txBox="1"/>
          <p:nvPr/>
        </p:nvSpPr>
        <p:spPr>
          <a:xfrm>
            <a:off x="10803232" y="10298849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717C80-11CF-4347-9C93-3744525D5EE1}"/>
              </a:ext>
            </a:extLst>
          </p:cNvPr>
          <p:cNvSpPr txBox="1"/>
          <p:nvPr/>
        </p:nvSpPr>
        <p:spPr>
          <a:xfrm>
            <a:off x="13241632" y="9384449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374CB3-2F56-8E41-923D-84E3B72F136E}"/>
              </a:ext>
            </a:extLst>
          </p:cNvPr>
          <p:cNvSpPr txBox="1"/>
          <p:nvPr/>
        </p:nvSpPr>
        <p:spPr>
          <a:xfrm>
            <a:off x="15636489" y="8557134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568226-B6AB-F145-A76F-77C578A92CBC}"/>
              </a:ext>
            </a:extLst>
          </p:cNvPr>
          <p:cNvSpPr/>
          <p:nvPr/>
        </p:nvSpPr>
        <p:spPr>
          <a:xfrm>
            <a:off x="5595957" y="8920998"/>
            <a:ext cx="3082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A15E1E-E1D9-9740-AA2E-3E90A258BEC6}"/>
              </a:ext>
            </a:extLst>
          </p:cNvPr>
          <p:cNvSpPr/>
          <p:nvPr/>
        </p:nvSpPr>
        <p:spPr>
          <a:xfrm>
            <a:off x="10244758" y="7166717"/>
            <a:ext cx="3731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5A890D-2511-3F47-8CC6-694976399571}"/>
              </a:ext>
            </a:extLst>
          </p:cNvPr>
          <p:cNvSpPr/>
          <p:nvPr/>
        </p:nvSpPr>
        <p:spPr>
          <a:xfrm>
            <a:off x="8063728" y="7973770"/>
            <a:ext cx="3082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Acquisition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B514C2-A5EB-8548-BE8E-6B350E589C84}"/>
              </a:ext>
            </a:extLst>
          </p:cNvPr>
          <p:cNvSpPr/>
          <p:nvPr/>
        </p:nvSpPr>
        <p:spPr>
          <a:xfrm>
            <a:off x="13001944" y="6187357"/>
            <a:ext cx="3082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Service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F23111-5B3C-924E-A0EA-EE21C513E9CB}"/>
              </a:ext>
            </a:extLst>
          </p:cNvPr>
          <p:cNvSpPr/>
          <p:nvPr/>
        </p:nvSpPr>
        <p:spPr>
          <a:xfrm>
            <a:off x="15281861" y="5382729"/>
            <a:ext cx="3082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4" name="Forma libre 380">
            <a:extLst>
              <a:ext uri="{FF2B5EF4-FFF2-40B4-BE49-F238E27FC236}">
                <a16:creationId xmlns:a16="http://schemas.microsoft.com/office/drawing/2014/main" id="{104D6065-8F6E-2343-8A33-2A90CB64799F}"/>
              </a:ext>
            </a:extLst>
          </p:cNvPr>
          <p:cNvSpPr/>
          <p:nvPr/>
        </p:nvSpPr>
        <p:spPr>
          <a:xfrm>
            <a:off x="9407100" y="6701948"/>
            <a:ext cx="471575" cy="471577"/>
          </a:xfrm>
          <a:custGeom>
            <a:avLst/>
            <a:gdLst>
              <a:gd name="connsiteX0" fmla="*/ 130815 w 261630"/>
              <a:gd name="connsiteY0" fmla="*/ 0 h 261631"/>
              <a:gd name="connsiteX1" fmla="*/ 0 w 261630"/>
              <a:gd name="connsiteY1" fmla="*/ 130815 h 261631"/>
              <a:gd name="connsiteX2" fmla="*/ 130815 w 261630"/>
              <a:gd name="connsiteY2" fmla="*/ 261631 h 261631"/>
              <a:gd name="connsiteX3" fmla="*/ 261630 w 261630"/>
              <a:gd name="connsiteY3" fmla="*/ 130816 h 261631"/>
              <a:gd name="connsiteX4" fmla="*/ 130815 w 261630"/>
              <a:gd name="connsiteY4" fmla="*/ 0 h 261631"/>
              <a:gd name="connsiteX5" fmla="*/ 178385 w 261630"/>
              <a:gd name="connsiteY5" fmla="*/ 142708 h 261631"/>
              <a:gd name="connsiteX6" fmla="*/ 142708 w 261630"/>
              <a:gd name="connsiteY6" fmla="*/ 142708 h 261631"/>
              <a:gd name="connsiteX7" fmla="*/ 142708 w 261630"/>
              <a:gd name="connsiteY7" fmla="*/ 178385 h 261631"/>
              <a:gd name="connsiteX8" fmla="*/ 130815 w 261630"/>
              <a:gd name="connsiteY8" fmla="*/ 190277 h 261631"/>
              <a:gd name="connsiteX9" fmla="*/ 118922 w 261630"/>
              <a:gd name="connsiteY9" fmla="*/ 178385 h 261631"/>
              <a:gd name="connsiteX10" fmla="*/ 118922 w 261630"/>
              <a:gd name="connsiteY10" fmla="*/ 142708 h 261631"/>
              <a:gd name="connsiteX11" fmla="*/ 83245 w 261630"/>
              <a:gd name="connsiteY11" fmla="*/ 142708 h 261631"/>
              <a:gd name="connsiteX12" fmla="*/ 71353 w 261630"/>
              <a:gd name="connsiteY12" fmla="*/ 130815 h 261631"/>
              <a:gd name="connsiteX13" fmla="*/ 83245 w 261630"/>
              <a:gd name="connsiteY13" fmla="*/ 118923 h 261631"/>
              <a:gd name="connsiteX14" fmla="*/ 118922 w 261630"/>
              <a:gd name="connsiteY14" fmla="*/ 118923 h 261631"/>
              <a:gd name="connsiteX15" fmla="*/ 118922 w 261630"/>
              <a:gd name="connsiteY15" fmla="*/ 83247 h 261631"/>
              <a:gd name="connsiteX16" fmla="*/ 130815 w 261630"/>
              <a:gd name="connsiteY16" fmla="*/ 71354 h 261631"/>
              <a:gd name="connsiteX17" fmla="*/ 142708 w 261630"/>
              <a:gd name="connsiteY17" fmla="*/ 83247 h 261631"/>
              <a:gd name="connsiteX18" fmla="*/ 142708 w 261630"/>
              <a:gd name="connsiteY18" fmla="*/ 118923 h 261631"/>
              <a:gd name="connsiteX19" fmla="*/ 178385 w 261630"/>
              <a:gd name="connsiteY19" fmla="*/ 118923 h 261631"/>
              <a:gd name="connsiteX20" fmla="*/ 190277 w 261630"/>
              <a:gd name="connsiteY20" fmla="*/ 130816 h 261631"/>
              <a:gd name="connsiteX21" fmla="*/ 178385 w 261630"/>
              <a:gd name="connsiteY21" fmla="*/ 142708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61630" h="261631">
                <a:moveTo>
                  <a:pt x="130815" y="0"/>
                </a:moveTo>
                <a:cubicBezTo>
                  <a:pt x="58683" y="0"/>
                  <a:pt x="0" y="58683"/>
                  <a:pt x="0" y="130815"/>
                </a:cubicBezTo>
                <a:cubicBezTo>
                  <a:pt x="0" y="202947"/>
                  <a:pt x="58683" y="261631"/>
                  <a:pt x="130815" y="261631"/>
                </a:cubicBezTo>
                <a:cubicBezTo>
                  <a:pt x="202947" y="261631"/>
                  <a:pt x="261630" y="202948"/>
                  <a:pt x="261630" y="130816"/>
                </a:cubicBezTo>
                <a:cubicBezTo>
                  <a:pt x="261630" y="58684"/>
                  <a:pt x="202947" y="0"/>
                  <a:pt x="130815" y="0"/>
                </a:cubicBezTo>
                <a:close/>
                <a:moveTo>
                  <a:pt x="178385" y="142708"/>
                </a:moveTo>
                <a:lnTo>
                  <a:pt x="142708" y="142708"/>
                </a:lnTo>
                <a:lnTo>
                  <a:pt x="142708" y="178385"/>
                </a:lnTo>
                <a:cubicBezTo>
                  <a:pt x="142708" y="184958"/>
                  <a:pt x="137389" y="190277"/>
                  <a:pt x="130815" y="190277"/>
                </a:cubicBezTo>
                <a:cubicBezTo>
                  <a:pt x="124242" y="190277"/>
                  <a:pt x="118922" y="184958"/>
                  <a:pt x="118922" y="178385"/>
                </a:cubicBezTo>
                <a:lnTo>
                  <a:pt x="118922" y="142708"/>
                </a:lnTo>
                <a:lnTo>
                  <a:pt x="83245" y="142708"/>
                </a:lnTo>
                <a:cubicBezTo>
                  <a:pt x="76672" y="142708"/>
                  <a:pt x="71353" y="137389"/>
                  <a:pt x="71353" y="130815"/>
                </a:cubicBezTo>
                <a:cubicBezTo>
                  <a:pt x="71353" y="124242"/>
                  <a:pt x="76673" y="118923"/>
                  <a:pt x="83245" y="118923"/>
                </a:cubicBezTo>
                <a:lnTo>
                  <a:pt x="118922" y="118923"/>
                </a:lnTo>
                <a:lnTo>
                  <a:pt x="118922" y="83247"/>
                </a:lnTo>
                <a:cubicBezTo>
                  <a:pt x="118922" y="76673"/>
                  <a:pt x="124242" y="71354"/>
                  <a:pt x="130815" y="71354"/>
                </a:cubicBezTo>
                <a:cubicBezTo>
                  <a:pt x="137389" y="71354"/>
                  <a:pt x="142708" y="76673"/>
                  <a:pt x="142708" y="83247"/>
                </a:cubicBezTo>
                <a:lnTo>
                  <a:pt x="142708" y="118923"/>
                </a:lnTo>
                <a:lnTo>
                  <a:pt x="178385" y="118923"/>
                </a:lnTo>
                <a:cubicBezTo>
                  <a:pt x="184958" y="118923"/>
                  <a:pt x="190277" y="124243"/>
                  <a:pt x="190277" y="130816"/>
                </a:cubicBezTo>
                <a:cubicBezTo>
                  <a:pt x="190277" y="137390"/>
                  <a:pt x="184958" y="142708"/>
                  <a:pt x="178385" y="142708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5" name="Forma libre 381">
            <a:extLst>
              <a:ext uri="{FF2B5EF4-FFF2-40B4-BE49-F238E27FC236}">
                <a16:creationId xmlns:a16="http://schemas.microsoft.com/office/drawing/2014/main" id="{D02FF521-6840-1E45-82B0-0D3EDABBB318}"/>
              </a:ext>
            </a:extLst>
          </p:cNvPr>
          <p:cNvSpPr/>
          <p:nvPr/>
        </p:nvSpPr>
        <p:spPr>
          <a:xfrm>
            <a:off x="9128441" y="6144631"/>
            <a:ext cx="1028896" cy="789107"/>
          </a:xfrm>
          <a:custGeom>
            <a:avLst/>
            <a:gdLst>
              <a:gd name="connsiteX0" fmla="*/ 558938 w 570832"/>
              <a:gd name="connsiteY0" fmla="*/ 190278 h 437797"/>
              <a:gd name="connsiteX1" fmla="*/ 463072 w 570832"/>
              <a:gd name="connsiteY1" fmla="*/ 190278 h 437797"/>
              <a:gd name="connsiteX2" fmla="*/ 328838 w 570832"/>
              <a:gd name="connsiteY2" fmla="*/ 4981 h 437797"/>
              <a:gd name="connsiteX3" fmla="*/ 312248 w 570832"/>
              <a:gd name="connsiteY3" fmla="*/ 2217 h 437797"/>
              <a:gd name="connsiteX4" fmla="*/ 292894 w 570832"/>
              <a:gd name="connsiteY4" fmla="*/ 16043 h 437797"/>
              <a:gd name="connsiteX5" fmla="*/ 290130 w 570832"/>
              <a:gd name="connsiteY5" fmla="*/ 32632 h 437797"/>
              <a:gd name="connsiteX6" fmla="*/ 404335 w 570832"/>
              <a:gd name="connsiteY6" fmla="*/ 190277 h 437797"/>
              <a:gd name="connsiteX7" fmla="*/ 157105 w 570832"/>
              <a:gd name="connsiteY7" fmla="*/ 190277 h 437797"/>
              <a:gd name="connsiteX8" fmla="*/ 271306 w 570832"/>
              <a:gd name="connsiteY8" fmla="*/ 32632 h 437797"/>
              <a:gd name="connsiteX9" fmla="*/ 268543 w 570832"/>
              <a:gd name="connsiteY9" fmla="*/ 16043 h 437797"/>
              <a:gd name="connsiteX10" fmla="*/ 249189 w 570832"/>
              <a:gd name="connsiteY10" fmla="*/ 2217 h 437797"/>
              <a:gd name="connsiteX11" fmla="*/ 232599 w 570832"/>
              <a:gd name="connsiteY11" fmla="*/ 4981 h 437797"/>
              <a:gd name="connsiteX12" fmla="*/ 98362 w 570832"/>
              <a:gd name="connsiteY12" fmla="*/ 190278 h 437797"/>
              <a:gd name="connsiteX13" fmla="*/ 11893 w 570832"/>
              <a:gd name="connsiteY13" fmla="*/ 190278 h 437797"/>
              <a:gd name="connsiteX14" fmla="*/ 0 w 570832"/>
              <a:gd name="connsiteY14" fmla="*/ 202169 h 437797"/>
              <a:gd name="connsiteX15" fmla="*/ 0 w 570832"/>
              <a:gd name="connsiteY15" fmla="*/ 225954 h 437797"/>
              <a:gd name="connsiteX16" fmla="*/ 11893 w 570832"/>
              <a:gd name="connsiteY16" fmla="*/ 237846 h 437797"/>
              <a:gd name="connsiteX17" fmla="*/ 35560 w 570832"/>
              <a:gd name="connsiteY17" fmla="*/ 237846 h 437797"/>
              <a:gd name="connsiteX18" fmla="*/ 96544 w 570832"/>
              <a:gd name="connsiteY18" fmla="*/ 412085 h 437797"/>
              <a:gd name="connsiteX19" fmla="*/ 111282 w 570832"/>
              <a:gd name="connsiteY19" fmla="*/ 434372 h 437797"/>
              <a:gd name="connsiteX20" fmla="*/ 123755 w 570832"/>
              <a:gd name="connsiteY20" fmla="*/ 437054 h 437797"/>
              <a:gd name="connsiteX21" fmla="*/ 131478 w 570832"/>
              <a:gd name="connsiteY21" fmla="*/ 426904 h 437797"/>
              <a:gd name="connsiteX22" fmla="*/ 285416 w 570832"/>
              <a:gd name="connsiteY22" fmla="*/ 285416 h 437797"/>
              <a:gd name="connsiteX23" fmla="*/ 439354 w 570832"/>
              <a:gd name="connsiteY23" fmla="*/ 426904 h 437797"/>
              <a:gd name="connsiteX24" fmla="*/ 447077 w 570832"/>
              <a:gd name="connsiteY24" fmla="*/ 437054 h 437797"/>
              <a:gd name="connsiteX25" fmla="*/ 451200 w 570832"/>
              <a:gd name="connsiteY25" fmla="*/ 437798 h 437797"/>
              <a:gd name="connsiteX26" fmla="*/ 459550 w 570832"/>
              <a:gd name="connsiteY26" fmla="*/ 434372 h 437797"/>
              <a:gd name="connsiteX27" fmla="*/ 474288 w 570832"/>
              <a:gd name="connsiteY27" fmla="*/ 412085 h 437797"/>
              <a:gd name="connsiteX28" fmla="*/ 535272 w 570832"/>
              <a:gd name="connsiteY28" fmla="*/ 237846 h 437797"/>
              <a:gd name="connsiteX29" fmla="*/ 558939 w 570832"/>
              <a:gd name="connsiteY29" fmla="*/ 237846 h 437797"/>
              <a:gd name="connsiteX30" fmla="*/ 570832 w 570832"/>
              <a:gd name="connsiteY30" fmla="*/ 225954 h 437797"/>
              <a:gd name="connsiteX31" fmla="*/ 570832 w 570832"/>
              <a:gd name="connsiteY31" fmla="*/ 202169 h 437797"/>
              <a:gd name="connsiteX32" fmla="*/ 558938 w 570832"/>
              <a:gd name="connsiteY32" fmla="*/ 190278 h 4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0832" h="437797">
                <a:moveTo>
                  <a:pt x="558938" y="190278"/>
                </a:moveTo>
                <a:lnTo>
                  <a:pt x="463072" y="190278"/>
                </a:lnTo>
                <a:lnTo>
                  <a:pt x="328838" y="4981"/>
                </a:lnTo>
                <a:cubicBezTo>
                  <a:pt x="325020" y="-364"/>
                  <a:pt x="317593" y="-1602"/>
                  <a:pt x="312248" y="2217"/>
                </a:cubicBezTo>
                <a:lnTo>
                  <a:pt x="292894" y="16043"/>
                </a:lnTo>
                <a:cubicBezTo>
                  <a:pt x="287549" y="19860"/>
                  <a:pt x="286312" y="27288"/>
                  <a:pt x="290130" y="32632"/>
                </a:cubicBezTo>
                <a:lnTo>
                  <a:pt x="404335" y="190277"/>
                </a:lnTo>
                <a:lnTo>
                  <a:pt x="157105" y="190277"/>
                </a:lnTo>
                <a:lnTo>
                  <a:pt x="271306" y="32632"/>
                </a:lnTo>
                <a:cubicBezTo>
                  <a:pt x="275124" y="27288"/>
                  <a:pt x="273887" y="19861"/>
                  <a:pt x="268543" y="16043"/>
                </a:cubicBezTo>
                <a:lnTo>
                  <a:pt x="249189" y="2217"/>
                </a:lnTo>
                <a:cubicBezTo>
                  <a:pt x="243844" y="-1600"/>
                  <a:pt x="236417" y="-364"/>
                  <a:pt x="232599" y="4981"/>
                </a:cubicBezTo>
                <a:lnTo>
                  <a:pt x="98362" y="190278"/>
                </a:lnTo>
                <a:lnTo>
                  <a:pt x="11893" y="190278"/>
                </a:lnTo>
                <a:cubicBezTo>
                  <a:pt x="5319" y="190278"/>
                  <a:pt x="0" y="195597"/>
                  <a:pt x="0" y="202169"/>
                </a:cubicBezTo>
                <a:lnTo>
                  <a:pt x="0" y="225954"/>
                </a:lnTo>
                <a:cubicBezTo>
                  <a:pt x="0" y="232527"/>
                  <a:pt x="5319" y="237846"/>
                  <a:pt x="11893" y="237846"/>
                </a:cubicBezTo>
                <a:lnTo>
                  <a:pt x="35560" y="237846"/>
                </a:lnTo>
                <a:lnTo>
                  <a:pt x="96544" y="412085"/>
                </a:lnTo>
                <a:cubicBezTo>
                  <a:pt x="99342" y="420052"/>
                  <a:pt x="104162" y="427346"/>
                  <a:pt x="111282" y="434372"/>
                </a:cubicBezTo>
                <a:cubicBezTo>
                  <a:pt x="114569" y="437600"/>
                  <a:pt x="119400" y="438634"/>
                  <a:pt x="123755" y="437054"/>
                </a:cubicBezTo>
                <a:cubicBezTo>
                  <a:pt x="128087" y="435463"/>
                  <a:pt x="131095" y="431503"/>
                  <a:pt x="131478" y="426904"/>
                </a:cubicBezTo>
                <a:cubicBezTo>
                  <a:pt x="138167" y="347561"/>
                  <a:pt x="205781" y="285416"/>
                  <a:pt x="285416" y="285416"/>
                </a:cubicBezTo>
                <a:cubicBezTo>
                  <a:pt x="365062" y="285416"/>
                  <a:pt x="432675" y="347561"/>
                  <a:pt x="439354" y="426904"/>
                </a:cubicBezTo>
                <a:cubicBezTo>
                  <a:pt x="439737" y="431503"/>
                  <a:pt x="442745" y="435463"/>
                  <a:pt x="447077" y="437054"/>
                </a:cubicBezTo>
                <a:cubicBezTo>
                  <a:pt x="448423" y="437554"/>
                  <a:pt x="449817" y="437798"/>
                  <a:pt x="451200" y="437798"/>
                </a:cubicBezTo>
                <a:cubicBezTo>
                  <a:pt x="454266" y="437798"/>
                  <a:pt x="457285" y="436602"/>
                  <a:pt x="459550" y="434372"/>
                </a:cubicBezTo>
                <a:cubicBezTo>
                  <a:pt x="466669" y="427346"/>
                  <a:pt x="471489" y="420052"/>
                  <a:pt x="474288" y="412085"/>
                </a:cubicBezTo>
                <a:lnTo>
                  <a:pt x="535272" y="237846"/>
                </a:lnTo>
                <a:lnTo>
                  <a:pt x="558939" y="237846"/>
                </a:lnTo>
                <a:cubicBezTo>
                  <a:pt x="565513" y="237846"/>
                  <a:pt x="570832" y="232527"/>
                  <a:pt x="570832" y="225954"/>
                </a:cubicBezTo>
                <a:lnTo>
                  <a:pt x="570832" y="202169"/>
                </a:lnTo>
                <a:cubicBezTo>
                  <a:pt x="570831" y="195597"/>
                  <a:pt x="565512" y="190278"/>
                  <a:pt x="558938" y="190278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Forma libre 296">
            <a:extLst>
              <a:ext uri="{FF2B5EF4-FFF2-40B4-BE49-F238E27FC236}">
                <a16:creationId xmlns:a16="http://schemas.microsoft.com/office/drawing/2014/main" id="{9EF56C35-6C12-0B4A-9CC7-7AED844ABF12}"/>
              </a:ext>
            </a:extLst>
          </p:cNvPr>
          <p:cNvSpPr/>
          <p:nvPr/>
        </p:nvSpPr>
        <p:spPr>
          <a:xfrm>
            <a:off x="11549900" y="5085864"/>
            <a:ext cx="773163" cy="1159745"/>
          </a:xfrm>
          <a:custGeom>
            <a:avLst/>
            <a:gdLst>
              <a:gd name="connsiteX0" fmla="*/ 354912 w 381297"/>
              <a:gd name="connsiteY0" fmla="*/ 274127 h 571945"/>
              <a:gd name="connsiteX1" fmla="*/ 248229 w 381297"/>
              <a:gd name="connsiteY1" fmla="*/ 203005 h 571945"/>
              <a:gd name="connsiteX2" fmla="*/ 169675 w 381297"/>
              <a:gd name="connsiteY2" fmla="*/ 203005 h 571945"/>
              <a:gd name="connsiteX3" fmla="*/ 167329 w 381297"/>
              <a:gd name="connsiteY3" fmla="*/ 204573 h 571945"/>
              <a:gd name="connsiteX4" fmla="*/ 167329 w 381297"/>
              <a:gd name="connsiteY4" fmla="*/ 48406 h 571945"/>
              <a:gd name="connsiteX5" fmla="*/ 119760 w 381297"/>
              <a:gd name="connsiteY5" fmla="*/ 836 h 571945"/>
              <a:gd name="connsiteX6" fmla="*/ 72190 w 381297"/>
              <a:gd name="connsiteY6" fmla="*/ 48406 h 571945"/>
              <a:gd name="connsiteX7" fmla="*/ 72190 w 381297"/>
              <a:gd name="connsiteY7" fmla="*/ 369498 h 571945"/>
              <a:gd name="connsiteX8" fmla="*/ 60297 w 381297"/>
              <a:gd name="connsiteY8" fmla="*/ 381391 h 571945"/>
              <a:gd name="connsiteX9" fmla="*/ 48405 w 381297"/>
              <a:gd name="connsiteY9" fmla="*/ 369498 h 571945"/>
              <a:gd name="connsiteX10" fmla="*/ 48405 w 381297"/>
              <a:gd name="connsiteY10" fmla="*/ 322823 h 571945"/>
              <a:gd name="connsiteX11" fmla="*/ 40682 w 381297"/>
              <a:gd name="connsiteY11" fmla="*/ 311685 h 571945"/>
              <a:gd name="connsiteX12" fmla="*/ 27547 w 381297"/>
              <a:gd name="connsiteY12" fmla="*/ 315006 h 571945"/>
              <a:gd name="connsiteX13" fmla="*/ 836 w 381297"/>
              <a:gd name="connsiteY13" fmla="*/ 385117 h 571945"/>
              <a:gd name="connsiteX14" fmla="*/ 836 w 381297"/>
              <a:gd name="connsiteY14" fmla="*/ 431572 h 571945"/>
              <a:gd name="connsiteX15" fmla="*/ 48162 w 381297"/>
              <a:gd name="connsiteY15" fmla="*/ 534445 h 571945"/>
              <a:gd name="connsiteX16" fmla="*/ 148771 w 381297"/>
              <a:gd name="connsiteY16" fmla="*/ 571667 h 571945"/>
              <a:gd name="connsiteX17" fmla="*/ 262467 w 381297"/>
              <a:gd name="connsiteY17" fmla="*/ 571667 h 571945"/>
              <a:gd name="connsiteX18" fmla="*/ 381391 w 381297"/>
              <a:gd name="connsiteY18" fmla="*/ 452744 h 571945"/>
              <a:gd name="connsiteX19" fmla="*/ 381391 w 381297"/>
              <a:gd name="connsiteY19" fmla="*/ 323601 h 571945"/>
              <a:gd name="connsiteX20" fmla="*/ 354912 w 381297"/>
              <a:gd name="connsiteY20" fmla="*/ 274127 h 57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1297" h="571945">
                <a:moveTo>
                  <a:pt x="354912" y="274127"/>
                </a:moveTo>
                <a:lnTo>
                  <a:pt x="248229" y="203005"/>
                </a:lnTo>
                <a:cubicBezTo>
                  <a:pt x="224932" y="187443"/>
                  <a:pt x="192971" y="187443"/>
                  <a:pt x="169675" y="203005"/>
                </a:cubicBezTo>
                <a:lnTo>
                  <a:pt x="167329" y="204573"/>
                </a:lnTo>
                <a:lnTo>
                  <a:pt x="167329" y="48406"/>
                </a:lnTo>
                <a:cubicBezTo>
                  <a:pt x="167329" y="22170"/>
                  <a:pt x="145995" y="836"/>
                  <a:pt x="119760" y="836"/>
                </a:cubicBezTo>
                <a:cubicBezTo>
                  <a:pt x="93525" y="836"/>
                  <a:pt x="72190" y="22170"/>
                  <a:pt x="72190" y="48406"/>
                </a:cubicBezTo>
                <a:lnTo>
                  <a:pt x="72190" y="369498"/>
                </a:lnTo>
                <a:cubicBezTo>
                  <a:pt x="72190" y="376059"/>
                  <a:pt x="66860" y="381391"/>
                  <a:pt x="60297" y="381391"/>
                </a:cubicBezTo>
                <a:cubicBezTo>
                  <a:pt x="53736" y="381391"/>
                  <a:pt x="48405" y="376061"/>
                  <a:pt x="48405" y="369498"/>
                </a:cubicBezTo>
                <a:lnTo>
                  <a:pt x="48405" y="322823"/>
                </a:lnTo>
                <a:cubicBezTo>
                  <a:pt x="48405" y="317864"/>
                  <a:pt x="45328" y="313427"/>
                  <a:pt x="40682" y="311685"/>
                </a:cubicBezTo>
                <a:cubicBezTo>
                  <a:pt x="36059" y="309955"/>
                  <a:pt x="30822" y="311267"/>
                  <a:pt x="27547" y="315006"/>
                </a:cubicBezTo>
                <a:cubicBezTo>
                  <a:pt x="10324" y="334761"/>
                  <a:pt x="836" y="359660"/>
                  <a:pt x="836" y="385117"/>
                </a:cubicBezTo>
                <a:lnTo>
                  <a:pt x="836" y="431572"/>
                </a:lnTo>
                <a:cubicBezTo>
                  <a:pt x="836" y="471174"/>
                  <a:pt x="18083" y="508674"/>
                  <a:pt x="48162" y="534445"/>
                </a:cubicBezTo>
                <a:cubicBezTo>
                  <a:pt x="76150" y="558451"/>
                  <a:pt x="111886" y="571667"/>
                  <a:pt x="148771" y="571667"/>
                </a:cubicBezTo>
                <a:lnTo>
                  <a:pt x="262467" y="571667"/>
                </a:lnTo>
                <a:cubicBezTo>
                  <a:pt x="328038" y="571667"/>
                  <a:pt x="381391" y="518315"/>
                  <a:pt x="381391" y="452744"/>
                </a:cubicBezTo>
                <a:lnTo>
                  <a:pt x="381391" y="323601"/>
                </a:lnTo>
                <a:cubicBezTo>
                  <a:pt x="381391" y="303672"/>
                  <a:pt x="371496" y="285184"/>
                  <a:pt x="354912" y="274127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Gráfico 217">
            <a:extLst>
              <a:ext uri="{FF2B5EF4-FFF2-40B4-BE49-F238E27FC236}">
                <a16:creationId xmlns:a16="http://schemas.microsoft.com/office/drawing/2014/main" id="{3488F297-BA9B-9E43-ABEB-C94B970928E7}"/>
              </a:ext>
            </a:extLst>
          </p:cNvPr>
          <p:cNvSpPr/>
          <p:nvPr/>
        </p:nvSpPr>
        <p:spPr>
          <a:xfrm>
            <a:off x="13916229" y="4404392"/>
            <a:ext cx="938213" cy="938215"/>
          </a:xfrm>
          <a:custGeom>
            <a:avLst/>
            <a:gdLst>
              <a:gd name="connsiteX0" fmla="*/ 550530 w 570830"/>
              <a:gd name="connsiteY0" fmla="*/ 438579 h 570831"/>
              <a:gd name="connsiteX1" fmla="*/ 399182 w 570830"/>
              <a:gd name="connsiteY1" fmla="*/ 287246 h 570831"/>
              <a:gd name="connsiteX2" fmla="*/ 387359 w 570830"/>
              <a:gd name="connsiteY2" fmla="*/ 284262 h 570831"/>
              <a:gd name="connsiteX3" fmla="*/ 380554 w 570830"/>
              <a:gd name="connsiteY3" fmla="*/ 285423 h 570831"/>
              <a:gd name="connsiteX4" fmla="*/ 356770 w 570830"/>
              <a:gd name="connsiteY4" fmla="*/ 261639 h 570831"/>
              <a:gd name="connsiteX5" fmla="*/ 357931 w 570830"/>
              <a:gd name="connsiteY5" fmla="*/ 254845 h 570831"/>
              <a:gd name="connsiteX6" fmla="*/ 354958 w 570830"/>
              <a:gd name="connsiteY6" fmla="*/ 242999 h 570831"/>
              <a:gd name="connsiteX7" fmla="*/ 337921 w 570830"/>
              <a:gd name="connsiteY7" fmla="*/ 225975 h 570831"/>
              <a:gd name="connsiteX8" fmla="*/ 280492 w 570830"/>
              <a:gd name="connsiteY8" fmla="*/ 225963 h 570831"/>
              <a:gd name="connsiteX9" fmla="*/ 279470 w 570830"/>
              <a:gd name="connsiteY9" fmla="*/ 226986 h 570831"/>
              <a:gd name="connsiteX10" fmla="*/ 142707 w 570830"/>
              <a:gd name="connsiteY10" fmla="*/ 90228 h 570831"/>
              <a:gd name="connsiteX11" fmla="*/ 142707 w 570830"/>
              <a:gd name="connsiteY11" fmla="*/ 73273 h 570831"/>
              <a:gd name="connsiteX12" fmla="*/ 124729 w 570830"/>
              <a:gd name="connsiteY12" fmla="*/ 42300 h 570831"/>
              <a:gd name="connsiteX13" fmla="*/ 53469 w 570830"/>
              <a:gd name="connsiteY13" fmla="*/ 1583 h 570831"/>
              <a:gd name="connsiteX14" fmla="*/ 39161 w 570830"/>
              <a:gd name="connsiteY14" fmla="*/ 3500 h 570831"/>
              <a:gd name="connsiteX15" fmla="*/ 3484 w 570830"/>
              <a:gd name="connsiteY15" fmla="*/ 39176 h 570831"/>
              <a:gd name="connsiteX16" fmla="*/ 1568 w 570830"/>
              <a:gd name="connsiteY16" fmla="*/ 53483 h 570831"/>
              <a:gd name="connsiteX17" fmla="*/ 42285 w 570830"/>
              <a:gd name="connsiteY17" fmla="*/ 124742 h 570831"/>
              <a:gd name="connsiteX18" fmla="*/ 73271 w 570830"/>
              <a:gd name="connsiteY18" fmla="*/ 142720 h 570831"/>
              <a:gd name="connsiteX19" fmla="*/ 90215 w 570830"/>
              <a:gd name="connsiteY19" fmla="*/ 142720 h 570831"/>
              <a:gd name="connsiteX20" fmla="*/ 226977 w 570830"/>
              <a:gd name="connsiteY20" fmla="*/ 279478 h 570831"/>
              <a:gd name="connsiteX21" fmla="*/ 225967 w 570830"/>
              <a:gd name="connsiteY21" fmla="*/ 280488 h 570831"/>
              <a:gd name="connsiteX22" fmla="*/ 214063 w 570830"/>
              <a:gd name="connsiteY22" fmla="*/ 309208 h 570831"/>
              <a:gd name="connsiteX23" fmla="*/ 225956 w 570830"/>
              <a:gd name="connsiteY23" fmla="*/ 337915 h 570831"/>
              <a:gd name="connsiteX24" fmla="*/ 243005 w 570830"/>
              <a:gd name="connsiteY24" fmla="*/ 354952 h 570831"/>
              <a:gd name="connsiteX25" fmla="*/ 254827 w 570830"/>
              <a:gd name="connsiteY25" fmla="*/ 357937 h 570831"/>
              <a:gd name="connsiteX26" fmla="*/ 261633 w 570830"/>
              <a:gd name="connsiteY26" fmla="*/ 356775 h 570831"/>
              <a:gd name="connsiteX27" fmla="*/ 285417 w 570830"/>
              <a:gd name="connsiteY27" fmla="*/ 380559 h 570831"/>
              <a:gd name="connsiteX28" fmla="*/ 284255 w 570830"/>
              <a:gd name="connsiteY28" fmla="*/ 387330 h 570831"/>
              <a:gd name="connsiteX29" fmla="*/ 287229 w 570830"/>
              <a:gd name="connsiteY29" fmla="*/ 399187 h 570831"/>
              <a:gd name="connsiteX30" fmla="*/ 438577 w 570830"/>
              <a:gd name="connsiteY30" fmla="*/ 550531 h 570831"/>
              <a:gd name="connsiteX31" fmla="*/ 487585 w 570830"/>
              <a:gd name="connsiteY31" fmla="*/ 570831 h 570831"/>
              <a:gd name="connsiteX32" fmla="*/ 536594 w 570830"/>
              <a:gd name="connsiteY32" fmla="*/ 550531 h 570831"/>
              <a:gd name="connsiteX33" fmla="*/ 550530 w 570830"/>
              <a:gd name="connsiteY33" fmla="*/ 536595 h 570831"/>
              <a:gd name="connsiteX34" fmla="*/ 570830 w 570830"/>
              <a:gd name="connsiteY34" fmla="*/ 487588 h 570831"/>
              <a:gd name="connsiteX35" fmla="*/ 550530 w 570830"/>
              <a:gd name="connsiteY35" fmla="*/ 438579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70830" h="570831">
                <a:moveTo>
                  <a:pt x="550530" y="438579"/>
                </a:moveTo>
                <a:lnTo>
                  <a:pt x="399182" y="287246"/>
                </a:lnTo>
                <a:cubicBezTo>
                  <a:pt x="396092" y="284157"/>
                  <a:pt x="391551" y="282984"/>
                  <a:pt x="387359" y="284262"/>
                </a:cubicBezTo>
                <a:cubicBezTo>
                  <a:pt x="384723" y="285051"/>
                  <a:pt x="382563" y="285423"/>
                  <a:pt x="380554" y="285423"/>
                </a:cubicBezTo>
                <a:cubicBezTo>
                  <a:pt x="367443" y="285423"/>
                  <a:pt x="356770" y="274751"/>
                  <a:pt x="356770" y="261639"/>
                </a:cubicBezTo>
                <a:cubicBezTo>
                  <a:pt x="356770" y="259630"/>
                  <a:pt x="357141" y="257469"/>
                  <a:pt x="357931" y="254845"/>
                </a:cubicBezTo>
                <a:cubicBezTo>
                  <a:pt x="359197" y="250653"/>
                  <a:pt x="358060" y="246100"/>
                  <a:pt x="354958" y="242999"/>
                </a:cubicBezTo>
                <a:lnTo>
                  <a:pt x="337921" y="225975"/>
                </a:lnTo>
                <a:cubicBezTo>
                  <a:pt x="322602" y="210633"/>
                  <a:pt x="295833" y="210622"/>
                  <a:pt x="280492" y="225963"/>
                </a:cubicBezTo>
                <a:lnTo>
                  <a:pt x="279470" y="226986"/>
                </a:lnTo>
                <a:lnTo>
                  <a:pt x="142707" y="90228"/>
                </a:lnTo>
                <a:lnTo>
                  <a:pt x="142707" y="73273"/>
                </a:lnTo>
                <a:cubicBezTo>
                  <a:pt x="142707" y="60509"/>
                  <a:pt x="135820" y="48641"/>
                  <a:pt x="124729" y="42300"/>
                </a:cubicBezTo>
                <a:lnTo>
                  <a:pt x="53469" y="1583"/>
                </a:lnTo>
                <a:cubicBezTo>
                  <a:pt x="48800" y="-1111"/>
                  <a:pt x="42946" y="-298"/>
                  <a:pt x="39161" y="3500"/>
                </a:cubicBezTo>
                <a:lnTo>
                  <a:pt x="3484" y="39176"/>
                </a:lnTo>
                <a:cubicBezTo>
                  <a:pt x="-313" y="42962"/>
                  <a:pt x="-1091" y="48826"/>
                  <a:pt x="1568" y="53483"/>
                </a:cubicBezTo>
                <a:lnTo>
                  <a:pt x="42285" y="124742"/>
                </a:lnTo>
                <a:cubicBezTo>
                  <a:pt x="48627" y="135833"/>
                  <a:pt x="60507" y="142720"/>
                  <a:pt x="73271" y="142720"/>
                </a:cubicBezTo>
                <a:lnTo>
                  <a:pt x="90215" y="142720"/>
                </a:lnTo>
                <a:lnTo>
                  <a:pt x="226977" y="279478"/>
                </a:lnTo>
                <a:lnTo>
                  <a:pt x="225967" y="280488"/>
                </a:lnTo>
                <a:cubicBezTo>
                  <a:pt x="218291" y="288153"/>
                  <a:pt x="214063" y="298349"/>
                  <a:pt x="214063" y="309208"/>
                </a:cubicBezTo>
                <a:cubicBezTo>
                  <a:pt x="214063" y="320055"/>
                  <a:pt x="218291" y="330250"/>
                  <a:pt x="225956" y="337915"/>
                </a:cubicBezTo>
                <a:lnTo>
                  <a:pt x="243005" y="354952"/>
                </a:lnTo>
                <a:cubicBezTo>
                  <a:pt x="246118" y="358065"/>
                  <a:pt x="250646" y="359226"/>
                  <a:pt x="254827" y="357937"/>
                </a:cubicBezTo>
                <a:cubicBezTo>
                  <a:pt x="257464" y="357147"/>
                  <a:pt x="259624" y="356775"/>
                  <a:pt x="261633" y="356775"/>
                </a:cubicBezTo>
                <a:cubicBezTo>
                  <a:pt x="274744" y="356775"/>
                  <a:pt x="285417" y="367448"/>
                  <a:pt x="285417" y="380559"/>
                </a:cubicBezTo>
                <a:cubicBezTo>
                  <a:pt x="285417" y="382568"/>
                  <a:pt x="285046" y="384717"/>
                  <a:pt x="284255" y="387330"/>
                </a:cubicBezTo>
                <a:cubicBezTo>
                  <a:pt x="282978" y="391522"/>
                  <a:pt x="284127" y="396087"/>
                  <a:pt x="287229" y="399187"/>
                </a:cubicBezTo>
                <a:lnTo>
                  <a:pt x="438577" y="550531"/>
                </a:lnTo>
                <a:cubicBezTo>
                  <a:pt x="451477" y="563434"/>
                  <a:pt x="469339" y="570831"/>
                  <a:pt x="487585" y="570831"/>
                </a:cubicBezTo>
                <a:cubicBezTo>
                  <a:pt x="505830" y="570831"/>
                  <a:pt x="523691" y="563434"/>
                  <a:pt x="536594" y="550531"/>
                </a:cubicBezTo>
                <a:lnTo>
                  <a:pt x="550530" y="536595"/>
                </a:lnTo>
                <a:cubicBezTo>
                  <a:pt x="563433" y="523693"/>
                  <a:pt x="570830" y="505832"/>
                  <a:pt x="570830" y="487588"/>
                </a:cubicBezTo>
                <a:cubicBezTo>
                  <a:pt x="570830" y="469344"/>
                  <a:pt x="563433" y="451482"/>
                  <a:pt x="550530" y="438579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orma libre 201">
            <a:extLst>
              <a:ext uri="{FF2B5EF4-FFF2-40B4-BE49-F238E27FC236}">
                <a16:creationId xmlns:a16="http://schemas.microsoft.com/office/drawing/2014/main" id="{6AC79C58-D50A-414C-9FCA-ECE97D5BDECF}"/>
              </a:ext>
            </a:extLst>
          </p:cNvPr>
          <p:cNvSpPr/>
          <p:nvPr/>
        </p:nvSpPr>
        <p:spPr>
          <a:xfrm>
            <a:off x="16447608" y="3774101"/>
            <a:ext cx="824142" cy="741725"/>
          </a:xfrm>
          <a:custGeom>
            <a:avLst/>
            <a:gdLst>
              <a:gd name="connsiteX0" fmla="*/ 120688 w 259653"/>
              <a:gd name="connsiteY0" fmla="*/ 229922 h 233687"/>
              <a:gd name="connsiteX1" fmla="*/ 129828 w 259653"/>
              <a:gd name="connsiteY1" fmla="*/ 233688 h 233687"/>
              <a:gd name="connsiteX2" fmla="*/ 138969 w 259653"/>
              <a:gd name="connsiteY2" fmla="*/ 229922 h 233687"/>
              <a:gd name="connsiteX3" fmla="*/ 236833 w 259653"/>
              <a:gd name="connsiteY3" fmla="*/ 132971 h 233687"/>
              <a:gd name="connsiteX4" fmla="*/ 259654 w 259653"/>
              <a:gd name="connsiteY4" fmla="*/ 77896 h 233687"/>
              <a:gd name="connsiteX5" fmla="*/ 181758 w 259653"/>
              <a:gd name="connsiteY5" fmla="*/ 0 h 233687"/>
              <a:gd name="connsiteX6" fmla="*/ 129827 w 259653"/>
              <a:gd name="connsiteY6" fmla="*/ 20045 h 233687"/>
              <a:gd name="connsiteX7" fmla="*/ 77896 w 259653"/>
              <a:gd name="connsiteY7" fmla="*/ 0 h 233687"/>
              <a:gd name="connsiteX8" fmla="*/ 0 w 259653"/>
              <a:gd name="connsiteY8" fmla="*/ 77896 h 233687"/>
              <a:gd name="connsiteX9" fmla="*/ 22859 w 259653"/>
              <a:gd name="connsiteY9" fmla="*/ 133008 h 233687"/>
              <a:gd name="connsiteX10" fmla="*/ 120688 w 259653"/>
              <a:gd name="connsiteY10" fmla="*/ 229922 h 23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9653" h="233687">
                <a:moveTo>
                  <a:pt x="120688" y="229922"/>
                </a:moveTo>
                <a:cubicBezTo>
                  <a:pt x="123223" y="232433"/>
                  <a:pt x="126520" y="233688"/>
                  <a:pt x="129828" y="233688"/>
                </a:cubicBezTo>
                <a:cubicBezTo>
                  <a:pt x="133136" y="233688"/>
                  <a:pt x="136433" y="232433"/>
                  <a:pt x="138969" y="229922"/>
                </a:cubicBezTo>
                <a:lnTo>
                  <a:pt x="236833" y="132971"/>
                </a:lnTo>
                <a:cubicBezTo>
                  <a:pt x="251553" y="118276"/>
                  <a:pt x="259654" y="98714"/>
                  <a:pt x="259654" y="77896"/>
                </a:cubicBezTo>
                <a:cubicBezTo>
                  <a:pt x="259654" y="34941"/>
                  <a:pt x="224713" y="0"/>
                  <a:pt x="181758" y="0"/>
                </a:cubicBezTo>
                <a:cubicBezTo>
                  <a:pt x="162272" y="0"/>
                  <a:pt x="144002" y="7163"/>
                  <a:pt x="129827" y="20045"/>
                </a:cubicBezTo>
                <a:cubicBezTo>
                  <a:pt x="115652" y="7164"/>
                  <a:pt x="97383" y="0"/>
                  <a:pt x="77896" y="0"/>
                </a:cubicBezTo>
                <a:cubicBezTo>
                  <a:pt x="34941" y="0"/>
                  <a:pt x="0" y="34941"/>
                  <a:pt x="0" y="77896"/>
                </a:cubicBezTo>
                <a:cubicBezTo>
                  <a:pt x="0" y="98714"/>
                  <a:pt x="8101" y="118276"/>
                  <a:pt x="22859" y="133008"/>
                </a:cubicBezTo>
                <a:lnTo>
                  <a:pt x="120688" y="229922"/>
                </a:lnTo>
                <a:close/>
              </a:path>
            </a:pathLst>
          </a:custGeom>
          <a:solidFill>
            <a:schemeClr val="accent5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56" name="Gráfico 256">
            <a:extLst>
              <a:ext uri="{FF2B5EF4-FFF2-40B4-BE49-F238E27FC236}">
                <a16:creationId xmlns:a16="http://schemas.microsoft.com/office/drawing/2014/main" id="{740AF8F1-5BB6-324B-97AA-47286F36E6FD}"/>
              </a:ext>
            </a:extLst>
          </p:cNvPr>
          <p:cNvSpPr/>
          <p:nvPr/>
        </p:nvSpPr>
        <p:spPr>
          <a:xfrm>
            <a:off x="6814624" y="7289888"/>
            <a:ext cx="902601" cy="827385"/>
          </a:xfrm>
          <a:custGeom>
            <a:avLst/>
            <a:gdLst>
              <a:gd name="connsiteX0" fmla="*/ 565628 w 570831"/>
              <a:gd name="connsiteY0" fmla="*/ 449609 h 523262"/>
              <a:gd name="connsiteX1" fmla="*/ 565617 w 570831"/>
              <a:gd name="connsiteY1" fmla="*/ 449597 h 523262"/>
              <a:gd name="connsiteX2" fmla="*/ 407712 w 570831"/>
              <a:gd name="connsiteY2" fmla="*/ 163543 h 523262"/>
              <a:gd name="connsiteX3" fmla="*/ 330443 w 570831"/>
              <a:gd name="connsiteY3" fmla="*/ 27641 h 523262"/>
              <a:gd name="connsiteX4" fmla="*/ 285403 w 570831"/>
              <a:gd name="connsiteY4" fmla="*/ 0 h 523262"/>
              <a:gd name="connsiteX5" fmla="*/ 240364 w 570831"/>
              <a:gd name="connsiteY5" fmla="*/ 27641 h 523262"/>
              <a:gd name="connsiteX6" fmla="*/ 163038 w 570831"/>
              <a:gd name="connsiteY6" fmla="*/ 163648 h 523262"/>
              <a:gd name="connsiteX7" fmla="*/ 5203 w 570831"/>
              <a:gd name="connsiteY7" fmla="*/ 449609 h 523262"/>
              <a:gd name="connsiteX8" fmla="*/ 0 w 570831"/>
              <a:gd name="connsiteY8" fmla="*/ 471919 h 523262"/>
              <a:gd name="connsiteX9" fmla="*/ 50986 w 570831"/>
              <a:gd name="connsiteY9" fmla="*/ 523262 h 523262"/>
              <a:gd name="connsiteX10" fmla="*/ 285416 w 570831"/>
              <a:gd name="connsiteY10" fmla="*/ 523239 h 523262"/>
              <a:gd name="connsiteX11" fmla="*/ 519845 w 570831"/>
              <a:gd name="connsiteY11" fmla="*/ 523262 h 523262"/>
              <a:gd name="connsiteX12" fmla="*/ 570831 w 570831"/>
              <a:gd name="connsiteY12" fmla="*/ 471919 h 523262"/>
              <a:gd name="connsiteX13" fmla="*/ 565628 w 570831"/>
              <a:gd name="connsiteY13" fmla="*/ 449609 h 523262"/>
              <a:gd name="connsiteX14" fmla="*/ 285416 w 570831"/>
              <a:gd name="connsiteY14" fmla="*/ 475704 h 523262"/>
              <a:gd name="connsiteX15" fmla="*/ 261631 w 570831"/>
              <a:gd name="connsiteY15" fmla="*/ 451920 h 523262"/>
              <a:gd name="connsiteX16" fmla="*/ 285416 w 570831"/>
              <a:gd name="connsiteY16" fmla="*/ 428136 h 523262"/>
              <a:gd name="connsiteX17" fmla="*/ 309200 w 570831"/>
              <a:gd name="connsiteY17" fmla="*/ 451920 h 523262"/>
              <a:gd name="connsiteX18" fmla="*/ 285416 w 570831"/>
              <a:gd name="connsiteY18" fmla="*/ 475704 h 523262"/>
              <a:gd name="connsiteX19" fmla="*/ 309200 w 570831"/>
              <a:gd name="connsiteY19" fmla="*/ 392459 h 523262"/>
              <a:gd name="connsiteX20" fmla="*/ 297307 w 570831"/>
              <a:gd name="connsiteY20" fmla="*/ 404351 h 523262"/>
              <a:gd name="connsiteX21" fmla="*/ 273523 w 570831"/>
              <a:gd name="connsiteY21" fmla="*/ 404351 h 523262"/>
              <a:gd name="connsiteX22" fmla="*/ 261630 w 570831"/>
              <a:gd name="connsiteY22" fmla="*/ 392459 h 523262"/>
              <a:gd name="connsiteX23" fmla="*/ 261630 w 570831"/>
              <a:gd name="connsiteY23" fmla="*/ 130827 h 523262"/>
              <a:gd name="connsiteX24" fmla="*/ 273523 w 570831"/>
              <a:gd name="connsiteY24" fmla="*/ 118935 h 523262"/>
              <a:gd name="connsiteX25" fmla="*/ 297307 w 570831"/>
              <a:gd name="connsiteY25" fmla="*/ 118935 h 523262"/>
              <a:gd name="connsiteX26" fmla="*/ 309200 w 570831"/>
              <a:gd name="connsiteY26" fmla="*/ 130827 h 523262"/>
              <a:gd name="connsiteX27" fmla="*/ 309200 w 570831"/>
              <a:gd name="connsiteY27" fmla="*/ 392459 h 5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70831" h="523262">
                <a:moveTo>
                  <a:pt x="565628" y="449609"/>
                </a:moveTo>
                <a:cubicBezTo>
                  <a:pt x="565628" y="449609"/>
                  <a:pt x="565628" y="449609"/>
                  <a:pt x="565617" y="449597"/>
                </a:cubicBezTo>
                <a:cubicBezTo>
                  <a:pt x="527615" y="371647"/>
                  <a:pt x="463912" y="261085"/>
                  <a:pt x="407712" y="163543"/>
                </a:cubicBezTo>
                <a:cubicBezTo>
                  <a:pt x="378305" y="112489"/>
                  <a:pt x="350524" y="64282"/>
                  <a:pt x="330443" y="27641"/>
                </a:cubicBezTo>
                <a:cubicBezTo>
                  <a:pt x="320966" y="10336"/>
                  <a:pt x="304126" y="0"/>
                  <a:pt x="285403" y="0"/>
                </a:cubicBezTo>
                <a:cubicBezTo>
                  <a:pt x="266681" y="0"/>
                  <a:pt x="249841" y="10336"/>
                  <a:pt x="240364" y="27641"/>
                </a:cubicBezTo>
                <a:cubicBezTo>
                  <a:pt x="220272" y="64304"/>
                  <a:pt x="192479" y="112560"/>
                  <a:pt x="163038" y="163648"/>
                </a:cubicBezTo>
                <a:cubicBezTo>
                  <a:pt x="106873" y="261166"/>
                  <a:pt x="43193" y="371681"/>
                  <a:pt x="5203" y="449609"/>
                </a:cubicBezTo>
                <a:cubicBezTo>
                  <a:pt x="1754" y="456705"/>
                  <a:pt x="0" y="464218"/>
                  <a:pt x="0" y="471919"/>
                </a:cubicBezTo>
                <a:cubicBezTo>
                  <a:pt x="0" y="500233"/>
                  <a:pt x="22868" y="523262"/>
                  <a:pt x="50986" y="523262"/>
                </a:cubicBezTo>
                <a:lnTo>
                  <a:pt x="285416" y="523239"/>
                </a:lnTo>
                <a:lnTo>
                  <a:pt x="519845" y="523262"/>
                </a:lnTo>
                <a:cubicBezTo>
                  <a:pt x="547963" y="523262"/>
                  <a:pt x="570831" y="500233"/>
                  <a:pt x="570831" y="471919"/>
                </a:cubicBezTo>
                <a:cubicBezTo>
                  <a:pt x="570831" y="464218"/>
                  <a:pt x="569077" y="456705"/>
                  <a:pt x="565628" y="449609"/>
                </a:cubicBezTo>
                <a:close/>
                <a:moveTo>
                  <a:pt x="285416" y="475704"/>
                </a:moveTo>
                <a:cubicBezTo>
                  <a:pt x="272304" y="475704"/>
                  <a:pt x="261631" y="465031"/>
                  <a:pt x="261631" y="451920"/>
                </a:cubicBezTo>
                <a:cubicBezTo>
                  <a:pt x="261631" y="438808"/>
                  <a:pt x="272304" y="428136"/>
                  <a:pt x="285416" y="428136"/>
                </a:cubicBezTo>
                <a:cubicBezTo>
                  <a:pt x="298527" y="428136"/>
                  <a:pt x="309200" y="438808"/>
                  <a:pt x="309200" y="451920"/>
                </a:cubicBezTo>
                <a:cubicBezTo>
                  <a:pt x="309200" y="465031"/>
                  <a:pt x="298527" y="475704"/>
                  <a:pt x="285416" y="475704"/>
                </a:cubicBezTo>
                <a:close/>
                <a:moveTo>
                  <a:pt x="309200" y="392459"/>
                </a:moveTo>
                <a:cubicBezTo>
                  <a:pt x="309200" y="399032"/>
                  <a:pt x="303881" y="404351"/>
                  <a:pt x="297307" y="404351"/>
                </a:cubicBezTo>
                <a:lnTo>
                  <a:pt x="273523" y="404351"/>
                </a:lnTo>
                <a:cubicBezTo>
                  <a:pt x="266949" y="404351"/>
                  <a:pt x="261630" y="399032"/>
                  <a:pt x="261630" y="392459"/>
                </a:cubicBezTo>
                <a:lnTo>
                  <a:pt x="261630" y="130827"/>
                </a:lnTo>
                <a:cubicBezTo>
                  <a:pt x="261630" y="124254"/>
                  <a:pt x="266949" y="118935"/>
                  <a:pt x="273523" y="118935"/>
                </a:cubicBezTo>
                <a:lnTo>
                  <a:pt x="297307" y="118935"/>
                </a:lnTo>
                <a:cubicBezTo>
                  <a:pt x="303881" y="118935"/>
                  <a:pt x="309200" y="124254"/>
                  <a:pt x="309200" y="130827"/>
                </a:cubicBezTo>
                <a:lnTo>
                  <a:pt x="309200" y="392459"/>
                </a:ln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483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50">
            <a:extLst>
              <a:ext uri="{FF2B5EF4-FFF2-40B4-BE49-F238E27FC236}">
                <a16:creationId xmlns:a16="http://schemas.microsoft.com/office/drawing/2014/main" id="{608B08A3-EA31-0C4A-BC9D-B30DC0C227DF}"/>
              </a:ext>
            </a:extLst>
          </p:cNvPr>
          <p:cNvSpPr txBox="1"/>
          <p:nvPr/>
        </p:nvSpPr>
        <p:spPr>
          <a:xfrm>
            <a:off x="7176901" y="1022190"/>
            <a:ext cx="100238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3F28E76-CD48-5C4E-9636-E20383F0B93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9" name="Freeform 47">
            <a:extLst>
              <a:ext uri="{FF2B5EF4-FFF2-40B4-BE49-F238E27FC236}">
                <a16:creationId xmlns:a16="http://schemas.microsoft.com/office/drawing/2014/main" id="{F870E339-EB3C-2F49-91CA-8B03E332E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205" y="7938962"/>
            <a:ext cx="15386223" cy="5991464"/>
          </a:xfrm>
          <a:custGeom>
            <a:avLst/>
            <a:gdLst>
              <a:gd name="T0" fmla="*/ 5428 w 5499"/>
              <a:gd name="T1" fmla="*/ 1229 h 3321"/>
              <a:gd name="T2" fmla="*/ 5311 w 5499"/>
              <a:gd name="T3" fmla="*/ 1102 h 3321"/>
              <a:gd name="T4" fmla="*/ 5294 w 5499"/>
              <a:gd name="T5" fmla="*/ 1089 h 3321"/>
              <a:gd name="T6" fmla="*/ 5271 w 5499"/>
              <a:gd name="T7" fmla="*/ 1069 h 3321"/>
              <a:gd name="T8" fmla="*/ 5167 w 5499"/>
              <a:gd name="T9" fmla="*/ 1012 h 3321"/>
              <a:gd name="T10" fmla="*/ 3557 w 5499"/>
              <a:gd name="T11" fmla="*/ 785 h 3321"/>
              <a:gd name="T12" fmla="*/ 2124 w 5499"/>
              <a:gd name="T13" fmla="*/ 755 h 3321"/>
              <a:gd name="T14" fmla="*/ 1941 w 5499"/>
              <a:gd name="T15" fmla="*/ 738 h 3321"/>
              <a:gd name="T16" fmla="*/ 1663 w 5499"/>
              <a:gd name="T17" fmla="*/ 688 h 3321"/>
              <a:gd name="T18" fmla="*/ 1577 w 5499"/>
              <a:gd name="T19" fmla="*/ 658 h 3321"/>
              <a:gd name="T20" fmla="*/ 1503 w 5499"/>
              <a:gd name="T21" fmla="*/ 608 h 3321"/>
              <a:gd name="T22" fmla="*/ 1473 w 5499"/>
              <a:gd name="T23" fmla="*/ 548 h 3321"/>
              <a:gd name="T24" fmla="*/ 1473 w 5499"/>
              <a:gd name="T25" fmla="*/ 534 h 3321"/>
              <a:gd name="T26" fmla="*/ 1527 w 5499"/>
              <a:gd name="T27" fmla="*/ 448 h 3321"/>
              <a:gd name="T28" fmla="*/ 1744 w 5499"/>
              <a:gd name="T29" fmla="*/ 324 h 3321"/>
              <a:gd name="T30" fmla="*/ 2478 w 5499"/>
              <a:gd name="T31" fmla="*/ 194 h 3321"/>
              <a:gd name="T32" fmla="*/ 4472 w 5499"/>
              <a:gd name="T33" fmla="*/ 134 h 3321"/>
              <a:gd name="T34" fmla="*/ 4837 w 5499"/>
              <a:gd name="T35" fmla="*/ 110 h 3321"/>
              <a:gd name="T36" fmla="*/ 4476 w 5499"/>
              <a:gd name="T37" fmla="*/ 53 h 3321"/>
              <a:gd name="T38" fmla="*/ 2472 w 5499"/>
              <a:gd name="T39" fmla="*/ 103 h 3321"/>
              <a:gd name="T40" fmla="*/ 1700 w 5499"/>
              <a:gd name="T41" fmla="*/ 237 h 3321"/>
              <a:gd name="T42" fmla="*/ 1453 w 5499"/>
              <a:gd name="T43" fmla="*/ 377 h 3321"/>
              <a:gd name="T44" fmla="*/ 1366 w 5499"/>
              <a:gd name="T45" fmla="*/ 534 h 3321"/>
              <a:gd name="T46" fmla="*/ 1366 w 5499"/>
              <a:gd name="T47" fmla="*/ 554 h 3321"/>
              <a:gd name="T48" fmla="*/ 1423 w 5499"/>
              <a:gd name="T49" fmla="*/ 671 h 3321"/>
              <a:gd name="T50" fmla="*/ 1533 w 5499"/>
              <a:gd name="T51" fmla="*/ 745 h 3321"/>
              <a:gd name="T52" fmla="*/ 1630 w 5499"/>
              <a:gd name="T53" fmla="*/ 782 h 3321"/>
              <a:gd name="T54" fmla="*/ 1927 w 5499"/>
              <a:gd name="T55" fmla="*/ 838 h 3321"/>
              <a:gd name="T56" fmla="*/ 1967 w 5499"/>
              <a:gd name="T57" fmla="*/ 842 h 3321"/>
              <a:gd name="T58" fmla="*/ 2114 w 5499"/>
              <a:gd name="T59" fmla="*/ 855 h 3321"/>
              <a:gd name="T60" fmla="*/ 3554 w 5499"/>
              <a:gd name="T61" fmla="*/ 895 h 3321"/>
              <a:gd name="T62" fmla="*/ 5107 w 5499"/>
              <a:gd name="T63" fmla="*/ 1116 h 3321"/>
              <a:gd name="T64" fmla="*/ 5197 w 5499"/>
              <a:gd name="T65" fmla="*/ 1169 h 3321"/>
              <a:gd name="T66" fmla="*/ 5221 w 5499"/>
              <a:gd name="T67" fmla="*/ 1186 h 3321"/>
              <a:gd name="T68" fmla="*/ 5274 w 5499"/>
              <a:gd name="T69" fmla="*/ 1236 h 3321"/>
              <a:gd name="T70" fmla="*/ 5361 w 5499"/>
              <a:gd name="T71" fmla="*/ 1463 h 3321"/>
              <a:gd name="T72" fmla="*/ 5358 w 5499"/>
              <a:gd name="T73" fmla="*/ 1493 h 3321"/>
              <a:gd name="T74" fmla="*/ 4903 w 5499"/>
              <a:gd name="T75" fmla="*/ 1817 h 3321"/>
              <a:gd name="T76" fmla="*/ 4603 w 5499"/>
              <a:gd name="T77" fmla="*/ 1890 h 3321"/>
              <a:gd name="T78" fmla="*/ 2345 w 5499"/>
              <a:gd name="T79" fmla="*/ 2371 h 3321"/>
              <a:gd name="T80" fmla="*/ 374 w 5499"/>
              <a:gd name="T81" fmla="*/ 2993 h 3321"/>
              <a:gd name="T82" fmla="*/ 0 w 5499"/>
              <a:gd name="T83" fmla="*/ 3320 h 3321"/>
              <a:gd name="T84" fmla="*/ 454 w 5499"/>
              <a:gd name="T85" fmla="*/ 3123 h 3321"/>
              <a:gd name="T86" fmla="*/ 2382 w 5499"/>
              <a:gd name="T87" fmla="*/ 2508 h 3321"/>
              <a:gd name="T88" fmla="*/ 4640 w 5499"/>
              <a:gd name="T89" fmla="*/ 2014 h 3321"/>
              <a:gd name="T90" fmla="*/ 4943 w 5499"/>
              <a:gd name="T91" fmla="*/ 1937 h 3321"/>
              <a:gd name="T92" fmla="*/ 5474 w 5499"/>
              <a:gd name="T93" fmla="*/ 1560 h 3321"/>
              <a:gd name="T94" fmla="*/ 5491 w 5499"/>
              <a:gd name="T95" fmla="*/ 1483 h 3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499" h="3321">
                <a:moveTo>
                  <a:pt x="5491" y="1386"/>
                </a:moveTo>
                <a:lnTo>
                  <a:pt x="5491" y="1386"/>
                </a:lnTo>
                <a:cubicBezTo>
                  <a:pt x="5481" y="1329"/>
                  <a:pt x="5461" y="1276"/>
                  <a:pt x="5428" y="1229"/>
                </a:cubicBezTo>
                <a:cubicBezTo>
                  <a:pt x="5414" y="1206"/>
                  <a:pt x="5394" y="1182"/>
                  <a:pt x="5374" y="1162"/>
                </a:cubicBezTo>
                <a:cubicBezTo>
                  <a:pt x="5368" y="1149"/>
                  <a:pt x="5358" y="1139"/>
                  <a:pt x="5344" y="1129"/>
                </a:cubicBezTo>
                <a:cubicBezTo>
                  <a:pt x="5334" y="1122"/>
                  <a:pt x="5324" y="1112"/>
                  <a:pt x="5311" y="1102"/>
                </a:cubicBezTo>
                <a:cubicBezTo>
                  <a:pt x="5304" y="1095"/>
                  <a:pt x="5304" y="1095"/>
                  <a:pt x="5304" y="1095"/>
                </a:cubicBezTo>
                <a:cubicBezTo>
                  <a:pt x="5297" y="1092"/>
                  <a:pt x="5297" y="1092"/>
                  <a:pt x="5297" y="1092"/>
                </a:cubicBezTo>
                <a:cubicBezTo>
                  <a:pt x="5294" y="1089"/>
                  <a:pt x="5294" y="1089"/>
                  <a:pt x="5294" y="1089"/>
                </a:cubicBezTo>
                <a:cubicBezTo>
                  <a:pt x="5281" y="1075"/>
                  <a:pt x="5281" y="1075"/>
                  <a:pt x="5281" y="1075"/>
                </a:cubicBezTo>
                <a:cubicBezTo>
                  <a:pt x="5278" y="1075"/>
                  <a:pt x="5274" y="1072"/>
                  <a:pt x="5274" y="1072"/>
                </a:cubicBezTo>
                <a:cubicBezTo>
                  <a:pt x="5271" y="1069"/>
                  <a:pt x="5271" y="1069"/>
                  <a:pt x="5271" y="1069"/>
                </a:cubicBezTo>
                <a:cubicBezTo>
                  <a:pt x="5261" y="1062"/>
                  <a:pt x="5261" y="1062"/>
                  <a:pt x="5261" y="1062"/>
                </a:cubicBezTo>
                <a:cubicBezTo>
                  <a:pt x="5254" y="1059"/>
                  <a:pt x="5247" y="1055"/>
                  <a:pt x="5241" y="1052"/>
                </a:cubicBezTo>
                <a:cubicBezTo>
                  <a:pt x="5217" y="1039"/>
                  <a:pt x="5191" y="1025"/>
                  <a:pt x="5167" y="1012"/>
                </a:cubicBezTo>
                <a:cubicBezTo>
                  <a:pt x="5064" y="962"/>
                  <a:pt x="4953" y="935"/>
                  <a:pt x="4847" y="912"/>
                </a:cubicBezTo>
                <a:cubicBezTo>
                  <a:pt x="4633" y="862"/>
                  <a:pt x="4416" y="835"/>
                  <a:pt x="4202" y="815"/>
                </a:cubicBezTo>
                <a:cubicBezTo>
                  <a:pt x="3985" y="798"/>
                  <a:pt x="3768" y="788"/>
                  <a:pt x="3557" y="785"/>
                </a:cubicBezTo>
                <a:cubicBezTo>
                  <a:pt x="3130" y="778"/>
                  <a:pt x="2712" y="785"/>
                  <a:pt x="2311" y="765"/>
                </a:cubicBezTo>
                <a:cubicBezTo>
                  <a:pt x="2261" y="761"/>
                  <a:pt x="2211" y="758"/>
                  <a:pt x="2161" y="755"/>
                </a:cubicBezTo>
                <a:cubicBezTo>
                  <a:pt x="2124" y="755"/>
                  <a:pt x="2124" y="755"/>
                  <a:pt x="2124" y="755"/>
                </a:cubicBezTo>
                <a:cubicBezTo>
                  <a:pt x="2088" y="751"/>
                  <a:pt x="2088" y="751"/>
                  <a:pt x="2088" y="751"/>
                </a:cubicBezTo>
                <a:cubicBezTo>
                  <a:pt x="2064" y="748"/>
                  <a:pt x="2038" y="745"/>
                  <a:pt x="2014" y="745"/>
                </a:cubicBezTo>
                <a:cubicBezTo>
                  <a:pt x="1991" y="741"/>
                  <a:pt x="1964" y="738"/>
                  <a:pt x="1941" y="738"/>
                </a:cubicBezTo>
                <a:cubicBezTo>
                  <a:pt x="1917" y="735"/>
                  <a:pt x="1894" y="731"/>
                  <a:pt x="1871" y="728"/>
                </a:cubicBezTo>
                <a:cubicBezTo>
                  <a:pt x="1820" y="721"/>
                  <a:pt x="1774" y="715"/>
                  <a:pt x="1730" y="705"/>
                </a:cubicBezTo>
                <a:cubicBezTo>
                  <a:pt x="1707" y="701"/>
                  <a:pt x="1687" y="695"/>
                  <a:pt x="1663" y="688"/>
                </a:cubicBezTo>
                <a:cubicBezTo>
                  <a:pt x="1643" y="681"/>
                  <a:pt x="1620" y="675"/>
                  <a:pt x="1603" y="668"/>
                </a:cubicBezTo>
                <a:cubicBezTo>
                  <a:pt x="1597" y="665"/>
                  <a:pt x="1590" y="661"/>
                  <a:pt x="1587" y="661"/>
                </a:cubicBezTo>
                <a:cubicBezTo>
                  <a:pt x="1577" y="658"/>
                  <a:pt x="1577" y="658"/>
                  <a:pt x="1577" y="658"/>
                </a:cubicBezTo>
                <a:cubicBezTo>
                  <a:pt x="1573" y="655"/>
                  <a:pt x="1573" y="655"/>
                  <a:pt x="1573" y="655"/>
                </a:cubicBezTo>
                <a:cubicBezTo>
                  <a:pt x="1563" y="651"/>
                  <a:pt x="1553" y="645"/>
                  <a:pt x="1546" y="641"/>
                </a:cubicBezTo>
                <a:cubicBezTo>
                  <a:pt x="1530" y="631"/>
                  <a:pt x="1516" y="618"/>
                  <a:pt x="1503" y="608"/>
                </a:cubicBezTo>
                <a:cubicBezTo>
                  <a:pt x="1493" y="594"/>
                  <a:pt x="1483" y="581"/>
                  <a:pt x="1480" y="568"/>
                </a:cubicBezTo>
                <a:cubicBezTo>
                  <a:pt x="1476" y="564"/>
                  <a:pt x="1476" y="561"/>
                  <a:pt x="1476" y="558"/>
                </a:cubicBezTo>
                <a:cubicBezTo>
                  <a:pt x="1473" y="548"/>
                  <a:pt x="1473" y="548"/>
                  <a:pt x="1473" y="548"/>
                </a:cubicBezTo>
                <a:cubicBezTo>
                  <a:pt x="1473" y="541"/>
                  <a:pt x="1473" y="541"/>
                  <a:pt x="1473" y="541"/>
                </a:cubicBezTo>
                <a:cubicBezTo>
                  <a:pt x="1473" y="534"/>
                  <a:pt x="1473" y="534"/>
                  <a:pt x="1473" y="534"/>
                </a:cubicBezTo>
                <a:lnTo>
                  <a:pt x="1473" y="534"/>
                </a:lnTo>
                <a:cubicBezTo>
                  <a:pt x="1473" y="538"/>
                  <a:pt x="1473" y="538"/>
                  <a:pt x="1473" y="534"/>
                </a:cubicBezTo>
                <a:cubicBezTo>
                  <a:pt x="1473" y="531"/>
                  <a:pt x="1473" y="528"/>
                  <a:pt x="1473" y="524"/>
                </a:cubicBezTo>
                <a:cubicBezTo>
                  <a:pt x="1476" y="501"/>
                  <a:pt x="1496" y="471"/>
                  <a:pt x="1527" y="448"/>
                </a:cubicBezTo>
                <a:cubicBezTo>
                  <a:pt x="1540" y="434"/>
                  <a:pt x="1557" y="421"/>
                  <a:pt x="1573" y="411"/>
                </a:cubicBezTo>
                <a:cubicBezTo>
                  <a:pt x="1590" y="397"/>
                  <a:pt x="1610" y="391"/>
                  <a:pt x="1627" y="377"/>
                </a:cubicBezTo>
                <a:cubicBezTo>
                  <a:pt x="1667" y="357"/>
                  <a:pt x="1704" y="341"/>
                  <a:pt x="1744" y="324"/>
                </a:cubicBezTo>
                <a:cubicBezTo>
                  <a:pt x="1784" y="307"/>
                  <a:pt x="1824" y="297"/>
                  <a:pt x="1864" y="284"/>
                </a:cubicBezTo>
                <a:cubicBezTo>
                  <a:pt x="1904" y="274"/>
                  <a:pt x="1944" y="260"/>
                  <a:pt x="1987" y="254"/>
                </a:cubicBezTo>
                <a:cubicBezTo>
                  <a:pt x="2151" y="217"/>
                  <a:pt x="2318" y="207"/>
                  <a:pt x="2478" y="194"/>
                </a:cubicBezTo>
                <a:cubicBezTo>
                  <a:pt x="2802" y="167"/>
                  <a:pt x="3096" y="150"/>
                  <a:pt x="3357" y="137"/>
                </a:cubicBezTo>
                <a:cubicBezTo>
                  <a:pt x="3621" y="127"/>
                  <a:pt x="3848" y="124"/>
                  <a:pt x="4035" y="124"/>
                </a:cubicBezTo>
                <a:cubicBezTo>
                  <a:pt x="4225" y="124"/>
                  <a:pt x="4372" y="130"/>
                  <a:pt x="4472" y="134"/>
                </a:cubicBezTo>
                <a:cubicBezTo>
                  <a:pt x="4519" y="137"/>
                  <a:pt x="4556" y="137"/>
                  <a:pt x="4583" y="137"/>
                </a:cubicBezTo>
                <a:cubicBezTo>
                  <a:pt x="4609" y="187"/>
                  <a:pt x="4609" y="187"/>
                  <a:pt x="4609" y="187"/>
                </a:cubicBezTo>
                <a:cubicBezTo>
                  <a:pt x="4837" y="110"/>
                  <a:pt x="4837" y="110"/>
                  <a:pt x="4837" y="110"/>
                </a:cubicBezTo>
                <a:cubicBezTo>
                  <a:pt x="4506" y="0"/>
                  <a:pt x="4506" y="0"/>
                  <a:pt x="4506" y="0"/>
                </a:cubicBezTo>
                <a:cubicBezTo>
                  <a:pt x="4536" y="57"/>
                  <a:pt x="4536" y="57"/>
                  <a:pt x="4536" y="57"/>
                </a:cubicBezTo>
                <a:cubicBezTo>
                  <a:pt x="4519" y="57"/>
                  <a:pt x="4499" y="53"/>
                  <a:pt x="4476" y="53"/>
                </a:cubicBezTo>
                <a:cubicBezTo>
                  <a:pt x="4376" y="50"/>
                  <a:pt x="4225" y="43"/>
                  <a:pt x="4038" y="40"/>
                </a:cubicBezTo>
                <a:cubicBezTo>
                  <a:pt x="3848" y="40"/>
                  <a:pt x="3617" y="43"/>
                  <a:pt x="3354" y="53"/>
                </a:cubicBezTo>
                <a:cubicBezTo>
                  <a:pt x="3090" y="60"/>
                  <a:pt x="2792" y="80"/>
                  <a:pt x="2472" y="103"/>
                </a:cubicBezTo>
                <a:cubicBezTo>
                  <a:pt x="2311" y="117"/>
                  <a:pt x="2138" y="127"/>
                  <a:pt x="1964" y="164"/>
                </a:cubicBezTo>
                <a:cubicBezTo>
                  <a:pt x="1921" y="170"/>
                  <a:pt x="1877" y="180"/>
                  <a:pt x="1834" y="194"/>
                </a:cubicBezTo>
                <a:cubicBezTo>
                  <a:pt x="1787" y="207"/>
                  <a:pt x="1744" y="220"/>
                  <a:pt x="1700" y="237"/>
                </a:cubicBezTo>
                <a:cubicBezTo>
                  <a:pt x="1657" y="254"/>
                  <a:pt x="1617" y="274"/>
                  <a:pt x="1573" y="297"/>
                </a:cubicBezTo>
                <a:cubicBezTo>
                  <a:pt x="1553" y="307"/>
                  <a:pt x="1533" y="321"/>
                  <a:pt x="1513" y="331"/>
                </a:cubicBezTo>
                <a:cubicBezTo>
                  <a:pt x="1493" y="344"/>
                  <a:pt x="1473" y="361"/>
                  <a:pt x="1453" y="377"/>
                </a:cubicBezTo>
                <a:cubicBezTo>
                  <a:pt x="1433" y="394"/>
                  <a:pt x="1416" y="411"/>
                  <a:pt x="1400" y="434"/>
                </a:cubicBezTo>
                <a:cubicBezTo>
                  <a:pt x="1383" y="458"/>
                  <a:pt x="1373" y="484"/>
                  <a:pt x="1366" y="511"/>
                </a:cubicBezTo>
                <a:cubicBezTo>
                  <a:pt x="1366" y="521"/>
                  <a:pt x="1366" y="528"/>
                  <a:pt x="1366" y="534"/>
                </a:cubicBezTo>
                <a:lnTo>
                  <a:pt x="1366" y="541"/>
                </a:lnTo>
                <a:cubicBezTo>
                  <a:pt x="1366" y="544"/>
                  <a:pt x="1366" y="544"/>
                  <a:pt x="1366" y="544"/>
                </a:cubicBezTo>
                <a:cubicBezTo>
                  <a:pt x="1366" y="554"/>
                  <a:pt x="1366" y="554"/>
                  <a:pt x="1366" y="554"/>
                </a:cubicBezTo>
                <a:cubicBezTo>
                  <a:pt x="1366" y="561"/>
                  <a:pt x="1369" y="571"/>
                  <a:pt x="1369" y="578"/>
                </a:cubicBezTo>
                <a:cubicBezTo>
                  <a:pt x="1373" y="584"/>
                  <a:pt x="1373" y="591"/>
                  <a:pt x="1376" y="598"/>
                </a:cubicBezTo>
                <a:cubicBezTo>
                  <a:pt x="1386" y="625"/>
                  <a:pt x="1403" y="648"/>
                  <a:pt x="1423" y="671"/>
                </a:cubicBezTo>
                <a:cubicBezTo>
                  <a:pt x="1440" y="691"/>
                  <a:pt x="1463" y="708"/>
                  <a:pt x="1486" y="721"/>
                </a:cubicBezTo>
                <a:cubicBezTo>
                  <a:pt x="1496" y="728"/>
                  <a:pt x="1510" y="735"/>
                  <a:pt x="1523" y="741"/>
                </a:cubicBezTo>
                <a:cubicBezTo>
                  <a:pt x="1533" y="745"/>
                  <a:pt x="1533" y="745"/>
                  <a:pt x="1533" y="745"/>
                </a:cubicBezTo>
                <a:cubicBezTo>
                  <a:pt x="1540" y="748"/>
                  <a:pt x="1540" y="748"/>
                  <a:pt x="1540" y="748"/>
                </a:cubicBezTo>
                <a:cubicBezTo>
                  <a:pt x="1546" y="751"/>
                  <a:pt x="1550" y="755"/>
                  <a:pt x="1557" y="758"/>
                </a:cubicBezTo>
                <a:cubicBezTo>
                  <a:pt x="1583" y="768"/>
                  <a:pt x="1607" y="775"/>
                  <a:pt x="1630" y="782"/>
                </a:cubicBezTo>
                <a:cubicBezTo>
                  <a:pt x="1653" y="788"/>
                  <a:pt x="1680" y="795"/>
                  <a:pt x="1704" y="802"/>
                </a:cubicBezTo>
                <a:cubicBezTo>
                  <a:pt x="1754" y="812"/>
                  <a:pt x="1804" y="822"/>
                  <a:pt x="1854" y="828"/>
                </a:cubicBezTo>
                <a:cubicBezTo>
                  <a:pt x="1877" y="832"/>
                  <a:pt x="1904" y="835"/>
                  <a:pt x="1927" y="838"/>
                </a:cubicBezTo>
                <a:cubicBezTo>
                  <a:pt x="1937" y="838"/>
                  <a:pt x="1937" y="838"/>
                  <a:pt x="1937" y="838"/>
                </a:cubicBezTo>
                <a:cubicBezTo>
                  <a:pt x="1947" y="838"/>
                  <a:pt x="1947" y="838"/>
                  <a:pt x="1947" y="838"/>
                </a:cubicBezTo>
                <a:cubicBezTo>
                  <a:pt x="1967" y="842"/>
                  <a:pt x="1967" y="842"/>
                  <a:pt x="1967" y="842"/>
                </a:cubicBezTo>
                <a:cubicBezTo>
                  <a:pt x="2004" y="845"/>
                  <a:pt x="2004" y="845"/>
                  <a:pt x="2004" y="845"/>
                </a:cubicBezTo>
                <a:cubicBezTo>
                  <a:pt x="2027" y="845"/>
                  <a:pt x="2051" y="848"/>
                  <a:pt x="2078" y="852"/>
                </a:cubicBezTo>
                <a:cubicBezTo>
                  <a:pt x="2114" y="855"/>
                  <a:pt x="2114" y="855"/>
                  <a:pt x="2114" y="855"/>
                </a:cubicBezTo>
                <a:cubicBezTo>
                  <a:pt x="2151" y="858"/>
                  <a:pt x="2151" y="858"/>
                  <a:pt x="2151" y="858"/>
                </a:cubicBezTo>
                <a:cubicBezTo>
                  <a:pt x="2205" y="862"/>
                  <a:pt x="2255" y="865"/>
                  <a:pt x="2305" y="868"/>
                </a:cubicBezTo>
                <a:cubicBezTo>
                  <a:pt x="2712" y="888"/>
                  <a:pt x="3130" y="885"/>
                  <a:pt x="3554" y="895"/>
                </a:cubicBezTo>
                <a:cubicBezTo>
                  <a:pt x="3764" y="898"/>
                  <a:pt x="3978" y="908"/>
                  <a:pt x="4189" y="928"/>
                </a:cubicBezTo>
                <a:cubicBezTo>
                  <a:pt x="4399" y="945"/>
                  <a:pt x="4609" y="975"/>
                  <a:pt x="4817" y="1022"/>
                </a:cubicBezTo>
                <a:cubicBezTo>
                  <a:pt x="4920" y="1045"/>
                  <a:pt x="5017" y="1075"/>
                  <a:pt x="5107" y="1116"/>
                </a:cubicBezTo>
                <a:cubicBezTo>
                  <a:pt x="5127" y="1126"/>
                  <a:pt x="5151" y="1139"/>
                  <a:pt x="5171" y="1149"/>
                </a:cubicBezTo>
                <a:cubicBezTo>
                  <a:pt x="5174" y="1152"/>
                  <a:pt x="5181" y="1156"/>
                  <a:pt x="5184" y="1159"/>
                </a:cubicBezTo>
                <a:cubicBezTo>
                  <a:pt x="5197" y="1169"/>
                  <a:pt x="5197" y="1169"/>
                  <a:pt x="5197" y="1169"/>
                </a:cubicBezTo>
                <a:cubicBezTo>
                  <a:pt x="5214" y="1179"/>
                  <a:pt x="5214" y="1179"/>
                  <a:pt x="5214" y="1179"/>
                </a:cubicBezTo>
                <a:cubicBezTo>
                  <a:pt x="5217" y="1182"/>
                  <a:pt x="5217" y="1182"/>
                  <a:pt x="5217" y="1182"/>
                </a:cubicBezTo>
                <a:cubicBezTo>
                  <a:pt x="5221" y="1186"/>
                  <a:pt x="5221" y="1186"/>
                  <a:pt x="5221" y="1186"/>
                </a:cubicBezTo>
                <a:cubicBezTo>
                  <a:pt x="5227" y="1192"/>
                  <a:pt x="5227" y="1192"/>
                  <a:pt x="5227" y="1192"/>
                </a:cubicBezTo>
                <a:cubicBezTo>
                  <a:pt x="5234" y="1196"/>
                  <a:pt x="5244" y="1206"/>
                  <a:pt x="5251" y="1212"/>
                </a:cubicBezTo>
                <a:cubicBezTo>
                  <a:pt x="5261" y="1222"/>
                  <a:pt x="5267" y="1229"/>
                  <a:pt x="5274" y="1236"/>
                </a:cubicBezTo>
                <a:cubicBezTo>
                  <a:pt x="5291" y="1252"/>
                  <a:pt x="5304" y="1273"/>
                  <a:pt x="5314" y="1289"/>
                </a:cubicBezTo>
                <a:cubicBezTo>
                  <a:pt x="5338" y="1326"/>
                  <a:pt x="5354" y="1366"/>
                  <a:pt x="5361" y="1403"/>
                </a:cubicBezTo>
                <a:cubicBezTo>
                  <a:pt x="5364" y="1423"/>
                  <a:pt x="5364" y="1443"/>
                  <a:pt x="5361" y="1463"/>
                </a:cubicBezTo>
                <a:cubicBezTo>
                  <a:pt x="5361" y="1473"/>
                  <a:pt x="5361" y="1473"/>
                  <a:pt x="5361" y="1473"/>
                </a:cubicBezTo>
                <a:cubicBezTo>
                  <a:pt x="5361" y="1473"/>
                  <a:pt x="5361" y="1476"/>
                  <a:pt x="5358" y="1480"/>
                </a:cubicBezTo>
                <a:cubicBezTo>
                  <a:pt x="5358" y="1493"/>
                  <a:pt x="5358" y="1493"/>
                  <a:pt x="5358" y="1493"/>
                </a:cubicBezTo>
                <a:cubicBezTo>
                  <a:pt x="5354" y="1503"/>
                  <a:pt x="5351" y="1513"/>
                  <a:pt x="5348" y="1520"/>
                </a:cubicBezTo>
                <a:cubicBezTo>
                  <a:pt x="5321" y="1596"/>
                  <a:pt x="5254" y="1663"/>
                  <a:pt x="5177" y="1713"/>
                </a:cubicBezTo>
                <a:cubicBezTo>
                  <a:pt x="5097" y="1760"/>
                  <a:pt x="5004" y="1790"/>
                  <a:pt x="4903" y="1817"/>
                </a:cubicBezTo>
                <a:cubicBezTo>
                  <a:pt x="4880" y="1824"/>
                  <a:pt x="4857" y="1830"/>
                  <a:pt x="4830" y="1837"/>
                </a:cubicBezTo>
                <a:cubicBezTo>
                  <a:pt x="4806" y="1844"/>
                  <a:pt x="4780" y="1850"/>
                  <a:pt x="4756" y="1854"/>
                </a:cubicBezTo>
                <a:cubicBezTo>
                  <a:pt x="4703" y="1867"/>
                  <a:pt x="4653" y="1880"/>
                  <a:pt x="4603" y="1890"/>
                </a:cubicBezTo>
                <a:cubicBezTo>
                  <a:pt x="4402" y="1937"/>
                  <a:pt x="4205" y="1981"/>
                  <a:pt x="4008" y="2021"/>
                </a:cubicBezTo>
                <a:cubicBezTo>
                  <a:pt x="3614" y="2104"/>
                  <a:pt x="3230" y="2178"/>
                  <a:pt x="2869" y="2254"/>
                </a:cubicBezTo>
                <a:cubicBezTo>
                  <a:pt x="2689" y="2294"/>
                  <a:pt x="2512" y="2335"/>
                  <a:pt x="2345" y="2371"/>
                </a:cubicBezTo>
                <a:cubicBezTo>
                  <a:pt x="2174" y="2411"/>
                  <a:pt x="2011" y="2448"/>
                  <a:pt x="1854" y="2488"/>
                </a:cubicBezTo>
                <a:cubicBezTo>
                  <a:pt x="1540" y="2568"/>
                  <a:pt x="1253" y="2649"/>
                  <a:pt x="1005" y="2735"/>
                </a:cubicBezTo>
                <a:cubicBezTo>
                  <a:pt x="755" y="2819"/>
                  <a:pt x="544" y="2909"/>
                  <a:pt x="374" y="2993"/>
                </a:cubicBezTo>
                <a:cubicBezTo>
                  <a:pt x="251" y="3056"/>
                  <a:pt x="150" y="3116"/>
                  <a:pt x="74" y="3166"/>
                </a:cubicBezTo>
                <a:cubicBezTo>
                  <a:pt x="43" y="3183"/>
                  <a:pt x="20" y="3200"/>
                  <a:pt x="0" y="3216"/>
                </a:cubicBezTo>
                <a:cubicBezTo>
                  <a:pt x="0" y="3320"/>
                  <a:pt x="0" y="3320"/>
                  <a:pt x="0" y="3320"/>
                </a:cubicBezTo>
                <a:cubicBezTo>
                  <a:pt x="124" y="3320"/>
                  <a:pt x="124" y="3320"/>
                  <a:pt x="124" y="3320"/>
                </a:cubicBezTo>
                <a:cubicBezTo>
                  <a:pt x="137" y="3310"/>
                  <a:pt x="154" y="3296"/>
                  <a:pt x="174" y="3286"/>
                </a:cubicBezTo>
                <a:cubicBezTo>
                  <a:pt x="244" y="3240"/>
                  <a:pt x="337" y="3183"/>
                  <a:pt x="454" y="3123"/>
                </a:cubicBezTo>
                <a:cubicBezTo>
                  <a:pt x="615" y="3043"/>
                  <a:pt x="818" y="2956"/>
                  <a:pt x="1062" y="2872"/>
                </a:cubicBezTo>
                <a:cubicBezTo>
                  <a:pt x="1306" y="2785"/>
                  <a:pt x="1587" y="2705"/>
                  <a:pt x="1894" y="2625"/>
                </a:cubicBezTo>
                <a:cubicBezTo>
                  <a:pt x="2051" y="2585"/>
                  <a:pt x="2211" y="2545"/>
                  <a:pt x="2382" y="2508"/>
                </a:cubicBezTo>
                <a:cubicBezTo>
                  <a:pt x="2549" y="2468"/>
                  <a:pt x="2722" y="2428"/>
                  <a:pt x="2903" y="2388"/>
                </a:cubicBezTo>
                <a:cubicBezTo>
                  <a:pt x="3263" y="2311"/>
                  <a:pt x="3644" y="2234"/>
                  <a:pt x="4038" y="2148"/>
                </a:cubicBezTo>
                <a:cubicBezTo>
                  <a:pt x="4235" y="2104"/>
                  <a:pt x="4436" y="2061"/>
                  <a:pt x="4640" y="2014"/>
                </a:cubicBezTo>
                <a:cubicBezTo>
                  <a:pt x="4690" y="2001"/>
                  <a:pt x="4740" y="1987"/>
                  <a:pt x="4790" y="1977"/>
                </a:cubicBezTo>
                <a:cubicBezTo>
                  <a:pt x="4817" y="1971"/>
                  <a:pt x="4840" y="1964"/>
                  <a:pt x="4867" y="1957"/>
                </a:cubicBezTo>
                <a:cubicBezTo>
                  <a:pt x="4893" y="1950"/>
                  <a:pt x="4917" y="1944"/>
                  <a:pt x="4943" y="1937"/>
                </a:cubicBezTo>
                <a:cubicBezTo>
                  <a:pt x="5047" y="1910"/>
                  <a:pt x="5154" y="1874"/>
                  <a:pt x="5251" y="1814"/>
                </a:cubicBezTo>
                <a:cubicBezTo>
                  <a:pt x="5301" y="1784"/>
                  <a:pt x="5344" y="1747"/>
                  <a:pt x="5384" y="1703"/>
                </a:cubicBezTo>
                <a:cubicBezTo>
                  <a:pt x="5421" y="1663"/>
                  <a:pt x="5455" y="1613"/>
                  <a:pt x="5474" y="1560"/>
                </a:cubicBezTo>
                <a:cubicBezTo>
                  <a:pt x="5478" y="1546"/>
                  <a:pt x="5481" y="1533"/>
                  <a:pt x="5488" y="1516"/>
                </a:cubicBezTo>
                <a:cubicBezTo>
                  <a:pt x="5491" y="1493"/>
                  <a:pt x="5491" y="1493"/>
                  <a:pt x="5491" y="1493"/>
                </a:cubicBezTo>
                <a:cubicBezTo>
                  <a:pt x="5491" y="1490"/>
                  <a:pt x="5491" y="1486"/>
                  <a:pt x="5491" y="1483"/>
                </a:cubicBezTo>
                <a:cubicBezTo>
                  <a:pt x="5495" y="1476"/>
                  <a:pt x="5495" y="1476"/>
                  <a:pt x="5495" y="1476"/>
                </a:cubicBezTo>
                <a:cubicBezTo>
                  <a:pt x="5498" y="1446"/>
                  <a:pt x="5495" y="1416"/>
                  <a:pt x="5491" y="1386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0" name="Freeform 48">
            <a:extLst>
              <a:ext uri="{FF2B5EF4-FFF2-40B4-BE49-F238E27FC236}">
                <a16:creationId xmlns:a16="http://schemas.microsoft.com/office/drawing/2014/main" id="{64B73DCD-AC31-2143-BC92-ABB3D29D2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676" y="9936115"/>
            <a:ext cx="37020" cy="222790"/>
          </a:xfrm>
          <a:custGeom>
            <a:avLst/>
            <a:gdLst>
              <a:gd name="T0" fmla="*/ 0 w 14"/>
              <a:gd name="T1" fmla="*/ 7 h 125"/>
              <a:gd name="T2" fmla="*/ 0 w 14"/>
              <a:gd name="T3" fmla="*/ 7 h 125"/>
              <a:gd name="T4" fmla="*/ 0 w 14"/>
              <a:gd name="T5" fmla="*/ 117 h 125"/>
              <a:gd name="T6" fmla="*/ 6 w 14"/>
              <a:gd name="T7" fmla="*/ 124 h 125"/>
              <a:gd name="T8" fmla="*/ 13 w 14"/>
              <a:gd name="T9" fmla="*/ 117 h 125"/>
              <a:gd name="T10" fmla="*/ 13 w 14"/>
              <a:gd name="T11" fmla="*/ 7 h 125"/>
              <a:gd name="T12" fmla="*/ 6 w 14"/>
              <a:gd name="T13" fmla="*/ 0 h 125"/>
              <a:gd name="T14" fmla="*/ 0 w 14"/>
              <a:gd name="T15" fmla="*/ 7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125">
                <a:moveTo>
                  <a:pt x="0" y="7"/>
                </a:moveTo>
                <a:lnTo>
                  <a:pt x="0" y="7"/>
                </a:lnTo>
                <a:cubicBezTo>
                  <a:pt x="0" y="117"/>
                  <a:pt x="0" y="117"/>
                  <a:pt x="0" y="117"/>
                </a:cubicBezTo>
                <a:cubicBezTo>
                  <a:pt x="0" y="121"/>
                  <a:pt x="3" y="124"/>
                  <a:pt x="6" y="124"/>
                </a:cubicBezTo>
                <a:cubicBezTo>
                  <a:pt x="10" y="124"/>
                  <a:pt x="13" y="121"/>
                  <a:pt x="13" y="117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4"/>
                  <a:pt x="10" y="0"/>
                  <a:pt x="6" y="0"/>
                </a:cubicBezTo>
                <a:cubicBezTo>
                  <a:pt x="3" y="0"/>
                  <a:pt x="0" y="4"/>
                  <a:pt x="0" y="7"/>
                </a:cubicBezTo>
              </a:path>
            </a:pathLst>
          </a:custGeom>
          <a:solidFill>
            <a:srgbClr val="222F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1" name="Freeform 49">
            <a:extLst>
              <a:ext uri="{FF2B5EF4-FFF2-40B4-BE49-F238E27FC236}">
                <a16:creationId xmlns:a16="http://schemas.microsoft.com/office/drawing/2014/main" id="{26B1ABEF-F16B-024E-B887-85037F1A8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924" y="12880129"/>
            <a:ext cx="542898" cy="143222"/>
          </a:xfrm>
          <a:custGeom>
            <a:avLst/>
            <a:gdLst>
              <a:gd name="T0" fmla="*/ 194 w 195"/>
              <a:gd name="T1" fmla="*/ 40 h 78"/>
              <a:gd name="T2" fmla="*/ 194 w 195"/>
              <a:gd name="T3" fmla="*/ 40 h 78"/>
              <a:gd name="T4" fmla="*/ 97 w 195"/>
              <a:gd name="T5" fmla="*/ 77 h 78"/>
              <a:gd name="T6" fmla="*/ 0 w 195"/>
              <a:gd name="T7" fmla="*/ 40 h 78"/>
              <a:gd name="T8" fmla="*/ 97 w 195"/>
              <a:gd name="T9" fmla="*/ 0 h 78"/>
              <a:gd name="T10" fmla="*/ 194 w 195"/>
              <a:gd name="T11" fmla="*/ 4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" h="78">
                <a:moveTo>
                  <a:pt x="194" y="40"/>
                </a:moveTo>
                <a:lnTo>
                  <a:pt x="194" y="40"/>
                </a:lnTo>
                <a:cubicBezTo>
                  <a:pt x="194" y="60"/>
                  <a:pt x="150" y="77"/>
                  <a:pt x="97" y="77"/>
                </a:cubicBezTo>
                <a:cubicBezTo>
                  <a:pt x="43" y="77"/>
                  <a:pt x="0" y="60"/>
                  <a:pt x="0" y="40"/>
                </a:cubicBezTo>
                <a:cubicBezTo>
                  <a:pt x="0" y="16"/>
                  <a:pt x="43" y="0"/>
                  <a:pt x="97" y="0"/>
                </a:cubicBezTo>
                <a:cubicBezTo>
                  <a:pt x="150" y="0"/>
                  <a:pt x="194" y="16"/>
                  <a:pt x="194" y="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2" name="Freeform 50">
            <a:extLst>
              <a:ext uri="{FF2B5EF4-FFF2-40B4-BE49-F238E27FC236}">
                <a16:creationId xmlns:a16="http://schemas.microsoft.com/office/drawing/2014/main" id="{75E24522-5E3F-CE4C-B55E-08BC036AD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0696" y="12028754"/>
            <a:ext cx="37012" cy="63654"/>
          </a:xfrm>
          <a:custGeom>
            <a:avLst/>
            <a:gdLst>
              <a:gd name="T0" fmla="*/ 0 w 14"/>
              <a:gd name="T1" fmla="*/ 7 h 34"/>
              <a:gd name="T2" fmla="*/ 0 w 14"/>
              <a:gd name="T3" fmla="*/ 7 h 34"/>
              <a:gd name="T4" fmla="*/ 0 w 14"/>
              <a:gd name="T5" fmla="*/ 26 h 34"/>
              <a:gd name="T6" fmla="*/ 7 w 14"/>
              <a:gd name="T7" fmla="*/ 33 h 34"/>
              <a:gd name="T8" fmla="*/ 13 w 14"/>
              <a:gd name="T9" fmla="*/ 26 h 34"/>
              <a:gd name="T10" fmla="*/ 13 w 14"/>
              <a:gd name="T11" fmla="*/ 7 h 34"/>
              <a:gd name="T12" fmla="*/ 7 w 14"/>
              <a:gd name="T13" fmla="*/ 0 h 34"/>
              <a:gd name="T14" fmla="*/ 0 w 14"/>
              <a:gd name="T15" fmla="*/ 7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34">
                <a:moveTo>
                  <a:pt x="0" y="7"/>
                </a:moveTo>
                <a:lnTo>
                  <a:pt x="0" y="7"/>
                </a:lnTo>
                <a:cubicBezTo>
                  <a:pt x="0" y="26"/>
                  <a:pt x="0" y="26"/>
                  <a:pt x="0" y="26"/>
                </a:cubicBezTo>
                <a:cubicBezTo>
                  <a:pt x="0" y="30"/>
                  <a:pt x="3" y="33"/>
                  <a:pt x="7" y="33"/>
                </a:cubicBezTo>
                <a:cubicBezTo>
                  <a:pt x="10" y="33"/>
                  <a:pt x="13" y="30"/>
                  <a:pt x="13" y="26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3"/>
                  <a:pt x="10" y="0"/>
                  <a:pt x="7" y="0"/>
                </a:cubicBezTo>
                <a:cubicBezTo>
                  <a:pt x="3" y="0"/>
                  <a:pt x="0" y="3"/>
                  <a:pt x="0" y="7"/>
                </a:cubicBezTo>
              </a:path>
            </a:pathLst>
          </a:custGeom>
          <a:solidFill>
            <a:srgbClr val="222F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3" name="Freeform 51">
            <a:extLst>
              <a:ext uri="{FF2B5EF4-FFF2-40B4-BE49-F238E27FC236}">
                <a16:creationId xmlns:a16="http://schemas.microsoft.com/office/drawing/2014/main" id="{C187FD30-A363-464F-AB6F-67D97A48E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0696" y="12140150"/>
            <a:ext cx="37012" cy="692239"/>
          </a:xfrm>
          <a:custGeom>
            <a:avLst/>
            <a:gdLst>
              <a:gd name="T0" fmla="*/ 0 w 14"/>
              <a:gd name="T1" fmla="*/ 337 h 385"/>
              <a:gd name="T2" fmla="*/ 0 w 14"/>
              <a:gd name="T3" fmla="*/ 337 h 385"/>
              <a:gd name="T4" fmla="*/ 0 w 14"/>
              <a:gd name="T5" fmla="*/ 377 h 385"/>
              <a:gd name="T6" fmla="*/ 7 w 14"/>
              <a:gd name="T7" fmla="*/ 384 h 385"/>
              <a:gd name="T8" fmla="*/ 13 w 14"/>
              <a:gd name="T9" fmla="*/ 377 h 385"/>
              <a:gd name="T10" fmla="*/ 13 w 14"/>
              <a:gd name="T11" fmla="*/ 337 h 385"/>
              <a:gd name="T12" fmla="*/ 7 w 14"/>
              <a:gd name="T13" fmla="*/ 331 h 385"/>
              <a:gd name="T14" fmla="*/ 0 w 14"/>
              <a:gd name="T15" fmla="*/ 337 h 385"/>
              <a:gd name="T16" fmla="*/ 0 w 14"/>
              <a:gd name="T17" fmla="*/ 254 h 385"/>
              <a:gd name="T18" fmla="*/ 0 w 14"/>
              <a:gd name="T19" fmla="*/ 254 h 385"/>
              <a:gd name="T20" fmla="*/ 0 w 14"/>
              <a:gd name="T21" fmla="*/ 294 h 385"/>
              <a:gd name="T22" fmla="*/ 7 w 14"/>
              <a:gd name="T23" fmla="*/ 300 h 385"/>
              <a:gd name="T24" fmla="*/ 13 w 14"/>
              <a:gd name="T25" fmla="*/ 294 h 385"/>
              <a:gd name="T26" fmla="*/ 13 w 14"/>
              <a:gd name="T27" fmla="*/ 254 h 385"/>
              <a:gd name="T28" fmla="*/ 7 w 14"/>
              <a:gd name="T29" fmla="*/ 247 h 385"/>
              <a:gd name="T30" fmla="*/ 0 w 14"/>
              <a:gd name="T31" fmla="*/ 254 h 385"/>
              <a:gd name="T32" fmla="*/ 0 w 14"/>
              <a:gd name="T33" fmla="*/ 174 h 385"/>
              <a:gd name="T34" fmla="*/ 0 w 14"/>
              <a:gd name="T35" fmla="*/ 174 h 385"/>
              <a:gd name="T36" fmla="*/ 0 w 14"/>
              <a:gd name="T37" fmla="*/ 214 h 385"/>
              <a:gd name="T38" fmla="*/ 7 w 14"/>
              <a:gd name="T39" fmla="*/ 220 h 385"/>
              <a:gd name="T40" fmla="*/ 13 w 14"/>
              <a:gd name="T41" fmla="*/ 214 h 385"/>
              <a:gd name="T42" fmla="*/ 13 w 14"/>
              <a:gd name="T43" fmla="*/ 174 h 385"/>
              <a:gd name="T44" fmla="*/ 7 w 14"/>
              <a:gd name="T45" fmla="*/ 167 h 385"/>
              <a:gd name="T46" fmla="*/ 0 w 14"/>
              <a:gd name="T47" fmla="*/ 174 h 385"/>
              <a:gd name="T48" fmla="*/ 0 w 14"/>
              <a:gd name="T49" fmla="*/ 90 h 385"/>
              <a:gd name="T50" fmla="*/ 0 w 14"/>
              <a:gd name="T51" fmla="*/ 90 h 385"/>
              <a:gd name="T52" fmla="*/ 0 w 14"/>
              <a:gd name="T53" fmla="*/ 130 h 385"/>
              <a:gd name="T54" fmla="*/ 7 w 14"/>
              <a:gd name="T55" fmla="*/ 137 h 385"/>
              <a:gd name="T56" fmla="*/ 13 w 14"/>
              <a:gd name="T57" fmla="*/ 130 h 385"/>
              <a:gd name="T58" fmla="*/ 13 w 14"/>
              <a:gd name="T59" fmla="*/ 90 h 385"/>
              <a:gd name="T60" fmla="*/ 7 w 14"/>
              <a:gd name="T61" fmla="*/ 83 h 385"/>
              <a:gd name="T62" fmla="*/ 0 w 14"/>
              <a:gd name="T63" fmla="*/ 90 h 385"/>
              <a:gd name="T64" fmla="*/ 0 w 14"/>
              <a:gd name="T65" fmla="*/ 7 h 385"/>
              <a:gd name="T66" fmla="*/ 0 w 14"/>
              <a:gd name="T67" fmla="*/ 7 h 385"/>
              <a:gd name="T68" fmla="*/ 0 w 14"/>
              <a:gd name="T69" fmla="*/ 50 h 385"/>
              <a:gd name="T70" fmla="*/ 7 w 14"/>
              <a:gd name="T71" fmla="*/ 53 h 385"/>
              <a:gd name="T72" fmla="*/ 13 w 14"/>
              <a:gd name="T73" fmla="*/ 50 h 385"/>
              <a:gd name="T74" fmla="*/ 13 w 14"/>
              <a:gd name="T75" fmla="*/ 7 h 385"/>
              <a:gd name="T76" fmla="*/ 7 w 14"/>
              <a:gd name="T77" fmla="*/ 0 h 385"/>
              <a:gd name="T78" fmla="*/ 0 w 14"/>
              <a:gd name="T79" fmla="*/ 7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" h="385">
                <a:moveTo>
                  <a:pt x="0" y="337"/>
                </a:moveTo>
                <a:lnTo>
                  <a:pt x="0" y="337"/>
                </a:lnTo>
                <a:cubicBezTo>
                  <a:pt x="0" y="377"/>
                  <a:pt x="0" y="377"/>
                  <a:pt x="0" y="377"/>
                </a:cubicBezTo>
                <a:cubicBezTo>
                  <a:pt x="0" y="381"/>
                  <a:pt x="3" y="384"/>
                  <a:pt x="7" y="384"/>
                </a:cubicBezTo>
                <a:cubicBezTo>
                  <a:pt x="10" y="384"/>
                  <a:pt x="13" y="381"/>
                  <a:pt x="13" y="377"/>
                </a:cubicBezTo>
                <a:cubicBezTo>
                  <a:pt x="13" y="337"/>
                  <a:pt x="13" y="337"/>
                  <a:pt x="13" y="337"/>
                </a:cubicBezTo>
                <a:cubicBezTo>
                  <a:pt x="13" y="334"/>
                  <a:pt x="10" y="331"/>
                  <a:pt x="7" y="331"/>
                </a:cubicBezTo>
                <a:cubicBezTo>
                  <a:pt x="3" y="331"/>
                  <a:pt x="0" y="334"/>
                  <a:pt x="0" y="337"/>
                </a:cubicBezTo>
                <a:close/>
                <a:moveTo>
                  <a:pt x="0" y="254"/>
                </a:moveTo>
                <a:lnTo>
                  <a:pt x="0" y="254"/>
                </a:lnTo>
                <a:cubicBezTo>
                  <a:pt x="0" y="294"/>
                  <a:pt x="0" y="294"/>
                  <a:pt x="0" y="294"/>
                </a:cubicBezTo>
                <a:cubicBezTo>
                  <a:pt x="0" y="300"/>
                  <a:pt x="3" y="300"/>
                  <a:pt x="7" y="300"/>
                </a:cubicBezTo>
                <a:cubicBezTo>
                  <a:pt x="10" y="300"/>
                  <a:pt x="13" y="300"/>
                  <a:pt x="13" y="294"/>
                </a:cubicBezTo>
                <a:cubicBezTo>
                  <a:pt x="13" y="254"/>
                  <a:pt x="13" y="254"/>
                  <a:pt x="13" y="254"/>
                </a:cubicBezTo>
                <a:cubicBezTo>
                  <a:pt x="13" y="250"/>
                  <a:pt x="10" y="247"/>
                  <a:pt x="7" y="247"/>
                </a:cubicBezTo>
                <a:cubicBezTo>
                  <a:pt x="3" y="247"/>
                  <a:pt x="0" y="250"/>
                  <a:pt x="0" y="254"/>
                </a:cubicBezTo>
                <a:close/>
                <a:moveTo>
                  <a:pt x="0" y="174"/>
                </a:moveTo>
                <a:lnTo>
                  <a:pt x="0" y="174"/>
                </a:lnTo>
                <a:cubicBezTo>
                  <a:pt x="0" y="214"/>
                  <a:pt x="0" y="214"/>
                  <a:pt x="0" y="214"/>
                </a:cubicBezTo>
                <a:cubicBezTo>
                  <a:pt x="0" y="217"/>
                  <a:pt x="3" y="220"/>
                  <a:pt x="7" y="220"/>
                </a:cubicBezTo>
                <a:cubicBezTo>
                  <a:pt x="10" y="220"/>
                  <a:pt x="13" y="217"/>
                  <a:pt x="13" y="214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3" y="167"/>
                  <a:pt x="10" y="167"/>
                  <a:pt x="7" y="167"/>
                </a:cubicBezTo>
                <a:cubicBezTo>
                  <a:pt x="3" y="167"/>
                  <a:pt x="0" y="167"/>
                  <a:pt x="0" y="174"/>
                </a:cubicBezTo>
                <a:close/>
                <a:moveTo>
                  <a:pt x="0" y="90"/>
                </a:moveTo>
                <a:lnTo>
                  <a:pt x="0" y="90"/>
                </a:lnTo>
                <a:cubicBezTo>
                  <a:pt x="0" y="130"/>
                  <a:pt x="0" y="130"/>
                  <a:pt x="0" y="130"/>
                </a:cubicBezTo>
                <a:cubicBezTo>
                  <a:pt x="0" y="134"/>
                  <a:pt x="3" y="137"/>
                  <a:pt x="7" y="137"/>
                </a:cubicBezTo>
                <a:cubicBezTo>
                  <a:pt x="10" y="137"/>
                  <a:pt x="13" y="134"/>
                  <a:pt x="13" y="130"/>
                </a:cubicBezTo>
                <a:cubicBezTo>
                  <a:pt x="13" y="90"/>
                  <a:pt x="13" y="90"/>
                  <a:pt x="13" y="90"/>
                </a:cubicBezTo>
                <a:cubicBezTo>
                  <a:pt x="13" y="87"/>
                  <a:pt x="10" y="83"/>
                  <a:pt x="7" y="83"/>
                </a:cubicBezTo>
                <a:cubicBezTo>
                  <a:pt x="3" y="83"/>
                  <a:pt x="0" y="87"/>
                  <a:pt x="0" y="90"/>
                </a:cubicBezTo>
                <a:close/>
                <a:moveTo>
                  <a:pt x="0" y="7"/>
                </a:moveTo>
                <a:lnTo>
                  <a:pt x="0" y="7"/>
                </a:lnTo>
                <a:cubicBezTo>
                  <a:pt x="0" y="50"/>
                  <a:pt x="0" y="50"/>
                  <a:pt x="0" y="50"/>
                </a:cubicBezTo>
                <a:cubicBezTo>
                  <a:pt x="0" y="53"/>
                  <a:pt x="3" y="53"/>
                  <a:pt x="7" y="53"/>
                </a:cubicBezTo>
                <a:cubicBezTo>
                  <a:pt x="10" y="53"/>
                  <a:pt x="13" y="53"/>
                  <a:pt x="13" y="50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3"/>
                  <a:pt x="10" y="0"/>
                  <a:pt x="7" y="0"/>
                </a:cubicBezTo>
                <a:cubicBezTo>
                  <a:pt x="3" y="0"/>
                  <a:pt x="0" y="3"/>
                  <a:pt x="0" y="7"/>
                </a:cubicBezTo>
                <a:close/>
              </a:path>
            </a:pathLst>
          </a:custGeom>
          <a:solidFill>
            <a:srgbClr val="222F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4" name="Freeform 52">
            <a:extLst>
              <a:ext uri="{FF2B5EF4-FFF2-40B4-BE49-F238E27FC236}">
                <a16:creationId xmlns:a16="http://schemas.microsoft.com/office/drawing/2014/main" id="{24671BC9-57EF-674B-A29D-2D73D28F9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0696" y="12888088"/>
            <a:ext cx="37012" cy="55695"/>
          </a:xfrm>
          <a:custGeom>
            <a:avLst/>
            <a:gdLst>
              <a:gd name="T0" fmla="*/ 0 w 14"/>
              <a:gd name="T1" fmla="*/ 3 h 31"/>
              <a:gd name="T2" fmla="*/ 0 w 14"/>
              <a:gd name="T3" fmla="*/ 3 h 31"/>
              <a:gd name="T4" fmla="*/ 0 w 14"/>
              <a:gd name="T5" fmla="*/ 23 h 31"/>
              <a:gd name="T6" fmla="*/ 7 w 14"/>
              <a:gd name="T7" fmla="*/ 30 h 31"/>
              <a:gd name="T8" fmla="*/ 13 w 14"/>
              <a:gd name="T9" fmla="*/ 23 h 31"/>
              <a:gd name="T10" fmla="*/ 13 w 14"/>
              <a:gd name="T11" fmla="*/ 3 h 31"/>
              <a:gd name="T12" fmla="*/ 7 w 14"/>
              <a:gd name="T13" fmla="*/ 0 h 31"/>
              <a:gd name="T14" fmla="*/ 0 w 14"/>
              <a:gd name="T1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31">
                <a:moveTo>
                  <a:pt x="0" y="3"/>
                </a:moveTo>
                <a:lnTo>
                  <a:pt x="0" y="3"/>
                </a:lnTo>
                <a:cubicBezTo>
                  <a:pt x="0" y="23"/>
                  <a:pt x="0" y="23"/>
                  <a:pt x="0" y="23"/>
                </a:cubicBezTo>
                <a:cubicBezTo>
                  <a:pt x="0" y="27"/>
                  <a:pt x="3" y="30"/>
                  <a:pt x="7" y="30"/>
                </a:cubicBezTo>
                <a:cubicBezTo>
                  <a:pt x="10" y="30"/>
                  <a:pt x="13" y="27"/>
                  <a:pt x="13" y="23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0"/>
                  <a:pt x="10" y="0"/>
                  <a:pt x="7" y="0"/>
                </a:cubicBezTo>
                <a:cubicBezTo>
                  <a:pt x="3" y="0"/>
                  <a:pt x="0" y="0"/>
                  <a:pt x="0" y="3"/>
                </a:cubicBezTo>
              </a:path>
            </a:pathLst>
          </a:custGeom>
          <a:solidFill>
            <a:srgbClr val="222F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5" name="Freeform 53">
            <a:extLst>
              <a:ext uri="{FF2B5EF4-FFF2-40B4-BE49-F238E27FC236}">
                <a16:creationId xmlns:a16="http://schemas.microsoft.com/office/drawing/2014/main" id="{2B138741-A397-6B4C-AE3F-07AEA27D1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805" y="10087296"/>
            <a:ext cx="2652794" cy="1957372"/>
          </a:xfrm>
          <a:custGeom>
            <a:avLst/>
            <a:gdLst>
              <a:gd name="T0" fmla="*/ 949 w 950"/>
              <a:gd name="T1" fmla="*/ 885 h 1084"/>
              <a:gd name="T2" fmla="*/ 475 w 950"/>
              <a:gd name="T3" fmla="*/ 1083 h 1084"/>
              <a:gd name="T4" fmla="*/ 0 w 950"/>
              <a:gd name="T5" fmla="*/ 885 h 1084"/>
              <a:gd name="T6" fmla="*/ 0 w 950"/>
              <a:gd name="T7" fmla="*/ 0 h 1084"/>
              <a:gd name="T8" fmla="*/ 949 w 950"/>
              <a:gd name="T9" fmla="*/ 0 h 1084"/>
              <a:gd name="T10" fmla="*/ 949 w 950"/>
              <a:gd name="T11" fmla="*/ 885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0" h="1084">
                <a:moveTo>
                  <a:pt x="949" y="885"/>
                </a:moveTo>
                <a:lnTo>
                  <a:pt x="475" y="1083"/>
                </a:lnTo>
                <a:lnTo>
                  <a:pt x="0" y="885"/>
                </a:lnTo>
                <a:lnTo>
                  <a:pt x="0" y="0"/>
                </a:lnTo>
                <a:lnTo>
                  <a:pt x="949" y="0"/>
                </a:lnTo>
                <a:lnTo>
                  <a:pt x="949" y="885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6" name="Freeform 54">
            <a:extLst>
              <a:ext uri="{FF2B5EF4-FFF2-40B4-BE49-F238E27FC236}">
                <a16:creationId xmlns:a16="http://schemas.microsoft.com/office/drawing/2014/main" id="{485CA310-A7AD-4B4D-81EE-B32AFE719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805" y="10087296"/>
            <a:ext cx="2652794" cy="746099"/>
          </a:xfrm>
          <a:custGeom>
            <a:avLst/>
            <a:gdLst>
              <a:gd name="T0" fmla="*/ 0 w 950"/>
              <a:gd name="T1" fmla="*/ 231 h 232"/>
              <a:gd name="T2" fmla="*/ 0 w 950"/>
              <a:gd name="T3" fmla="*/ 0 h 232"/>
              <a:gd name="T4" fmla="*/ 949 w 950"/>
              <a:gd name="T5" fmla="*/ 0 h 232"/>
              <a:gd name="T6" fmla="*/ 949 w 950"/>
              <a:gd name="T7" fmla="*/ 231 h 232"/>
              <a:gd name="T8" fmla="*/ 0 w 95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0" h="232">
                <a:moveTo>
                  <a:pt x="0" y="231"/>
                </a:moveTo>
                <a:lnTo>
                  <a:pt x="0" y="0"/>
                </a:lnTo>
                <a:lnTo>
                  <a:pt x="949" y="0"/>
                </a:lnTo>
                <a:lnTo>
                  <a:pt x="949" y="231"/>
                </a:lnTo>
                <a:lnTo>
                  <a:pt x="0" y="23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7" name="Freeform 55">
            <a:extLst>
              <a:ext uri="{FF2B5EF4-FFF2-40B4-BE49-F238E27FC236}">
                <a16:creationId xmlns:a16="http://schemas.microsoft.com/office/drawing/2014/main" id="{4127C892-728D-CD43-9E8B-26ACCC363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978" y="8933559"/>
            <a:ext cx="1035968" cy="1010515"/>
          </a:xfrm>
          <a:custGeom>
            <a:avLst/>
            <a:gdLst>
              <a:gd name="T0" fmla="*/ 561 w 562"/>
              <a:gd name="T1" fmla="*/ 281 h 562"/>
              <a:gd name="T2" fmla="*/ 561 w 562"/>
              <a:gd name="T3" fmla="*/ 281 h 562"/>
              <a:gd name="T4" fmla="*/ 280 w 562"/>
              <a:gd name="T5" fmla="*/ 561 h 562"/>
              <a:gd name="T6" fmla="*/ 0 w 562"/>
              <a:gd name="T7" fmla="*/ 281 h 562"/>
              <a:gd name="T8" fmla="*/ 280 w 562"/>
              <a:gd name="T9" fmla="*/ 0 h 562"/>
              <a:gd name="T10" fmla="*/ 561 w 562"/>
              <a:gd name="T11" fmla="*/ 28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2" h="562">
                <a:moveTo>
                  <a:pt x="561" y="281"/>
                </a:moveTo>
                <a:lnTo>
                  <a:pt x="561" y="281"/>
                </a:lnTo>
                <a:cubicBezTo>
                  <a:pt x="561" y="434"/>
                  <a:pt x="434" y="561"/>
                  <a:pt x="280" y="561"/>
                </a:cubicBezTo>
                <a:cubicBezTo>
                  <a:pt x="127" y="561"/>
                  <a:pt x="0" y="434"/>
                  <a:pt x="0" y="281"/>
                </a:cubicBezTo>
                <a:cubicBezTo>
                  <a:pt x="0" y="127"/>
                  <a:pt x="127" y="0"/>
                  <a:pt x="280" y="0"/>
                </a:cubicBezTo>
                <a:cubicBezTo>
                  <a:pt x="434" y="0"/>
                  <a:pt x="561" y="127"/>
                  <a:pt x="561" y="2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56">
            <a:extLst>
              <a:ext uri="{FF2B5EF4-FFF2-40B4-BE49-F238E27FC236}">
                <a16:creationId xmlns:a16="http://schemas.microsoft.com/office/drawing/2014/main" id="{36CC625B-7CF1-F448-BB0B-99899F6B5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2328" y="8973345"/>
            <a:ext cx="24677" cy="230745"/>
          </a:xfrm>
          <a:custGeom>
            <a:avLst/>
            <a:gdLst>
              <a:gd name="T0" fmla="*/ 0 w 11"/>
              <a:gd name="T1" fmla="*/ 7 h 128"/>
              <a:gd name="T2" fmla="*/ 0 w 11"/>
              <a:gd name="T3" fmla="*/ 7 h 128"/>
              <a:gd name="T4" fmla="*/ 0 w 11"/>
              <a:gd name="T5" fmla="*/ 121 h 128"/>
              <a:gd name="T6" fmla="*/ 3 w 11"/>
              <a:gd name="T7" fmla="*/ 127 h 128"/>
              <a:gd name="T8" fmla="*/ 10 w 11"/>
              <a:gd name="T9" fmla="*/ 121 h 128"/>
              <a:gd name="T10" fmla="*/ 10 w 11"/>
              <a:gd name="T11" fmla="*/ 7 h 128"/>
              <a:gd name="T12" fmla="*/ 3 w 11"/>
              <a:gd name="T13" fmla="*/ 0 h 128"/>
              <a:gd name="T14" fmla="*/ 0 w 11"/>
              <a:gd name="T15" fmla="*/ 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128">
                <a:moveTo>
                  <a:pt x="0" y="7"/>
                </a:moveTo>
                <a:lnTo>
                  <a:pt x="0" y="7"/>
                </a:lnTo>
                <a:cubicBezTo>
                  <a:pt x="0" y="121"/>
                  <a:pt x="0" y="121"/>
                  <a:pt x="0" y="121"/>
                </a:cubicBezTo>
                <a:cubicBezTo>
                  <a:pt x="0" y="124"/>
                  <a:pt x="0" y="127"/>
                  <a:pt x="3" y="127"/>
                </a:cubicBezTo>
                <a:cubicBezTo>
                  <a:pt x="7" y="127"/>
                  <a:pt x="10" y="124"/>
                  <a:pt x="10" y="12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4"/>
                  <a:pt x="7" y="0"/>
                  <a:pt x="3" y="0"/>
                </a:cubicBezTo>
                <a:cubicBezTo>
                  <a:pt x="0" y="0"/>
                  <a:pt x="0" y="4"/>
                  <a:pt x="0" y="7"/>
                </a:cubicBezTo>
              </a:path>
            </a:pathLst>
          </a:custGeom>
          <a:solidFill>
            <a:srgbClr val="222F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9" name="Freeform 57">
            <a:extLst>
              <a:ext uri="{FF2B5EF4-FFF2-40B4-BE49-F238E27FC236}">
                <a16:creationId xmlns:a16="http://schemas.microsoft.com/office/drawing/2014/main" id="{5FCE7E2B-F248-0A4B-A3C7-827039E9A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0233" y="11925314"/>
            <a:ext cx="542898" cy="143222"/>
          </a:xfrm>
          <a:custGeom>
            <a:avLst/>
            <a:gdLst>
              <a:gd name="T0" fmla="*/ 193 w 194"/>
              <a:gd name="T1" fmla="*/ 40 h 81"/>
              <a:gd name="T2" fmla="*/ 193 w 194"/>
              <a:gd name="T3" fmla="*/ 40 h 81"/>
              <a:gd name="T4" fmla="*/ 97 w 194"/>
              <a:gd name="T5" fmla="*/ 80 h 81"/>
              <a:gd name="T6" fmla="*/ 0 w 194"/>
              <a:gd name="T7" fmla="*/ 40 h 81"/>
              <a:gd name="T8" fmla="*/ 97 w 194"/>
              <a:gd name="T9" fmla="*/ 0 h 81"/>
              <a:gd name="T10" fmla="*/ 193 w 194"/>
              <a:gd name="T11" fmla="*/ 4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" h="81">
                <a:moveTo>
                  <a:pt x="193" y="40"/>
                </a:moveTo>
                <a:lnTo>
                  <a:pt x="193" y="40"/>
                </a:lnTo>
                <a:cubicBezTo>
                  <a:pt x="193" y="60"/>
                  <a:pt x="150" y="80"/>
                  <a:pt x="97" y="80"/>
                </a:cubicBezTo>
                <a:cubicBezTo>
                  <a:pt x="43" y="80"/>
                  <a:pt x="0" y="60"/>
                  <a:pt x="0" y="40"/>
                </a:cubicBezTo>
                <a:cubicBezTo>
                  <a:pt x="0" y="20"/>
                  <a:pt x="43" y="0"/>
                  <a:pt x="97" y="0"/>
                </a:cubicBezTo>
                <a:cubicBezTo>
                  <a:pt x="150" y="0"/>
                  <a:pt x="193" y="20"/>
                  <a:pt x="193" y="4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0" name="Freeform 58">
            <a:extLst>
              <a:ext uri="{FF2B5EF4-FFF2-40B4-BE49-F238E27FC236}">
                <a16:creationId xmlns:a16="http://schemas.microsoft.com/office/drawing/2014/main" id="{3637FC92-F3DA-9F45-946B-712F0A191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7005" y="11081893"/>
            <a:ext cx="37020" cy="55700"/>
          </a:xfrm>
          <a:custGeom>
            <a:avLst/>
            <a:gdLst>
              <a:gd name="T0" fmla="*/ 0 w 14"/>
              <a:gd name="T1" fmla="*/ 7 h 31"/>
              <a:gd name="T2" fmla="*/ 0 w 14"/>
              <a:gd name="T3" fmla="*/ 7 h 31"/>
              <a:gd name="T4" fmla="*/ 0 w 14"/>
              <a:gd name="T5" fmla="*/ 23 h 31"/>
              <a:gd name="T6" fmla="*/ 7 w 14"/>
              <a:gd name="T7" fmla="*/ 30 h 31"/>
              <a:gd name="T8" fmla="*/ 13 w 14"/>
              <a:gd name="T9" fmla="*/ 23 h 31"/>
              <a:gd name="T10" fmla="*/ 13 w 14"/>
              <a:gd name="T11" fmla="*/ 7 h 31"/>
              <a:gd name="T12" fmla="*/ 7 w 14"/>
              <a:gd name="T13" fmla="*/ 0 h 31"/>
              <a:gd name="T14" fmla="*/ 0 w 14"/>
              <a:gd name="T15" fmla="*/ 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31">
                <a:moveTo>
                  <a:pt x="0" y="7"/>
                </a:moveTo>
                <a:lnTo>
                  <a:pt x="0" y="7"/>
                </a:lnTo>
                <a:cubicBezTo>
                  <a:pt x="0" y="23"/>
                  <a:pt x="0" y="23"/>
                  <a:pt x="0" y="23"/>
                </a:cubicBezTo>
                <a:cubicBezTo>
                  <a:pt x="0" y="27"/>
                  <a:pt x="3" y="30"/>
                  <a:pt x="7" y="30"/>
                </a:cubicBezTo>
                <a:cubicBezTo>
                  <a:pt x="10" y="30"/>
                  <a:pt x="13" y="27"/>
                  <a:pt x="13" y="23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3"/>
                  <a:pt x="10" y="0"/>
                  <a:pt x="7" y="0"/>
                </a:cubicBezTo>
                <a:cubicBezTo>
                  <a:pt x="3" y="0"/>
                  <a:pt x="0" y="3"/>
                  <a:pt x="0" y="7"/>
                </a:cubicBezTo>
              </a:path>
            </a:pathLst>
          </a:custGeom>
          <a:solidFill>
            <a:srgbClr val="222F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1" name="Freeform 59">
            <a:extLst>
              <a:ext uri="{FF2B5EF4-FFF2-40B4-BE49-F238E27FC236}">
                <a16:creationId xmlns:a16="http://schemas.microsoft.com/office/drawing/2014/main" id="{166E026D-8573-0244-8DB6-2D2D9B32C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7005" y="11185334"/>
            <a:ext cx="37020" cy="692239"/>
          </a:xfrm>
          <a:custGeom>
            <a:avLst/>
            <a:gdLst>
              <a:gd name="T0" fmla="*/ 0 w 14"/>
              <a:gd name="T1" fmla="*/ 334 h 385"/>
              <a:gd name="T2" fmla="*/ 0 w 14"/>
              <a:gd name="T3" fmla="*/ 334 h 385"/>
              <a:gd name="T4" fmla="*/ 0 w 14"/>
              <a:gd name="T5" fmla="*/ 378 h 385"/>
              <a:gd name="T6" fmla="*/ 7 w 14"/>
              <a:gd name="T7" fmla="*/ 384 h 385"/>
              <a:gd name="T8" fmla="*/ 13 w 14"/>
              <a:gd name="T9" fmla="*/ 378 h 385"/>
              <a:gd name="T10" fmla="*/ 13 w 14"/>
              <a:gd name="T11" fmla="*/ 334 h 385"/>
              <a:gd name="T12" fmla="*/ 7 w 14"/>
              <a:gd name="T13" fmla="*/ 328 h 385"/>
              <a:gd name="T14" fmla="*/ 0 w 14"/>
              <a:gd name="T15" fmla="*/ 334 h 385"/>
              <a:gd name="T16" fmla="*/ 0 w 14"/>
              <a:gd name="T17" fmla="*/ 254 h 385"/>
              <a:gd name="T18" fmla="*/ 0 w 14"/>
              <a:gd name="T19" fmla="*/ 254 h 385"/>
              <a:gd name="T20" fmla="*/ 0 w 14"/>
              <a:gd name="T21" fmla="*/ 294 h 385"/>
              <a:gd name="T22" fmla="*/ 7 w 14"/>
              <a:gd name="T23" fmla="*/ 301 h 385"/>
              <a:gd name="T24" fmla="*/ 13 w 14"/>
              <a:gd name="T25" fmla="*/ 294 h 385"/>
              <a:gd name="T26" fmla="*/ 13 w 14"/>
              <a:gd name="T27" fmla="*/ 254 h 385"/>
              <a:gd name="T28" fmla="*/ 7 w 14"/>
              <a:gd name="T29" fmla="*/ 247 h 385"/>
              <a:gd name="T30" fmla="*/ 0 w 14"/>
              <a:gd name="T31" fmla="*/ 254 h 385"/>
              <a:gd name="T32" fmla="*/ 0 w 14"/>
              <a:gd name="T33" fmla="*/ 171 h 385"/>
              <a:gd name="T34" fmla="*/ 0 w 14"/>
              <a:gd name="T35" fmla="*/ 171 h 385"/>
              <a:gd name="T36" fmla="*/ 0 w 14"/>
              <a:gd name="T37" fmla="*/ 211 h 385"/>
              <a:gd name="T38" fmla="*/ 7 w 14"/>
              <a:gd name="T39" fmla="*/ 217 h 385"/>
              <a:gd name="T40" fmla="*/ 13 w 14"/>
              <a:gd name="T41" fmla="*/ 211 h 385"/>
              <a:gd name="T42" fmla="*/ 13 w 14"/>
              <a:gd name="T43" fmla="*/ 171 h 385"/>
              <a:gd name="T44" fmla="*/ 7 w 14"/>
              <a:gd name="T45" fmla="*/ 164 h 385"/>
              <a:gd name="T46" fmla="*/ 0 w 14"/>
              <a:gd name="T47" fmla="*/ 171 h 385"/>
              <a:gd name="T48" fmla="*/ 0 w 14"/>
              <a:gd name="T49" fmla="*/ 87 h 385"/>
              <a:gd name="T50" fmla="*/ 0 w 14"/>
              <a:gd name="T51" fmla="*/ 87 h 385"/>
              <a:gd name="T52" fmla="*/ 0 w 14"/>
              <a:gd name="T53" fmla="*/ 130 h 385"/>
              <a:gd name="T54" fmla="*/ 7 w 14"/>
              <a:gd name="T55" fmla="*/ 137 h 385"/>
              <a:gd name="T56" fmla="*/ 13 w 14"/>
              <a:gd name="T57" fmla="*/ 130 h 385"/>
              <a:gd name="T58" fmla="*/ 13 w 14"/>
              <a:gd name="T59" fmla="*/ 87 h 385"/>
              <a:gd name="T60" fmla="*/ 7 w 14"/>
              <a:gd name="T61" fmla="*/ 80 h 385"/>
              <a:gd name="T62" fmla="*/ 0 w 14"/>
              <a:gd name="T63" fmla="*/ 87 h 385"/>
              <a:gd name="T64" fmla="*/ 0 w 14"/>
              <a:gd name="T65" fmla="*/ 7 h 385"/>
              <a:gd name="T66" fmla="*/ 0 w 14"/>
              <a:gd name="T67" fmla="*/ 7 h 385"/>
              <a:gd name="T68" fmla="*/ 0 w 14"/>
              <a:gd name="T69" fmla="*/ 47 h 385"/>
              <a:gd name="T70" fmla="*/ 7 w 14"/>
              <a:gd name="T71" fmla="*/ 54 h 385"/>
              <a:gd name="T72" fmla="*/ 13 w 14"/>
              <a:gd name="T73" fmla="*/ 47 h 385"/>
              <a:gd name="T74" fmla="*/ 13 w 14"/>
              <a:gd name="T75" fmla="*/ 7 h 385"/>
              <a:gd name="T76" fmla="*/ 7 w 14"/>
              <a:gd name="T77" fmla="*/ 0 h 385"/>
              <a:gd name="T78" fmla="*/ 0 w 14"/>
              <a:gd name="T79" fmla="*/ 7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" h="385">
                <a:moveTo>
                  <a:pt x="0" y="334"/>
                </a:moveTo>
                <a:lnTo>
                  <a:pt x="0" y="334"/>
                </a:lnTo>
                <a:cubicBezTo>
                  <a:pt x="0" y="378"/>
                  <a:pt x="0" y="378"/>
                  <a:pt x="0" y="378"/>
                </a:cubicBezTo>
                <a:cubicBezTo>
                  <a:pt x="0" y="381"/>
                  <a:pt x="3" y="384"/>
                  <a:pt x="7" y="384"/>
                </a:cubicBezTo>
                <a:cubicBezTo>
                  <a:pt x="10" y="384"/>
                  <a:pt x="13" y="381"/>
                  <a:pt x="13" y="378"/>
                </a:cubicBezTo>
                <a:cubicBezTo>
                  <a:pt x="13" y="334"/>
                  <a:pt x="13" y="334"/>
                  <a:pt x="13" y="334"/>
                </a:cubicBezTo>
                <a:cubicBezTo>
                  <a:pt x="13" y="331"/>
                  <a:pt x="10" y="328"/>
                  <a:pt x="7" y="328"/>
                </a:cubicBezTo>
                <a:cubicBezTo>
                  <a:pt x="3" y="328"/>
                  <a:pt x="0" y="331"/>
                  <a:pt x="0" y="334"/>
                </a:cubicBezTo>
                <a:close/>
                <a:moveTo>
                  <a:pt x="0" y="254"/>
                </a:moveTo>
                <a:lnTo>
                  <a:pt x="0" y="254"/>
                </a:lnTo>
                <a:cubicBezTo>
                  <a:pt x="0" y="294"/>
                  <a:pt x="0" y="294"/>
                  <a:pt x="0" y="294"/>
                </a:cubicBezTo>
                <a:cubicBezTo>
                  <a:pt x="0" y="297"/>
                  <a:pt x="3" y="301"/>
                  <a:pt x="7" y="301"/>
                </a:cubicBezTo>
                <a:cubicBezTo>
                  <a:pt x="10" y="301"/>
                  <a:pt x="13" y="297"/>
                  <a:pt x="13" y="294"/>
                </a:cubicBezTo>
                <a:cubicBezTo>
                  <a:pt x="13" y="254"/>
                  <a:pt x="13" y="254"/>
                  <a:pt x="13" y="254"/>
                </a:cubicBezTo>
                <a:cubicBezTo>
                  <a:pt x="13" y="251"/>
                  <a:pt x="10" y="247"/>
                  <a:pt x="7" y="247"/>
                </a:cubicBezTo>
                <a:cubicBezTo>
                  <a:pt x="3" y="247"/>
                  <a:pt x="0" y="251"/>
                  <a:pt x="0" y="254"/>
                </a:cubicBezTo>
                <a:close/>
                <a:moveTo>
                  <a:pt x="0" y="171"/>
                </a:moveTo>
                <a:lnTo>
                  <a:pt x="0" y="171"/>
                </a:lnTo>
                <a:cubicBezTo>
                  <a:pt x="0" y="211"/>
                  <a:pt x="0" y="211"/>
                  <a:pt x="0" y="211"/>
                </a:cubicBezTo>
                <a:cubicBezTo>
                  <a:pt x="0" y="214"/>
                  <a:pt x="3" y="217"/>
                  <a:pt x="7" y="217"/>
                </a:cubicBezTo>
                <a:cubicBezTo>
                  <a:pt x="10" y="217"/>
                  <a:pt x="13" y="214"/>
                  <a:pt x="13" y="211"/>
                </a:cubicBezTo>
                <a:cubicBezTo>
                  <a:pt x="13" y="171"/>
                  <a:pt x="13" y="171"/>
                  <a:pt x="13" y="171"/>
                </a:cubicBezTo>
                <a:cubicBezTo>
                  <a:pt x="13" y="167"/>
                  <a:pt x="10" y="164"/>
                  <a:pt x="7" y="164"/>
                </a:cubicBezTo>
                <a:cubicBezTo>
                  <a:pt x="3" y="164"/>
                  <a:pt x="0" y="167"/>
                  <a:pt x="0" y="171"/>
                </a:cubicBezTo>
                <a:close/>
                <a:moveTo>
                  <a:pt x="0" y="87"/>
                </a:moveTo>
                <a:lnTo>
                  <a:pt x="0" y="87"/>
                </a:lnTo>
                <a:cubicBezTo>
                  <a:pt x="0" y="130"/>
                  <a:pt x="0" y="130"/>
                  <a:pt x="0" y="130"/>
                </a:cubicBezTo>
                <a:cubicBezTo>
                  <a:pt x="0" y="134"/>
                  <a:pt x="3" y="137"/>
                  <a:pt x="7" y="137"/>
                </a:cubicBezTo>
                <a:cubicBezTo>
                  <a:pt x="10" y="137"/>
                  <a:pt x="13" y="134"/>
                  <a:pt x="13" y="130"/>
                </a:cubicBezTo>
                <a:cubicBezTo>
                  <a:pt x="13" y="87"/>
                  <a:pt x="13" y="87"/>
                  <a:pt x="13" y="87"/>
                </a:cubicBezTo>
                <a:cubicBezTo>
                  <a:pt x="13" y="84"/>
                  <a:pt x="10" y="80"/>
                  <a:pt x="7" y="80"/>
                </a:cubicBezTo>
                <a:cubicBezTo>
                  <a:pt x="3" y="80"/>
                  <a:pt x="0" y="84"/>
                  <a:pt x="0" y="87"/>
                </a:cubicBezTo>
                <a:close/>
                <a:moveTo>
                  <a:pt x="0" y="7"/>
                </a:moveTo>
                <a:lnTo>
                  <a:pt x="0" y="7"/>
                </a:lnTo>
                <a:cubicBezTo>
                  <a:pt x="0" y="47"/>
                  <a:pt x="0" y="47"/>
                  <a:pt x="0" y="47"/>
                </a:cubicBezTo>
                <a:cubicBezTo>
                  <a:pt x="0" y="50"/>
                  <a:pt x="3" y="54"/>
                  <a:pt x="7" y="54"/>
                </a:cubicBezTo>
                <a:cubicBezTo>
                  <a:pt x="10" y="54"/>
                  <a:pt x="13" y="50"/>
                  <a:pt x="13" y="47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3"/>
                  <a:pt x="10" y="0"/>
                  <a:pt x="7" y="0"/>
                </a:cubicBezTo>
                <a:cubicBezTo>
                  <a:pt x="3" y="0"/>
                  <a:pt x="0" y="3"/>
                  <a:pt x="0" y="7"/>
                </a:cubicBezTo>
                <a:close/>
              </a:path>
            </a:pathLst>
          </a:custGeom>
          <a:solidFill>
            <a:srgbClr val="222F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3" name="Freeform 60">
            <a:extLst>
              <a:ext uri="{FF2B5EF4-FFF2-40B4-BE49-F238E27FC236}">
                <a16:creationId xmlns:a16="http://schemas.microsoft.com/office/drawing/2014/main" id="{7C6C9EB7-B730-3D45-83AC-1761364AB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7005" y="11925314"/>
            <a:ext cx="37020" cy="63654"/>
          </a:xfrm>
          <a:custGeom>
            <a:avLst/>
            <a:gdLst>
              <a:gd name="T0" fmla="*/ 0 w 14"/>
              <a:gd name="T1" fmla="*/ 7 h 34"/>
              <a:gd name="T2" fmla="*/ 0 w 14"/>
              <a:gd name="T3" fmla="*/ 7 h 34"/>
              <a:gd name="T4" fmla="*/ 0 w 14"/>
              <a:gd name="T5" fmla="*/ 27 h 34"/>
              <a:gd name="T6" fmla="*/ 7 w 14"/>
              <a:gd name="T7" fmla="*/ 33 h 34"/>
              <a:gd name="T8" fmla="*/ 13 w 14"/>
              <a:gd name="T9" fmla="*/ 27 h 34"/>
              <a:gd name="T10" fmla="*/ 13 w 14"/>
              <a:gd name="T11" fmla="*/ 7 h 34"/>
              <a:gd name="T12" fmla="*/ 7 w 14"/>
              <a:gd name="T13" fmla="*/ 0 h 34"/>
              <a:gd name="T14" fmla="*/ 0 w 14"/>
              <a:gd name="T15" fmla="*/ 7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34">
                <a:moveTo>
                  <a:pt x="0" y="7"/>
                </a:moveTo>
                <a:lnTo>
                  <a:pt x="0" y="7"/>
                </a:lnTo>
                <a:cubicBezTo>
                  <a:pt x="0" y="27"/>
                  <a:pt x="0" y="27"/>
                  <a:pt x="0" y="27"/>
                </a:cubicBezTo>
                <a:cubicBezTo>
                  <a:pt x="0" y="30"/>
                  <a:pt x="3" y="33"/>
                  <a:pt x="7" y="33"/>
                </a:cubicBezTo>
                <a:cubicBezTo>
                  <a:pt x="10" y="33"/>
                  <a:pt x="13" y="30"/>
                  <a:pt x="13" y="27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3"/>
                  <a:pt x="10" y="0"/>
                  <a:pt x="7" y="0"/>
                </a:cubicBezTo>
                <a:cubicBezTo>
                  <a:pt x="3" y="0"/>
                  <a:pt x="0" y="3"/>
                  <a:pt x="0" y="7"/>
                </a:cubicBezTo>
              </a:path>
            </a:pathLst>
          </a:custGeom>
          <a:solidFill>
            <a:srgbClr val="222F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6" name="Freeform 61">
            <a:extLst>
              <a:ext uri="{FF2B5EF4-FFF2-40B4-BE49-F238E27FC236}">
                <a16:creationId xmlns:a16="http://schemas.microsoft.com/office/drawing/2014/main" id="{1996D934-36CA-E849-B979-EE984B8CB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8957" y="9140435"/>
            <a:ext cx="3356096" cy="1957372"/>
          </a:xfrm>
          <a:custGeom>
            <a:avLst/>
            <a:gdLst>
              <a:gd name="T0" fmla="*/ 949 w 950"/>
              <a:gd name="T1" fmla="*/ 881 h 1083"/>
              <a:gd name="T2" fmla="*/ 475 w 950"/>
              <a:gd name="T3" fmla="*/ 1082 h 1083"/>
              <a:gd name="T4" fmla="*/ 0 w 950"/>
              <a:gd name="T5" fmla="*/ 881 h 1083"/>
              <a:gd name="T6" fmla="*/ 0 w 950"/>
              <a:gd name="T7" fmla="*/ 0 h 1083"/>
              <a:gd name="T8" fmla="*/ 949 w 950"/>
              <a:gd name="T9" fmla="*/ 0 h 1083"/>
              <a:gd name="T10" fmla="*/ 949 w 950"/>
              <a:gd name="T11" fmla="*/ 881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0" h="1083">
                <a:moveTo>
                  <a:pt x="949" y="881"/>
                </a:moveTo>
                <a:lnTo>
                  <a:pt x="475" y="1082"/>
                </a:lnTo>
                <a:lnTo>
                  <a:pt x="0" y="881"/>
                </a:lnTo>
                <a:lnTo>
                  <a:pt x="0" y="0"/>
                </a:lnTo>
                <a:lnTo>
                  <a:pt x="949" y="0"/>
                </a:lnTo>
                <a:lnTo>
                  <a:pt x="949" y="881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0" name="Freeform 62">
            <a:extLst>
              <a:ext uri="{FF2B5EF4-FFF2-40B4-BE49-F238E27FC236}">
                <a16:creationId xmlns:a16="http://schemas.microsoft.com/office/drawing/2014/main" id="{45A3D7AF-F24A-7B48-8293-2A43DFF98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8957" y="9140435"/>
            <a:ext cx="3356096" cy="732025"/>
          </a:xfrm>
          <a:custGeom>
            <a:avLst/>
            <a:gdLst>
              <a:gd name="T0" fmla="*/ 0 w 950"/>
              <a:gd name="T1" fmla="*/ 227 h 228"/>
              <a:gd name="T2" fmla="*/ 0 w 950"/>
              <a:gd name="T3" fmla="*/ 0 h 228"/>
              <a:gd name="T4" fmla="*/ 949 w 950"/>
              <a:gd name="T5" fmla="*/ 0 h 228"/>
              <a:gd name="T6" fmla="*/ 949 w 950"/>
              <a:gd name="T7" fmla="*/ 227 h 228"/>
              <a:gd name="T8" fmla="*/ 0 w 950"/>
              <a:gd name="T9" fmla="*/ 22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0" h="228">
                <a:moveTo>
                  <a:pt x="0" y="227"/>
                </a:moveTo>
                <a:lnTo>
                  <a:pt x="0" y="0"/>
                </a:lnTo>
                <a:lnTo>
                  <a:pt x="949" y="0"/>
                </a:lnTo>
                <a:lnTo>
                  <a:pt x="949" y="227"/>
                </a:lnTo>
                <a:lnTo>
                  <a:pt x="0" y="22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1" name="Freeform 63">
            <a:extLst>
              <a:ext uri="{FF2B5EF4-FFF2-40B4-BE49-F238E27FC236}">
                <a16:creationId xmlns:a16="http://schemas.microsoft.com/office/drawing/2014/main" id="{33BB71AF-D57F-AA42-BD43-684A8764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5630" y="7978743"/>
            <a:ext cx="1035968" cy="1010515"/>
          </a:xfrm>
          <a:custGeom>
            <a:avLst/>
            <a:gdLst>
              <a:gd name="T0" fmla="*/ 558 w 559"/>
              <a:gd name="T1" fmla="*/ 281 h 562"/>
              <a:gd name="T2" fmla="*/ 558 w 559"/>
              <a:gd name="T3" fmla="*/ 281 h 562"/>
              <a:gd name="T4" fmla="*/ 277 w 559"/>
              <a:gd name="T5" fmla="*/ 561 h 562"/>
              <a:gd name="T6" fmla="*/ 0 w 559"/>
              <a:gd name="T7" fmla="*/ 281 h 562"/>
              <a:gd name="T8" fmla="*/ 277 w 559"/>
              <a:gd name="T9" fmla="*/ 0 h 562"/>
              <a:gd name="T10" fmla="*/ 558 w 559"/>
              <a:gd name="T11" fmla="*/ 28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" h="562">
                <a:moveTo>
                  <a:pt x="558" y="281"/>
                </a:moveTo>
                <a:lnTo>
                  <a:pt x="558" y="281"/>
                </a:lnTo>
                <a:cubicBezTo>
                  <a:pt x="558" y="438"/>
                  <a:pt x="434" y="561"/>
                  <a:pt x="277" y="561"/>
                </a:cubicBezTo>
                <a:cubicBezTo>
                  <a:pt x="124" y="561"/>
                  <a:pt x="0" y="438"/>
                  <a:pt x="0" y="281"/>
                </a:cubicBezTo>
                <a:cubicBezTo>
                  <a:pt x="0" y="127"/>
                  <a:pt x="124" y="0"/>
                  <a:pt x="277" y="0"/>
                </a:cubicBezTo>
                <a:cubicBezTo>
                  <a:pt x="434" y="0"/>
                  <a:pt x="558" y="127"/>
                  <a:pt x="558" y="2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2" name="Freeform 64">
            <a:extLst>
              <a:ext uri="{FF2B5EF4-FFF2-40B4-BE49-F238E27FC236}">
                <a16:creationId xmlns:a16="http://schemas.microsoft.com/office/drawing/2014/main" id="{D41961A1-8BD2-E848-BEB5-641DB3301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943" y="7557036"/>
            <a:ext cx="37012" cy="222790"/>
          </a:xfrm>
          <a:custGeom>
            <a:avLst/>
            <a:gdLst>
              <a:gd name="T0" fmla="*/ 0 w 14"/>
              <a:gd name="T1" fmla="*/ 3 h 124"/>
              <a:gd name="T2" fmla="*/ 0 w 14"/>
              <a:gd name="T3" fmla="*/ 3 h 124"/>
              <a:gd name="T4" fmla="*/ 0 w 14"/>
              <a:gd name="T5" fmla="*/ 116 h 124"/>
              <a:gd name="T6" fmla="*/ 6 w 14"/>
              <a:gd name="T7" fmla="*/ 123 h 124"/>
              <a:gd name="T8" fmla="*/ 13 w 14"/>
              <a:gd name="T9" fmla="*/ 116 h 124"/>
              <a:gd name="T10" fmla="*/ 13 w 14"/>
              <a:gd name="T11" fmla="*/ 3 h 124"/>
              <a:gd name="T12" fmla="*/ 6 w 14"/>
              <a:gd name="T13" fmla="*/ 0 h 124"/>
              <a:gd name="T14" fmla="*/ 0 w 14"/>
              <a:gd name="T15" fmla="*/ 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124">
                <a:moveTo>
                  <a:pt x="0" y="3"/>
                </a:moveTo>
                <a:lnTo>
                  <a:pt x="0" y="3"/>
                </a:lnTo>
                <a:cubicBezTo>
                  <a:pt x="0" y="116"/>
                  <a:pt x="0" y="116"/>
                  <a:pt x="0" y="116"/>
                </a:cubicBezTo>
                <a:cubicBezTo>
                  <a:pt x="0" y="120"/>
                  <a:pt x="3" y="123"/>
                  <a:pt x="6" y="123"/>
                </a:cubicBezTo>
                <a:cubicBezTo>
                  <a:pt x="10" y="123"/>
                  <a:pt x="13" y="120"/>
                  <a:pt x="13" y="116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0"/>
                  <a:pt x="10" y="0"/>
                  <a:pt x="6" y="0"/>
                </a:cubicBezTo>
                <a:cubicBezTo>
                  <a:pt x="3" y="0"/>
                  <a:pt x="0" y="0"/>
                  <a:pt x="0" y="3"/>
                </a:cubicBezTo>
              </a:path>
            </a:pathLst>
          </a:custGeom>
          <a:solidFill>
            <a:srgbClr val="222F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3" name="Freeform 65">
            <a:extLst>
              <a:ext uri="{FF2B5EF4-FFF2-40B4-BE49-F238E27FC236}">
                <a16:creationId xmlns:a16="http://schemas.microsoft.com/office/drawing/2014/main" id="{FABB622E-C75E-9541-84D8-50562D34C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6550" y="10509004"/>
            <a:ext cx="542898" cy="143222"/>
          </a:xfrm>
          <a:custGeom>
            <a:avLst/>
            <a:gdLst>
              <a:gd name="T0" fmla="*/ 194 w 195"/>
              <a:gd name="T1" fmla="*/ 37 h 78"/>
              <a:gd name="T2" fmla="*/ 194 w 195"/>
              <a:gd name="T3" fmla="*/ 37 h 78"/>
              <a:gd name="T4" fmla="*/ 97 w 195"/>
              <a:gd name="T5" fmla="*/ 77 h 78"/>
              <a:gd name="T6" fmla="*/ 0 w 195"/>
              <a:gd name="T7" fmla="*/ 37 h 78"/>
              <a:gd name="T8" fmla="*/ 97 w 195"/>
              <a:gd name="T9" fmla="*/ 0 h 78"/>
              <a:gd name="T10" fmla="*/ 194 w 195"/>
              <a:gd name="T11" fmla="*/ 3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" h="78">
                <a:moveTo>
                  <a:pt x="194" y="37"/>
                </a:moveTo>
                <a:lnTo>
                  <a:pt x="194" y="37"/>
                </a:lnTo>
                <a:cubicBezTo>
                  <a:pt x="194" y="60"/>
                  <a:pt x="150" y="77"/>
                  <a:pt x="97" y="77"/>
                </a:cubicBezTo>
                <a:cubicBezTo>
                  <a:pt x="43" y="77"/>
                  <a:pt x="0" y="60"/>
                  <a:pt x="0" y="37"/>
                </a:cubicBezTo>
                <a:cubicBezTo>
                  <a:pt x="0" y="16"/>
                  <a:pt x="43" y="0"/>
                  <a:pt x="97" y="0"/>
                </a:cubicBezTo>
                <a:cubicBezTo>
                  <a:pt x="150" y="0"/>
                  <a:pt x="194" y="16"/>
                  <a:pt x="194" y="3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4" name="Freeform 66">
            <a:extLst>
              <a:ext uri="{FF2B5EF4-FFF2-40B4-BE49-F238E27FC236}">
                <a16:creationId xmlns:a16="http://schemas.microsoft.com/office/drawing/2014/main" id="{60A43066-9616-E149-B72E-8F3FAA077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5656" y="9657630"/>
            <a:ext cx="37020" cy="63654"/>
          </a:xfrm>
          <a:custGeom>
            <a:avLst/>
            <a:gdLst>
              <a:gd name="T0" fmla="*/ 0 w 14"/>
              <a:gd name="T1" fmla="*/ 7 h 34"/>
              <a:gd name="T2" fmla="*/ 0 w 14"/>
              <a:gd name="T3" fmla="*/ 7 h 34"/>
              <a:gd name="T4" fmla="*/ 0 w 14"/>
              <a:gd name="T5" fmla="*/ 27 h 34"/>
              <a:gd name="T6" fmla="*/ 7 w 14"/>
              <a:gd name="T7" fmla="*/ 33 h 34"/>
              <a:gd name="T8" fmla="*/ 13 w 14"/>
              <a:gd name="T9" fmla="*/ 27 h 34"/>
              <a:gd name="T10" fmla="*/ 13 w 14"/>
              <a:gd name="T11" fmla="*/ 7 h 34"/>
              <a:gd name="T12" fmla="*/ 7 w 14"/>
              <a:gd name="T13" fmla="*/ 0 h 34"/>
              <a:gd name="T14" fmla="*/ 0 w 14"/>
              <a:gd name="T15" fmla="*/ 7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34">
                <a:moveTo>
                  <a:pt x="0" y="7"/>
                </a:moveTo>
                <a:lnTo>
                  <a:pt x="0" y="7"/>
                </a:lnTo>
                <a:cubicBezTo>
                  <a:pt x="0" y="27"/>
                  <a:pt x="0" y="27"/>
                  <a:pt x="0" y="27"/>
                </a:cubicBezTo>
                <a:cubicBezTo>
                  <a:pt x="0" y="30"/>
                  <a:pt x="3" y="33"/>
                  <a:pt x="7" y="33"/>
                </a:cubicBezTo>
                <a:cubicBezTo>
                  <a:pt x="10" y="33"/>
                  <a:pt x="13" y="30"/>
                  <a:pt x="13" y="27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3"/>
                  <a:pt x="10" y="0"/>
                  <a:pt x="7" y="0"/>
                </a:cubicBezTo>
                <a:cubicBezTo>
                  <a:pt x="3" y="0"/>
                  <a:pt x="0" y="3"/>
                  <a:pt x="0" y="7"/>
                </a:cubicBezTo>
              </a:path>
            </a:pathLst>
          </a:custGeom>
          <a:solidFill>
            <a:srgbClr val="222F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5" name="Freeform 67">
            <a:extLst>
              <a:ext uri="{FF2B5EF4-FFF2-40B4-BE49-F238E27FC236}">
                <a16:creationId xmlns:a16="http://schemas.microsoft.com/office/drawing/2014/main" id="{ACFA3271-D396-EC4C-9F45-FA1E513A6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5656" y="9769025"/>
            <a:ext cx="37020" cy="692239"/>
          </a:xfrm>
          <a:custGeom>
            <a:avLst/>
            <a:gdLst>
              <a:gd name="T0" fmla="*/ 0 w 14"/>
              <a:gd name="T1" fmla="*/ 337 h 385"/>
              <a:gd name="T2" fmla="*/ 0 w 14"/>
              <a:gd name="T3" fmla="*/ 337 h 385"/>
              <a:gd name="T4" fmla="*/ 0 w 14"/>
              <a:gd name="T5" fmla="*/ 377 h 385"/>
              <a:gd name="T6" fmla="*/ 7 w 14"/>
              <a:gd name="T7" fmla="*/ 384 h 385"/>
              <a:gd name="T8" fmla="*/ 13 w 14"/>
              <a:gd name="T9" fmla="*/ 377 h 385"/>
              <a:gd name="T10" fmla="*/ 13 w 14"/>
              <a:gd name="T11" fmla="*/ 337 h 385"/>
              <a:gd name="T12" fmla="*/ 7 w 14"/>
              <a:gd name="T13" fmla="*/ 331 h 385"/>
              <a:gd name="T14" fmla="*/ 0 w 14"/>
              <a:gd name="T15" fmla="*/ 337 h 385"/>
              <a:gd name="T16" fmla="*/ 0 w 14"/>
              <a:gd name="T17" fmla="*/ 254 h 385"/>
              <a:gd name="T18" fmla="*/ 0 w 14"/>
              <a:gd name="T19" fmla="*/ 254 h 385"/>
              <a:gd name="T20" fmla="*/ 0 w 14"/>
              <a:gd name="T21" fmla="*/ 294 h 385"/>
              <a:gd name="T22" fmla="*/ 7 w 14"/>
              <a:gd name="T23" fmla="*/ 301 h 385"/>
              <a:gd name="T24" fmla="*/ 13 w 14"/>
              <a:gd name="T25" fmla="*/ 294 h 385"/>
              <a:gd name="T26" fmla="*/ 13 w 14"/>
              <a:gd name="T27" fmla="*/ 254 h 385"/>
              <a:gd name="T28" fmla="*/ 7 w 14"/>
              <a:gd name="T29" fmla="*/ 247 h 385"/>
              <a:gd name="T30" fmla="*/ 0 w 14"/>
              <a:gd name="T31" fmla="*/ 254 h 385"/>
              <a:gd name="T32" fmla="*/ 0 w 14"/>
              <a:gd name="T33" fmla="*/ 170 h 385"/>
              <a:gd name="T34" fmla="*/ 0 w 14"/>
              <a:gd name="T35" fmla="*/ 170 h 385"/>
              <a:gd name="T36" fmla="*/ 0 w 14"/>
              <a:gd name="T37" fmla="*/ 214 h 385"/>
              <a:gd name="T38" fmla="*/ 7 w 14"/>
              <a:gd name="T39" fmla="*/ 220 h 385"/>
              <a:gd name="T40" fmla="*/ 13 w 14"/>
              <a:gd name="T41" fmla="*/ 214 h 385"/>
              <a:gd name="T42" fmla="*/ 13 w 14"/>
              <a:gd name="T43" fmla="*/ 170 h 385"/>
              <a:gd name="T44" fmla="*/ 7 w 14"/>
              <a:gd name="T45" fmla="*/ 164 h 385"/>
              <a:gd name="T46" fmla="*/ 0 w 14"/>
              <a:gd name="T47" fmla="*/ 170 h 385"/>
              <a:gd name="T48" fmla="*/ 0 w 14"/>
              <a:gd name="T49" fmla="*/ 90 h 385"/>
              <a:gd name="T50" fmla="*/ 0 w 14"/>
              <a:gd name="T51" fmla="*/ 90 h 385"/>
              <a:gd name="T52" fmla="*/ 0 w 14"/>
              <a:gd name="T53" fmla="*/ 130 h 385"/>
              <a:gd name="T54" fmla="*/ 7 w 14"/>
              <a:gd name="T55" fmla="*/ 137 h 385"/>
              <a:gd name="T56" fmla="*/ 13 w 14"/>
              <a:gd name="T57" fmla="*/ 130 h 385"/>
              <a:gd name="T58" fmla="*/ 13 w 14"/>
              <a:gd name="T59" fmla="*/ 90 h 385"/>
              <a:gd name="T60" fmla="*/ 7 w 14"/>
              <a:gd name="T61" fmla="*/ 83 h 385"/>
              <a:gd name="T62" fmla="*/ 0 w 14"/>
              <a:gd name="T63" fmla="*/ 90 h 385"/>
              <a:gd name="T64" fmla="*/ 0 w 14"/>
              <a:gd name="T65" fmla="*/ 7 h 385"/>
              <a:gd name="T66" fmla="*/ 0 w 14"/>
              <a:gd name="T67" fmla="*/ 7 h 385"/>
              <a:gd name="T68" fmla="*/ 0 w 14"/>
              <a:gd name="T69" fmla="*/ 47 h 385"/>
              <a:gd name="T70" fmla="*/ 7 w 14"/>
              <a:gd name="T71" fmla="*/ 53 h 385"/>
              <a:gd name="T72" fmla="*/ 13 w 14"/>
              <a:gd name="T73" fmla="*/ 47 h 385"/>
              <a:gd name="T74" fmla="*/ 13 w 14"/>
              <a:gd name="T75" fmla="*/ 7 h 385"/>
              <a:gd name="T76" fmla="*/ 7 w 14"/>
              <a:gd name="T77" fmla="*/ 0 h 385"/>
              <a:gd name="T78" fmla="*/ 0 w 14"/>
              <a:gd name="T79" fmla="*/ 7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" h="385">
                <a:moveTo>
                  <a:pt x="0" y="337"/>
                </a:moveTo>
                <a:lnTo>
                  <a:pt x="0" y="337"/>
                </a:lnTo>
                <a:cubicBezTo>
                  <a:pt x="0" y="377"/>
                  <a:pt x="0" y="377"/>
                  <a:pt x="0" y="377"/>
                </a:cubicBezTo>
                <a:cubicBezTo>
                  <a:pt x="0" y="381"/>
                  <a:pt x="3" y="384"/>
                  <a:pt x="7" y="384"/>
                </a:cubicBezTo>
                <a:cubicBezTo>
                  <a:pt x="10" y="384"/>
                  <a:pt x="13" y="381"/>
                  <a:pt x="13" y="377"/>
                </a:cubicBezTo>
                <a:cubicBezTo>
                  <a:pt x="13" y="337"/>
                  <a:pt x="13" y="337"/>
                  <a:pt x="13" y="337"/>
                </a:cubicBezTo>
                <a:cubicBezTo>
                  <a:pt x="13" y="334"/>
                  <a:pt x="10" y="331"/>
                  <a:pt x="7" y="331"/>
                </a:cubicBezTo>
                <a:cubicBezTo>
                  <a:pt x="3" y="331"/>
                  <a:pt x="0" y="334"/>
                  <a:pt x="0" y="337"/>
                </a:cubicBezTo>
                <a:close/>
                <a:moveTo>
                  <a:pt x="0" y="254"/>
                </a:moveTo>
                <a:lnTo>
                  <a:pt x="0" y="254"/>
                </a:lnTo>
                <a:cubicBezTo>
                  <a:pt x="0" y="294"/>
                  <a:pt x="0" y="294"/>
                  <a:pt x="0" y="294"/>
                </a:cubicBezTo>
                <a:cubicBezTo>
                  <a:pt x="0" y="297"/>
                  <a:pt x="3" y="301"/>
                  <a:pt x="7" y="301"/>
                </a:cubicBezTo>
                <a:cubicBezTo>
                  <a:pt x="10" y="301"/>
                  <a:pt x="13" y="297"/>
                  <a:pt x="13" y="294"/>
                </a:cubicBezTo>
                <a:cubicBezTo>
                  <a:pt x="13" y="254"/>
                  <a:pt x="13" y="254"/>
                  <a:pt x="13" y="254"/>
                </a:cubicBezTo>
                <a:cubicBezTo>
                  <a:pt x="13" y="250"/>
                  <a:pt x="10" y="247"/>
                  <a:pt x="7" y="247"/>
                </a:cubicBezTo>
                <a:cubicBezTo>
                  <a:pt x="3" y="247"/>
                  <a:pt x="0" y="250"/>
                  <a:pt x="0" y="254"/>
                </a:cubicBezTo>
                <a:close/>
                <a:moveTo>
                  <a:pt x="0" y="170"/>
                </a:moveTo>
                <a:lnTo>
                  <a:pt x="0" y="170"/>
                </a:lnTo>
                <a:cubicBezTo>
                  <a:pt x="0" y="214"/>
                  <a:pt x="0" y="214"/>
                  <a:pt x="0" y="214"/>
                </a:cubicBezTo>
                <a:cubicBezTo>
                  <a:pt x="0" y="217"/>
                  <a:pt x="3" y="220"/>
                  <a:pt x="7" y="220"/>
                </a:cubicBezTo>
                <a:cubicBezTo>
                  <a:pt x="10" y="220"/>
                  <a:pt x="13" y="217"/>
                  <a:pt x="13" y="214"/>
                </a:cubicBezTo>
                <a:cubicBezTo>
                  <a:pt x="13" y="170"/>
                  <a:pt x="13" y="170"/>
                  <a:pt x="13" y="170"/>
                </a:cubicBezTo>
                <a:cubicBezTo>
                  <a:pt x="13" y="167"/>
                  <a:pt x="10" y="164"/>
                  <a:pt x="7" y="164"/>
                </a:cubicBezTo>
                <a:cubicBezTo>
                  <a:pt x="3" y="164"/>
                  <a:pt x="0" y="167"/>
                  <a:pt x="0" y="170"/>
                </a:cubicBezTo>
                <a:close/>
                <a:moveTo>
                  <a:pt x="0" y="90"/>
                </a:moveTo>
                <a:lnTo>
                  <a:pt x="0" y="90"/>
                </a:lnTo>
                <a:cubicBezTo>
                  <a:pt x="0" y="130"/>
                  <a:pt x="0" y="130"/>
                  <a:pt x="0" y="130"/>
                </a:cubicBezTo>
                <a:cubicBezTo>
                  <a:pt x="0" y="134"/>
                  <a:pt x="3" y="137"/>
                  <a:pt x="7" y="137"/>
                </a:cubicBezTo>
                <a:cubicBezTo>
                  <a:pt x="10" y="137"/>
                  <a:pt x="13" y="134"/>
                  <a:pt x="13" y="130"/>
                </a:cubicBezTo>
                <a:cubicBezTo>
                  <a:pt x="13" y="90"/>
                  <a:pt x="13" y="90"/>
                  <a:pt x="13" y="90"/>
                </a:cubicBezTo>
                <a:cubicBezTo>
                  <a:pt x="13" y="87"/>
                  <a:pt x="10" y="83"/>
                  <a:pt x="7" y="83"/>
                </a:cubicBezTo>
                <a:cubicBezTo>
                  <a:pt x="3" y="83"/>
                  <a:pt x="0" y="87"/>
                  <a:pt x="0" y="90"/>
                </a:cubicBezTo>
                <a:close/>
                <a:moveTo>
                  <a:pt x="0" y="7"/>
                </a:moveTo>
                <a:lnTo>
                  <a:pt x="0" y="7"/>
                </a:lnTo>
                <a:cubicBezTo>
                  <a:pt x="0" y="47"/>
                  <a:pt x="0" y="47"/>
                  <a:pt x="0" y="47"/>
                </a:cubicBezTo>
                <a:cubicBezTo>
                  <a:pt x="0" y="50"/>
                  <a:pt x="3" y="53"/>
                  <a:pt x="7" y="53"/>
                </a:cubicBezTo>
                <a:cubicBezTo>
                  <a:pt x="10" y="53"/>
                  <a:pt x="13" y="50"/>
                  <a:pt x="13" y="47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3"/>
                  <a:pt x="10" y="0"/>
                  <a:pt x="7" y="0"/>
                </a:cubicBezTo>
                <a:cubicBezTo>
                  <a:pt x="3" y="0"/>
                  <a:pt x="0" y="3"/>
                  <a:pt x="0" y="7"/>
                </a:cubicBezTo>
                <a:close/>
              </a:path>
            </a:pathLst>
          </a:custGeom>
          <a:solidFill>
            <a:srgbClr val="222F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6" name="Freeform 68">
            <a:extLst>
              <a:ext uri="{FF2B5EF4-FFF2-40B4-BE49-F238E27FC236}">
                <a16:creationId xmlns:a16="http://schemas.microsoft.com/office/drawing/2014/main" id="{D4203CD9-7BD5-1E47-AB7C-DB3449B42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5656" y="10509004"/>
            <a:ext cx="37020" cy="63654"/>
          </a:xfrm>
          <a:custGeom>
            <a:avLst/>
            <a:gdLst>
              <a:gd name="T0" fmla="*/ 0 w 14"/>
              <a:gd name="T1" fmla="*/ 6 h 34"/>
              <a:gd name="T2" fmla="*/ 0 w 14"/>
              <a:gd name="T3" fmla="*/ 6 h 34"/>
              <a:gd name="T4" fmla="*/ 0 w 14"/>
              <a:gd name="T5" fmla="*/ 27 h 34"/>
              <a:gd name="T6" fmla="*/ 7 w 14"/>
              <a:gd name="T7" fmla="*/ 33 h 34"/>
              <a:gd name="T8" fmla="*/ 13 w 14"/>
              <a:gd name="T9" fmla="*/ 27 h 34"/>
              <a:gd name="T10" fmla="*/ 13 w 14"/>
              <a:gd name="T11" fmla="*/ 6 h 34"/>
              <a:gd name="T12" fmla="*/ 7 w 14"/>
              <a:gd name="T13" fmla="*/ 0 h 34"/>
              <a:gd name="T14" fmla="*/ 0 w 14"/>
              <a:gd name="T15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34">
                <a:moveTo>
                  <a:pt x="0" y="6"/>
                </a:moveTo>
                <a:lnTo>
                  <a:pt x="0" y="6"/>
                </a:lnTo>
                <a:cubicBezTo>
                  <a:pt x="0" y="27"/>
                  <a:pt x="0" y="27"/>
                  <a:pt x="0" y="27"/>
                </a:cubicBezTo>
                <a:cubicBezTo>
                  <a:pt x="0" y="30"/>
                  <a:pt x="3" y="33"/>
                  <a:pt x="7" y="33"/>
                </a:cubicBezTo>
                <a:cubicBezTo>
                  <a:pt x="10" y="33"/>
                  <a:pt x="13" y="30"/>
                  <a:pt x="13" y="27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3"/>
                  <a:pt x="10" y="0"/>
                  <a:pt x="7" y="0"/>
                </a:cubicBezTo>
                <a:cubicBezTo>
                  <a:pt x="3" y="0"/>
                  <a:pt x="0" y="3"/>
                  <a:pt x="0" y="6"/>
                </a:cubicBezTo>
              </a:path>
            </a:pathLst>
          </a:custGeom>
          <a:solidFill>
            <a:srgbClr val="222F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7" name="Freeform 69">
            <a:extLst>
              <a:ext uri="{FF2B5EF4-FFF2-40B4-BE49-F238E27FC236}">
                <a16:creationId xmlns:a16="http://schemas.microsoft.com/office/drawing/2014/main" id="{2C23337A-0095-1043-9C45-2251F0589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5744" y="7716171"/>
            <a:ext cx="3208034" cy="1957372"/>
          </a:xfrm>
          <a:custGeom>
            <a:avLst/>
            <a:gdLst>
              <a:gd name="T0" fmla="*/ 949 w 950"/>
              <a:gd name="T1" fmla="*/ 882 h 1084"/>
              <a:gd name="T2" fmla="*/ 475 w 950"/>
              <a:gd name="T3" fmla="*/ 1083 h 1084"/>
              <a:gd name="T4" fmla="*/ 0 w 950"/>
              <a:gd name="T5" fmla="*/ 882 h 1084"/>
              <a:gd name="T6" fmla="*/ 0 w 950"/>
              <a:gd name="T7" fmla="*/ 0 h 1084"/>
              <a:gd name="T8" fmla="*/ 949 w 950"/>
              <a:gd name="T9" fmla="*/ 0 h 1084"/>
              <a:gd name="T10" fmla="*/ 949 w 950"/>
              <a:gd name="T11" fmla="*/ 882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0" h="1084">
                <a:moveTo>
                  <a:pt x="949" y="882"/>
                </a:moveTo>
                <a:lnTo>
                  <a:pt x="475" y="1083"/>
                </a:lnTo>
                <a:lnTo>
                  <a:pt x="0" y="882"/>
                </a:lnTo>
                <a:lnTo>
                  <a:pt x="0" y="0"/>
                </a:lnTo>
                <a:lnTo>
                  <a:pt x="949" y="0"/>
                </a:lnTo>
                <a:lnTo>
                  <a:pt x="949" y="88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8" name="Freeform 70">
            <a:extLst>
              <a:ext uri="{FF2B5EF4-FFF2-40B4-BE49-F238E27FC236}">
                <a16:creationId xmlns:a16="http://schemas.microsoft.com/office/drawing/2014/main" id="{B0040B45-C65C-B445-B398-01C22024C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5744" y="7716171"/>
            <a:ext cx="3208034" cy="746099"/>
          </a:xfrm>
          <a:custGeom>
            <a:avLst/>
            <a:gdLst>
              <a:gd name="T0" fmla="*/ 0 w 950"/>
              <a:gd name="T1" fmla="*/ 231 h 232"/>
              <a:gd name="T2" fmla="*/ 0 w 950"/>
              <a:gd name="T3" fmla="*/ 0 h 232"/>
              <a:gd name="T4" fmla="*/ 949 w 950"/>
              <a:gd name="T5" fmla="*/ 0 h 232"/>
              <a:gd name="T6" fmla="*/ 949 w 950"/>
              <a:gd name="T7" fmla="*/ 231 h 232"/>
              <a:gd name="T8" fmla="*/ 0 w 95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0" h="232">
                <a:moveTo>
                  <a:pt x="0" y="231"/>
                </a:moveTo>
                <a:lnTo>
                  <a:pt x="0" y="0"/>
                </a:lnTo>
                <a:lnTo>
                  <a:pt x="949" y="0"/>
                </a:lnTo>
                <a:lnTo>
                  <a:pt x="949" y="231"/>
                </a:lnTo>
                <a:lnTo>
                  <a:pt x="0" y="23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9" name="Freeform 71">
            <a:extLst>
              <a:ext uri="{FF2B5EF4-FFF2-40B4-BE49-F238E27FC236}">
                <a16:creationId xmlns:a16="http://schemas.microsoft.com/office/drawing/2014/main" id="{C5F5317E-70A2-3240-A455-ECE14F9D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4245" y="6562434"/>
            <a:ext cx="1035960" cy="1010515"/>
          </a:xfrm>
          <a:custGeom>
            <a:avLst/>
            <a:gdLst>
              <a:gd name="T0" fmla="*/ 561 w 562"/>
              <a:gd name="T1" fmla="*/ 281 h 559"/>
              <a:gd name="T2" fmla="*/ 561 w 562"/>
              <a:gd name="T3" fmla="*/ 281 h 559"/>
              <a:gd name="T4" fmla="*/ 280 w 562"/>
              <a:gd name="T5" fmla="*/ 558 h 559"/>
              <a:gd name="T6" fmla="*/ 0 w 562"/>
              <a:gd name="T7" fmla="*/ 281 h 559"/>
              <a:gd name="T8" fmla="*/ 280 w 562"/>
              <a:gd name="T9" fmla="*/ 0 h 559"/>
              <a:gd name="T10" fmla="*/ 561 w 562"/>
              <a:gd name="T11" fmla="*/ 281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2" h="559">
                <a:moveTo>
                  <a:pt x="561" y="281"/>
                </a:moveTo>
                <a:lnTo>
                  <a:pt x="561" y="281"/>
                </a:lnTo>
                <a:cubicBezTo>
                  <a:pt x="561" y="434"/>
                  <a:pt x="434" y="558"/>
                  <a:pt x="280" y="558"/>
                </a:cubicBezTo>
                <a:cubicBezTo>
                  <a:pt x="127" y="558"/>
                  <a:pt x="0" y="434"/>
                  <a:pt x="0" y="281"/>
                </a:cubicBezTo>
                <a:cubicBezTo>
                  <a:pt x="0" y="124"/>
                  <a:pt x="127" y="0"/>
                  <a:pt x="280" y="0"/>
                </a:cubicBezTo>
                <a:cubicBezTo>
                  <a:pt x="434" y="0"/>
                  <a:pt x="561" y="124"/>
                  <a:pt x="561" y="28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0" name="Freeform 72">
            <a:extLst>
              <a:ext uri="{FF2B5EF4-FFF2-40B4-BE49-F238E27FC236}">
                <a16:creationId xmlns:a16="http://schemas.microsoft.com/office/drawing/2014/main" id="{F40D1FF8-BB4D-7641-B2DC-6112F90E7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1983" y="5058602"/>
            <a:ext cx="37020" cy="230745"/>
          </a:xfrm>
          <a:custGeom>
            <a:avLst/>
            <a:gdLst>
              <a:gd name="T0" fmla="*/ 0 w 14"/>
              <a:gd name="T1" fmla="*/ 7 h 128"/>
              <a:gd name="T2" fmla="*/ 0 w 14"/>
              <a:gd name="T3" fmla="*/ 7 h 128"/>
              <a:gd name="T4" fmla="*/ 0 w 14"/>
              <a:gd name="T5" fmla="*/ 121 h 128"/>
              <a:gd name="T6" fmla="*/ 6 w 14"/>
              <a:gd name="T7" fmla="*/ 127 h 128"/>
              <a:gd name="T8" fmla="*/ 13 w 14"/>
              <a:gd name="T9" fmla="*/ 121 h 128"/>
              <a:gd name="T10" fmla="*/ 13 w 14"/>
              <a:gd name="T11" fmla="*/ 7 h 128"/>
              <a:gd name="T12" fmla="*/ 6 w 14"/>
              <a:gd name="T13" fmla="*/ 0 h 128"/>
              <a:gd name="T14" fmla="*/ 0 w 14"/>
              <a:gd name="T15" fmla="*/ 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128">
                <a:moveTo>
                  <a:pt x="0" y="7"/>
                </a:moveTo>
                <a:lnTo>
                  <a:pt x="0" y="7"/>
                </a:lnTo>
                <a:cubicBezTo>
                  <a:pt x="0" y="121"/>
                  <a:pt x="0" y="121"/>
                  <a:pt x="0" y="121"/>
                </a:cubicBezTo>
                <a:cubicBezTo>
                  <a:pt x="0" y="124"/>
                  <a:pt x="3" y="127"/>
                  <a:pt x="6" y="127"/>
                </a:cubicBezTo>
                <a:cubicBezTo>
                  <a:pt x="10" y="127"/>
                  <a:pt x="13" y="124"/>
                  <a:pt x="13" y="121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4"/>
                  <a:pt x="10" y="0"/>
                  <a:pt x="6" y="0"/>
                </a:cubicBezTo>
                <a:cubicBezTo>
                  <a:pt x="3" y="0"/>
                  <a:pt x="0" y="4"/>
                  <a:pt x="0" y="7"/>
                </a:cubicBezTo>
              </a:path>
            </a:pathLst>
          </a:custGeom>
          <a:solidFill>
            <a:srgbClr val="222F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1" name="Freeform 73">
            <a:extLst>
              <a:ext uri="{FF2B5EF4-FFF2-40B4-BE49-F238E27FC236}">
                <a16:creationId xmlns:a16="http://schemas.microsoft.com/office/drawing/2014/main" id="{C74C901C-9BE4-954A-B0A6-7ABCDAF34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2231" y="8010570"/>
            <a:ext cx="542898" cy="143222"/>
          </a:xfrm>
          <a:custGeom>
            <a:avLst/>
            <a:gdLst>
              <a:gd name="T0" fmla="*/ 193 w 194"/>
              <a:gd name="T1" fmla="*/ 37 h 78"/>
              <a:gd name="T2" fmla="*/ 193 w 194"/>
              <a:gd name="T3" fmla="*/ 37 h 78"/>
              <a:gd name="T4" fmla="*/ 97 w 194"/>
              <a:gd name="T5" fmla="*/ 77 h 78"/>
              <a:gd name="T6" fmla="*/ 0 w 194"/>
              <a:gd name="T7" fmla="*/ 37 h 78"/>
              <a:gd name="T8" fmla="*/ 97 w 194"/>
              <a:gd name="T9" fmla="*/ 0 h 78"/>
              <a:gd name="T10" fmla="*/ 193 w 194"/>
              <a:gd name="T11" fmla="*/ 3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" h="78">
                <a:moveTo>
                  <a:pt x="193" y="37"/>
                </a:moveTo>
                <a:lnTo>
                  <a:pt x="193" y="37"/>
                </a:lnTo>
                <a:cubicBezTo>
                  <a:pt x="193" y="60"/>
                  <a:pt x="150" y="77"/>
                  <a:pt x="97" y="77"/>
                </a:cubicBezTo>
                <a:cubicBezTo>
                  <a:pt x="43" y="77"/>
                  <a:pt x="0" y="60"/>
                  <a:pt x="0" y="37"/>
                </a:cubicBezTo>
                <a:cubicBezTo>
                  <a:pt x="0" y="17"/>
                  <a:pt x="43" y="0"/>
                  <a:pt x="97" y="0"/>
                </a:cubicBezTo>
                <a:cubicBezTo>
                  <a:pt x="150" y="0"/>
                  <a:pt x="193" y="17"/>
                  <a:pt x="193" y="3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2" name="Freeform 74">
            <a:extLst>
              <a:ext uri="{FF2B5EF4-FFF2-40B4-BE49-F238E27FC236}">
                <a16:creationId xmlns:a16="http://schemas.microsoft.com/office/drawing/2014/main" id="{7EC3C3BB-1245-7B4B-9C7A-74EA318FB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9003" y="7159196"/>
            <a:ext cx="37012" cy="63654"/>
          </a:xfrm>
          <a:custGeom>
            <a:avLst/>
            <a:gdLst>
              <a:gd name="T0" fmla="*/ 0 w 14"/>
              <a:gd name="T1" fmla="*/ 7 h 35"/>
              <a:gd name="T2" fmla="*/ 0 w 14"/>
              <a:gd name="T3" fmla="*/ 7 h 35"/>
              <a:gd name="T4" fmla="*/ 0 w 14"/>
              <a:gd name="T5" fmla="*/ 27 h 35"/>
              <a:gd name="T6" fmla="*/ 7 w 14"/>
              <a:gd name="T7" fmla="*/ 34 h 35"/>
              <a:gd name="T8" fmla="*/ 13 w 14"/>
              <a:gd name="T9" fmla="*/ 27 h 35"/>
              <a:gd name="T10" fmla="*/ 13 w 14"/>
              <a:gd name="T11" fmla="*/ 7 h 35"/>
              <a:gd name="T12" fmla="*/ 7 w 14"/>
              <a:gd name="T13" fmla="*/ 0 h 35"/>
              <a:gd name="T14" fmla="*/ 0 w 14"/>
              <a:gd name="T15" fmla="*/ 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35">
                <a:moveTo>
                  <a:pt x="0" y="7"/>
                </a:moveTo>
                <a:lnTo>
                  <a:pt x="0" y="7"/>
                </a:lnTo>
                <a:cubicBezTo>
                  <a:pt x="0" y="27"/>
                  <a:pt x="0" y="27"/>
                  <a:pt x="0" y="27"/>
                </a:cubicBezTo>
                <a:cubicBezTo>
                  <a:pt x="0" y="30"/>
                  <a:pt x="3" y="34"/>
                  <a:pt x="7" y="34"/>
                </a:cubicBezTo>
                <a:cubicBezTo>
                  <a:pt x="10" y="34"/>
                  <a:pt x="13" y="30"/>
                  <a:pt x="13" y="27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3"/>
                  <a:pt x="10" y="0"/>
                  <a:pt x="7" y="0"/>
                </a:cubicBezTo>
                <a:cubicBezTo>
                  <a:pt x="3" y="0"/>
                  <a:pt x="0" y="3"/>
                  <a:pt x="0" y="7"/>
                </a:cubicBezTo>
              </a:path>
            </a:pathLst>
          </a:custGeom>
          <a:solidFill>
            <a:srgbClr val="222F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3" name="Freeform 75">
            <a:extLst>
              <a:ext uri="{FF2B5EF4-FFF2-40B4-BE49-F238E27FC236}">
                <a16:creationId xmlns:a16="http://schemas.microsoft.com/office/drawing/2014/main" id="{844DA299-96B5-BC47-B519-0C4FF33D7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9003" y="7270591"/>
            <a:ext cx="37012" cy="692239"/>
          </a:xfrm>
          <a:custGeom>
            <a:avLst/>
            <a:gdLst>
              <a:gd name="T0" fmla="*/ 0 w 14"/>
              <a:gd name="T1" fmla="*/ 334 h 385"/>
              <a:gd name="T2" fmla="*/ 0 w 14"/>
              <a:gd name="T3" fmla="*/ 334 h 385"/>
              <a:gd name="T4" fmla="*/ 0 w 14"/>
              <a:gd name="T5" fmla="*/ 378 h 385"/>
              <a:gd name="T6" fmla="*/ 7 w 14"/>
              <a:gd name="T7" fmla="*/ 384 h 385"/>
              <a:gd name="T8" fmla="*/ 13 w 14"/>
              <a:gd name="T9" fmla="*/ 378 h 385"/>
              <a:gd name="T10" fmla="*/ 13 w 14"/>
              <a:gd name="T11" fmla="*/ 334 h 385"/>
              <a:gd name="T12" fmla="*/ 7 w 14"/>
              <a:gd name="T13" fmla="*/ 331 h 385"/>
              <a:gd name="T14" fmla="*/ 0 w 14"/>
              <a:gd name="T15" fmla="*/ 334 h 385"/>
              <a:gd name="T16" fmla="*/ 0 w 14"/>
              <a:gd name="T17" fmla="*/ 254 h 385"/>
              <a:gd name="T18" fmla="*/ 0 w 14"/>
              <a:gd name="T19" fmla="*/ 254 h 385"/>
              <a:gd name="T20" fmla="*/ 0 w 14"/>
              <a:gd name="T21" fmla="*/ 294 h 385"/>
              <a:gd name="T22" fmla="*/ 7 w 14"/>
              <a:gd name="T23" fmla="*/ 301 h 385"/>
              <a:gd name="T24" fmla="*/ 13 w 14"/>
              <a:gd name="T25" fmla="*/ 294 h 385"/>
              <a:gd name="T26" fmla="*/ 13 w 14"/>
              <a:gd name="T27" fmla="*/ 254 h 385"/>
              <a:gd name="T28" fmla="*/ 7 w 14"/>
              <a:gd name="T29" fmla="*/ 247 h 385"/>
              <a:gd name="T30" fmla="*/ 0 w 14"/>
              <a:gd name="T31" fmla="*/ 254 h 385"/>
              <a:gd name="T32" fmla="*/ 0 w 14"/>
              <a:gd name="T33" fmla="*/ 171 h 385"/>
              <a:gd name="T34" fmla="*/ 0 w 14"/>
              <a:gd name="T35" fmla="*/ 171 h 385"/>
              <a:gd name="T36" fmla="*/ 0 w 14"/>
              <a:gd name="T37" fmla="*/ 214 h 385"/>
              <a:gd name="T38" fmla="*/ 7 w 14"/>
              <a:gd name="T39" fmla="*/ 217 h 385"/>
              <a:gd name="T40" fmla="*/ 13 w 14"/>
              <a:gd name="T41" fmla="*/ 214 h 385"/>
              <a:gd name="T42" fmla="*/ 13 w 14"/>
              <a:gd name="T43" fmla="*/ 171 h 385"/>
              <a:gd name="T44" fmla="*/ 7 w 14"/>
              <a:gd name="T45" fmla="*/ 164 h 385"/>
              <a:gd name="T46" fmla="*/ 0 w 14"/>
              <a:gd name="T47" fmla="*/ 171 h 385"/>
              <a:gd name="T48" fmla="*/ 0 w 14"/>
              <a:gd name="T49" fmla="*/ 90 h 385"/>
              <a:gd name="T50" fmla="*/ 0 w 14"/>
              <a:gd name="T51" fmla="*/ 90 h 385"/>
              <a:gd name="T52" fmla="*/ 0 w 14"/>
              <a:gd name="T53" fmla="*/ 130 h 385"/>
              <a:gd name="T54" fmla="*/ 7 w 14"/>
              <a:gd name="T55" fmla="*/ 137 h 385"/>
              <a:gd name="T56" fmla="*/ 13 w 14"/>
              <a:gd name="T57" fmla="*/ 130 h 385"/>
              <a:gd name="T58" fmla="*/ 13 w 14"/>
              <a:gd name="T59" fmla="*/ 90 h 385"/>
              <a:gd name="T60" fmla="*/ 7 w 14"/>
              <a:gd name="T61" fmla="*/ 84 h 385"/>
              <a:gd name="T62" fmla="*/ 0 w 14"/>
              <a:gd name="T63" fmla="*/ 90 h 385"/>
              <a:gd name="T64" fmla="*/ 0 w 14"/>
              <a:gd name="T65" fmla="*/ 7 h 385"/>
              <a:gd name="T66" fmla="*/ 0 w 14"/>
              <a:gd name="T67" fmla="*/ 7 h 385"/>
              <a:gd name="T68" fmla="*/ 0 w 14"/>
              <a:gd name="T69" fmla="*/ 47 h 385"/>
              <a:gd name="T70" fmla="*/ 7 w 14"/>
              <a:gd name="T71" fmla="*/ 54 h 385"/>
              <a:gd name="T72" fmla="*/ 13 w 14"/>
              <a:gd name="T73" fmla="*/ 47 h 385"/>
              <a:gd name="T74" fmla="*/ 13 w 14"/>
              <a:gd name="T75" fmla="*/ 7 h 385"/>
              <a:gd name="T76" fmla="*/ 7 w 14"/>
              <a:gd name="T77" fmla="*/ 0 h 385"/>
              <a:gd name="T78" fmla="*/ 0 w 14"/>
              <a:gd name="T79" fmla="*/ 7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" h="385">
                <a:moveTo>
                  <a:pt x="0" y="334"/>
                </a:moveTo>
                <a:lnTo>
                  <a:pt x="0" y="334"/>
                </a:lnTo>
                <a:cubicBezTo>
                  <a:pt x="0" y="378"/>
                  <a:pt x="0" y="378"/>
                  <a:pt x="0" y="378"/>
                </a:cubicBezTo>
                <a:cubicBezTo>
                  <a:pt x="0" y="381"/>
                  <a:pt x="3" y="384"/>
                  <a:pt x="7" y="384"/>
                </a:cubicBezTo>
                <a:cubicBezTo>
                  <a:pt x="10" y="384"/>
                  <a:pt x="13" y="381"/>
                  <a:pt x="13" y="378"/>
                </a:cubicBezTo>
                <a:cubicBezTo>
                  <a:pt x="13" y="334"/>
                  <a:pt x="13" y="334"/>
                  <a:pt x="13" y="334"/>
                </a:cubicBezTo>
                <a:cubicBezTo>
                  <a:pt x="13" y="331"/>
                  <a:pt x="10" y="331"/>
                  <a:pt x="7" y="331"/>
                </a:cubicBezTo>
                <a:cubicBezTo>
                  <a:pt x="3" y="331"/>
                  <a:pt x="0" y="331"/>
                  <a:pt x="0" y="334"/>
                </a:cubicBezTo>
                <a:close/>
                <a:moveTo>
                  <a:pt x="0" y="254"/>
                </a:moveTo>
                <a:lnTo>
                  <a:pt x="0" y="254"/>
                </a:lnTo>
                <a:cubicBezTo>
                  <a:pt x="0" y="294"/>
                  <a:pt x="0" y="294"/>
                  <a:pt x="0" y="294"/>
                </a:cubicBezTo>
                <a:cubicBezTo>
                  <a:pt x="0" y="297"/>
                  <a:pt x="3" y="301"/>
                  <a:pt x="7" y="301"/>
                </a:cubicBezTo>
                <a:cubicBezTo>
                  <a:pt x="10" y="301"/>
                  <a:pt x="13" y="297"/>
                  <a:pt x="13" y="294"/>
                </a:cubicBezTo>
                <a:cubicBezTo>
                  <a:pt x="13" y="254"/>
                  <a:pt x="13" y="254"/>
                  <a:pt x="13" y="254"/>
                </a:cubicBezTo>
                <a:cubicBezTo>
                  <a:pt x="13" y="251"/>
                  <a:pt x="10" y="247"/>
                  <a:pt x="7" y="247"/>
                </a:cubicBezTo>
                <a:cubicBezTo>
                  <a:pt x="3" y="247"/>
                  <a:pt x="0" y="251"/>
                  <a:pt x="0" y="254"/>
                </a:cubicBezTo>
                <a:close/>
                <a:moveTo>
                  <a:pt x="0" y="171"/>
                </a:moveTo>
                <a:lnTo>
                  <a:pt x="0" y="171"/>
                </a:lnTo>
                <a:cubicBezTo>
                  <a:pt x="0" y="214"/>
                  <a:pt x="0" y="214"/>
                  <a:pt x="0" y="214"/>
                </a:cubicBezTo>
                <a:cubicBezTo>
                  <a:pt x="0" y="217"/>
                  <a:pt x="3" y="217"/>
                  <a:pt x="7" y="217"/>
                </a:cubicBezTo>
                <a:cubicBezTo>
                  <a:pt x="10" y="217"/>
                  <a:pt x="13" y="217"/>
                  <a:pt x="13" y="214"/>
                </a:cubicBezTo>
                <a:cubicBezTo>
                  <a:pt x="13" y="171"/>
                  <a:pt x="13" y="171"/>
                  <a:pt x="13" y="171"/>
                </a:cubicBezTo>
                <a:cubicBezTo>
                  <a:pt x="13" y="167"/>
                  <a:pt x="10" y="164"/>
                  <a:pt x="7" y="164"/>
                </a:cubicBezTo>
                <a:cubicBezTo>
                  <a:pt x="3" y="164"/>
                  <a:pt x="0" y="167"/>
                  <a:pt x="0" y="171"/>
                </a:cubicBezTo>
                <a:close/>
                <a:moveTo>
                  <a:pt x="0" y="90"/>
                </a:moveTo>
                <a:lnTo>
                  <a:pt x="0" y="90"/>
                </a:lnTo>
                <a:cubicBezTo>
                  <a:pt x="0" y="130"/>
                  <a:pt x="0" y="130"/>
                  <a:pt x="0" y="130"/>
                </a:cubicBezTo>
                <a:cubicBezTo>
                  <a:pt x="0" y="134"/>
                  <a:pt x="3" y="137"/>
                  <a:pt x="7" y="137"/>
                </a:cubicBezTo>
                <a:cubicBezTo>
                  <a:pt x="10" y="137"/>
                  <a:pt x="13" y="134"/>
                  <a:pt x="13" y="130"/>
                </a:cubicBezTo>
                <a:cubicBezTo>
                  <a:pt x="13" y="90"/>
                  <a:pt x="13" y="90"/>
                  <a:pt x="13" y="90"/>
                </a:cubicBezTo>
                <a:cubicBezTo>
                  <a:pt x="13" y="87"/>
                  <a:pt x="10" y="84"/>
                  <a:pt x="7" y="84"/>
                </a:cubicBezTo>
                <a:cubicBezTo>
                  <a:pt x="3" y="84"/>
                  <a:pt x="0" y="87"/>
                  <a:pt x="0" y="90"/>
                </a:cubicBezTo>
                <a:close/>
                <a:moveTo>
                  <a:pt x="0" y="7"/>
                </a:moveTo>
                <a:lnTo>
                  <a:pt x="0" y="7"/>
                </a:lnTo>
                <a:cubicBezTo>
                  <a:pt x="0" y="47"/>
                  <a:pt x="0" y="47"/>
                  <a:pt x="0" y="47"/>
                </a:cubicBezTo>
                <a:cubicBezTo>
                  <a:pt x="0" y="50"/>
                  <a:pt x="3" y="54"/>
                  <a:pt x="7" y="54"/>
                </a:cubicBezTo>
                <a:cubicBezTo>
                  <a:pt x="10" y="54"/>
                  <a:pt x="13" y="50"/>
                  <a:pt x="13" y="47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4"/>
                  <a:pt x="10" y="0"/>
                  <a:pt x="7" y="0"/>
                </a:cubicBezTo>
                <a:cubicBezTo>
                  <a:pt x="3" y="0"/>
                  <a:pt x="0" y="4"/>
                  <a:pt x="0" y="7"/>
                </a:cubicBezTo>
                <a:close/>
              </a:path>
            </a:pathLst>
          </a:custGeom>
          <a:solidFill>
            <a:srgbClr val="222F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4" name="Freeform 76">
            <a:extLst>
              <a:ext uri="{FF2B5EF4-FFF2-40B4-BE49-F238E27FC236}">
                <a16:creationId xmlns:a16="http://schemas.microsoft.com/office/drawing/2014/main" id="{04D8A378-AFAE-3344-8241-4E5760CE1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9003" y="8010570"/>
            <a:ext cx="37012" cy="63654"/>
          </a:xfrm>
          <a:custGeom>
            <a:avLst/>
            <a:gdLst>
              <a:gd name="T0" fmla="*/ 0 w 14"/>
              <a:gd name="T1" fmla="*/ 7 h 34"/>
              <a:gd name="T2" fmla="*/ 0 w 14"/>
              <a:gd name="T3" fmla="*/ 7 h 34"/>
              <a:gd name="T4" fmla="*/ 0 w 14"/>
              <a:gd name="T5" fmla="*/ 27 h 34"/>
              <a:gd name="T6" fmla="*/ 7 w 14"/>
              <a:gd name="T7" fmla="*/ 33 h 34"/>
              <a:gd name="T8" fmla="*/ 13 w 14"/>
              <a:gd name="T9" fmla="*/ 27 h 34"/>
              <a:gd name="T10" fmla="*/ 13 w 14"/>
              <a:gd name="T11" fmla="*/ 7 h 34"/>
              <a:gd name="T12" fmla="*/ 7 w 14"/>
              <a:gd name="T13" fmla="*/ 0 h 34"/>
              <a:gd name="T14" fmla="*/ 0 w 14"/>
              <a:gd name="T15" fmla="*/ 7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34">
                <a:moveTo>
                  <a:pt x="0" y="7"/>
                </a:moveTo>
                <a:lnTo>
                  <a:pt x="0" y="7"/>
                </a:lnTo>
                <a:cubicBezTo>
                  <a:pt x="0" y="27"/>
                  <a:pt x="0" y="27"/>
                  <a:pt x="0" y="27"/>
                </a:cubicBezTo>
                <a:cubicBezTo>
                  <a:pt x="0" y="30"/>
                  <a:pt x="3" y="33"/>
                  <a:pt x="7" y="33"/>
                </a:cubicBezTo>
                <a:cubicBezTo>
                  <a:pt x="10" y="33"/>
                  <a:pt x="13" y="30"/>
                  <a:pt x="13" y="27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3"/>
                  <a:pt x="10" y="0"/>
                  <a:pt x="7" y="0"/>
                </a:cubicBezTo>
                <a:cubicBezTo>
                  <a:pt x="3" y="0"/>
                  <a:pt x="0" y="3"/>
                  <a:pt x="0" y="7"/>
                </a:cubicBezTo>
              </a:path>
            </a:pathLst>
          </a:custGeom>
          <a:solidFill>
            <a:srgbClr val="222F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5" name="Freeform 77">
            <a:extLst>
              <a:ext uri="{FF2B5EF4-FFF2-40B4-BE49-F238E27FC236}">
                <a16:creationId xmlns:a16="http://schemas.microsoft.com/office/drawing/2014/main" id="{CF9CF721-FFFD-9640-BC27-361FC4A2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1112" y="5225692"/>
            <a:ext cx="2652794" cy="1957372"/>
          </a:xfrm>
          <a:custGeom>
            <a:avLst/>
            <a:gdLst>
              <a:gd name="T0" fmla="*/ 949 w 950"/>
              <a:gd name="T1" fmla="*/ 881 h 1083"/>
              <a:gd name="T2" fmla="*/ 475 w 950"/>
              <a:gd name="T3" fmla="*/ 1082 h 1083"/>
              <a:gd name="T4" fmla="*/ 0 w 950"/>
              <a:gd name="T5" fmla="*/ 881 h 1083"/>
              <a:gd name="T6" fmla="*/ 0 w 950"/>
              <a:gd name="T7" fmla="*/ 0 h 1083"/>
              <a:gd name="T8" fmla="*/ 949 w 950"/>
              <a:gd name="T9" fmla="*/ 0 h 1083"/>
              <a:gd name="T10" fmla="*/ 949 w 950"/>
              <a:gd name="T11" fmla="*/ 881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0" h="1083">
                <a:moveTo>
                  <a:pt x="949" y="881"/>
                </a:moveTo>
                <a:lnTo>
                  <a:pt x="475" y="1082"/>
                </a:lnTo>
                <a:lnTo>
                  <a:pt x="0" y="881"/>
                </a:lnTo>
                <a:lnTo>
                  <a:pt x="0" y="0"/>
                </a:lnTo>
                <a:lnTo>
                  <a:pt x="949" y="0"/>
                </a:lnTo>
                <a:lnTo>
                  <a:pt x="949" y="881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6" name="Freeform 78">
            <a:extLst>
              <a:ext uri="{FF2B5EF4-FFF2-40B4-BE49-F238E27FC236}">
                <a16:creationId xmlns:a16="http://schemas.microsoft.com/office/drawing/2014/main" id="{4DCD4834-C1FD-3E48-9FCF-84E35C848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1112" y="5225692"/>
            <a:ext cx="2652794" cy="732025"/>
          </a:xfrm>
          <a:custGeom>
            <a:avLst/>
            <a:gdLst>
              <a:gd name="T0" fmla="*/ 0 w 950"/>
              <a:gd name="T1" fmla="*/ 230 h 231"/>
              <a:gd name="T2" fmla="*/ 0 w 950"/>
              <a:gd name="T3" fmla="*/ 0 h 231"/>
              <a:gd name="T4" fmla="*/ 949 w 950"/>
              <a:gd name="T5" fmla="*/ 0 h 231"/>
              <a:gd name="T6" fmla="*/ 949 w 950"/>
              <a:gd name="T7" fmla="*/ 230 h 231"/>
              <a:gd name="T8" fmla="*/ 0 w 950"/>
              <a:gd name="T9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0" h="231">
                <a:moveTo>
                  <a:pt x="0" y="230"/>
                </a:moveTo>
                <a:lnTo>
                  <a:pt x="0" y="0"/>
                </a:lnTo>
                <a:lnTo>
                  <a:pt x="949" y="0"/>
                </a:lnTo>
                <a:lnTo>
                  <a:pt x="949" y="230"/>
                </a:lnTo>
                <a:lnTo>
                  <a:pt x="0" y="23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7" name="Freeform 79">
            <a:extLst>
              <a:ext uri="{FF2B5EF4-FFF2-40B4-BE49-F238E27FC236}">
                <a16:creationId xmlns:a16="http://schemas.microsoft.com/office/drawing/2014/main" id="{A7D46F94-B9D7-7B4D-B0A5-F89BC9C8E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5285" y="4064000"/>
            <a:ext cx="1035968" cy="1010515"/>
          </a:xfrm>
          <a:custGeom>
            <a:avLst/>
            <a:gdLst>
              <a:gd name="T0" fmla="*/ 561 w 562"/>
              <a:gd name="T1" fmla="*/ 281 h 559"/>
              <a:gd name="T2" fmla="*/ 561 w 562"/>
              <a:gd name="T3" fmla="*/ 281 h 559"/>
              <a:gd name="T4" fmla="*/ 280 w 562"/>
              <a:gd name="T5" fmla="*/ 558 h 559"/>
              <a:gd name="T6" fmla="*/ 0 w 562"/>
              <a:gd name="T7" fmla="*/ 281 h 559"/>
              <a:gd name="T8" fmla="*/ 280 w 562"/>
              <a:gd name="T9" fmla="*/ 0 h 559"/>
              <a:gd name="T10" fmla="*/ 561 w 562"/>
              <a:gd name="T11" fmla="*/ 281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2" h="559">
                <a:moveTo>
                  <a:pt x="561" y="281"/>
                </a:moveTo>
                <a:lnTo>
                  <a:pt x="561" y="281"/>
                </a:lnTo>
                <a:cubicBezTo>
                  <a:pt x="561" y="435"/>
                  <a:pt x="434" y="558"/>
                  <a:pt x="280" y="558"/>
                </a:cubicBezTo>
                <a:cubicBezTo>
                  <a:pt x="127" y="558"/>
                  <a:pt x="0" y="435"/>
                  <a:pt x="0" y="281"/>
                </a:cubicBezTo>
                <a:cubicBezTo>
                  <a:pt x="0" y="124"/>
                  <a:pt x="127" y="0"/>
                  <a:pt x="280" y="0"/>
                </a:cubicBezTo>
                <a:cubicBezTo>
                  <a:pt x="434" y="0"/>
                  <a:pt x="561" y="124"/>
                  <a:pt x="561" y="28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8" name="Freeform 80">
            <a:extLst>
              <a:ext uri="{FF2B5EF4-FFF2-40B4-BE49-F238E27FC236}">
                <a16:creationId xmlns:a16="http://schemas.microsoft.com/office/drawing/2014/main" id="{1ED860CD-0BC3-444D-A664-5258F64CA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548" y="5424614"/>
            <a:ext cx="37012" cy="230745"/>
          </a:xfrm>
          <a:custGeom>
            <a:avLst/>
            <a:gdLst>
              <a:gd name="T0" fmla="*/ 0 w 14"/>
              <a:gd name="T1" fmla="*/ 7 h 128"/>
              <a:gd name="T2" fmla="*/ 0 w 14"/>
              <a:gd name="T3" fmla="*/ 7 h 128"/>
              <a:gd name="T4" fmla="*/ 0 w 14"/>
              <a:gd name="T5" fmla="*/ 120 h 128"/>
              <a:gd name="T6" fmla="*/ 6 w 14"/>
              <a:gd name="T7" fmla="*/ 127 h 128"/>
              <a:gd name="T8" fmla="*/ 13 w 14"/>
              <a:gd name="T9" fmla="*/ 120 h 128"/>
              <a:gd name="T10" fmla="*/ 13 w 14"/>
              <a:gd name="T11" fmla="*/ 7 h 128"/>
              <a:gd name="T12" fmla="*/ 6 w 14"/>
              <a:gd name="T13" fmla="*/ 0 h 128"/>
              <a:gd name="T14" fmla="*/ 0 w 14"/>
              <a:gd name="T15" fmla="*/ 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128">
                <a:moveTo>
                  <a:pt x="0" y="7"/>
                </a:moveTo>
                <a:lnTo>
                  <a:pt x="0" y="7"/>
                </a:lnTo>
                <a:cubicBezTo>
                  <a:pt x="0" y="120"/>
                  <a:pt x="0" y="120"/>
                  <a:pt x="0" y="120"/>
                </a:cubicBezTo>
                <a:cubicBezTo>
                  <a:pt x="0" y="124"/>
                  <a:pt x="3" y="127"/>
                  <a:pt x="6" y="127"/>
                </a:cubicBezTo>
                <a:cubicBezTo>
                  <a:pt x="9" y="127"/>
                  <a:pt x="13" y="124"/>
                  <a:pt x="13" y="120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3"/>
                  <a:pt x="9" y="0"/>
                  <a:pt x="6" y="0"/>
                </a:cubicBezTo>
                <a:cubicBezTo>
                  <a:pt x="3" y="0"/>
                  <a:pt x="0" y="3"/>
                  <a:pt x="0" y="7"/>
                </a:cubicBezTo>
              </a:path>
            </a:pathLst>
          </a:custGeom>
          <a:solidFill>
            <a:srgbClr val="222F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9" name="Freeform 81">
            <a:extLst>
              <a:ext uri="{FF2B5EF4-FFF2-40B4-BE49-F238E27FC236}">
                <a16:creationId xmlns:a16="http://schemas.microsoft.com/office/drawing/2014/main" id="{72F58B68-3293-4343-8445-FDB25A40C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111" y="8376583"/>
            <a:ext cx="555241" cy="143222"/>
          </a:xfrm>
          <a:custGeom>
            <a:avLst/>
            <a:gdLst>
              <a:gd name="T0" fmla="*/ 197 w 198"/>
              <a:gd name="T1" fmla="*/ 36 h 78"/>
              <a:gd name="T2" fmla="*/ 197 w 198"/>
              <a:gd name="T3" fmla="*/ 36 h 78"/>
              <a:gd name="T4" fmla="*/ 101 w 198"/>
              <a:gd name="T5" fmla="*/ 77 h 78"/>
              <a:gd name="T6" fmla="*/ 0 w 198"/>
              <a:gd name="T7" fmla="*/ 36 h 78"/>
              <a:gd name="T8" fmla="*/ 101 w 198"/>
              <a:gd name="T9" fmla="*/ 0 h 78"/>
              <a:gd name="T10" fmla="*/ 197 w 198"/>
              <a:gd name="T11" fmla="*/ 3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8" h="78">
                <a:moveTo>
                  <a:pt x="197" y="36"/>
                </a:moveTo>
                <a:lnTo>
                  <a:pt x="197" y="36"/>
                </a:lnTo>
                <a:cubicBezTo>
                  <a:pt x="197" y="57"/>
                  <a:pt x="154" y="77"/>
                  <a:pt x="101" y="77"/>
                </a:cubicBezTo>
                <a:cubicBezTo>
                  <a:pt x="44" y="77"/>
                  <a:pt x="0" y="57"/>
                  <a:pt x="0" y="36"/>
                </a:cubicBezTo>
                <a:cubicBezTo>
                  <a:pt x="0" y="16"/>
                  <a:pt x="44" y="0"/>
                  <a:pt x="101" y="0"/>
                </a:cubicBezTo>
                <a:cubicBezTo>
                  <a:pt x="154" y="0"/>
                  <a:pt x="197" y="16"/>
                  <a:pt x="197" y="3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0" name="Freeform 82">
            <a:extLst>
              <a:ext uri="{FF2B5EF4-FFF2-40B4-BE49-F238E27FC236}">
                <a16:creationId xmlns:a16="http://schemas.microsoft.com/office/drawing/2014/main" id="{236A6D5C-335B-6E4A-81A7-6894185D2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560" y="7533163"/>
            <a:ext cx="24677" cy="55700"/>
          </a:xfrm>
          <a:custGeom>
            <a:avLst/>
            <a:gdLst>
              <a:gd name="T0" fmla="*/ 0 w 11"/>
              <a:gd name="T1" fmla="*/ 7 h 31"/>
              <a:gd name="T2" fmla="*/ 0 w 11"/>
              <a:gd name="T3" fmla="*/ 7 h 31"/>
              <a:gd name="T4" fmla="*/ 0 w 11"/>
              <a:gd name="T5" fmla="*/ 27 h 31"/>
              <a:gd name="T6" fmla="*/ 7 w 11"/>
              <a:gd name="T7" fmla="*/ 30 h 31"/>
              <a:gd name="T8" fmla="*/ 10 w 11"/>
              <a:gd name="T9" fmla="*/ 27 h 31"/>
              <a:gd name="T10" fmla="*/ 10 w 11"/>
              <a:gd name="T11" fmla="*/ 7 h 31"/>
              <a:gd name="T12" fmla="*/ 7 w 11"/>
              <a:gd name="T13" fmla="*/ 0 h 31"/>
              <a:gd name="T14" fmla="*/ 0 w 11"/>
              <a:gd name="T15" fmla="*/ 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1">
                <a:moveTo>
                  <a:pt x="0" y="7"/>
                </a:moveTo>
                <a:lnTo>
                  <a:pt x="0" y="7"/>
                </a:lnTo>
                <a:cubicBezTo>
                  <a:pt x="0" y="27"/>
                  <a:pt x="0" y="27"/>
                  <a:pt x="0" y="27"/>
                </a:cubicBezTo>
                <a:cubicBezTo>
                  <a:pt x="0" y="30"/>
                  <a:pt x="0" y="30"/>
                  <a:pt x="7" y="30"/>
                </a:cubicBezTo>
                <a:cubicBezTo>
                  <a:pt x="10" y="30"/>
                  <a:pt x="10" y="30"/>
                  <a:pt x="10" y="27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0" y="0"/>
                  <a:pt x="7" y="0"/>
                </a:cubicBezTo>
                <a:cubicBezTo>
                  <a:pt x="0" y="0"/>
                  <a:pt x="0" y="3"/>
                  <a:pt x="0" y="7"/>
                </a:cubicBezTo>
              </a:path>
            </a:pathLst>
          </a:custGeom>
          <a:solidFill>
            <a:srgbClr val="222F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1" name="Freeform 83">
            <a:extLst>
              <a:ext uri="{FF2B5EF4-FFF2-40B4-BE49-F238E27FC236}">
                <a16:creationId xmlns:a16="http://schemas.microsoft.com/office/drawing/2014/main" id="{C4E886A6-94E6-7140-9E18-C611C2C0C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560" y="7636604"/>
            <a:ext cx="24677" cy="692239"/>
          </a:xfrm>
          <a:custGeom>
            <a:avLst/>
            <a:gdLst>
              <a:gd name="T0" fmla="*/ 0 w 11"/>
              <a:gd name="T1" fmla="*/ 334 h 385"/>
              <a:gd name="T2" fmla="*/ 0 w 11"/>
              <a:gd name="T3" fmla="*/ 334 h 385"/>
              <a:gd name="T4" fmla="*/ 0 w 11"/>
              <a:gd name="T5" fmla="*/ 377 h 385"/>
              <a:gd name="T6" fmla="*/ 7 w 11"/>
              <a:gd name="T7" fmla="*/ 384 h 385"/>
              <a:gd name="T8" fmla="*/ 10 w 11"/>
              <a:gd name="T9" fmla="*/ 377 h 385"/>
              <a:gd name="T10" fmla="*/ 10 w 11"/>
              <a:gd name="T11" fmla="*/ 334 h 385"/>
              <a:gd name="T12" fmla="*/ 7 w 11"/>
              <a:gd name="T13" fmla="*/ 327 h 385"/>
              <a:gd name="T14" fmla="*/ 0 w 11"/>
              <a:gd name="T15" fmla="*/ 334 h 385"/>
              <a:gd name="T16" fmla="*/ 0 w 11"/>
              <a:gd name="T17" fmla="*/ 254 h 385"/>
              <a:gd name="T18" fmla="*/ 0 w 11"/>
              <a:gd name="T19" fmla="*/ 254 h 385"/>
              <a:gd name="T20" fmla="*/ 0 w 11"/>
              <a:gd name="T21" fmla="*/ 294 h 385"/>
              <a:gd name="T22" fmla="*/ 7 w 11"/>
              <a:gd name="T23" fmla="*/ 301 h 385"/>
              <a:gd name="T24" fmla="*/ 10 w 11"/>
              <a:gd name="T25" fmla="*/ 294 h 385"/>
              <a:gd name="T26" fmla="*/ 10 w 11"/>
              <a:gd name="T27" fmla="*/ 254 h 385"/>
              <a:gd name="T28" fmla="*/ 7 w 11"/>
              <a:gd name="T29" fmla="*/ 247 h 385"/>
              <a:gd name="T30" fmla="*/ 0 w 11"/>
              <a:gd name="T31" fmla="*/ 254 h 385"/>
              <a:gd name="T32" fmla="*/ 0 w 11"/>
              <a:gd name="T33" fmla="*/ 170 h 385"/>
              <a:gd name="T34" fmla="*/ 0 w 11"/>
              <a:gd name="T35" fmla="*/ 170 h 385"/>
              <a:gd name="T36" fmla="*/ 0 w 11"/>
              <a:gd name="T37" fmla="*/ 210 h 385"/>
              <a:gd name="T38" fmla="*/ 7 w 11"/>
              <a:gd name="T39" fmla="*/ 217 h 385"/>
              <a:gd name="T40" fmla="*/ 10 w 11"/>
              <a:gd name="T41" fmla="*/ 210 h 385"/>
              <a:gd name="T42" fmla="*/ 10 w 11"/>
              <a:gd name="T43" fmla="*/ 170 h 385"/>
              <a:gd name="T44" fmla="*/ 7 w 11"/>
              <a:gd name="T45" fmla="*/ 164 h 385"/>
              <a:gd name="T46" fmla="*/ 0 w 11"/>
              <a:gd name="T47" fmla="*/ 170 h 385"/>
              <a:gd name="T48" fmla="*/ 0 w 11"/>
              <a:gd name="T49" fmla="*/ 90 h 385"/>
              <a:gd name="T50" fmla="*/ 0 w 11"/>
              <a:gd name="T51" fmla="*/ 90 h 385"/>
              <a:gd name="T52" fmla="*/ 0 w 11"/>
              <a:gd name="T53" fmla="*/ 130 h 385"/>
              <a:gd name="T54" fmla="*/ 7 w 11"/>
              <a:gd name="T55" fmla="*/ 137 h 385"/>
              <a:gd name="T56" fmla="*/ 10 w 11"/>
              <a:gd name="T57" fmla="*/ 130 h 385"/>
              <a:gd name="T58" fmla="*/ 10 w 11"/>
              <a:gd name="T59" fmla="*/ 90 h 385"/>
              <a:gd name="T60" fmla="*/ 7 w 11"/>
              <a:gd name="T61" fmla="*/ 83 h 385"/>
              <a:gd name="T62" fmla="*/ 0 w 11"/>
              <a:gd name="T63" fmla="*/ 90 h 385"/>
              <a:gd name="T64" fmla="*/ 0 w 11"/>
              <a:gd name="T65" fmla="*/ 7 h 385"/>
              <a:gd name="T66" fmla="*/ 0 w 11"/>
              <a:gd name="T67" fmla="*/ 7 h 385"/>
              <a:gd name="T68" fmla="*/ 0 w 11"/>
              <a:gd name="T69" fmla="*/ 47 h 385"/>
              <a:gd name="T70" fmla="*/ 7 w 11"/>
              <a:gd name="T71" fmla="*/ 53 h 385"/>
              <a:gd name="T72" fmla="*/ 10 w 11"/>
              <a:gd name="T73" fmla="*/ 47 h 385"/>
              <a:gd name="T74" fmla="*/ 10 w 11"/>
              <a:gd name="T75" fmla="*/ 7 h 385"/>
              <a:gd name="T76" fmla="*/ 7 w 11"/>
              <a:gd name="T77" fmla="*/ 0 h 385"/>
              <a:gd name="T78" fmla="*/ 0 w 11"/>
              <a:gd name="T79" fmla="*/ 7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" h="385">
                <a:moveTo>
                  <a:pt x="0" y="334"/>
                </a:moveTo>
                <a:lnTo>
                  <a:pt x="0" y="334"/>
                </a:lnTo>
                <a:cubicBezTo>
                  <a:pt x="0" y="377"/>
                  <a:pt x="0" y="377"/>
                  <a:pt x="0" y="377"/>
                </a:cubicBezTo>
                <a:cubicBezTo>
                  <a:pt x="0" y="381"/>
                  <a:pt x="0" y="384"/>
                  <a:pt x="7" y="384"/>
                </a:cubicBezTo>
                <a:cubicBezTo>
                  <a:pt x="10" y="384"/>
                  <a:pt x="10" y="381"/>
                  <a:pt x="10" y="377"/>
                </a:cubicBezTo>
                <a:cubicBezTo>
                  <a:pt x="10" y="334"/>
                  <a:pt x="10" y="334"/>
                  <a:pt x="10" y="334"/>
                </a:cubicBezTo>
                <a:cubicBezTo>
                  <a:pt x="10" y="331"/>
                  <a:pt x="10" y="327"/>
                  <a:pt x="7" y="327"/>
                </a:cubicBezTo>
                <a:cubicBezTo>
                  <a:pt x="0" y="327"/>
                  <a:pt x="0" y="331"/>
                  <a:pt x="0" y="334"/>
                </a:cubicBezTo>
                <a:close/>
                <a:moveTo>
                  <a:pt x="0" y="254"/>
                </a:moveTo>
                <a:lnTo>
                  <a:pt x="0" y="254"/>
                </a:lnTo>
                <a:cubicBezTo>
                  <a:pt x="0" y="294"/>
                  <a:pt x="0" y="294"/>
                  <a:pt x="0" y="294"/>
                </a:cubicBezTo>
                <a:cubicBezTo>
                  <a:pt x="0" y="297"/>
                  <a:pt x="0" y="301"/>
                  <a:pt x="7" y="301"/>
                </a:cubicBezTo>
                <a:cubicBezTo>
                  <a:pt x="10" y="301"/>
                  <a:pt x="10" y="297"/>
                  <a:pt x="10" y="294"/>
                </a:cubicBezTo>
                <a:cubicBezTo>
                  <a:pt x="10" y="254"/>
                  <a:pt x="10" y="254"/>
                  <a:pt x="10" y="254"/>
                </a:cubicBezTo>
                <a:cubicBezTo>
                  <a:pt x="10" y="250"/>
                  <a:pt x="10" y="247"/>
                  <a:pt x="7" y="247"/>
                </a:cubicBezTo>
                <a:cubicBezTo>
                  <a:pt x="0" y="247"/>
                  <a:pt x="0" y="250"/>
                  <a:pt x="0" y="254"/>
                </a:cubicBezTo>
                <a:close/>
                <a:moveTo>
                  <a:pt x="0" y="170"/>
                </a:moveTo>
                <a:lnTo>
                  <a:pt x="0" y="170"/>
                </a:lnTo>
                <a:cubicBezTo>
                  <a:pt x="0" y="210"/>
                  <a:pt x="0" y="210"/>
                  <a:pt x="0" y="210"/>
                </a:cubicBezTo>
                <a:cubicBezTo>
                  <a:pt x="0" y="217"/>
                  <a:pt x="0" y="217"/>
                  <a:pt x="7" y="217"/>
                </a:cubicBezTo>
                <a:cubicBezTo>
                  <a:pt x="10" y="217"/>
                  <a:pt x="10" y="217"/>
                  <a:pt x="10" y="210"/>
                </a:cubicBezTo>
                <a:cubicBezTo>
                  <a:pt x="10" y="170"/>
                  <a:pt x="10" y="170"/>
                  <a:pt x="10" y="170"/>
                </a:cubicBezTo>
                <a:cubicBezTo>
                  <a:pt x="10" y="167"/>
                  <a:pt x="10" y="164"/>
                  <a:pt x="7" y="164"/>
                </a:cubicBezTo>
                <a:cubicBezTo>
                  <a:pt x="0" y="164"/>
                  <a:pt x="0" y="167"/>
                  <a:pt x="0" y="170"/>
                </a:cubicBezTo>
                <a:close/>
                <a:moveTo>
                  <a:pt x="0" y="90"/>
                </a:moveTo>
                <a:lnTo>
                  <a:pt x="0" y="90"/>
                </a:lnTo>
                <a:cubicBezTo>
                  <a:pt x="0" y="130"/>
                  <a:pt x="0" y="130"/>
                  <a:pt x="0" y="130"/>
                </a:cubicBezTo>
                <a:cubicBezTo>
                  <a:pt x="0" y="134"/>
                  <a:pt x="0" y="137"/>
                  <a:pt x="7" y="137"/>
                </a:cubicBezTo>
                <a:cubicBezTo>
                  <a:pt x="10" y="137"/>
                  <a:pt x="10" y="134"/>
                  <a:pt x="10" y="130"/>
                </a:cubicBezTo>
                <a:cubicBezTo>
                  <a:pt x="10" y="90"/>
                  <a:pt x="10" y="90"/>
                  <a:pt x="10" y="90"/>
                </a:cubicBezTo>
                <a:cubicBezTo>
                  <a:pt x="10" y="83"/>
                  <a:pt x="10" y="83"/>
                  <a:pt x="7" y="83"/>
                </a:cubicBezTo>
                <a:cubicBezTo>
                  <a:pt x="0" y="83"/>
                  <a:pt x="0" y="83"/>
                  <a:pt x="0" y="90"/>
                </a:cubicBezTo>
                <a:close/>
                <a:moveTo>
                  <a:pt x="0" y="7"/>
                </a:moveTo>
                <a:lnTo>
                  <a:pt x="0" y="7"/>
                </a:lnTo>
                <a:cubicBezTo>
                  <a:pt x="0" y="47"/>
                  <a:pt x="0" y="47"/>
                  <a:pt x="0" y="47"/>
                </a:cubicBezTo>
                <a:cubicBezTo>
                  <a:pt x="0" y="50"/>
                  <a:pt x="0" y="53"/>
                  <a:pt x="7" y="53"/>
                </a:cubicBezTo>
                <a:cubicBezTo>
                  <a:pt x="10" y="53"/>
                  <a:pt x="10" y="50"/>
                  <a:pt x="10" y="47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0" y="0"/>
                  <a:pt x="7" y="0"/>
                </a:cubicBezTo>
                <a:cubicBezTo>
                  <a:pt x="0" y="0"/>
                  <a:pt x="0" y="3"/>
                  <a:pt x="0" y="7"/>
                </a:cubicBezTo>
                <a:close/>
              </a:path>
            </a:pathLst>
          </a:custGeom>
          <a:solidFill>
            <a:srgbClr val="222F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2" name="Freeform 84">
            <a:extLst>
              <a:ext uri="{FF2B5EF4-FFF2-40B4-BE49-F238E27FC236}">
                <a16:creationId xmlns:a16="http://schemas.microsoft.com/office/drawing/2014/main" id="{48D2F829-BA2A-8F47-BBC5-531A664B4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560" y="8376583"/>
            <a:ext cx="24677" cy="63654"/>
          </a:xfrm>
          <a:custGeom>
            <a:avLst/>
            <a:gdLst>
              <a:gd name="T0" fmla="*/ 0 w 11"/>
              <a:gd name="T1" fmla="*/ 6 h 34"/>
              <a:gd name="T2" fmla="*/ 0 w 11"/>
              <a:gd name="T3" fmla="*/ 6 h 34"/>
              <a:gd name="T4" fmla="*/ 0 w 11"/>
              <a:gd name="T5" fmla="*/ 27 h 34"/>
              <a:gd name="T6" fmla="*/ 7 w 11"/>
              <a:gd name="T7" fmla="*/ 33 h 34"/>
              <a:gd name="T8" fmla="*/ 10 w 11"/>
              <a:gd name="T9" fmla="*/ 27 h 34"/>
              <a:gd name="T10" fmla="*/ 10 w 11"/>
              <a:gd name="T11" fmla="*/ 6 h 34"/>
              <a:gd name="T12" fmla="*/ 7 w 11"/>
              <a:gd name="T13" fmla="*/ 0 h 34"/>
              <a:gd name="T14" fmla="*/ 0 w 11"/>
              <a:gd name="T15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4">
                <a:moveTo>
                  <a:pt x="0" y="6"/>
                </a:moveTo>
                <a:lnTo>
                  <a:pt x="0" y="6"/>
                </a:lnTo>
                <a:cubicBezTo>
                  <a:pt x="0" y="27"/>
                  <a:pt x="0" y="27"/>
                  <a:pt x="0" y="27"/>
                </a:cubicBezTo>
                <a:cubicBezTo>
                  <a:pt x="0" y="30"/>
                  <a:pt x="0" y="33"/>
                  <a:pt x="7" y="33"/>
                </a:cubicBezTo>
                <a:cubicBezTo>
                  <a:pt x="10" y="33"/>
                  <a:pt x="10" y="30"/>
                  <a:pt x="10" y="27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3"/>
                  <a:pt x="10" y="0"/>
                  <a:pt x="7" y="0"/>
                </a:cubicBezTo>
                <a:cubicBezTo>
                  <a:pt x="0" y="0"/>
                  <a:pt x="0" y="3"/>
                  <a:pt x="0" y="6"/>
                </a:cubicBezTo>
              </a:path>
            </a:pathLst>
          </a:custGeom>
          <a:solidFill>
            <a:srgbClr val="222F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3" name="Freeform 85">
            <a:extLst>
              <a:ext uri="{FF2B5EF4-FFF2-40B4-BE49-F238E27FC236}">
                <a16:creationId xmlns:a16="http://schemas.microsoft.com/office/drawing/2014/main" id="{62B6160B-77BF-6D46-BDE8-534FF4514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334" y="5591705"/>
            <a:ext cx="2652794" cy="1957372"/>
          </a:xfrm>
          <a:custGeom>
            <a:avLst/>
            <a:gdLst>
              <a:gd name="T0" fmla="*/ 945 w 946"/>
              <a:gd name="T1" fmla="*/ 882 h 1084"/>
              <a:gd name="T2" fmla="*/ 475 w 946"/>
              <a:gd name="T3" fmla="*/ 1083 h 1084"/>
              <a:gd name="T4" fmla="*/ 0 w 946"/>
              <a:gd name="T5" fmla="*/ 882 h 1084"/>
              <a:gd name="T6" fmla="*/ 0 w 946"/>
              <a:gd name="T7" fmla="*/ 0 h 1084"/>
              <a:gd name="T8" fmla="*/ 945 w 946"/>
              <a:gd name="T9" fmla="*/ 0 h 1084"/>
              <a:gd name="T10" fmla="*/ 945 w 946"/>
              <a:gd name="T11" fmla="*/ 882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6" h="1084">
                <a:moveTo>
                  <a:pt x="945" y="882"/>
                </a:moveTo>
                <a:lnTo>
                  <a:pt x="475" y="1083"/>
                </a:lnTo>
                <a:lnTo>
                  <a:pt x="0" y="882"/>
                </a:lnTo>
                <a:lnTo>
                  <a:pt x="0" y="0"/>
                </a:lnTo>
                <a:lnTo>
                  <a:pt x="945" y="0"/>
                </a:lnTo>
                <a:lnTo>
                  <a:pt x="945" y="88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4" name="Freeform 86">
            <a:extLst>
              <a:ext uri="{FF2B5EF4-FFF2-40B4-BE49-F238E27FC236}">
                <a16:creationId xmlns:a16="http://schemas.microsoft.com/office/drawing/2014/main" id="{BC42A628-6C1D-5742-B52C-BEA558AA5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334" y="5591705"/>
            <a:ext cx="2652794" cy="746109"/>
          </a:xfrm>
          <a:custGeom>
            <a:avLst/>
            <a:gdLst>
              <a:gd name="T0" fmla="*/ 0 w 946"/>
              <a:gd name="T1" fmla="*/ 231 h 232"/>
              <a:gd name="T2" fmla="*/ 0 w 946"/>
              <a:gd name="T3" fmla="*/ 0 h 232"/>
              <a:gd name="T4" fmla="*/ 945 w 946"/>
              <a:gd name="T5" fmla="*/ 0 h 232"/>
              <a:gd name="T6" fmla="*/ 945 w 946"/>
              <a:gd name="T7" fmla="*/ 231 h 232"/>
              <a:gd name="T8" fmla="*/ 0 w 946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6" h="232">
                <a:moveTo>
                  <a:pt x="0" y="231"/>
                </a:moveTo>
                <a:lnTo>
                  <a:pt x="0" y="0"/>
                </a:lnTo>
                <a:lnTo>
                  <a:pt x="945" y="0"/>
                </a:lnTo>
                <a:lnTo>
                  <a:pt x="945" y="231"/>
                </a:lnTo>
                <a:lnTo>
                  <a:pt x="0" y="23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5" name="Freeform 87">
            <a:extLst>
              <a:ext uri="{FF2B5EF4-FFF2-40B4-BE49-F238E27FC236}">
                <a16:creationId xmlns:a16="http://schemas.microsoft.com/office/drawing/2014/main" id="{CCE6DA12-19E2-2541-8613-354AD38FD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507" y="4430013"/>
            <a:ext cx="1035968" cy="1010515"/>
          </a:xfrm>
          <a:custGeom>
            <a:avLst/>
            <a:gdLst>
              <a:gd name="T0" fmla="*/ 561 w 562"/>
              <a:gd name="T1" fmla="*/ 277 h 559"/>
              <a:gd name="T2" fmla="*/ 561 w 562"/>
              <a:gd name="T3" fmla="*/ 277 h 559"/>
              <a:gd name="T4" fmla="*/ 280 w 562"/>
              <a:gd name="T5" fmla="*/ 558 h 559"/>
              <a:gd name="T6" fmla="*/ 0 w 562"/>
              <a:gd name="T7" fmla="*/ 277 h 559"/>
              <a:gd name="T8" fmla="*/ 280 w 562"/>
              <a:gd name="T9" fmla="*/ 0 h 559"/>
              <a:gd name="T10" fmla="*/ 561 w 562"/>
              <a:gd name="T11" fmla="*/ 277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2" h="559">
                <a:moveTo>
                  <a:pt x="561" y="277"/>
                </a:moveTo>
                <a:lnTo>
                  <a:pt x="561" y="277"/>
                </a:lnTo>
                <a:cubicBezTo>
                  <a:pt x="561" y="434"/>
                  <a:pt x="434" y="558"/>
                  <a:pt x="280" y="558"/>
                </a:cubicBezTo>
                <a:cubicBezTo>
                  <a:pt x="123" y="558"/>
                  <a:pt x="0" y="434"/>
                  <a:pt x="0" y="277"/>
                </a:cubicBezTo>
                <a:cubicBezTo>
                  <a:pt x="0" y="124"/>
                  <a:pt x="123" y="0"/>
                  <a:pt x="280" y="0"/>
                </a:cubicBezTo>
                <a:cubicBezTo>
                  <a:pt x="434" y="0"/>
                  <a:pt x="561" y="124"/>
                  <a:pt x="561" y="27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638CB6-A543-C24C-9BE3-1E1FBD7F1641}"/>
              </a:ext>
            </a:extLst>
          </p:cNvPr>
          <p:cNvSpPr/>
          <p:nvPr/>
        </p:nvSpPr>
        <p:spPr>
          <a:xfrm>
            <a:off x="4770432" y="10132287"/>
            <a:ext cx="2532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07AE3A-F2D2-AD4D-B9CA-65164A1B8364}"/>
              </a:ext>
            </a:extLst>
          </p:cNvPr>
          <p:cNvSpPr/>
          <p:nvPr/>
        </p:nvSpPr>
        <p:spPr>
          <a:xfrm>
            <a:off x="10671095" y="9205052"/>
            <a:ext cx="30658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C8743D3-F8B6-0B42-9C3C-257F638FFFE9}"/>
              </a:ext>
            </a:extLst>
          </p:cNvPr>
          <p:cNvSpPr/>
          <p:nvPr/>
        </p:nvSpPr>
        <p:spPr>
          <a:xfrm>
            <a:off x="6733486" y="5631140"/>
            <a:ext cx="2532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Service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7CA2AF-005B-EB43-8A8C-610DD69CF525}"/>
              </a:ext>
            </a:extLst>
          </p:cNvPr>
          <p:cNvSpPr/>
          <p:nvPr/>
        </p:nvSpPr>
        <p:spPr>
          <a:xfrm>
            <a:off x="13269676" y="5279506"/>
            <a:ext cx="2532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8737DB6-2769-114F-9E77-814E359545C4}"/>
              </a:ext>
            </a:extLst>
          </p:cNvPr>
          <p:cNvSpPr/>
          <p:nvPr/>
        </p:nvSpPr>
        <p:spPr>
          <a:xfrm>
            <a:off x="16841642" y="7768137"/>
            <a:ext cx="30658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Acquisition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Gráfico 254">
            <a:extLst>
              <a:ext uri="{FF2B5EF4-FFF2-40B4-BE49-F238E27FC236}">
                <a16:creationId xmlns:a16="http://schemas.microsoft.com/office/drawing/2014/main" id="{EFCBB7B9-D16F-AF40-80D0-BC8E4286F799}"/>
              </a:ext>
            </a:extLst>
          </p:cNvPr>
          <p:cNvSpPr/>
          <p:nvPr/>
        </p:nvSpPr>
        <p:spPr>
          <a:xfrm>
            <a:off x="5685991" y="9136642"/>
            <a:ext cx="570831" cy="570831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285416 w 570831"/>
              <a:gd name="connsiteY5" fmla="*/ 475693 h 570831"/>
              <a:gd name="connsiteX6" fmla="*/ 261631 w 570831"/>
              <a:gd name="connsiteY6" fmla="*/ 451909 h 570831"/>
              <a:gd name="connsiteX7" fmla="*/ 285416 w 570831"/>
              <a:gd name="connsiteY7" fmla="*/ 428124 h 570831"/>
              <a:gd name="connsiteX8" fmla="*/ 309200 w 570831"/>
              <a:gd name="connsiteY8" fmla="*/ 451909 h 570831"/>
              <a:gd name="connsiteX9" fmla="*/ 285416 w 570831"/>
              <a:gd name="connsiteY9" fmla="*/ 475693 h 570831"/>
              <a:gd name="connsiteX10" fmla="*/ 309200 w 570831"/>
              <a:gd name="connsiteY10" fmla="*/ 392446 h 570831"/>
              <a:gd name="connsiteX11" fmla="*/ 297307 w 570831"/>
              <a:gd name="connsiteY11" fmla="*/ 404339 h 570831"/>
              <a:gd name="connsiteX12" fmla="*/ 273523 w 570831"/>
              <a:gd name="connsiteY12" fmla="*/ 404339 h 570831"/>
              <a:gd name="connsiteX13" fmla="*/ 261630 w 570831"/>
              <a:gd name="connsiteY13" fmla="*/ 392446 h 570831"/>
              <a:gd name="connsiteX14" fmla="*/ 261630 w 570831"/>
              <a:gd name="connsiteY14" fmla="*/ 107031 h 570831"/>
              <a:gd name="connsiteX15" fmla="*/ 273523 w 570831"/>
              <a:gd name="connsiteY15" fmla="*/ 95138 h 570831"/>
              <a:gd name="connsiteX16" fmla="*/ 297307 w 570831"/>
              <a:gd name="connsiteY16" fmla="*/ 95138 h 570831"/>
              <a:gd name="connsiteX17" fmla="*/ 309200 w 570831"/>
              <a:gd name="connsiteY17" fmla="*/ 107031 h 570831"/>
              <a:gd name="connsiteX18" fmla="*/ 309200 w 570831"/>
              <a:gd name="connsiteY18" fmla="*/ 39244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28" y="0"/>
                  <a:pt x="0" y="128040"/>
                  <a:pt x="0" y="285416"/>
                </a:cubicBezTo>
                <a:cubicBezTo>
                  <a:pt x="0" y="442791"/>
                  <a:pt x="128028" y="570831"/>
                  <a:pt x="285416" y="570831"/>
                </a:cubicBezTo>
                <a:cubicBezTo>
                  <a:pt x="442803" y="570831"/>
                  <a:pt x="570831" y="442791"/>
                  <a:pt x="570831" y="285416"/>
                </a:cubicBezTo>
                <a:cubicBezTo>
                  <a:pt x="570831" y="128040"/>
                  <a:pt x="442803" y="0"/>
                  <a:pt x="285416" y="0"/>
                </a:cubicBezTo>
                <a:close/>
                <a:moveTo>
                  <a:pt x="285416" y="475693"/>
                </a:moveTo>
                <a:cubicBezTo>
                  <a:pt x="272292" y="475693"/>
                  <a:pt x="261631" y="465020"/>
                  <a:pt x="261631" y="451909"/>
                </a:cubicBezTo>
                <a:cubicBezTo>
                  <a:pt x="261631" y="438797"/>
                  <a:pt x="272293" y="428124"/>
                  <a:pt x="285416" y="428124"/>
                </a:cubicBezTo>
                <a:cubicBezTo>
                  <a:pt x="298538" y="428124"/>
                  <a:pt x="309200" y="438797"/>
                  <a:pt x="309200" y="451909"/>
                </a:cubicBezTo>
                <a:cubicBezTo>
                  <a:pt x="309200" y="465020"/>
                  <a:pt x="298539" y="475693"/>
                  <a:pt x="285416" y="475693"/>
                </a:cubicBezTo>
                <a:close/>
                <a:moveTo>
                  <a:pt x="309200" y="392446"/>
                </a:moveTo>
                <a:cubicBezTo>
                  <a:pt x="309200" y="399020"/>
                  <a:pt x="303881" y="404339"/>
                  <a:pt x="297307" y="404339"/>
                </a:cubicBezTo>
                <a:lnTo>
                  <a:pt x="273523" y="404339"/>
                </a:lnTo>
                <a:cubicBezTo>
                  <a:pt x="266949" y="404339"/>
                  <a:pt x="261630" y="399020"/>
                  <a:pt x="261630" y="392446"/>
                </a:cubicBezTo>
                <a:lnTo>
                  <a:pt x="261630" y="107031"/>
                </a:lnTo>
                <a:cubicBezTo>
                  <a:pt x="261630" y="100457"/>
                  <a:pt x="266949" y="95138"/>
                  <a:pt x="273523" y="95138"/>
                </a:cubicBezTo>
                <a:lnTo>
                  <a:pt x="297307" y="95138"/>
                </a:lnTo>
                <a:cubicBezTo>
                  <a:pt x="303881" y="95138"/>
                  <a:pt x="309200" y="100457"/>
                  <a:pt x="309200" y="107031"/>
                </a:cubicBezTo>
                <a:lnTo>
                  <a:pt x="309200" y="392446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1" name="Gráfico 226">
            <a:extLst>
              <a:ext uri="{FF2B5EF4-FFF2-40B4-BE49-F238E27FC236}">
                <a16:creationId xmlns:a16="http://schemas.microsoft.com/office/drawing/2014/main" id="{1B9FE66C-E80D-2F4A-B3C5-7076BFC643B3}"/>
              </a:ext>
            </a:extLst>
          </p:cNvPr>
          <p:cNvSpPr/>
          <p:nvPr/>
        </p:nvSpPr>
        <p:spPr>
          <a:xfrm>
            <a:off x="7656531" y="4596237"/>
            <a:ext cx="643570" cy="665214"/>
          </a:xfrm>
          <a:custGeom>
            <a:avLst/>
            <a:gdLst>
              <a:gd name="connsiteX0" fmla="*/ 547992 w 552259"/>
              <a:gd name="connsiteY0" fmla="*/ 365689 h 570832"/>
              <a:gd name="connsiteX1" fmla="*/ 487916 w 552259"/>
              <a:gd name="connsiteY1" fmla="*/ 315402 h 570832"/>
              <a:gd name="connsiteX2" fmla="*/ 490191 w 552259"/>
              <a:gd name="connsiteY2" fmla="*/ 285416 h 570832"/>
              <a:gd name="connsiteX3" fmla="*/ 487915 w 552259"/>
              <a:gd name="connsiteY3" fmla="*/ 255429 h 570832"/>
              <a:gd name="connsiteX4" fmla="*/ 547992 w 552259"/>
              <a:gd name="connsiteY4" fmla="*/ 205142 h 570832"/>
              <a:gd name="connsiteX5" fmla="*/ 550664 w 552259"/>
              <a:gd name="connsiteY5" fmla="*/ 190080 h 570832"/>
              <a:gd name="connsiteX6" fmla="*/ 495963 w 552259"/>
              <a:gd name="connsiteY6" fmla="*/ 95335 h 570832"/>
              <a:gd name="connsiteX7" fmla="*/ 481585 w 552259"/>
              <a:gd name="connsiteY7" fmla="*/ 90109 h 570832"/>
              <a:gd name="connsiteX8" fmla="*/ 408106 w 552259"/>
              <a:gd name="connsiteY8" fmla="*/ 116959 h 570832"/>
              <a:gd name="connsiteX9" fmla="*/ 356066 w 552259"/>
              <a:gd name="connsiteY9" fmla="*/ 87031 h 570832"/>
              <a:gd name="connsiteX10" fmla="*/ 342548 w 552259"/>
              <a:gd name="connsiteY10" fmla="*/ 9835 h 570832"/>
              <a:gd name="connsiteX11" fmla="*/ 330830 w 552259"/>
              <a:gd name="connsiteY11" fmla="*/ 0 h 570832"/>
              <a:gd name="connsiteX12" fmla="*/ 221430 w 552259"/>
              <a:gd name="connsiteY12" fmla="*/ 0 h 570832"/>
              <a:gd name="connsiteX13" fmla="*/ 209712 w 552259"/>
              <a:gd name="connsiteY13" fmla="*/ 9837 h 570832"/>
              <a:gd name="connsiteX14" fmla="*/ 196194 w 552259"/>
              <a:gd name="connsiteY14" fmla="*/ 87033 h 570832"/>
              <a:gd name="connsiteX15" fmla="*/ 144154 w 552259"/>
              <a:gd name="connsiteY15" fmla="*/ 116961 h 570832"/>
              <a:gd name="connsiteX16" fmla="*/ 70674 w 552259"/>
              <a:gd name="connsiteY16" fmla="*/ 90110 h 570832"/>
              <a:gd name="connsiteX17" fmla="*/ 56296 w 552259"/>
              <a:gd name="connsiteY17" fmla="*/ 95337 h 570832"/>
              <a:gd name="connsiteX18" fmla="*/ 1596 w 552259"/>
              <a:gd name="connsiteY18" fmla="*/ 190080 h 570832"/>
              <a:gd name="connsiteX19" fmla="*/ 4267 w 552259"/>
              <a:gd name="connsiteY19" fmla="*/ 205142 h 570832"/>
              <a:gd name="connsiteX20" fmla="*/ 64343 w 552259"/>
              <a:gd name="connsiteY20" fmla="*/ 255429 h 570832"/>
              <a:gd name="connsiteX21" fmla="*/ 62068 w 552259"/>
              <a:gd name="connsiteY21" fmla="*/ 285416 h 570832"/>
              <a:gd name="connsiteX22" fmla="*/ 64345 w 552259"/>
              <a:gd name="connsiteY22" fmla="*/ 315402 h 570832"/>
              <a:gd name="connsiteX23" fmla="*/ 4267 w 552259"/>
              <a:gd name="connsiteY23" fmla="*/ 365689 h 570832"/>
              <a:gd name="connsiteX24" fmla="*/ 1596 w 552259"/>
              <a:gd name="connsiteY24" fmla="*/ 380751 h 570832"/>
              <a:gd name="connsiteX25" fmla="*/ 56296 w 552259"/>
              <a:gd name="connsiteY25" fmla="*/ 475494 h 570832"/>
              <a:gd name="connsiteX26" fmla="*/ 70674 w 552259"/>
              <a:gd name="connsiteY26" fmla="*/ 480721 h 570832"/>
              <a:gd name="connsiteX27" fmla="*/ 144153 w 552259"/>
              <a:gd name="connsiteY27" fmla="*/ 453871 h 570832"/>
              <a:gd name="connsiteX28" fmla="*/ 196193 w 552259"/>
              <a:gd name="connsiteY28" fmla="*/ 483799 h 570832"/>
              <a:gd name="connsiteX29" fmla="*/ 209711 w 552259"/>
              <a:gd name="connsiteY29" fmla="*/ 560995 h 570832"/>
              <a:gd name="connsiteX30" fmla="*/ 221429 w 552259"/>
              <a:gd name="connsiteY30" fmla="*/ 570832 h 570832"/>
              <a:gd name="connsiteX31" fmla="*/ 330829 w 552259"/>
              <a:gd name="connsiteY31" fmla="*/ 570832 h 570832"/>
              <a:gd name="connsiteX32" fmla="*/ 342547 w 552259"/>
              <a:gd name="connsiteY32" fmla="*/ 560995 h 570832"/>
              <a:gd name="connsiteX33" fmla="*/ 356065 w 552259"/>
              <a:gd name="connsiteY33" fmla="*/ 483799 h 570832"/>
              <a:gd name="connsiteX34" fmla="*/ 408105 w 552259"/>
              <a:gd name="connsiteY34" fmla="*/ 453871 h 570832"/>
              <a:gd name="connsiteX35" fmla="*/ 481584 w 552259"/>
              <a:gd name="connsiteY35" fmla="*/ 480721 h 570832"/>
              <a:gd name="connsiteX36" fmla="*/ 495962 w 552259"/>
              <a:gd name="connsiteY36" fmla="*/ 475494 h 570832"/>
              <a:gd name="connsiteX37" fmla="*/ 550663 w 552259"/>
              <a:gd name="connsiteY37" fmla="*/ 380751 h 570832"/>
              <a:gd name="connsiteX38" fmla="*/ 547992 w 552259"/>
              <a:gd name="connsiteY38" fmla="*/ 365689 h 570832"/>
              <a:gd name="connsiteX39" fmla="*/ 276130 w 552259"/>
              <a:gd name="connsiteY39" fmla="*/ 404339 h 570832"/>
              <a:gd name="connsiteX40" fmla="*/ 157206 w 552259"/>
              <a:gd name="connsiteY40" fmla="*/ 285416 h 570832"/>
              <a:gd name="connsiteX41" fmla="*/ 276130 w 552259"/>
              <a:gd name="connsiteY41" fmla="*/ 166492 h 570832"/>
              <a:gd name="connsiteX42" fmla="*/ 395053 w 552259"/>
              <a:gd name="connsiteY42" fmla="*/ 285416 h 570832"/>
              <a:gd name="connsiteX43" fmla="*/ 276130 w 552259"/>
              <a:gd name="connsiteY43" fmla="*/ 404339 h 57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52259" h="570832">
                <a:moveTo>
                  <a:pt x="547992" y="365689"/>
                </a:moveTo>
                <a:lnTo>
                  <a:pt x="487916" y="315402"/>
                </a:lnTo>
                <a:cubicBezTo>
                  <a:pt x="489448" y="304915"/>
                  <a:pt x="490191" y="295055"/>
                  <a:pt x="490191" y="285416"/>
                </a:cubicBezTo>
                <a:cubicBezTo>
                  <a:pt x="490191" y="275776"/>
                  <a:pt x="489448" y="265916"/>
                  <a:pt x="487915" y="255429"/>
                </a:cubicBezTo>
                <a:lnTo>
                  <a:pt x="547992" y="205142"/>
                </a:lnTo>
                <a:cubicBezTo>
                  <a:pt x="552429" y="201438"/>
                  <a:pt x="553556" y="195085"/>
                  <a:pt x="550664" y="190080"/>
                </a:cubicBezTo>
                <a:lnTo>
                  <a:pt x="495963" y="95335"/>
                </a:lnTo>
                <a:cubicBezTo>
                  <a:pt x="493071" y="90342"/>
                  <a:pt x="487020" y="88135"/>
                  <a:pt x="481585" y="90109"/>
                </a:cubicBezTo>
                <a:lnTo>
                  <a:pt x="408106" y="116959"/>
                </a:lnTo>
                <a:cubicBezTo>
                  <a:pt x="392393" y="104661"/>
                  <a:pt x="374938" y="94614"/>
                  <a:pt x="356066" y="87031"/>
                </a:cubicBezTo>
                <a:lnTo>
                  <a:pt x="342548" y="9835"/>
                </a:lnTo>
                <a:cubicBezTo>
                  <a:pt x="341549" y="4146"/>
                  <a:pt x="336602" y="0"/>
                  <a:pt x="330830" y="0"/>
                </a:cubicBezTo>
                <a:lnTo>
                  <a:pt x="221430" y="0"/>
                </a:lnTo>
                <a:cubicBezTo>
                  <a:pt x="215658" y="0"/>
                  <a:pt x="210710" y="4146"/>
                  <a:pt x="209712" y="9837"/>
                </a:cubicBezTo>
                <a:lnTo>
                  <a:pt x="196194" y="87033"/>
                </a:lnTo>
                <a:cubicBezTo>
                  <a:pt x="177322" y="94616"/>
                  <a:pt x="159867" y="104663"/>
                  <a:pt x="144154" y="116961"/>
                </a:cubicBezTo>
                <a:lnTo>
                  <a:pt x="70674" y="90110"/>
                </a:lnTo>
                <a:cubicBezTo>
                  <a:pt x="65273" y="88101"/>
                  <a:pt x="59177" y="90331"/>
                  <a:pt x="56296" y="95337"/>
                </a:cubicBezTo>
                <a:lnTo>
                  <a:pt x="1596" y="190080"/>
                </a:lnTo>
                <a:cubicBezTo>
                  <a:pt x="-1297" y="195086"/>
                  <a:pt x="-169" y="201439"/>
                  <a:pt x="4267" y="205142"/>
                </a:cubicBezTo>
                <a:lnTo>
                  <a:pt x="64343" y="255429"/>
                </a:lnTo>
                <a:cubicBezTo>
                  <a:pt x="62812" y="265916"/>
                  <a:pt x="62068" y="275776"/>
                  <a:pt x="62068" y="285416"/>
                </a:cubicBezTo>
                <a:cubicBezTo>
                  <a:pt x="62068" y="295055"/>
                  <a:pt x="62812" y="304915"/>
                  <a:pt x="64345" y="315402"/>
                </a:cubicBezTo>
                <a:lnTo>
                  <a:pt x="4267" y="365689"/>
                </a:lnTo>
                <a:cubicBezTo>
                  <a:pt x="-169" y="369393"/>
                  <a:pt x="-1297" y="375746"/>
                  <a:pt x="1596" y="380751"/>
                </a:cubicBezTo>
                <a:lnTo>
                  <a:pt x="56296" y="475494"/>
                </a:lnTo>
                <a:cubicBezTo>
                  <a:pt x="59199" y="480500"/>
                  <a:pt x="65308" y="482707"/>
                  <a:pt x="70674" y="480721"/>
                </a:cubicBezTo>
                <a:lnTo>
                  <a:pt x="144153" y="453871"/>
                </a:lnTo>
                <a:cubicBezTo>
                  <a:pt x="159866" y="466169"/>
                  <a:pt x="177321" y="476216"/>
                  <a:pt x="196193" y="483799"/>
                </a:cubicBezTo>
                <a:lnTo>
                  <a:pt x="209711" y="560995"/>
                </a:lnTo>
                <a:cubicBezTo>
                  <a:pt x="210710" y="566686"/>
                  <a:pt x="215657" y="570832"/>
                  <a:pt x="221429" y="570832"/>
                </a:cubicBezTo>
                <a:lnTo>
                  <a:pt x="330829" y="570832"/>
                </a:lnTo>
                <a:cubicBezTo>
                  <a:pt x="336601" y="570832"/>
                  <a:pt x="341549" y="566686"/>
                  <a:pt x="342547" y="560995"/>
                </a:cubicBezTo>
                <a:lnTo>
                  <a:pt x="356065" y="483799"/>
                </a:lnTo>
                <a:cubicBezTo>
                  <a:pt x="374937" y="476216"/>
                  <a:pt x="392392" y="466169"/>
                  <a:pt x="408105" y="453871"/>
                </a:cubicBezTo>
                <a:lnTo>
                  <a:pt x="481584" y="480721"/>
                </a:lnTo>
                <a:cubicBezTo>
                  <a:pt x="486985" y="482661"/>
                  <a:pt x="493070" y="480500"/>
                  <a:pt x="495962" y="475494"/>
                </a:cubicBezTo>
                <a:lnTo>
                  <a:pt x="550663" y="380751"/>
                </a:lnTo>
                <a:cubicBezTo>
                  <a:pt x="553555" y="375746"/>
                  <a:pt x="552429" y="369393"/>
                  <a:pt x="547992" y="365689"/>
                </a:cubicBezTo>
                <a:close/>
                <a:moveTo>
                  <a:pt x="276130" y="404339"/>
                </a:moveTo>
                <a:cubicBezTo>
                  <a:pt x="210559" y="404339"/>
                  <a:pt x="157206" y="350986"/>
                  <a:pt x="157206" y="285416"/>
                </a:cubicBezTo>
                <a:cubicBezTo>
                  <a:pt x="157206" y="219845"/>
                  <a:pt x="210559" y="166492"/>
                  <a:pt x="276130" y="166492"/>
                </a:cubicBezTo>
                <a:cubicBezTo>
                  <a:pt x="341700" y="166492"/>
                  <a:pt x="395053" y="219846"/>
                  <a:pt x="395053" y="285416"/>
                </a:cubicBezTo>
                <a:cubicBezTo>
                  <a:pt x="395053" y="350985"/>
                  <a:pt x="341700" y="404339"/>
                  <a:pt x="276130" y="404339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4" name="Forma libre 104">
            <a:extLst>
              <a:ext uri="{FF2B5EF4-FFF2-40B4-BE49-F238E27FC236}">
                <a16:creationId xmlns:a16="http://schemas.microsoft.com/office/drawing/2014/main" id="{253ED3E3-EE52-E848-ACA7-F4F03BAED0FD}"/>
              </a:ext>
            </a:extLst>
          </p:cNvPr>
          <p:cNvSpPr/>
          <p:nvPr/>
        </p:nvSpPr>
        <p:spPr>
          <a:xfrm>
            <a:off x="14227853" y="4449487"/>
            <a:ext cx="142707" cy="356769"/>
          </a:xfrm>
          <a:custGeom>
            <a:avLst/>
            <a:gdLst>
              <a:gd name="connsiteX0" fmla="*/ 0 w 142707"/>
              <a:gd name="connsiteY0" fmla="*/ 35682 h 356769"/>
              <a:gd name="connsiteX1" fmla="*/ 0 w 142707"/>
              <a:gd name="connsiteY1" fmla="*/ 321097 h 356769"/>
              <a:gd name="connsiteX2" fmla="*/ 35677 w 142707"/>
              <a:gd name="connsiteY2" fmla="*/ 356774 h 356769"/>
              <a:gd name="connsiteX3" fmla="*/ 142708 w 142707"/>
              <a:gd name="connsiteY3" fmla="*/ 356774 h 356769"/>
              <a:gd name="connsiteX4" fmla="*/ 142708 w 142707"/>
              <a:gd name="connsiteY4" fmla="*/ 5 h 356769"/>
              <a:gd name="connsiteX5" fmla="*/ 35677 w 142707"/>
              <a:gd name="connsiteY5" fmla="*/ 5 h 356769"/>
              <a:gd name="connsiteX6" fmla="*/ 0 w 142707"/>
              <a:gd name="connsiteY6" fmla="*/ 35682 h 35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707" h="356769">
                <a:moveTo>
                  <a:pt x="0" y="35682"/>
                </a:moveTo>
                <a:lnTo>
                  <a:pt x="0" y="321097"/>
                </a:lnTo>
                <a:cubicBezTo>
                  <a:pt x="0" y="340800"/>
                  <a:pt x="15972" y="356774"/>
                  <a:pt x="35677" y="356774"/>
                </a:cubicBezTo>
                <a:lnTo>
                  <a:pt x="142708" y="356774"/>
                </a:lnTo>
                <a:lnTo>
                  <a:pt x="142708" y="5"/>
                </a:lnTo>
                <a:lnTo>
                  <a:pt x="35677" y="5"/>
                </a:lnTo>
                <a:cubicBezTo>
                  <a:pt x="15972" y="5"/>
                  <a:pt x="0" y="15977"/>
                  <a:pt x="0" y="35682"/>
                </a:cubicBezTo>
                <a:close/>
              </a:path>
            </a:pathLst>
          </a:custGeom>
          <a:solidFill>
            <a:schemeClr val="bg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5" name="Forma libre 105">
            <a:extLst>
              <a:ext uri="{FF2B5EF4-FFF2-40B4-BE49-F238E27FC236}">
                <a16:creationId xmlns:a16="http://schemas.microsoft.com/office/drawing/2014/main" id="{852CFCBD-4499-BA49-A99F-3C6A6C11D419}"/>
              </a:ext>
            </a:extLst>
          </p:cNvPr>
          <p:cNvSpPr/>
          <p:nvPr/>
        </p:nvSpPr>
        <p:spPr>
          <a:xfrm>
            <a:off x="14406237" y="4306774"/>
            <a:ext cx="392446" cy="499474"/>
          </a:xfrm>
          <a:custGeom>
            <a:avLst/>
            <a:gdLst>
              <a:gd name="connsiteX0" fmla="*/ 326568 w 392446"/>
              <a:gd name="connsiteY0" fmla="*/ 178383 h 499474"/>
              <a:gd name="connsiteX1" fmla="*/ 221174 w 392446"/>
              <a:gd name="connsiteY1" fmla="*/ 178383 h 499474"/>
              <a:gd name="connsiteX2" fmla="*/ 205792 w 392446"/>
              <a:gd name="connsiteY2" fmla="*/ 169586 h 499474"/>
              <a:gd name="connsiteX3" fmla="*/ 205566 w 392446"/>
              <a:gd name="connsiteY3" fmla="*/ 151887 h 499474"/>
              <a:gd name="connsiteX4" fmla="*/ 242723 w 392446"/>
              <a:gd name="connsiteY4" fmla="*/ 84975 h 499474"/>
              <a:gd name="connsiteX5" fmla="*/ 245040 w 392446"/>
              <a:gd name="connsiteY5" fmla="*/ 37713 h 499474"/>
              <a:gd name="connsiteX6" fmla="*/ 208910 w 392446"/>
              <a:gd name="connsiteY6" fmla="*/ 7088 h 499474"/>
              <a:gd name="connsiteX7" fmla="*/ 182710 w 392446"/>
              <a:gd name="connsiteY7" fmla="*/ 538 h 499474"/>
              <a:gd name="connsiteX8" fmla="*/ 165133 w 392446"/>
              <a:gd name="connsiteY8" fmla="*/ 5904 h 499474"/>
              <a:gd name="connsiteX9" fmla="*/ 22878 w 392446"/>
              <a:gd name="connsiteY9" fmla="*/ 163942 h 499474"/>
              <a:gd name="connsiteX10" fmla="*/ 5 w 392446"/>
              <a:gd name="connsiteY10" fmla="*/ 223606 h 499474"/>
              <a:gd name="connsiteX11" fmla="*/ 5 w 392446"/>
              <a:gd name="connsiteY11" fmla="*/ 410283 h 499474"/>
              <a:gd name="connsiteX12" fmla="*/ 89197 w 392446"/>
              <a:gd name="connsiteY12" fmla="*/ 499475 h 499474"/>
              <a:gd name="connsiteX13" fmla="*/ 266659 w 392446"/>
              <a:gd name="connsiteY13" fmla="*/ 499458 h 499474"/>
              <a:gd name="connsiteX14" fmla="*/ 352680 w 392446"/>
              <a:gd name="connsiteY14" fmla="*/ 433853 h 499474"/>
              <a:gd name="connsiteX15" fmla="*/ 390761 w 392446"/>
              <a:gd name="connsiteY15" fmla="*/ 259091 h 499474"/>
              <a:gd name="connsiteX16" fmla="*/ 392451 w 392446"/>
              <a:gd name="connsiteY16" fmla="*/ 244267 h 499474"/>
              <a:gd name="connsiteX17" fmla="*/ 326567 w 392446"/>
              <a:gd name="connsiteY17" fmla="*/ 178383 h 499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2446" h="499474">
                <a:moveTo>
                  <a:pt x="326568" y="178383"/>
                </a:moveTo>
                <a:lnTo>
                  <a:pt x="221174" y="178383"/>
                </a:lnTo>
                <a:cubicBezTo>
                  <a:pt x="211959" y="178383"/>
                  <a:pt x="207342" y="172234"/>
                  <a:pt x="205792" y="169586"/>
                </a:cubicBezTo>
                <a:cubicBezTo>
                  <a:pt x="204242" y="166955"/>
                  <a:pt x="201106" y="159935"/>
                  <a:pt x="205566" y="151887"/>
                </a:cubicBezTo>
                <a:lnTo>
                  <a:pt x="242723" y="84975"/>
                </a:lnTo>
                <a:cubicBezTo>
                  <a:pt x="250876" y="70324"/>
                  <a:pt x="251712" y="53096"/>
                  <a:pt x="245040" y="37713"/>
                </a:cubicBezTo>
                <a:cubicBezTo>
                  <a:pt x="238368" y="22314"/>
                  <a:pt x="225198" y="11147"/>
                  <a:pt x="208910" y="7088"/>
                </a:cubicBezTo>
                <a:lnTo>
                  <a:pt x="182710" y="538"/>
                </a:lnTo>
                <a:cubicBezTo>
                  <a:pt x="176334" y="-1064"/>
                  <a:pt x="169575" y="974"/>
                  <a:pt x="165133" y="5904"/>
                </a:cubicBezTo>
                <a:lnTo>
                  <a:pt x="22878" y="163942"/>
                </a:lnTo>
                <a:cubicBezTo>
                  <a:pt x="8123" y="180369"/>
                  <a:pt x="5" y="201552"/>
                  <a:pt x="5" y="223606"/>
                </a:cubicBezTo>
                <a:lnTo>
                  <a:pt x="5" y="410283"/>
                </a:lnTo>
                <a:cubicBezTo>
                  <a:pt x="5" y="459461"/>
                  <a:pt x="40020" y="499475"/>
                  <a:pt x="89197" y="499475"/>
                </a:cubicBezTo>
                <a:lnTo>
                  <a:pt x="266659" y="499458"/>
                </a:lnTo>
                <a:cubicBezTo>
                  <a:pt x="306726" y="499458"/>
                  <a:pt x="342107" y="472474"/>
                  <a:pt x="352680" y="433853"/>
                </a:cubicBezTo>
                <a:lnTo>
                  <a:pt x="390761" y="259091"/>
                </a:lnTo>
                <a:cubicBezTo>
                  <a:pt x="391876" y="254231"/>
                  <a:pt x="392451" y="249249"/>
                  <a:pt x="392451" y="244267"/>
                </a:cubicBezTo>
                <a:cubicBezTo>
                  <a:pt x="392451" y="207945"/>
                  <a:pt x="362889" y="178383"/>
                  <a:pt x="326567" y="178383"/>
                </a:cubicBezTo>
                <a:close/>
              </a:path>
            </a:pathLst>
          </a:custGeom>
          <a:solidFill>
            <a:schemeClr val="bg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7" name="Forma libre 227">
            <a:extLst>
              <a:ext uri="{FF2B5EF4-FFF2-40B4-BE49-F238E27FC236}">
                <a16:creationId xmlns:a16="http://schemas.microsoft.com/office/drawing/2014/main" id="{D0C65DD3-5359-4047-BBAE-3A4FC5CF2A95}"/>
              </a:ext>
            </a:extLst>
          </p:cNvPr>
          <p:cNvSpPr/>
          <p:nvPr/>
        </p:nvSpPr>
        <p:spPr>
          <a:xfrm>
            <a:off x="18321528" y="6875410"/>
            <a:ext cx="190276" cy="332984"/>
          </a:xfrm>
          <a:custGeom>
            <a:avLst/>
            <a:gdLst>
              <a:gd name="connsiteX0" fmla="*/ 190276 w 190276"/>
              <a:gd name="connsiteY0" fmla="*/ 225953 h 332984"/>
              <a:gd name="connsiteX1" fmla="*/ 109399 w 190276"/>
              <a:gd name="connsiteY1" fmla="*/ 142707 h 332984"/>
              <a:gd name="connsiteX2" fmla="*/ 80876 w 190276"/>
              <a:gd name="connsiteY2" fmla="*/ 142707 h 332984"/>
              <a:gd name="connsiteX3" fmla="*/ 47569 w 190276"/>
              <a:gd name="connsiteY3" fmla="*/ 107030 h 332984"/>
              <a:gd name="connsiteX4" fmla="*/ 80876 w 190276"/>
              <a:gd name="connsiteY4" fmla="*/ 71353 h 332984"/>
              <a:gd name="connsiteX5" fmla="*/ 166492 w 190276"/>
              <a:gd name="connsiteY5" fmla="*/ 71353 h 332984"/>
              <a:gd name="connsiteX6" fmla="*/ 190276 w 190276"/>
              <a:gd name="connsiteY6" fmla="*/ 47569 h 332984"/>
              <a:gd name="connsiteX7" fmla="*/ 166492 w 190276"/>
              <a:gd name="connsiteY7" fmla="*/ 23784 h 332984"/>
              <a:gd name="connsiteX8" fmla="*/ 118922 w 190276"/>
              <a:gd name="connsiteY8" fmla="*/ 23784 h 332984"/>
              <a:gd name="connsiteX9" fmla="*/ 95138 w 190276"/>
              <a:gd name="connsiteY9" fmla="*/ 0 h 332984"/>
              <a:gd name="connsiteX10" fmla="*/ 71354 w 190276"/>
              <a:gd name="connsiteY10" fmla="*/ 23784 h 332984"/>
              <a:gd name="connsiteX11" fmla="*/ 71354 w 190276"/>
              <a:gd name="connsiteY11" fmla="*/ 24775 h 332984"/>
              <a:gd name="connsiteX12" fmla="*/ 0 w 190276"/>
              <a:gd name="connsiteY12" fmla="*/ 107030 h 332984"/>
              <a:gd name="connsiteX13" fmla="*/ 80877 w 190276"/>
              <a:gd name="connsiteY13" fmla="*/ 190276 h 332984"/>
              <a:gd name="connsiteX14" fmla="*/ 109400 w 190276"/>
              <a:gd name="connsiteY14" fmla="*/ 190276 h 332984"/>
              <a:gd name="connsiteX15" fmla="*/ 142708 w 190276"/>
              <a:gd name="connsiteY15" fmla="*/ 225953 h 332984"/>
              <a:gd name="connsiteX16" fmla="*/ 109400 w 190276"/>
              <a:gd name="connsiteY16" fmla="*/ 261630 h 332984"/>
              <a:gd name="connsiteX17" fmla="*/ 23784 w 190276"/>
              <a:gd name="connsiteY17" fmla="*/ 261630 h 332984"/>
              <a:gd name="connsiteX18" fmla="*/ 0 w 190276"/>
              <a:gd name="connsiteY18" fmla="*/ 285414 h 332984"/>
              <a:gd name="connsiteX19" fmla="*/ 23784 w 190276"/>
              <a:gd name="connsiteY19" fmla="*/ 309200 h 332984"/>
              <a:gd name="connsiteX20" fmla="*/ 71354 w 190276"/>
              <a:gd name="connsiteY20" fmla="*/ 309200 h 332984"/>
              <a:gd name="connsiteX21" fmla="*/ 95138 w 190276"/>
              <a:gd name="connsiteY21" fmla="*/ 332984 h 332984"/>
              <a:gd name="connsiteX22" fmla="*/ 118922 w 190276"/>
              <a:gd name="connsiteY22" fmla="*/ 309200 h 332984"/>
              <a:gd name="connsiteX23" fmla="*/ 118922 w 190276"/>
              <a:gd name="connsiteY23" fmla="*/ 308209 h 332984"/>
              <a:gd name="connsiteX24" fmla="*/ 190276 w 190276"/>
              <a:gd name="connsiteY24" fmla="*/ 225953 h 332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0276" h="332984">
                <a:moveTo>
                  <a:pt x="190276" y="225953"/>
                </a:moveTo>
                <a:cubicBezTo>
                  <a:pt x="190276" y="180056"/>
                  <a:pt x="153995" y="142707"/>
                  <a:pt x="109399" y="142707"/>
                </a:cubicBezTo>
                <a:lnTo>
                  <a:pt x="80876" y="142707"/>
                </a:lnTo>
                <a:cubicBezTo>
                  <a:pt x="62504" y="142707"/>
                  <a:pt x="47569" y="126703"/>
                  <a:pt x="47569" y="107030"/>
                </a:cubicBezTo>
                <a:cubicBezTo>
                  <a:pt x="47569" y="87356"/>
                  <a:pt x="62504" y="71353"/>
                  <a:pt x="80876" y="71353"/>
                </a:cubicBezTo>
                <a:lnTo>
                  <a:pt x="166492" y="71353"/>
                </a:lnTo>
                <a:cubicBezTo>
                  <a:pt x="179639" y="71353"/>
                  <a:pt x="190276" y="60703"/>
                  <a:pt x="190276" y="47569"/>
                </a:cubicBezTo>
                <a:cubicBezTo>
                  <a:pt x="190276" y="34434"/>
                  <a:pt x="179638" y="23784"/>
                  <a:pt x="166492" y="23784"/>
                </a:cubicBezTo>
                <a:lnTo>
                  <a:pt x="118922" y="23784"/>
                </a:lnTo>
                <a:cubicBezTo>
                  <a:pt x="118922" y="10650"/>
                  <a:pt x="108284" y="0"/>
                  <a:pt x="95138" y="0"/>
                </a:cubicBezTo>
                <a:cubicBezTo>
                  <a:pt x="81992" y="0"/>
                  <a:pt x="71354" y="10650"/>
                  <a:pt x="71354" y="23784"/>
                </a:cubicBezTo>
                <a:lnTo>
                  <a:pt x="71354" y="24775"/>
                </a:lnTo>
                <a:cubicBezTo>
                  <a:pt x="31285" y="29695"/>
                  <a:pt x="0" y="64489"/>
                  <a:pt x="0" y="107030"/>
                </a:cubicBezTo>
                <a:cubicBezTo>
                  <a:pt x="0" y="152927"/>
                  <a:pt x="36281" y="190276"/>
                  <a:pt x="80877" y="190276"/>
                </a:cubicBezTo>
                <a:lnTo>
                  <a:pt x="109400" y="190276"/>
                </a:lnTo>
                <a:cubicBezTo>
                  <a:pt x="127773" y="190276"/>
                  <a:pt x="142708" y="206280"/>
                  <a:pt x="142708" y="225953"/>
                </a:cubicBezTo>
                <a:cubicBezTo>
                  <a:pt x="142708" y="245627"/>
                  <a:pt x="127773" y="261630"/>
                  <a:pt x="109400" y="261630"/>
                </a:cubicBezTo>
                <a:lnTo>
                  <a:pt x="23784" y="261630"/>
                </a:lnTo>
                <a:cubicBezTo>
                  <a:pt x="10637" y="261630"/>
                  <a:pt x="0" y="272280"/>
                  <a:pt x="0" y="285414"/>
                </a:cubicBezTo>
                <a:cubicBezTo>
                  <a:pt x="0" y="298549"/>
                  <a:pt x="10637" y="309200"/>
                  <a:pt x="23784" y="309200"/>
                </a:cubicBezTo>
                <a:lnTo>
                  <a:pt x="71354" y="309200"/>
                </a:lnTo>
                <a:cubicBezTo>
                  <a:pt x="71354" y="322334"/>
                  <a:pt x="81992" y="332984"/>
                  <a:pt x="95138" y="332984"/>
                </a:cubicBezTo>
                <a:cubicBezTo>
                  <a:pt x="108284" y="332984"/>
                  <a:pt x="118922" y="322334"/>
                  <a:pt x="118922" y="309200"/>
                </a:cubicBezTo>
                <a:lnTo>
                  <a:pt x="118922" y="308209"/>
                </a:lnTo>
                <a:cubicBezTo>
                  <a:pt x="158991" y="303289"/>
                  <a:pt x="190276" y="268495"/>
                  <a:pt x="190276" y="225953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8" name="Forma libre 228">
            <a:extLst>
              <a:ext uri="{FF2B5EF4-FFF2-40B4-BE49-F238E27FC236}">
                <a16:creationId xmlns:a16="http://schemas.microsoft.com/office/drawing/2014/main" id="{4DC13A39-FEE8-4A4E-962C-A3356CED3E17}"/>
              </a:ext>
            </a:extLst>
          </p:cNvPr>
          <p:cNvSpPr/>
          <p:nvPr/>
        </p:nvSpPr>
        <p:spPr>
          <a:xfrm>
            <a:off x="18404773" y="6756487"/>
            <a:ext cx="297304" cy="564195"/>
          </a:xfrm>
          <a:custGeom>
            <a:avLst/>
            <a:gdLst>
              <a:gd name="connsiteX0" fmla="*/ 89771 w 297304"/>
              <a:gd name="connsiteY0" fmla="*/ 10812 h 564195"/>
              <a:gd name="connsiteX1" fmla="*/ 87575 w 297304"/>
              <a:gd name="connsiteY1" fmla="*/ 10150 h 564195"/>
              <a:gd name="connsiteX2" fmla="*/ 11890 w 297304"/>
              <a:gd name="connsiteY2" fmla="*/ 0 h 564195"/>
              <a:gd name="connsiteX3" fmla="*/ 938 w 297304"/>
              <a:gd name="connsiteY3" fmla="*/ 7258 h 564195"/>
              <a:gd name="connsiteX4" fmla="*/ 3354 w 297304"/>
              <a:gd name="connsiteY4" fmla="*/ 20172 h 564195"/>
              <a:gd name="connsiteX5" fmla="*/ 66288 w 297304"/>
              <a:gd name="connsiteY5" fmla="*/ 85081 h 564195"/>
              <a:gd name="connsiteX6" fmla="*/ 74824 w 297304"/>
              <a:gd name="connsiteY6" fmla="*/ 88693 h 564195"/>
              <a:gd name="connsiteX7" fmla="*/ 78319 w 297304"/>
              <a:gd name="connsiteY7" fmla="*/ 88170 h 564195"/>
              <a:gd name="connsiteX8" fmla="*/ 86542 w 297304"/>
              <a:gd name="connsiteY8" fmla="*/ 78844 h 564195"/>
              <a:gd name="connsiteX9" fmla="*/ 89679 w 297304"/>
              <a:gd name="connsiteY9" fmla="*/ 60819 h 564195"/>
              <a:gd name="connsiteX10" fmla="*/ 240153 w 297304"/>
              <a:gd name="connsiteY10" fmla="*/ 352425 h 564195"/>
              <a:gd name="connsiteX11" fmla="*/ 68623 w 297304"/>
              <a:gd name="connsiteY11" fmla="*/ 516192 h 564195"/>
              <a:gd name="connsiteX12" fmla="*/ 62465 w 297304"/>
              <a:gd name="connsiteY12" fmla="*/ 517853 h 564195"/>
              <a:gd name="connsiteX13" fmla="*/ 54079 w 297304"/>
              <a:gd name="connsiteY13" fmla="*/ 532433 h 564195"/>
              <a:gd name="connsiteX14" fmla="*/ 60275 w 297304"/>
              <a:gd name="connsiteY14" fmla="*/ 555397 h 564195"/>
              <a:gd name="connsiteX15" fmla="*/ 74855 w 297304"/>
              <a:gd name="connsiteY15" fmla="*/ 563781 h 564195"/>
              <a:gd name="connsiteX16" fmla="*/ 77773 w 297304"/>
              <a:gd name="connsiteY16" fmla="*/ 562994 h 564195"/>
              <a:gd name="connsiteX17" fmla="*/ 291715 w 297304"/>
              <a:gd name="connsiteY17" fmla="*/ 341635 h 564195"/>
              <a:gd name="connsiteX18" fmla="*/ 89771 w 297304"/>
              <a:gd name="connsiteY18" fmla="*/ 10812 h 564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7304" h="564195">
                <a:moveTo>
                  <a:pt x="89771" y="10812"/>
                </a:moveTo>
                <a:cubicBezTo>
                  <a:pt x="89771" y="10812"/>
                  <a:pt x="87943" y="10250"/>
                  <a:pt x="87575" y="10150"/>
                </a:cubicBezTo>
                <a:cubicBezTo>
                  <a:pt x="63060" y="3415"/>
                  <a:pt x="37591" y="0"/>
                  <a:pt x="11890" y="0"/>
                </a:cubicBezTo>
                <a:cubicBezTo>
                  <a:pt x="7117" y="0"/>
                  <a:pt x="2797" y="2857"/>
                  <a:pt x="938" y="7258"/>
                </a:cubicBezTo>
                <a:cubicBezTo>
                  <a:pt x="-920" y="11660"/>
                  <a:pt x="32" y="16746"/>
                  <a:pt x="3354" y="20172"/>
                </a:cubicBezTo>
                <a:lnTo>
                  <a:pt x="66288" y="85081"/>
                </a:lnTo>
                <a:cubicBezTo>
                  <a:pt x="68565" y="87426"/>
                  <a:pt x="71654" y="88693"/>
                  <a:pt x="74824" y="88693"/>
                </a:cubicBezTo>
                <a:cubicBezTo>
                  <a:pt x="75997" y="88693"/>
                  <a:pt x="77170" y="88519"/>
                  <a:pt x="78319" y="88170"/>
                </a:cubicBezTo>
                <a:cubicBezTo>
                  <a:pt x="82593" y="86845"/>
                  <a:pt x="85776" y="83245"/>
                  <a:pt x="86542" y="78844"/>
                </a:cubicBezTo>
                <a:lnTo>
                  <a:pt x="89679" y="60819"/>
                </a:lnTo>
                <a:cubicBezTo>
                  <a:pt x="205111" y="100921"/>
                  <a:pt x="276652" y="226088"/>
                  <a:pt x="240153" y="352425"/>
                </a:cubicBezTo>
                <a:cubicBezTo>
                  <a:pt x="216795" y="433281"/>
                  <a:pt x="149885" y="494285"/>
                  <a:pt x="68623" y="516192"/>
                </a:cubicBezTo>
                <a:lnTo>
                  <a:pt x="62465" y="517853"/>
                </a:lnTo>
                <a:cubicBezTo>
                  <a:pt x="56123" y="519563"/>
                  <a:pt x="52369" y="526091"/>
                  <a:pt x="54079" y="532433"/>
                </a:cubicBezTo>
                <a:lnTo>
                  <a:pt x="60275" y="555397"/>
                </a:lnTo>
                <a:cubicBezTo>
                  <a:pt x="61985" y="561740"/>
                  <a:pt x="68515" y="565494"/>
                  <a:pt x="74855" y="563781"/>
                </a:cubicBezTo>
                <a:lnTo>
                  <a:pt x="77773" y="562994"/>
                </a:lnTo>
                <a:cubicBezTo>
                  <a:pt x="184389" y="534212"/>
                  <a:pt x="270090" y="449929"/>
                  <a:pt x="291715" y="341635"/>
                </a:cubicBezTo>
                <a:cubicBezTo>
                  <a:pt x="321399" y="193009"/>
                  <a:pt x="229778" y="50571"/>
                  <a:pt x="89771" y="10812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9" name="Forma libre 229">
            <a:extLst>
              <a:ext uri="{FF2B5EF4-FFF2-40B4-BE49-F238E27FC236}">
                <a16:creationId xmlns:a16="http://schemas.microsoft.com/office/drawing/2014/main" id="{BF822889-8142-BD49-BAF1-5B8DE1E5441A}"/>
              </a:ext>
            </a:extLst>
          </p:cNvPr>
          <p:cNvSpPr/>
          <p:nvPr/>
        </p:nvSpPr>
        <p:spPr>
          <a:xfrm>
            <a:off x="18131249" y="6763121"/>
            <a:ext cx="297305" cy="564196"/>
          </a:xfrm>
          <a:custGeom>
            <a:avLst/>
            <a:gdLst>
              <a:gd name="connsiteX0" fmla="*/ 231018 w 297305"/>
              <a:gd name="connsiteY0" fmla="*/ 479116 h 564196"/>
              <a:gd name="connsiteX1" fmla="*/ 222483 w 297305"/>
              <a:gd name="connsiteY1" fmla="*/ 475503 h 564196"/>
              <a:gd name="connsiteX2" fmla="*/ 218988 w 297305"/>
              <a:gd name="connsiteY2" fmla="*/ 476026 h 564196"/>
              <a:gd name="connsiteX3" fmla="*/ 210765 w 297305"/>
              <a:gd name="connsiteY3" fmla="*/ 485353 h 564196"/>
              <a:gd name="connsiteX4" fmla="*/ 207628 w 297305"/>
              <a:gd name="connsiteY4" fmla="*/ 503377 h 564196"/>
              <a:gd name="connsiteX5" fmla="*/ 57152 w 297305"/>
              <a:gd name="connsiteY5" fmla="*/ 211769 h 564196"/>
              <a:gd name="connsiteX6" fmla="*/ 228683 w 297305"/>
              <a:gd name="connsiteY6" fmla="*/ 48002 h 564196"/>
              <a:gd name="connsiteX7" fmla="*/ 234840 w 297305"/>
              <a:gd name="connsiteY7" fmla="*/ 46343 h 564196"/>
              <a:gd name="connsiteX8" fmla="*/ 243227 w 297305"/>
              <a:gd name="connsiteY8" fmla="*/ 31763 h 564196"/>
              <a:gd name="connsiteX9" fmla="*/ 237031 w 297305"/>
              <a:gd name="connsiteY9" fmla="*/ 8798 h 564196"/>
              <a:gd name="connsiteX10" fmla="*/ 222450 w 297305"/>
              <a:gd name="connsiteY10" fmla="*/ 414 h 564196"/>
              <a:gd name="connsiteX11" fmla="*/ 219533 w 297305"/>
              <a:gd name="connsiteY11" fmla="*/ 1202 h 564196"/>
              <a:gd name="connsiteX12" fmla="*/ 5588 w 297305"/>
              <a:gd name="connsiteY12" fmla="*/ 222561 h 564196"/>
              <a:gd name="connsiteX13" fmla="*/ 207535 w 297305"/>
              <a:gd name="connsiteY13" fmla="*/ 553384 h 564196"/>
              <a:gd name="connsiteX14" fmla="*/ 209730 w 297305"/>
              <a:gd name="connsiteY14" fmla="*/ 554046 h 564196"/>
              <a:gd name="connsiteX15" fmla="*/ 285416 w 297305"/>
              <a:gd name="connsiteY15" fmla="*/ 564196 h 564196"/>
              <a:gd name="connsiteX16" fmla="*/ 296367 w 297305"/>
              <a:gd name="connsiteY16" fmla="*/ 556938 h 564196"/>
              <a:gd name="connsiteX17" fmla="*/ 293951 w 297305"/>
              <a:gd name="connsiteY17" fmla="*/ 544024 h 564196"/>
              <a:gd name="connsiteX18" fmla="*/ 231018 w 297305"/>
              <a:gd name="connsiteY18" fmla="*/ 479116 h 56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7305" h="564196">
                <a:moveTo>
                  <a:pt x="231018" y="479116"/>
                </a:moveTo>
                <a:cubicBezTo>
                  <a:pt x="228742" y="476770"/>
                  <a:pt x="225652" y="475503"/>
                  <a:pt x="222483" y="475503"/>
                </a:cubicBezTo>
                <a:cubicBezTo>
                  <a:pt x="221310" y="475503"/>
                  <a:pt x="220137" y="475677"/>
                  <a:pt x="218988" y="476026"/>
                </a:cubicBezTo>
                <a:cubicBezTo>
                  <a:pt x="214714" y="477351"/>
                  <a:pt x="211531" y="480951"/>
                  <a:pt x="210765" y="485353"/>
                </a:cubicBezTo>
                <a:lnTo>
                  <a:pt x="207628" y="503377"/>
                </a:lnTo>
                <a:cubicBezTo>
                  <a:pt x="92195" y="463274"/>
                  <a:pt x="20654" y="338107"/>
                  <a:pt x="57152" y="211769"/>
                </a:cubicBezTo>
                <a:cubicBezTo>
                  <a:pt x="80511" y="130913"/>
                  <a:pt x="147421" y="69911"/>
                  <a:pt x="228683" y="48002"/>
                </a:cubicBezTo>
                <a:lnTo>
                  <a:pt x="234840" y="46343"/>
                </a:lnTo>
                <a:cubicBezTo>
                  <a:pt x="241183" y="44633"/>
                  <a:pt x="244937" y="38105"/>
                  <a:pt x="243227" y="31763"/>
                </a:cubicBezTo>
                <a:lnTo>
                  <a:pt x="237031" y="8798"/>
                </a:lnTo>
                <a:cubicBezTo>
                  <a:pt x="235320" y="2456"/>
                  <a:pt x="228791" y="-1298"/>
                  <a:pt x="222450" y="414"/>
                </a:cubicBezTo>
                <a:lnTo>
                  <a:pt x="219533" y="1202"/>
                </a:lnTo>
                <a:cubicBezTo>
                  <a:pt x="112917" y="29984"/>
                  <a:pt x="27216" y="114266"/>
                  <a:pt x="5588" y="222561"/>
                </a:cubicBezTo>
                <a:cubicBezTo>
                  <a:pt x="-24092" y="371187"/>
                  <a:pt x="67527" y="513624"/>
                  <a:pt x="207535" y="553384"/>
                </a:cubicBezTo>
                <a:cubicBezTo>
                  <a:pt x="207535" y="553384"/>
                  <a:pt x="209363" y="553946"/>
                  <a:pt x="209730" y="554046"/>
                </a:cubicBezTo>
                <a:cubicBezTo>
                  <a:pt x="234247" y="560782"/>
                  <a:pt x="259715" y="564196"/>
                  <a:pt x="285416" y="564196"/>
                </a:cubicBezTo>
                <a:cubicBezTo>
                  <a:pt x="290189" y="564196"/>
                  <a:pt x="294509" y="561339"/>
                  <a:pt x="296367" y="556938"/>
                </a:cubicBezTo>
                <a:cubicBezTo>
                  <a:pt x="298226" y="552537"/>
                  <a:pt x="297274" y="547450"/>
                  <a:pt x="293951" y="544024"/>
                </a:cubicBezTo>
                <a:lnTo>
                  <a:pt x="231018" y="479116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0" name="Gráfico 67">
            <a:extLst>
              <a:ext uri="{FF2B5EF4-FFF2-40B4-BE49-F238E27FC236}">
                <a16:creationId xmlns:a16="http://schemas.microsoft.com/office/drawing/2014/main" id="{0983155A-BBC9-B14F-AC2D-95161C2E1F01}"/>
              </a:ext>
            </a:extLst>
          </p:cNvPr>
          <p:cNvSpPr/>
          <p:nvPr/>
        </p:nvSpPr>
        <p:spPr>
          <a:xfrm>
            <a:off x="11895994" y="8173531"/>
            <a:ext cx="570339" cy="570339"/>
          </a:xfrm>
          <a:custGeom>
            <a:avLst/>
            <a:gdLst>
              <a:gd name="connsiteX0" fmla="*/ 285170 w 570339"/>
              <a:gd name="connsiteY0" fmla="*/ 0 h 570339"/>
              <a:gd name="connsiteX1" fmla="*/ 0 w 570339"/>
              <a:gd name="connsiteY1" fmla="*/ 285170 h 570339"/>
              <a:gd name="connsiteX2" fmla="*/ 285170 w 570339"/>
              <a:gd name="connsiteY2" fmla="*/ 570340 h 570339"/>
              <a:gd name="connsiteX3" fmla="*/ 570340 w 570339"/>
              <a:gd name="connsiteY3" fmla="*/ 285170 h 570339"/>
              <a:gd name="connsiteX4" fmla="*/ 285170 w 570339"/>
              <a:gd name="connsiteY4" fmla="*/ 0 h 570339"/>
              <a:gd name="connsiteX5" fmla="*/ 320816 w 570339"/>
              <a:gd name="connsiteY5" fmla="*/ 463401 h 570339"/>
              <a:gd name="connsiteX6" fmla="*/ 249524 w 570339"/>
              <a:gd name="connsiteY6" fmla="*/ 463401 h 570339"/>
              <a:gd name="connsiteX7" fmla="*/ 249524 w 570339"/>
              <a:gd name="connsiteY7" fmla="*/ 392109 h 570339"/>
              <a:gd name="connsiteX8" fmla="*/ 320816 w 570339"/>
              <a:gd name="connsiteY8" fmla="*/ 392109 h 570339"/>
              <a:gd name="connsiteX9" fmla="*/ 356462 w 570339"/>
              <a:gd name="connsiteY9" fmla="*/ 299930 h 570339"/>
              <a:gd name="connsiteX10" fmla="*/ 320816 w 570339"/>
              <a:gd name="connsiteY10" fmla="*/ 335576 h 570339"/>
              <a:gd name="connsiteX11" fmla="*/ 320816 w 570339"/>
              <a:gd name="connsiteY11" fmla="*/ 356462 h 570339"/>
              <a:gd name="connsiteX12" fmla="*/ 249524 w 570339"/>
              <a:gd name="connsiteY12" fmla="*/ 356462 h 570339"/>
              <a:gd name="connsiteX13" fmla="*/ 249524 w 570339"/>
              <a:gd name="connsiteY13" fmla="*/ 320816 h 570339"/>
              <a:gd name="connsiteX14" fmla="*/ 259967 w 570339"/>
              <a:gd name="connsiteY14" fmla="*/ 295613 h 570339"/>
              <a:gd name="connsiteX15" fmla="*/ 306056 w 570339"/>
              <a:gd name="connsiteY15" fmla="*/ 249524 h 570339"/>
              <a:gd name="connsiteX16" fmla="*/ 320816 w 570339"/>
              <a:gd name="connsiteY16" fmla="*/ 213878 h 570339"/>
              <a:gd name="connsiteX17" fmla="*/ 285170 w 570339"/>
              <a:gd name="connsiteY17" fmla="*/ 178232 h 570339"/>
              <a:gd name="connsiteX18" fmla="*/ 249524 w 570339"/>
              <a:gd name="connsiteY18" fmla="*/ 213878 h 570339"/>
              <a:gd name="connsiteX19" fmla="*/ 249524 w 570339"/>
              <a:gd name="connsiteY19" fmla="*/ 249524 h 570339"/>
              <a:gd name="connsiteX20" fmla="*/ 178232 w 570339"/>
              <a:gd name="connsiteY20" fmla="*/ 249524 h 570339"/>
              <a:gd name="connsiteX21" fmla="*/ 178232 w 570339"/>
              <a:gd name="connsiteY21" fmla="*/ 213878 h 570339"/>
              <a:gd name="connsiteX22" fmla="*/ 285171 w 570339"/>
              <a:gd name="connsiteY22" fmla="*/ 106939 h 570339"/>
              <a:gd name="connsiteX23" fmla="*/ 392110 w 570339"/>
              <a:gd name="connsiteY23" fmla="*/ 213878 h 570339"/>
              <a:gd name="connsiteX24" fmla="*/ 356462 w 570339"/>
              <a:gd name="connsiteY24" fmla="*/ 299930 h 57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0339" h="570339">
                <a:moveTo>
                  <a:pt x="285170" y="0"/>
                </a:moveTo>
                <a:cubicBezTo>
                  <a:pt x="127929" y="0"/>
                  <a:pt x="0" y="127929"/>
                  <a:pt x="0" y="285170"/>
                </a:cubicBezTo>
                <a:cubicBezTo>
                  <a:pt x="0" y="442411"/>
                  <a:pt x="127929" y="570340"/>
                  <a:pt x="285170" y="570340"/>
                </a:cubicBezTo>
                <a:cubicBezTo>
                  <a:pt x="442411" y="570340"/>
                  <a:pt x="570340" y="442411"/>
                  <a:pt x="570340" y="285170"/>
                </a:cubicBezTo>
                <a:cubicBezTo>
                  <a:pt x="570340" y="127929"/>
                  <a:pt x="442410" y="0"/>
                  <a:pt x="285170" y="0"/>
                </a:cubicBezTo>
                <a:close/>
                <a:moveTo>
                  <a:pt x="320816" y="463401"/>
                </a:moveTo>
                <a:lnTo>
                  <a:pt x="249524" y="463401"/>
                </a:lnTo>
                <a:lnTo>
                  <a:pt x="249524" y="392109"/>
                </a:lnTo>
                <a:lnTo>
                  <a:pt x="320816" y="392109"/>
                </a:lnTo>
                <a:close/>
                <a:moveTo>
                  <a:pt x="356462" y="299930"/>
                </a:moveTo>
                <a:lnTo>
                  <a:pt x="320816" y="335576"/>
                </a:lnTo>
                <a:lnTo>
                  <a:pt x="320816" y="356462"/>
                </a:lnTo>
                <a:lnTo>
                  <a:pt x="249524" y="356462"/>
                </a:lnTo>
                <a:lnTo>
                  <a:pt x="249524" y="320816"/>
                </a:lnTo>
                <a:cubicBezTo>
                  <a:pt x="249524" y="311365"/>
                  <a:pt x="253283" y="302297"/>
                  <a:pt x="259967" y="295613"/>
                </a:cubicBezTo>
                <a:lnTo>
                  <a:pt x="306056" y="249524"/>
                </a:lnTo>
                <a:cubicBezTo>
                  <a:pt x="315437" y="240143"/>
                  <a:pt x="320816" y="227141"/>
                  <a:pt x="320816" y="213878"/>
                </a:cubicBezTo>
                <a:cubicBezTo>
                  <a:pt x="320816" y="194227"/>
                  <a:pt x="304820" y="178232"/>
                  <a:pt x="285170" y="178232"/>
                </a:cubicBezTo>
                <a:cubicBezTo>
                  <a:pt x="265519" y="178232"/>
                  <a:pt x="249524" y="194227"/>
                  <a:pt x="249524" y="213878"/>
                </a:cubicBezTo>
                <a:lnTo>
                  <a:pt x="249524" y="249524"/>
                </a:lnTo>
                <a:lnTo>
                  <a:pt x="178232" y="249524"/>
                </a:lnTo>
                <a:lnTo>
                  <a:pt x="178232" y="213878"/>
                </a:lnTo>
                <a:cubicBezTo>
                  <a:pt x="178232" y="154909"/>
                  <a:pt x="226201" y="106939"/>
                  <a:pt x="285171" y="106939"/>
                </a:cubicBezTo>
                <a:cubicBezTo>
                  <a:pt x="344141" y="106939"/>
                  <a:pt x="392110" y="154908"/>
                  <a:pt x="392110" y="213878"/>
                </a:cubicBezTo>
                <a:cubicBezTo>
                  <a:pt x="392109" y="246391"/>
                  <a:pt x="379454" y="276955"/>
                  <a:pt x="356462" y="299930"/>
                </a:cubicBezTo>
                <a:close/>
              </a:path>
            </a:pathLst>
          </a:custGeom>
          <a:solidFill>
            <a:schemeClr val="bg1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FBC94F-EE1C-F043-9563-478686596875}"/>
              </a:ext>
            </a:extLst>
          </p:cNvPr>
          <p:cNvSpPr txBox="1"/>
          <p:nvPr/>
        </p:nvSpPr>
        <p:spPr>
          <a:xfrm>
            <a:off x="1469447" y="10240009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73085B9-44FB-A547-8C85-1C3B8E931588}"/>
              </a:ext>
            </a:extLst>
          </p:cNvPr>
          <p:cNvSpPr txBox="1"/>
          <p:nvPr/>
        </p:nvSpPr>
        <p:spPr>
          <a:xfrm>
            <a:off x="3641147" y="5828029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789A3F-9C74-E344-B4C0-AE63D1E9E4CE}"/>
              </a:ext>
            </a:extLst>
          </p:cNvPr>
          <p:cNvSpPr txBox="1"/>
          <p:nvPr/>
        </p:nvSpPr>
        <p:spPr>
          <a:xfrm>
            <a:off x="16066000" y="5395916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C50E19-885E-E94B-9BB6-66E5B5A4489B}"/>
              </a:ext>
            </a:extLst>
          </p:cNvPr>
          <p:cNvSpPr txBox="1"/>
          <p:nvPr/>
        </p:nvSpPr>
        <p:spPr>
          <a:xfrm>
            <a:off x="20272240" y="7933376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4AC9BA7-4C30-8742-B407-E6D9DAC866FB}"/>
              </a:ext>
            </a:extLst>
          </p:cNvPr>
          <p:cNvSpPr txBox="1"/>
          <p:nvPr/>
        </p:nvSpPr>
        <p:spPr>
          <a:xfrm>
            <a:off x="13985740" y="9602156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779975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50">
            <a:extLst>
              <a:ext uri="{FF2B5EF4-FFF2-40B4-BE49-F238E27FC236}">
                <a16:creationId xmlns:a16="http://schemas.microsoft.com/office/drawing/2014/main" id="{608B08A3-EA31-0C4A-BC9D-B30DC0C227DF}"/>
              </a:ext>
            </a:extLst>
          </p:cNvPr>
          <p:cNvSpPr txBox="1"/>
          <p:nvPr/>
        </p:nvSpPr>
        <p:spPr>
          <a:xfrm>
            <a:off x="7176901" y="1022190"/>
            <a:ext cx="100238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3F28E76-CD48-5C4E-9636-E20383F0B93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1" name="Freeform 1">
            <a:extLst>
              <a:ext uri="{FF2B5EF4-FFF2-40B4-BE49-F238E27FC236}">
                <a16:creationId xmlns:a16="http://schemas.microsoft.com/office/drawing/2014/main" id="{18AF628C-58A0-214D-9ED9-A7C8E91F2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604" y="4077334"/>
            <a:ext cx="2100852" cy="2465939"/>
          </a:xfrm>
          <a:custGeom>
            <a:avLst/>
            <a:gdLst>
              <a:gd name="T0" fmla="*/ 2169 w 4341"/>
              <a:gd name="T1" fmla="*/ 0 h 5095"/>
              <a:gd name="T2" fmla="*/ 2169 w 4341"/>
              <a:gd name="T3" fmla="*/ 0 h 5095"/>
              <a:gd name="T4" fmla="*/ 4340 w 4341"/>
              <a:gd name="T5" fmla="*/ 2170 h 5095"/>
              <a:gd name="T6" fmla="*/ 2791 w 4341"/>
              <a:gd name="T7" fmla="*/ 4244 h 5095"/>
              <a:gd name="T8" fmla="*/ 2169 w 4341"/>
              <a:gd name="T9" fmla="*/ 5094 h 5095"/>
              <a:gd name="T10" fmla="*/ 1547 w 4341"/>
              <a:gd name="T11" fmla="*/ 4244 h 5095"/>
              <a:gd name="T12" fmla="*/ 0 w 4341"/>
              <a:gd name="T13" fmla="*/ 2170 h 5095"/>
              <a:gd name="T14" fmla="*/ 2169 w 4341"/>
              <a:gd name="T15" fmla="*/ 0 h 5095"/>
              <a:gd name="T16" fmla="*/ 2169 w 4341"/>
              <a:gd name="T17" fmla="*/ 567 h 5095"/>
              <a:gd name="T18" fmla="*/ 2169 w 4341"/>
              <a:gd name="T19" fmla="*/ 567 h 5095"/>
              <a:gd name="T20" fmla="*/ 567 w 4341"/>
              <a:gd name="T21" fmla="*/ 2170 h 5095"/>
              <a:gd name="T22" fmla="*/ 1886 w 4341"/>
              <a:gd name="T23" fmla="*/ 3746 h 5095"/>
              <a:gd name="T24" fmla="*/ 2169 w 4341"/>
              <a:gd name="T25" fmla="*/ 4141 h 5095"/>
              <a:gd name="T26" fmla="*/ 2453 w 4341"/>
              <a:gd name="T27" fmla="*/ 3746 h 5095"/>
              <a:gd name="T28" fmla="*/ 3773 w 4341"/>
              <a:gd name="T29" fmla="*/ 2170 h 5095"/>
              <a:gd name="T30" fmla="*/ 2169 w 4341"/>
              <a:gd name="T31" fmla="*/ 567 h 5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41" h="5095">
                <a:moveTo>
                  <a:pt x="2169" y="0"/>
                </a:moveTo>
                <a:lnTo>
                  <a:pt x="2169" y="0"/>
                </a:lnTo>
                <a:cubicBezTo>
                  <a:pt x="3365" y="0"/>
                  <a:pt x="4340" y="975"/>
                  <a:pt x="4340" y="2170"/>
                </a:cubicBezTo>
                <a:cubicBezTo>
                  <a:pt x="4340" y="3124"/>
                  <a:pt x="3704" y="3968"/>
                  <a:pt x="2791" y="4244"/>
                </a:cubicBezTo>
                <a:cubicBezTo>
                  <a:pt x="2169" y="5094"/>
                  <a:pt x="2169" y="5094"/>
                  <a:pt x="2169" y="5094"/>
                </a:cubicBezTo>
                <a:cubicBezTo>
                  <a:pt x="1547" y="4244"/>
                  <a:pt x="1547" y="4244"/>
                  <a:pt x="1547" y="4244"/>
                </a:cubicBezTo>
                <a:cubicBezTo>
                  <a:pt x="636" y="3968"/>
                  <a:pt x="0" y="3124"/>
                  <a:pt x="0" y="2170"/>
                </a:cubicBezTo>
                <a:cubicBezTo>
                  <a:pt x="0" y="975"/>
                  <a:pt x="973" y="0"/>
                  <a:pt x="2169" y="0"/>
                </a:cubicBezTo>
                <a:close/>
                <a:moveTo>
                  <a:pt x="2169" y="567"/>
                </a:moveTo>
                <a:lnTo>
                  <a:pt x="2169" y="567"/>
                </a:lnTo>
                <a:cubicBezTo>
                  <a:pt x="1285" y="567"/>
                  <a:pt x="567" y="1286"/>
                  <a:pt x="567" y="2170"/>
                </a:cubicBezTo>
                <a:cubicBezTo>
                  <a:pt x="567" y="2993"/>
                  <a:pt x="1112" y="3560"/>
                  <a:pt x="1886" y="3746"/>
                </a:cubicBezTo>
                <a:cubicBezTo>
                  <a:pt x="2169" y="4141"/>
                  <a:pt x="2169" y="4141"/>
                  <a:pt x="2169" y="4141"/>
                </a:cubicBezTo>
                <a:cubicBezTo>
                  <a:pt x="2453" y="3746"/>
                  <a:pt x="2453" y="3746"/>
                  <a:pt x="2453" y="3746"/>
                </a:cubicBezTo>
                <a:cubicBezTo>
                  <a:pt x="3227" y="3560"/>
                  <a:pt x="3773" y="2993"/>
                  <a:pt x="3773" y="2170"/>
                </a:cubicBezTo>
                <a:cubicBezTo>
                  <a:pt x="3773" y="1286"/>
                  <a:pt x="3054" y="567"/>
                  <a:pt x="2169" y="567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26" name="Freeform 2">
            <a:extLst>
              <a:ext uri="{FF2B5EF4-FFF2-40B4-BE49-F238E27FC236}">
                <a16:creationId xmlns:a16="http://schemas.microsoft.com/office/drawing/2014/main" id="{C98A3792-D034-2B4A-AE1C-F9322C36A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46" y="4532091"/>
            <a:ext cx="2643145" cy="3106444"/>
          </a:xfrm>
          <a:custGeom>
            <a:avLst/>
            <a:gdLst>
              <a:gd name="T0" fmla="*/ 2730 w 5461"/>
              <a:gd name="T1" fmla="*/ 0 h 6416"/>
              <a:gd name="T2" fmla="*/ 2730 w 5461"/>
              <a:gd name="T3" fmla="*/ 0 h 6416"/>
              <a:gd name="T4" fmla="*/ 5460 w 5461"/>
              <a:gd name="T5" fmla="*/ 2723 h 6416"/>
              <a:gd name="T6" fmla="*/ 3511 w 5461"/>
              <a:gd name="T7" fmla="*/ 5343 h 6416"/>
              <a:gd name="T8" fmla="*/ 2730 w 5461"/>
              <a:gd name="T9" fmla="*/ 6415 h 6416"/>
              <a:gd name="T10" fmla="*/ 1949 w 5461"/>
              <a:gd name="T11" fmla="*/ 5343 h 6416"/>
              <a:gd name="T12" fmla="*/ 0 w 5461"/>
              <a:gd name="T13" fmla="*/ 2723 h 6416"/>
              <a:gd name="T14" fmla="*/ 2730 w 5461"/>
              <a:gd name="T15" fmla="*/ 0 h 6416"/>
              <a:gd name="T16" fmla="*/ 2730 w 5461"/>
              <a:gd name="T17" fmla="*/ 705 h 6416"/>
              <a:gd name="T18" fmla="*/ 2730 w 5461"/>
              <a:gd name="T19" fmla="*/ 705 h 6416"/>
              <a:gd name="T20" fmla="*/ 711 w 5461"/>
              <a:gd name="T21" fmla="*/ 2723 h 6416"/>
              <a:gd name="T22" fmla="*/ 2370 w 5461"/>
              <a:gd name="T23" fmla="*/ 4721 h 6416"/>
              <a:gd name="T24" fmla="*/ 2730 w 5461"/>
              <a:gd name="T25" fmla="*/ 5212 h 6416"/>
              <a:gd name="T26" fmla="*/ 3089 w 5461"/>
              <a:gd name="T27" fmla="*/ 4721 h 6416"/>
              <a:gd name="T28" fmla="*/ 4748 w 5461"/>
              <a:gd name="T29" fmla="*/ 2723 h 6416"/>
              <a:gd name="T30" fmla="*/ 2730 w 5461"/>
              <a:gd name="T31" fmla="*/ 705 h 6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61" h="6416">
                <a:moveTo>
                  <a:pt x="2730" y="0"/>
                </a:moveTo>
                <a:lnTo>
                  <a:pt x="2730" y="0"/>
                </a:lnTo>
                <a:cubicBezTo>
                  <a:pt x="4237" y="0"/>
                  <a:pt x="5460" y="1217"/>
                  <a:pt x="5460" y="2723"/>
                </a:cubicBezTo>
                <a:cubicBezTo>
                  <a:pt x="5460" y="3933"/>
                  <a:pt x="4665" y="4998"/>
                  <a:pt x="3511" y="5343"/>
                </a:cubicBezTo>
                <a:cubicBezTo>
                  <a:pt x="2730" y="6415"/>
                  <a:pt x="2730" y="6415"/>
                  <a:pt x="2730" y="6415"/>
                </a:cubicBezTo>
                <a:cubicBezTo>
                  <a:pt x="1949" y="5343"/>
                  <a:pt x="1949" y="5343"/>
                  <a:pt x="1949" y="5343"/>
                </a:cubicBezTo>
                <a:cubicBezTo>
                  <a:pt x="794" y="4998"/>
                  <a:pt x="0" y="3933"/>
                  <a:pt x="0" y="2723"/>
                </a:cubicBezTo>
                <a:cubicBezTo>
                  <a:pt x="0" y="1217"/>
                  <a:pt x="1223" y="0"/>
                  <a:pt x="2730" y="0"/>
                </a:cubicBezTo>
                <a:close/>
                <a:moveTo>
                  <a:pt x="2730" y="705"/>
                </a:moveTo>
                <a:lnTo>
                  <a:pt x="2730" y="705"/>
                </a:lnTo>
                <a:cubicBezTo>
                  <a:pt x="1610" y="705"/>
                  <a:pt x="711" y="1611"/>
                  <a:pt x="711" y="2723"/>
                </a:cubicBezTo>
                <a:cubicBezTo>
                  <a:pt x="711" y="3760"/>
                  <a:pt x="1396" y="4479"/>
                  <a:pt x="2370" y="4721"/>
                </a:cubicBezTo>
                <a:cubicBezTo>
                  <a:pt x="2730" y="5212"/>
                  <a:pt x="2730" y="5212"/>
                  <a:pt x="2730" y="5212"/>
                </a:cubicBezTo>
                <a:cubicBezTo>
                  <a:pt x="3089" y="4721"/>
                  <a:pt x="3089" y="4721"/>
                  <a:pt x="3089" y="4721"/>
                </a:cubicBezTo>
                <a:cubicBezTo>
                  <a:pt x="4064" y="4479"/>
                  <a:pt x="4748" y="3760"/>
                  <a:pt x="4748" y="2723"/>
                </a:cubicBezTo>
                <a:cubicBezTo>
                  <a:pt x="4748" y="1611"/>
                  <a:pt x="3843" y="705"/>
                  <a:pt x="2730" y="7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4C9A10F2-1EED-0D40-AEAD-0285F27CE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308" y="6000979"/>
            <a:ext cx="3355156" cy="3944919"/>
          </a:xfrm>
          <a:custGeom>
            <a:avLst/>
            <a:gdLst>
              <a:gd name="T0" fmla="*/ 3187 w 6374"/>
              <a:gd name="T1" fmla="*/ 0 h 7493"/>
              <a:gd name="T2" fmla="*/ 3187 w 6374"/>
              <a:gd name="T3" fmla="*/ 0 h 7493"/>
              <a:gd name="T4" fmla="*/ 6373 w 6374"/>
              <a:gd name="T5" fmla="*/ 3186 h 7493"/>
              <a:gd name="T6" fmla="*/ 4106 w 6374"/>
              <a:gd name="T7" fmla="*/ 6234 h 7493"/>
              <a:gd name="T8" fmla="*/ 3187 w 6374"/>
              <a:gd name="T9" fmla="*/ 7492 h 7493"/>
              <a:gd name="T10" fmla="*/ 2267 w 6374"/>
              <a:gd name="T11" fmla="*/ 6234 h 7493"/>
              <a:gd name="T12" fmla="*/ 0 w 6374"/>
              <a:gd name="T13" fmla="*/ 3186 h 7493"/>
              <a:gd name="T14" fmla="*/ 3187 w 6374"/>
              <a:gd name="T15" fmla="*/ 0 h 7493"/>
              <a:gd name="T16" fmla="*/ 3187 w 6374"/>
              <a:gd name="T17" fmla="*/ 850 h 7493"/>
              <a:gd name="T18" fmla="*/ 3187 w 6374"/>
              <a:gd name="T19" fmla="*/ 850 h 7493"/>
              <a:gd name="T20" fmla="*/ 850 w 6374"/>
              <a:gd name="T21" fmla="*/ 3186 h 7493"/>
              <a:gd name="T22" fmla="*/ 2772 w 6374"/>
              <a:gd name="T23" fmla="*/ 5495 h 7493"/>
              <a:gd name="T24" fmla="*/ 3187 w 6374"/>
              <a:gd name="T25" fmla="*/ 6061 h 7493"/>
              <a:gd name="T26" fmla="*/ 3601 w 6374"/>
              <a:gd name="T27" fmla="*/ 5495 h 7493"/>
              <a:gd name="T28" fmla="*/ 5523 w 6374"/>
              <a:gd name="T29" fmla="*/ 3186 h 7493"/>
              <a:gd name="T30" fmla="*/ 3187 w 6374"/>
              <a:gd name="T31" fmla="*/ 850 h 7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74" h="7493">
                <a:moveTo>
                  <a:pt x="3187" y="0"/>
                </a:moveTo>
                <a:lnTo>
                  <a:pt x="3187" y="0"/>
                </a:lnTo>
                <a:cubicBezTo>
                  <a:pt x="4949" y="0"/>
                  <a:pt x="6373" y="1424"/>
                  <a:pt x="6373" y="3186"/>
                </a:cubicBezTo>
                <a:cubicBezTo>
                  <a:pt x="6373" y="4589"/>
                  <a:pt x="5447" y="5833"/>
                  <a:pt x="4106" y="6234"/>
                </a:cubicBezTo>
                <a:cubicBezTo>
                  <a:pt x="3187" y="7492"/>
                  <a:pt x="3187" y="7492"/>
                  <a:pt x="3187" y="7492"/>
                </a:cubicBezTo>
                <a:cubicBezTo>
                  <a:pt x="2267" y="6234"/>
                  <a:pt x="2267" y="6234"/>
                  <a:pt x="2267" y="6234"/>
                </a:cubicBezTo>
                <a:cubicBezTo>
                  <a:pt x="926" y="5833"/>
                  <a:pt x="0" y="4589"/>
                  <a:pt x="0" y="3186"/>
                </a:cubicBezTo>
                <a:cubicBezTo>
                  <a:pt x="0" y="1424"/>
                  <a:pt x="1424" y="0"/>
                  <a:pt x="3187" y="0"/>
                </a:cubicBezTo>
                <a:close/>
                <a:moveTo>
                  <a:pt x="3187" y="850"/>
                </a:moveTo>
                <a:lnTo>
                  <a:pt x="3187" y="850"/>
                </a:lnTo>
                <a:cubicBezTo>
                  <a:pt x="1894" y="850"/>
                  <a:pt x="850" y="1894"/>
                  <a:pt x="850" y="3186"/>
                </a:cubicBezTo>
                <a:cubicBezTo>
                  <a:pt x="850" y="4389"/>
                  <a:pt x="1645" y="5211"/>
                  <a:pt x="2772" y="5495"/>
                </a:cubicBezTo>
                <a:cubicBezTo>
                  <a:pt x="3187" y="6061"/>
                  <a:pt x="3187" y="6061"/>
                  <a:pt x="3187" y="6061"/>
                </a:cubicBezTo>
                <a:cubicBezTo>
                  <a:pt x="3601" y="5495"/>
                  <a:pt x="3601" y="5495"/>
                  <a:pt x="3601" y="5495"/>
                </a:cubicBezTo>
                <a:cubicBezTo>
                  <a:pt x="4728" y="5211"/>
                  <a:pt x="5523" y="4389"/>
                  <a:pt x="5523" y="3186"/>
                </a:cubicBezTo>
                <a:cubicBezTo>
                  <a:pt x="5523" y="1894"/>
                  <a:pt x="4479" y="850"/>
                  <a:pt x="3187" y="85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F307ED79-B247-BB48-A41E-EFFB951D2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7257" y="8212852"/>
            <a:ext cx="3810998" cy="4481392"/>
          </a:xfrm>
          <a:custGeom>
            <a:avLst/>
            <a:gdLst>
              <a:gd name="T0" fmla="*/ 3933 w 7873"/>
              <a:gd name="T1" fmla="*/ 0 h 9255"/>
              <a:gd name="T2" fmla="*/ 3933 w 7873"/>
              <a:gd name="T3" fmla="*/ 0 h 9255"/>
              <a:gd name="T4" fmla="*/ 7872 w 7873"/>
              <a:gd name="T5" fmla="*/ 3939 h 9255"/>
              <a:gd name="T6" fmla="*/ 5060 w 7873"/>
              <a:gd name="T7" fmla="*/ 7713 h 9255"/>
              <a:gd name="T8" fmla="*/ 3933 w 7873"/>
              <a:gd name="T9" fmla="*/ 9254 h 9255"/>
              <a:gd name="T10" fmla="*/ 2813 w 7873"/>
              <a:gd name="T11" fmla="*/ 7713 h 9255"/>
              <a:gd name="T12" fmla="*/ 0 w 7873"/>
              <a:gd name="T13" fmla="*/ 3939 h 9255"/>
              <a:gd name="T14" fmla="*/ 3933 w 7873"/>
              <a:gd name="T15" fmla="*/ 0 h 9255"/>
              <a:gd name="T16" fmla="*/ 3933 w 7873"/>
              <a:gd name="T17" fmla="*/ 994 h 9255"/>
              <a:gd name="T18" fmla="*/ 3933 w 7873"/>
              <a:gd name="T19" fmla="*/ 994 h 9255"/>
              <a:gd name="T20" fmla="*/ 988 w 7873"/>
              <a:gd name="T21" fmla="*/ 3939 h 9255"/>
              <a:gd name="T22" fmla="*/ 3401 w 7873"/>
              <a:gd name="T23" fmla="*/ 6842 h 9255"/>
              <a:gd name="T24" fmla="*/ 3933 w 7873"/>
              <a:gd name="T25" fmla="*/ 7575 h 9255"/>
              <a:gd name="T26" fmla="*/ 4472 w 7873"/>
              <a:gd name="T27" fmla="*/ 6842 h 9255"/>
              <a:gd name="T28" fmla="*/ 6876 w 7873"/>
              <a:gd name="T29" fmla="*/ 3939 h 9255"/>
              <a:gd name="T30" fmla="*/ 3933 w 7873"/>
              <a:gd name="T31" fmla="*/ 994 h 9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73" h="9255">
                <a:moveTo>
                  <a:pt x="3933" y="0"/>
                </a:moveTo>
                <a:lnTo>
                  <a:pt x="3933" y="0"/>
                </a:lnTo>
                <a:cubicBezTo>
                  <a:pt x="6110" y="0"/>
                  <a:pt x="7872" y="1761"/>
                  <a:pt x="7872" y="3939"/>
                </a:cubicBezTo>
                <a:cubicBezTo>
                  <a:pt x="7872" y="5681"/>
                  <a:pt x="6725" y="7215"/>
                  <a:pt x="5060" y="7713"/>
                </a:cubicBezTo>
                <a:cubicBezTo>
                  <a:pt x="3933" y="9254"/>
                  <a:pt x="3933" y="9254"/>
                  <a:pt x="3933" y="9254"/>
                </a:cubicBezTo>
                <a:cubicBezTo>
                  <a:pt x="2813" y="7713"/>
                  <a:pt x="2813" y="7713"/>
                  <a:pt x="2813" y="7713"/>
                </a:cubicBezTo>
                <a:cubicBezTo>
                  <a:pt x="1147" y="7215"/>
                  <a:pt x="0" y="5681"/>
                  <a:pt x="0" y="3939"/>
                </a:cubicBezTo>
                <a:cubicBezTo>
                  <a:pt x="0" y="1761"/>
                  <a:pt x="1762" y="0"/>
                  <a:pt x="3933" y="0"/>
                </a:cubicBezTo>
                <a:close/>
                <a:moveTo>
                  <a:pt x="3933" y="994"/>
                </a:moveTo>
                <a:lnTo>
                  <a:pt x="3933" y="994"/>
                </a:lnTo>
                <a:cubicBezTo>
                  <a:pt x="2308" y="994"/>
                  <a:pt x="988" y="2314"/>
                  <a:pt x="988" y="3939"/>
                </a:cubicBezTo>
                <a:cubicBezTo>
                  <a:pt x="988" y="5446"/>
                  <a:pt x="1983" y="6496"/>
                  <a:pt x="3401" y="6842"/>
                </a:cubicBezTo>
                <a:cubicBezTo>
                  <a:pt x="3933" y="7575"/>
                  <a:pt x="3933" y="7575"/>
                  <a:pt x="3933" y="7575"/>
                </a:cubicBezTo>
                <a:cubicBezTo>
                  <a:pt x="4472" y="6842"/>
                  <a:pt x="4472" y="6842"/>
                  <a:pt x="4472" y="6842"/>
                </a:cubicBezTo>
                <a:cubicBezTo>
                  <a:pt x="5882" y="6496"/>
                  <a:pt x="6876" y="5446"/>
                  <a:pt x="6876" y="3939"/>
                </a:cubicBezTo>
                <a:cubicBezTo>
                  <a:pt x="6876" y="2314"/>
                  <a:pt x="5564" y="994"/>
                  <a:pt x="3933" y="9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A67BF3ED-1F10-B240-A0FA-9C104999C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636" y="7694045"/>
            <a:ext cx="4735458" cy="5555302"/>
          </a:xfrm>
          <a:custGeom>
            <a:avLst/>
            <a:gdLst>
              <a:gd name="T0" fmla="*/ 4887 w 9782"/>
              <a:gd name="T1" fmla="*/ 0 h 11475"/>
              <a:gd name="T2" fmla="*/ 4887 w 9782"/>
              <a:gd name="T3" fmla="*/ 0 h 11475"/>
              <a:gd name="T4" fmla="*/ 9781 w 9782"/>
              <a:gd name="T5" fmla="*/ 4893 h 11475"/>
              <a:gd name="T6" fmla="*/ 6269 w 9782"/>
              <a:gd name="T7" fmla="*/ 9587 h 11475"/>
              <a:gd name="T8" fmla="*/ 4887 w 9782"/>
              <a:gd name="T9" fmla="*/ 11474 h 11475"/>
              <a:gd name="T10" fmla="*/ 3511 w 9782"/>
              <a:gd name="T11" fmla="*/ 9587 h 11475"/>
              <a:gd name="T12" fmla="*/ 0 w 9782"/>
              <a:gd name="T13" fmla="*/ 4893 h 11475"/>
              <a:gd name="T14" fmla="*/ 4887 w 9782"/>
              <a:gd name="T15" fmla="*/ 0 h 11475"/>
              <a:gd name="T16" fmla="*/ 4887 w 9782"/>
              <a:gd name="T17" fmla="*/ 1134 h 11475"/>
              <a:gd name="T18" fmla="*/ 4887 w 9782"/>
              <a:gd name="T19" fmla="*/ 1134 h 11475"/>
              <a:gd name="T20" fmla="*/ 1133 w 9782"/>
              <a:gd name="T21" fmla="*/ 4893 h 11475"/>
              <a:gd name="T22" fmla="*/ 4182 w 9782"/>
              <a:gd name="T23" fmla="*/ 8591 h 11475"/>
              <a:gd name="T24" fmla="*/ 4887 w 9782"/>
              <a:gd name="T25" fmla="*/ 9559 h 11475"/>
              <a:gd name="T26" fmla="*/ 5592 w 9782"/>
              <a:gd name="T27" fmla="*/ 8591 h 11475"/>
              <a:gd name="T28" fmla="*/ 8647 w 9782"/>
              <a:gd name="T29" fmla="*/ 4893 h 11475"/>
              <a:gd name="T30" fmla="*/ 4887 w 9782"/>
              <a:gd name="T31" fmla="*/ 1134 h 11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782" h="11475">
                <a:moveTo>
                  <a:pt x="4887" y="0"/>
                </a:moveTo>
                <a:lnTo>
                  <a:pt x="4887" y="0"/>
                </a:lnTo>
                <a:cubicBezTo>
                  <a:pt x="7590" y="0"/>
                  <a:pt x="9781" y="2190"/>
                  <a:pt x="9781" y="4893"/>
                </a:cubicBezTo>
                <a:cubicBezTo>
                  <a:pt x="9781" y="7057"/>
                  <a:pt x="8343" y="8978"/>
                  <a:pt x="6269" y="9587"/>
                </a:cubicBezTo>
                <a:cubicBezTo>
                  <a:pt x="4887" y="11474"/>
                  <a:pt x="4887" y="11474"/>
                  <a:pt x="4887" y="11474"/>
                </a:cubicBezTo>
                <a:cubicBezTo>
                  <a:pt x="3511" y="9587"/>
                  <a:pt x="3511" y="9587"/>
                  <a:pt x="3511" y="9587"/>
                </a:cubicBezTo>
                <a:cubicBezTo>
                  <a:pt x="1431" y="8978"/>
                  <a:pt x="0" y="7057"/>
                  <a:pt x="0" y="4893"/>
                </a:cubicBezTo>
                <a:cubicBezTo>
                  <a:pt x="0" y="2190"/>
                  <a:pt x="2184" y="0"/>
                  <a:pt x="4887" y="0"/>
                </a:cubicBezTo>
                <a:close/>
                <a:moveTo>
                  <a:pt x="4887" y="1134"/>
                </a:moveTo>
                <a:lnTo>
                  <a:pt x="4887" y="1134"/>
                </a:lnTo>
                <a:cubicBezTo>
                  <a:pt x="2813" y="1134"/>
                  <a:pt x="1133" y="2813"/>
                  <a:pt x="1133" y="4893"/>
                </a:cubicBezTo>
                <a:cubicBezTo>
                  <a:pt x="1133" y="6787"/>
                  <a:pt x="2391" y="8149"/>
                  <a:pt x="4182" y="8591"/>
                </a:cubicBezTo>
                <a:cubicBezTo>
                  <a:pt x="4887" y="9559"/>
                  <a:pt x="4887" y="9559"/>
                  <a:pt x="4887" y="9559"/>
                </a:cubicBezTo>
                <a:cubicBezTo>
                  <a:pt x="5592" y="8591"/>
                  <a:pt x="5592" y="8591"/>
                  <a:pt x="5592" y="8591"/>
                </a:cubicBezTo>
                <a:cubicBezTo>
                  <a:pt x="7389" y="8149"/>
                  <a:pt x="8647" y="6787"/>
                  <a:pt x="8647" y="4893"/>
                </a:cubicBezTo>
                <a:cubicBezTo>
                  <a:pt x="8647" y="2813"/>
                  <a:pt x="6968" y="1134"/>
                  <a:pt x="4887" y="11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EFB5F3-6075-6B48-8592-85EFEB5F2238}"/>
              </a:ext>
            </a:extLst>
          </p:cNvPr>
          <p:cNvSpPr txBox="1"/>
          <p:nvPr/>
        </p:nvSpPr>
        <p:spPr>
          <a:xfrm>
            <a:off x="14337489" y="7176049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36EE1B-AE14-C746-B841-5B5133995B07}"/>
              </a:ext>
            </a:extLst>
          </p:cNvPr>
          <p:cNvSpPr txBox="1"/>
          <p:nvPr/>
        </p:nvSpPr>
        <p:spPr>
          <a:xfrm>
            <a:off x="14315342" y="9565645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CE940D-7634-1247-BAB6-309373555B4A}"/>
              </a:ext>
            </a:extLst>
          </p:cNvPr>
          <p:cNvSpPr/>
          <p:nvPr/>
        </p:nvSpPr>
        <p:spPr>
          <a:xfrm>
            <a:off x="7096415" y="4852302"/>
            <a:ext cx="2532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6EBC0D-1926-9748-966E-D1B9D7579160}"/>
              </a:ext>
            </a:extLst>
          </p:cNvPr>
          <p:cNvSpPr/>
          <p:nvPr/>
        </p:nvSpPr>
        <p:spPr>
          <a:xfrm>
            <a:off x="8774993" y="10594918"/>
            <a:ext cx="2532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6F1852-6354-9644-82E5-62FEE5AC2329}"/>
              </a:ext>
            </a:extLst>
          </p:cNvPr>
          <p:cNvSpPr/>
          <p:nvPr/>
        </p:nvSpPr>
        <p:spPr>
          <a:xfrm>
            <a:off x="4753282" y="10077533"/>
            <a:ext cx="316726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617C1E-E340-7A45-9904-CB1C707BC059}"/>
              </a:ext>
            </a:extLst>
          </p:cNvPr>
          <p:cNvSpPr/>
          <p:nvPr/>
        </p:nvSpPr>
        <p:spPr>
          <a:xfrm>
            <a:off x="3086118" y="7515496"/>
            <a:ext cx="2532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Acquisition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DCA118-F0B5-6A4D-B5FF-B4BE7BCC27E8}"/>
              </a:ext>
            </a:extLst>
          </p:cNvPr>
          <p:cNvSpPr/>
          <p:nvPr/>
        </p:nvSpPr>
        <p:spPr>
          <a:xfrm>
            <a:off x="4985674" y="5677813"/>
            <a:ext cx="2532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Service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3" name="Forma libre 339">
            <a:extLst>
              <a:ext uri="{FF2B5EF4-FFF2-40B4-BE49-F238E27FC236}">
                <a16:creationId xmlns:a16="http://schemas.microsoft.com/office/drawing/2014/main" id="{C7F40240-8A44-CB4A-9C85-49C6F9242DFD}"/>
              </a:ext>
            </a:extLst>
          </p:cNvPr>
          <p:cNvSpPr/>
          <p:nvPr/>
        </p:nvSpPr>
        <p:spPr>
          <a:xfrm>
            <a:off x="3950508" y="6835125"/>
            <a:ext cx="724018" cy="559470"/>
          </a:xfrm>
          <a:custGeom>
            <a:avLst/>
            <a:gdLst>
              <a:gd name="connsiteX0" fmla="*/ 484961 w 523262"/>
              <a:gd name="connsiteY0" fmla="*/ 47570 h 404340"/>
              <a:gd name="connsiteX1" fmla="*/ 461908 w 523262"/>
              <a:gd name="connsiteY1" fmla="*/ 47570 h 404340"/>
              <a:gd name="connsiteX2" fmla="*/ 452919 w 523262"/>
              <a:gd name="connsiteY2" fmla="*/ 51669 h 404340"/>
              <a:gd name="connsiteX3" fmla="*/ 450131 w 523262"/>
              <a:gd name="connsiteY3" fmla="*/ 61146 h 404340"/>
              <a:gd name="connsiteX4" fmla="*/ 451909 w 523262"/>
              <a:gd name="connsiteY4" fmla="*/ 83247 h 404340"/>
              <a:gd name="connsiteX5" fmla="*/ 297308 w 523262"/>
              <a:gd name="connsiteY5" fmla="*/ 237847 h 404340"/>
              <a:gd name="connsiteX6" fmla="*/ 142708 w 523262"/>
              <a:gd name="connsiteY6" fmla="*/ 83247 h 404340"/>
              <a:gd name="connsiteX7" fmla="*/ 144485 w 523262"/>
              <a:gd name="connsiteY7" fmla="*/ 61146 h 404340"/>
              <a:gd name="connsiteX8" fmla="*/ 141698 w 523262"/>
              <a:gd name="connsiteY8" fmla="*/ 51669 h 404340"/>
              <a:gd name="connsiteX9" fmla="*/ 132708 w 523262"/>
              <a:gd name="connsiteY9" fmla="*/ 47570 h 404340"/>
              <a:gd name="connsiteX10" fmla="*/ 105105 w 523262"/>
              <a:gd name="connsiteY10" fmla="*/ 47570 h 404340"/>
              <a:gd name="connsiteX11" fmla="*/ 95445 w 523262"/>
              <a:gd name="connsiteY11" fmla="*/ 16689 h 404340"/>
              <a:gd name="connsiteX12" fmla="*/ 72736 w 523262"/>
              <a:gd name="connsiteY12" fmla="*/ 0 h 404340"/>
              <a:gd name="connsiteX13" fmla="*/ 11893 w 523262"/>
              <a:gd name="connsiteY13" fmla="*/ 0 h 404340"/>
              <a:gd name="connsiteX14" fmla="*/ 0 w 523262"/>
              <a:gd name="connsiteY14" fmla="*/ 11893 h 404340"/>
              <a:gd name="connsiteX15" fmla="*/ 0 w 523262"/>
              <a:gd name="connsiteY15" fmla="*/ 35677 h 404340"/>
              <a:gd name="connsiteX16" fmla="*/ 11893 w 523262"/>
              <a:gd name="connsiteY16" fmla="*/ 47570 h 404340"/>
              <a:gd name="connsiteX17" fmla="*/ 55258 w 523262"/>
              <a:gd name="connsiteY17" fmla="*/ 47570 h 404340"/>
              <a:gd name="connsiteX18" fmla="*/ 130437 w 523262"/>
              <a:gd name="connsiteY18" fmla="*/ 287839 h 404340"/>
              <a:gd name="connsiteX19" fmla="*/ 95139 w 523262"/>
              <a:gd name="connsiteY19" fmla="*/ 323137 h 404340"/>
              <a:gd name="connsiteX20" fmla="*/ 84826 w 523262"/>
              <a:gd name="connsiteY20" fmla="*/ 374969 h 404340"/>
              <a:gd name="connsiteX21" fmla="*/ 128773 w 523262"/>
              <a:gd name="connsiteY21" fmla="*/ 404340 h 404340"/>
              <a:gd name="connsiteX22" fmla="*/ 463801 w 523262"/>
              <a:gd name="connsiteY22" fmla="*/ 404340 h 404340"/>
              <a:gd name="connsiteX23" fmla="*/ 475694 w 523262"/>
              <a:gd name="connsiteY23" fmla="*/ 392447 h 404340"/>
              <a:gd name="connsiteX24" fmla="*/ 475694 w 523262"/>
              <a:gd name="connsiteY24" fmla="*/ 368663 h 404340"/>
              <a:gd name="connsiteX25" fmla="*/ 463801 w 523262"/>
              <a:gd name="connsiteY25" fmla="*/ 356770 h 404340"/>
              <a:gd name="connsiteX26" fmla="*/ 128773 w 523262"/>
              <a:gd name="connsiteY26" fmla="*/ 356770 h 404340"/>
              <a:gd name="connsiteX27" fmla="*/ 176341 w 523262"/>
              <a:gd name="connsiteY27" fmla="*/ 309201 h 404340"/>
              <a:gd name="connsiteX28" fmla="*/ 393585 w 523262"/>
              <a:gd name="connsiteY28" fmla="*/ 309201 h 404340"/>
              <a:gd name="connsiteX29" fmla="*/ 436637 w 523262"/>
              <a:gd name="connsiteY29" fmla="*/ 281886 h 404340"/>
              <a:gd name="connsiteX30" fmla="*/ 519628 w 523262"/>
              <a:gd name="connsiteY30" fmla="*/ 105533 h 404340"/>
              <a:gd name="connsiteX31" fmla="*/ 523262 w 523262"/>
              <a:gd name="connsiteY31" fmla="*/ 89239 h 404340"/>
              <a:gd name="connsiteX32" fmla="*/ 523262 w 523262"/>
              <a:gd name="connsiteY32" fmla="*/ 85871 h 404340"/>
              <a:gd name="connsiteX33" fmla="*/ 484961 w 523262"/>
              <a:gd name="connsiteY33" fmla="*/ 47570 h 40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23262" h="404340">
                <a:moveTo>
                  <a:pt x="484961" y="47570"/>
                </a:moveTo>
                <a:lnTo>
                  <a:pt x="461908" y="47570"/>
                </a:lnTo>
                <a:cubicBezTo>
                  <a:pt x="458459" y="47570"/>
                  <a:pt x="455184" y="49068"/>
                  <a:pt x="452919" y="51669"/>
                </a:cubicBezTo>
                <a:cubicBezTo>
                  <a:pt x="450666" y="54270"/>
                  <a:pt x="449643" y="57732"/>
                  <a:pt x="450131" y="61146"/>
                </a:cubicBezTo>
                <a:cubicBezTo>
                  <a:pt x="451339" y="69600"/>
                  <a:pt x="451909" y="76626"/>
                  <a:pt x="451909" y="83247"/>
                </a:cubicBezTo>
                <a:cubicBezTo>
                  <a:pt x="451909" y="168491"/>
                  <a:pt x="382552" y="237847"/>
                  <a:pt x="297308" y="237847"/>
                </a:cubicBezTo>
                <a:cubicBezTo>
                  <a:pt x="212065" y="237847"/>
                  <a:pt x="142708" y="168491"/>
                  <a:pt x="142708" y="83247"/>
                </a:cubicBezTo>
                <a:cubicBezTo>
                  <a:pt x="142708" y="76626"/>
                  <a:pt x="143276" y="69600"/>
                  <a:pt x="144485" y="61146"/>
                </a:cubicBezTo>
                <a:cubicBezTo>
                  <a:pt x="144973" y="57731"/>
                  <a:pt x="143951" y="54270"/>
                  <a:pt x="141698" y="51669"/>
                </a:cubicBezTo>
                <a:cubicBezTo>
                  <a:pt x="139433" y="49068"/>
                  <a:pt x="136158" y="47570"/>
                  <a:pt x="132708" y="47570"/>
                </a:cubicBezTo>
                <a:lnTo>
                  <a:pt x="105105" y="47570"/>
                </a:lnTo>
                <a:lnTo>
                  <a:pt x="95445" y="16689"/>
                </a:lnTo>
                <a:cubicBezTo>
                  <a:pt x="92339" y="6760"/>
                  <a:pt x="83141" y="0"/>
                  <a:pt x="72736" y="0"/>
                </a:cubicBezTo>
                <a:lnTo>
                  <a:pt x="11893" y="0"/>
                </a:lnTo>
                <a:cubicBezTo>
                  <a:pt x="5325" y="0"/>
                  <a:pt x="0" y="5324"/>
                  <a:pt x="0" y="11893"/>
                </a:cubicBezTo>
                <a:lnTo>
                  <a:pt x="0" y="35677"/>
                </a:lnTo>
                <a:cubicBezTo>
                  <a:pt x="0" y="42245"/>
                  <a:pt x="5325" y="47570"/>
                  <a:pt x="11893" y="47570"/>
                </a:cubicBezTo>
                <a:lnTo>
                  <a:pt x="55258" y="47570"/>
                </a:lnTo>
                <a:lnTo>
                  <a:pt x="130437" y="287839"/>
                </a:lnTo>
                <a:lnTo>
                  <a:pt x="95139" y="323137"/>
                </a:lnTo>
                <a:cubicBezTo>
                  <a:pt x="81482" y="336784"/>
                  <a:pt x="77440" y="357131"/>
                  <a:pt x="84826" y="374969"/>
                </a:cubicBezTo>
                <a:cubicBezTo>
                  <a:pt x="92213" y="392808"/>
                  <a:pt x="109470" y="404340"/>
                  <a:pt x="128773" y="404340"/>
                </a:cubicBezTo>
                <a:lnTo>
                  <a:pt x="463801" y="404340"/>
                </a:lnTo>
                <a:cubicBezTo>
                  <a:pt x="470369" y="404340"/>
                  <a:pt x="475694" y="399015"/>
                  <a:pt x="475694" y="392447"/>
                </a:cubicBezTo>
                <a:lnTo>
                  <a:pt x="475694" y="368663"/>
                </a:lnTo>
                <a:cubicBezTo>
                  <a:pt x="475694" y="362094"/>
                  <a:pt x="470369" y="356770"/>
                  <a:pt x="463801" y="356770"/>
                </a:cubicBezTo>
                <a:lnTo>
                  <a:pt x="128773" y="356770"/>
                </a:lnTo>
                <a:lnTo>
                  <a:pt x="176341" y="309201"/>
                </a:lnTo>
                <a:lnTo>
                  <a:pt x="393585" y="309201"/>
                </a:lnTo>
                <a:cubicBezTo>
                  <a:pt x="411923" y="309201"/>
                  <a:pt x="428820" y="298481"/>
                  <a:pt x="436637" y="281886"/>
                </a:cubicBezTo>
                <a:lnTo>
                  <a:pt x="519628" y="105533"/>
                </a:lnTo>
                <a:cubicBezTo>
                  <a:pt x="522008" y="100458"/>
                  <a:pt x="523262" y="94826"/>
                  <a:pt x="523262" y="89239"/>
                </a:cubicBezTo>
                <a:lnTo>
                  <a:pt x="523262" y="85871"/>
                </a:lnTo>
                <a:cubicBezTo>
                  <a:pt x="523262" y="64747"/>
                  <a:pt x="506085" y="47570"/>
                  <a:pt x="484961" y="47570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4" name="Forma libre 340">
            <a:extLst>
              <a:ext uri="{FF2B5EF4-FFF2-40B4-BE49-F238E27FC236}">
                <a16:creationId xmlns:a16="http://schemas.microsoft.com/office/drawing/2014/main" id="{1D1BF56A-2784-254C-9FB6-A8941D0EC72B}"/>
              </a:ext>
            </a:extLst>
          </p:cNvPr>
          <p:cNvSpPr/>
          <p:nvPr/>
        </p:nvSpPr>
        <p:spPr>
          <a:xfrm>
            <a:off x="4082147" y="7427502"/>
            <a:ext cx="131640" cy="131640"/>
          </a:xfrm>
          <a:custGeom>
            <a:avLst/>
            <a:gdLst>
              <a:gd name="connsiteX0" fmla="*/ 95139 w 95139"/>
              <a:gd name="connsiteY0" fmla="*/ 47570 h 95139"/>
              <a:gd name="connsiteX1" fmla="*/ 47570 w 95139"/>
              <a:gd name="connsiteY1" fmla="*/ 95139 h 95139"/>
              <a:gd name="connsiteX2" fmla="*/ 0 w 95139"/>
              <a:gd name="connsiteY2" fmla="*/ 47570 h 95139"/>
              <a:gd name="connsiteX3" fmla="*/ 47570 w 95139"/>
              <a:gd name="connsiteY3" fmla="*/ 0 h 95139"/>
              <a:gd name="connsiteX4" fmla="*/ 95139 w 95139"/>
              <a:gd name="connsiteY4" fmla="*/ 47570 h 9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39" h="95139">
                <a:moveTo>
                  <a:pt x="95139" y="47570"/>
                </a:moveTo>
                <a:cubicBezTo>
                  <a:pt x="95139" y="73842"/>
                  <a:pt x="73842" y="95139"/>
                  <a:pt x="47570" y="95139"/>
                </a:cubicBezTo>
                <a:cubicBezTo>
                  <a:pt x="21298" y="95139"/>
                  <a:pt x="0" y="73842"/>
                  <a:pt x="0" y="47570"/>
                </a:cubicBezTo>
                <a:cubicBezTo>
                  <a:pt x="0" y="21298"/>
                  <a:pt x="21298" y="0"/>
                  <a:pt x="47570" y="0"/>
                </a:cubicBezTo>
                <a:cubicBezTo>
                  <a:pt x="73842" y="0"/>
                  <a:pt x="95139" y="21298"/>
                  <a:pt x="95139" y="47570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" name="Forma libre 341">
            <a:extLst>
              <a:ext uri="{FF2B5EF4-FFF2-40B4-BE49-F238E27FC236}">
                <a16:creationId xmlns:a16="http://schemas.microsoft.com/office/drawing/2014/main" id="{488C39BD-12B3-7B4F-8A1D-8C8D901E84C9}"/>
              </a:ext>
            </a:extLst>
          </p:cNvPr>
          <p:cNvSpPr/>
          <p:nvPr/>
        </p:nvSpPr>
        <p:spPr>
          <a:xfrm>
            <a:off x="4477065" y="7427502"/>
            <a:ext cx="131640" cy="131640"/>
          </a:xfrm>
          <a:custGeom>
            <a:avLst/>
            <a:gdLst>
              <a:gd name="connsiteX0" fmla="*/ 95139 w 95139"/>
              <a:gd name="connsiteY0" fmla="*/ 47570 h 95139"/>
              <a:gd name="connsiteX1" fmla="*/ 47570 w 95139"/>
              <a:gd name="connsiteY1" fmla="*/ 95139 h 95139"/>
              <a:gd name="connsiteX2" fmla="*/ 0 w 95139"/>
              <a:gd name="connsiteY2" fmla="*/ 47570 h 95139"/>
              <a:gd name="connsiteX3" fmla="*/ 47570 w 95139"/>
              <a:gd name="connsiteY3" fmla="*/ 0 h 95139"/>
              <a:gd name="connsiteX4" fmla="*/ 95139 w 95139"/>
              <a:gd name="connsiteY4" fmla="*/ 47570 h 9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39" h="95139">
                <a:moveTo>
                  <a:pt x="95139" y="47570"/>
                </a:moveTo>
                <a:cubicBezTo>
                  <a:pt x="95139" y="73842"/>
                  <a:pt x="73842" y="95139"/>
                  <a:pt x="47570" y="95139"/>
                </a:cubicBezTo>
                <a:cubicBezTo>
                  <a:pt x="21298" y="95139"/>
                  <a:pt x="0" y="73842"/>
                  <a:pt x="0" y="47570"/>
                </a:cubicBezTo>
                <a:cubicBezTo>
                  <a:pt x="0" y="21298"/>
                  <a:pt x="21298" y="0"/>
                  <a:pt x="47570" y="0"/>
                </a:cubicBezTo>
                <a:cubicBezTo>
                  <a:pt x="73842" y="0"/>
                  <a:pt x="95139" y="21298"/>
                  <a:pt x="95139" y="47570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" name="Forma libre 342">
            <a:extLst>
              <a:ext uri="{FF2B5EF4-FFF2-40B4-BE49-F238E27FC236}">
                <a16:creationId xmlns:a16="http://schemas.microsoft.com/office/drawing/2014/main" id="{B915C5DB-54A4-C542-9FC2-A769FA1190ED}"/>
              </a:ext>
            </a:extLst>
          </p:cNvPr>
          <p:cNvSpPr/>
          <p:nvPr/>
        </p:nvSpPr>
        <p:spPr>
          <a:xfrm>
            <a:off x="4180878" y="6769307"/>
            <a:ext cx="362008" cy="362009"/>
          </a:xfrm>
          <a:custGeom>
            <a:avLst/>
            <a:gdLst>
              <a:gd name="connsiteX0" fmla="*/ 130815 w 261630"/>
              <a:gd name="connsiteY0" fmla="*/ 261631 h 261631"/>
              <a:gd name="connsiteX1" fmla="*/ 261630 w 261630"/>
              <a:gd name="connsiteY1" fmla="*/ 130816 h 261631"/>
              <a:gd name="connsiteX2" fmla="*/ 130815 w 261630"/>
              <a:gd name="connsiteY2" fmla="*/ 0 h 261631"/>
              <a:gd name="connsiteX3" fmla="*/ 0 w 261630"/>
              <a:gd name="connsiteY3" fmla="*/ 130815 h 261631"/>
              <a:gd name="connsiteX4" fmla="*/ 130815 w 261630"/>
              <a:gd name="connsiteY4" fmla="*/ 261631 h 261631"/>
              <a:gd name="connsiteX5" fmla="*/ 74838 w 261630"/>
              <a:gd name="connsiteY5" fmla="*/ 146192 h 261631"/>
              <a:gd name="connsiteX6" fmla="*/ 83247 w 261630"/>
              <a:gd name="connsiteY6" fmla="*/ 142708 h 261631"/>
              <a:gd name="connsiteX7" fmla="*/ 91655 w 261630"/>
              <a:gd name="connsiteY7" fmla="*/ 146192 h 261631"/>
              <a:gd name="connsiteX8" fmla="*/ 118924 w 261630"/>
              <a:gd name="connsiteY8" fmla="*/ 173460 h 261631"/>
              <a:gd name="connsiteX9" fmla="*/ 118924 w 261630"/>
              <a:gd name="connsiteY9" fmla="*/ 59461 h 261631"/>
              <a:gd name="connsiteX10" fmla="*/ 130816 w 261630"/>
              <a:gd name="connsiteY10" fmla="*/ 47569 h 261631"/>
              <a:gd name="connsiteX11" fmla="*/ 142709 w 261630"/>
              <a:gd name="connsiteY11" fmla="*/ 59461 h 261631"/>
              <a:gd name="connsiteX12" fmla="*/ 142709 w 261630"/>
              <a:gd name="connsiteY12" fmla="*/ 173460 h 261631"/>
              <a:gd name="connsiteX13" fmla="*/ 169977 w 261630"/>
              <a:gd name="connsiteY13" fmla="*/ 146192 h 261631"/>
              <a:gd name="connsiteX14" fmla="*/ 186793 w 261630"/>
              <a:gd name="connsiteY14" fmla="*/ 146192 h 261631"/>
              <a:gd name="connsiteX15" fmla="*/ 186793 w 261630"/>
              <a:gd name="connsiteY15" fmla="*/ 163008 h 261631"/>
              <a:gd name="connsiteX16" fmla="*/ 139238 w 261630"/>
              <a:gd name="connsiteY16" fmla="*/ 210563 h 261631"/>
              <a:gd name="connsiteX17" fmla="*/ 135356 w 261630"/>
              <a:gd name="connsiteY17" fmla="*/ 213147 h 261631"/>
              <a:gd name="connsiteX18" fmla="*/ 126274 w 261630"/>
              <a:gd name="connsiteY18" fmla="*/ 213147 h 261631"/>
              <a:gd name="connsiteX19" fmla="*/ 122392 w 261630"/>
              <a:gd name="connsiteY19" fmla="*/ 210563 h 261631"/>
              <a:gd name="connsiteX20" fmla="*/ 74837 w 261630"/>
              <a:gd name="connsiteY20" fmla="*/ 163008 h 261631"/>
              <a:gd name="connsiteX21" fmla="*/ 74838 w 261630"/>
              <a:gd name="connsiteY21" fmla="*/ 146192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61630" h="261631">
                <a:moveTo>
                  <a:pt x="130815" y="261631"/>
                </a:moveTo>
                <a:cubicBezTo>
                  <a:pt x="202947" y="261631"/>
                  <a:pt x="261630" y="202948"/>
                  <a:pt x="261630" y="130816"/>
                </a:cubicBezTo>
                <a:cubicBezTo>
                  <a:pt x="261630" y="58684"/>
                  <a:pt x="202947" y="0"/>
                  <a:pt x="130815" y="0"/>
                </a:cubicBezTo>
                <a:cubicBezTo>
                  <a:pt x="58683" y="0"/>
                  <a:pt x="0" y="58683"/>
                  <a:pt x="0" y="130815"/>
                </a:cubicBezTo>
                <a:cubicBezTo>
                  <a:pt x="0" y="202947"/>
                  <a:pt x="58683" y="261631"/>
                  <a:pt x="130815" y="261631"/>
                </a:cubicBezTo>
                <a:close/>
                <a:moveTo>
                  <a:pt x="74838" y="146192"/>
                </a:moveTo>
                <a:cubicBezTo>
                  <a:pt x="77160" y="143869"/>
                  <a:pt x="80204" y="142708"/>
                  <a:pt x="83247" y="142708"/>
                </a:cubicBezTo>
                <a:cubicBezTo>
                  <a:pt x="86289" y="142708"/>
                  <a:pt x="89332" y="143869"/>
                  <a:pt x="91655" y="146192"/>
                </a:cubicBezTo>
                <a:lnTo>
                  <a:pt x="118924" y="173460"/>
                </a:lnTo>
                <a:lnTo>
                  <a:pt x="118924" y="59461"/>
                </a:lnTo>
                <a:cubicBezTo>
                  <a:pt x="118924" y="52888"/>
                  <a:pt x="124243" y="47569"/>
                  <a:pt x="130816" y="47569"/>
                </a:cubicBezTo>
                <a:cubicBezTo>
                  <a:pt x="137390" y="47569"/>
                  <a:pt x="142709" y="52888"/>
                  <a:pt x="142709" y="59461"/>
                </a:cubicBezTo>
                <a:lnTo>
                  <a:pt x="142709" y="173460"/>
                </a:lnTo>
                <a:lnTo>
                  <a:pt x="169977" y="146192"/>
                </a:lnTo>
                <a:cubicBezTo>
                  <a:pt x="174623" y="141546"/>
                  <a:pt x="182149" y="141546"/>
                  <a:pt x="186793" y="146192"/>
                </a:cubicBezTo>
                <a:cubicBezTo>
                  <a:pt x="191439" y="150838"/>
                  <a:pt x="191439" y="158363"/>
                  <a:pt x="186793" y="163008"/>
                </a:cubicBezTo>
                <a:lnTo>
                  <a:pt x="139238" y="210563"/>
                </a:lnTo>
                <a:cubicBezTo>
                  <a:pt x="138138" y="211667"/>
                  <a:pt x="136820" y="212542"/>
                  <a:pt x="135356" y="213147"/>
                </a:cubicBezTo>
                <a:cubicBezTo>
                  <a:pt x="132450" y="214349"/>
                  <a:pt x="129181" y="214349"/>
                  <a:pt x="126274" y="213147"/>
                </a:cubicBezTo>
                <a:cubicBezTo>
                  <a:pt x="124810" y="212542"/>
                  <a:pt x="123492" y="211667"/>
                  <a:pt x="122392" y="210563"/>
                </a:cubicBezTo>
                <a:lnTo>
                  <a:pt x="74837" y="163008"/>
                </a:lnTo>
                <a:cubicBezTo>
                  <a:pt x="70192" y="158363"/>
                  <a:pt x="70192" y="150838"/>
                  <a:pt x="74838" y="146192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1" name="Gráfico 226">
            <a:extLst>
              <a:ext uri="{FF2B5EF4-FFF2-40B4-BE49-F238E27FC236}">
                <a16:creationId xmlns:a16="http://schemas.microsoft.com/office/drawing/2014/main" id="{EBCCAA1D-36E7-4040-8F53-579DC80371EC}"/>
              </a:ext>
            </a:extLst>
          </p:cNvPr>
          <p:cNvSpPr/>
          <p:nvPr/>
        </p:nvSpPr>
        <p:spPr>
          <a:xfrm>
            <a:off x="5895260" y="5059540"/>
            <a:ext cx="643570" cy="665214"/>
          </a:xfrm>
          <a:custGeom>
            <a:avLst/>
            <a:gdLst>
              <a:gd name="connsiteX0" fmla="*/ 547992 w 552259"/>
              <a:gd name="connsiteY0" fmla="*/ 365689 h 570832"/>
              <a:gd name="connsiteX1" fmla="*/ 487916 w 552259"/>
              <a:gd name="connsiteY1" fmla="*/ 315402 h 570832"/>
              <a:gd name="connsiteX2" fmla="*/ 490191 w 552259"/>
              <a:gd name="connsiteY2" fmla="*/ 285416 h 570832"/>
              <a:gd name="connsiteX3" fmla="*/ 487915 w 552259"/>
              <a:gd name="connsiteY3" fmla="*/ 255429 h 570832"/>
              <a:gd name="connsiteX4" fmla="*/ 547992 w 552259"/>
              <a:gd name="connsiteY4" fmla="*/ 205142 h 570832"/>
              <a:gd name="connsiteX5" fmla="*/ 550664 w 552259"/>
              <a:gd name="connsiteY5" fmla="*/ 190080 h 570832"/>
              <a:gd name="connsiteX6" fmla="*/ 495963 w 552259"/>
              <a:gd name="connsiteY6" fmla="*/ 95335 h 570832"/>
              <a:gd name="connsiteX7" fmla="*/ 481585 w 552259"/>
              <a:gd name="connsiteY7" fmla="*/ 90109 h 570832"/>
              <a:gd name="connsiteX8" fmla="*/ 408106 w 552259"/>
              <a:gd name="connsiteY8" fmla="*/ 116959 h 570832"/>
              <a:gd name="connsiteX9" fmla="*/ 356066 w 552259"/>
              <a:gd name="connsiteY9" fmla="*/ 87031 h 570832"/>
              <a:gd name="connsiteX10" fmla="*/ 342548 w 552259"/>
              <a:gd name="connsiteY10" fmla="*/ 9835 h 570832"/>
              <a:gd name="connsiteX11" fmla="*/ 330830 w 552259"/>
              <a:gd name="connsiteY11" fmla="*/ 0 h 570832"/>
              <a:gd name="connsiteX12" fmla="*/ 221430 w 552259"/>
              <a:gd name="connsiteY12" fmla="*/ 0 h 570832"/>
              <a:gd name="connsiteX13" fmla="*/ 209712 w 552259"/>
              <a:gd name="connsiteY13" fmla="*/ 9837 h 570832"/>
              <a:gd name="connsiteX14" fmla="*/ 196194 w 552259"/>
              <a:gd name="connsiteY14" fmla="*/ 87033 h 570832"/>
              <a:gd name="connsiteX15" fmla="*/ 144154 w 552259"/>
              <a:gd name="connsiteY15" fmla="*/ 116961 h 570832"/>
              <a:gd name="connsiteX16" fmla="*/ 70674 w 552259"/>
              <a:gd name="connsiteY16" fmla="*/ 90110 h 570832"/>
              <a:gd name="connsiteX17" fmla="*/ 56296 w 552259"/>
              <a:gd name="connsiteY17" fmla="*/ 95337 h 570832"/>
              <a:gd name="connsiteX18" fmla="*/ 1596 w 552259"/>
              <a:gd name="connsiteY18" fmla="*/ 190080 h 570832"/>
              <a:gd name="connsiteX19" fmla="*/ 4267 w 552259"/>
              <a:gd name="connsiteY19" fmla="*/ 205142 h 570832"/>
              <a:gd name="connsiteX20" fmla="*/ 64343 w 552259"/>
              <a:gd name="connsiteY20" fmla="*/ 255429 h 570832"/>
              <a:gd name="connsiteX21" fmla="*/ 62068 w 552259"/>
              <a:gd name="connsiteY21" fmla="*/ 285416 h 570832"/>
              <a:gd name="connsiteX22" fmla="*/ 64345 w 552259"/>
              <a:gd name="connsiteY22" fmla="*/ 315402 h 570832"/>
              <a:gd name="connsiteX23" fmla="*/ 4267 w 552259"/>
              <a:gd name="connsiteY23" fmla="*/ 365689 h 570832"/>
              <a:gd name="connsiteX24" fmla="*/ 1596 w 552259"/>
              <a:gd name="connsiteY24" fmla="*/ 380751 h 570832"/>
              <a:gd name="connsiteX25" fmla="*/ 56296 w 552259"/>
              <a:gd name="connsiteY25" fmla="*/ 475494 h 570832"/>
              <a:gd name="connsiteX26" fmla="*/ 70674 w 552259"/>
              <a:gd name="connsiteY26" fmla="*/ 480721 h 570832"/>
              <a:gd name="connsiteX27" fmla="*/ 144153 w 552259"/>
              <a:gd name="connsiteY27" fmla="*/ 453871 h 570832"/>
              <a:gd name="connsiteX28" fmla="*/ 196193 w 552259"/>
              <a:gd name="connsiteY28" fmla="*/ 483799 h 570832"/>
              <a:gd name="connsiteX29" fmla="*/ 209711 w 552259"/>
              <a:gd name="connsiteY29" fmla="*/ 560995 h 570832"/>
              <a:gd name="connsiteX30" fmla="*/ 221429 w 552259"/>
              <a:gd name="connsiteY30" fmla="*/ 570832 h 570832"/>
              <a:gd name="connsiteX31" fmla="*/ 330829 w 552259"/>
              <a:gd name="connsiteY31" fmla="*/ 570832 h 570832"/>
              <a:gd name="connsiteX32" fmla="*/ 342547 w 552259"/>
              <a:gd name="connsiteY32" fmla="*/ 560995 h 570832"/>
              <a:gd name="connsiteX33" fmla="*/ 356065 w 552259"/>
              <a:gd name="connsiteY33" fmla="*/ 483799 h 570832"/>
              <a:gd name="connsiteX34" fmla="*/ 408105 w 552259"/>
              <a:gd name="connsiteY34" fmla="*/ 453871 h 570832"/>
              <a:gd name="connsiteX35" fmla="*/ 481584 w 552259"/>
              <a:gd name="connsiteY35" fmla="*/ 480721 h 570832"/>
              <a:gd name="connsiteX36" fmla="*/ 495962 w 552259"/>
              <a:gd name="connsiteY36" fmla="*/ 475494 h 570832"/>
              <a:gd name="connsiteX37" fmla="*/ 550663 w 552259"/>
              <a:gd name="connsiteY37" fmla="*/ 380751 h 570832"/>
              <a:gd name="connsiteX38" fmla="*/ 547992 w 552259"/>
              <a:gd name="connsiteY38" fmla="*/ 365689 h 570832"/>
              <a:gd name="connsiteX39" fmla="*/ 276130 w 552259"/>
              <a:gd name="connsiteY39" fmla="*/ 404339 h 570832"/>
              <a:gd name="connsiteX40" fmla="*/ 157206 w 552259"/>
              <a:gd name="connsiteY40" fmla="*/ 285416 h 570832"/>
              <a:gd name="connsiteX41" fmla="*/ 276130 w 552259"/>
              <a:gd name="connsiteY41" fmla="*/ 166492 h 570832"/>
              <a:gd name="connsiteX42" fmla="*/ 395053 w 552259"/>
              <a:gd name="connsiteY42" fmla="*/ 285416 h 570832"/>
              <a:gd name="connsiteX43" fmla="*/ 276130 w 552259"/>
              <a:gd name="connsiteY43" fmla="*/ 404339 h 57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52259" h="570832">
                <a:moveTo>
                  <a:pt x="547992" y="365689"/>
                </a:moveTo>
                <a:lnTo>
                  <a:pt x="487916" y="315402"/>
                </a:lnTo>
                <a:cubicBezTo>
                  <a:pt x="489448" y="304915"/>
                  <a:pt x="490191" y="295055"/>
                  <a:pt x="490191" y="285416"/>
                </a:cubicBezTo>
                <a:cubicBezTo>
                  <a:pt x="490191" y="275776"/>
                  <a:pt x="489448" y="265916"/>
                  <a:pt x="487915" y="255429"/>
                </a:cubicBezTo>
                <a:lnTo>
                  <a:pt x="547992" y="205142"/>
                </a:lnTo>
                <a:cubicBezTo>
                  <a:pt x="552429" y="201438"/>
                  <a:pt x="553556" y="195085"/>
                  <a:pt x="550664" y="190080"/>
                </a:cubicBezTo>
                <a:lnTo>
                  <a:pt x="495963" y="95335"/>
                </a:lnTo>
                <a:cubicBezTo>
                  <a:pt x="493071" y="90342"/>
                  <a:pt x="487020" y="88135"/>
                  <a:pt x="481585" y="90109"/>
                </a:cubicBezTo>
                <a:lnTo>
                  <a:pt x="408106" y="116959"/>
                </a:lnTo>
                <a:cubicBezTo>
                  <a:pt x="392393" y="104661"/>
                  <a:pt x="374938" y="94614"/>
                  <a:pt x="356066" y="87031"/>
                </a:cubicBezTo>
                <a:lnTo>
                  <a:pt x="342548" y="9835"/>
                </a:lnTo>
                <a:cubicBezTo>
                  <a:pt x="341549" y="4146"/>
                  <a:pt x="336602" y="0"/>
                  <a:pt x="330830" y="0"/>
                </a:cubicBezTo>
                <a:lnTo>
                  <a:pt x="221430" y="0"/>
                </a:lnTo>
                <a:cubicBezTo>
                  <a:pt x="215658" y="0"/>
                  <a:pt x="210710" y="4146"/>
                  <a:pt x="209712" y="9837"/>
                </a:cubicBezTo>
                <a:lnTo>
                  <a:pt x="196194" y="87033"/>
                </a:lnTo>
                <a:cubicBezTo>
                  <a:pt x="177322" y="94616"/>
                  <a:pt x="159867" y="104663"/>
                  <a:pt x="144154" y="116961"/>
                </a:cubicBezTo>
                <a:lnTo>
                  <a:pt x="70674" y="90110"/>
                </a:lnTo>
                <a:cubicBezTo>
                  <a:pt x="65273" y="88101"/>
                  <a:pt x="59177" y="90331"/>
                  <a:pt x="56296" y="95337"/>
                </a:cubicBezTo>
                <a:lnTo>
                  <a:pt x="1596" y="190080"/>
                </a:lnTo>
                <a:cubicBezTo>
                  <a:pt x="-1297" y="195086"/>
                  <a:pt x="-169" y="201439"/>
                  <a:pt x="4267" y="205142"/>
                </a:cubicBezTo>
                <a:lnTo>
                  <a:pt x="64343" y="255429"/>
                </a:lnTo>
                <a:cubicBezTo>
                  <a:pt x="62812" y="265916"/>
                  <a:pt x="62068" y="275776"/>
                  <a:pt x="62068" y="285416"/>
                </a:cubicBezTo>
                <a:cubicBezTo>
                  <a:pt x="62068" y="295055"/>
                  <a:pt x="62812" y="304915"/>
                  <a:pt x="64345" y="315402"/>
                </a:cubicBezTo>
                <a:lnTo>
                  <a:pt x="4267" y="365689"/>
                </a:lnTo>
                <a:cubicBezTo>
                  <a:pt x="-169" y="369393"/>
                  <a:pt x="-1297" y="375746"/>
                  <a:pt x="1596" y="380751"/>
                </a:cubicBezTo>
                <a:lnTo>
                  <a:pt x="56296" y="475494"/>
                </a:lnTo>
                <a:cubicBezTo>
                  <a:pt x="59199" y="480500"/>
                  <a:pt x="65308" y="482707"/>
                  <a:pt x="70674" y="480721"/>
                </a:cubicBezTo>
                <a:lnTo>
                  <a:pt x="144153" y="453871"/>
                </a:lnTo>
                <a:cubicBezTo>
                  <a:pt x="159866" y="466169"/>
                  <a:pt x="177321" y="476216"/>
                  <a:pt x="196193" y="483799"/>
                </a:cubicBezTo>
                <a:lnTo>
                  <a:pt x="209711" y="560995"/>
                </a:lnTo>
                <a:cubicBezTo>
                  <a:pt x="210710" y="566686"/>
                  <a:pt x="215657" y="570832"/>
                  <a:pt x="221429" y="570832"/>
                </a:cubicBezTo>
                <a:lnTo>
                  <a:pt x="330829" y="570832"/>
                </a:lnTo>
                <a:cubicBezTo>
                  <a:pt x="336601" y="570832"/>
                  <a:pt x="341549" y="566686"/>
                  <a:pt x="342547" y="560995"/>
                </a:cubicBezTo>
                <a:lnTo>
                  <a:pt x="356065" y="483799"/>
                </a:lnTo>
                <a:cubicBezTo>
                  <a:pt x="374937" y="476216"/>
                  <a:pt x="392392" y="466169"/>
                  <a:pt x="408105" y="453871"/>
                </a:cubicBezTo>
                <a:lnTo>
                  <a:pt x="481584" y="480721"/>
                </a:lnTo>
                <a:cubicBezTo>
                  <a:pt x="486985" y="482661"/>
                  <a:pt x="493070" y="480500"/>
                  <a:pt x="495962" y="475494"/>
                </a:cubicBezTo>
                <a:lnTo>
                  <a:pt x="550663" y="380751"/>
                </a:lnTo>
                <a:cubicBezTo>
                  <a:pt x="553555" y="375746"/>
                  <a:pt x="552429" y="369393"/>
                  <a:pt x="547992" y="365689"/>
                </a:cubicBezTo>
                <a:close/>
                <a:moveTo>
                  <a:pt x="276130" y="404339"/>
                </a:moveTo>
                <a:cubicBezTo>
                  <a:pt x="210559" y="404339"/>
                  <a:pt x="157206" y="350986"/>
                  <a:pt x="157206" y="285416"/>
                </a:cubicBezTo>
                <a:cubicBezTo>
                  <a:pt x="157206" y="219845"/>
                  <a:pt x="210559" y="166492"/>
                  <a:pt x="276130" y="166492"/>
                </a:cubicBezTo>
                <a:cubicBezTo>
                  <a:pt x="341700" y="166492"/>
                  <a:pt x="395053" y="219846"/>
                  <a:pt x="395053" y="285416"/>
                </a:cubicBezTo>
                <a:cubicBezTo>
                  <a:pt x="395053" y="350985"/>
                  <a:pt x="341700" y="404339"/>
                  <a:pt x="276130" y="404339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2" name="Gráfico 70">
            <a:extLst>
              <a:ext uri="{FF2B5EF4-FFF2-40B4-BE49-F238E27FC236}">
                <a16:creationId xmlns:a16="http://schemas.microsoft.com/office/drawing/2014/main" id="{3010BF4A-0C74-3F44-8983-51BBF7466EA7}"/>
              </a:ext>
            </a:extLst>
          </p:cNvPr>
          <p:cNvSpPr/>
          <p:nvPr/>
        </p:nvSpPr>
        <p:spPr>
          <a:xfrm>
            <a:off x="8053094" y="4422597"/>
            <a:ext cx="570831" cy="570831"/>
          </a:xfrm>
          <a:custGeom>
            <a:avLst/>
            <a:gdLst>
              <a:gd name="connsiteX0" fmla="*/ 570831 w 570831"/>
              <a:gd name="connsiteY0" fmla="*/ 214062 h 570831"/>
              <a:gd name="connsiteX1" fmla="*/ 374608 w 570831"/>
              <a:gd name="connsiteY1" fmla="*/ 196223 h 570831"/>
              <a:gd name="connsiteX2" fmla="*/ 285416 w 570831"/>
              <a:gd name="connsiteY2" fmla="*/ 0 h 570831"/>
              <a:gd name="connsiteX3" fmla="*/ 196223 w 570831"/>
              <a:gd name="connsiteY3" fmla="*/ 196223 h 570831"/>
              <a:gd name="connsiteX4" fmla="*/ 0 w 570831"/>
              <a:gd name="connsiteY4" fmla="*/ 214062 h 570831"/>
              <a:gd name="connsiteX5" fmla="*/ 142708 w 570831"/>
              <a:gd name="connsiteY5" fmla="*/ 356769 h 570831"/>
              <a:gd name="connsiteX6" fmla="*/ 71354 w 570831"/>
              <a:gd name="connsiteY6" fmla="*/ 570831 h 570831"/>
              <a:gd name="connsiteX7" fmla="*/ 285416 w 570831"/>
              <a:gd name="connsiteY7" fmla="*/ 481639 h 570831"/>
              <a:gd name="connsiteX8" fmla="*/ 499477 w 570831"/>
              <a:gd name="connsiteY8" fmla="*/ 570831 h 570831"/>
              <a:gd name="connsiteX9" fmla="*/ 428123 w 570831"/>
              <a:gd name="connsiteY9" fmla="*/ 356769 h 570831"/>
              <a:gd name="connsiteX10" fmla="*/ 285416 w 570831"/>
              <a:gd name="connsiteY10" fmla="*/ 423664 h 570831"/>
              <a:gd name="connsiteX11" fmla="*/ 159309 w 570831"/>
              <a:gd name="connsiteY11" fmla="*/ 476204 h 570831"/>
              <a:gd name="connsiteX12" fmla="*/ 203940 w 570831"/>
              <a:gd name="connsiteY12" fmla="*/ 342311 h 570831"/>
              <a:gd name="connsiteX13" fmla="*/ 118633 w 570831"/>
              <a:gd name="connsiteY13" fmla="*/ 257021 h 570831"/>
              <a:gd name="connsiteX14" fmla="*/ 232057 w 570831"/>
              <a:gd name="connsiteY14" fmla="*/ 246708 h 570831"/>
              <a:gd name="connsiteX15" fmla="*/ 285416 w 570831"/>
              <a:gd name="connsiteY15" fmla="*/ 129329 h 570831"/>
              <a:gd name="connsiteX16" fmla="*/ 338775 w 570831"/>
              <a:gd name="connsiteY16" fmla="*/ 246708 h 570831"/>
              <a:gd name="connsiteX17" fmla="*/ 452199 w 570831"/>
              <a:gd name="connsiteY17" fmla="*/ 257021 h 570831"/>
              <a:gd name="connsiteX18" fmla="*/ 366891 w 570831"/>
              <a:gd name="connsiteY18" fmla="*/ 342311 h 570831"/>
              <a:gd name="connsiteX19" fmla="*/ 411522 w 570831"/>
              <a:gd name="connsiteY19" fmla="*/ 476204 h 570831"/>
              <a:gd name="connsiteX20" fmla="*/ 285416 w 570831"/>
              <a:gd name="connsiteY20" fmla="*/ 423664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70831" h="570831">
                <a:moveTo>
                  <a:pt x="570831" y="214062"/>
                </a:moveTo>
                <a:lnTo>
                  <a:pt x="374608" y="196223"/>
                </a:lnTo>
                <a:lnTo>
                  <a:pt x="285416" y="0"/>
                </a:lnTo>
                <a:lnTo>
                  <a:pt x="196223" y="196223"/>
                </a:lnTo>
                <a:lnTo>
                  <a:pt x="0" y="214062"/>
                </a:lnTo>
                <a:lnTo>
                  <a:pt x="142708" y="356769"/>
                </a:lnTo>
                <a:lnTo>
                  <a:pt x="71354" y="570831"/>
                </a:lnTo>
                <a:lnTo>
                  <a:pt x="285416" y="481639"/>
                </a:lnTo>
                <a:lnTo>
                  <a:pt x="499477" y="570831"/>
                </a:lnTo>
                <a:lnTo>
                  <a:pt x="428123" y="356769"/>
                </a:lnTo>
                <a:close/>
                <a:moveTo>
                  <a:pt x="285416" y="423664"/>
                </a:moveTo>
                <a:lnTo>
                  <a:pt x="159309" y="476204"/>
                </a:lnTo>
                <a:lnTo>
                  <a:pt x="203940" y="342311"/>
                </a:lnTo>
                <a:lnTo>
                  <a:pt x="118633" y="257021"/>
                </a:lnTo>
                <a:lnTo>
                  <a:pt x="232057" y="246708"/>
                </a:lnTo>
                <a:lnTo>
                  <a:pt x="285416" y="129329"/>
                </a:lnTo>
                <a:lnTo>
                  <a:pt x="338775" y="246708"/>
                </a:lnTo>
                <a:lnTo>
                  <a:pt x="452199" y="257021"/>
                </a:lnTo>
                <a:lnTo>
                  <a:pt x="366891" y="342311"/>
                </a:lnTo>
                <a:lnTo>
                  <a:pt x="411522" y="476204"/>
                </a:lnTo>
                <a:lnTo>
                  <a:pt x="285416" y="423664"/>
                </a:lnTo>
                <a:close/>
              </a:path>
            </a:pathLst>
          </a:custGeom>
          <a:solidFill>
            <a:schemeClr val="accent5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4" name="Forma libre 112">
            <a:extLst>
              <a:ext uri="{FF2B5EF4-FFF2-40B4-BE49-F238E27FC236}">
                <a16:creationId xmlns:a16="http://schemas.microsoft.com/office/drawing/2014/main" id="{5360D348-0558-1B45-9AD7-29F9CE67E6EE}"/>
              </a:ext>
            </a:extLst>
          </p:cNvPr>
          <p:cNvSpPr/>
          <p:nvPr/>
        </p:nvSpPr>
        <p:spPr>
          <a:xfrm>
            <a:off x="9949531" y="9186501"/>
            <a:ext cx="183602" cy="917992"/>
          </a:xfrm>
          <a:custGeom>
            <a:avLst/>
            <a:gdLst>
              <a:gd name="connsiteX0" fmla="*/ 11893 w 23785"/>
              <a:gd name="connsiteY0" fmla="*/ 0 h 118923"/>
              <a:gd name="connsiteX1" fmla="*/ 0 w 23785"/>
              <a:gd name="connsiteY1" fmla="*/ 11893 h 118923"/>
              <a:gd name="connsiteX2" fmla="*/ 0 w 23785"/>
              <a:gd name="connsiteY2" fmla="*/ 107031 h 118923"/>
              <a:gd name="connsiteX3" fmla="*/ 11893 w 23785"/>
              <a:gd name="connsiteY3" fmla="*/ 118924 h 118923"/>
              <a:gd name="connsiteX4" fmla="*/ 23785 w 23785"/>
              <a:gd name="connsiteY4" fmla="*/ 107031 h 118923"/>
              <a:gd name="connsiteX5" fmla="*/ 23785 w 23785"/>
              <a:gd name="connsiteY5" fmla="*/ 11893 h 118923"/>
              <a:gd name="connsiteX6" fmla="*/ 11893 w 23785"/>
              <a:gd name="connsiteY6" fmla="*/ 0 h 11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85" h="118923">
                <a:moveTo>
                  <a:pt x="11893" y="0"/>
                </a:moveTo>
                <a:cubicBezTo>
                  <a:pt x="5319" y="0"/>
                  <a:pt x="0" y="5319"/>
                  <a:pt x="0" y="11893"/>
                </a:cubicBezTo>
                <a:lnTo>
                  <a:pt x="0" y="107031"/>
                </a:lnTo>
                <a:cubicBezTo>
                  <a:pt x="0" y="113604"/>
                  <a:pt x="5319" y="118924"/>
                  <a:pt x="11893" y="118924"/>
                </a:cubicBezTo>
                <a:cubicBezTo>
                  <a:pt x="18466" y="118924"/>
                  <a:pt x="23785" y="113604"/>
                  <a:pt x="23785" y="107031"/>
                </a:cubicBezTo>
                <a:lnTo>
                  <a:pt x="23785" y="11893"/>
                </a:lnTo>
                <a:cubicBezTo>
                  <a:pt x="23785" y="5319"/>
                  <a:pt x="18466" y="0"/>
                  <a:pt x="11893" y="0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5" name="Forma libre 113">
            <a:extLst>
              <a:ext uri="{FF2B5EF4-FFF2-40B4-BE49-F238E27FC236}">
                <a16:creationId xmlns:a16="http://schemas.microsoft.com/office/drawing/2014/main" id="{4E81365A-A095-EC4D-8954-C2A3BDF2DC14}"/>
              </a:ext>
            </a:extLst>
          </p:cNvPr>
          <p:cNvSpPr/>
          <p:nvPr/>
        </p:nvSpPr>
        <p:spPr>
          <a:xfrm>
            <a:off x="9949531" y="10288095"/>
            <a:ext cx="183602" cy="183601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Forma libre 432">
            <a:extLst>
              <a:ext uri="{FF2B5EF4-FFF2-40B4-BE49-F238E27FC236}">
                <a16:creationId xmlns:a16="http://schemas.microsoft.com/office/drawing/2014/main" id="{010E4ABE-3446-DF43-A81F-25A1AA16E4BE}"/>
              </a:ext>
            </a:extLst>
          </p:cNvPr>
          <p:cNvSpPr/>
          <p:nvPr/>
        </p:nvSpPr>
        <p:spPr>
          <a:xfrm>
            <a:off x="5821965" y="9172315"/>
            <a:ext cx="894177" cy="894177"/>
          </a:xfrm>
          <a:custGeom>
            <a:avLst/>
            <a:gdLst>
              <a:gd name="connsiteX0" fmla="*/ 655219 w 655591"/>
              <a:gd name="connsiteY0" fmla="*/ 430100 h 655591"/>
              <a:gd name="connsiteX1" fmla="*/ 654938 w 655591"/>
              <a:gd name="connsiteY1" fmla="*/ 427820 h 655591"/>
              <a:gd name="connsiteX2" fmla="*/ 570700 w 655591"/>
              <a:gd name="connsiteY2" fmla="*/ 175107 h 655591"/>
              <a:gd name="connsiteX3" fmla="*/ 596192 w 655591"/>
              <a:gd name="connsiteY3" fmla="*/ 134954 h 655591"/>
              <a:gd name="connsiteX4" fmla="*/ 551556 w 655591"/>
              <a:gd name="connsiteY4" fmla="*/ 90318 h 655591"/>
              <a:gd name="connsiteX5" fmla="*/ 384362 w 655591"/>
              <a:gd name="connsiteY5" fmla="*/ 90318 h 655591"/>
              <a:gd name="connsiteX6" fmla="*/ 387891 w 655591"/>
              <a:gd name="connsiteY6" fmla="*/ 75439 h 655591"/>
              <a:gd name="connsiteX7" fmla="*/ 328376 w 655591"/>
              <a:gd name="connsiteY7" fmla="*/ 1046 h 655591"/>
              <a:gd name="connsiteX8" fmla="*/ 268862 w 655591"/>
              <a:gd name="connsiteY8" fmla="*/ 75438 h 655591"/>
              <a:gd name="connsiteX9" fmla="*/ 272391 w 655591"/>
              <a:gd name="connsiteY9" fmla="*/ 90317 h 655591"/>
              <a:gd name="connsiteX10" fmla="*/ 105197 w 655591"/>
              <a:gd name="connsiteY10" fmla="*/ 90317 h 655591"/>
              <a:gd name="connsiteX11" fmla="*/ 60561 w 655591"/>
              <a:gd name="connsiteY11" fmla="*/ 134953 h 655591"/>
              <a:gd name="connsiteX12" fmla="*/ 86054 w 655591"/>
              <a:gd name="connsiteY12" fmla="*/ 175106 h 655591"/>
              <a:gd name="connsiteX13" fmla="*/ 1816 w 655591"/>
              <a:gd name="connsiteY13" fmla="*/ 427818 h 655591"/>
              <a:gd name="connsiteX14" fmla="*/ 1534 w 655591"/>
              <a:gd name="connsiteY14" fmla="*/ 430099 h 655591"/>
              <a:gd name="connsiteX15" fmla="*/ 1046 w 655591"/>
              <a:gd name="connsiteY15" fmla="*/ 432526 h 655591"/>
              <a:gd name="connsiteX16" fmla="*/ 1131 w 655591"/>
              <a:gd name="connsiteY16" fmla="*/ 433374 h 655591"/>
              <a:gd name="connsiteX17" fmla="*/ 1204 w 655591"/>
              <a:gd name="connsiteY17" fmla="*/ 434083 h 655591"/>
              <a:gd name="connsiteX18" fmla="*/ 105197 w 655591"/>
              <a:gd name="connsiteY18" fmla="*/ 536677 h 655591"/>
              <a:gd name="connsiteX19" fmla="*/ 209190 w 655591"/>
              <a:gd name="connsiteY19" fmla="*/ 434083 h 655591"/>
              <a:gd name="connsiteX20" fmla="*/ 209262 w 655591"/>
              <a:gd name="connsiteY20" fmla="*/ 433374 h 655591"/>
              <a:gd name="connsiteX21" fmla="*/ 209347 w 655591"/>
              <a:gd name="connsiteY21" fmla="*/ 432526 h 655591"/>
              <a:gd name="connsiteX22" fmla="*/ 208859 w 655591"/>
              <a:gd name="connsiteY22" fmla="*/ 430099 h 655591"/>
              <a:gd name="connsiteX23" fmla="*/ 208577 w 655591"/>
              <a:gd name="connsiteY23" fmla="*/ 427818 h 655591"/>
              <a:gd name="connsiteX24" fmla="*/ 124348 w 655591"/>
              <a:gd name="connsiteY24" fmla="*/ 175128 h 655591"/>
              <a:gd name="connsiteX25" fmla="*/ 138965 w 655591"/>
              <a:gd name="connsiteY25" fmla="*/ 163679 h 655591"/>
              <a:gd name="connsiteX26" fmla="*/ 293190 w 655591"/>
              <a:gd name="connsiteY26" fmla="*/ 207249 h 655591"/>
              <a:gd name="connsiteX27" fmla="*/ 256820 w 655591"/>
              <a:gd name="connsiteY27" fmla="*/ 566436 h 655591"/>
              <a:gd name="connsiteX28" fmla="*/ 239104 w 655591"/>
              <a:gd name="connsiteY28" fmla="*/ 566436 h 655591"/>
              <a:gd name="connsiteX29" fmla="*/ 179590 w 655591"/>
              <a:gd name="connsiteY29" fmla="*/ 625949 h 655591"/>
              <a:gd name="connsiteX30" fmla="*/ 179590 w 655591"/>
              <a:gd name="connsiteY30" fmla="*/ 640829 h 655591"/>
              <a:gd name="connsiteX31" fmla="*/ 194469 w 655591"/>
              <a:gd name="connsiteY31" fmla="*/ 655708 h 655591"/>
              <a:gd name="connsiteX32" fmla="*/ 462286 w 655591"/>
              <a:gd name="connsiteY32" fmla="*/ 655708 h 655591"/>
              <a:gd name="connsiteX33" fmla="*/ 477165 w 655591"/>
              <a:gd name="connsiteY33" fmla="*/ 640829 h 655591"/>
              <a:gd name="connsiteX34" fmla="*/ 477165 w 655591"/>
              <a:gd name="connsiteY34" fmla="*/ 625949 h 655591"/>
              <a:gd name="connsiteX35" fmla="*/ 417650 w 655591"/>
              <a:gd name="connsiteY35" fmla="*/ 566434 h 655591"/>
              <a:gd name="connsiteX36" fmla="*/ 399933 w 655591"/>
              <a:gd name="connsiteY36" fmla="*/ 566434 h 655591"/>
              <a:gd name="connsiteX37" fmla="*/ 363563 w 655591"/>
              <a:gd name="connsiteY37" fmla="*/ 207248 h 655591"/>
              <a:gd name="connsiteX38" fmla="*/ 517789 w 655591"/>
              <a:gd name="connsiteY38" fmla="*/ 163678 h 655591"/>
              <a:gd name="connsiteX39" fmla="*/ 532406 w 655591"/>
              <a:gd name="connsiteY39" fmla="*/ 175127 h 655591"/>
              <a:gd name="connsiteX40" fmla="*/ 448177 w 655591"/>
              <a:gd name="connsiteY40" fmla="*/ 427817 h 655591"/>
              <a:gd name="connsiteX41" fmla="*/ 447895 w 655591"/>
              <a:gd name="connsiteY41" fmla="*/ 430098 h 655591"/>
              <a:gd name="connsiteX42" fmla="*/ 447407 w 655591"/>
              <a:gd name="connsiteY42" fmla="*/ 432525 h 655591"/>
              <a:gd name="connsiteX43" fmla="*/ 447492 w 655591"/>
              <a:gd name="connsiteY43" fmla="*/ 433373 h 655591"/>
              <a:gd name="connsiteX44" fmla="*/ 447564 w 655591"/>
              <a:gd name="connsiteY44" fmla="*/ 434081 h 655591"/>
              <a:gd name="connsiteX45" fmla="*/ 551558 w 655591"/>
              <a:gd name="connsiteY45" fmla="*/ 536677 h 655591"/>
              <a:gd name="connsiteX46" fmla="*/ 655550 w 655591"/>
              <a:gd name="connsiteY46" fmla="*/ 434083 h 655591"/>
              <a:gd name="connsiteX47" fmla="*/ 655623 w 655591"/>
              <a:gd name="connsiteY47" fmla="*/ 433374 h 655591"/>
              <a:gd name="connsiteX48" fmla="*/ 655708 w 655591"/>
              <a:gd name="connsiteY48" fmla="*/ 432526 h 655591"/>
              <a:gd name="connsiteX49" fmla="*/ 655219 w 655591"/>
              <a:gd name="connsiteY49" fmla="*/ 430100 h 655591"/>
              <a:gd name="connsiteX50" fmla="*/ 173831 w 655591"/>
              <a:gd name="connsiteY50" fmla="*/ 417648 h 655591"/>
              <a:gd name="connsiteX51" fmla="*/ 36563 w 655591"/>
              <a:gd name="connsiteY51" fmla="*/ 417648 h 655591"/>
              <a:gd name="connsiteX52" fmla="*/ 105196 w 655591"/>
              <a:gd name="connsiteY52" fmla="*/ 211759 h 655591"/>
              <a:gd name="connsiteX53" fmla="*/ 173831 w 655591"/>
              <a:gd name="connsiteY53" fmla="*/ 417648 h 655591"/>
              <a:gd name="connsiteX54" fmla="*/ 482923 w 655591"/>
              <a:gd name="connsiteY54" fmla="*/ 417648 h 655591"/>
              <a:gd name="connsiteX55" fmla="*/ 551556 w 655591"/>
              <a:gd name="connsiteY55" fmla="*/ 211759 h 655591"/>
              <a:gd name="connsiteX56" fmla="*/ 620190 w 655591"/>
              <a:gd name="connsiteY56" fmla="*/ 417648 h 655591"/>
              <a:gd name="connsiteX57" fmla="*/ 482923 w 655591"/>
              <a:gd name="connsiteY57" fmla="*/ 417648 h 655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55591" h="655591">
                <a:moveTo>
                  <a:pt x="655219" y="430100"/>
                </a:moveTo>
                <a:cubicBezTo>
                  <a:pt x="655093" y="429336"/>
                  <a:pt x="655190" y="428579"/>
                  <a:pt x="654938" y="427820"/>
                </a:cubicBezTo>
                <a:lnTo>
                  <a:pt x="570700" y="175107"/>
                </a:lnTo>
                <a:cubicBezTo>
                  <a:pt x="585718" y="167912"/>
                  <a:pt x="596192" y="152689"/>
                  <a:pt x="596192" y="134954"/>
                </a:cubicBezTo>
                <a:cubicBezTo>
                  <a:pt x="596192" y="110340"/>
                  <a:pt x="576170" y="90318"/>
                  <a:pt x="551556" y="90318"/>
                </a:cubicBezTo>
                <a:lnTo>
                  <a:pt x="384362" y="90318"/>
                </a:lnTo>
                <a:cubicBezTo>
                  <a:pt x="386505" y="85659"/>
                  <a:pt x="387891" y="80712"/>
                  <a:pt x="387891" y="75439"/>
                </a:cubicBezTo>
                <a:cubicBezTo>
                  <a:pt x="387891" y="53979"/>
                  <a:pt x="364179" y="1046"/>
                  <a:pt x="328376" y="1046"/>
                </a:cubicBezTo>
                <a:cubicBezTo>
                  <a:pt x="292574" y="1046"/>
                  <a:pt x="268862" y="53978"/>
                  <a:pt x="268862" y="75438"/>
                </a:cubicBezTo>
                <a:cubicBezTo>
                  <a:pt x="268862" y="80710"/>
                  <a:pt x="270249" y="85658"/>
                  <a:pt x="272391" y="90317"/>
                </a:cubicBezTo>
                <a:lnTo>
                  <a:pt x="105197" y="90317"/>
                </a:lnTo>
                <a:cubicBezTo>
                  <a:pt x="80583" y="90317"/>
                  <a:pt x="60561" y="110339"/>
                  <a:pt x="60561" y="134953"/>
                </a:cubicBezTo>
                <a:cubicBezTo>
                  <a:pt x="60561" y="152689"/>
                  <a:pt x="71035" y="167912"/>
                  <a:pt x="86054" y="175106"/>
                </a:cubicBezTo>
                <a:lnTo>
                  <a:pt x="1816" y="427818"/>
                </a:lnTo>
                <a:cubicBezTo>
                  <a:pt x="1564" y="428577"/>
                  <a:pt x="1661" y="429335"/>
                  <a:pt x="1534" y="430099"/>
                </a:cubicBezTo>
                <a:cubicBezTo>
                  <a:pt x="1395" y="430921"/>
                  <a:pt x="1046" y="431664"/>
                  <a:pt x="1046" y="432526"/>
                </a:cubicBezTo>
                <a:cubicBezTo>
                  <a:pt x="1046" y="432816"/>
                  <a:pt x="1130" y="433084"/>
                  <a:pt x="1131" y="433374"/>
                </a:cubicBezTo>
                <a:cubicBezTo>
                  <a:pt x="1144" y="433617"/>
                  <a:pt x="1179" y="433843"/>
                  <a:pt x="1204" y="434083"/>
                </a:cubicBezTo>
                <a:cubicBezTo>
                  <a:pt x="2062" y="490772"/>
                  <a:pt x="48309" y="536677"/>
                  <a:pt x="105197" y="536677"/>
                </a:cubicBezTo>
                <a:cubicBezTo>
                  <a:pt x="162086" y="536677"/>
                  <a:pt x="208333" y="490772"/>
                  <a:pt x="209190" y="434083"/>
                </a:cubicBezTo>
                <a:cubicBezTo>
                  <a:pt x="209215" y="433843"/>
                  <a:pt x="209250" y="433618"/>
                  <a:pt x="209262" y="433374"/>
                </a:cubicBezTo>
                <a:cubicBezTo>
                  <a:pt x="209264" y="433084"/>
                  <a:pt x="209347" y="432816"/>
                  <a:pt x="209347" y="432526"/>
                </a:cubicBezTo>
                <a:cubicBezTo>
                  <a:pt x="209347" y="431665"/>
                  <a:pt x="208999" y="430921"/>
                  <a:pt x="208859" y="430099"/>
                </a:cubicBezTo>
                <a:cubicBezTo>
                  <a:pt x="208732" y="429335"/>
                  <a:pt x="208830" y="428577"/>
                  <a:pt x="208577" y="427818"/>
                </a:cubicBezTo>
                <a:lnTo>
                  <a:pt x="124348" y="175128"/>
                </a:lnTo>
                <a:cubicBezTo>
                  <a:pt x="129944" y="172394"/>
                  <a:pt x="134942" y="168519"/>
                  <a:pt x="138965" y="163679"/>
                </a:cubicBezTo>
                <a:cubicBezTo>
                  <a:pt x="186973" y="188239"/>
                  <a:pt x="239542" y="202659"/>
                  <a:pt x="293190" y="207249"/>
                </a:cubicBezTo>
                <a:cubicBezTo>
                  <a:pt x="283753" y="375674"/>
                  <a:pt x="264368" y="524705"/>
                  <a:pt x="256820" y="566436"/>
                </a:cubicBezTo>
                <a:lnTo>
                  <a:pt x="239104" y="566436"/>
                </a:lnTo>
                <a:cubicBezTo>
                  <a:pt x="206281" y="566434"/>
                  <a:pt x="179590" y="593127"/>
                  <a:pt x="179590" y="625949"/>
                </a:cubicBezTo>
                <a:lnTo>
                  <a:pt x="179590" y="640829"/>
                </a:lnTo>
                <a:cubicBezTo>
                  <a:pt x="179590" y="649053"/>
                  <a:pt x="186245" y="655708"/>
                  <a:pt x="194469" y="655708"/>
                </a:cubicBezTo>
                <a:lnTo>
                  <a:pt x="462286" y="655708"/>
                </a:lnTo>
                <a:cubicBezTo>
                  <a:pt x="470510" y="655708"/>
                  <a:pt x="477165" y="649053"/>
                  <a:pt x="477165" y="640829"/>
                </a:cubicBezTo>
                <a:lnTo>
                  <a:pt x="477165" y="625949"/>
                </a:lnTo>
                <a:cubicBezTo>
                  <a:pt x="477165" y="593127"/>
                  <a:pt x="450474" y="566434"/>
                  <a:pt x="417650" y="566434"/>
                </a:cubicBezTo>
                <a:lnTo>
                  <a:pt x="399933" y="566434"/>
                </a:lnTo>
                <a:cubicBezTo>
                  <a:pt x="392386" y="524704"/>
                  <a:pt x="373000" y="375672"/>
                  <a:pt x="363563" y="207248"/>
                </a:cubicBezTo>
                <a:cubicBezTo>
                  <a:pt x="417212" y="202659"/>
                  <a:pt x="469780" y="188237"/>
                  <a:pt x="517789" y="163678"/>
                </a:cubicBezTo>
                <a:cubicBezTo>
                  <a:pt x="521812" y="168518"/>
                  <a:pt x="526810" y="172394"/>
                  <a:pt x="532406" y="175127"/>
                </a:cubicBezTo>
                <a:lnTo>
                  <a:pt x="448177" y="427817"/>
                </a:lnTo>
                <a:cubicBezTo>
                  <a:pt x="447924" y="428576"/>
                  <a:pt x="448022" y="429333"/>
                  <a:pt x="447895" y="430098"/>
                </a:cubicBezTo>
                <a:cubicBezTo>
                  <a:pt x="447755" y="430919"/>
                  <a:pt x="447407" y="431663"/>
                  <a:pt x="447407" y="432525"/>
                </a:cubicBezTo>
                <a:cubicBezTo>
                  <a:pt x="447407" y="432815"/>
                  <a:pt x="447490" y="433083"/>
                  <a:pt x="447492" y="433373"/>
                </a:cubicBezTo>
                <a:cubicBezTo>
                  <a:pt x="447504" y="433615"/>
                  <a:pt x="447539" y="433841"/>
                  <a:pt x="447564" y="434081"/>
                </a:cubicBezTo>
                <a:cubicBezTo>
                  <a:pt x="448422" y="490772"/>
                  <a:pt x="494669" y="536677"/>
                  <a:pt x="551558" y="536677"/>
                </a:cubicBezTo>
                <a:cubicBezTo>
                  <a:pt x="608446" y="536677"/>
                  <a:pt x="654694" y="490772"/>
                  <a:pt x="655550" y="434083"/>
                </a:cubicBezTo>
                <a:cubicBezTo>
                  <a:pt x="655575" y="433843"/>
                  <a:pt x="655610" y="433618"/>
                  <a:pt x="655623" y="433374"/>
                </a:cubicBezTo>
                <a:cubicBezTo>
                  <a:pt x="655624" y="433084"/>
                  <a:pt x="655708" y="432816"/>
                  <a:pt x="655708" y="432526"/>
                </a:cubicBezTo>
                <a:cubicBezTo>
                  <a:pt x="655708" y="431665"/>
                  <a:pt x="655359" y="430921"/>
                  <a:pt x="655219" y="430100"/>
                </a:cubicBezTo>
                <a:close/>
                <a:moveTo>
                  <a:pt x="173831" y="417648"/>
                </a:moveTo>
                <a:lnTo>
                  <a:pt x="36563" y="417648"/>
                </a:lnTo>
                <a:lnTo>
                  <a:pt x="105196" y="211759"/>
                </a:lnTo>
                <a:lnTo>
                  <a:pt x="173831" y="417648"/>
                </a:lnTo>
                <a:close/>
                <a:moveTo>
                  <a:pt x="482923" y="417648"/>
                </a:moveTo>
                <a:lnTo>
                  <a:pt x="551556" y="211759"/>
                </a:lnTo>
                <a:lnTo>
                  <a:pt x="620190" y="417648"/>
                </a:lnTo>
                <a:lnTo>
                  <a:pt x="482923" y="417648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74AF95-2DA7-954F-8C34-C92D653F3E7A}"/>
              </a:ext>
            </a:extLst>
          </p:cNvPr>
          <p:cNvSpPr txBox="1"/>
          <p:nvPr/>
        </p:nvSpPr>
        <p:spPr>
          <a:xfrm>
            <a:off x="14337489" y="4821469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5B3211-93EB-7049-BCA3-C1BFDE2F3EAA}"/>
              </a:ext>
            </a:extLst>
          </p:cNvPr>
          <p:cNvSpPr/>
          <p:nvPr/>
        </p:nvSpPr>
        <p:spPr>
          <a:xfrm>
            <a:off x="13856666" y="4901988"/>
            <a:ext cx="228600" cy="1007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023BB1-F755-BB41-9E99-5A029CC00F57}"/>
              </a:ext>
            </a:extLst>
          </p:cNvPr>
          <p:cNvSpPr/>
          <p:nvPr/>
        </p:nvSpPr>
        <p:spPr>
          <a:xfrm>
            <a:off x="13856666" y="7302288"/>
            <a:ext cx="228600" cy="10075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8F55C9-41C4-C547-ADC5-9EAF86DAE732}"/>
              </a:ext>
            </a:extLst>
          </p:cNvPr>
          <p:cNvSpPr/>
          <p:nvPr/>
        </p:nvSpPr>
        <p:spPr>
          <a:xfrm>
            <a:off x="13856666" y="9725448"/>
            <a:ext cx="228600" cy="10075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BE25AE-95C9-D64F-8C87-4F79E64DF860}"/>
              </a:ext>
            </a:extLst>
          </p:cNvPr>
          <p:cNvSpPr txBox="1"/>
          <p:nvPr/>
        </p:nvSpPr>
        <p:spPr>
          <a:xfrm>
            <a:off x="18772329" y="7176049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9536B9-5385-194D-9E6F-15C43455DD01}"/>
              </a:ext>
            </a:extLst>
          </p:cNvPr>
          <p:cNvSpPr txBox="1"/>
          <p:nvPr/>
        </p:nvSpPr>
        <p:spPr>
          <a:xfrm>
            <a:off x="18772329" y="4821469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137105-C36D-344A-A1C8-B4B192124FD3}"/>
              </a:ext>
            </a:extLst>
          </p:cNvPr>
          <p:cNvSpPr/>
          <p:nvPr/>
        </p:nvSpPr>
        <p:spPr>
          <a:xfrm>
            <a:off x="18291506" y="4901988"/>
            <a:ext cx="228600" cy="10075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A49ADE0-1387-6347-BF37-66A1F34913C1}"/>
              </a:ext>
            </a:extLst>
          </p:cNvPr>
          <p:cNvSpPr/>
          <p:nvPr/>
        </p:nvSpPr>
        <p:spPr>
          <a:xfrm>
            <a:off x="18291506" y="7302288"/>
            <a:ext cx="228600" cy="10075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192696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66E5E5D-4AB3-CA49-AED3-224DA6EAE957}"/>
              </a:ext>
            </a:extLst>
          </p:cNvPr>
          <p:cNvGrpSpPr/>
          <p:nvPr/>
        </p:nvGrpSpPr>
        <p:grpSpPr>
          <a:xfrm>
            <a:off x="2345998" y="4064200"/>
            <a:ext cx="19719671" cy="1168882"/>
            <a:chOff x="4489750" y="4313007"/>
            <a:chExt cx="15489590" cy="729595"/>
          </a:xfrm>
        </p:grpSpPr>
        <p:sp>
          <p:nvSpPr>
            <p:cNvPr id="120" name="Freeform 62">
              <a:extLst>
                <a:ext uri="{FF2B5EF4-FFF2-40B4-BE49-F238E27FC236}">
                  <a16:creationId xmlns:a16="http://schemas.microsoft.com/office/drawing/2014/main" id="{E9235C02-B1D3-654A-A22A-F4A98E118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0619" y="4313007"/>
              <a:ext cx="2750309" cy="729595"/>
            </a:xfrm>
            <a:custGeom>
              <a:avLst/>
              <a:gdLst>
                <a:gd name="T0" fmla="*/ 2703 w 3175"/>
                <a:gd name="T1" fmla="*/ 842 h 843"/>
                <a:gd name="T2" fmla="*/ 2703 w 3175"/>
                <a:gd name="T3" fmla="*/ 842 h 843"/>
                <a:gd name="T4" fmla="*/ 235 w 3175"/>
                <a:gd name="T5" fmla="*/ 842 h 843"/>
                <a:gd name="T6" fmla="*/ 78 w 3175"/>
                <a:gd name="T7" fmla="*/ 666 h 843"/>
                <a:gd name="T8" fmla="*/ 235 w 3175"/>
                <a:gd name="T9" fmla="*/ 489 h 843"/>
                <a:gd name="T10" fmla="*/ 235 w 3175"/>
                <a:gd name="T11" fmla="*/ 372 h 843"/>
                <a:gd name="T12" fmla="*/ 59 w 3175"/>
                <a:gd name="T13" fmla="*/ 176 h 843"/>
                <a:gd name="T14" fmla="*/ 215 w 3175"/>
                <a:gd name="T15" fmla="*/ 0 h 843"/>
                <a:gd name="T16" fmla="*/ 2703 w 3175"/>
                <a:gd name="T17" fmla="*/ 0 h 843"/>
                <a:gd name="T18" fmla="*/ 2860 w 3175"/>
                <a:gd name="T19" fmla="*/ 59 h 843"/>
                <a:gd name="T20" fmla="*/ 3134 w 3175"/>
                <a:gd name="T21" fmla="*/ 372 h 843"/>
                <a:gd name="T22" fmla="*/ 3134 w 3175"/>
                <a:gd name="T23" fmla="*/ 470 h 843"/>
                <a:gd name="T24" fmla="*/ 2860 w 3175"/>
                <a:gd name="T25" fmla="*/ 783 h 843"/>
                <a:gd name="T26" fmla="*/ 2703 w 3175"/>
                <a:gd name="T27" fmla="*/ 842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75" h="843">
                  <a:moveTo>
                    <a:pt x="2703" y="842"/>
                  </a:moveTo>
                  <a:lnTo>
                    <a:pt x="2703" y="842"/>
                  </a:lnTo>
                  <a:cubicBezTo>
                    <a:pt x="235" y="842"/>
                    <a:pt x="235" y="842"/>
                    <a:pt x="235" y="842"/>
                  </a:cubicBezTo>
                  <a:cubicBezTo>
                    <a:pt x="78" y="842"/>
                    <a:pt x="0" y="745"/>
                    <a:pt x="78" y="666"/>
                  </a:cubicBezTo>
                  <a:cubicBezTo>
                    <a:pt x="235" y="489"/>
                    <a:pt x="235" y="489"/>
                    <a:pt x="235" y="489"/>
                  </a:cubicBezTo>
                  <a:cubicBezTo>
                    <a:pt x="274" y="451"/>
                    <a:pt x="274" y="411"/>
                    <a:pt x="235" y="372"/>
                  </a:cubicBezTo>
                  <a:cubicBezTo>
                    <a:pt x="59" y="176"/>
                    <a:pt x="59" y="176"/>
                    <a:pt x="59" y="176"/>
                  </a:cubicBezTo>
                  <a:cubicBezTo>
                    <a:pt x="0" y="98"/>
                    <a:pt x="78" y="0"/>
                    <a:pt x="215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62" y="0"/>
                    <a:pt x="2821" y="39"/>
                    <a:pt x="2860" y="59"/>
                  </a:cubicBezTo>
                  <a:cubicBezTo>
                    <a:pt x="3134" y="372"/>
                    <a:pt x="3134" y="372"/>
                    <a:pt x="3134" y="372"/>
                  </a:cubicBezTo>
                  <a:cubicBezTo>
                    <a:pt x="3174" y="411"/>
                    <a:pt x="3174" y="451"/>
                    <a:pt x="3134" y="470"/>
                  </a:cubicBezTo>
                  <a:cubicBezTo>
                    <a:pt x="2860" y="783"/>
                    <a:pt x="2860" y="783"/>
                    <a:pt x="2860" y="783"/>
                  </a:cubicBezTo>
                  <a:cubicBezTo>
                    <a:pt x="2821" y="823"/>
                    <a:pt x="2762" y="842"/>
                    <a:pt x="2703" y="842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1" name="Freeform 63">
              <a:extLst>
                <a:ext uri="{FF2B5EF4-FFF2-40B4-BE49-F238E27FC236}">
                  <a16:creationId xmlns:a16="http://schemas.microsoft.com/office/drawing/2014/main" id="{7EFF7D1D-1C1C-0C43-A706-7166329BD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750" y="4313007"/>
              <a:ext cx="2750309" cy="729595"/>
            </a:xfrm>
            <a:custGeom>
              <a:avLst/>
              <a:gdLst>
                <a:gd name="T0" fmla="*/ 2703 w 3174"/>
                <a:gd name="T1" fmla="*/ 842 h 843"/>
                <a:gd name="T2" fmla="*/ 2703 w 3174"/>
                <a:gd name="T3" fmla="*/ 842 h 843"/>
                <a:gd name="T4" fmla="*/ 235 w 3174"/>
                <a:gd name="T5" fmla="*/ 842 h 843"/>
                <a:gd name="T6" fmla="*/ 78 w 3174"/>
                <a:gd name="T7" fmla="*/ 666 h 843"/>
                <a:gd name="T8" fmla="*/ 255 w 3174"/>
                <a:gd name="T9" fmla="*/ 489 h 843"/>
                <a:gd name="T10" fmla="*/ 255 w 3174"/>
                <a:gd name="T11" fmla="*/ 372 h 843"/>
                <a:gd name="T12" fmla="*/ 58 w 3174"/>
                <a:gd name="T13" fmla="*/ 176 h 843"/>
                <a:gd name="T14" fmla="*/ 235 w 3174"/>
                <a:gd name="T15" fmla="*/ 0 h 843"/>
                <a:gd name="T16" fmla="*/ 2703 w 3174"/>
                <a:gd name="T17" fmla="*/ 0 h 843"/>
                <a:gd name="T18" fmla="*/ 2860 w 3174"/>
                <a:gd name="T19" fmla="*/ 59 h 843"/>
                <a:gd name="T20" fmla="*/ 3134 w 3174"/>
                <a:gd name="T21" fmla="*/ 372 h 843"/>
                <a:gd name="T22" fmla="*/ 3134 w 3174"/>
                <a:gd name="T23" fmla="*/ 470 h 843"/>
                <a:gd name="T24" fmla="*/ 2860 w 3174"/>
                <a:gd name="T25" fmla="*/ 783 h 843"/>
                <a:gd name="T26" fmla="*/ 2703 w 3174"/>
                <a:gd name="T27" fmla="*/ 842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74" h="843">
                  <a:moveTo>
                    <a:pt x="2703" y="842"/>
                  </a:moveTo>
                  <a:lnTo>
                    <a:pt x="2703" y="842"/>
                  </a:lnTo>
                  <a:cubicBezTo>
                    <a:pt x="235" y="842"/>
                    <a:pt x="235" y="842"/>
                    <a:pt x="235" y="842"/>
                  </a:cubicBezTo>
                  <a:cubicBezTo>
                    <a:pt x="98" y="842"/>
                    <a:pt x="0" y="745"/>
                    <a:pt x="78" y="666"/>
                  </a:cubicBezTo>
                  <a:cubicBezTo>
                    <a:pt x="255" y="489"/>
                    <a:pt x="255" y="489"/>
                    <a:pt x="255" y="489"/>
                  </a:cubicBezTo>
                  <a:cubicBezTo>
                    <a:pt x="274" y="451"/>
                    <a:pt x="274" y="411"/>
                    <a:pt x="255" y="372"/>
                  </a:cubicBezTo>
                  <a:cubicBezTo>
                    <a:pt x="58" y="176"/>
                    <a:pt x="58" y="176"/>
                    <a:pt x="58" y="176"/>
                  </a:cubicBezTo>
                  <a:cubicBezTo>
                    <a:pt x="0" y="98"/>
                    <a:pt x="98" y="0"/>
                    <a:pt x="235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81" y="0"/>
                    <a:pt x="2840" y="39"/>
                    <a:pt x="2860" y="59"/>
                  </a:cubicBezTo>
                  <a:cubicBezTo>
                    <a:pt x="3134" y="372"/>
                    <a:pt x="3134" y="372"/>
                    <a:pt x="3134" y="372"/>
                  </a:cubicBezTo>
                  <a:cubicBezTo>
                    <a:pt x="3173" y="411"/>
                    <a:pt x="3173" y="451"/>
                    <a:pt x="3134" y="470"/>
                  </a:cubicBezTo>
                  <a:cubicBezTo>
                    <a:pt x="2860" y="783"/>
                    <a:pt x="2860" y="783"/>
                    <a:pt x="2860" y="783"/>
                  </a:cubicBezTo>
                  <a:cubicBezTo>
                    <a:pt x="2840" y="823"/>
                    <a:pt x="2781" y="842"/>
                    <a:pt x="2703" y="84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2" name="Freeform 64">
              <a:extLst>
                <a:ext uri="{FF2B5EF4-FFF2-40B4-BE49-F238E27FC236}">
                  <a16:creationId xmlns:a16="http://schemas.microsoft.com/office/drawing/2014/main" id="{5779A657-D543-7B4C-9264-516533ACA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6178" y="4313007"/>
              <a:ext cx="2750309" cy="729595"/>
            </a:xfrm>
            <a:custGeom>
              <a:avLst/>
              <a:gdLst>
                <a:gd name="T0" fmla="*/ 2703 w 3175"/>
                <a:gd name="T1" fmla="*/ 842 h 843"/>
                <a:gd name="T2" fmla="*/ 2703 w 3175"/>
                <a:gd name="T3" fmla="*/ 842 h 843"/>
                <a:gd name="T4" fmla="*/ 235 w 3175"/>
                <a:gd name="T5" fmla="*/ 842 h 843"/>
                <a:gd name="T6" fmla="*/ 78 w 3175"/>
                <a:gd name="T7" fmla="*/ 666 h 843"/>
                <a:gd name="T8" fmla="*/ 235 w 3175"/>
                <a:gd name="T9" fmla="*/ 489 h 843"/>
                <a:gd name="T10" fmla="*/ 235 w 3175"/>
                <a:gd name="T11" fmla="*/ 372 h 843"/>
                <a:gd name="T12" fmla="*/ 59 w 3175"/>
                <a:gd name="T13" fmla="*/ 176 h 843"/>
                <a:gd name="T14" fmla="*/ 215 w 3175"/>
                <a:gd name="T15" fmla="*/ 0 h 843"/>
                <a:gd name="T16" fmla="*/ 2703 w 3175"/>
                <a:gd name="T17" fmla="*/ 0 h 843"/>
                <a:gd name="T18" fmla="*/ 2860 w 3175"/>
                <a:gd name="T19" fmla="*/ 59 h 843"/>
                <a:gd name="T20" fmla="*/ 3134 w 3175"/>
                <a:gd name="T21" fmla="*/ 372 h 843"/>
                <a:gd name="T22" fmla="*/ 3134 w 3175"/>
                <a:gd name="T23" fmla="*/ 470 h 843"/>
                <a:gd name="T24" fmla="*/ 2860 w 3175"/>
                <a:gd name="T25" fmla="*/ 783 h 843"/>
                <a:gd name="T26" fmla="*/ 2703 w 3175"/>
                <a:gd name="T27" fmla="*/ 842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75" h="843">
                  <a:moveTo>
                    <a:pt x="2703" y="842"/>
                  </a:moveTo>
                  <a:lnTo>
                    <a:pt x="2703" y="842"/>
                  </a:lnTo>
                  <a:cubicBezTo>
                    <a:pt x="235" y="842"/>
                    <a:pt x="235" y="842"/>
                    <a:pt x="235" y="842"/>
                  </a:cubicBezTo>
                  <a:cubicBezTo>
                    <a:pt x="98" y="842"/>
                    <a:pt x="0" y="745"/>
                    <a:pt x="78" y="666"/>
                  </a:cubicBezTo>
                  <a:cubicBezTo>
                    <a:pt x="235" y="489"/>
                    <a:pt x="235" y="489"/>
                    <a:pt x="235" y="489"/>
                  </a:cubicBezTo>
                  <a:cubicBezTo>
                    <a:pt x="274" y="451"/>
                    <a:pt x="274" y="411"/>
                    <a:pt x="235" y="372"/>
                  </a:cubicBezTo>
                  <a:cubicBezTo>
                    <a:pt x="59" y="176"/>
                    <a:pt x="59" y="176"/>
                    <a:pt x="59" y="176"/>
                  </a:cubicBezTo>
                  <a:cubicBezTo>
                    <a:pt x="0" y="98"/>
                    <a:pt x="78" y="0"/>
                    <a:pt x="215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62" y="0"/>
                    <a:pt x="2821" y="39"/>
                    <a:pt x="2860" y="59"/>
                  </a:cubicBezTo>
                  <a:cubicBezTo>
                    <a:pt x="3134" y="372"/>
                    <a:pt x="3134" y="372"/>
                    <a:pt x="3134" y="372"/>
                  </a:cubicBezTo>
                  <a:cubicBezTo>
                    <a:pt x="3174" y="411"/>
                    <a:pt x="3174" y="451"/>
                    <a:pt x="3134" y="470"/>
                  </a:cubicBezTo>
                  <a:cubicBezTo>
                    <a:pt x="2860" y="783"/>
                    <a:pt x="2860" y="783"/>
                    <a:pt x="2860" y="783"/>
                  </a:cubicBezTo>
                  <a:cubicBezTo>
                    <a:pt x="2821" y="823"/>
                    <a:pt x="2762" y="842"/>
                    <a:pt x="2703" y="842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3" name="Freeform 65">
              <a:extLst>
                <a:ext uri="{FF2B5EF4-FFF2-40B4-BE49-F238E27FC236}">
                  <a16:creationId xmlns:a16="http://schemas.microsoft.com/office/drawing/2014/main" id="{9CB7128D-C1ED-A548-8372-BCE1E8790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1488" y="4313007"/>
              <a:ext cx="2750309" cy="729595"/>
            </a:xfrm>
            <a:custGeom>
              <a:avLst/>
              <a:gdLst>
                <a:gd name="T0" fmla="*/ 2704 w 3175"/>
                <a:gd name="T1" fmla="*/ 842 h 843"/>
                <a:gd name="T2" fmla="*/ 2704 w 3175"/>
                <a:gd name="T3" fmla="*/ 842 h 843"/>
                <a:gd name="T4" fmla="*/ 236 w 3175"/>
                <a:gd name="T5" fmla="*/ 842 h 843"/>
                <a:gd name="T6" fmla="*/ 79 w 3175"/>
                <a:gd name="T7" fmla="*/ 666 h 843"/>
                <a:gd name="T8" fmla="*/ 256 w 3175"/>
                <a:gd name="T9" fmla="*/ 489 h 843"/>
                <a:gd name="T10" fmla="*/ 256 w 3175"/>
                <a:gd name="T11" fmla="*/ 372 h 843"/>
                <a:gd name="T12" fmla="*/ 79 w 3175"/>
                <a:gd name="T13" fmla="*/ 176 h 843"/>
                <a:gd name="T14" fmla="*/ 236 w 3175"/>
                <a:gd name="T15" fmla="*/ 0 h 843"/>
                <a:gd name="T16" fmla="*/ 2704 w 3175"/>
                <a:gd name="T17" fmla="*/ 0 h 843"/>
                <a:gd name="T18" fmla="*/ 2880 w 3175"/>
                <a:gd name="T19" fmla="*/ 59 h 843"/>
                <a:gd name="T20" fmla="*/ 3155 w 3175"/>
                <a:gd name="T21" fmla="*/ 372 h 843"/>
                <a:gd name="T22" fmla="*/ 3155 w 3175"/>
                <a:gd name="T23" fmla="*/ 470 h 843"/>
                <a:gd name="T24" fmla="*/ 2880 w 3175"/>
                <a:gd name="T25" fmla="*/ 783 h 843"/>
                <a:gd name="T26" fmla="*/ 2704 w 3175"/>
                <a:gd name="T27" fmla="*/ 842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75" h="843">
                  <a:moveTo>
                    <a:pt x="2704" y="842"/>
                  </a:moveTo>
                  <a:lnTo>
                    <a:pt x="2704" y="842"/>
                  </a:lnTo>
                  <a:cubicBezTo>
                    <a:pt x="236" y="842"/>
                    <a:pt x="236" y="842"/>
                    <a:pt x="236" y="842"/>
                  </a:cubicBezTo>
                  <a:cubicBezTo>
                    <a:pt x="99" y="842"/>
                    <a:pt x="0" y="745"/>
                    <a:pt x="79" y="666"/>
                  </a:cubicBezTo>
                  <a:cubicBezTo>
                    <a:pt x="256" y="489"/>
                    <a:pt x="256" y="489"/>
                    <a:pt x="256" y="489"/>
                  </a:cubicBezTo>
                  <a:cubicBezTo>
                    <a:pt x="275" y="451"/>
                    <a:pt x="275" y="411"/>
                    <a:pt x="256" y="372"/>
                  </a:cubicBezTo>
                  <a:cubicBezTo>
                    <a:pt x="79" y="176"/>
                    <a:pt x="79" y="176"/>
                    <a:pt x="79" y="176"/>
                  </a:cubicBezTo>
                  <a:cubicBezTo>
                    <a:pt x="0" y="98"/>
                    <a:pt x="99" y="0"/>
                    <a:pt x="236" y="0"/>
                  </a:cubicBezTo>
                  <a:cubicBezTo>
                    <a:pt x="2704" y="0"/>
                    <a:pt x="2704" y="0"/>
                    <a:pt x="2704" y="0"/>
                  </a:cubicBezTo>
                  <a:cubicBezTo>
                    <a:pt x="2782" y="0"/>
                    <a:pt x="2841" y="39"/>
                    <a:pt x="2880" y="59"/>
                  </a:cubicBezTo>
                  <a:cubicBezTo>
                    <a:pt x="3155" y="372"/>
                    <a:pt x="3155" y="372"/>
                    <a:pt x="3155" y="372"/>
                  </a:cubicBezTo>
                  <a:cubicBezTo>
                    <a:pt x="3174" y="411"/>
                    <a:pt x="3174" y="451"/>
                    <a:pt x="3155" y="470"/>
                  </a:cubicBezTo>
                  <a:cubicBezTo>
                    <a:pt x="2880" y="783"/>
                    <a:pt x="2880" y="783"/>
                    <a:pt x="2880" y="783"/>
                  </a:cubicBezTo>
                  <a:cubicBezTo>
                    <a:pt x="2841" y="823"/>
                    <a:pt x="2782" y="842"/>
                    <a:pt x="2704" y="8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4" name="Freeform 66">
              <a:extLst>
                <a:ext uri="{FF2B5EF4-FFF2-40B4-BE49-F238E27FC236}">
                  <a16:creationId xmlns:a16="http://schemas.microsoft.com/office/drawing/2014/main" id="{B603B2C3-8615-D74F-95BC-4EE3E1053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1734" y="4313007"/>
              <a:ext cx="2750309" cy="729595"/>
            </a:xfrm>
            <a:custGeom>
              <a:avLst/>
              <a:gdLst>
                <a:gd name="T0" fmla="*/ 2702 w 3173"/>
                <a:gd name="T1" fmla="*/ 842 h 843"/>
                <a:gd name="T2" fmla="*/ 2702 w 3173"/>
                <a:gd name="T3" fmla="*/ 842 h 843"/>
                <a:gd name="T4" fmla="*/ 235 w 3173"/>
                <a:gd name="T5" fmla="*/ 842 h 843"/>
                <a:gd name="T6" fmla="*/ 78 w 3173"/>
                <a:gd name="T7" fmla="*/ 666 h 843"/>
                <a:gd name="T8" fmla="*/ 235 w 3173"/>
                <a:gd name="T9" fmla="*/ 489 h 843"/>
                <a:gd name="T10" fmla="*/ 235 w 3173"/>
                <a:gd name="T11" fmla="*/ 372 h 843"/>
                <a:gd name="T12" fmla="*/ 59 w 3173"/>
                <a:gd name="T13" fmla="*/ 176 h 843"/>
                <a:gd name="T14" fmla="*/ 215 w 3173"/>
                <a:gd name="T15" fmla="*/ 0 h 843"/>
                <a:gd name="T16" fmla="*/ 2702 w 3173"/>
                <a:gd name="T17" fmla="*/ 0 h 843"/>
                <a:gd name="T18" fmla="*/ 2859 w 3173"/>
                <a:gd name="T19" fmla="*/ 59 h 843"/>
                <a:gd name="T20" fmla="*/ 3133 w 3173"/>
                <a:gd name="T21" fmla="*/ 372 h 843"/>
                <a:gd name="T22" fmla="*/ 3133 w 3173"/>
                <a:gd name="T23" fmla="*/ 470 h 843"/>
                <a:gd name="T24" fmla="*/ 2859 w 3173"/>
                <a:gd name="T25" fmla="*/ 783 h 843"/>
                <a:gd name="T26" fmla="*/ 2702 w 3173"/>
                <a:gd name="T27" fmla="*/ 842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73" h="843">
                  <a:moveTo>
                    <a:pt x="2702" y="842"/>
                  </a:moveTo>
                  <a:lnTo>
                    <a:pt x="2702" y="842"/>
                  </a:lnTo>
                  <a:cubicBezTo>
                    <a:pt x="235" y="842"/>
                    <a:pt x="235" y="842"/>
                    <a:pt x="235" y="842"/>
                  </a:cubicBezTo>
                  <a:cubicBezTo>
                    <a:pt x="98" y="842"/>
                    <a:pt x="0" y="745"/>
                    <a:pt x="78" y="666"/>
                  </a:cubicBezTo>
                  <a:cubicBezTo>
                    <a:pt x="235" y="489"/>
                    <a:pt x="235" y="489"/>
                    <a:pt x="235" y="489"/>
                  </a:cubicBezTo>
                  <a:cubicBezTo>
                    <a:pt x="274" y="451"/>
                    <a:pt x="274" y="411"/>
                    <a:pt x="235" y="372"/>
                  </a:cubicBezTo>
                  <a:cubicBezTo>
                    <a:pt x="59" y="176"/>
                    <a:pt x="59" y="176"/>
                    <a:pt x="59" y="176"/>
                  </a:cubicBezTo>
                  <a:cubicBezTo>
                    <a:pt x="0" y="98"/>
                    <a:pt x="78" y="0"/>
                    <a:pt x="215" y="0"/>
                  </a:cubicBezTo>
                  <a:cubicBezTo>
                    <a:pt x="2702" y="0"/>
                    <a:pt x="2702" y="0"/>
                    <a:pt x="2702" y="0"/>
                  </a:cubicBezTo>
                  <a:cubicBezTo>
                    <a:pt x="2761" y="0"/>
                    <a:pt x="2820" y="39"/>
                    <a:pt x="2859" y="59"/>
                  </a:cubicBezTo>
                  <a:cubicBezTo>
                    <a:pt x="3133" y="372"/>
                    <a:pt x="3133" y="372"/>
                    <a:pt x="3133" y="372"/>
                  </a:cubicBezTo>
                  <a:cubicBezTo>
                    <a:pt x="3172" y="411"/>
                    <a:pt x="3172" y="451"/>
                    <a:pt x="3133" y="470"/>
                  </a:cubicBezTo>
                  <a:cubicBezTo>
                    <a:pt x="2859" y="783"/>
                    <a:pt x="2859" y="783"/>
                    <a:pt x="2859" y="783"/>
                  </a:cubicBezTo>
                  <a:cubicBezTo>
                    <a:pt x="2820" y="823"/>
                    <a:pt x="2761" y="842"/>
                    <a:pt x="2702" y="842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5" name="Freeform 67">
              <a:extLst>
                <a:ext uri="{FF2B5EF4-FFF2-40B4-BE49-F238E27FC236}">
                  <a16:creationId xmlns:a16="http://schemas.microsoft.com/office/drawing/2014/main" id="{9D5C7B94-73BC-1649-89AA-200ADE8BB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7046" y="4313007"/>
              <a:ext cx="2750309" cy="729595"/>
            </a:xfrm>
            <a:custGeom>
              <a:avLst/>
              <a:gdLst>
                <a:gd name="T0" fmla="*/ 2703 w 3174"/>
                <a:gd name="T1" fmla="*/ 842 h 843"/>
                <a:gd name="T2" fmla="*/ 2703 w 3174"/>
                <a:gd name="T3" fmla="*/ 842 h 843"/>
                <a:gd name="T4" fmla="*/ 236 w 3174"/>
                <a:gd name="T5" fmla="*/ 842 h 843"/>
                <a:gd name="T6" fmla="*/ 79 w 3174"/>
                <a:gd name="T7" fmla="*/ 666 h 843"/>
                <a:gd name="T8" fmla="*/ 255 w 3174"/>
                <a:gd name="T9" fmla="*/ 489 h 843"/>
                <a:gd name="T10" fmla="*/ 255 w 3174"/>
                <a:gd name="T11" fmla="*/ 372 h 843"/>
                <a:gd name="T12" fmla="*/ 79 w 3174"/>
                <a:gd name="T13" fmla="*/ 176 h 843"/>
                <a:gd name="T14" fmla="*/ 236 w 3174"/>
                <a:gd name="T15" fmla="*/ 0 h 843"/>
                <a:gd name="T16" fmla="*/ 2703 w 3174"/>
                <a:gd name="T17" fmla="*/ 0 h 843"/>
                <a:gd name="T18" fmla="*/ 2879 w 3174"/>
                <a:gd name="T19" fmla="*/ 59 h 843"/>
                <a:gd name="T20" fmla="*/ 3153 w 3174"/>
                <a:gd name="T21" fmla="*/ 372 h 843"/>
                <a:gd name="T22" fmla="*/ 3153 w 3174"/>
                <a:gd name="T23" fmla="*/ 470 h 843"/>
                <a:gd name="T24" fmla="*/ 2879 w 3174"/>
                <a:gd name="T25" fmla="*/ 783 h 843"/>
                <a:gd name="T26" fmla="*/ 2703 w 3174"/>
                <a:gd name="T27" fmla="*/ 842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74" h="843">
                  <a:moveTo>
                    <a:pt x="2703" y="842"/>
                  </a:moveTo>
                  <a:lnTo>
                    <a:pt x="2703" y="842"/>
                  </a:lnTo>
                  <a:cubicBezTo>
                    <a:pt x="236" y="842"/>
                    <a:pt x="236" y="842"/>
                    <a:pt x="236" y="842"/>
                  </a:cubicBezTo>
                  <a:cubicBezTo>
                    <a:pt x="98" y="842"/>
                    <a:pt x="20" y="745"/>
                    <a:pt x="79" y="666"/>
                  </a:cubicBezTo>
                  <a:cubicBezTo>
                    <a:pt x="255" y="489"/>
                    <a:pt x="255" y="489"/>
                    <a:pt x="255" y="489"/>
                  </a:cubicBezTo>
                  <a:cubicBezTo>
                    <a:pt x="275" y="451"/>
                    <a:pt x="275" y="411"/>
                    <a:pt x="255" y="372"/>
                  </a:cubicBezTo>
                  <a:cubicBezTo>
                    <a:pt x="79" y="176"/>
                    <a:pt x="79" y="176"/>
                    <a:pt x="79" y="176"/>
                  </a:cubicBezTo>
                  <a:cubicBezTo>
                    <a:pt x="0" y="98"/>
                    <a:pt x="98" y="0"/>
                    <a:pt x="236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81" y="0"/>
                    <a:pt x="2840" y="39"/>
                    <a:pt x="2879" y="59"/>
                  </a:cubicBezTo>
                  <a:cubicBezTo>
                    <a:pt x="3153" y="372"/>
                    <a:pt x="3153" y="372"/>
                    <a:pt x="3153" y="372"/>
                  </a:cubicBezTo>
                  <a:cubicBezTo>
                    <a:pt x="3173" y="411"/>
                    <a:pt x="3173" y="451"/>
                    <a:pt x="3153" y="470"/>
                  </a:cubicBezTo>
                  <a:cubicBezTo>
                    <a:pt x="2879" y="783"/>
                    <a:pt x="2879" y="783"/>
                    <a:pt x="2879" y="783"/>
                  </a:cubicBezTo>
                  <a:cubicBezTo>
                    <a:pt x="2840" y="823"/>
                    <a:pt x="2781" y="842"/>
                    <a:pt x="2703" y="84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6" name="Freeform 68">
              <a:extLst>
                <a:ext uri="{FF2B5EF4-FFF2-40B4-BE49-F238E27FC236}">
                  <a16:creationId xmlns:a16="http://schemas.microsoft.com/office/drawing/2014/main" id="{DCA0DD7F-5DBC-F54E-A7B6-CDF1C3623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7293" y="4313007"/>
              <a:ext cx="2750309" cy="729595"/>
            </a:xfrm>
            <a:custGeom>
              <a:avLst/>
              <a:gdLst>
                <a:gd name="T0" fmla="*/ 2703 w 3174"/>
                <a:gd name="T1" fmla="*/ 842 h 843"/>
                <a:gd name="T2" fmla="*/ 2703 w 3174"/>
                <a:gd name="T3" fmla="*/ 842 h 843"/>
                <a:gd name="T4" fmla="*/ 235 w 3174"/>
                <a:gd name="T5" fmla="*/ 842 h 843"/>
                <a:gd name="T6" fmla="*/ 78 w 3174"/>
                <a:gd name="T7" fmla="*/ 666 h 843"/>
                <a:gd name="T8" fmla="*/ 235 w 3174"/>
                <a:gd name="T9" fmla="*/ 489 h 843"/>
                <a:gd name="T10" fmla="*/ 235 w 3174"/>
                <a:gd name="T11" fmla="*/ 372 h 843"/>
                <a:gd name="T12" fmla="*/ 58 w 3174"/>
                <a:gd name="T13" fmla="*/ 176 h 843"/>
                <a:gd name="T14" fmla="*/ 215 w 3174"/>
                <a:gd name="T15" fmla="*/ 0 h 843"/>
                <a:gd name="T16" fmla="*/ 2703 w 3174"/>
                <a:gd name="T17" fmla="*/ 0 h 843"/>
                <a:gd name="T18" fmla="*/ 2860 w 3174"/>
                <a:gd name="T19" fmla="*/ 59 h 843"/>
                <a:gd name="T20" fmla="*/ 3134 w 3174"/>
                <a:gd name="T21" fmla="*/ 372 h 843"/>
                <a:gd name="T22" fmla="*/ 3134 w 3174"/>
                <a:gd name="T23" fmla="*/ 470 h 843"/>
                <a:gd name="T24" fmla="*/ 2860 w 3174"/>
                <a:gd name="T25" fmla="*/ 783 h 843"/>
                <a:gd name="T26" fmla="*/ 2703 w 3174"/>
                <a:gd name="T27" fmla="*/ 842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74" h="843">
                  <a:moveTo>
                    <a:pt x="2703" y="842"/>
                  </a:moveTo>
                  <a:lnTo>
                    <a:pt x="2703" y="842"/>
                  </a:lnTo>
                  <a:cubicBezTo>
                    <a:pt x="235" y="842"/>
                    <a:pt x="235" y="842"/>
                    <a:pt x="235" y="842"/>
                  </a:cubicBezTo>
                  <a:cubicBezTo>
                    <a:pt x="98" y="842"/>
                    <a:pt x="0" y="745"/>
                    <a:pt x="78" y="666"/>
                  </a:cubicBezTo>
                  <a:cubicBezTo>
                    <a:pt x="235" y="489"/>
                    <a:pt x="235" y="489"/>
                    <a:pt x="235" y="489"/>
                  </a:cubicBezTo>
                  <a:cubicBezTo>
                    <a:pt x="274" y="451"/>
                    <a:pt x="274" y="411"/>
                    <a:pt x="235" y="372"/>
                  </a:cubicBezTo>
                  <a:cubicBezTo>
                    <a:pt x="58" y="176"/>
                    <a:pt x="58" y="176"/>
                    <a:pt x="58" y="176"/>
                  </a:cubicBezTo>
                  <a:cubicBezTo>
                    <a:pt x="0" y="98"/>
                    <a:pt x="78" y="0"/>
                    <a:pt x="215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62" y="0"/>
                    <a:pt x="2840" y="39"/>
                    <a:pt x="2860" y="59"/>
                  </a:cubicBezTo>
                  <a:cubicBezTo>
                    <a:pt x="3134" y="372"/>
                    <a:pt x="3134" y="372"/>
                    <a:pt x="3134" y="372"/>
                  </a:cubicBezTo>
                  <a:cubicBezTo>
                    <a:pt x="3173" y="411"/>
                    <a:pt x="3173" y="451"/>
                    <a:pt x="3134" y="470"/>
                  </a:cubicBezTo>
                  <a:cubicBezTo>
                    <a:pt x="2860" y="783"/>
                    <a:pt x="2860" y="783"/>
                    <a:pt x="2860" y="783"/>
                  </a:cubicBezTo>
                  <a:cubicBezTo>
                    <a:pt x="2840" y="823"/>
                    <a:pt x="2762" y="842"/>
                    <a:pt x="2703" y="842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7" name="Freeform 69">
              <a:extLst>
                <a:ext uri="{FF2B5EF4-FFF2-40B4-BE49-F238E27FC236}">
                  <a16:creationId xmlns:a16="http://schemas.microsoft.com/office/drawing/2014/main" id="{F6B0240E-9011-BD47-835A-BC65AA488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2603" y="4313007"/>
              <a:ext cx="2750309" cy="729595"/>
            </a:xfrm>
            <a:custGeom>
              <a:avLst/>
              <a:gdLst>
                <a:gd name="T0" fmla="*/ 2703 w 3175"/>
                <a:gd name="T1" fmla="*/ 842 h 843"/>
                <a:gd name="T2" fmla="*/ 2703 w 3175"/>
                <a:gd name="T3" fmla="*/ 842 h 843"/>
                <a:gd name="T4" fmla="*/ 236 w 3175"/>
                <a:gd name="T5" fmla="*/ 842 h 843"/>
                <a:gd name="T6" fmla="*/ 79 w 3175"/>
                <a:gd name="T7" fmla="*/ 666 h 843"/>
                <a:gd name="T8" fmla="*/ 255 w 3175"/>
                <a:gd name="T9" fmla="*/ 489 h 843"/>
                <a:gd name="T10" fmla="*/ 255 w 3175"/>
                <a:gd name="T11" fmla="*/ 372 h 843"/>
                <a:gd name="T12" fmla="*/ 79 w 3175"/>
                <a:gd name="T13" fmla="*/ 176 h 843"/>
                <a:gd name="T14" fmla="*/ 236 w 3175"/>
                <a:gd name="T15" fmla="*/ 0 h 843"/>
                <a:gd name="T16" fmla="*/ 2703 w 3175"/>
                <a:gd name="T17" fmla="*/ 0 h 843"/>
                <a:gd name="T18" fmla="*/ 2880 w 3175"/>
                <a:gd name="T19" fmla="*/ 59 h 843"/>
                <a:gd name="T20" fmla="*/ 3154 w 3175"/>
                <a:gd name="T21" fmla="*/ 372 h 843"/>
                <a:gd name="T22" fmla="*/ 3154 w 3175"/>
                <a:gd name="T23" fmla="*/ 470 h 843"/>
                <a:gd name="T24" fmla="*/ 2880 w 3175"/>
                <a:gd name="T25" fmla="*/ 783 h 843"/>
                <a:gd name="T26" fmla="*/ 2703 w 3175"/>
                <a:gd name="T27" fmla="*/ 842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75" h="843">
                  <a:moveTo>
                    <a:pt x="2703" y="842"/>
                  </a:moveTo>
                  <a:lnTo>
                    <a:pt x="2703" y="842"/>
                  </a:lnTo>
                  <a:cubicBezTo>
                    <a:pt x="236" y="842"/>
                    <a:pt x="236" y="842"/>
                    <a:pt x="236" y="842"/>
                  </a:cubicBezTo>
                  <a:cubicBezTo>
                    <a:pt x="98" y="842"/>
                    <a:pt x="20" y="745"/>
                    <a:pt x="79" y="666"/>
                  </a:cubicBezTo>
                  <a:cubicBezTo>
                    <a:pt x="255" y="489"/>
                    <a:pt x="255" y="489"/>
                    <a:pt x="255" y="489"/>
                  </a:cubicBezTo>
                  <a:cubicBezTo>
                    <a:pt x="274" y="451"/>
                    <a:pt x="274" y="411"/>
                    <a:pt x="255" y="372"/>
                  </a:cubicBezTo>
                  <a:cubicBezTo>
                    <a:pt x="79" y="176"/>
                    <a:pt x="79" y="176"/>
                    <a:pt x="79" y="176"/>
                  </a:cubicBezTo>
                  <a:cubicBezTo>
                    <a:pt x="0" y="98"/>
                    <a:pt x="98" y="0"/>
                    <a:pt x="236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82" y="0"/>
                    <a:pt x="2841" y="39"/>
                    <a:pt x="2880" y="59"/>
                  </a:cubicBezTo>
                  <a:cubicBezTo>
                    <a:pt x="3154" y="372"/>
                    <a:pt x="3154" y="372"/>
                    <a:pt x="3154" y="372"/>
                  </a:cubicBezTo>
                  <a:cubicBezTo>
                    <a:pt x="3174" y="411"/>
                    <a:pt x="3174" y="451"/>
                    <a:pt x="3154" y="470"/>
                  </a:cubicBezTo>
                  <a:cubicBezTo>
                    <a:pt x="2880" y="783"/>
                    <a:pt x="2880" y="783"/>
                    <a:pt x="2880" y="783"/>
                  </a:cubicBezTo>
                  <a:cubicBezTo>
                    <a:pt x="2841" y="823"/>
                    <a:pt x="2782" y="842"/>
                    <a:pt x="2703" y="84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8" name="Freeform 70">
              <a:extLst>
                <a:ext uri="{FF2B5EF4-FFF2-40B4-BE49-F238E27FC236}">
                  <a16:creationId xmlns:a16="http://schemas.microsoft.com/office/drawing/2014/main" id="{BAF1AA5D-CFFD-FC44-AF2C-04DCB38C4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9031" y="4313007"/>
              <a:ext cx="2750309" cy="729595"/>
            </a:xfrm>
            <a:custGeom>
              <a:avLst/>
              <a:gdLst>
                <a:gd name="T0" fmla="*/ 2704 w 3175"/>
                <a:gd name="T1" fmla="*/ 842 h 843"/>
                <a:gd name="T2" fmla="*/ 2704 w 3175"/>
                <a:gd name="T3" fmla="*/ 842 h 843"/>
                <a:gd name="T4" fmla="*/ 235 w 3175"/>
                <a:gd name="T5" fmla="*/ 842 h 843"/>
                <a:gd name="T6" fmla="*/ 79 w 3175"/>
                <a:gd name="T7" fmla="*/ 666 h 843"/>
                <a:gd name="T8" fmla="*/ 235 w 3175"/>
                <a:gd name="T9" fmla="*/ 489 h 843"/>
                <a:gd name="T10" fmla="*/ 255 w 3175"/>
                <a:gd name="T11" fmla="*/ 372 h 843"/>
                <a:gd name="T12" fmla="*/ 59 w 3175"/>
                <a:gd name="T13" fmla="*/ 176 h 843"/>
                <a:gd name="T14" fmla="*/ 235 w 3175"/>
                <a:gd name="T15" fmla="*/ 0 h 843"/>
                <a:gd name="T16" fmla="*/ 2704 w 3175"/>
                <a:gd name="T17" fmla="*/ 0 h 843"/>
                <a:gd name="T18" fmla="*/ 2861 w 3175"/>
                <a:gd name="T19" fmla="*/ 59 h 843"/>
                <a:gd name="T20" fmla="*/ 3135 w 3175"/>
                <a:gd name="T21" fmla="*/ 372 h 843"/>
                <a:gd name="T22" fmla="*/ 3135 w 3175"/>
                <a:gd name="T23" fmla="*/ 470 h 843"/>
                <a:gd name="T24" fmla="*/ 2861 w 3175"/>
                <a:gd name="T25" fmla="*/ 783 h 843"/>
                <a:gd name="T26" fmla="*/ 2704 w 3175"/>
                <a:gd name="T27" fmla="*/ 842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75" h="843">
                  <a:moveTo>
                    <a:pt x="2704" y="842"/>
                  </a:moveTo>
                  <a:lnTo>
                    <a:pt x="2704" y="842"/>
                  </a:lnTo>
                  <a:cubicBezTo>
                    <a:pt x="235" y="842"/>
                    <a:pt x="235" y="842"/>
                    <a:pt x="235" y="842"/>
                  </a:cubicBezTo>
                  <a:cubicBezTo>
                    <a:pt x="99" y="842"/>
                    <a:pt x="0" y="745"/>
                    <a:pt x="79" y="666"/>
                  </a:cubicBezTo>
                  <a:cubicBezTo>
                    <a:pt x="235" y="489"/>
                    <a:pt x="235" y="489"/>
                    <a:pt x="235" y="489"/>
                  </a:cubicBezTo>
                  <a:cubicBezTo>
                    <a:pt x="275" y="451"/>
                    <a:pt x="275" y="411"/>
                    <a:pt x="255" y="372"/>
                  </a:cubicBezTo>
                  <a:cubicBezTo>
                    <a:pt x="59" y="176"/>
                    <a:pt x="59" y="176"/>
                    <a:pt x="59" y="176"/>
                  </a:cubicBezTo>
                  <a:cubicBezTo>
                    <a:pt x="0" y="98"/>
                    <a:pt x="79" y="0"/>
                    <a:pt x="235" y="0"/>
                  </a:cubicBezTo>
                  <a:cubicBezTo>
                    <a:pt x="2704" y="0"/>
                    <a:pt x="2704" y="0"/>
                    <a:pt x="2704" y="0"/>
                  </a:cubicBezTo>
                  <a:cubicBezTo>
                    <a:pt x="2763" y="0"/>
                    <a:pt x="2841" y="39"/>
                    <a:pt x="2861" y="59"/>
                  </a:cubicBezTo>
                  <a:cubicBezTo>
                    <a:pt x="3135" y="372"/>
                    <a:pt x="3135" y="372"/>
                    <a:pt x="3135" y="372"/>
                  </a:cubicBezTo>
                  <a:cubicBezTo>
                    <a:pt x="3174" y="411"/>
                    <a:pt x="3174" y="451"/>
                    <a:pt x="3135" y="470"/>
                  </a:cubicBezTo>
                  <a:cubicBezTo>
                    <a:pt x="2861" y="783"/>
                    <a:pt x="2861" y="783"/>
                    <a:pt x="2861" y="783"/>
                  </a:cubicBezTo>
                  <a:cubicBezTo>
                    <a:pt x="2841" y="823"/>
                    <a:pt x="2763" y="842"/>
                    <a:pt x="2704" y="842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9" name="Freeform 71">
              <a:extLst>
                <a:ext uri="{FF2B5EF4-FFF2-40B4-BE49-F238E27FC236}">
                  <a16:creationId xmlns:a16="http://schemas.microsoft.com/office/drawing/2014/main" id="{E47EE309-E25D-E643-A526-719FDEEE2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8161" y="4313007"/>
              <a:ext cx="2750309" cy="729595"/>
            </a:xfrm>
            <a:custGeom>
              <a:avLst/>
              <a:gdLst>
                <a:gd name="T0" fmla="*/ 2723 w 3175"/>
                <a:gd name="T1" fmla="*/ 842 h 843"/>
                <a:gd name="T2" fmla="*/ 2723 w 3175"/>
                <a:gd name="T3" fmla="*/ 842 h 843"/>
                <a:gd name="T4" fmla="*/ 236 w 3175"/>
                <a:gd name="T5" fmla="*/ 842 h 843"/>
                <a:gd name="T6" fmla="*/ 79 w 3175"/>
                <a:gd name="T7" fmla="*/ 666 h 843"/>
                <a:gd name="T8" fmla="*/ 255 w 3175"/>
                <a:gd name="T9" fmla="*/ 489 h 843"/>
                <a:gd name="T10" fmla="*/ 255 w 3175"/>
                <a:gd name="T11" fmla="*/ 372 h 843"/>
                <a:gd name="T12" fmla="*/ 79 w 3175"/>
                <a:gd name="T13" fmla="*/ 176 h 843"/>
                <a:gd name="T14" fmla="*/ 236 w 3175"/>
                <a:gd name="T15" fmla="*/ 0 h 843"/>
                <a:gd name="T16" fmla="*/ 2723 w 3175"/>
                <a:gd name="T17" fmla="*/ 0 h 843"/>
                <a:gd name="T18" fmla="*/ 2880 w 3175"/>
                <a:gd name="T19" fmla="*/ 59 h 843"/>
                <a:gd name="T20" fmla="*/ 3154 w 3175"/>
                <a:gd name="T21" fmla="*/ 372 h 843"/>
                <a:gd name="T22" fmla="*/ 3154 w 3175"/>
                <a:gd name="T23" fmla="*/ 470 h 843"/>
                <a:gd name="T24" fmla="*/ 2880 w 3175"/>
                <a:gd name="T25" fmla="*/ 783 h 843"/>
                <a:gd name="T26" fmla="*/ 2723 w 3175"/>
                <a:gd name="T27" fmla="*/ 842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75" h="843">
                  <a:moveTo>
                    <a:pt x="2723" y="842"/>
                  </a:moveTo>
                  <a:lnTo>
                    <a:pt x="2723" y="842"/>
                  </a:lnTo>
                  <a:cubicBezTo>
                    <a:pt x="236" y="842"/>
                    <a:pt x="236" y="842"/>
                    <a:pt x="236" y="842"/>
                  </a:cubicBezTo>
                  <a:cubicBezTo>
                    <a:pt x="98" y="842"/>
                    <a:pt x="20" y="745"/>
                    <a:pt x="79" y="666"/>
                  </a:cubicBezTo>
                  <a:cubicBezTo>
                    <a:pt x="255" y="489"/>
                    <a:pt x="255" y="489"/>
                    <a:pt x="255" y="489"/>
                  </a:cubicBezTo>
                  <a:cubicBezTo>
                    <a:pt x="294" y="451"/>
                    <a:pt x="294" y="411"/>
                    <a:pt x="255" y="372"/>
                  </a:cubicBezTo>
                  <a:cubicBezTo>
                    <a:pt x="79" y="176"/>
                    <a:pt x="79" y="176"/>
                    <a:pt x="79" y="176"/>
                  </a:cubicBezTo>
                  <a:cubicBezTo>
                    <a:pt x="0" y="98"/>
                    <a:pt x="98" y="0"/>
                    <a:pt x="236" y="0"/>
                  </a:cubicBezTo>
                  <a:cubicBezTo>
                    <a:pt x="2723" y="0"/>
                    <a:pt x="2723" y="0"/>
                    <a:pt x="2723" y="0"/>
                  </a:cubicBezTo>
                  <a:cubicBezTo>
                    <a:pt x="2782" y="0"/>
                    <a:pt x="2841" y="39"/>
                    <a:pt x="2880" y="59"/>
                  </a:cubicBezTo>
                  <a:cubicBezTo>
                    <a:pt x="3154" y="372"/>
                    <a:pt x="3154" y="372"/>
                    <a:pt x="3154" y="372"/>
                  </a:cubicBezTo>
                  <a:cubicBezTo>
                    <a:pt x="3174" y="411"/>
                    <a:pt x="3174" y="451"/>
                    <a:pt x="3154" y="470"/>
                  </a:cubicBezTo>
                  <a:cubicBezTo>
                    <a:pt x="2880" y="783"/>
                    <a:pt x="2880" y="783"/>
                    <a:pt x="2880" y="783"/>
                  </a:cubicBezTo>
                  <a:cubicBezTo>
                    <a:pt x="2841" y="823"/>
                    <a:pt x="2782" y="842"/>
                    <a:pt x="2723" y="84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38" name="CuadroTexto 350">
            <a:extLst>
              <a:ext uri="{FF2B5EF4-FFF2-40B4-BE49-F238E27FC236}">
                <a16:creationId xmlns:a16="http://schemas.microsoft.com/office/drawing/2014/main" id="{608B08A3-EA31-0C4A-BC9D-B30DC0C227DF}"/>
              </a:ext>
            </a:extLst>
          </p:cNvPr>
          <p:cNvSpPr txBox="1"/>
          <p:nvPr/>
        </p:nvSpPr>
        <p:spPr>
          <a:xfrm>
            <a:off x="3700790" y="1022190"/>
            <a:ext cx="169761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 Infographics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3F28E76-CD48-5C4E-9636-E20383F0B93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039F0E-C2DB-2347-AF66-04466861078F}"/>
              </a:ext>
            </a:extLst>
          </p:cNvPr>
          <p:cNvGrpSpPr/>
          <p:nvPr/>
        </p:nvGrpSpPr>
        <p:grpSpPr>
          <a:xfrm>
            <a:off x="2888549" y="4325102"/>
            <a:ext cx="18326002" cy="646331"/>
            <a:chOff x="3022818" y="5507467"/>
            <a:chExt cx="18326002" cy="646331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946BF51-A439-E544-B758-F20F91E2FF40}"/>
                </a:ext>
              </a:extLst>
            </p:cNvPr>
            <p:cNvSpPr/>
            <p:nvPr/>
          </p:nvSpPr>
          <p:spPr>
            <a:xfrm>
              <a:off x="3022818" y="5507467"/>
              <a:ext cx="25326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Awareness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610DEAA-E214-C44D-8A21-CCEABADD9447}"/>
                </a:ext>
              </a:extLst>
            </p:cNvPr>
            <p:cNvSpPr/>
            <p:nvPr/>
          </p:nvSpPr>
          <p:spPr>
            <a:xfrm>
              <a:off x="6746715" y="5507467"/>
              <a:ext cx="30658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Consideration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7B0648D-88E1-CD4A-9CA9-05EAD36BFA6B}"/>
                </a:ext>
              </a:extLst>
            </p:cNvPr>
            <p:cNvSpPr/>
            <p:nvPr/>
          </p:nvSpPr>
          <p:spPr>
            <a:xfrm>
              <a:off x="10905177" y="5507467"/>
              <a:ext cx="25326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Acquisition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2A28772-7496-DB44-9EFB-92A19C923812}"/>
                </a:ext>
              </a:extLst>
            </p:cNvPr>
            <p:cNvSpPr/>
            <p:nvPr/>
          </p:nvSpPr>
          <p:spPr>
            <a:xfrm>
              <a:off x="14839516" y="5507467"/>
              <a:ext cx="25326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Service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F8F68DA-77FA-5744-8342-2F2AB4B3957C}"/>
                </a:ext>
              </a:extLst>
            </p:cNvPr>
            <p:cNvSpPr/>
            <p:nvPr/>
          </p:nvSpPr>
          <p:spPr>
            <a:xfrm>
              <a:off x="18816142" y="5507467"/>
              <a:ext cx="25326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Loyalty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8303984-591B-B846-9C28-DEE8812F410F}"/>
              </a:ext>
            </a:extLst>
          </p:cNvPr>
          <p:cNvGrpSpPr/>
          <p:nvPr/>
        </p:nvGrpSpPr>
        <p:grpSpPr>
          <a:xfrm>
            <a:off x="3304675" y="5767833"/>
            <a:ext cx="16307874" cy="6925977"/>
            <a:chOff x="2960516" y="5806402"/>
            <a:chExt cx="16307874" cy="6925977"/>
          </a:xfrm>
        </p:grpSpPr>
        <p:sp>
          <p:nvSpPr>
            <p:cNvPr id="37" name="Freeform 2">
              <a:extLst>
                <a:ext uri="{FF2B5EF4-FFF2-40B4-BE49-F238E27FC236}">
                  <a16:creationId xmlns:a16="http://schemas.microsoft.com/office/drawing/2014/main" id="{A0B1BD24-ECD0-7142-880F-5F654C354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993" y="9084398"/>
              <a:ext cx="103135" cy="236832"/>
            </a:xfrm>
            <a:custGeom>
              <a:avLst/>
              <a:gdLst>
                <a:gd name="T0" fmla="*/ 59 w 119"/>
                <a:gd name="T1" fmla="*/ 274 h 275"/>
                <a:gd name="T2" fmla="*/ 59 w 119"/>
                <a:gd name="T3" fmla="*/ 274 h 275"/>
                <a:gd name="T4" fmla="*/ 0 w 119"/>
                <a:gd name="T5" fmla="*/ 216 h 275"/>
                <a:gd name="T6" fmla="*/ 0 w 119"/>
                <a:gd name="T7" fmla="*/ 59 h 275"/>
                <a:gd name="T8" fmla="*/ 59 w 119"/>
                <a:gd name="T9" fmla="*/ 0 h 275"/>
                <a:gd name="T10" fmla="*/ 118 w 119"/>
                <a:gd name="T11" fmla="*/ 59 h 275"/>
                <a:gd name="T12" fmla="*/ 118 w 119"/>
                <a:gd name="T13" fmla="*/ 216 h 275"/>
                <a:gd name="T14" fmla="*/ 59 w 119"/>
                <a:gd name="T15" fmla="*/ 274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275">
                  <a:moveTo>
                    <a:pt x="59" y="274"/>
                  </a:moveTo>
                  <a:lnTo>
                    <a:pt x="59" y="274"/>
                  </a:lnTo>
                  <a:cubicBezTo>
                    <a:pt x="39" y="274"/>
                    <a:pt x="0" y="255"/>
                    <a:pt x="0" y="21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0"/>
                    <a:pt x="39" y="0"/>
                    <a:pt x="59" y="0"/>
                  </a:cubicBezTo>
                  <a:cubicBezTo>
                    <a:pt x="98" y="0"/>
                    <a:pt x="118" y="20"/>
                    <a:pt x="118" y="59"/>
                  </a:cubicBezTo>
                  <a:cubicBezTo>
                    <a:pt x="118" y="216"/>
                    <a:pt x="118" y="216"/>
                    <a:pt x="118" y="216"/>
                  </a:cubicBezTo>
                  <a:cubicBezTo>
                    <a:pt x="118" y="255"/>
                    <a:pt x="98" y="274"/>
                    <a:pt x="59" y="27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1" name="Freeform 3">
              <a:extLst>
                <a:ext uri="{FF2B5EF4-FFF2-40B4-BE49-F238E27FC236}">
                  <a16:creationId xmlns:a16="http://schemas.microsoft.com/office/drawing/2014/main" id="{3B36FF34-26D3-D140-99DC-1B319162C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3549" y="10272380"/>
              <a:ext cx="103138" cy="393446"/>
            </a:xfrm>
            <a:custGeom>
              <a:avLst/>
              <a:gdLst>
                <a:gd name="T0" fmla="*/ 59 w 119"/>
                <a:gd name="T1" fmla="*/ 451 h 452"/>
                <a:gd name="T2" fmla="*/ 59 w 119"/>
                <a:gd name="T3" fmla="*/ 451 h 452"/>
                <a:gd name="T4" fmla="*/ 0 w 119"/>
                <a:gd name="T5" fmla="*/ 392 h 452"/>
                <a:gd name="T6" fmla="*/ 0 w 119"/>
                <a:gd name="T7" fmla="*/ 59 h 452"/>
                <a:gd name="T8" fmla="*/ 59 w 119"/>
                <a:gd name="T9" fmla="*/ 0 h 452"/>
                <a:gd name="T10" fmla="*/ 118 w 119"/>
                <a:gd name="T11" fmla="*/ 59 h 452"/>
                <a:gd name="T12" fmla="*/ 118 w 119"/>
                <a:gd name="T13" fmla="*/ 392 h 452"/>
                <a:gd name="T14" fmla="*/ 59 w 119"/>
                <a:gd name="T15" fmla="*/ 45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452">
                  <a:moveTo>
                    <a:pt x="59" y="451"/>
                  </a:moveTo>
                  <a:lnTo>
                    <a:pt x="59" y="451"/>
                  </a:lnTo>
                  <a:cubicBezTo>
                    <a:pt x="39" y="451"/>
                    <a:pt x="0" y="431"/>
                    <a:pt x="0" y="39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0"/>
                    <a:pt x="39" y="0"/>
                    <a:pt x="59" y="0"/>
                  </a:cubicBezTo>
                  <a:cubicBezTo>
                    <a:pt x="98" y="0"/>
                    <a:pt x="118" y="20"/>
                    <a:pt x="118" y="59"/>
                  </a:cubicBezTo>
                  <a:cubicBezTo>
                    <a:pt x="118" y="392"/>
                    <a:pt x="118" y="392"/>
                    <a:pt x="118" y="392"/>
                  </a:cubicBezTo>
                  <a:cubicBezTo>
                    <a:pt x="118" y="431"/>
                    <a:pt x="98" y="451"/>
                    <a:pt x="59" y="45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7" name="Freeform 4">
              <a:extLst>
                <a:ext uri="{FF2B5EF4-FFF2-40B4-BE49-F238E27FC236}">
                  <a16:creationId xmlns:a16="http://schemas.microsoft.com/office/drawing/2014/main" id="{F8D4D00F-873B-8F4B-948A-BF0F4800C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3549" y="9680299"/>
              <a:ext cx="103138" cy="389627"/>
            </a:xfrm>
            <a:custGeom>
              <a:avLst/>
              <a:gdLst>
                <a:gd name="T0" fmla="*/ 59 w 119"/>
                <a:gd name="T1" fmla="*/ 450 h 451"/>
                <a:gd name="T2" fmla="*/ 59 w 119"/>
                <a:gd name="T3" fmla="*/ 450 h 451"/>
                <a:gd name="T4" fmla="*/ 0 w 119"/>
                <a:gd name="T5" fmla="*/ 392 h 451"/>
                <a:gd name="T6" fmla="*/ 0 w 119"/>
                <a:gd name="T7" fmla="*/ 58 h 451"/>
                <a:gd name="T8" fmla="*/ 59 w 119"/>
                <a:gd name="T9" fmla="*/ 0 h 451"/>
                <a:gd name="T10" fmla="*/ 118 w 119"/>
                <a:gd name="T11" fmla="*/ 58 h 451"/>
                <a:gd name="T12" fmla="*/ 118 w 119"/>
                <a:gd name="T13" fmla="*/ 392 h 451"/>
                <a:gd name="T14" fmla="*/ 59 w 119"/>
                <a:gd name="T15" fmla="*/ 45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451">
                  <a:moveTo>
                    <a:pt x="59" y="450"/>
                  </a:moveTo>
                  <a:lnTo>
                    <a:pt x="59" y="450"/>
                  </a:lnTo>
                  <a:cubicBezTo>
                    <a:pt x="39" y="450"/>
                    <a:pt x="0" y="431"/>
                    <a:pt x="0" y="39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0"/>
                    <a:pt x="39" y="0"/>
                    <a:pt x="59" y="0"/>
                  </a:cubicBezTo>
                  <a:cubicBezTo>
                    <a:pt x="98" y="0"/>
                    <a:pt x="118" y="20"/>
                    <a:pt x="118" y="58"/>
                  </a:cubicBezTo>
                  <a:cubicBezTo>
                    <a:pt x="118" y="392"/>
                    <a:pt x="118" y="392"/>
                    <a:pt x="118" y="392"/>
                  </a:cubicBezTo>
                  <a:cubicBezTo>
                    <a:pt x="118" y="431"/>
                    <a:pt x="98" y="450"/>
                    <a:pt x="59" y="4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7ABB551D-528D-0E48-BB45-62CE24AB1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3549" y="9084398"/>
              <a:ext cx="103138" cy="393448"/>
            </a:xfrm>
            <a:custGeom>
              <a:avLst/>
              <a:gdLst>
                <a:gd name="T0" fmla="*/ 59 w 119"/>
                <a:gd name="T1" fmla="*/ 451 h 452"/>
                <a:gd name="T2" fmla="*/ 59 w 119"/>
                <a:gd name="T3" fmla="*/ 451 h 452"/>
                <a:gd name="T4" fmla="*/ 0 w 119"/>
                <a:gd name="T5" fmla="*/ 392 h 452"/>
                <a:gd name="T6" fmla="*/ 0 w 119"/>
                <a:gd name="T7" fmla="*/ 59 h 452"/>
                <a:gd name="T8" fmla="*/ 59 w 119"/>
                <a:gd name="T9" fmla="*/ 0 h 452"/>
                <a:gd name="T10" fmla="*/ 118 w 119"/>
                <a:gd name="T11" fmla="*/ 59 h 452"/>
                <a:gd name="T12" fmla="*/ 118 w 119"/>
                <a:gd name="T13" fmla="*/ 392 h 452"/>
                <a:gd name="T14" fmla="*/ 59 w 119"/>
                <a:gd name="T15" fmla="*/ 45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452">
                  <a:moveTo>
                    <a:pt x="59" y="451"/>
                  </a:moveTo>
                  <a:lnTo>
                    <a:pt x="59" y="451"/>
                  </a:lnTo>
                  <a:cubicBezTo>
                    <a:pt x="39" y="451"/>
                    <a:pt x="0" y="431"/>
                    <a:pt x="0" y="39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0"/>
                    <a:pt x="39" y="0"/>
                    <a:pt x="59" y="0"/>
                  </a:cubicBezTo>
                  <a:cubicBezTo>
                    <a:pt x="98" y="0"/>
                    <a:pt x="118" y="20"/>
                    <a:pt x="118" y="59"/>
                  </a:cubicBezTo>
                  <a:cubicBezTo>
                    <a:pt x="118" y="392"/>
                    <a:pt x="118" y="392"/>
                    <a:pt x="118" y="392"/>
                  </a:cubicBezTo>
                  <a:cubicBezTo>
                    <a:pt x="118" y="431"/>
                    <a:pt x="98" y="451"/>
                    <a:pt x="59" y="45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33B43C0A-0ACF-674D-9C51-E1BEE13F5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3549" y="8492319"/>
              <a:ext cx="103138" cy="389627"/>
            </a:xfrm>
            <a:custGeom>
              <a:avLst/>
              <a:gdLst>
                <a:gd name="T0" fmla="*/ 59 w 119"/>
                <a:gd name="T1" fmla="*/ 450 h 451"/>
                <a:gd name="T2" fmla="*/ 59 w 119"/>
                <a:gd name="T3" fmla="*/ 450 h 451"/>
                <a:gd name="T4" fmla="*/ 0 w 119"/>
                <a:gd name="T5" fmla="*/ 411 h 451"/>
                <a:gd name="T6" fmla="*/ 0 w 119"/>
                <a:gd name="T7" fmla="*/ 58 h 451"/>
                <a:gd name="T8" fmla="*/ 59 w 119"/>
                <a:gd name="T9" fmla="*/ 0 h 451"/>
                <a:gd name="T10" fmla="*/ 118 w 119"/>
                <a:gd name="T11" fmla="*/ 58 h 451"/>
                <a:gd name="T12" fmla="*/ 118 w 119"/>
                <a:gd name="T13" fmla="*/ 411 h 451"/>
                <a:gd name="T14" fmla="*/ 59 w 119"/>
                <a:gd name="T15" fmla="*/ 45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451">
                  <a:moveTo>
                    <a:pt x="59" y="450"/>
                  </a:moveTo>
                  <a:lnTo>
                    <a:pt x="59" y="450"/>
                  </a:lnTo>
                  <a:cubicBezTo>
                    <a:pt x="39" y="450"/>
                    <a:pt x="0" y="431"/>
                    <a:pt x="0" y="41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19"/>
                    <a:pt x="39" y="0"/>
                    <a:pt x="59" y="0"/>
                  </a:cubicBezTo>
                  <a:cubicBezTo>
                    <a:pt x="98" y="0"/>
                    <a:pt x="118" y="19"/>
                    <a:pt x="118" y="58"/>
                  </a:cubicBezTo>
                  <a:cubicBezTo>
                    <a:pt x="118" y="411"/>
                    <a:pt x="118" y="411"/>
                    <a:pt x="118" y="411"/>
                  </a:cubicBezTo>
                  <a:cubicBezTo>
                    <a:pt x="118" y="431"/>
                    <a:pt x="98" y="450"/>
                    <a:pt x="59" y="4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10DF25EE-FBBC-9C4B-AE11-DCCBF9ECE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993" y="8492319"/>
              <a:ext cx="103135" cy="389627"/>
            </a:xfrm>
            <a:custGeom>
              <a:avLst/>
              <a:gdLst>
                <a:gd name="T0" fmla="*/ 59 w 119"/>
                <a:gd name="T1" fmla="*/ 450 h 451"/>
                <a:gd name="T2" fmla="*/ 59 w 119"/>
                <a:gd name="T3" fmla="*/ 450 h 451"/>
                <a:gd name="T4" fmla="*/ 0 w 119"/>
                <a:gd name="T5" fmla="*/ 391 h 451"/>
                <a:gd name="T6" fmla="*/ 0 w 119"/>
                <a:gd name="T7" fmla="*/ 58 h 451"/>
                <a:gd name="T8" fmla="*/ 59 w 119"/>
                <a:gd name="T9" fmla="*/ 0 h 451"/>
                <a:gd name="T10" fmla="*/ 118 w 119"/>
                <a:gd name="T11" fmla="*/ 58 h 451"/>
                <a:gd name="T12" fmla="*/ 118 w 119"/>
                <a:gd name="T13" fmla="*/ 391 h 451"/>
                <a:gd name="T14" fmla="*/ 59 w 119"/>
                <a:gd name="T15" fmla="*/ 45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451">
                  <a:moveTo>
                    <a:pt x="59" y="450"/>
                  </a:moveTo>
                  <a:lnTo>
                    <a:pt x="59" y="450"/>
                  </a:lnTo>
                  <a:cubicBezTo>
                    <a:pt x="39" y="450"/>
                    <a:pt x="0" y="431"/>
                    <a:pt x="0" y="39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19"/>
                    <a:pt x="39" y="0"/>
                    <a:pt x="59" y="0"/>
                  </a:cubicBezTo>
                  <a:cubicBezTo>
                    <a:pt x="98" y="0"/>
                    <a:pt x="118" y="19"/>
                    <a:pt x="118" y="58"/>
                  </a:cubicBezTo>
                  <a:cubicBezTo>
                    <a:pt x="118" y="391"/>
                    <a:pt x="118" y="391"/>
                    <a:pt x="118" y="391"/>
                  </a:cubicBezTo>
                  <a:cubicBezTo>
                    <a:pt x="118" y="431"/>
                    <a:pt x="98" y="450"/>
                    <a:pt x="59" y="45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0AB7C2F6-7F9C-9540-9705-B13438E28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3549" y="7900238"/>
              <a:ext cx="103138" cy="389627"/>
            </a:xfrm>
            <a:custGeom>
              <a:avLst/>
              <a:gdLst>
                <a:gd name="T0" fmla="*/ 59 w 119"/>
                <a:gd name="T1" fmla="*/ 449 h 450"/>
                <a:gd name="T2" fmla="*/ 59 w 119"/>
                <a:gd name="T3" fmla="*/ 449 h 450"/>
                <a:gd name="T4" fmla="*/ 0 w 119"/>
                <a:gd name="T5" fmla="*/ 411 h 450"/>
                <a:gd name="T6" fmla="*/ 0 w 119"/>
                <a:gd name="T7" fmla="*/ 59 h 450"/>
                <a:gd name="T8" fmla="*/ 59 w 119"/>
                <a:gd name="T9" fmla="*/ 0 h 450"/>
                <a:gd name="T10" fmla="*/ 118 w 119"/>
                <a:gd name="T11" fmla="*/ 59 h 450"/>
                <a:gd name="T12" fmla="*/ 118 w 119"/>
                <a:gd name="T13" fmla="*/ 411 h 450"/>
                <a:gd name="T14" fmla="*/ 59 w 119"/>
                <a:gd name="T15" fmla="*/ 44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450">
                  <a:moveTo>
                    <a:pt x="59" y="449"/>
                  </a:moveTo>
                  <a:lnTo>
                    <a:pt x="59" y="449"/>
                  </a:lnTo>
                  <a:cubicBezTo>
                    <a:pt x="39" y="449"/>
                    <a:pt x="0" y="430"/>
                    <a:pt x="0" y="41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39"/>
                    <a:pt x="39" y="0"/>
                    <a:pt x="59" y="0"/>
                  </a:cubicBezTo>
                  <a:cubicBezTo>
                    <a:pt x="98" y="0"/>
                    <a:pt x="118" y="39"/>
                    <a:pt x="118" y="59"/>
                  </a:cubicBezTo>
                  <a:cubicBezTo>
                    <a:pt x="118" y="411"/>
                    <a:pt x="118" y="411"/>
                    <a:pt x="118" y="411"/>
                  </a:cubicBezTo>
                  <a:cubicBezTo>
                    <a:pt x="118" y="430"/>
                    <a:pt x="98" y="449"/>
                    <a:pt x="59" y="44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18E2738B-7BFD-F640-8789-ADDB07911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993" y="7900238"/>
              <a:ext cx="103135" cy="389627"/>
            </a:xfrm>
            <a:custGeom>
              <a:avLst/>
              <a:gdLst>
                <a:gd name="T0" fmla="*/ 59 w 119"/>
                <a:gd name="T1" fmla="*/ 449 h 450"/>
                <a:gd name="T2" fmla="*/ 59 w 119"/>
                <a:gd name="T3" fmla="*/ 449 h 450"/>
                <a:gd name="T4" fmla="*/ 0 w 119"/>
                <a:gd name="T5" fmla="*/ 391 h 450"/>
                <a:gd name="T6" fmla="*/ 0 w 119"/>
                <a:gd name="T7" fmla="*/ 59 h 450"/>
                <a:gd name="T8" fmla="*/ 59 w 119"/>
                <a:gd name="T9" fmla="*/ 0 h 450"/>
                <a:gd name="T10" fmla="*/ 118 w 119"/>
                <a:gd name="T11" fmla="*/ 59 h 450"/>
                <a:gd name="T12" fmla="*/ 118 w 119"/>
                <a:gd name="T13" fmla="*/ 391 h 450"/>
                <a:gd name="T14" fmla="*/ 59 w 119"/>
                <a:gd name="T15" fmla="*/ 44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450">
                  <a:moveTo>
                    <a:pt x="59" y="449"/>
                  </a:moveTo>
                  <a:lnTo>
                    <a:pt x="59" y="449"/>
                  </a:lnTo>
                  <a:cubicBezTo>
                    <a:pt x="39" y="449"/>
                    <a:pt x="0" y="430"/>
                    <a:pt x="0" y="39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0"/>
                    <a:pt x="39" y="0"/>
                    <a:pt x="59" y="0"/>
                  </a:cubicBezTo>
                  <a:cubicBezTo>
                    <a:pt x="98" y="0"/>
                    <a:pt x="118" y="20"/>
                    <a:pt x="118" y="59"/>
                  </a:cubicBezTo>
                  <a:cubicBezTo>
                    <a:pt x="118" y="391"/>
                    <a:pt x="118" y="391"/>
                    <a:pt x="118" y="391"/>
                  </a:cubicBezTo>
                  <a:cubicBezTo>
                    <a:pt x="118" y="430"/>
                    <a:pt x="98" y="449"/>
                    <a:pt x="59" y="44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18BF3E45-E7C0-A040-A5F5-496667204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3549" y="7304337"/>
              <a:ext cx="103138" cy="389627"/>
            </a:xfrm>
            <a:custGeom>
              <a:avLst/>
              <a:gdLst>
                <a:gd name="T0" fmla="*/ 59 w 119"/>
                <a:gd name="T1" fmla="*/ 450 h 451"/>
                <a:gd name="T2" fmla="*/ 59 w 119"/>
                <a:gd name="T3" fmla="*/ 450 h 451"/>
                <a:gd name="T4" fmla="*/ 0 w 119"/>
                <a:gd name="T5" fmla="*/ 411 h 451"/>
                <a:gd name="T6" fmla="*/ 0 w 119"/>
                <a:gd name="T7" fmla="*/ 215 h 451"/>
                <a:gd name="T8" fmla="*/ 0 w 119"/>
                <a:gd name="T9" fmla="*/ 58 h 451"/>
                <a:gd name="T10" fmla="*/ 59 w 119"/>
                <a:gd name="T11" fmla="*/ 0 h 451"/>
                <a:gd name="T12" fmla="*/ 118 w 119"/>
                <a:gd name="T13" fmla="*/ 58 h 451"/>
                <a:gd name="T14" fmla="*/ 118 w 119"/>
                <a:gd name="T15" fmla="*/ 215 h 451"/>
                <a:gd name="T16" fmla="*/ 118 w 119"/>
                <a:gd name="T17" fmla="*/ 411 h 451"/>
                <a:gd name="T18" fmla="*/ 59 w 119"/>
                <a:gd name="T19" fmla="*/ 45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451">
                  <a:moveTo>
                    <a:pt x="59" y="450"/>
                  </a:moveTo>
                  <a:lnTo>
                    <a:pt x="59" y="450"/>
                  </a:lnTo>
                  <a:cubicBezTo>
                    <a:pt x="39" y="450"/>
                    <a:pt x="0" y="430"/>
                    <a:pt x="0" y="411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156"/>
                    <a:pt x="0" y="117"/>
                    <a:pt x="0" y="58"/>
                  </a:cubicBezTo>
                  <a:cubicBezTo>
                    <a:pt x="0" y="38"/>
                    <a:pt x="20" y="0"/>
                    <a:pt x="59" y="0"/>
                  </a:cubicBezTo>
                  <a:cubicBezTo>
                    <a:pt x="79" y="0"/>
                    <a:pt x="98" y="19"/>
                    <a:pt x="118" y="58"/>
                  </a:cubicBezTo>
                  <a:cubicBezTo>
                    <a:pt x="118" y="97"/>
                    <a:pt x="118" y="156"/>
                    <a:pt x="118" y="215"/>
                  </a:cubicBezTo>
                  <a:cubicBezTo>
                    <a:pt x="118" y="411"/>
                    <a:pt x="118" y="411"/>
                    <a:pt x="118" y="411"/>
                  </a:cubicBezTo>
                  <a:cubicBezTo>
                    <a:pt x="118" y="430"/>
                    <a:pt x="98" y="450"/>
                    <a:pt x="59" y="4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54514709-A46E-2942-B185-B680107C3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993" y="7304337"/>
              <a:ext cx="122236" cy="389627"/>
            </a:xfrm>
            <a:custGeom>
              <a:avLst/>
              <a:gdLst>
                <a:gd name="T0" fmla="*/ 59 w 139"/>
                <a:gd name="T1" fmla="*/ 450 h 451"/>
                <a:gd name="T2" fmla="*/ 59 w 139"/>
                <a:gd name="T3" fmla="*/ 450 h 451"/>
                <a:gd name="T4" fmla="*/ 0 w 139"/>
                <a:gd name="T5" fmla="*/ 411 h 451"/>
                <a:gd name="T6" fmla="*/ 0 w 139"/>
                <a:gd name="T7" fmla="*/ 215 h 451"/>
                <a:gd name="T8" fmla="*/ 20 w 139"/>
                <a:gd name="T9" fmla="*/ 58 h 451"/>
                <a:gd name="T10" fmla="*/ 79 w 139"/>
                <a:gd name="T11" fmla="*/ 0 h 451"/>
                <a:gd name="T12" fmla="*/ 118 w 139"/>
                <a:gd name="T13" fmla="*/ 58 h 451"/>
                <a:gd name="T14" fmla="*/ 118 w 139"/>
                <a:gd name="T15" fmla="*/ 215 h 451"/>
                <a:gd name="T16" fmla="*/ 118 w 139"/>
                <a:gd name="T17" fmla="*/ 411 h 451"/>
                <a:gd name="T18" fmla="*/ 59 w 139"/>
                <a:gd name="T19" fmla="*/ 45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451">
                  <a:moveTo>
                    <a:pt x="59" y="450"/>
                  </a:moveTo>
                  <a:lnTo>
                    <a:pt x="59" y="450"/>
                  </a:lnTo>
                  <a:cubicBezTo>
                    <a:pt x="39" y="450"/>
                    <a:pt x="0" y="430"/>
                    <a:pt x="0" y="411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156"/>
                    <a:pt x="0" y="97"/>
                    <a:pt x="20" y="58"/>
                  </a:cubicBezTo>
                  <a:cubicBezTo>
                    <a:pt x="20" y="19"/>
                    <a:pt x="39" y="0"/>
                    <a:pt x="79" y="0"/>
                  </a:cubicBezTo>
                  <a:cubicBezTo>
                    <a:pt x="98" y="0"/>
                    <a:pt x="138" y="38"/>
                    <a:pt x="118" y="58"/>
                  </a:cubicBezTo>
                  <a:cubicBezTo>
                    <a:pt x="118" y="117"/>
                    <a:pt x="118" y="156"/>
                    <a:pt x="118" y="215"/>
                  </a:cubicBezTo>
                  <a:cubicBezTo>
                    <a:pt x="118" y="411"/>
                    <a:pt x="118" y="411"/>
                    <a:pt x="118" y="411"/>
                  </a:cubicBezTo>
                  <a:cubicBezTo>
                    <a:pt x="118" y="430"/>
                    <a:pt x="98" y="450"/>
                    <a:pt x="59" y="45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E45C44F5-B4C7-6C4F-BD24-04C331722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0195" y="6742817"/>
              <a:ext cx="221553" cy="374348"/>
            </a:xfrm>
            <a:custGeom>
              <a:avLst/>
              <a:gdLst>
                <a:gd name="T0" fmla="*/ 195 w 255"/>
                <a:gd name="T1" fmla="*/ 431 h 432"/>
                <a:gd name="T2" fmla="*/ 195 w 255"/>
                <a:gd name="T3" fmla="*/ 431 h 432"/>
                <a:gd name="T4" fmla="*/ 137 w 255"/>
                <a:gd name="T5" fmla="*/ 391 h 432"/>
                <a:gd name="T6" fmla="*/ 19 w 255"/>
                <a:gd name="T7" fmla="*/ 98 h 432"/>
                <a:gd name="T8" fmla="*/ 39 w 255"/>
                <a:gd name="T9" fmla="*/ 20 h 432"/>
                <a:gd name="T10" fmla="*/ 117 w 255"/>
                <a:gd name="T11" fmla="*/ 39 h 432"/>
                <a:gd name="T12" fmla="*/ 254 w 255"/>
                <a:gd name="T13" fmla="*/ 353 h 432"/>
                <a:gd name="T14" fmla="*/ 215 w 255"/>
                <a:gd name="T15" fmla="*/ 431 h 432"/>
                <a:gd name="T16" fmla="*/ 195 w 255"/>
                <a:gd name="T17" fmla="*/ 431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432">
                  <a:moveTo>
                    <a:pt x="195" y="431"/>
                  </a:moveTo>
                  <a:lnTo>
                    <a:pt x="195" y="431"/>
                  </a:lnTo>
                  <a:cubicBezTo>
                    <a:pt x="176" y="431"/>
                    <a:pt x="157" y="412"/>
                    <a:pt x="137" y="391"/>
                  </a:cubicBezTo>
                  <a:cubicBezTo>
                    <a:pt x="117" y="294"/>
                    <a:pt x="59" y="196"/>
                    <a:pt x="19" y="98"/>
                  </a:cubicBezTo>
                  <a:cubicBezTo>
                    <a:pt x="0" y="59"/>
                    <a:pt x="0" y="39"/>
                    <a:pt x="39" y="20"/>
                  </a:cubicBezTo>
                  <a:cubicBezTo>
                    <a:pt x="59" y="0"/>
                    <a:pt x="98" y="0"/>
                    <a:pt x="117" y="39"/>
                  </a:cubicBezTo>
                  <a:cubicBezTo>
                    <a:pt x="176" y="137"/>
                    <a:pt x="215" y="255"/>
                    <a:pt x="254" y="353"/>
                  </a:cubicBezTo>
                  <a:cubicBezTo>
                    <a:pt x="254" y="391"/>
                    <a:pt x="254" y="412"/>
                    <a:pt x="215" y="431"/>
                  </a:cubicBezTo>
                  <a:cubicBezTo>
                    <a:pt x="215" y="431"/>
                    <a:pt x="215" y="431"/>
                    <a:pt x="195" y="43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94A06BAA-E38C-A149-9A36-A5A08E507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6751" y="6742817"/>
              <a:ext cx="236832" cy="374348"/>
            </a:xfrm>
            <a:custGeom>
              <a:avLst/>
              <a:gdLst>
                <a:gd name="T0" fmla="*/ 59 w 275"/>
                <a:gd name="T1" fmla="*/ 431 h 432"/>
                <a:gd name="T2" fmla="*/ 59 w 275"/>
                <a:gd name="T3" fmla="*/ 431 h 432"/>
                <a:gd name="T4" fmla="*/ 39 w 275"/>
                <a:gd name="T5" fmla="*/ 431 h 432"/>
                <a:gd name="T6" fmla="*/ 0 w 275"/>
                <a:gd name="T7" fmla="*/ 353 h 432"/>
                <a:gd name="T8" fmla="*/ 157 w 275"/>
                <a:gd name="T9" fmla="*/ 39 h 432"/>
                <a:gd name="T10" fmla="*/ 235 w 275"/>
                <a:gd name="T11" fmla="*/ 20 h 432"/>
                <a:gd name="T12" fmla="*/ 254 w 275"/>
                <a:gd name="T13" fmla="*/ 98 h 432"/>
                <a:gd name="T14" fmla="*/ 117 w 275"/>
                <a:gd name="T15" fmla="*/ 391 h 432"/>
                <a:gd name="T16" fmla="*/ 59 w 275"/>
                <a:gd name="T17" fmla="*/ 431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" h="432">
                  <a:moveTo>
                    <a:pt x="59" y="431"/>
                  </a:moveTo>
                  <a:lnTo>
                    <a:pt x="59" y="431"/>
                  </a:lnTo>
                  <a:cubicBezTo>
                    <a:pt x="59" y="431"/>
                    <a:pt x="59" y="431"/>
                    <a:pt x="39" y="431"/>
                  </a:cubicBezTo>
                  <a:cubicBezTo>
                    <a:pt x="19" y="412"/>
                    <a:pt x="0" y="391"/>
                    <a:pt x="0" y="353"/>
                  </a:cubicBezTo>
                  <a:cubicBezTo>
                    <a:pt x="39" y="235"/>
                    <a:pt x="98" y="137"/>
                    <a:pt x="157" y="39"/>
                  </a:cubicBezTo>
                  <a:cubicBezTo>
                    <a:pt x="176" y="0"/>
                    <a:pt x="195" y="0"/>
                    <a:pt x="235" y="20"/>
                  </a:cubicBezTo>
                  <a:cubicBezTo>
                    <a:pt x="254" y="20"/>
                    <a:pt x="274" y="59"/>
                    <a:pt x="254" y="98"/>
                  </a:cubicBezTo>
                  <a:cubicBezTo>
                    <a:pt x="195" y="176"/>
                    <a:pt x="157" y="294"/>
                    <a:pt x="117" y="391"/>
                  </a:cubicBezTo>
                  <a:cubicBezTo>
                    <a:pt x="98" y="412"/>
                    <a:pt x="78" y="431"/>
                    <a:pt x="59" y="43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E6AE1D51-0D9F-1842-ACC5-250961432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750" y="6303530"/>
              <a:ext cx="324688" cy="305590"/>
            </a:xfrm>
            <a:custGeom>
              <a:avLst/>
              <a:gdLst>
                <a:gd name="T0" fmla="*/ 314 w 373"/>
                <a:gd name="T1" fmla="*/ 352 h 353"/>
                <a:gd name="T2" fmla="*/ 314 w 373"/>
                <a:gd name="T3" fmla="*/ 352 h 353"/>
                <a:gd name="T4" fmla="*/ 275 w 373"/>
                <a:gd name="T5" fmla="*/ 333 h 353"/>
                <a:gd name="T6" fmla="*/ 20 w 373"/>
                <a:gd name="T7" fmla="*/ 117 h 353"/>
                <a:gd name="T8" fmla="*/ 20 w 373"/>
                <a:gd name="T9" fmla="*/ 39 h 353"/>
                <a:gd name="T10" fmla="*/ 98 w 373"/>
                <a:gd name="T11" fmla="*/ 19 h 353"/>
                <a:gd name="T12" fmla="*/ 353 w 373"/>
                <a:gd name="T13" fmla="*/ 254 h 353"/>
                <a:gd name="T14" fmla="*/ 353 w 373"/>
                <a:gd name="T15" fmla="*/ 333 h 353"/>
                <a:gd name="T16" fmla="*/ 314 w 373"/>
                <a:gd name="T17" fmla="*/ 352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353">
                  <a:moveTo>
                    <a:pt x="314" y="352"/>
                  </a:moveTo>
                  <a:lnTo>
                    <a:pt x="314" y="352"/>
                  </a:lnTo>
                  <a:cubicBezTo>
                    <a:pt x="294" y="352"/>
                    <a:pt x="275" y="352"/>
                    <a:pt x="275" y="333"/>
                  </a:cubicBezTo>
                  <a:cubicBezTo>
                    <a:pt x="196" y="254"/>
                    <a:pt x="118" y="176"/>
                    <a:pt x="20" y="117"/>
                  </a:cubicBezTo>
                  <a:cubicBezTo>
                    <a:pt x="0" y="98"/>
                    <a:pt x="0" y="59"/>
                    <a:pt x="20" y="39"/>
                  </a:cubicBezTo>
                  <a:cubicBezTo>
                    <a:pt x="20" y="0"/>
                    <a:pt x="59" y="0"/>
                    <a:pt x="98" y="19"/>
                  </a:cubicBezTo>
                  <a:cubicBezTo>
                    <a:pt x="176" y="98"/>
                    <a:pt x="275" y="176"/>
                    <a:pt x="353" y="254"/>
                  </a:cubicBezTo>
                  <a:cubicBezTo>
                    <a:pt x="372" y="274"/>
                    <a:pt x="372" y="313"/>
                    <a:pt x="353" y="333"/>
                  </a:cubicBezTo>
                  <a:cubicBezTo>
                    <a:pt x="333" y="352"/>
                    <a:pt x="314" y="352"/>
                    <a:pt x="314" y="35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C3E70DC7-6A1C-C74B-AC17-49EFEA498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341" y="6303530"/>
              <a:ext cx="324688" cy="305590"/>
            </a:xfrm>
            <a:custGeom>
              <a:avLst/>
              <a:gdLst>
                <a:gd name="T0" fmla="*/ 59 w 373"/>
                <a:gd name="T1" fmla="*/ 352 h 353"/>
                <a:gd name="T2" fmla="*/ 59 w 373"/>
                <a:gd name="T3" fmla="*/ 352 h 353"/>
                <a:gd name="T4" fmla="*/ 20 w 373"/>
                <a:gd name="T5" fmla="*/ 333 h 353"/>
                <a:gd name="T6" fmla="*/ 20 w 373"/>
                <a:gd name="T7" fmla="*/ 254 h 353"/>
                <a:gd name="T8" fmla="*/ 275 w 373"/>
                <a:gd name="T9" fmla="*/ 19 h 353"/>
                <a:gd name="T10" fmla="*/ 353 w 373"/>
                <a:gd name="T11" fmla="*/ 39 h 353"/>
                <a:gd name="T12" fmla="*/ 334 w 373"/>
                <a:gd name="T13" fmla="*/ 117 h 353"/>
                <a:gd name="T14" fmla="*/ 99 w 373"/>
                <a:gd name="T15" fmla="*/ 333 h 353"/>
                <a:gd name="T16" fmla="*/ 59 w 373"/>
                <a:gd name="T17" fmla="*/ 352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353">
                  <a:moveTo>
                    <a:pt x="59" y="352"/>
                  </a:moveTo>
                  <a:lnTo>
                    <a:pt x="59" y="352"/>
                  </a:lnTo>
                  <a:cubicBezTo>
                    <a:pt x="40" y="352"/>
                    <a:pt x="20" y="352"/>
                    <a:pt x="20" y="333"/>
                  </a:cubicBezTo>
                  <a:cubicBezTo>
                    <a:pt x="0" y="313"/>
                    <a:pt x="0" y="274"/>
                    <a:pt x="20" y="254"/>
                  </a:cubicBezTo>
                  <a:cubicBezTo>
                    <a:pt x="99" y="176"/>
                    <a:pt x="177" y="98"/>
                    <a:pt x="275" y="19"/>
                  </a:cubicBezTo>
                  <a:cubicBezTo>
                    <a:pt x="294" y="0"/>
                    <a:pt x="334" y="0"/>
                    <a:pt x="353" y="39"/>
                  </a:cubicBezTo>
                  <a:cubicBezTo>
                    <a:pt x="372" y="59"/>
                    <a:pt x="372" y="98"/>
                    <a:pt x="334" y="117"/>
                  </a:cubicBezTo>
                  <a:cubicBezTo>
                    <a:pt x="255" y="176"/>
                    <a:pt x="177" y="254"/>
                    <a:pt x="99" y="333"/>
                  </a:cubicBezTo>
                  <a:cubicBezTo>
                    <a:pt x="78" y="352"/>
                    <a:pt x="59" y="352"/>
                    <a:pt x="59" y="3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AA4693CA-29EC-C546-B5EC-479FAB4CE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4328" y="6047600"/>
              <a:ext cx="393446" cy="206273"/>
            </a:xfrm>
            <a:custGeom>
              <a:avLst/>
              <a:gdLst>
                <a:gd name="T0" fmla="*/ 392 w 452"/>
                <a:gd name="T1" fmla="*/ 235 h 236"/>
                <a:gd name="T2" fmla="*/ 392 w 452"/>
                <a:gd name="T3" fmla="*/ 235 h 236"/>
                <a:gd name="T4" fmla="*/ 373 w 452"/>
                <a:gd name="T5" fmla="*/ 235 h 236"/>
                <a:gd name="T6" fmla="*/ 59 w 452"/>
                <a:gd name="T7" fmla="*/ 118 h 236"/>
                <a:gd name="T8" fmla="*/ 20 w 452"/>
                <a:gd name="T9" fmla="*/ 39 h 236"/>
                <a:gd name="T10" fmla="*/ 79 w 452"/>
                <a:gd name="T11" fmla="*/ 0 h 236"/>
                <a:gd name="T12" fmla="*/ 411 w 452"/>
                <a:gd name="T13" fmla="*/ 137 h 236"/>
                <a:gd name="T14" fmla="*/ 451 w 452"/>
                <a:gd name="T15" fmla="*/ 215 h 236"/>
                <a:gd name="T16" fmla="*/ 392 w 452"/>
                <a:gd name="T17" fmla="*/ 23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2" h="236">
                  <a:moveTo>
                    <a:pt x="392" y="235"/>
                  </a:moveTo>
                  <a:lnTo>
                    <a:pt x="392" y="235"/>
                  </a:lnTo>
                  <a:lnTo>
                    <a:pt x="373" y="235"/>
                  </a:lnTo>
                  <a:cubicBezTo>
                    <a:pt x="275" y="176"/>
                    <a:pt x="157" y="137"/>
                    <a:pt x="59" y="118"/>
                  </a:cubicBezTo>
                  <a:cubicBezTo>
                    <a:pt x="20" y="98"/>
                    <a:pt x="0" y="78"/>
                    <a:pt x="20" y="39"/>
                  </a:cubicBezTo>
                  <a:cubicBezTo>
                    <a:pt x="20" y="19"/>
                    <a:pt x="59" y="0"/>
                    <a:pt x="79" y="0"/>
                  </a:cubicBezTo>
                  <a:cubicBezTo>
                    <a:pt x="196" y="39"/>
                    <a:pt x="314" y="78"/>
                    <a:pt x="411" y="137"/>
                  </a:cubicBezTo>
                  <a:cubicBezTo>
                    <a:pt x="451" y="137"/>
                    <a:pt x="451" y="176"/>
                    <a:pt x="451" y="215"/>
                  </a:cubicBezTo>
                  <a:cubicBezTo>
                    <a:pt x="432" y="235"/>
                    <a:pt x="411" y="235"/>
                    <a:pt x="392" y="23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6378A15A-22AF-6745-9150-E26F7C09B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0726" y="6047600"/>
              <a:ext cx="393446" cy="206273"/>
            </a:xfrm>
            <a:custGeom>
              <a:avLst/>
              <a:gdLst>
                <a:gd name="T0" fmla="*/ 79 w 452"/>
                <a:gd name="T1" fmla="*/ 235 h 236"/>
                <a:gd name="T2" fmla="*/ 79 w 452"/>
                <a:gd name="T3" fmla="*/ 235 h 236"/>
                <a:gd name="T4" fmla="*/ 20 w 452"/>
                <a:gd name="T5" fmla="*/ 215 h 236"/>
                <a:gd name="T6" fmla="*/ 40 w 452"/>
                <a:gd name="T7" fmla="*/ 137 h 236"/>
                <a:gd name="T8" fmla="*/ 373 w 452"/>
                <a:gd name="T9" fmla="*/ 0 h 236"/>
                <a:gd name="T10" fmla="*/ 451 w 452"/>
                <a:gd name="T11" fmla="*/ 39 h 236"/>
                <a:gd name="T12" fmla="*/ 411 w 452"/>
                <a:gd name="T13" fmla="*/ 118 h 236"/>
                <a:gd name="T14" fmla="*/ 98 w 452"/>
                <a:gd name="T15" fmla="*/ 235 h 236"/>
                <a:gd name="T16" fmla="*/ 79 w 452"/>
                <a:gd name="T17" fmla="*/ 23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2" h="236">
                  <a:moveTo>
                    <a:pt x="79" y="235"/>
                  </a:moveTo>
                  <a:lnTo>
                    <a:pt x="79" y="235"/>
                  </a:lnTo>
                  <a:cubicBezTo>
                    <a:pt x="40" y="235"/>
                    <a:pt x="20" y="235"/>
                    <a:pt x="20" y="215"/>
                  </a:cubicBezTo>
                  <a:cubicBezTo>
                    <a:pt x="0" y="176"/>
                    <a:pt x="20" y="137"/>
                    <a:pt x="40" y="137"/>
                  </a:cubicBezTo>
                  <a:cubicBezTo>
                    <a:pt x="157" y="78"/>
                    <a:pt x="255" y="39"/>
                    <a:pt x="373" y="0"/>
                  </a:cubicBezTo>
                  <a:cubicBezTo>
                    <a:pt x="411" y="0"/>
                    <a:pt x="431" y="19"/>
                    <a:pt x="451" y="39"/>
                  </a:cubicBezTo>
                  <a:cubicBezTo>
                    <a:pt x="451" y="78"/>
                    <a:pt x="431" y="98"/>
                    <a:pt x="411" y="118"/>
                  </a:cubicBezTo>
                  <a:cubicBezTo>
                    <a:pt x="294" y="137"/>
                    <a:pt x="196" y="176"/>
                    <a:pt x="98" y="235"/>
                  </a:cubicBezTo>
                  <a:cubicBezTo>
                    <a:pt x="79" y="235"/>
                    <a:pt x="79" y="235"/>
                    <a:pt x="79" y="23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A5F5EFE2-9C71-C849-AF42-C3D477A94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525" y="5997940"/>
              <a:ext cx="389627" cy="103138"/>
            </a:xfrm>
            <a:custGeom>
              <a:avLst/>
              <a:gdLst>
                <a:gd name="T0" fmla="*/ 391 w 451"/>
                <a:gd name="T1" fmla="*/ 118 h 119"/>
                <a:gd name="T2" fmla="*/ 391 w 451"/>
                <a:gd name="T3" fmla="*/ 118 h 119"/>
                <a:gd name="T4" fmla="*/ 391 w 451"/>
                <a:gd name="T5" fmla="*/ 118 h 119"/>
                <a:gd name="T6" fmla="*/ 58 w 451"/>
                <a:gd name="T7" fmla="*/ 118 h 119"/>
                <a:gd name="T8" fmla="*/ 0 w 451"/>
                <a:gd name="T9" fmla="*/ 59 h 119"/>
                <a:gd name="T10" fmla="*/ 58 w 451"/>
                <a:gd name="T11" fmla="*/ 0 h 119"/>
                <a:gd name="T12" fmla="*/ 411 w 451"/>
                <a:gd name="T13" fmla="*/ 0 h 119"/>
                <a:gd name="T14" fmla="*/ 450 w 451"/>
                <a:gd name="T15" fmla="*/ 59 h 119"/>
                <a:gd name="T16" fmla="*/ 391 w 451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1" h="119">
                  <a:moveTo>
                    <a:pt x="391" y="118"/>
                  </a:moveTo>
                  <a:lnTo>
                    <a:pt x="391" y="118"/>
                  </a:lnTo>
                  <a:lnTo>
                    <a:pt x="391" y="118"/>
                  </a:lnTo>
                  <a:cubicBezTo>
                    <a:pt x="293" y="98"/>
                    <a:pt x="176" y="98"/>
                    <a:pt x="58" y="118"/>
                  </a:cubicBezTo>
                  <a:cubicBezTo>
                    <a:pt x="38" y="118"/>
                    <a:pt x="0" y="98"/>
                    <a:pt x="0" y="59"/>
                  </a:cubicBezTo>
                  <a:cubicBezTo>
                    <a:pt x="0" y="39"/>
                    <a:pt x="19" y="0"/>
                    <a:pt x="58" y="0"/>
                  </a:cubicBezTo>
                  <a:cubicBezTo>
                    <a:pt x="176" y="0"/>
                    <a:pt x="293" y="0"/>
                    <a:pt x="411" y="0"/>
                  </a:cubicBezTo>
                  <a:cubicBezTo>
                    <a:pt x="430" y="0"/>
                    <a:pt x="450" y="39"/>
                    <a:pt x="450" y="59"/>
                  </a:cubicBezTo>
                  <a:cubicBezTo>
                    <a:pt x="450" y="98"/>
                    <a:pt x="430" y="118"/>
                    <a:pt x="391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5C161925-76DB-5244-B03E-CBBA667B5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3549" y="10868281"/>
              <a:ext cx="103138" cy="240651"/>
            </a:xfrm>
            <a:custGeom>
              <a:avLst/>
              <a:gdLst>
                <a:gd name="T0" fmla="*/ 59 w 119"/>
                <a:gd name="T1" fmla="*/ 275 h 276"/>
                <a:gd name="T2" fmla="*/ 59 w 119"/>
                <a:gd name="T3" fmla="*/ 275 h 276"/>
                <a:gd name="T4" fmla="*/ 0 w 119"/>
                <a:gd name="T5" fmla="*/ 235 h 276"/>
                <a:gd name="T6" fmla="*/ 0 w 119"/>
                <a:gd name="T7" fmla="*/ 59 h 276"/>
                <a:gd name="T8" fmla="*/ 59 w 119"/>
                <a:gd name="T9" fmla="*/ 0 h 276"/>
                <a:gd name="T10" fmla="*/ 118 w 119"/>
                <a:gd name="T11" fmla="*/ 59 h 276"/>
                <a:gd name="T12" fmla="*/ 118 w 119"/>
                <a:gd name="T13" fmla="*/ 235 h 276"/>
                <a:gd name="T14" fmla="*/ 59 w 119"/>
                <a:gd name="T15" fmla="*/ 2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276">
                  <a:moveTo>
                    <a:pt x="59" y="275"/>
                  </a:moveTo>
                  <a:lnTo>
                    <a:pt x="59" y="275"/>
                  </a:lnTo>
                  <a:cubicBezTo>
                    <a:pt x="39" y="275"/>
                    <a:pt x="0" y="254"/>
                    <a:pt x="0" y="235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19"/>
                    <a:pt x="39" y="0"/>
                    <a:pt x="59" y="0"/>
                  </a:cubicBezTo>
                  <a:cubicBezTo>
                    <a:pt x="98" y="0"/>
                    <a:pt x="118" y="19"/>
                    <a:pt x="118" y="59"/>
                  </a:cubicBezTo>
                  <a:cubicBezTo>
                    <a:pt x="118" y="235"/>
                    <a:pt x="118" y="235"/>
                    <a:pt x="118" y="235"/>
                  </a:cubicBezTo>
                  <a:cubicBezTo>
                    <a:pt x="118" y="254"/>
                    <a:pt x="98" y="275"/>
                    <a:pt x="59" y="27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F5AF1A26-638F-E641-A0D6-C6E6E6152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9108" y="7441853"/>
              <a:ext cx="103135" cy="236832"/>
            </a:xfrm>
            <a:custGeom>
              <a:avLst/>
              <a:gdLst>
                <a:gd name="T0" fmla="*/ 59 w 119"/>
                <a:gd name="T1" fmla="*/ 274 h 275"/>
                <a:gd name="T2" fmla="*/ 59 w 119"/>
                <a:gd name="T3" fmla="*/ 274 h 275"/>
                <a:gd name="T4" fmla="*/ 0 w 119"/>
                <a:gd name="T5" fmla="*/ 215 h 275"/>
                <a:gd name="T6" fmla="*/ 0 w 119"/>
                <a:gd name="T7" fmla="*/ 59 h 275"/>
                <a:gd name="T8" fmla="*/ 59 w 119"/>
                <a:gd name="T9" fmla="*/ 0 h 275"/>
                <a:gd name="T10" fmla="*/ 118 w 119"/>
                <a:gd name="T11" fmla="*/ 59 h 275"/>
                <a:gd name="T12" fmla="*/ 118 w 119"/>
                <a:gd name="T13" fmla="*/ 215 h 275"/>
                <a:gd name="T14" fmla="*/ 59 w 119"/>
                <a:gd name="T15" fmla="*/ 274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275">
                  <a:moveTo>
                    <a:pt x="59" y="274"/>
                  </a:moveTo>
                  <a:lnTo>
                    <a:pt x="59" y="274"/>
                  </a:lnTo>
                  <a:cubicBezTo>
                    <a:pt x="39" y="274"/>
                    <a:pt x="0" y="255"/>
                    <a:pt x="0" y="215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0"/>
                    <a:pt x="39" y="0"/>
                    <a:pt x="59" y="0"/>
                  </a:cubicBezTo>
                  <a:cubicBezTo>
                    <a:pt x="98" y="0"/>
                    <a:pt x="118" y="20"/>
                    <a:pt x="118" y="59"/>
                  </a:cubicBezTo>
                  <a:cubicBezTo>
                    <a:pt x="118" y="215"/>
                    <a:pt x="118" y="215"/>
                    <a:pt x="118" y="215"/>
                  </a:cubicBezTo>
                  <a:cubicBezTo>
                    <a:pt x="118" y="255"/>
                    <a:pt x="98" y="274"/>
                    <a:pt x="59" y="27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93442979-148F-4B4D-B020-6BD5CE529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2182" y="12445887"/>
              <a:ext cx="389627" cy="103138"/>
            </a:xfrm>
            <a:custGeom>
              <a:avLst/>
              <a:gdLst>
                <a:gd name="T0" fmla="*/ 215 w 451"/>
                <a:gd name="T1" fmla="*/ 117 h 118"/>
                <a:gd name="T2" fmla="*/ 215 w 451"/>
                <a:gd name="T3" fmla="*/ 117 h 118"/>
                <a:gd name="T4" fmla="*/ 58 w 451"/>
                <a:gd name="T5" fmla="*/ 117 h 118"/>
                <a:gd name="T6" fmla="*/ 0 w 451"/>
                <a:gd name="T7" fmla="*/ 59 h 118"/>
                <a:gd name="T8" fmla="*/ 58 w 451"/>
                <a:gd name="T9" fmla="*/ 0 h 118"/>
                <a:gd name="T10" fmla="*/ 392 w 451"/>
                <a:gd name="T11" fmla="*/ 0 h 118"/>
                <a:gd name="T12" fmla="*/ 450 w 451"/>
                <a:gd name="T13" fmla="*/ 59 h 118"/>
                <a:gd name="T14" fmla="*/ 411 w 451"/>
                <a:gd name="T15" fmla="*/ 117 h 118"/>
                <a:gd name="T16" fmla="*/ 215 w 451"/>
                <a:gd name="T17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1" h="118">
                  <a:moveTo>
                    <a:pt x="215" y="117"/>
                  </a:moveTo>
                  <a:lnTo>
                    <a:pt x="215" y="117"/>
                  </a:lnTo>
                  <a:cubicBezTo>
                    <a:pt x="157" y="117"/>
                    <a:pt x="98" y="117"/>
                    <a:pt x="58" y="117"/>
                  </a:cubicBezTo>
                  <a:cubicBezTo>
                    <a:pt x="19" y="117"/>
                    <a:pt x="0" y="98"/>
                    <a:pt x="0" y="59"/>
                  </a:cubicBezTo>
                  <a:cubicBezTo>
                    <a:pt x="0" y="39"/>
                    <a:pt x="39" y="0"/>
                    <a:pt x="58" y="0"/>
                  </a:cubicBezTo>
                  <a:cubicBezTo>
                    <a:pt x="176" y="20"/>
                    <a:pt x="274" y="20"/>
                    <a:pt x="392" y="0"/>
                  </a:cubicBezTo>
                  <a:cubicBezTo>
                    <a:pt x="431" y="0"/>
                    <a:pt x="450" y="20"/>
                    <a:pt x="450" y="59"/>
                  </a:cubicBezTo>
                  <a:cubicBezTo>
                    <a:pt x="450" y="78"/>
                    <a:pt x="431" y="117"/>
                    <a:pt x="411" y="117"/>
                  </a:cubicBezTo>
                  <a:cubicBezTo>
                    <a:pt x="333" y="117"/>
                    <a:pt x="274" y="117"/>
                    <a:pt x="21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7A39FBE1-5027-684B-B62D-E42AB1C1F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5383" y="12293092"/>
              <a:ext cx="389627" cy="206273"/>
            </a:xfrm>
            <a:custGeom>
              <a:avLst/>
              <a:gdLst>
                <a:gd name="T0" fmla="*/ 391 w 451"/>
                <a:gd name="T1" fmla="*/ 236 h 237"/>
                <a:gd name="T2" fmla="*/ 391 w 451"/>
                <a:gd name="T3" fmla="*/ 236 h 237"/>
                <a:gd name="T4" fmla="*/ 372 w 451"/>
                <a:gd name="T5" fmla="*/ 236 h 237"/>
                <a:gd name="T6" fmla="*/ 39 w 451"/>
                <a:gd name="T7" fmla="*/ 118 h 237"/>
                <a:gd name="T8" fmla="*/ 19 w 451"/>
                <a:gd name="T9" fmla="*/ 40 h 237"/>
                <a:gd name="T10" fmla="*/ 97 w 451"/>
                <a:gd name="T11" fmla="*/ 20 h 237"/>
                <a:gd name="T12" fmla="*/ 411 w 451"/>
                <a:gd name="T13" fmla="*/ 138 h 237"/>
                <a:gd name="T14" fmla="*/ 450 w 451"/>
                <a:gd name="T15" fmla="*/ 197 h 237"/>
                <a:gd name="T16" fmla="*/ 391 w 451"/>
                <a:gd name="T17" fmla="*/ 23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1" h="237">
                  <a:moveTo>
                    <a:pt x="391" y="236"/>
                  </a:moveTo>
                  <a:lnTo>
                    <a:pt x="391" y="236"/>
                  </a:lnTo>
                  <a:lnTo>
                    <a:pt x="372" y="236"/>
                  </a:lnTo>
                  <a:cubicBezTo>
                    <a:pt x="254" y="216"/>
                    <a:pt x="156" y="177"/>
                    <a:pt x="39" y="118"/>
                  </a:cubicBezTo>
                  <a:cubicBezTo>
                    <a:pt x="19" y="98"/>
                    <a:pt x="0" y="79"/>
                    <a:pt x="19" y="40"/>
                  </a:cubicBezTo>
                  <a:cubicBezTo>
                    <a:pt x="39" y="20"/>
                    <a:pt x="59" y="0"/>
                    <a:pt x="97" y="20"/>
                  </a:cubicBezTo>
                  <a:cubicBezTo>
                    <a:pt x="196" y="59"/>
                    <a:pt x="294" y="98"/>
                    <a:pt x="411" y="138"/>
                  </a:cubicBezTo>
                  <a:cubicBezTo>
                    <a:pt x="431" y="138"/>
                    <a:pt x="450" y="177"/>
                    <a:pt x="450" y="197"/>
                  </a:cubicBezTo>
                  <a:cubicBezTo>
                    <a:pt x="431" y="216"/>
                    <a:pt x="411" y="236"/>
                    <a:pt x="391" y="2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C66F4B2F-5404-D240-B196-53D81C986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8984" y="12273994"/>
              <a:ext cx="389627" cy="221553"/>
            </a:xfrm>
            <a:custGeom>
              <a:avLst/>
              <a:gdLst>
                <a:gd name="T0" fmla="*/ 59 w 451"/>
                <a:gd name="T1" fmla="*/ 255 h 256"/>
                <a:gd name="T2" fmla="*/ 59 w 451"/>
                <a:gd name="T3" fmla="*/ 255 h 256"/>
                <a:gd name="T4" fmla="*/ 19 w 451"/>
                <a:gd name="T5" fmla="*/ 216 h 256"/>
                <a:gd name="T6" fmla="*/ 59 w 451"/>
                <a:gd name="T7" fmla="*/ 137 h 256"/>
                <a:gd name="T8" fmla="*/ 353 w 451"/>
                <a:gd name="T9" fmla="*/ 19 h 256"/>
                <a:gd name="T10" fmla="*/ 431 w 451"/>
                <a:gd name="T11" fmla="*/ 39 h 256"/>
                <a:gd name="T12" fmla="*/ 411 w 451"/>
                <a:gd name="T13" fmla="*/ 117 h 256"/>
                <a:gd name="T14" fmla="*/ 78 w 451"/>
                <a:gd name="T15" fmla="*/ 255 h 256"/>
                <a:gd name="T16" fmla="*/ 59 w 451"/>
                <a:gd name="T17" fmla="*/ 25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1" h="256">
                  <a:moveTo>
                    <a:pt x="59" y="255"/>
                  </a:moveTo>
                  <a:lnTo>
                    <a:pt x="59" y="255"/>
                  </a:lnTo>
                  <a:cubicBezTo>
                    <a:pt x="39" y="255"/>
                    <a:pt x="19" y="235"/>
                    <a:pt x="19" y="216"/>
                  </a:cubicBezTo>
                  <a:cubicBezTo>
                    <a:pt x="0" y="176"/>
                    <a:pt x="19" y="157"/>
                    <a:pt x="59" y="137"/>
                  </a:cubicBezTo>
                  <a:cubicBezTo>
                    <a:pt x="156" y="117"/>
                    <a:pt x="254" y="78"/>
                    <a:pt x="353" y="19"/>
                  </a:cubicBezTo>
                  <a:cubicBezTo>
                    <a:pt x="391" y="0"/>
                    <a:pt x="431" y="19"/>
                    <a:pt x="431" y="39"/>
                  </a:cubicBezTo>
                  <a:cubicBezTo>
                    <a:pt x="450" y="78"/>
                    <a:pt x="431" y="98"/>
                    <a:pt x="411" y="117"/>
                  </a:cubicBezTo>
                  <a:cubicBezTo>
                    <a:pt x="313" y="176"/>
                    <a:pt x="196" y="216"/>
                    <a:pt x="78" y="255"/>
                  </a:cubicBezTo>
                  <a:cubicBezTo>
                    <a:pt x="78" y="255"/>
                    <a:pt x="78" y="255"/>
                    <a:pt x="59" y="25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A5B20F61-04AA-0D4E-85BA-00613ED63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7897" y="11953125"/>
              <a:ext cx="339970" cy="290310"/>
            </a:xfrm>
            <a:custGeom>
              <a:avLst/>
              <a:gdLst>
                <a:gd name="T0" fmla="*/ 314 w 393"/>
                <a:gd name="T1" fmla="*/ 333 h 334"/>
                <a:gd name="T2" fmla="*/ 314 w 393"/>
                <a:gd name="T3" fmla="*/ 333 h 334"/>
                <a:gd name="T4" fmla="*/ 294 w 393"/>
                <a:gd name="T5" fmla="*/ 333 h 334"/>
                <a:gd name="T6" fmla="*/ 20 w 393"/>
                <a:gd name="T7" fmla="*/ 97 h 334"/>
                <a:gd name="T8" fmla="*/ 20 w 393"/>
                <a:gd name="T9" fmla="*/ 19 h 334"/>
                <a:gd name="T10" fmla="*/ 118 w 393"/>
                <a:gd name="T11" fmla="*/ 19 h 334"/>
                <a:gd name="T12" fmla="*/ 353 w 393"/>
                <a:gd name="T13" fmla="*/ 235 h 334"/>
                <a:gd name="T14" fmla="*/ 372 w 393"/>
                <a:gd name="T15" fmla="*/ 313 h 334"/>
                <a:gd name="T16" fmla="*/ 314 w 393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3" h="334">
                  <a:moveTo>
                    <a:pt x="314" y="333"/>
                  </a:moveTo>
                  <a:lnTo>
                    <a:pt x="314" y="333"/>
                  </a:lnTo>
                  <a:lnTo>
                    <a:pt x="294" y="333"/>
                  </a:lnTo>
                  <a:cubicBezTo>
                    <a:pt x="196" y="254"/>
                    <a:pt x="98" y="176"/>
                    <a:pt x="20" y="97"/>
                  </a:cubicBezTo>
                  <a:cubicBezTo>
                    <a:pt x="0" y="78"/>
                    <a:pt x="0" y="39"/>
                    <a:pt x="20" y="19"/>
                  </a:cubicBezTo>
                  <a:cubicBezTo>
                    <a:pt x="59" y="0"/>
                    <a:pt x="78" y="0"/>
                    <a:pt x="118" y="19"/>
                  </a:cubicBezTo>
                  <a:cubicBezTo>
                    <a:pt x="176" y="97"/>
                    <a:pt x="275" y="176"/>
                    <a:pt x="353" y="235"/>
                  </a:cubicBezTo>
                  <a:cubicBezTo>
                    <a:pt x="372" y="254"/>
                    <a:pt x="392" y="294"/>
                    <a:pt x="372" y="313"/>
                  </a:cubicBezTo>
                  <a:cubicBezTo>
                    <a:pt x="353" y="333"/>
                    <a:pt x="333" y="333"/>
                    <a:pt x="314" y="3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25B12583-34FE-554E-88F8-B3E3F05CD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2306" y="11918745"/>
              <a:ext cx="324690" cy="305590"/>
            </a:xfrm>
            <a:custGeom>
              <a:avLst/>
              <a:gdLst>
                <a:gd name="T0" fmla="*/ 59 w 373"/>
                <a:gd name="T1" fmla="*/ 352 h 353"/>
                <a:gd name="T2" fmla="*/ 59 w 373"/>
                <a:gd name="T3" fmla="*/ 352 h 353"/>
                <a:gd name="T4" fmla="*/ 20 w 373"/>
                <a:gd name="T5" fmla="*/ 333 h 353"/>
                <a:gd name="T6" fmla="*/ 39 w 373"/>
                <a:gd name="T7" fmla="*/ 254 h 353"/>
                <a:gd name="T8" fmla="*/ 274 w 373"/>
                <a:gd name="T9" fmla="*/ 39 h 353"/>
                <a:gd name="T10" fmla="*/ 352 w 373"/>
                <a:gd name="T11" fmla="*/ 19 h 353"/>
                <a:gd name="T12" fmla="*/ 352 w 373"/>
                <a:gd name="T13" fmla="*/ 117 h 353"/>
                <a:gd name="T14" fmla="*/ 98 w 373"/>
                <a:gd name="T15" fmla="*/ 352 h 353"/>
                <a:gd name="T16" fmla="*/ 59 w 373"/>
                <a:gd name="T17" fmla="*/ 352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353">
                  <a:moveTo>
                    <a:pt x="59" y="352"/>
                  </a:moveTo>
                  <a:lnTo>
                    <a:pt x="59" y="352"/>
                  </a:lnTo>
                  <a:cubicBezTo>
                    <a:pt x="59" y="352"/>
                    <a:pt x="39" y="352"/>
                    <a:pt x="20" y="333"/>
                  </a:cubicBezTo>
                  <a:cubicBezTo>
                    <a:pt x="0" y="313"/>
                    <a:pt x="0" y="274"/>
                    <a:pt x="39" y="254"/>
                  </a:cubicBezTo>
                  <a:cubicBezTo>
                    <a:pt x="117" y="195"/>
                    <a:pt x="196" y="117"/>
                    <a:pt x="274" y="39"/>
                  </a:cubicBezTo>
                  <a:cubicBezTo>
                    <a:pt x="294" y="19"/>
                    <a:pt x="333" y="0"/>
                    <a:pt x="352" y="19"/>
                  </a:cubicBezTo>
                  <a:cubicBezTo>
                    <a:pt x="372" y="58"/>
                    <a:pt x="372" y="78"/>
                    <a:pt x="352" y="117"/>
                  </a:cubicBezTo>
                  <a:cubicBezTo>
                    <a:pt x="274" y="195"/>
                    <a:pt x="196" y="274"/>
                    <a:pt x="98" y="352"/>
                  </a:cubicBezTo>
                  <a:cubicBezTo>
                    <a:pt x="98" y="352"/>
                    <a:pt x="78" y="352"/>
                    <a:pt x="59" y="35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4" name="Freeform 26">
              <a:extLst>
                <a:ext uri="{FF2B5EF4-FFF2-40B4-BE49-F238E27FC236}">
                  <a16:creationId xmlns:a16="http://schemas.microsoft.com/office/drawing/2014/main" id="{2057C7EE-B730-384C-AD20-CD5E99807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2307" y="11445080"/>
              <a:ext cx="236832" cy="374348"/>
            </a:xfrm>
            <a:custGeom>
              <a:avLst/>
              <a:gdLst>
                <a:gd name="T0" fmla="*/ 215 w 275"/>
                <a:gd name="T1" fmla="*/ 431 h 432"/>
                <a:gd name="T2" fmla="*/ 215 w 275"/>
                <a:gd name="T3" fmla="*/ 431 h 432"/>
                <a:gd name="T4" fmla="*/ 176 w 275"/>
                <a:gd name="T5" fmla="*/ 392 h 432"/>
                <a:gd name="T6" fmla="*/ 19 w 275"/>
                <a:gd name="T7" fmla="*/ 79 h 432"/>
                <a:gd name="T8" fmla="*/ 58 w 275"/>
                <a:gd name="T9" fmla="*/ 0 h 432"/>
                <a:gd name="T10" fmla="*/ 117 w 275"/>
                <a:gd name="T11" fmla="*/ 39 h 432"/>
                <a:gd name="T12" fmla="*/ 254 w 275"/>
                <a:gd name="T13" fmla="*/ 333 h 432"/>
                <a:gd name="T14" fmla="*/ 235 w 275"/>
                <a:gd name="T15" fmla="*/ 412 h 432"/>
                <a:gd name="T16" fmla="*/ 215 w 275"/>
                <a:gd name="T17" fmla="*/ 431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" h="432">
                  <a:moveTo>
                    <a:pt x="215" y="431"/>
                  </a:moveTo>
                  <a:lnTo>
                    <a:pt x="215" y="431"/>
                  </a:lnTo>
                  <a:cubicBezTo>
                    <a:pt x="195" y="431"/>
                    <a:pt x="176" y="412"/>
                    <a:pt x="176" y="392"/>
                  </a:cubicBezTo>
                  <a:cubicBezTo>
                    <a:pt x="98" y="294"/>
                    <a:pt x="58" y="196"/>
                    <a:pt x="19" y="79"/>
                  </a:cubicBezTo>
                  <a:cubicBezTo>
                    <a:pt x="0" y="59"/>
                    <a:pt x="19" y="20"/>
                    <a:pt x="58" y="0"/>
                  </a:cubicBezTo>
                  <a:cubicBezTo>
                    <a:pt x="78" y="0"/>
                    <a:pt x="117" y="20"/>
                    <a:pt x="117" y="39"/>
                  </a:cubicBezTo>
                  <a:cubicBezTo>
                    <a:pt x="157" y="157"/>
                    <a:pt x="215" y="255"/>
                    <a:pt x="254" y="333"/>
                  </a:cubicBezTo>
                  <a:cubicBezTo>
                    <a:pt x="274" y="372"/>
                    <a:pt x="274" y="412"/>
                    <a:pt x="235" y="412"/>
                  </a:cubicBezTo>
                  <a:cubicBezTo>
                    <a:pt x="235" y="431"/>
                    <a:pt x="215" y="431"/>
                    <a:pt x="215" y="43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5" name="Freeform 27">
              <a:extLst>
                <a:ext uri="{FF2B5EF4-FFF2-40B4-BE49-F238E27FC236}">
                  <a16:creationId xmlns:a16="http://schemas.microsoft.com/office/drawing/2014/main" id="{E42980A9-E272-984D-A9E6-D61760717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5754" y="11410703"/>
              <a:ext cx="236832" cy="374348"/>
            </a:xfrm>
            <a:custGeom>
              <a:avLst/>
              <a:gdLst>
                <a:gd name="T0" fmla="*/ 58 w 275"/>
                <a:gd name="T1" fmla="*/ 431 h 432"/>
                <a:gd name="T2" fmla="*/ 58 w 275"/>
                <a:gd name="T3" fmla="*/ 431 h 432"/>
                <a:gd name="T4" fmla="*/ 39 w 275"/>
                <a:gd name="T5" fmla="*/ 431 h 432"/>
                <a:gd name="T6" fmla="*/ 19 w 275"/>
                <a:gd name="T7" fmla="*/ 353 h 432"/>
                <a:gd name="T8" fmla="*/ 157 w 275"/>
                <a:gd name="T9" fmla="*/ 59 h 432"/>
                <a:gd name="T10" fmla="*/ 215 w 275"/>
                <a:gd name="T11" fmla="*/ 19 h 432"/>
                <a:gd name="T12" fmla="*/ 254 w 275"/>
                <a:gd name="T13" fmla="*/ 78 h 432"/>
                <a:gd name="T14" fmla="*/ 117 w 275"/>
                <a:gd name="T15" fmla="*/ 411 h 432"/>
                <a:gd name="T16" fmla="*/ 58 w 275"/>
                <a:gd name="T17" fmla="*/ 431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" h="432">
                  <a:moveTo>
                    <a:pt x="58" y="431"/>
                  </a:moveTo>
                  <a:lnTo>
                    <a:pt x="58" y="431"/>
                  </a:lnTo>
                  <a:lnTo>
                    <a:pt x="39" y="431"/>
                  </a:lnTo>
                  <a:cubicBezTo>
                    <a:pt x="19" y="411"/>
                    <a:pt x="0" y="372"/>
                    <a:pt x="19" y="353"/>
                  </a:cubicBezTo>
                  <a:cubicBezTo>
                    <a:pt x="78" y="254"/>
                    <a:pt x="117" y="157"/>
                    <a:pt x="157" y="59"/>
                  </a:cubicBezTo>
                  <a:cubicBezTo>
                    <a:pt x="157" y="19"/>
                    <a:pt x="195" y="0"/>
                    <a:pt x="215" y="19"/>
                  </a:cubicBezTo>
                  <a:cubicBezTo>
                    <a:pt x="254" y="19"/>
                    <a:pt x="274" y="59"/>
                    <a:pt x="254" y="78"/>
                  </a:cubicBezTo>
                  <a:cubicBezTo>
                    <a:pt x="215" y="196"/>
                    <a:pt x="176" y="313"/>
                    <a:pt x="117" y="411"/>
                  </a:cubicBezTo>
                  <a:cubicBezTo>
                    <a:pt x="98" y="431"/>
                    <a:pt x="78" y="431"/>
                    <a:pt x="58" y="43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6" name="Freeform 28">
              <a:extLst>
                <a:ext uri="{FF2B5EF4-FFF2-40B4-BE49-F238E27FC236}">
                  <a16:creationId xmlns:a16="http://schemas.microsoft.com/office/drawing/2014/main" id="{874CB261-365B-3249-91C2-7B574B5B8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9108" y="10833901"/>
              <a:ext cx="103135" cy="389627"/>
            </a:xfrm>
            <a:custGeom>
              <a:avLst/>
              <a:gdLst>
                <a:gd name="T0" fmla="*/ 59 w 119"/>
                <a:gd name="T1" fmla="*/ 450 h 451"/>
                <a:gd name="T2" fmla="*/ 59 w 119"/>
                <a:gd name="T3" fmla="*/ 450 h 451"/>
                <a:gd name="T4" fmla="*/ 59 w 119"/>
                <a:gd name="T5" fmla="*/ 450 h 451"/>
                <a:gd name="T6" fmla="*/ 0 w 119"/>
                <a:gd name="T7" fmla="*/ 392 h 451"/>
                <a:gd name="T8" fmla="*/ 0 w 119"/>
                <a:gd name="T9" fmla="*/ 274 h 451"/>
                <a:gd name="T10" fmla="*/ 0 w 119"/>
                <a:gd name="T11" fmla="*/ 58 h 451"/>
                <a:gd name="T12" fmla="*/ 59 w 119"/>
                <a:gd name="T13" fmla="*/ 0 h 451"/>
                <a:gd name="T14" fmla="*/ 118 w 119"/>
                <a:gd name="T15" fmla="*/ 58 h 451"/>
                <a:gd name="T16" fmla="*/ 118 w 119"/>
                <a:gd name="T17" fmla="*/ 274 h 451"/>
                <a:gd name="T18" fmla="*/ 118 w 119"/>
                <a:gd name="T19" fmla="*/ 411 h 451"/>
                <a:gd name="T20" fmla="*/ 59 w 119"/>
                <a:gd name="T21" fmla="*/ 45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451">
                  <a:moveTo>
                    <a:pt x="59" y="450"/>
                  </a:moveTo>
                  <a:lnTo>
                    <a:pt x="59" y="450"/>
                  </a:lnTo>
                  <a:lnTo>
                    <a:pt x="59" y="450"/>
                  </a:lnTo>
                  <a:cubicBezTo>
                    <a:pt x="20" y="450"/>
                    <a:pt x="0" y="431"/>
                    <a:pt x="0" y="392"/>
                  </a:cubicBezTo>
                  <a:cubicBezTo>
                    <a:pt x="0" y="352"/>
                    <a:pt x="0" y="314"/>
                    <a:pt x="0" y="27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39"/>
                    <a:pt x="39" y="0"/>
                    <a:pt x="59" y="0"/>
                  </a:cubicBezTo>
                  <a:cubicBezTo>
                    <a:pt x="98" y="0"/>
                    <a:pt x="118" y="39"/>
                    <a:pt x="118" y="58"/>
                  </a:cubicBezTo>
                  <a:cubicBezTo>
                    <a:pt x="118" y="274"/>
                    <a:pt x="118" y="274"/>
                    <a:pt x="118" y="274"/>
                  </a:cubicBezTo>
                  <a:cubicBezTo>
                    <a:pt x="118" y="314"/>
                    <a:pt x="118" y="352"/>
                    <a:pt x="118" y="411"/>
                  </a:cubicBezTo>
                  <a:cubicBezTo>
                    <a:pt x="118" y="431"/>
                    <a:pt x="78" y="450"/>
                    <a:pt x="59" y="45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DB83FBEC-C37D-A349-9B8D-B2E08261B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9108" y="10238000"/>
              <a:ext cx="103135" cy="408728"/>
            </a:xfrm>
            <a:custGeom>
              <a:avLst/>
              <a:gdLst>
                <a:gd name="T0" fmla="*/ 59 w 119"/>
                <a:gd name="T1" fmla="*/ 470 h 471"/>
                <a:gd name="T2" fmla="*/ 59 w 119"/>
                <a:gd name="T3" fmla="*/ 470 h 471"/>
                <a:gd name="T4" fmla="*/ 0 w 119"/>
                <a:gd name="T5" fmla="*/ 412 h 471"/>
                <a:gd name="T6" fmla="*/ 0 w 119"/>
                <a:gd name="T7" fmla="*/ 59 h 471"/>
                <a:gd name="T8" fmla="*/ 59 w 119"/>
                <a:gd name="T9" fmla="*/ 0 h 471"/>
                <a:gd name="T10" fmla="*/ 118 w 119"/>
                <a:gd name="T11" fmla="*/ 59 h 471"/>
                <a:gd name="T12" fmla="*/ 118 w 119"/>
                <a:gd name="T13" fmla="*/ 412 h 471"/>
                <a:gd name="T14" fmla="*/ 59 w 119"/>
                <a:gd name="T15" fmla="*/ 47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471">
                  <a:moveTo>
                    <a:pt x="59" y="470"/>
                  </a:moveTo>
                  <a:lnTo>
                    <a:pt x="59" y="470"/>
                  </a:lnTo>
                  <a:cubicBezTo>
                    <a:pt x="39" y="470"/>
                    <a:pt x="0" y="431"/>
                    <a:pt x="0" y="41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39"/>
                    <a:pt x="39" y="0"/>
                    <a:pt x="59" y="0"/>
                  </a:cubicBezTo>
                  <a:cubicBezTo>
                    <a:pt x="98" y="0"/>
                    <a:pt x="118" y="39"/>
                    <a:pt x="118" y="59"/>
                  </a:cubicBezTo>
                  <a:cubicBezTo>
                    <a:pt x="118" y="412"/>
                    <a:pt x="118" y="412"/>
                    <a:pt x="118" y="412"/>
                  </a:cubicBezTo>
                  <a:cubicBezTo>
                    <a:pt x="118" y="431"/>
                    <a:pt x="98" y="470"/>
                    <a:pt x="59" y="47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D06E1E1A-D244-1042-861E-9AC88F51A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9108" y="9645921"/>
              <a:ext cx="103135" cy="408725"/>
            </a:xfrm>
            <a:custGeom>
              <a:avLst/>
              <a:gdLst>
                <a:gd name="T0" fmla="*/ 59 w 119"/>
                <a:gd name="T1" fmla="*/ 470 h 471"/>
                <a:gd name="T2" fmla="*/ 59 w 119"/>
                <a:gd name="T3" fmla="*/ 470 h 471"/>
                <a:gd name="T4" fmla="*/ 0 w 119"/>
                <a:gd name="T5" fmla="*/ 411 h 471"/>
                <a:gd name="T6" fmla="*/ 0 w 119"/>
                <a:gd name="T7" fmla="*/ 59 h 471"/>
                <a:gd name="T8" fmla="*/ 59 w 119"/>
                <a:gd name="T9" fmla="*/ 0 h 471"/>
                <a:gd name="T10" fmla="*/ 118 w 119"/>
                <a:gd name="T11" fmla="*/ 59 h 471"/>
                <a:gd name="T12" fmla="*/ 118 w 119"/>
                <a:gd name="T13" fmla="*/ 411 h 471"/>
                <a:gd name="T14" fmla="*/ 59 w 119"/>
                <a:gd name="T15" fmla="*/ 47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471">
                  <a:moveTo>
                    <a:pt x="59" y="470"/>
                  </a:moveTo>
                  <a:lnTo>
                    <a:pt x="59" y="470"/>
                  </a:lnTo>
                  <a:cubicBezTo>
                    <a:pt x="39" y="470"/>
                    <a:pt x="0" y="431"/>
                    <a:pt x="0" y="41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39"/>
                    <a:pt x="39" y="0"/>
                    <a:pt x="59" y="0"/>
                  </a:cubicBezTo>
                  <a:cubicBezTo>
                    <a:pt x="98" y="0"/>
                    <a:pt x="118" y="39"/>
                    <a:pt x="118" y="59"/>
                  </a:cubicBezTo>
                  <a:cubicBezTo>
                    <a:pt x="118" y="411"/>
                    <a:pt x="118" y="411"/>
                    <a:pt x="118" y="411"/>
                  </a:cubicBezTo>
                  <a:cubicBezTo>
                    <a:pt x="118" y="431"/>
                    <a:pt x="98" y="470"/>
                    <a:pt x="59" y="47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41A21DB7-EC1F-384C-8B29-E4281FC1D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9108" y="9069119"/>
              <a:ext cx="103135" cy="393448"/>
            </a:xfrm>
            <a:custGeom>
              <a:avLst/>
              <a:gdLst>
                <a:gd name="T0" fmla="*/ 59 w 119"/>
                <a:gd name="T1" fmla="*/ 451 h 452"/>
                <a:gd name="T2" fmla="*/ 59 w 119"/>
                <a:gd name="T3" fmla="*/ 451 h 452"/>
                <a:gd name="T4" fmla="*/ 0 w 119"/>
                <a:gd name="T5" fmla="*/ 393 h 452"/>
                <a:gd name="T6" fmla="*/ 0 w 119"/>
                <a:gd name="T7" fmla="*/ 40 h 452"/>
                <a:gd name="T8" fmla="*/ 59 w 119"/>
                <a:gd name="T9" fmla="*/ 0 h 452"/>
                <a:gd name="T10" fmla="*/ 118 w 119"/>
                <a:gd name="T11" fmla="*/ 40 h 452"/>
                <a:gd name="T12" fmla="*/ 118 w 119"/>
                <a:gd name="T13" fmla="*/ 393 h 452"/>
                <a:gd name="T14" fmla="*/ 59 w 119"/>
                <a:gd name="T15" fmla="*/ 45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452">
                  <a:moveTo>
                    <a:pt x="59" y="451"/>
                  </a:moveTo>
                  <a:lnTo>
                    <a:pt x="59" y="451"/>
                  </a:lnTo>
                  <a:cubicBezTo>
                    <a:pt x="39" y="451"/>
                    <a:pt x="0" y="412"/>
                    <a:pt x="0" y="39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0"/>
                    <a:pt x="39" y="0"/>
                    <a:pt x="59" y="0"/>
                  </a:cubicBezTo>
                  <a:cubicBezTo>
                    <a:pt x="98" y="0"/>
                    <a:pt x="118" y="20"/>
                    <a:pt x="118" y="40"/>
                  </a:cubicBezTo>
                  <a:cubicBezTo>
                    <a:pt x="118" y="393"/>
                    <a:pt x="118" y="393"/>
                    <a:pt x="118" y="393"/>
                  </a:cubicBezTo>
                  <a:cubicBezTo>
                    <a:pt x="118" y="412"/>
                    <a:pt x="98" y="451"/>
                    <a:pt x="59" y="4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512EB336-5444-E14C-9FA4-24ADDF7A7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9108" y="8473219"/>
              <a:ext cx="103135" cy="393448"/>
            </a:xfrm>
            <a:custGeom>
              <a:avLst/>
              <a:gdLst>
                <a:gd name="T0" fmla="*/ 59 w 119"/>
                <a:gd name="T1" fmla="*/ 451 h 452"/>
                <a:gd name="T2" fmla="*/ 59 w 119"/>
                <a:gd name="T3" fmla="*/ 451 h 452"/>
                <a:gd name="T4" fmla="*/ 0 w 119"/>
                <a:gd name="T5" fmla="*/ 392 h 452"/>
                <a:gd name="T6" fmla="*/ 0 w 119"/>
                <a:gd name="T7" fmla="*/ 59 h 452"/>
                <a:gd name="T8" fmla="*/ 59 w 119"/>
                <a:gd name="T9" fmla="*/ 0 h 452"/>
                <a:gd name="T10" fmla="*/ 118 w 119"/>
                <a:gd name="T11" fmla="*/ 59 h 452"/>
                <a:gd name="T12" fmla="*/ 118 w 119"/>
                <a:gd name="T13" fmla="*/ 392 h 452"/>
                <a:gd name="T14" fmla="*/ 59 w 119"/>
                <a:gd name="T15" fmla="*/ 45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452">
                  <a:moveTo>
                    <a:pt x="59" y="451"/>
                  </a:moveTo>
                  <a:lnTo>
                    <a:pt x="59" y="451"/>
                  </a:lnTo>
                  <a:cubicBezTo>
                    <a:pt x="39" y="451"/>
                    <a:pt x="0" y="431"/>
                    <a:pt x="0" y="39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0"/>
                    <a:pt x="39" y="0"/>
                    <a:pt x="59" y="0"/>
                  </a:cubicBezTo>
                  <a:cubicBezTo>
                    <a:pt x="98" y="0"/>
                    <a:pt x="118" y="20"/>
                    <a:pt x="118" y="59"/>
                  </a:cubicBezTo>
                  <a:cubicBezTo>
                    <a:pt x="118" y="392"/>
                    <a:pt x="118" y="392"/>
                    <a:pt x="118" y="392"/>
                  </a:cubicBezTo>
                  <a:cubicBezTo>
                    <a:pt x="118" y="431"/>
                    <a:pt x="98" y="451"/>
                    <a:pt x="59" y="4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97DD05B3-223D-E948-B63B-F518927EC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9108" y="7881139"/>
              <a:ext cx="103135" cy="389627"/>
            </a:xfrm>
            <a:custGeom>
              <a:avLst/>
              <a:gdLst>
                <a:gd name="T0" fmla="*/ 59 w 119"/>
                <a:gd name="T1" fmla="*/ 450 h 451"/>
                <a:gd name="T2" fmla="*/ 59 w 119"/>
                <a:gd name="T3" fmla="*/ 450 h 451"/>
                <a:gd name="T4" fmla="*/ 0 w 119"/>
                <a:gd name="T5" fmla="*/ 391 h 451"/>
                <a:gd name="T6" fmla="*/ 0 w 119"/>
                <a:gd name="T7" fmla="*/ 59 h 451"/>
                <a:gd name="T8" fmla="*/ 59 w 119"/>
                <a:gd name="T9" fmla="*/ 0 h 451"/>
                <a:gd name="T10" fmla="*/ 118 w 119"/>
                <a:gd name="T11" fmla="*/ 59 h 451"/>
                <a:gd name="T12" fmla="*/ 118 w 119"/>
                <a:gd name="T13" fmla="*/ 391 h 451"/>
                <a:gd name="T14" fmla="*/ 59 w 119"/>
                <a:gd name="T15" fmla="*/ 45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451">
                  <a:moveTo>
                    <a:pt x="59" y="450"/>
                  </a:moveTo>
                  <a:lnTo>
                    <a:pt x="59" y="450"/>
                  </a:lnTo>
                  <a:cubicBezTo>
                    <a:pt x="39" y="450"/>
                    <a:pt x="0" y="431"/>
                    <a:pt x="0" y="39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0"/>
                    <a:pt x="39" y="0"/>
                    <a:pt x="59" y="0"/>
                  </a:cubicBezTo>
                  <a:cubicBezTo>
                    <a:pt x="98" y="0"/>
                    <a:pt x="118" y="20"/>
                    <a:pt x="118" y="59"/>
                  </a:cubicBezTo>
                  <a:cubicBezTo>
                    <a:pt x="118" y="391"/>
                    <a:pt x="118" y="391"/>
                    <a:pt x="118" y="391"/>
                  </a:cubicBezTo>
                  <a:cubicBezTo>
                    <a:pt x="118" y="431"/>
                    <a:pt x="98" y="450"/>
                    <a:pt x="59" y="45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49299FDF-F670-054B-B514-4236A3587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3549" y="11021076"/>
              <a:ext cx="118417" cy="240651"/>
            </a:xfrm>
            <a:custGeom>
              <a:avLst/>
              <a:gdLst>
                <a:gd name="T0" fmla="*/ 79 w 138"/>
                <a:gd name="T1" fmla="*/ 275 h 276"/>
                <a:gd name="T2" fmla="*/ 79 w 138"/>
                <a:gd name="T3" fmla="*/ 275 h 276"/>
                <a:gd name="T4" fmla="*/ 20 w 138"/>
                <a:gd name="T5" fmla="*/ 216 h 276"/>
                <a:gd name="T6" fmla="*/ 0 w 138"/>
                <a:gd name="T7" fmla="*/ 59 h 276"/>
                <a:gd name="T8" fmla="*/ 59 w 138"/>
                <a:gd name="T9" fmla="*/ 0 h 276"/>
                <a:gd name="T10" fmla="*/ 118 w 138"/>
                <a:gd name="T11" fmla="*/ 59 h 276"/>
                <a:gd name="T12" fmla="*/ 137 w 138"/>
                <a:gd name="T13" fmla="*/ 216 h 276"/>
                <a:gd name="T14" fmla="*/ 79 w 138"/>
                <a:gd name="T15" fmla="*/ 2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276">
                  <a:moveTo>
                    <a:pt x="79" y="275"/>
                  </a:moveTo>
                  <a:lnTo>
                    <a:pt x="79" y="275"/>
                  </a:lnTo>
                  <a:cubicBezTo>
                    <a:pt x="39" y="275"/>
                    <a:pt x="20" y="255"/>
                    <a:pt x="20" y="216"/>
                  </a:cubicBezTo>
                  <a:cubicBezTo>
                    <a:pt x="20" y="177"/>
                    <a:pt x="0" y="118"/>
                    <a:pt x="0" y="59"/>
                  </a:cubicBezTo>
                  <a:cubicBezTo>
                    <a:pt x="0" y="20"/>
                    <a:pt x="39" y="0"/>
                    <a:pt x="59" y="0"/>
                  </a:cubicBezTo>
                  <a:cubicBezTo>
                    <a:pt x="98" y="0"/>
                    <a:pt x="118" y="20"/>
                    <a:pt x="118" y="59"/>
                  </a:cubicBezTo>
                  <a:cubicBezTo>
                    <a:pt x="118" y="99"/>
                    <a:pt x="118" y="157"/>
                    <a:pt x="137" y="216"/>
                  </a:cubicBezTo>
                  <a:cubicBezTo>
                    <a:pt x="137" y="235"/>
                    <a:pt x="118" y="275"/>
                    <a:pt x="79" y="27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9BAB2D93-3BA9-6A40-9F24-53AAB060A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8206" y="7289058"/>
              <a:ext cx="103138" cy="255933"/>
            </a:xfrm>
            <a:custGeom>
              <a:avLst/>
              <a:gdLst>
                <a:gd name="T0" fmla="*/ 39 w 118"/>
                <a:gd name="T1" fmla="*/ 294 h 295"/>
                <a:gd name="T2" fmla="*/ 39 w 118"/>
                <a:gd name="T3" fmla="*/ 294 h 295"/>
                <a:gd name="T4" fmla="*/ 0 w 118"/>
                <a:gd name="T5" fmla="*/ 235 h 295"/>
                <a:gd name="T6" fmla="*/ 0 w 118"/>
                <a:gd name="T7" fmla="*/ 58 h 295"/>
                <a:gd name="T8" fmla="*/ 58 w 118"/>
                <a:gd name="T9" fmla="*/ 0 h 295"/>
                <a:gd name="T10" fmla="*/ 117 w 118"/>
                <a:gd name="T11" fmla="*/ 58 h 295"/>
                <a:gd name="T12" fmla="*/ 98 w 118"/>
                <a:gd name="T13" fmla="*/ 235 h 295"/>
                <a:gd name="T14" fmla="*/ 39 w 118"/>
                <a:gd name="T15" fmla="*/ 29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295">
                  <a:moveTo>
                    <a:pt x="39" y="294"/>
                  </a:moveTo>
                  <a:lnTo>
                    <a:pt x="39" y="294"/>
                  </a:lnTo>
                  <a:cubicBezTo>
                    <a:pt x="19" y="294"/>
                    <a:pt x="0" y="255"/>
                    <a:pt x="0" y="235"/>
                  </a:cubicBezTo>
                  <a:cubicBezTo>
                    <a:pt x="0" y="176"/>
                    <a:pt x="0" y="117"/>
                    <a:pt x="0" y="58"/>
                  </a:cubicBezTo>
                  <a:cubicBezTo>
                    <a:pt x="0" y="20"/>
                    <a:pt x="39" y="0"/>
                    <a:pt x="58" y="0"/>
                  </a:cubicBezTo>
                  <a:cubicBezTo>
                    <a:pt x="98" y="0"/>
                    <a:pt x="117" y="39"/>
                    <a:pt x="117" y="58"/>
                  </a:cubicBezTo>
                  <a:cubicBezTo>
                    <a:pt x="98" y="117"/>
                    <a:pt x="98" y="176"/>
                    <a:pt x="98" y="235"/>
                  </a:cubicBezTo>
                  <a:cubicBezTo>
                    <a:pt x="98" y="255"/>
                    <a:pt x="78" y="294"/>
                    <a:pt x="39" y="29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A347A07A-798D-CD4A-BCD7-C5A6DC3C1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866" y="6727537"/>
              <a:ext cx="240651" cy="374348"/>
            </a:xfrm>
            <a:custGeom>
              <a:avLst/>
              <a:gdLst>
                <a:gd name="T0" fmla="*/ 79 w 276"/>
                <a:gd name="T1" fmla="*/ 432 h 433"/>
                <a:gd name="T2" fmla="*/ 79 w 276"/>
                <a:gd name="T3" fmla="*/ 432 h 433"/>
                <a:gd name="T4" fmla="*/ 59 w 276"/>
                <a:gd name="T5" fmla="*/ 432 h 433"/>
                <a:gd name="T6" fmla="*/ 20 w 276"/>
                <a:gd name="T7" fmla="*/ 353 h 433"/>
                <a:gd name="T8" fmla="*/ 157 w 276"/>
                <a:gd name="T9" fmla="*/ 40 h 433"/>
                <a:gd name="T10" fmla="*/ 235 w 276"/>
                <a:gd name="T11" fmla="*/ 20 h 433"/>
                <a:gd name="T12" fmla="*/ 255 w 276"/>
                <a:gd name="T13" fmla="*/ 98 h 433"/>
                <a:gd name="T14" fmla="*/ 118 w 276"/>
                <a:gd name="T15" fmla="*/ 392 h 433"/>
                <a:gd name="T16" fmla="*/ 79 w 276"/>
                <a:gd name="T17" fmla="*/ 43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433">
                  <a:moveTo>
                    <a:pt x="79" y="432"/>
                  </a:moveTo>
                  <a:lnTo>
                    <a:pt x="79" y="432"/>
                  </a:lnTo>
                  <a:cubicBezTo>
                    <a:pt x="59" y="432"/>
                    <a:pt x="59" y="432"/>
                    <a:pt x="59" y="432"/>
                  </a:cubicBezTo>
                  <a:cubicBezTo>
                    <a:pt x="20" y="411"/>
                    <a:pt x="0" y="392"/>
                    <a:pt x="20" y="353"/>
                  </a:cubicBezTo>
                  <a:cubicBezTo>
                    <a:pt x="59" y="255"/>
                    <a:pt x="99" y="138"/>
                    <a:pt x="157" y="40"/>
                  </a:cubicBezTo>
                  <a:cubicBezTo>
                    <a:pt x="177" y="20"/>
                    <a:pt x="216" y="0"/>
                    <a:pt x="235" y="20"/>
                  </a:cubicBezTo>
                  <a:cubicBezTo>
                    <a:pt x="275" y="40"/>
                    <a:pt x="275" y="79"/>
                    <a:pt x="255" y="98"/>
                  </a:cubicBezTo>
                  <a:cubicBezTo>
                    <a:pt x="216" y="196"/>
                    <a:pt x="157" y="294"/>
                    <a:pt x="118" y="392"/>
                  </a:cubicBezTo>
                  <a:cubicBezTo>
                    <a:pt x="118" y="411"/>
                    <a:pt x="99" y="432"/>
                    <a:pt x="79" y="43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FBA70112-DB3A-2045-89E1-2A9800F25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7492" y="6727537"/>
              <a:ext cx="221553" cy="374348"/>
            </a:xfrm>
            <a:custGeom>
              <a:avLst/>
              <a:gdLst>
                <a:gd name="T0" fmla="*/ 196 w 256"/>
                <a:gd name="T1" fmla="*/ 432 h 433"/>
                <a:gd name="T2" fmla="*/ 196 w 256"/>
                <a:gd name="T3" fmla="*/ 432 h 433"/>
                <a:gd name="T4" fmla="*/ 137 w 256"/>
                <a:gd name="T5" fmla="*/ 392 h 433"/>
                <a:gd name="T6" fmla="*/ 0 w 256"/>
                <a:gd name="T7" fmla="*/ 98 h 433"/>
                <a:gd name="T8" fmla="*/ 20 w 256"/>
                <a:gd name="T9" fmla="*/ 20 h 433"/>
                <a:gd name="T10" fmla="*/ 99 w 256"/>
                <a:gd name="T11" fmla="*/ 40 h 433"/>
                <a:gd name="T12" fmla="*/ 255 w 256"/>
                <a:gd name="T13" fmla="*/ 353 h 433"/>
                <a:gd name="T14" fmla="*/ 216 w 256"/>
                <a:gd name="T15" fmla="*/ 432 h 433"/>
                <a:gd name="T16" fmla="*/ 196 w 256"/>
                <a:gd name="T17" fmla="*/ 43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433">
                  <a:moveTo>
                    <a:pt x="196" y="432"/>
                  </a:moveTo>
                  <a:lnTo>
                    <a:pt x="196" y="432"/>
                  </a:lnTo>
                  <a:cubicBezTo>
                    <a:pt x="177" y="432"/>
                    <a:pt x="157" y="411"/>
                    <a:pt x="137" y="392"/>
                  </a:cubicBezTo>
                  <a:cubicBezTo>
                    <a:pt x="118" y="294"/>
                    <a:pt x="59" y="196"/>
                    <a:pt x="0" y="98"/>
                  </a:cubicBezTo>
                  <a:cubicBezTo>
                    <a:pt x="0" y="79"/>
                    <a:pt x="0" y="40"/>
                    <a:pt x="20" y="20"/>
                  </a:cubicBezTo>
                  <a:cubicBezTo>
                    <a:pt x="59" y="0"/>
                    <a:pt x="79" y="20"/>
                    <a:pt x="99" y="40"/>
                  </a:cubicBezTo>
                  <a:cubicBezTo>
                    <a:pt x="157" y="138"/>
                    <a:pt x="216" y="255"/>
                    <a:pt x="255" y="353"/>
                  </a:cubicBezTo>
                  <a:cubicBezTo>
                    <a:pt x="255" y="392"/>
                    <a:pt x="255" y="411"/>
                    <a:pt x="216" y="432"/>
                  </a:cubicBezTo>
                  <a:lnTo>
                    <a:pt x="196" y="43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2FA0885B-AFE6-4746-B5ED-38D1ED4E3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3456" y="6303530"/>
              <a:ext cx="324688" cy="305590"/>
            </a:xfrm>
            <a:custGeom>
              <a:avLst/>
              <a:gdLst>
                <a:gd name="T0" fmla="*/ 59 w 373"/>
                <a:gd name="T1" fmla="*/ 352 h 353"/>
                <a:gd name="T2" fmla="*/ 59 w 373"/>
                <a:gd name="T3" fmla="*/ 352 h 353"/>
                <a:gd name="T4" fmla="*/ 20 w 373"/>
                <a:gd name="T5" fmla="*/ 333 h 353"/>
                <a:gd name="T6" fmla="*/ 20 w 373"/>
                <a:gd name="T7" fmla="*/ 254 h 353"/>
                <a:gd name="T8" fmla="*/ 274 w 373"/>
                <a:gd name="T9" fmla="*/ 19 h 353"/>
                <a:gd name="T10" fmla="*/ 352 w 373"/>
                <a:gd name="T11" fmla="*/ 19 h 353"/>
                <a:gd name="T12" fmla="*/ 352 w 373"/>
                <a:gd name="T13" fmla="*/ 98 h 353"/>
                <a:gd name="T14" fmla="*/ 98 w 373"/>
                <a:gd name="T15" fmla="*/ 333 h 353"/>
                <a:gd name="T16" fmla="*/ 59 w 373"/>
                <a:gd name="T17" fmla="*/ 352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353">
                  <a:moveTo>
                    <a:pt x="59" y="352"/>
                  </a:moveTo>
                  <a:lnTo>
                    <a:pt x="59" y="352"/>
                  </a:lnTo>
                  <a:cubicBezTo>
                    <a:pt x="59" y="352"/>
                    <a:pt x="39" y="333"/>
                    <a:pt x="20" y="333"/>
                  </a:cubicBezTo>
                  <a:cubicBezTo>
                    <a:pt x="0" y="313"/>
                    <a:pt x="0" y="274"/>
                    <a:pt x="20" y="254"/>
                  </a:cubicBezTo>
                  <a:cubicBezTo>
                    <a:pt x="98" y="156"/>
                    <a:pt x="196" y="78"/>
                    <a:pt x="274" y="19"/>
                  </a:cubicBezTo>
                  <a:cubicBezTo>
                    <a:pt x="314" y="0"/>
                    <a:pt x="352" y="0"/>
                    <a:pt x="352" y="19"/>
                  </a:cubicBezTo>
                  <a:cubicBezTo>
                    <a:pt x="372" y="59"/>
                    <a:pt x="372" y="78"/>
                    <a:pt x="352" y="98"/>
                  </a:cubicBezTo>
                  <a:cubicBezTo>
                    <a:pt x="255" y="176"/>
                    <a:pt x="176" y="235"/>
                    <a:pt x="98" y="333"/>
                  </a:cubicBezTo>
                  <a:cubicBezTo>
                    <a:pt x="98" y="333"/>
                    <a:pt x="78" y="352"/>
                    <a:pt x="59" y="35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647D0F04-F70C-6A46-902E-29C403103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2585" y="6303530"/>
              <a:ext cx="339968" cy="290310"/>
            </a:xfrm>
            <a:custGeom>
              <a:avLst/>
              <a:gdLst>
                <a:gd name="T0" fmla="*/ 313 w 393"/>
                <a:gd name="T1" fmla="*/ 333 h 334"/>
                <a:gd name="T2" fmla="*/ 313 w 393"/>
                <a:gd name="T3" fmla="*/ 333 h 334"/>
                <a:gd name="T4" fmla="*/ 275 w 393"/>
                <a:gd name="T5" fmla="*/ 333 h 334"/>
                <a:gd name="T6" fmla="*/ 40 w 393"/>
                <a:gd name="T7" fmla="*/ 98 h 334"/>
                <a:gd name="T8" fmla="*/ 20 w 393"/>
                <a:gd name="T9" fmla="*/ 19 h 334"/>
                <a:gd name="T10" fmla="*/ 98 w 393"/>
                <a:gd name="T11" fmla="*/ 19 h 334"/>
                <a:gd name="T12" fmla="*/ 372 w 393"/>
                <a:gd name="T13" fmla="*/ 254 h 334"/>
                <a:gd name="T14" fmla="*/ 353 w 393"/>
                <a:gd name="T15" fmla="*/ 333 h 334"/>
                <a:gd name="T16" fmla="*/ 313 w 393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3" h="334">
                  <a:moveTo>
                    <a:pt x="313" y="333"/>
                  </a:moveTo>
                  <a:lnTo>
                    <a:pt x="313" y="333"/>
                  </a:lnTo>
                  <a:cubicBezTo>
                    <a:pt x="313" y="333"/>
                    <a:pt x="294" y="333"/>
                    <a:pt x="275" y="333"/>
                  </a:cubicBezTo>
                  <a:cubicBezTo>
                    <a:pt x="216" y="235"/>
                    <a:pt x="118" y="176"/>
                    <a:pt x="40" y="98"/>
                  </a:cubicBezTo>
                  <a:cubicBezTo>
                    <a:pt x="20" y="78"/>
                    <a:pt x="0" y="59"/>
                    <a:pt x="20" y="19"/>
                  </a:cubicBezTo>
                  <a:cubicBezTo>
                    <a:pt x="40" y="0"/>
                    <a:pt x="78" y="0"/>
                    <a:pt x="98" y="19"/>
                  </a:cubicBezTo>
                  <a:cubicBezTo>
                    <a:pt x="196" y="78"/>
                    <a:pt x="294" y="156"/>
                    <a:pt x="372" y="254"/>
                  </a:cubicBezTo>
                  <a:cubicBezTo>
                    <a:pt x="392" y="274"/>
                    <a:pt x="392" y="313"/>
                    <a:pt x="353" y="333"/>
                  </a:cubicBezTo>
                  <a:cubicBezTo>
                    <a:pt x="353" y="333"/>
                    <a:pt x="334" y="333"/>
                    <a:pt x="313" y="33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F6DCD369-1A0A-4947-A3B5-27440802F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7120" y="6047600"/>
              <a:ext cx="374348" cy="206273"/>
            </a:xfrm>
            <a:custGeom>
              <a:avLst/>
              <a:gdLst>
                <a:gd name="T0" fmla="*/ 59 w 431"/>
                <a:gd name="T1" fmla="*/ 235 h 236"/>
                <a:gd name="T2" fmla="*/ 59 w 431"/>
                <a:gd name="T3" fmla="*/ 235 h 236"/>
                <a:gd name="T4" fmla="*/ 0 w 431"/>
                <a:gd name="T5" fmla="*/ 196 h 236"/>
                <a:gd name="T6" fmla="*/ 38 w 431"/>
                <a:gd name="T7" fmla="*/ 137 h 236"/>
                <a:gd name="T8" fmla="*/ 352 w 431"/>
                <a:gd name="T9" fmla="*/ 0 h 236"/>
                <a:gd name="T10" fmla="*/ 430 w 431"/>
                <a:gd name="T11" fmla="*/ 39 h 236"/>
                <a:gd name="T12" fmla="*/ 391 w 431"/>
                <a:gd name="T13" fmla="*/ 118 h 236"/>
                <a:gd name="T14" fmla="*/ 78 w 431"/>
                <a:gd name="T15" fmla="*/ 235 h 236"/>
                <a:gd name="T16" fmla="*/ 59 w 431"/>
                <a:gd name="T17" fmla="*/ 23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36">
                  <a:moveTo>
                    <a:pt x="59" y="235"/>
                  </a:moveTo>
                  <a:lnTo>
                    <a:pt x="59" y="235"/>
                  </a:lnTo>
                  <a:cubicBezTo>
                    <a:pt x="38" y="235"/>
                    <a:pt x="19" y="215"/>
                    <a:pt x="0" y="196"/>
                  </a:cubicBezTo>
                  <a:cubicBezTo>
                    <a:pt x="0" y="176"/>
                    <a:pt x="0" y="137"/>
                    <a:pt x="38" y="137"/>
                  </a:cubicBezTo>
                  <a:cubicBezTo>
                    <a:pt x="137" y="78"/>
                    <a:pt x="254" y="39"/>
                    <a:pt x="352" y="0"/>
                  </a:cubicBezTo>
                  <a:cubicBezTo>
                    <a:pt x="391" y="0"/>
                    <a:pt x="430" y="19"/>
                    <a:pt x="430" y="39"/>
                  </a:cubicBezTo>
                  <a:cubicBezTo>
                    <a:pt x="430" y="78"/>
                    <a:pt x="411" y="98"/>
                    <a:pt x="391" y="118"/>
                  </a:cubicBezTo>
                  <a:cubicBezTo>
                    <a:pt x="294" y="137"/>
                    <a:pt x="176" y="176"/>
                    <a:pt x="78" y="235"/>
                  </a:cubicBezTo>
                  <a:lnTo>
                    <a:pt x="59" y="23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9" name="Freeform 41">
              <a:extLst>
                <a:ext uri="{FF2B5EF4-FFF2-40B4-BE49-F238E27FC236}">
                  <a16:creationId xmlns:a16="http://schemas.microsoft.com/office/drawing/2014/main" id="{45F6A489-1205-6D4C-89A1-A33FC5A26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5443" y="6047600"/>
              <a:ext cx="389627" cy="206273"/>
            </a:xfrm>
            <a:custGeom>
              <a:avLst/>
              <a:gdLst>
                <a:gd name="T0" fmla="*/ 392 w 451"/>
                <a:gd name="T1" fmla="*/ 235 h 236"/>
                <a:gd name="T2" fmla="*/ 392 w 451"/>
                <a:gd name="T3" fmla="*/ 235 h 236"/>
                <a:gd name="T4" fmla="*/ 372 w 451"/>
                <a:gd name="T5" fmla="*/ 235 h 236"/>
                <a:gd name="T6" fmla="*/ 59 w 451"/>
                <a:gd name="T7" fmla="*/ 118 h 236"/>
                <a:gd name="T8" fmla="*/ 20 w 451"/>
                <a:gd name="T9" fmla="*/ 39 h 236"/>
                <a:gd name="T10" fmla="*/ 79 w 451"/>
                <a:gd name="T11" fmla="*/ 0 h 236"/>
                <a:gd name="T12" fmla="*/ 411 w 451"/>
                <a:gd name="T13" fmla="*/ 137 h 236"/>
                <a:gd name="T14" fmla="*/ 431 w 451"/>
                <a:gd name="T15" fmla="*/ 196 h 236"/>
                <a:gd name="T16" fmla="*/ 392 w 451"/>
                <a:gd name="T17" fmla="*/ 23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1" h="236">
                  <a:moveTo>
                    <a:pt x="392" y="235"/>
                  </a:moveTo>
                  <a:lnTo>
                    <a:pt x="392" y="235"/>
                  </a:lnTo>
                  <a:cubicBezTo>
                    <a:pt x="372" y="235"/>
                    <a:pt x="372" y="235"/>
                    <a:pt x="372" y="235"/>
                  </a:cubicBezTo>
                  <a:cubicBezTo>
                    <a:pt x="274" y="176"/>
                    <a:pt x="157" y="137"/>
                    <a:pt x="59" y="118"/>
                  </a:cubicBezTo>
                  <a:cubicBezTo>
                    <a:pt x="20" y="98"/>
                    <a:pt x="0" y="78"/>
                    <a:pt x="20" y="39"/>
                  </a:cubicBezTo>
                  <a:cubicBezTo>
                    <a:pt x="20" y="19"/>
                    <a:pt x="59" y="0"/>
                    <a:pt x="79" y="0"/>
                  </a:cubicBezTo>
                  <a:cubicBezTo>
                    <a:pt x="196" y="39"/>
                    <a:pt x="314" y="78"/>
                    <a:pt x="411" y="137"/>
                  </a:cubicBezTo>
                  <a:cubicBezTo>
                    <a:pt x="431" y="137"/>
                    <a:pt x="450" y="176"/>
                    <a:pt x="431" y="196"/>
                  </a:cubicBezTo>
                  <a:cubicBezTo>
                    <a:pt x="431" y="215"/>
                    <a:pt x="411" y="235"/>
                    <a:pt x="392" y="235"/>
                  </a:cubicBezTo>
                </a:path>
              </a:pathLst>
            </a:custGeom>
            <a:solidFill>
              <a:srgbClr val="C73C3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0" name="Freeform 42">
              <a:extLst>
                <a:ext uri="{FF2B5EF4-FFF2-40B4-BE49-F238E27FC236}">
                  <a16:creationId xmlns:a16="http://schemas.microsoft.com/office/drawing/2014/main" id="{F78F70EB-64AD-8049-BB09-631D42E6C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8640" y="5997940"/>
              <a:ext cx="408728" cy="103138"/>
            </a:xfrm>
            <a:custGeom>
              <a:avLst/>
              <a:gdLst>
                <a:gd name="T0" fmla="*/ 59 w 471"/>
                <a:gd name="T1" fmla="*/ 118 h 119"/>
                <a:gd name="T2" fmla="*/ 59 w 471"/>
                <a:gd name="T3" fmla="*/ 118 h 119"/>
                <a:gd name="T4" fmla="*/ 0 w 471"/>
                <a:gd name="T5" fmla="*/ 59 h 119"/>
                <a:gd name="T6" fmla="*/ 59 w 471"/>
                <a:gd name="T7" fmla="*/ 0 h 119"/>
                <a:gd name="T8" fmla="*/ 411 w 471"/>
                <a:gd name="T9" fmla="*/ 0 h 119"/>
                <a:gd name="T10" fmla="*/ 451 w 471"/>
                <a:gd name="T11" fmla="*/ 59 h 119"/>
                <a:gd name="T12" fmla="*/ 392 w 471"/>
                <a:gd name="T13" fmla="*/ 118 h 119"/>
                <a:gd name="T14" fmla="*/ 59 w 471"/>
                <a:gd name="T15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1" h="119">
                  <a:moveTo>
                    <a:pt x="59" y="118"/>
                  </a:moveTo>
                  <a:lnTo>
                    <a:pt x="59" y="118"/>
                  </a:lnTo>
                  <a:cubicBezTo>
                    <a:pt x="39" y="118"/>
                    <a:pt x="0" y="98"/>
                    <a:pt x="0" y="59"/>
                  </a:cubicBezTo>
                  <a:cubicBezTo>
                    <a:pt x="0" y="39"/>
                    <a:pt x="19" y="0"/>
                    <a:pt x="59" y="0"/>
                  </a:cubicBezTo>
                  <a:cubicBezTo>
                    <a:pt x="176" y="0"/>
                    <a:pt x="294" y="0"/>
                    <a:pt x="411" y="0"/>
                  </a:cubicBezTo>
                  <a:cubicBezTo>
                    <a:pt x="431" y="0"/>
                    <a:pt x="470" y="39"/>
                    <a:pt x="451" y="59"/>
                  </a:cubicBezTo>
                  <a:cubicBezTo>
                    <a:pt x="451" y="98"/>
                    <a:pt x="431" y="118"/>
                    <a:pt x="392" y="118"/>
                  </a:cubicBezTo>
                  <a:cubicBezTo>
                    <a:pt x="294" y="98"/>
                    <a:pt x="176" y="98"/>
                    <a:pt x="59" y="11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1" name="Freeform 43">
              <a:extLst>
                <a:ext uri="{FF2B5EF4-FFF2-40B4-BE49-F238E27FC236}">
                  <a16:creationId xmlns:a16="http://schemas.microsoft.com/office/drawing/2014/main" id="{453683D0-7F06-C241-BA39-1B5BFC95A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4664" y="7289058"/>
              <a:ext cx="103138" cy="255933"/>
            </a:xfrm>
            <a:custGeom>
              <a:avLst/>
              <a:gdLst>
                <a:gd name="T0" fmla="*/ 59 w 119"/>
                <a:gd name="T1" fmla="*/ 294 h 295"/>
                <a:gd name="T2" fmla="*/ 59 w 119"/>
                <a:gd name="T3" fmla="*/ 294 h 295"/>
                <a:gd name="T4" fmla="*/ 19 w 119"/>
                <a:gd name="T5" fmla="*/ 235 h 295"/>
                <a:gd name="T6" fmla="*/ 0 w 119"/>
                <a:gd name="T7" fmla="*/ 58 h 295"/>
                <a:gd name="T8" fmla="*/ 59 w 119"/>
                <a:gd name="T9" fmla="*/ 0 h 295"/>
                <a:gd name="T10" fmla="*/ 118 w 119"/>
                <a:gd name="T11" fmla="*/ 58 h 295"/>
                <a:gd name="T12" fmla="*/ 118 w 119"/>
                <a:gd name="T13" fmla="*/ 235 h 295"/>
                <a:gd name="T14" fmla="*/ 59 w 119"/>
                <a:gd name="T15" fmla="*/ 29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295">
                  <a:moveTo>
                    <a:pt x="59" y="294"/>
                  </a:moveTo>
                  <a:lnTo>
                    <a:pt x="59" y="294"/>
                  </a:lnTo>
                  <a:cubicBezTo>
                    <a:pt x="39" y="294"/>
                    <a:pt x="19" y="255"/>
                    <a:pt x="19" y="235"/>
                  </a:cubicBezTo>
                  <a:cubicBezTo>
                    <a:pt x="19" y="176"/>
                    <a:pt x="0" y="117"/>
                    <a:pt x="0" y="58"/>
                  </a:cubicBezTo>
                  <a:cubicBezTo>
                    <a:pt x="0" y="39"/>
                    <a:pt x="19" y="0"/>
                    <a:pt x="59" y="0"/>
                  </a:cubicBezTo>
                  <a:cubicBezTo>
                    <a:pt x="78" y="0"/>
                    <a:pt x="118" y="20"/>
                    <a:pt x="118" y="58"/>
                  </a:cubicBezTo>
                  <a:cubicBezTo>
                    <a:pt x="118" y="117"/>
                    <a:pt x="118" y="176"/>
                    <a:pt x="118" y="235"/>
                  </a:cubicBezTo>
                  <a:cubicBezTo>
                    <a:pt x="118" y="255"/>
                    <a:pt x="98" y="294"/>
                    <a:pt x="59" y="29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2" name="Freeform 44">
              <a:extLst>
                <a:ext uri="{FF2B5EF4-FFF2-40B4-BE49-F238E27FC236}">
                  <a16:creationId xmlns:a16="http://schemas.microsoft.com/office/drawing/2014/main" id="{D053BDDA-AB5D-4946-BCC6-DB7B08C57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5503" y="9221914"/>
              <a:ext cx="84037" cy="255933"/>
            </a:xfrm>
            <a:custGeom>
              <a:avLst/>
              <a:gdLst>
                <a:gd name="T0" fmla="*/ 40 w 99"/>
                <a:gd name="T1" fmla="*/ 294 h 295"/>
                <a:gd name="T2" fmla="*/ 40 w 99"/>
                <a:gd name="T3" fmla="*/ 294 h 295"/>
                <a:gd name="T4" fmla="*/ 0 w 99"/>
                <a:gd name="T5" fmla="*/ 235 h 295"/>
                <a:gd name="T6" fmla="*/ 0 w 99"/>
                <a:gd name="T7" fmla="*/ 59 h 295"/>
                <a:gd name="T8" fmla="*/ 40 w 99"/>
                <a:gd name="T9" fmla="*/ 0 h 295"/>
                <a:gd name="T10" fmla="*/ 98 w 99"/>
                <a:gd name="T11" fmla="*/ 59 h 295"/>
                <a:gd name="T12" fmla="*/ 98 w 99"/>
                <a:gd name="T13" fmla="*/ 235 h 295"/>
                <a:gd name="T14" fmla="*/ 40 w 99"/>
                <a:gd name="T15" fmla="*/ 29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95">
                  <a:moveTo>
                    <a:pt x="40" y="294"/>
                  </a:moveTo>
                  <a:lnTo>
                    <a:pt x="40" y="294"/>
                  </a:lnTo>
                  <a:cubicBezTo>
                    <a:pt x="20" y="294"/>
                    <a:pt x="0" y="255"/>
                    <a:pt x="0" y="235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39"/>
                    <a:pt x="20" y="0"/>
                    <a:pt x="40" y="0"/>
                  </a:cubicBezTo>
                  <a:cubicBezTo>
                    <a:pt x="79" y="0"/>
                    <a:pt x="98" y="39"/>
                    <a:pt x="98" y="59"/>
                  </a:cubicBezTo>
                  <a:cubicBezTo>
                    <a:pt x="98" y="235"/>
                    <a:pt x="98" y="235"/>
                    <a:pt x="98" y="235"/>
                  </a:cubicBezTo>
                  <a:cubicBezTo>
                    <a:pt x="98" y="255"/>
                    <a:pt x="79" y="294"/>
                    <a:pt x="40" y="29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3" name="Freeform 45">
              <a:extLst>
                <a:ext uri="{FF2B5EF4-FFF2-40B4-BE49-F238E27FC236}">
                  <a16:creationId xmlns:a16="http://schemas.microsoft.com/office/drawing/2014/main" id="{F43E0E88-4C9C-C844-BB85-3AB1FA2F4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4199" y="12445887"/>
              <a:ext cx="393446" cy="103138"/>
            </a:xfrm>
            <a:custGeom>
              <a:avLst/>
              <a:gdLst>
                <a:gd name="T0" fmla="*/ 235 w 452"/>
                <a:gd name="T1" fmla="*/ 117 h 118"/>
                <a:gd name="T2" fmla="*/ 235 w 452"/>
                <a:gd name="T3" fmla="*/ 117 h 118"/>
                <a:gd name="T4" fmla="*/ 59 w 452"/>
                <a:gd name="T5" fmla="*/ 117 h 118"/>
                <a:gd name="T6" fmla="*/ 0 w 452"/>
                <a:gd name="T7" fmla="*/ 59 h 118"/>
                <a:gd name="T8" fmla="*/ 59 w 452"/>
                <a:gd name="T9" fmla="*/ 0 h 118"/>
                <a:gd name="T10" fmla="*/ 392 w 452"/>
                <a:gd name="T11" fmla="*/ 0 h 118"/>
                <a:gd name="T12" fmla="*/ 451 w 452"/>
                <a:gd name="T13" fmla="*/ 59 h 118"/>
                <a:gd name="T14" fmla="*/ 411 w 452"/>
                <a:gd name="T15" fmla="*/ 117 h 118"/>
                <a:gd name="T16" fmla="*/ 235 w 452"/>
                <a:gd name="T17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2" h="118">
                  <a:moveTo>
                    <a:pt x="235" y="117"/>
                  </a:moveTo>
                  <a:lnTo>
                    <a:pt x="235" y="117"/>
                  </a:lnTo>
                  <a:cubicBezTo>
                    <a:pt x="176" y="117"/>
                    <a:pt x="117" y="117"/>
                    <a:pt x="59" y="117"/>
                  </a:cubicBezTo>
                  <a:cubicBezTo>
                    <a:pt x="19" y="117"/>
                    <a:pt x="0" y="98"/>
                    <a:pt x="0" y="59"/>
                  </a:cubicBezTo>
                  <a:cubicBezTo>
                    <a:pt x="0" y="20"/>
                    <a:pt x="39" y="0"/>
                    <a:pt x="59" y="0"/>
                  </a:cubicBezTo>
                  <a:cubicBezTo>
                    <a:pt x="176" y="20"/>
                    <a:pt x="294" y="20"/>
                    <a:pt x="392" y="0"/>
                  </a:cubicBezTo>
                  <a:cubicBezTo>
                    <a:pt x="431" y="0"/>
                    <a:pt x="451" y="20"/>
                    <a:pt x="451" y="59"/>
                  </a:cubicBezTo>
                  <a:cubicBezTo>
                    <a:pt x="451" y="98"/>
                    <a:pt x="431" y="117"/>
                    <a:pt x="411" y="117"/>
                  </a:cubicBezTo>
                  <a:cubicBezTo>
                    <a:pt x="352" y="117"/>
                    <a:pt x="294" y="117"/>
                    <a:pt x="235" y="11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4" name="Freeform 46">
              <a:extLst>
                <a:ext uri="{FF2B5EF4-FFF2-40B4-BE49-F238E27FC236}">
                  <a16:creationId xmlns:a16="http://schemas.microsoft.com/office/drawing/2014/main" id="{0EA9251A-B0F7-D446-9549-160A203E5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0999" y="12293092"/>
              <a:ext cx="389627" cy="206273"/>
            </a:xfrm>
            <a:custGeom>
              <a:avLst/>
              <a:gdLst>
                <a:gd name="T0" fmla="*/ 78 w 451"/>
                <a:gd name="T1" fmla="*/ 236 h 237"/>
                <a:gd name="T2" fmla="*/ 78 w 451"/>
                <a:gd name="T3" fmla="*/ 236 h 237"/>
                <a:gd name="T4" fmla="*/ 20 w 451"/>
                <a:gd name="T5" fmla="*/ 197 h 237"/>
                <a:gd name="T6" fmla="*/ 59 w 451"/>
                <a:gd name="T7" fmla="*/ 118 h 237"/>
                <a:gd name="T8" fmla="*/ 372 w 451"/>
                <a:gd name="T9" fmla="*/ 20 h 237"/>
                <a:gd name="T10" fmla="*/ 450 w 451"/>
                <a:gd name="T11" fmla="*/ 40 h 237"/>
                <a:gd name="T12" fmla="*/ 411 w 451"/>
                <a:gd name="T13" fmla="*/ 118 h 237"/>
                <a:gd name="T14" fmla="*/ 78 w 451"/>
                <a:gd name="T15" fmla="*/ 23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1" h="237">
                  <a:moveTo>
                    <a:pt x="78" y="236"/>
                  </a:moveTo>
                  <a:lnTo>
                    <a:pt x="78" y="236"/>
                  </a:lnTo>
                  <a:cubicBezTo>
                    <a:pt x="39" y="236"/>
                    <a:pt x="20" y="216"/>
                    <a:pt x="20" y="197"/>
                  </a:cubicBezTo>
                  <a:cubicBezTo>
                    <a:pt x="0" y="157"/>
                    <a:pt x="20" y="138"/>
                    <a:pt x="59" y="118"/>
                  </a:cubicBezTo>
                  <a:cubicBezTo>
                    <a:pt x="156" y="98"/>
                    <a:pt x="274" y="59"/>
                    <a:pt x="372" y="20"/>
                  </a:cubicBezTo>
                  <a:cubicBezTo>
                    <a:pt x="391" y="0"/>
                    <a:pt x="431" y="0"/>
                    <a:pt x="450" y="40"/>
                  </a:cubicBezTo>
                  <a:cubicBezTo>
                    <a:pt x="450" y="59"/>
                    <a:pt x="450" y="98"/>
                    <a:pt x="411" y="118"/>
                  </a:cubicBezTo>
                  <a:cubicBezTo>
                    <a:pt x="313" y="157"/>
                    <a:pt x="196" y="197"/>
                    <a:pt x="78" y="23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5" name="Freeform 47">
              <a:extLst>
                <a:ext uri="{FF2B5EF4-FFF2-40B4-BE49-F238E27FC236}">
                  <a16:creationId xmlns:a16="http://schemas.microsoft.com/office/drawing/2014/main" id="{EE94A5D6-9865-3E46-997D-249EC93FE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7397" y="12293092"/>
              <a:ext cx="389627" cy="206273"/>
            </a:xfrm>
            <a:custGeom>
              <a:avLst/>
              <a:gdLst>
                <a:gd name="T0" fmla="*/ 391 w 451"/>
                <a:gd name="T1" fmla="*/ 236 h 237"/>
                <a:gd name="T2" fmla="*/ 391 w 451"/>
                <a:gd name="T3" fmla="*/ 236 h 237"/>
                <a:gd name="T4" fmla="*/ 372 w 451"/>
                <a:gd name="T5" fmla="*/ 236 h 237"/>
                <a:gd name="T6" fmla="*/ 39 w 451"/>
                <a:gd name="T7" fmla="*/ 98 h 237"/>
                <a:gd name="T8" fmla="*/ 20 w 451"/>
                <a:gd name="T9" fmla="*/ 40 h 237"/>
                <a:gd name="T10" fmla="*/ 98 w 451"/>
                <a:gd name="T11" fmla="*/ 0 h 237"/>
                <a:gd name="T12" fmla="*/ 411 w 451"/>
                <a:gd name="T13" fmla="*/ 118 h 237"/>
                <a:gd name="T14" fmla="*/ 450 w 451"/>
                <a:gd name="T15" fmla="*/ 197 h 237"/>
                <a:gd name="T16" fmla="*/ 391 w 451"/>
                <a:gd name="T17" fmla="*/ 23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1" h="237">
                  <a:moveTo>
                    <a:pt x="391" y="236"/>
                  </a:moveTo>
                  <a:lnTo>
                    <a:pt x="391" y="236"/>
                  </a:lnTo>
                  <a:lnTo>
                    <a:pt x="372" y="236"/>
                  </a:lnTo>
                  <a:cubicBezTo>
                    <a:pt x="255" y="197"/>
                    <a:pt x="156" y="157"/>
                    <a:pt x="39" y="98"/>
                  </a:cubicBezTo>
                  <a:cubicBezTo>
                    <a:pt x="20" y="98"/>
                    <a:pt x="0" y="59"/>
                    <a:pt x="20" y="40"/>
                  </a:cubicBezTo>
                  <a:cubicBezTo>
                    <a:pt x="39" y="0"/>
                    <a:pt x="58" y="0"/>
                    <a:pt x="98" y="0"/>
                  </a:cubicBezTo>
                  <a:cubicBezTo>
                    <a:pt x="196" y="59"/>
                    <a:pt x="294" y="98"/>
                    <a:pt x="411" y="118"/>
                  </a:cubicBezTo>
                  <a:cubicBezTo>
                    <a:pt x="431" y="138"/>
                    <a:pt x="450" y="157"/>
                    <a:pt x="450" y="197"/>
                  </a:cubicBezTo>
                  <a:cubicBezTo>
                    <a:pt x="431" y="216"/>
                    <a:pt x="411" y="236"/>
                    <a:pt x="391" y="23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6" name="Freeform 48">
              <a:extLst>
                <a:ext uri="{FF2B5EF4-FFF2-40B4-BE49-F238E27FC236}">
                  <a16:creationId xmlns:a16="http://schemas.microsoft.com/office/drawing/2014/main" id="{C810FCB1-0C67-CC45-8C0A-FAD3EDD81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3421" y="11934024"/>
              <a:ext cx="324690" cy="305590"/>
            </a:xfrm>
            <a:custGeom>
              <a:avLst/>
              <a:gdLst>
                <a:gd name="T0" fmla="*/ 58 w 373"/>
                <a:gd name="T1" fmla="*/ 353 h 354"/>
                <a:gd name="T2" fmla="*/ 58 w 373"/>
                <a:gd name="T3" fmla="*/ 353 h 354"/>
                <a:gd name="T4" fmla="*/ 20 w 373"/>
                <a:gd name="T5" fmla="*/ 333 h 354"/>
                <a:gd name="T6" fmla="*/ 20 w 373"/>
                <a:gd name="T7" fmla="*/ 255 h 354"/>
                <a:gd name="T8" fmla="*/ 274 w 373"/>
                <a:gd name="T9" fmla="*/ 20 h 354"/>
                <a:gd name="T10" fmla="*/ 352 w 373"/>
                <a:gd name="T11" fmla="*/ 20 h 354"/>
                <a:gd name="T12" fmla="*/ 352 w 373"/>
                <a:gd name="T13" fmla="*/ 98 h 354"/>
                <a:gd name="T14" fmla="*/ 98 w 373"/>
                <a:gd name="T15" fmla="*/ 333 h 354"/>
                <a:gd name="T16" fmla="*/ 58 w 373"/>
                <a:gd name="T17" fmla="*/ 353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354">
                  <a:moveTo>
                    <a:pt x="58" y="353"/>
                  </a:moveTo>
                  <a:lnTo>
                    <a:pt x="58" y="353"/>
                  </a:lnTo>
                  <a:cubicBezTo>
                    <a:pt x="39" y="353"/>
                    <a:pt x="20" y="353"/>
                    <a:pt x="20" y="333"/>
                  </a:cubicBezTo>
                  <a:cubicBezTo>
                    <a:pt x="0" y="314"/>
                    <a:pt x="0" y="274"/>
                    <a:pt x="20" y="255"/>
                  </a:cubicBezTo>
                  <a:cubicBezTo>
                    <a:pt x="117" y="176"/>
                    <a:pt x="196" y="117"/>
                    <a:pt x="274" y="20"/>
                  </a:cubicBezTo>
                  <a:cubicBezTo>
                    <a:pt x="293" y="0"/>
                    <a:pt x="333" y="0"/>
                    <a:pt x="352" y="20"/>
                  </a:cubicBezTo>
                  <a:cubicBezTo>
                    <a:pt x="372" y="39"/>
                    <a:pt x="372" y="79"/>
                    <a:pt x="352" y="98"/>
                  </a:cubicBezTo>
                  <a:cubicBezTo>
                    <a:pt x="274" y="196"/>
                    <a:pt x="176" y="274"/>
                    <a:pt x="98" y="333"/>
                  </a:cubicBezTo>
                  <a:cubicBezTo>
                    <a:pt x="78" y="353"/>
                    <a:pt x="58" y="353"/>
                    <a:pt x="58" y="35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7" name="Freeform 49">
              <a:extLst>
                <a:ext uri="{FF2B5EF4-FFF2-40B4-BE49-F238E27FC236}">
                  <a16:creationId xmlns:a16="http://schemas.microsoft.com/office/drawing/2014/main" id="{A0E8B963-D6AF-2445-A215-6E06590A6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9012" y="11934024"/>
              <a:ext cx="324690" cy="305590"/>
            </a:xfrm>
            <a:custGeom>
              <a:avLst/>
              <a:gdLst>
                <a:gd name="T0" fmla="*/ 314 w 373"/>
                <a:gd name="T1" fmla="*/ 353 h 354"/>
                <a:gd name="T2" fmla="*/ 314 w 373"/>
                <a:gd name="T3" fmla="*/ 353 h 354"/>
                <a:gd name="T4" fmla="*/ 274 w 373"/>
                <a:gd name="T5" fmla="*/ 333 h 354"/>
                <a:gd name="T6" fmla="*/ 20 w 373"/>
                <a:gd name="T7" fmla="*/ 98 h 354"/>
                <a:gd name="T8" fmla="*/ 20 w 373"/>
                <a:gd name="T9" fmla="*/ 20 h 354"/>
                <a:gd name="T10" fmla="*/ 98 w 373"/>
                <a:gd name="T11" fmla="*/ 20 h 354"/>
                <a:gd name="T12" fmla="*/ 333 w 373"/>
                <a:gd name="T13" fmla="*/ 235 h 354"/>
                <a:gd name="T14" fmla="*/ 352 w 373"/>
                <a:gd name="T15" fmla="*/ 314 h 354"/>
                <a:gd name="T16" fmla="*/ 314 w 373"/>
                <a:gd name="T17" fmla="*/ 353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354">
                  <a:moveTo>
                    <a:pt x="314" y="353"/>
                  </a:moveTo>
                  <a:lnTo>
                    <a:pt x="314" y="353"/>
                  </a:lnTo>
                  <a:cubicBezTo>
                    <a:pt x="293" y="353"/>
                    <a:pt x="293" y="333"/>
                    <a:pt x="274" y="333"/>
                  </a:cubicBezTo>
                  <a:cubicBezTo>
                    <a:pt x="176" y="255"/>
                    <a:pt x="98" y="176"/>
                    <a:pt x="20" y="98"/>
                  </a:cubicBezTo>
                  <a:cubicBezTo>
                    <a:pt x="0" y="79"/>
                    <a:pt x="0" y="39"/>
                    <a:pt x="20" y="20"/>
                  </a:cubicBezTo>
                  <a:cubicBezTo>
                    <a:pt x="39" y="0"/>
                    <a:pt x="78" y="0"/>
                    <a:pt x="98" y="20"/>
                  </a:cubicBezTo>
                  <a:cubicBezTo>
                    <a:pt x="176" y="98"/>
                    <a:pt x="255" y="176"/>
                    <a:pt x="333" y="235"/>
                  </a:cubicBezTo>
                  <a:cubicBezTo>
                    <a:pt x="372" y="255"/>
                    <a:pt x="372" y="294"/>
                    <a:pt x="352" y="314"/>
                  </a:cubicBezTo>
                  <a:cubicBezTo>
                    <a:pt x="333" y="333"/>
                    <a:pt x="333" y="353"/>
                    <a:pt x="314" y="35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8" name="Freeform 50">
              <a:extLst>
                <a:ext uri="{FF2B5EF4-FFF2-40B4-BE49-F238E27FC236}">
                  <a16:creationId xmlns:a16="http://schemas.microsoft.com/office/drawing/2014/main" id="{D3D1E4B4-B52F-7247-804C-4BDB828E4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3048" y="11425982"/>
              <a:ext cx="240653" cy="374348"/>
            </a:xfrm>
            <a:custGeom>
              <a:avLst/>
              <a:gdLst>
                <a:gd name="T0" fmla="*/ 59 w 276"/>
                <a:gd name="T1" fmla="*/ 432 h 433"/>
                <a:gd name="T2" fmla="*/ 59 w 276"/>
                <a:gd name="T3" fmla="*/ 432 h 433"/>
                <a:gd name="T4" fmla="*/ 40 w 276"/>
                <a:gd name="T5" fmla="*/ 432 h 433"/>
                <a:gd name="T6" fmla="*/ 20 w 276"/>
                <a:gd name="T7" fmla="*/ 353 h 433"/>
                <a:gd name="T8" fmla="*/ 157 w 276"/>
                <a:gd name="T9" fmla="*/ 59 h 433"/>
                <a:gd name="T10" fmla="*/ 216 w 276"/>
                <a:gd name="T11" fmla="*/ 20 h 433"/>
                <a:gd name="T12" fmla="*/ 255 w 276"/>
                <a:gd name="T13" fmla="*/ 79 h 433"/>
                <a:gd name="T14" fmla="*/ 118 w 276"/>
                <a:gd name="T15" fmla="*/ 412 h 433"/>
                <a:gd name="T16" fmla="*/ 59 w 276"/>
                <a:gd name="T17" fmla="*/ 43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433">
                  <a:moveTo>
                    <a:pt x="59" y="432"/>
                  </a:moveTo>
                  <a:lnTo>
                    <a:pt x="59" y="432"/>
                  </a:lnTo>
                  <a:lnTo>
                    <a:pt x="40" y="432"/>
                  </a:lnTo>
                  <a:cubicBezTo>
                    <a:pt x="0" y="412"/>
                    <a:pt x="0" y="373"/>
                    <a:pt x="20" y="353"/>
                  </a:cubicBezTo>
                  <a:cubicBezTo>
                    <a:pt x="79" y="255"/>
                    <a:pt x="118" y="157"/>
                    <a:pt x="157" y="59"/>
                  </a:cubicBezTo>
                  <a:cubicBezTo>
                    <a:pt x="157" y="20"/>
                    <a:pt x="196" y="0"/>
                    <a:pt x="216" y="20"/>
                  </a:cubicBezTo>
                  <a:cubicBezTo>
                    <a:pt x="255" y="20"/>
                    <a:pt x="275" y="59"/>
                    <a:pt x="255" y="79"/>
                  </a:cubicBezTo>
                  <a:cubicBezTo>
                    <a:pt x="216" y="196"/>
                    <a:pt x="176" y="314"/>
                    <a:pt x="118" y="412"/>
                  </a:cubicBezTo>
                  <a:cubicBezTo>
                    <a:pt x="98" y="432"/>
                    <a:pt x="79" y="432"/>
                    <a:pt x="59" y="43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9" name="Freeform 51">
              <a:extLst>
                <a:ext uri="{FF2B5EF4-FFF2-40B4-BE49-F238E27FC236}">
                  <a16:creationId xmlns:a16="http://schemas.microsoft.com/office/drawing/2014/main" id="{F9769A8B-739A-B040-BC1D-EA44AA5ED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3422" y="11425982"/>
              <a:ext cx="240653" cy="374348"/>
            </a:xfrm>
            <a:custGeom>
              <a:avLst/>
              <a:gdLst>
                <a:gd name="T0" fmla="*/ 216 w 276"/>
                <a:gd name="T1" fmla="*/ 432 h 433"/>
                <a:gd name="T2" fmla="*/ 216 w 276"/>
                <a:gd name="T3" fmla="*/ 432 h 433"/>
                <a:gd name="T4" fmla="*/ 157 w 276"/>
                <a:gd name="T5" fmla="*/ 392 h 433"/>
                <a:gd name="T6" fmla="*/ 20 w 276"/>
                <a:gd name="T7" fmla="*/ 79 h 433"/>
                <a:gd name="T8" fmla="*/ 59 w 276"/>
                <a:gd name="T9" fmla="*/ 0 h 433"/>
                <a:gd name="T10" fmla="*/ 118 w 276"/>
                <a:gd name="T11" fmla="*/ 40 h 433"/>
                <a:gd name="T12" fmla="*/ 255 w 276"/>
                <a:gd name="T13" fmla="*/ 334 h 433"/>
                <a:gd name="T14" fmla="*/ 235 w 276"/>
                <a:gd name="T15" fmla="*/ 412 h 433"/>
                <a:gd name="T16" fmla="*/ 216 w 276"/>
                <a:gd name="T17" fmla="*/ 43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433">
                  <a:moveTo>
                    <a:pt x="216" y="432"/>
                  </a:moveTo>
                  <a:lnTo>
                    <a:pt x="216" y="432"/>
                  </a:lnTo>
                  <a:cubicBezTo>
                    <a:pt x="196" y="432"/>
                    <a:pt x="176" y="412"/>
                    <a:pt x="157" y="392"/>
                  </a:cubicBezTo>
                  <a:cubicBezTo>
                    <a:pt x="98" y="294"/>
                    <a:pt x="59" y="196"/>
                    <a:pt x="20" y="79"/>
                  </a:cubicBezTo>
                  <a:cubicBezTo>
                    <a:pt x="0" y="40"/>
                    <a:pt x="20" y="20"/>
                    <a:pt x="59" y="0"/>
                  </a:cubicBezTo>
                  <a:cubicBezTo>
                    <a:pt x="79" y="0"/>
                    <a:pt x="118" y="20"/>
                    <a:pt x="118" y="40"/>
                  </a:cubicBezTo>
                  <a:cubicBezTo>
                    <a:pt x="157" y="138"/>
                    <a:pt x="196" y="255"/>
                    <a:pt x="255" y="334"/>
                  </a:cubicBezTo>
                  <a:cubicBezTo>
                    <a:pt x="275" y="373"/>
                    <a:pt x="255" y="412"/>
                    <a:pt x="235" y="412"/>
                  </a:cubicBezTo>
                  <a:cubicBezTo>
                    <a:pt x="235" y="432"/>
                    <a:pt x="216" y="432"/>
                    <a:pt x="216" y="43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0" name="Freeform 52">
              <a:extLst>
                <a:ext uri="{FF2B5EF4-FFF2-40B4-BE49-F238E27FC236}">
                  <a16:creationId xmlns:a16="http://schemas.microsoft.com/office/drawing/2014/main" id="{F5EBA10E-4650-2F4E-A6DA-E75617FFB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0223" y="10849180"/>
              <a:ext cx="103135" cy="389627"/>
            </a:xfrm>
            <a:custGeom>
              <a:avLst/>
              <a:gdLst>
                <a:gd name="T0" fmla="*/ 59 w 118"/>
                <a:gd name="T1" fmla="*/ 450 h 451"/>
                <a:gd name="T2" fmla="*/ 59 w 118"/>
                <a:gd name="T3" fmla="*/ 450 h 451"/>
                <a:gd name="T4" fmla="*/ 59 w 118"/>
                <a:gd name="T5" fmla="*/ 450 h 451"/>
                <a:gd name="T6" fmla="*/ 0 w 118"/>
                <a:gd name="T7" fmla="*/ 391 h 451"/>
                <a:gd name="T8" fmla="*/ 19 w 118"/>
                <a:gd name="T9" fmla="*/ 254 h 451"/>
                <a:gd name="T10" fmla="*/ 19 w 118"/>
                <a:gd name="T11" fmla="*/ 58 h 451"/>
                <a:gd name="T12" fmla="*/ 59 w 118"/>
                <a:gd name="T13" fmla="*/ 0 h 451"/>
                <a:gd name="T14" fmla="*/ 117 w 118"/>
                <a:gd name="T15" fmla="*/ 58 h 451"/>
                <a:gd name="T16" fmla="*/ 117 w 118"/>
                <a:gd name="T17" fmla="*/ 254 h 451"/>
                <a:gd name="T18" fmla="*/ 117 w 118"/>
                <a:gd name="T19" fmla="*/ 411 h 451"/>
                <a:gd name="T20" fmla="*/ 59 w 118"/>
                <a:gd name="T21" fmla="*/ 45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" h="451">
                  <a:moveTo>
                    <a:pt x="59" y="450"/>
                  </a:moveTo>
                  <a:lnTo>
                    <a:pt x="59" y="450"/>
                  </a:lnTo>
                  <a:lnTo>
                    <a:pt x="59" y="450"/>
                  </a:lnTo>
                  <a:cubicBezTo>
                    <a:pt x="19" y="450"/>
                    <a:pt x="0" y="430"/>
                    <a:pt x="0" y="391"/>
                  </a:cubicBezTo>
                  <a:cubicBezTo>
                    <a:pt x="0" y="352"/>
                    <a:pt x="19" y="294"/>
                    <a:pt x="19" y="254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19"/>
                    <a:pt x="39" y="0"/>
                    <a:pt x="59" y="0"/>
                  </a:cubicBezTo>
                  <a:cubicBezTo>
                    <a:pt x="98" y="0"/>
                    <a:pt x="117" y="19"/>
                    <a:pt x="117" y="58"/>
                  </a:cubicBezTo>
                  <a:cubicBezTo>
                    <a:pt x="117" y="254"/>
                    <a:pt x="117" y="254"/>
                    <a:pt x="117" y="254"/>
                  </a:cubicBezTo>
                  <a:cubicBezTo>
                    <a:pt x="117" y="294"/>
                    <a:pt x="117" y="352"/>
                    <a:pt x="117" y="411"/>
                  </a:cubicBezTo>
                  <a:cubicBezTo>
                    <a:pt x="117" y="430"/>
                    <a:pt x="98" y="450"/>
                    <a:pt x="59" y="45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1" name="Freeform 53">
              <a:extLst>
                <a:ext uri="{FF2B5EF4-FFF2-40B4-BE49-F238E27FC236}">
                  <a16:creationId xmlns:a16="http://schemas.microsoft.com/office/drawing/2014/main" id="{E3140365-A13F-694C-8F8F-E962A1927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9944" y="10849180"/>
              <a:ext cx="103138" cy="389627"/>
            </a:xfrm>
            <a:custGeom>
              <a:avLst/>
              <a:gdLst>
                <a:gd name="T0" fmla="*/ 59 w 119"/>
                <a:gd name="T1" fmla="*/ 450 h 451"/>
                <a:gd name="T2" fmla="*/ 59 w 119"/>
                <a:gd name="T3" fmla="*/ 450 h 451"/>
                <a:gd name="T4" fmla="*/ 0 w 119"/>
                <a:gd name="T5" fmla="*/ 391 h 451"/>
                <a:gd name="T6" fmla="*/ 0 w 119"/>
                <a:gd name="T7" fmla="*/ 254 h 451"/>
                <a:gd name="T8" fmla="*/ 0 w 119"/>
                <a:gd name="T9" fmla="*/ 38 h 451"/>
                <a:gd name="T10" fmla="*/ 59 w 119"/>
                <a:gd name="T11" fmla="*/ 0 h 451"/>
                <a:gd name="T12" fmla="*/ 99 w 119"/>
                <a:gd name="T13" fmla="*/ 38 h 451"/>
                <a:gd name="T14" fmla="*/ 99 w 119"/>
                <a:gd name="T15" fmla="*/ 254 h 451"/>
                <a:gd name="T16" fmla="*/ 118 w 119"/>
                <a:gd name="T17" fmla="*/ 391 h 451"/>
                <a:gd name="T18" fmla="*/ 59 w 119"/>
                <a:gd name="T19" fmla="*/ 45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451">
                  <a:moveTo>
                    <a:pt x="59" y="450"/>
                  </a:moveTo>
                  <a:lnTo>
                    <a:pt x="59" y="450"/>
                  </a:lnTo>
                  <a:cubicBezTo>
                    <a:pt x="20" y="450"/>
                    <a:pt x="0" y="430"/>
                    <a:pt x="0" y="391"/>
                  </a:cubicBezTo>
                  <a:cubicBezTo>
                    <a:pt x="0" y="352"/>
                    <a:pt x="0" y="294"/>
                    <a:pt x="0" y="254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9"/>
                    <a:pt x="20" y="0"/>
                    <a:pt x="59" y="0"/>
                  </a:cubicBezTo>
                  <a:cubicBezTo>
                    <a:pt x="79" y="0"/>
                    <a:pt x="99" y="19"/>
                    <a:pt x="99" y="38"/>
                  </a:cubicBezTo>
                  <a:cubicBezTo>
                    <a:pt x="99" y="254"/>
                    <a:pt x="99" y="254"/>
                    <a:pt x="99" y="254"/>
                  </a:cubicBezTo>
                  <a:cubicBezTo>
                    <a:pt x="99" y="294"/>
                    <a:pt x="118" y="332"/>
                    <a:pt x="118" y="391"/>
                  </a:cubicBezTo>
                  <a:cubicBezTo>
                    <a:pt x="118" y="411"/>
                    <a:pt x="99" y="450"/>
                    <a:pt x="59" y="45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2" name="Freeform 54">
              <a:extLst>
                <a:ext uri="{FF2B5EF4-FFF2-40B4-BE49-F238E27FC236}">
                  <a16:creationId xmlns:a16="http://schemas.microsoft.com/office/drawing/2014/main" id="{7810C942-0097-664B-9A6F-63BA58A43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5503" y="10257101"/>
              <a:ext cx="84037" cy="389627"/>
            </a:xfrm>
            <a:custGeom>
              <a:avLst/>
              <a:gdLst>
                <a:gd name="T0" fmla="*/ 40 w 99"/>
                <a:gd name="T1" fmla="*/ 450 h 451"/>
                <a:gd name="T2" fmla="*/ 40 w 99"/>
                <a:gd name="T3" fmla="*/ 450 h 451"/>
                <a:gd name="T4" fmla="*/ 0 w 99"/>
                <a:gd name="T5" fmla="*/ 411 h 451"/>
                <a:gd name="T6" fmla="*/ 0 w 99"/>
                <a:gd name="T7" fmla="*/ 59 h 451"/>
                <a:gd name="T8" fmla="*/ 40 w 99"/>
                <a:gd name="T9" fmla="*/ 0 h 451"/>
                <a:gd name="T10" fmla="*/ 98 w 99"/>
                <a:gd name="T11" fmla="*/ 59 h 451"/>
                <a:gd name="T12" fmla="*/ 98 w 99"/>
                <a:gd name="T13" fmla="*/ 411 h 451"/>
                <a:gd name="T14" fmla="*/ 40 w 99"/>
                <a:gd name="T15" fmla="*/ 45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451">
                  <a:moveTo>
                    <a:pt x="40" y="450"/>
                  </a:moveTo>
                  <a:lnTo>
                    <a:pt x="40" y="450"/>
                  </a:lnTo>
                  <a:cubicBezTo>
                    <a:pt x="20" y="450"/>
                    <a:pt x="0" y="431"/>
                    <a:pt x="0" y="41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39"/>
                    <a:pt x="20" y="0"/>
                    <a:pt x="40" y="0"/>
                  </a:cubicBezTo>
                  <a:cubicBezTo>
                    <a:pt x="79" y="0"/>
                    <a:pt x="98" y="39"/>
                    <a:pt x="98" y="59"/>
                  </a:cubicBezTo>
                  <a:cubicBezTo>
                    <a:pt x="98" y="411"/>
                    <a:pt x="98" y="411"/>
                    <a:pt x="98" y="411"/>
                  </a:cubicBezTo>
                  <a:cubicBezTo>
                    <a:pt x="98" y="431"/>
                    <a:pt x="79" y="450"/>
                    <a:pt x="40" y="45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3" name="Freeform 55">
              <a:extLst>
                <a:ext uri="{FF2B5EF4-FFF2-40B4-BE49-F238E27FC236}">
                  <a16:creationId xmlns:a16="http://schemas.microsoft.com/office/drawing/2014/main" id="{4CF055B4-84FE-3B49-90DC-AC90223B0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9944" y="10257101"/>
              <a:ext cx="87858" cy="389627"/>
            </a:xfrm>
            <a:custGeom>
              <a:avLst/>
              <a:gdLst>
                <a:gd name="T0" fmla="*/ 59 w 100"/>
                <a:gd name="T1" fmla="*/ 450 h 451"/>
                <a:gd name="T2" fmla="*/ 59 w 100"/>
                <a:gd name="T3" fmla="*/ 450 h 451"/>
                <a:gd name="T4" fmla="*/ 0 w 100"/>
                <a:gd name="T5" fmla="*/ 392 h 451"/>
                <a:gd name="T6" fmla="*/ 0 w 100"/>
                <a:gd name="T7" fmla="*/ 59 h 451"/>
                <a:gd name="T8" fmla="*/ 59 w 100"/>
                <a:gd name="T9" fmla="*/ 0 h 451"/>
                <a:gd name="T10" fmla="*/ 99 w 100"/>
                <a:gd name="T11" fmla="*/ 59 h 451"/>
                <a:gd name="T12" fmla="*/ 99 w 100"/>
                <a:gd name="T13" fmla="*/ 392 h 451"/>
                <a:gd name="T14" fmla="*/ 59 w 100"/>
                <a:gd name="T15" fmla="*/ 45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451">
                  <a:moveTo>
                    <a:pt x="59" y="450"/>
                  </a:moveTo>
                  <a:lnTo>
                    <a:pt x="59" y="450"/>
                  </a:lnTo>
                  <a:cubicBezTo>
                    <a:pt x="20" y="450"/>
                    <a:pt x="0" y="431"/>
                    <a:pt x="0" y="39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19"/>
                    <a:pt x="20" y="0"/>
                    <a:pt x="59" y="0"/>
                  </a:cubicBezTo>
                  <a:cubicBezTo>
                    <a:pt x="79" y="0"/>
                    <a:pt x="99" y="19"/>
                    <a:pt x="99" y="59"/>
                  </a:cubicBezTo>
                  <a:cubicBezTo>
                    <a:pt x="99" y="392"/>
                    <a:pt x="99" y="392"/>
                    <a:pt x="99" y="392"/>
                  </a:cubicBezTo>
                  <a:cubicBezTo>
                    <a:pt x="99" y="431"/>
                    <a:pt x="79" y="450"/>
                    <a:pt x="59" y="45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4" name="Freeform 56">
              <a:extLst>
                <a:ext uri="{FF2B5EF4-FFF2-40B4-BE49-F238E27FC236}">
                  <a16:creationId xmlns:a16="http://schemas.microsoft.com/office/drawing/2014/main" id="{7C0F0C6D-3050-2145-8E6B-0851A4848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5503" y="9661201"/>
              <a:ext cx="84037" cy="393446"/>
            </a:xfrm>
            <a:custGeom>
              <a:avLst/>
              <a:gdLst>
                <a:gd name="T0" fmla="*/ 40 w 99"/>
                <a:gd name="T1" fmla="*/ 451 h 452"/>
                <a:gd name="T2" fmla="*/ 40 w 99"/>
                <a:gd name="T3" fmla="*/ 451 h 452"/>
                <a:gd name="T4" fmla="*/ 0 w 99"/>
                <a:gd name="T5" fmla="*/ 412 h 452"/>
                <a:gd name="T6" fmla="*/ 0 w 99"/>
                <a:gd name="T7" fmla="*/ 59 h 452"/>
                <a:gd name="T8" fmla="*/ 40 w 99"/>
                <a:gd name="T9" fmla="*/ 0 h 452"/>
                <a:gd name="T10" fmla="*/ 98 w 99"/>
                <a:gd name="T11" fmla="*/ 59 h 452"/>
                <a:gd name="T12" fmla="*/ 98 w 99"/>
                <a:gd name="T13" fmla="*/ 412 h 452"/>
                <a:gd name="T14" fmla="*/ 40 w 99"/>
                <a:gd name="T15" fmla="*/ 45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452">
                  <a:moveTo>
                    <a:pt x="40" y="451"/>
                  </a:moveTo>
                  <a:lnTo>
                    <a:pt x="40" y="451"/>
                  </a:lnTo>
                  <a:cubicBezTo>
                    <a:pt x="20" y="451"/>
                    <a:pt x="0" y="431"/>
                    <a:pt x="0" y="41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0"/>
                    <a:pt x="20" y="0"/>
                    <a:pt x="40" y="0"/>
                  </a:cubicBezTo>
                  <a:cubicBezTo>
                    <a:pt x="79" y="0"/>
                    <a:pt x="98" y="40"/>
                    <a:pt x="98" y="59"/>
                  </a:cubicBezTo>
                  <a:cubicBezTo>
                    <a:pt x="98" y="412"/>
                    <a:pt x="98" y="412"/>
                    <a:pt x="98" y="412"/>
                  </a:cubicBezTo>
                  <a:cubicBezTo>
                    <a:pt x="98" y="431"/>
                    <a:pt x="79" y="451"/>
                    <a:pt x="40" y="4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5" name="Freeform 57">
              <a:extLst>
                <a:ext uri="{FF2B5EF4-FFF2-40B4-BE49-F238E27FC236}">
                  <a16:creationId xmlns:a16="http://schemas.microsoft.com/office/drawing/2014/main" id="{2B006CAF-6AFD-EA4F-85AC-EB5BCAEFA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9944" y="9661201"/>
              <a:ext cx="87858" cy="393446"/>
            </a:xfrm>
            <a:custGeom>
              <a:avLst/>
              <a:gdLst>
                <a:gd name="T0" fmla="*/ 59 w 100"/>
                <a:gd name="T1" fmla="*/ 451 h 452"/>
                <a:gd name="T2" fmla="*/ 59 w 100"/>
                <a:gd name="T3" fmla="*/ 451 h 452"/>
                <a:gd name="T4" fmla="*/ 0 w 100"/>
                <a:gd name="T5" fmla="*/ 392 h 452"/>
                <a:gd name="T6" fmla="*/ 0 w 100"/>
                <a:gd name="T7" fmla="*/ 59 h 452"/>
                <a:gd name="T8" fmla="*/ 59 w 100"/>
                <a:gd name="T9" fmla="*/ 0 h 452"/>
                <a:gd name="T10" fmla="*/ 99 w 100"/>
                <a:gd name="T11" fmla="*/ 59 h 452"/>
                <a:gd name="T12" fmla="*/ 99 w 100"/>
                <a:gd name="T13" fmla="*/ 392 h 452"/>
                <a:gd name="T14" fmla="*/ 59 w 100"/>
                <a:gd name="T15" fmla="*/ 45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452">
                  <a:moveTo>
                    <a:pt x="59" y="451"/>
                  </a:moveTo>
                  <a:lnTo>
                    <a:pt x="59" y="451"/>
                  </a:lnTo>
                  <a:cubicBezTo>
                    <a:pt x="20" y="451"/>
                    <a:pt x="0" y="431"/>
                    <a:pt x="0" y="39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0"/>
                    <a:pt x="20" y="0"/>
                    <a:pt x="59" y="0"/>
                  </a:cubicBezTo>
                  <a:cubicBezTo>
                    <a:pt x="79" y="0"/>
                    <a:pt x="99" y="20"/>
                    <a:pt x="99" y="59"/>
                  </a:cubicBezTo>
                  <a:cubicBezTo>
                    <a:pt x="99" y="392"/>
                    <a:pt x="99" y="392"/>
                    <a:pt x="99" y="392"/>
                  </a:cubicBezTo>
                  <a:cubicBezTo>
                    <a:pt x="99" y="431"/>
                    <a:pt x="79" y="451"/>
                    <a:pt x="59" y="45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6" name="Freeform 58">
              <a:extLst>
                <a:ext uri="{FF2B5EF4-FFF2-40B4-BE49-F238E27FC236}">
                  <a16:creationId xmlns:a16="http://schemas.microsoft.com/office/drawing/2014/main" id="{03D92FF9-0CFA-0D4E-8908-EBA1FF02C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9944" y="9069119"/>
              <a:ext cx="87858" cy="393448"/>
            </a:xfrm>
            <a:custGeom>
              <a:avLst/>
              <a:gdLst>
                <a:gd name="T0" fmla="*/ 59 w 100"/>
                <a:gd name="T1" fmla="*/ 451 h 452"/>
                <a:gd name="T2" fmla="*/ 59 w 100"/>
                <a:gd name="T3" fmla="*/ 451 h 452"/>
                <a:gd name="T4" fmla="*/ 0 w 100"/>
                <a:gd name="T5" fmla="*/ 393 h 452"/>
                <a:gd name="T6" fmla="*/ 0 w 100"/>
                <a:gd name="T7" fmla="*/ 59 h 452"/>
                <a:gd name="T8" fmla="*/ 59 w 100"/>
                <a:gd name="T9" fmla="*/ 0 h 452"/>
                <a:gd name="T10" fmla="*/ 99 w 100"/>
                <a:gd name="T11" fmla="*/ 59 h 452"/>
                <a:gd name="T12" fmla="*/ 99 w 100"/>
                <a:gd name="T13" fmla="*/ 393 h 452"/>
                <a:gd name="T14" fmla="*/ 59 w 100"/>
                <a:gd name="T15" fmla="*/ 45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452">
                  <a:moveTo>
                    <a:pt x="59" y="451"/>
                  </a:moveTo>
                  <a:lnTo>
                    <a:pt x="59" y="451"/>
                  </a:lnTo>
                  <a:cubicBezTo>
                    <a:pt x="20" y="451"/>
                    <a:pt x="0" y="432"/>
                    <a:pt x="0" y="393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0"/>
                    <a:pt x="20" y="0"/>
                    <a:pt x="59" y="0"/>
                  </a:cubicBezTo>
                  <a:cubicBezTo>
                    <a:pt x="79" y="0"/>
                    <a:pt x="99" y="20"/>
                    <a:pt x="99" y="59"/>
                  </a:cubicBezTo>
                  <a:cubicBezTo>
                    <a:pt x="99" y="393"/>
                    <a:pt x="99" y="393"/>
                    <a:pt x="99" y="393"/>
                  </a:cubicBezTo>
                  <a:cubicBezTo>
                    <a:pt x="99" y="432"/>
                    <a:pt x="79" y="451"/>
                    <a:pt x="59" y="45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7" name="Freeform 59">
              <a:extLst>
                <a:ext uri="{FF2B5EF4-FFF2-40B4-BE49-F238E27FC236}">
                  <a16:creationId xmlns:a16="http://schemas.microsoft.com/office/drawing/2014/main" id="{91B4A509-C2C5-AB40-90FD-0F4329D1D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9944" y="8473219"/>
              <a:ext cx="87858" cy="393448"/>
            </a:xfrm>
            <a:custGeom>
              <a:avLst/>
              <a:gdLst>
                <a:gd name="T0" fmla="*/ 59 w 100"/>
                <a:gd name="T1" fmla="*/ 451 h 452"/>
                <a:gd name="T2" fmla="*/ 59 w 100"/>
                <a:gd name="T3" fmla="*/ 451 h 452"/>
                <a:gd name="T4" fmla="*/ 0 w 100"/>
                <a:gd name="T5" fmla="*/ 392 h 452"/>
                <a:gd name="T6" fmla="*/ 0 w 100"/>
                <a:gd name="T7" fmla="*/ 59 h 452"/>
                <a:gd name="T8" fmla="*/ 59 w 100"/>
                <a:gd name="T9" fmla="*/ 0 h 452"/>
                <a:gd name="T10" fmla="*/ 99 w 100"/>
                <a:gd name="T11" fmla="*/ 59 h 452"/>
                <a:gd name="T12" fmla="*/ 99 w 100"/>
                <a:gd name="T13" fmla="*/ 392 h 452"/>
                <a:gd name="T14" fmla="*/ 59 w 100"/>
                <a:gd name="T15" fmla="*/ 45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452">
                  <a:moveTo>
                    <a:pt x="59" y="451"/>
                  </a:moveTo>
                  <a:lnTo>
                    <a:pt x="59" y="451"/>
                  </a:lnTo>
                  <a:cubicBezTo>
                    <a:pt x="20" y="451"/>
                    <a:pt x="0" y="431"/>
                    <a:pt x="0" y="39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0"/>
                    <a:pt x="20" y="0"/>
                    <a:pt x="59" y="0"/>
                  </a:cubicBezTo>
                  <a:cubicBezTo>
                    <a:pt x="79" y="0"/>
                    <a:pt x="99" y="20"/>
                    <a:pt x="99" y="59"/>
                  </a:cubicBezTo>
                  <a:cubicBezTo>
                    <a:pt x="99" y="392"/>
                    <a:pt x="99" y="392"/>
                    <a:pt x="99" y="392"/>
                  </a:cubicBezTo>
                  <a:cubicBezTo>
                    <a:pt x="99" y="431"/>
                    <a:pt x="79" y="451"/>
                    <a:pt x="59" y="45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8" name="Freeform 60">
              <a:extLst>
                <a:ext uri="{FF2B5EF4-FFF2-40B4-BE49-F238E27FC236}">
                  <a16:creationId xmlns:a16="http://schemas.microsoft.com/office/drawing/2014/main" id="{688BCFD5-0886-4F4B-9CD8-DF233FEFD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9944" y="7881139"/>
              <a:ext cx="87858" cy="389627"/>
            </a:xfrm>
            <a:custGeom>
              <a:avLst/>
              <a:gdLst>
                <a:gd name="T0" fmla="*/ 59 w 100"/>
                <a:gd name="T1" fmla="*/ 450 h 451"/>
                <a:gd name="T2" fmla="*/ 59 w 100"/>
                <a:gd name="T3" fmla="*/ 450 h 451"/>
                <a:gd name="T4" fmla="*/ 0 w 100"/>
                <a:gd name="T5" fmla="*/ 391 h 451"/>
                <a:gd name="T6" fmla="*/ 0 w 100"/>
                <a:gd name="T7" fmla="*/ 59 h 451"/>
                <a:gd name="T8" fmla="*/ 59 w 100"/>
                <a:gd name="T9" fmla="*/ 0 h 451"/>
                <a:gd name="T10" fmla="*/ 99 w 100"/>
                <a:gd name="T11" fmla="*/ 59 h 451"/>
                <a:gd name="T12" fmla="*/ 99 w 100"/>
                <a:gd name="T13" fmla="*/ 391 h 451"/>
                <a:gd name="T14" fmla="*/ 59 w 100"/>
                <a:gd name="T15" fmla="*/ 45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451">
                  <a:moveTo>
                    <a:pt x="59" y="450"/>
                  </a:moveTo>
                  <a:lnTo>
                    <a:pt x="59" y="450"/>
                  </a:lnTo>
                  <a:cubicBezTo>
                    <a:pt x="20" y="450"/>
                    <a:pt x="0" y="431"/>
                    <a:pt x="0" y="39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0"/>
                    <a:pt x="20" y="0"/>
                    <a:pt x="59" y="0"/>
                  </a:cubicBezTo>
                  <a:cubicBezTo>
                    <a:pt x="79" y="0"/>
                    <a:pt x="99" y="20"/>
                    <a:pt x="99" y="59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99" y="431"/>
                    <a:pt x="79" y="450"/>
                    <a:pt x="59" y="45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9" name="Freeform 61">
              <a:extLst>
                <a:ext uri="{FF2B5EF4-FFF2-40B4-BE49-F238E27FC236}">
                  <a16:creationId xmlns:a16="http://schemas.microsoft.com/office/drawing/2014/main" id="{BB34BFAC-4A74-614E-BDDB-D568F0FE8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9944" y="7441853"/>
              <a:ext cx="87858" cy="236832"/>
            </a:xfrm>
            <a:custGeom>
              <a:avLst/>
              <a:gdLst>
                <a:gd name="T0" fmla="*/ 59 w 100"/>
                <a:gd name="T1" fmla="*/ 274 h 275"/>
                <a:gd name="T2" fmla="*/ 59 w 100"/>
                <a:gd name="T3" fmla="*/ 274 h 275"/>
                <a:gd name="T4" fmla="*/ 0 w 100"/>
                <a:gd name="T5" fmla="*/ 215 h 275"/>
                <a:gd name="T6" fmla="*/ 0 w 100"/>
                <a:gd name="T7" fmla="*/ 59 h 275"/>
                <a:gd name="T8" fmla="*/ 59 w 100"/>
                <a:gd name="T9" fmla="*/ 0 h 275"/>
                <a:gd name="T10" fmla="*/ 99 w 100"/>
                <a:gd name="T11" fmla="*/ 59 h 275"/>
                <a:gd name="T12" fmla="*/ 99 w 100"/>
                <a:gd name="T13" fmla="*/ 215 h 275"/>
                <a:gd name="T14" fmla="*/ 59 w 100"/>
                <a:gd name="T15" fmla="*/ 274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275">
                  <a:moveTo>
                    <a:pt x="59" y="274"/>
                  </a:moveTo>
                  <a:lnTo>
                    <a:pt x="59" y="274"/>
                  </a:lnTo>
                  <a:cubicBezTo>
                    <a:pt x="20" y="274"/>
                    <a:pt x="0" y="255"/>
                    <a:pt x="0" y="215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0"/>
                    <a:pt x="20" y="0"/>
                    <a:pt x="59" y="0"/>
                  </a:cubicBezTo>
                  <a:cubicBezTo>
                    <a:pt x="79" y="0"/>
                    <a:pt x="99" y="20"/>
                    <a:pt x="99" y="59"/>
                  </a:cubicBezTo>
                  <a:cubicBezTo>
                    <a:pt x="99" y="215"/>
                    <a:pt x="99" y="215"/>
                    <a:pt x="99" y="215"/>
                  </a:cubicBezTo>
                  <a:cubicBezTo>
                    <a:pt x="99" y="255"/>
                    <a:pt x="79" y="274"/>
                    <a:pt x="59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0" name="Freeform 72">
              <a:extLst>
                <a:ext uri="{FF2B5EF4-FFF2-40B4-BE49-F238E27FC236}">
                  <a16:creationId xmlns:a16="http://schemas.microsoft.com/office/drawing/2014/main" id="{E9CEF2EB-2F47-6B44-8CB5-8C3516D2D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501" y="8981263"/>
              <a:ext cx="695217" cy="699036"/>
            </a:xfrm>
            <a:custGeom>
              <a:avLst/>
              <a:gdLst>
                <a:gd name="T0" fmla="*/ 803 w 804"/>
                <a:gd name="T1" fmla="*/ 392 h 805"/>
                <a:gd name="T2" fmla="*/ 803 w 804"/>
                <a:gd name="T3" fmla="*/ 392 h 805"/>
                <a:gd name="T4" fmla="*/ 391 w 804"/>
                <a:gd name="T5" fmla="*/ 804 h 805"/>
                <a:gd name="T6" fmla="*/ 0 w 804"/>
                <a:gd name="T7" fmla="*/ 392 h 805"/>
                <a:gd name="T8" fmla="*/ 391 w 804"/>
                <a:gd name="T9" fmla="*/ 0 h 805"/>
                <a:gd name="T10" fmla="*/ 803 w 804"/>
                <a:gd name="T11" fmla="*/ 392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805">
                  <a:moveTo>
                    <a:pt x="803" y="392"/>
                  </a:moveTo>
                  <a:lnTo>
                    <a:pt x="803" y="392"/>
                  </a:lnTo>
                  <a:cubicBezTo>
                    <a:pt x="803" y="627"/>
                    <a:pt x="626" y="804"/>
                    <a:pt x="391" y="804"/>
                  </a:cubicBezTo>
                  <a:cubicBezTo>
                    <a:pt x="176" y="804"/>
                    <a:pt x="0" y="627"/>
                    <a:pt x="0" y="392"/>
                  </a:cubicBezTo>
                  <a:cubicBezTo>
                    <a:pt x="0" y="177"/>
                    <a:pt x="176" y="0"/>
                    <a:pt x="391" y="0"/>
                  </a:cubicBezTo>
                  <a:cubicBezTo>
                    <a:pt x="626" y="0"/>
                    <a:pt x="803" y="177"/>
                    <a:pt x="803" y="39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1" name="Freeform 73">
              <a:extLst>
                <a:ext uri="{FF2B5EF4-FFF2-40B4-BE49-F238E27FC236}">
                  <a16:creationId xmlns:a16="http://schemas.microsoft.com/office/drawing/2014/main" id="{516215FC-87B2-EA43-9CA1-2289E25A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9576" y="6525083"/>
              <a:ext cx="695217" cy="695217"/>
            </a:xfrm>
            <a:custGeom>
              <a:avLst/>
              <a:gdLst>
                <a:gd name="T0" fmla="*/ 803 w 804"/>
                <a:gd name="T1" fmla="*/ 411 h 804"/>
                <a:gd name="T2" fmla="*/ 803 w 804"/>
                <a:gd name="T3" fmla="*/ 411 h 804"/>
                <a:gd name="T4" fmla="*/ 392 w 804"/>
                <a:gd name="T5" fmla="*/ 803 h 804"/>
                <a:gd name="T6" fmla="*/ 0 w 804"/>
                <a:gd name="T7" fmla="*/ 411 h 804"/>
                <a:gd name="T8" fmla="*/ 392 w 804"/>
                <a:gd name="T9" fmla="*/ 0 h 804"/>
                <a:gd name="T10" fmla="*/ 803 w 804"/>
                <a:gd name="T11" fmla="*/ 411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804">
                  <a:moveTo>
                    <a:pt x="803" y="411"/>
                  </a:moveTo>
                  <a:lnTo>
                    <a:pt x="803" y="411"/>
                  </a:lnTo>
                  <a:cubicBezTo>
                    <a:pt x="803" y="627"/>
                    <a:pt x="608" y="803"/>
                    <a:pt x="392" y="803"/>
                  </a:cubicBezTo>
                  <a:cubicBezTo>
                    <a:pt x="176" y="803"/>
                    <a:pt x="0" y="627"/>
                    <a:pt x="0" y="411"/>
                  </a:cubicBezTo>
                  <a:cubicBezTo>
                    <a:pt x="0" y="196"/>
                    <a:pt x="176" y="0"/>
                    <a:pt x="392" y="0"/>
                  </a:cubicBezTo>
                  <a:cubicBezTo>
                    <a:pt x="608" y="0"/>
                    <a:pt x="803" y="196"/>
                    <a:pt x="803" y="4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2" name="Freeform 74">
              <a:extLst>
                <a:ext uri="{FF2B5EF4-FFF2-40B4-BE49-F238E27FC236}">
                  <a16:creationId xmlns:a16="http://schemas.microsoft.com/office/drawing/2014/main" id="{1D748AE7-CD53-1143-9550-CCB7C2417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438" y="7185922"/>
              <a:ext cx="695217" cy="695217"/>
            </a:xfrm>
            <a:custGeom>
              <a:avLst/>
              <a:gdLst>
                <a:gd name="T0" fmla="*/ 803 w 804"/>
                <a:gd name="T1" fmla="*/ 412 h 804"/>
                <a:gd name="T2" fmla="*/ 803 w 804"/>
                <a:gd name="T3" fmla="*/ 412 h 804"/>
                <a:gd name="T4" fmla="*/ 392 w 804"/>
                <a:gd name="T5" fmla="*/ 803 h 804"/>
                <a:gd name="T6" fmla="*/ 0 w 804"/>
                <a:gd name="T7" fmla="*/ 412 h 804"/>
                <a:gd name="T8" fmla="*/ 392 w 804"/>
                <a:gd name="T9" fmla="*/ 0 h 804"/>
                <a:gd name="T10" fmla="*/ 803 w 804"/>
                <a:gd name="T11" fmla="*/ 412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804">
                  <a:moveTo>
                    <a:pt x="803" y="412"/>
                  </a:moveTo>
                  <a:lnTo>
                    <a:pt x="803" y="412"/>
                  </a:lnTo>
                  <a:cubicBezTo>
                    <a:pt x="803" y="627"/>
                    <a:pt x="608" y="803"/>
                    <a:pt x="392" y="803"/>
                  </a:cubicBezTo>
                  <a:cubicBezTo>
                    <a:pt x="177" y="803"/>
                    <a:pt x="0" y="627"/>
                    <a:pt x="0" y="412"/>
                  </a:cubicBezTo>
                  <a:cubicBezTo>
                    <a:pt x="0" y="176"/>
                    <a:pt x="177" y="0"/>
                    <a:pt x="392" y="0"/>
                  </a:cubicBezTo>
                  <a:cubicBezTo>
                    <a:pt x="608" y="0"/>
                    <a:pt x="803" y="176"/>
                    <a:pt x="803" y="41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3" name="Freeform 75">
              <a:extLst>
                <a:ext uri="{FF2B5EF4-FFF2-40B4-BE49-F238E27FC236}">
                  <a16:creationId xmlns:a16="http://schemas.microsoft.com/office/drawing/2014/main" id="{08ADB441-ABAB-464C-8A5C-8ABCD5901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7060" y="10153963"/>
              <a:ext cx="699036" cy="695217"/>
            </a:xfrm>
            <a:custGeom>
              <a:avLst/>
              <a:gdLst>
                <a:gd name="T0" fmla="*/ 804 w 805"/>
                <a:gd name="T1" fmla="*/ 411 h 804"/>
                <a:gd name="T2" fmla="*/ 804 w 805"/>
                <a:gd name="T3" fmla="*/ 411 h 804"/>
                <a:gd name="T4" fmla="*/ 392 w 805"/>
                <a:gd name="T5" fmla="*/ 803 h 804"/>
                <a:gd name="T6" fmla="*/ 0 w 805"/>
                <a:gd name="T7" fmla="*/ 411 h 804"/>
                <a:gd name="T8" fmla="*/ 392 w 805"/>
                <a:gd name="T9" fmla="*/ 0 h 804"/>
                <a:gd name="T10" fmla="*/ 804 w 805"/>
                <a:gd name="T11" fmla="*/ 411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5" h="804">
                  <a:moveTo>
                    <a:pt x="804" y="411"/>
                  </a:moveTo>
                  <a:lnTo>
                    <a:pt x="804" y="411"/>
                  </a:lnTo>
                  <a:cubicBezTo>
                    <a:pt x="804" y="626"/>
                    <a:pt x="627" y="803"/>
                    <a:pt x="392" y="803"/>
                  </a:cubicBezTo>
                  <a:cubicBezTo>
                    <a:pt x="177" y="803"/>
                    <a:pt x="0" y="626"/>
                    <a:pt x="0" y="411"/>
                  </a:cubicBezTo>
                  <a:cubicBezTo>
                    <a:pt x="0" y="195"/>
                    <a:pt x="177" y="0"/>
                    <a:pt x="392" y="0"/>
                  </a:cubicBezTo>
                  <a:cubicBezTo>
                    <a:pt x="627" y="0"/>
                    <a:pt x="804" y="195"/>
                    <a:pt x="804" y="41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4" name="Freeform 76">
              <a:extLst>
                <a:ext uri="{FF2B5EF4-FFF2-40B4-BE49-F238E27FC236}">
                  <a16:creationId xmlns:a16="http://schemas.microsoft.com/office/drawing/2014/main" id="{3F9F3C6C-4F1B-2D49-9BFE-2AB8159FD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7089" y="12037162"/>
              <a:ext cx="695217" cy="695217"/>
            </a:xfrm>
            <a:custGeom>
              <a:avLst/>
              <a:gdLst>
                <a:gd name="T0" fmla="*/ 803 w 804"/>
                <a:gd name="T1" fmla="*/ 412 h 804"/>
                <a:gd name="T2" fmla="*/ 803 w 804"/>
                <a:gd name="T3" fmla="*/ 412 h 804"/>
                <a:gd name="T4" fmla="*/ 392 w 804"/>
                <a:gd name="T5" fmla="*/ 803 h 804"/>
                <a:gd name="T6" fmla="*/ 0 w 804"/>
                <a:gd name="T7" fmla="*/ 412 h 804"/>
                <a:gd name="T8" fmla="*/ 392 w 804"/>
                <a:gd name="T9" fmla="*/ 0 h 804"/>
                <a:gd name="T10" fmla="*/ 803 w 804"/>
                <a:gd name="T11" fmla="*/ 412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804">
                  <a:moveTo>
                    <a:pt x="803" y="412"/>
                  </a:moveTo>
                  <a:lnTo>
                    <a:pt x="803" y="412"/>
                  </a:lnTo>
                  <a:cubicBezTo>
                    <a:pt x="803" y="627"/>
                    <a:pt x="627" y="803"/>
                    <a:pt x="392" y="803"/>
                  </a:cubicBezTo>
                  <a:cubicBezTo>
                    <a:pt x="176" y="803"/>
                    <a:pt x="0" y="627"/>
                    <a:pt x="0" y="412"/>
                  </a:cubicBezTo>
                  <a:cubicBezTo>
                    <a:pt x="0" y="177"/>
                    <a:pt x="176" y="0"/>
                    <a:pt x="392" y="0"/>
                  </a:cubicBezTo>
                  <a:cubicBezTo>
                    <a:pt x="627" y="0"/>
                    <a:pt x="803" y="177"/>
                    <a:pt x="803" y="41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5" name="Freeform 77">
              <a:extLst>
                <a:ext uri="{FF2B5EF4-FFF2-40B4-BE49-F238E27FC236}">
                  <a16:creationId xmlns:a16="http://schemas.microsoft.com/office/drawing/2014/main" id="{CEDD2FB4-312D-6145-8CC3-A2736F6AC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7337" y="8916324"/>
              <a:ext cx="695217" cy="699038"/>
            </a:xfrm>
            <a:custGeom>
              <a:avLst/>
              <a:gdLst>
                <a:gd name="T0" fmla="*/ 803 w 804"/>
                <a:gd name="T1" fmla="*/ 392 h 805"/>
                <a:gd name="T2" fmla="*/ 803 w 804"/>
                <a:gd name="T3" fmla="*/ 392 h 805"/>
                <a:gd name="T4" fmla="*/ 391 w 804"/>
                <a:gd name="T5" fmla="*/ 804 h 805"/>
                <a:gd name="T6" fmla="*/ 0 w 804"/>
                <a:gd name="T7" fmla="*/ 392 h 805"/>
                <a:gd name="T8" fmla="*/ 391 w 804"/>
                <a:gd name="T9" fmla="*/ 0 h 805"/>
                <a:gd name="T10" fmla="*/ 803 w 804"/>
                <a:gd name="T11" fmla="*/ 392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805">
                  <a:moveTo>
                    <a:pt x="803" y="392"/>
                  </a:moveTo>
                  <a:lnTo>
                    <a:pt x="803" y="392"/>
                  </a:lnTo>
                  <a:cubicBezTo>
                    <a:pt x="803" y="627"/>
                    <a:pt x="626" y="804"/>
                    <a:pt x="391" y="804"/>
                  </a:cubicBezTo>
                  <a:cubicBezTo>
                    <a:pt x="176" y="804"/>
                    <a:pt x="0" y="627"/>
                    <a:pt x="0" y="392"/>
                  </a:cubicBezTo>
                  <a:cubicBezTo>
                    <a:pt x="0" y="176"/>
                    <a:pt x="176" y="0"/>
                    <a:pt x="391" y="0"/>
                  </a:cubicBezTo>
                  <a:cubicBezTo>
                    <a:pt x="626" y="0"/>
                    <a:pt x="803" y="176"/>
                    <a:pt x="803" y="39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6" name="Freeform 78">
              <a:extLst>
                <a:ext uri="{FF2B5EF4-FFF2-40B4-BE49-F238E27FC236}">
                  <a16:creationId xmlns:a16="http://schemas.microsoft.com/office/drawing/2014/main" id="{AC92E9A3-639D-3F40-AFC5-1918820B6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2648" y="5810768"/>
              <a:ext cx="699036" cy="695217"/>
            </a:xfrm>
            <a:custGeom>
              <a:avLst/>
              <a:gdLst>
                <a:gd name="T0" fmla="*/ 804 w 805"/>
                <a:gd name="T1" fmla="*/ 392 h 804"/>
                <a:gd name="T2" fmla="*/ 804 w 805"/>
                <a:gd name="T3" fmla="*/ 392 h 804"/>
                <a:gd name="T4" fmla="*/ 412 w 805"/>
                <a:gd name="T5" fmla="*/ 803 h 804"/>
                <a:gd name="T6" fmla="*/ 0 w 805"/>
                <a:gd name="T7" fmla="*/ 392 h 804"/>
                <a:gd name="T8" fmla="*/ 412 w 805"/>
                <a:gd name="T9" fmla="*/ 0 h 804"/>
                <a:gd name="T10" fmla="*/ 804 w 805"/>
                <a:gd name="T11" fmla="*/ 392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5" h="804">
                  <a:moveTo>
                    <a:pt x="804" y="392"/>
                  </a:moveTo>
                  <a:lnTo>
                    <a:pt x="804" y="392"/>
                  </a:lnTo>
                  <a:cubicBezTo>
                    <a:pt x="804" y="627"/>
                    <a:pt x="627" y="803"/>
                    <a:pt x="412" y="803"/>
                  </a:cubicBezTo>
                  <a:cubicBezTo>
                    <a:pt x="177" y="803"/>
                    <a:pt x="0" y="627"/>
                    <a:pt x="0" y="392"/>
                  </a:cubicBezTo>
                  <a:cubicBezTo>
                    <a:pt x="0" y="176"/>
                    <a:pt x="177" y="0"/>
                    <a:pt x="412" y="0"/>
                  </a:cubicBezTo>
                  <a:cubicBezTo>
                    <a:pt x="627" y="0"/>
                    <a:pt x="804" y="176"/>
                    <a:pt x="804" y="39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7" name="Freeform 79">
              <a:extLst>
                <a:ext uri="{FF2B5EF4-FFF2-40B4-BE49-F238E27FC236}">
                  <a16:creationId xmlns:a16="http://schemas.microsoft.com/office/drawing/2014/main" id="{C707F818-AD72-4D49-8210-254D7C6EF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3455" y="8339524"/>
              <a:ext cx="695217" cy="695217"/>
            </a:xfrm>
            <a:custGeom>
              <a:avLst/>
              <a:gdLst>
                <a:gd name="T0" fmla="*/ 803 w 804"/>
                <a:gd name="T1" fmla="*/ 412 h 804"/>
                <a:gd name="T2" fmla="*/ 803 w 804"/>
                <a:gd name="T3" fmla="*/ 412 h 804"/>
                <a:gd name="T4" fmla="*/ 412 w 804"/>
                <a:gd name="T5" fmla="*/ 803 h 804"/>
                <a:gd name="T6" fmla="*/ 0 w 804"/>
                <a:gd name="T7" fmla="*/ 412 h 804"/>
                <a:gd name="T8" fmla="*/ 412 w 804"/>
                <a:gd name="T9" fmla="*/ 0 h 804"/>
                <a:gd name="T10" fmla="*/ 803 w 804"/>
                <a:gd name="T11" fmla="*/ 412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804">
                  <a:moveTo>
                    <a:pt x="803" y="412"/>
                  </a:moveTo>
                  <a:lnTo>
                    <a:pt x="803" y="412"/>
                  </a:lnTo>
                  <a:cubicBezTo>
                    <a:pt x="803" y="627"/>
                    <a:pt x="627" y="803"/>
                    <a:pt x="412" y="803"/>
                  </a:cubicBezTo>
                  <a:cubicBezTo>
                    <a:pt x="197" y="803"/>
                    <a:pt x="0" y="627"/>
                    <a:pt x="0" y="412"/>
                  </a:cubicBezTo>
                  <a:cubicBezTo>
                    <a:pt x="0" y="177"/>
                    <a:pt x="197" y="0"/>
                    <a:pt x="412" y="0"/>
                  </a:cubicBezTo>
                  <a:cubicBezTo>
                    <a:pt x="627" y="0"/>
                    <a:pt x="803" y="177"/>
                    <a:pt x="803" y="41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8" name="Freeform 80">
              <a:extLst>
                <a:ext uri="{FF2B5EF4-FFF2-40B4-BE49-F238E27FC236}">
                  <a16:creationId xmlns:a16="http://schemas.microsoft.com/office/drawing/2014/main" id="{67EE4268-CF9A-BB41-B475-7C9F3C5D5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2180" y="11750670"/>
              <a:ext cx="695217" cy="695217"/>
            </a:xfrm>
            <a:custGeom>
              <a:avLst/>
              <a:gdLst>
                <a:gd name="T0" fmla="*/ 803 w 804"/>
                <a:gd name="T1" fmla="*/ 391 h 804"/>
                <a:gd name="T2" fmla="*/ 803 w 804"/>
                <a:gd name="T3" fmla="*/ 391 h 804"/>
                <a:gd name="T4" fmla="*/ 411 w 804"/>
                <a:gd name="T5" fmla="*/ 803 h 804"/>
                <a:gd name="T6" fmla="*/ 0 w 804"/>
                <a:gd name="T7" fmla="*/ 391 h 804"/>
                <a:gd name="T8" fmla="*/ 411 w 804"/>
                <a:gd name="T9" fmla="*/ 0 h 804"/>
                <a:gd name="T10" fmla="*/ 803 w 804"/>
                <a:gd name="T11" fmla="*/ 391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804">
                  <a:moveTo>
                    <a:pt x="803" y="391"/>
                  </a:moveTo>
                  <a:lnTo>
                    <a:pt x="803" y="391"/>
                  </a:lnTo>
                  <a:cubicBezTo>
                    <a:pt x="803" y="626"/>
                    <a:pt x="626" y="803"/>
                    <a:pt x="411" y="803"/>
                  </a:cubicBezTo>
                  <a:cubicBezTo>
                    <a:pt x="176" y="803"/>
                    <a:pt x="0" y="626"/>
                    <a:pt x="0" y="391"/>
                  </a:cubicBezTo>
                  <a:cubicBezTo>
                    <a:pt x="0" y="176"/>
                    <a:pt x="176" y="0"/>
                    <a:pt x="411" y="0"/>
                  </a:cubicBezTo>
                  <a:cubicBezTo>
                    <a:pt x="626" y="0"/>
                    <a:pt x="803" y="176"/>
                    <a:pt x="803" y="39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9" name="Freeform 81">
              <a:extLst>
                <a:ext uri="{FF2B5EF4-FFF2-40B4-BE49-F238E27FC236}">
                  <a16:creationId xmlns:a16="http://schemas.microsoft.com/office/drawing/2014/main" id="{1DC8B2F3-7A81-1543-831B-82334195F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9354" y="8897226"/>
              <a:ext cx="699036" cy="695217"/>
            </a:xfrm>
            <a:custGeom>
              <a:avLst/>
              <a:gdLst>
                <a:gd name="T0" fmla="*/ 804 w 805"/>
                <a:gd name="T1" fmla="*/ 411 h 804"/>
                <a:gd name="T2" fmla="*/ 804 w 805"/>
                <a:gd name="T3" fmla="*/ 411 h 804"/>
                <a:gd name="T4" fmla="*/ 392 w 805"/>
                <a:gd name="T5" fmla="*/ 803 h 804"/>
                <a:gd name="T6" fmla="*/ 0 w 805"/>
                <a:gd name="T7" fmla="*/ 411 h 804"/>
                <a:gd name="T8" fmla="*/ 392 w 805"/>
                <a:gd name="T9" fmla="*/ 0 h 804"/>
                <a:gd name="T10" fmla="*/ 804 w 805"/>
                <a:gd name="T11" fmla="*/ 411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5" h="804">
                  <a:moveTo>
                    <a:pt x="804" y="411"/>
                  </a:moveTo>
                  <a:lnTo>
                    <a:pt x="804" y="411"/>
                  </a:lnTo>
                  <a:cubicBezTo>
                    <a:pt x="804" y="627"/>
                    <a:pt x="627" y="803"/>
                    <a:pt x="392" y="803"/>
                  </a:cubicBezTo>
                  <a:cubicBezTo>
                    <a:pt x="177" y="803"/>
                    <a:pt x="0" y="627"/>
                    <a:pt x="0" y="411"/>
                  </a:cubicBezTo>
                  <a:cubicBezTo>
                    <a:pt x="0" y="195"/>
                    <a:pt x="177" y="0"/>
                    <a:pt x="392" y="0"/>
                  </a:cubicBezTo>
                  <a:cubicBezTo>
                    <a:pt x="627" y="0"/>
                    <a:pt x="804" y="195"/>
                    <a:pt x="804" y="41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5FDC817-F041-AB45-825C-8C3CFEAE176D}"/>
                </a:ext>
              </a:extLst>
            </p:cNvPr>
            <p:cNvSpPr txBox="1"/>
            <p:nvPr/>
          </p:nvSpPr>
          <p:spPr>
            <a:xfrm>
              <a:off x="2960516" y="6604181"/>
              <a:ext cx="28742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Text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9A80A68-FB06-3745-8096-76757148EE14}"/>
                </a:ext>
              </a:extLst>
            </p:cNvPr>
            <p:cNvSpPr txBox="1"/>
            <p:nvPr/>
          </p:nvSpPr>
          <p:spPr>
            <a:xfrm>
              <a:off x="2960516" y="9141641"/>
              <a:ext cx="28742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Text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9ED0F88-B467-504F-939A-3A7023516D35}"/>
                </a:ext>
              </a:extLst>
            </p:cNvPr>
            <p:cNvSpPr txBox="1"/>
            <p:nvPr/>
          </p:nvSpPr>
          <p:spPr>
            <a:xfrm>
              <a:off x="6252356" y="7289981"/>
              <a:ext cx="28742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Text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7F4E596-F8B7-524D-8B72-CC434794D231}"/>
                </a:ext>
              </a:extLst>
            </p:cNvPr>
            <p:cNvSpPr txBox="1"/>
            <p:nvPr/>
          </p:nvSpPr>
          <p:spPr>
            <a:xfrm>
              <a:off x="6252356" y="10220083"/>
              <a:ext cx="28742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Text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496C631-6C9C-5542-96B0-BF15257B1D44}"/>
                </a:ext>
              </a:extLst>
            </p:cNvPr>
            <p:cNvSpPr txBox="1"/>
            <p:nvPr/>
          </p:nvSpPr>
          <p:spPr>
            <a:xfrm>
              <a:off x="9384176" y="9073061"/>
              <a:ext cx="28742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Text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37E4406-310A-554D-B77B-C329A98434DD}"/>
                </a:ext>
              </a:extLst>
            </p:cNvPr>
            <p:cNvSpPr txBox="1"/>
            <p:nvPr/>
          </p:nvSpPr>
          <p:spPr>
            <a:xfrm>
              <a:off x="9862603" y="11335551"/>
              <a:ext cx="28742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Text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A55CFEBF-B5E5-DF42-9242-E77AE5DE4D7E}"/>
                </a:ext>
              </a:extLst>
            </p:cNvPr>
            <p:cNvSpPr txBox="1"/>
            <p:nvPr/>
          </p:nvSpPr>
          <p:spPr>
            <a:xfrm>
              <a:off x="15673059" y="5806402"/>
              <a:ext cx="28742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Text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F31C43A-CE8E-F341-8FA2-03A212D8C13B}"/>
                </a:ext>
              </a:extLst>
            </p:cNvPr>
            <p:cNvSpPr txBox="1"/>
            <p:nvPr/>
          </p:nvSpPr>
          <p:spPr>
            <a:xfrm>
              <a:off x="12499860" y="8365928"/>
              <a:ext cx="28742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Text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70BCC1C-AB54-C24C-AE4F-FDD3E3889228}"/>
                </a:ext>
              </a:extLst>
            </p:cNvPr>
            <p:cNvSpPr txBox="1"/>
            <p:nvPr/>
          </p:nvSpPr>
          <p:spPr>
            <a:xfrm>
              <a:off x="12797040" y="11772068"/>
              <a:ext cx="28742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Text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83DF7F1-DF7B-4A42-BA39-309C842D63EE}"/>
                </a:ext>
              </a:extLst>
            </p:cNvPr>
            <p:cNvSpPr txBox="1"/>
            <p:nvPr/>
          </p:nvSpPr>
          <p:spPr>
            <a:xfrm>
              <a:off x="16348062" y="8918944"/>
              <a:ext cx="20651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231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ight Arrow 54">
            <a:extLst>
              <a:ext uri="{FF2B5EF4-FFF2-40B4-BE49-F238E27FC236}">
                <a16:creationId xmlns:a16="http://schemas.microsoft.com/office/drawing/2014/main" id="{D3220177-6235-DE4B-AF6E-B53CA259335E}"/>
              </a:ext>
            </a:extLst>
          </p:cNvPr>
          <p:cNvSpPr/>
          <p:nvPr/>
        </p:nvSpPr>
        <p:spPr>
          <a:xfrm>
            <a:off x="17028514" y="8525726"/>
            <a:ext cx="5728178" cy="3811394"/>
          </a:xfrm>
          <a:prstGeom prst="rightArrow">
            <a:avLst>
              <a:gd name="adj1" fmla="val 65611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8BC8ABC-D0A0-624A-B519-B05F42DC7CF1}"/>
              </a:ext>
            </a:extLst>
          </p:cNvPr>
          <p:cNvSpPr/>
          <p:nvPr/>
        </p:nvSpPr>
        <p:spPr>
          <a:xfrm>
            <a:off x="19194757" y="10019766"/>
            <a:ext cx="2821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77F77B-0D80-7E41-8A74-8B48E4708670}"/>
              </a:ext>
            </a:extLst>
          </p:cNvPr>
          <p:cNvSpPr/>
          <p:nvPr/>
        </p:nvSpPr>
        <p:spPr>
          <a:xfrm>
            <a:off x="18157094" y="9977463"/>
            <a:ext cx="1037663" cy="103766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CE72BB17-6F86-9243-A2F6-07BD1D1C16DE}"/>
              </a:ext>
            </a:extLst>
          </p:cNvPr>
          <p:cNvSpPr/>
          <p:nvPr/>
        </p:nvSpPr>
        <p:spPr>
          <a:xfrm>
            <a:off x="13181161" y="7264914"/>
            <a:ext cx="5728178" cy="3811394"/>
          </a:xfrm>
          <a:prstGeom prst="rightArrow">
            <a:avLst>
              <a:gd name="adj1" fmla="val 65611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438F7AA-C84A-364F-AF17-C13DF8F29959}"/>
              </a:ext>
            </a:extLst>
          </p:cNvPr>
          <p:cNvSpPr/>
          <p:nvPr/>
        </p:nvSpPr>
        <p:spPr>
          <a:xfrm>
            <a:off x="15432917" y="8783979"/>
            <a:ext cx="2821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Service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06CD6C8-92F9-D143-94DD-AD587B3AEED5}"/>
              </a:ext>
            </a:extLst>
          </p:cNvPr>
          <p:cNvSpPr/>
          <p:nvPr/>
        </p:nvSpPr>
        <p:spPr>
          <a:xfrm>
            <a:off x="14355927" y="8644209"/>
            <a:ext cx="1037663" cy="103766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E1836153-F52C-C342-814B-725B0B9AA740}"/>
              </a:ext>
            </a:extLst>
          </p:cNvPr>
          <p:cNvSpPr/>
          <p:nvPr/>
        </p:nvSpPr>
        <p:spPr>
          <a:xfrm>
            <a:off x="9402503" y="6149911"/>
            <a:ext cx="5728178" cy="3811394"/>
          </a:xfrm>
          <a:prstGeom prst="rightArrow">
            <a:avLst>
              <a:gd name="adj1" fmla="val 65611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0D063E0-B622-0248-BA4C-0DBBD71B531A}"/>
              </a:ext>
            </a:extLst>
          </p:cNvPr>
          <p:cNvSpPr/>
          <p:nvPr/>
        </p:nvSpPr>
        <p:spPr>
          <a:xfrm>
            <a:off x="11660299" y="7679324"/>
            <a:ext cx="2821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Acquisition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762860B-095B-7947-8733-63FAB2BBC52B}"/>
              </a:ext>
            </a:extLst>
          </p:cNvPr>
          <p:cNvSpPr/>
          <p:nvPr/>
        </p:nvSpPr>
        <p:spPr>
          <a:xfrm>
            <a:off x="10531765" y="7464337"/>
            <a:ext cx="1037663" cy="103766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F1FA4B8A-0576-5646-A75E-954A408D2CC5}"/>
              </a:ext>
            </a:extLst>
          </p:cNvPr>
          <p:cNvSpPr/>
          <p:nvPr/>
        </p:nvSpPr>
        <p:spPr>
          <a:xfrm>
            <a:off x="5584646" y="5034908"/>
            <a:ext cx="5728178" cy="3811394"/>
          </a:xfrm>
          <a:prstGeom prst="rightArrow">
            <a:avLst>
              <a:gd name="adj1" fmla="val 65611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62C46F0-BBF3-5342-B7F5-5B5F5D68D12C}"/>
              </a:ext>
            </a:extLst>
          </p:cNvPr>
          <p:cNvSpPr/>
          <p:nvPr/>
        </p:nvSpPr>
        <p:spPr>
          <a:xfrm>
            <a:off x="7575717" y="6558447"/>
            <a:ext cx="3239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6CFB32-79C5-094C-B84C-3DEF6A6024D4}"/>
              </a:ext>
            </a:extLst>
          </p:cNvPr>
          <p:cNvSpPr/>
          <p:nvPr/>
        </p:nvSpPr>
        <p:spPr>
          <a:xfrm>
            <a:off x="6638191" y="6405403"/>
            <a:ext cx="1037663" cy="103766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1" name="CuadroTexto 350">
            <a:extLst>
              <a:ext uri="{FF2B5EF4-FFF2-40B4-BE49-F238E27FC236}">
                <a16:creationId xmlns:a16="http://schemas.microsoft.com/office/drawing/2014/main" id="{F23B00E4-3DFF-434D-9CD9-A2E2254C4997}"/>
              </a:ext>
            </a:extLst>
          </p:cNvPr>
          <p:cNvSpPr txBox="1"/>
          <p:nvPr/>
        </p:nvSpPr>
        <p:spPr>
          <a:xfrm>
            <a:off x="3700790" y="1022190"/>
            <a:ext cx="169761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 Infographics</a:t>
            </a:r>
          </a:p>
        </p:txBody>
      </p:sp>
      <p:sp>
        <p:nvSpPr>
          <p:cNvPr id="52" name="CuadroTexto 351">
            <a:extLst>
              <a:ext uri="{FF2B5EF4-FFF2-40B4-BE49-F238E27FC236}">
                <a16:creationId xmlns:a16="http://schemas.microsoft.com/office/drawing/2014/main" id="{24F00CFF-5B16-CD44-8B13-E2EEA53B0AF8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D4A513FC-7B64-5D42-8555-1DAE1E6CF547}"/>
              </a:ext>
            </a:extLst>
          </p:cNvPr>
          <p:cNvSpPr/>
          <p:nvPr/>
        </p:nvSpPr>
        <p:spPr>
          <a:xfrm>
            <a:off x="1763626" y="3766548"/>
            <a:ext cx="5728178" cy="3811394"/>
          </a:xfrm>
          <a:prstGeom prst="rightArrow">
            <a:avLst>
              <a:gd name="adj1" fmla="val 65611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5B0DC28-A912-2246-A4DF-9709DC953182}"/>
              </a:ext>
            </a:extLst>
          </p:cNvPr>
          <p:cNvSpPr/>
          <p:nvPr/>
        </p:nvSpPr>
        <p:spPr>
          <a:xfrm>
            <a:off x="3788970" y="5290085"/>
            <a:ext cx="2821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81501C5-D6BC-0D44-8518-09D76211CD5D}"/>
              </a:ext>
            </a:extLst>
          </p:cNvPr>
          <p:cNvSpPr/>
          <p:nvPr/>
        </p:nvSpPr>
        <p:spPr>
          <a:xfrm>
            <a:off x="2372301" y="5134092"/>
            <a:ext cx="1037663" cy="1037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E161E20-E622-CB4B-BD5D-AB6D0E741848}"/>
              </a:ext>
            </a:extLst>
          </p:cNvPr>
          <p:cNvSpPr txBox="1"/>
          <p:nvPr/>
        </p:nvSpPr>
        <p:spPr>
          <a:xfrm>
            <a:off x="1753510" y="7134904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D2F64B-CF48-DE46-9943-86EC64E837BF}"/>
              </a:ext>
            </a:extLst>
          </p:cNvPr>
          <p:cNvSpPr txBox="1"/>
          <p:nvPr/>
        </p:nvSpPr>
        <p:spPr>
          <a:xfrm>
            <a:off x="5690510" y="8430304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8147F9B-E4FA-934A-92F7-4534F029B77A}"/>
              </a:ext>
            </a:extLst>
          </p:cNvPr>
          <p:cNvSpPr txBox="1"/>
          <p:nvPr/>
        </p:nvSpPr>
        <p:spPr>
          <a:xfrm>
            <a:off x="9424310" y="9547904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2481EFA-F4A2-E644-BC3B-0EBB4316C730}"/>
              </a:ext>
            </a:extLst>
          </p:cNvPr>
          <p:cNvSpPr txBox="1"/>
          <p:nvPr/>
        </p:nvSpPr>
        <p:spPr>
          <a:xfrm>
            <a:off x="13208910" y="10640104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5FB73F-97D9-A144-A69B-250AE6653C6C}"/>
              </a:ext>
            </a:extLst>
          </p:cNvPr>
          <p:cNvSpPr txBox="1"/>
          <p:nvPr/>
        </p:nvSpPr>
        <p:spPr>
          <a:xfrm>
            <a:off x="17069710" y="11884704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6" name="Forma libre 441">
            <a:extLst>
              <a:ext uri="{FF2B5EF4-FFF2-40B4-BE49-F238E27FC236}">
                <a16:creationId xmlns:a16="http://schemas.microsoft.com/office/drawing/2014/main" id="{2229D498-3400-7B4E-80AA-BCAA16E09C51}"/>
              </a:ext>
            </a:extLst>
          </p:cNvPr>
          <p:cNvSpPr/>
          <p:nvPr/>
        </p:nvSpPr>
        <p:spPr>
          <a:xfrm>
            <a:off x="2535457" y="5344188"/>
            <a:ext cx="655475" cy="595421"/>
          </a:xfrm>
          <a:custGeom>
            <a:avLst/>
            <a:gdLst>
              <a:gd name="connsiteX0" fmla="*/ 521343 w 655474"/>
              <a:gd name="connsiteY0" fmla="*/ 958 h 595421"/>
              <a:gd name="connsiteX1" fmla="*/ 340041 w 655474"/>
              <a:gd name="connsiteY1" fmla="*/ 87045 h 595421"/>
              <a:gd name="connsiteX2" fmla="*/ 223981 w 655474"/>
              <a:gd name="connsiteY2" fmla="*/ 149640 h 595421"/>
              <a:gd name="connsiteX3" fmla="*/ 60431 w 655474"/>
              <a:gd name="connsiteY3" fmla="*/ 149640 h 595421"/>
              <a:gd name="connsiteX4" fmla="*/ 958 w 655474"/>
              <a:gd name="connsiteY4" fmla="*/ 298320 h 595421"/>
              <a:gd name="connsiteX5" fmla="*/ 60430 w 655474"/>
              <a:gd name="connsiteY5" fmla="*/ 447002 h 595421"/>
              <a:gd name="connsiteX6" fmla="*/ 223979 w 655474"/>
              <a:gd name="connsiteY6" fmla="*/ 447002 h 595421"/>
              <a:gd name="connsiteX7" fmla="*/ 340039 w 655474"/>
              <a:gd name="connsiteY7" fmla="*/ 509596 h 595421"/>
              <a:gd name="connsiteX8" fmla="*/ 521341 w 655474"/>
              <a:gd name="connsiteY8" fmla="*/ 595683 h 595421"/>
              <a:gd name="connsiteX9" fmla="*/ 655155 w 655474"/>
              <a:gd name="connsiteY9" fmla="*/ 298320 h 595421"/>
              <a:gd name="connsiteX10" fmla="*/ 521343 w 655474"/>
              <a:gd name="connsiteY10" fmla="*/ 958 h 595421"/>
              <a:gd name="connsiteX11" fmla="*/ 521343 w 655474"/>
              <a:gd name="connsiteY11" fmla="*/ 536210 h 595421"/>
              <a:gd name="connsiteX12" fmla="*/ 447002 w 655474"/>
              <a:gd name="connsiteY12" fmla="*/ 298320 h 595421"/>
              <a:gd name="connsiteX13" fmla="*/ 521343 w 655474"/>
              <a:gd name="connsiteY13" fmla="*/ 60430 h 595421"/>
              <a:gd name="connsiteX14" fmla="*/ 595683 w 655474"/>
              <a:gd name="connsiteY14" fmla="*/ 298320 h 595421"/>
              <a:gd name="connsiteX15" fmla="*/ 521343 w 655474"/>
              <a:gd name="connsiteY15" fmla="*/ 536210 h 5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55474" h="595421">
                <a:moveTo>
                  <a:pt x="521343" y="958"/>
                </a:moveTo>
                <a:cubicBezTo>
                  <a:pt x="442037" y="958"/>
                  <a:pt x="387857" y="46692"/>
                  <a:pt x="340041" y="87045"/>
                </a:cubicBezTo>
                <a:cubicBezTo>
                  <a:pt x="300224" y="120618"/>
                  <a:pt x="265879" y="149640"/>
                  <a:pt x="223981" y="149640"/>
                </a:cubicBezTo>
                <a:lnTo>
                  <a:pt x="60431" y="149640"/>
                </a:lnTo>
                <a:cubicBezTo>
                  <a:pt x="19574" y="149640"/>
                  <a:pt x="958" y="226716"/>
                  <a:pt x="958" y="298320"/>
                </a:cubicBezTo>
                <a:cubicBezTo>
                  <a:pt x="958" y="369925"/>
                  <a:pt x="19574" y="447002"/>
                  <a:pt x="60430" y="447002"/>
                </a:cubicBezTo>
                <a:lnTo>
                  <a:pt x="223979" y="447002"/>
                </a:lnTo>
                <a:cubicBezTo>
                  <a:pt x="265877" y="447002"/>
                  <a:pt x="300223" y="476024"/>
                  <a:pt x="340039" y="509596"/>
                </a:cubicBezTo>
                <a:cubicBezTo>
                  <a:pt x="387856" y="549948"/>
                  <a:pt x="442035" y="595683"/>
                  <a:pt x="521341" y="595683"/>
                </a:cubicBezTo>
                <a:cubicBezTo>
                  <a:pt x="609183" y="595683"/>
                  <a:pt x="655155" y="446079"/>
                  <a:pt x="655155" y="298320"/>
                </a:cubicBezTo>
                <a:cubicBezTo>
                  <a:pt x="655155" y="150561"/>
                  <a:pt x="609183" y="958"/>
                  <a:pt x="521343" y="958"/>
                </a:cubicBezTo>
                <a:close/>
                <a:moveTo>
                  <a:pt x="521343" y="536210"/>
                </a:moveTo>
                <a:cubicBezTo>
                  <a:pt x="496096" y="536210"/>
                  <a:pt x="447002" y="452235"/>
                  <a:pt x="447002" y="298320"/>
                </a:cubicBezTo>
                <a:cubicBezTo>
                  <a:pt x="447002" y="144405"/>
                  <a:pt x="496096" y="60430"/>
                  <a:pt x="521343" y="60430"/>
                </a:cubicBezTo>
                <a:cubicBezTo>
                  <a:pt x="546588" y="60430"/>
                  <a:pt x="595683" y="144405"/>
                  <a:pt x="595683" y="298320"/>
                </a:cubicBezTo>
                <a:cubicBezTo>
                  <a:pt x="595683" y="452235"/>
                  <a:pt x="546588" y="536210"/>
                  <a:pt x="521343" y="53621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" name="Forma libre 442">
            <a:extLst>
              <a:ext uri="{FF2B5EF4-FFF2-40B4-BE49-F238E27FC236}">
                <a16:creationId xmlns:a16="http://schemas.microsoft.com/office/drawing/2014/main" id="{DE32F83E-013F-494D-9776-CEEA2E0DE522}"/>
              </a:ext>
            </a:extLst>
          </p:cNvPr>
          <p:cNvSpPr/>
          <p:nvPr/>
        </p:nvSpPr>
        <p:spPr>
          <a:xfrm>
            <a:off x="3011237" y="5555023"/>
            <a:ext cx="90719" cy="173771"/>
          </a:xfrm>
          <a:custGeom>
            <a:avLst/>
            <a:gdLst>
              <a:gd name="connsiteX0" fmla="*/ 23439 w 90718"/>
              <a:gd name="connsiteY0" fmla="*/ 1429 h 173771"/>
              <a:gd name="connsiteX1" fmla="*/ 11217 w 90718"/>
              <a:gd name="connsiteY1" fmla="*/ 3571 h 173771"/>
              <a:gd name="connsiteX2" fmla="*/ 4883 w 90718"/>
              <a:gd name="connsiteY2" fmla="*/ 14217 h 173771"/>
              <a:gd name="connsiteX3" fmla="*/ 958 w 90718"/>
              <a:gd name="connsiteY3" fmla="*/ 87487 h 173771"/>
              <a:gd name="connsiteX4" fmla="*/ 4913 w 90718"/>
              <a:gd name="connsiteY4" fmla="*/ 160727 h 173771"/>
              <a:gd name="connsiteX5" fmla="*/ 11247 w 90718"/>
              <a:gd name="connsiteY5" fmla="*/ 171373 h 173771"/>
              <a:gd name="connsiteX6" fmla="*/ 19691 w 90718"/>
              <a:gd name="connsiteY6" fmla="*/ 173990 h 173771"/>
              <a:gd name="connsiteX7" fmla="*/ 23437 w 90718"/>
              <a:gd name="connsiteY7" fmla="*/ 173515 h 173771"/>
              <a:gd name="connsiteX8" fmla="*/ 90165 w 90718"/>
              <a:gd name="connsiteY8" fmla="*/ 87488 h 173771"/>
              <a:gd name="connsiteX9" fmla="*/ 23439 w 90718"/>
              <a:gd name="connsiteY9" fmla="*/ 1429 h 17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718" h="173771">
                <a:moveTo>
                  <a:pt x="23439" y="1429"/>
                </a:moveTo>
                <a:cubicBezTo>
                  <a:pt x="19157" y="358"/>
                  <a:pt x="14786" y="1131"/>
                  <a:pt x="11217" y="3571"/>
                </a:cubicBezTo>
                <a:cubicBezTo>
                  <a:pt x="7648" y="6039"/>
                  <a:pt x="5359" y="9934"/>
                  <a:pt x="4883" y="14217"/>
                </a:cubicBezTo>
                <a:cubicBezTo>
                  <a:pt x="2237" y="39047"/>
                  <a:pt x="958" y="63014"/>
                  <a:pt x="958" y="87487"/>
                </a:cubicBezTo>
                <a:cubicBezTo>
                  <a:pt x="958" y="111959"/>
                  <a:pt x="2237" y="135927"/>
                  <a:pt x="4913" y="160727"/>
                </a:cubicBezTo>
                <a:cubicBezTo>
                  <a:pt x="5388" y="165040"/>
                  <a:pt x="7678" y="168905"/>
                  <a:pt x="11247" y="171373"/>
                </a:cubicBezTo>
                <a:cubicBezTo>
                  <a:pt x="13745" y="173098"/>
                  <a:pt x="16718" y="173990"/>
                  <a:pt x="19691" y="173990"/>
                </a:cubicBezTo>
                <a:cubicBezTo>
                  <a:pt x="20939" y="173990"/>
                  <a:pt x="22189" y="173842"/>
                  <a:pt x="23437" y="173515"/>
                </a:cubicBezTo>
                <a:cubicBezTo>
                  <a:pt x="62719" y="163285"/>
                  <a:pt x="90165" y="127900"/>
                  <a:pt x="90165" y="87488"/>
                </a:cubicBezTo>
                <a:cubicBezTo>
                  <a:pt x="90167" y="47075"/>
                  <a:pt x="62720" y="11688"/>
                  <a:pt x="23439" y="142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8" name="Forma libre 443">
            <a:extLst>
              <a:ext uri="{FF2B5EF4-FFF2-40B4-BE49-F238E27FC236}">
                <a16:creationId xmlns:a16="http://schemas.microsoft.com/office/drawing/2014/main" id="{C2919806-6FE2-974F-8977-E6E5996913DE}"/>
              </a:ext>
            </a:extLst>
          </p:cNvPr>
          <p:cNvSpPr/>
          <p:nvPr/>
        </p:nvSpPr>
        <p:spPr>
          <a:xfrm>
            <a:off x="2641644" y="5819967"/>
            <a:ext cx="222325" cy="180160"/>
          </a:xfrm>
          <a:custGeom>
            <a:avLst/>
            <a:gdLst>
              <a:gd name="connsiteX0" fmla="*/ 172448 w 222324"/>
              <a:gd name="connsiteY0" fmla="*/ 75299 h 180159"/>
              <a:gd name="connsiteX1" fmla="*/ 153774 w 222324"/>
              <a:gd name="connsiteY1" fmla="*/ 61828 h 180159"/>
              <a:gd name="connsiteX2" fmla="*/ 137032 w 222324"/>
              <a:gd name="connsiteY2" fmla="*/ 11663 h 180159"/>
              <a:gd name="connsiteX3" fmla="*/ 123205 w 222324"/>
              <a:gd name="connsiteY3" fmla="*/ 1404 h 180159"/>
              <a:gd name="connsiteX4" fmla="*/ 117792 w 222324"/>
              <a:gd name="connsiteY4" fmla="*/ 958 h 180159"/>
              <a:gd name="connsiteX5" fmla="*/ 15827 w 222324"/>
              <a:gd name="connsiteY5" fmla="*/ 958 h 180159"/>
              <a:gd name="connsiteX6" fmla="*/ 3962 w 222324"/>
              <a:gd name="connsiteY6" fmla="*/ 6875 h 180159"/>
              <a:gd name="connsiteX7" fmla="*/ 1524 w 222324"/>
              <a:gd name="connsiteY7" fmla="*/ 19899 h 180159"/>
              <a:gd name="connsiteX8" fmla="*/ 34769 w 222324"/>
              <a:gd name="connsiteY8" fmla="*/ 136228 h 180159"/>
              <a:gd name="connsiteX9" fmla="*/ 91952 w 222324"/>
              <a:gd name="connsiteY9" fmla="*/ 179376 h 180159"/>
              <a:gd name="connsiteX10" fmla="*/ 172447 w 222324"/>
              <a:gd name="connsiteY10" fmla="*/ 179376 h 180159"/>
              <a:gd name="connsiteX11" fmla="*/ 221870 w 222324"/>
              <a:gd name="connsiteY11" fmla="*/ 129955 h 180159"/>
              <a:gd name="connsiteX12" fmla="*/ 221870 w 222324"/>
              <a:gd name="connsiteY12" fmla="*/ 124722 h 180159"/>
              <a:gd name="connsiteX13" fmla="*/ 172448 w 222324"/>
              <a:gd name="connsiteY13" fmla="*/ 75299 h 18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2324" h="180159">
                <a:moveTo>
                  <a:pt x="172448" y="75299"/>
                </a:moveTo>
                <a:cubicBezTo>
                  <a:pt x="163944" y="75299"/>
                  <a:pt x="156450" y="69887"/>
                  <a:pt x="153774" y="61828"/>
                </a:cubicBezTo>
                <a:lnTo>
                  <a:pt x="137032" y="11663"/>
                </a:lnTo>
                <a:cubicBezTo>
                  <a:pt x="135249" y="6311"/>
                  <a:pt x="128795" y="2207"/>
                  <a:pt x="123205" y="1404"/>
                </a:cubicBezTo>
                <a:cubicBezTo>
                  <a:pt x="121390" y="1167"/>
                  <a:pt x="119547" y="958"/>
                  <a:pt x="117792" y="958"/>
                </a:cubicBezTo>
                <a:lnTo>
                  <a:pt x="15827" y="958"/>
                </a:lnTo>
                <a:cubicBezTo>
                  <a:pt x="11158" y="958"/>
                  <a:pt x="6758" y="3159"/>
                  <a:pt x="3962" y="6875"/>
                </a:cubicBezTo>
                <a:cubicBezTo>
                  <a:pt x="1166" y="10592"/>
                  <a:pt x="245" y="15440"/>
                  <a:pt x="1524" y="19899"/>
                </a:cubicBezTo>
                <a:lnTo>
                  <a:pt x="34769" y="136228"/>
                </a:lnTo>
                <a:cubicBezTo>
                  <a:pt x="42026" y="161624"/>
                  <a:pt x="65546" y="179376"/>
                  <a:pt x="91952" y="179376"/>
                </a:cubicBezTo>
                <a:lnTo>
                  <a:pt x="172447" y="179376"/>
                </a:lnTo>
                <a:cubicBezTo>
                  <a:pt x="199687" y="179376"/>
                  <a:pt x="221870" y="157194"/>
                  <a:pt x="221870" y="129955"/>
                </a:cubicBezTo>
                <a:lnTo>
                  <a:pt x="221870" y="124722"/>
                </a:lnTo>
                <a:cubicBezTo>
                  <a:pt x="221870" y="97483"/>
                  <a:pt x="199687" y="75299"/>
                  <a:pt x="172448" y="7529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" name="Forma libre 316">
            <a:extLst>
              <a:ext uri="{FF2B5EF4-FFF2-40B4-BE49-F238E27FC236}">
                <a16:creationId xmlns:a16="http://schemas.microsoft.com/office/drawing/2014/main" id="{B698DDD7-9A8F-E64C-B7F0-DFEE76A2E540}"/>
              </a:ext>
            </a:extLst>
          </p:cNvPr>
          <p:cNvSpPr/>
          <p:nvPr/>
        </p:nvSpPr>
        <p:spPr>
          <a:xfrm rot="10800000">
            <a:off x="18504087" y="10128111"/>
            <a:ext cx="525294" cy="657385"/>
          </a:xfrm>
          <a:custGeom>
            <a:avLst/>
            <a:gdLst>
              <a:gd name="connsiteX0" fmla="*/ 262467 w 381297"/>
              <a:gd name="connsiteY0" fmla="*/ 836 h 477179"/>
              <a:gd name="connsiteX1" fmla="*/ 133324 w 381297"/>
              <a:gd name="connsiteY1" fmla="*/ 836 h 477179"/>
              <a:gd name="connsiteX2" fmla="*/ 83850 w 381297"/>
              <a:gd name="connsiteY2" fmla="*/ 27315 h 477179"/>
              <a:gd name="connsiteX3" fmla="*/ 12728 w 381297"/>
              <a:gd name="connsiteY3" fmla="*/ 133998 h 477179"/>
              <a:gd name="connsiteX4" fmla="*/ 836 w 381297"/>
              <a:gd name="connsiteY4" fmla="*/ 173274 h 477179"/>
              <a:gd name="connsiteX5" fmla="*/ 12729 w 381297"/>
              <a:gd name="connsiteY5" fmla="*/ 212551 h 477179"/>
              <a:gd name="connsiteX6" fmla="*/ 24622 w 381297"/>
              <a:gd name="connsiteY6" fmla="*/ 230389 h 477179"/>
              <a:gd name="connsiteX7" fmla="*/ 24622 w 381297"/>
              <a:gd name="connsiteY7" fmla="*/ 262466 h 477179"/>
              <a:gd name="connsiteX8" fmla="*/ 72190 w 381297"/>
              <a:gd name="connsiteY8" fmla="*/ 310036 h 477179"/>
              <a:gd name="connsiteX9" fmla="*/ 176410 w 381297"/>
              <a:gd name="connsiteY9" fmla="*/ 310036 h 477179"/>
              <a:gd name="connsiteX10" fmla="*/ 186526 w 381297"/>
              <a:gd name="connsiteY10" fmla="*/ 315681 h 477179"/>
              <a:gd name="connsiteX11" fmla="*/ 187049 w 381297"/>
              <a:gd name="connsiteY11" fmla="*/ 327248 h 477179"/>
              <a:gd name="connsiteX12" fmla="*/ 148863 w 381297"/>
              <a:gd name="connsiteY12" fmla="*/ 403619 h 477179"/>
              <a:gd name="connsiteX13" fmla="*/ 143544 w 381297"/>
              <a:gd name="connsiteY13" fmla="*/ 426149 h 477179"/>
              <a:gd name="connsiteX14" fmla="*/ 193924 w 381297"/>
              <a:gd name="connsiteY14" fmla="*/ 476529 h 477179"/>
              <a:gd name="connsiteX15" fmla="*/ 203006 w 381297"/>
              <a:gd name="connsiteY15" fmla="*/ 476529 h 477179"/>
              <a:gd name="connsiteX16" fmla="*/ 211705 w 381297"/>
              <a:gd name="connsiteY16" fmla="*/ 472755 h 477179"/>
              <a:gd name="connsiteX17" fmla="*/ 339814 w 381297"/>
              <a:gd name="connsiteY17" fmla="*/ 335494 h 477179"/>
              <a:gd name="connsiteX18" fmla="*/ 381391 w 381297"/>
              <a:gd name="connsiteY18" fmla="*/ 230007 h 477179"/>
              <a:gd name="connsiteX19" fmla="*/ 381391 w 381297"/>
              <a:gd name="connsiteY19" fmla="*/ 119760 h 477179"/>
              <a:gd name="connsiteX20" fmla="*/ 262467 w 381297"/>
              <a:gd name="connsiteY20" fmla="*/ 836 h 47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1297" h="477179">
                <a:moveTo>
                  <a:pt x="262467" y="836"/>
                </a:moveTo>
                <a:lnTo>
                  <a:pt x="133324" y="836"/>
                </a:lnTo>
                <a:cubicBezTo>
                  <a:pt x="113395" y="836"/>
                  <a:pt x="94906" y="10731"/>
                  <a:pt x="83850" y="27315"/>
                </a:cubicBezTo>
                <a:lnTo>
                  <a:pt x="12728" y="133998"/>
                </a:lnTo>
                <a:cubicBezTo>
                  <a:pt x="4948" y="145646"/>
                  <a:pt x="836" y="159234"/>
                  <a:pt x="836" y="173274"/>
                </a:cubicBezTo>
                <a:cubicBezTo>
                  <a:pt x="836" y="187314"/>
                  <a:pt x="4948" y="200902"/>
                  <a:pt x="12729" y="212551"/>
                </a:cubicBezTo>
                <a:lnTo>
                  <a:pt x="24622" y="230389"/>
                </a:lnTo>
                <a:lnTo>
                  <a:pt x="24622" y="262466"/>
                </a:lnTo>
                <a:cubicBezTo>
                  <a:pt x="24620" y="288702"/>
                  <a:pt x="45955" y="310036"/>
                  <a:pt x="72190" y="310036"/>
                </a:cubicBezTo>
                <a:lnTo>
                  <a:pt x="176410" y="310036"/>
                </a:lnTo>
                <a:cubicBezTo>
                  <a:pt x="182403" y="310036"/>
                  <a:pt x="185480" y="313985"/>
                  <a:pt x="186526" y="315681"/>
                </a:cubicBezTo>
                <a:cubicBezTo>
                  <a:pt x="187583" y="317376"/>
                  <a:pt x="189731" y="321894"/>
                  <a:pt x="187049" y="327248"/>
                </a:cubicBezTo>
                <a:lnTo>
                  <a:pt x="148863" y="403619"/>
                </a:lnTo>
                <a:cubicBezTo>
                  <a:pt x="145379" y="410576"/>
                  <a:pt x="143544" y="418368"/>
                  <a:pt x="143544" y="426149"/>
                </a:cubicBezTo>
                <a:cubicBezTo>
                  <a:pt x="143544" y="453929"/>
                  <a:pt x="166144" y="476529"/>
                  <a:pt x="193924" y="476529"/>
                </a:cubicBezTo>
                <a:lnTo>
                  <a:pt x="203006" y="476529"/>
                </a:lnTo>
                <a:cubicBezTo>
                  <a:pt x="206304" y="476529"/>
                  <a:pt x="209452" y="475159"/>
                  <a:pt x="211705" y="472755"/>
                </a:cubicBezTo>
                <a:lnTo>
                  <a:pt x="339814" y="335494"/>
                </a:lnTo>
                <a:cubicBezTo>
                  <a:pt x="366618" y="306761"/>
                  <a:pt x="381391" y="269296"/>
                  <a:pt x="381391" y="230007"/>
                </a:cubicBezTo>
                <a:lnTo>
                  <a:pt x="381391" y="119760"/>
                </a:lnTo>
                <a:cubicBezTo>
                  <a:pt x="381390" y="54189"/>
                  <a:pt x="328037" y="836"/>
                  <a:pt x="262467" y="83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1" name="Forma libre 317">
            <a:extLst>
              <a:ext uri="{FF2B5EF4-FFF2-40B4-BE49-F238E27FC236}">
                <a16:creationId xmlns:a16="http://schemas.microsoft.com/office/drawing/2014/main" id="{8E3AA889-512B-1C46-99F4-1EAA16DB225E}"/>
              </a:ext>
            </a:extLst>
          </p:cNvPr>
          <p:cNvSpPr/>
          <p:nvPr/>
        </p:nvSpPr>
        <p:spPr>
          <a:xfrm rot="10800000">
            <a:off x="18241952" y="10358504"/>
            <a:ext cx="230393" cy="426993"/>
          </a:xfrm>
          <a:custGeom>
            <a:avLst/>
            <a:gdLst>
              <a:gd name="connsiteX0" fmla="*/ 119760 w 167235"/>
              <a:gd name="connsiteY0" fmla="*/ 836 h 309943"/>
              <a:gd name="connsiteX1" fmla="*/ 48406 w 167235"/>
              <a:gd name="connsiteY1" fmla="*/ 836 h 309943"/>
              <a:gd name="connsiteX2" fmla="*/ 836 w 167235"/>
              <a:gd name="connsiteY2" fmla="*/ 48406 h 309943"/>
              <a:gd name="connsiteX3" fmla="*/ 836 w 167235"/>
              <a:gd name="connsiteY3" fmla="*/ 262467 h 309943"/>
              <a:gd name="connsiteX4" fmla="*/ 48406 w 167235"/>
              <a:gd name="connsiteY4" fmla="*/ 310037 h 309943"/>
              <a:gd name="connsiteX5" fmla="*/ 119760 w 167235"/>
              <a:gd name="connsiteY5" fmla="*/ 310037 h 309943"/>
              <a:gd name="connsiteX6" fmla="*/ 167329 w 167235"/>
              <a:gd name="connsiteY6" fmla="*/ 262466 h 309943"/>
              <a:gd name="connsiteX7" fmla="*/ 167329 w 167235"/>
              <a:gd name="connsiteY7" fmla="*/ 48405 h 309943"/>
              <a:gd name="connsiteX8" fmla="*/ 119760 w 167235"/>
              <a:gd name="connsiteY8" fmla="*/ 836 h 30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235" h="309943">
                <a:moveTo>
                  <a:pt x="119760" y="836"/>
                </a:moveTo>
                <a:lnTo>
                  <a:pt x="48406" y="836"/>
                </a:lnTo>
                <a:cubicBezTo>
                  <a:pt x="22171" y="836"/>
                  <a:pt x="836" y="22170"/>
                  <a:pt x="836" y="48406"/>
                </a:cubicBezTo>
                <a:lnTo>
                  <a:pt x="836" y="262467"/>
                </a:lnTo>
                <a:cubicBezTo>
                  <a:pt x="836" y="288702"/>
                  <a:pt x="22170" y="310037"/>
                  <a:pt x="48406" y="310037"/>
                </a:cubicBezTo>
                <a:lnTo>
                  <a:pt x="119760" y="310037"/>
                </a:lnTo>
                <a:cubicBezTo>
                  <a:pt x="145996" y="310036"/>
                  <a:pt x="167329" y="288702"/>
                  <a:pt x="167329" y="262466"/>
                </a:cubicBezTo>
                <a:lnTo>
                  <a:pt x="167329" y="48405"/>
                </a:lnTo>
                <a:cubicBezTo>
                  <a:pt x="167329" y="22170"/>
                  <a:pt x="145996" y="836"/>
                  <a:pt x="119760" y="83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Forma libre 324">
            <a:extLst>
              <a:ext uri="{FF2B5EF4-FFF2-40B4-BE49-F238E27FC236}">
                <a16:creationId xmlns:a16="http://schemas.microsoft.com/office/drawing/2014/main" id="{11B4D91C-EB0C-F442-B4BD-76191E4125D4}"/>
              </a:ext>
            </a:extLst>
          </p:cNvPr>
          <p:cNvSpPr/>
          <p:nvPr/>
        </p:nvSpPr>
        <p:spPr>
          <a:xfrm>
            <a:off x="10752902" y="7673513"/>
            <a:ext cx="571237" cy="259653"/>
          </a:xfrm>
          <a:custGeom>
            <a:avLst/>
            <a:gdLst>
              <a:gd name="connsiteX0" fmla="*/ 569015 w 571237"/>
              <a:gd name="connsiteY0" fmla="*/ 161935 h 259653"/>
              <a:gd name="connsiteX1" fmla="*/ 569056 w 571237"/>
              <a:gd name="connsiteY1" fmla="*/ 161573 h 259653"/>
              <a:gd name="connsiteX2" fmla="*/ 465196 w 571237"/>
              <a:gd name="connsiteY2" fmla="*/ 5781 h 259653"/>
              <a:gd name="connsiteX3" fmla="*/ 454392 w 571237"/>
              <a:gd name="connsiteY3" fmla="*/ 0 h 259653"/>
              <a:gd name="connsiteX4" fmla="*/ 116844 w 571237"/>
              <a:gd name="connsiteY4" fmla="*/ 0 h 259653"/>
              <a:gd name="connsiteX5" fmla="*/ 106042 w 571237"/>
              <a:gd name="connsiteY5" fmla="*/ 5781 h 259653"/>
              <a:gd name="connsiteX6" fmla="*/ 2181 w 571237"/>
              <a:gd name="connsiteY6" fmla="*/ 161573 h 259653"/>
              <a:gd name="connsiteX7" fmla="*/ 2222 w 571237"/>
              <a:gd name="connsiteY7" fmla="*/ 161935 h 259653"/>
              <a:gd name="connsiteX8" fmla="*/ 0 w 571237"/>
              <a:gd name="connsiteY8" fmla="*/ 168775 h 259653"/>
              <a:gd name="connsiteX9" fmla="*/ 0 w 571237"/>
              <a:gd name="connsiteY9" fmla="*/ 246671 h 259653"/>
              <a:gd name="connsiteX10" fmla="*/ 12983 w 571237"/>
              <a:gd name="connsiteY10" fmla="*/ 259654 h 259653"/>
              <a:gd name="connsiteX11" fmla="*/ 558254 w 571237"/>
              <a:gd name="connsiteY11" fmla="*/ 259654 h 259653"/>
              <a:gd name="connsiteX12" fmla="*/ 571238 w 571237"/>
              <a:gd name="connsiteY12" fmla="*/ 246671 h 259653"/>
              <a:gd name="connsiteX13" fmla="*/ 571238 w 571237"/>
              <a:gd name="connsiteY13" fmla="*/ 168775 h 259653"/>
              <a:gd name="connsiteX14" fmla="*/ 569015 w 571237"/>
              <a:gd name="connsiteY14" fmla="*/ 161935 h 25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1237" h="259653">
                <a:moveTo>
                  <a:pt x="569015" y="161935"/>
                </a:moveTo>
                <a:cubicBezTo>
                  <a:pt x="568952" y="161787"/>
                  <a:pt x="569164" y="161736"/>
                  <a:pt x="569056" y="161573"/>
                </a:cubicBezTo>
                <a:lnTo>
                  <a:pt x="465196" y="5781"/>
                </a:lnTo>
                <a:cubicBezTo>
                  <a:pt x="462786" y="2168"/>
                  <a:pt x="458729" y="0"/>
                  <a:pt x="454392" y="0"/>
                </a:cubicBezTo>
                <a:lnTo>
                  <a:pt x="116844" y="0"/>
                </a:lnTo>
                <a:cubicBezTo>
                  <a:pt x="112507" y="0"/>
                  <a:pt x="108451" y="2168"/>
                  <a:pt x="106042" y="5781"/>
                </a:cubicBezTo>
                <a:lnTo>
                  <a:pt x="2181" y="161573"/>
                </a:lnTo>
                <a:cubicBezTo>
                  <a:pt x="2073" y="161736"/>
                  <a:pt x="2286" y="161787"/>
                  <a:pt x="2222" y="161935"/>
                </a:cubicBezTo>
                <a:cubicBezTo>
                  <a:pt x="937" y="163949"/>
                  <a:pt x="0" y="166204"/>
                  <a:pt x="0" y="168775"/>
                </a:cubicBezTo>
                <a:lnTo>
                  <a:pt x="0" y="246671"/>
                </a:lnTo>
                <a:cubicBezTo>
                  <a:pt x="0" y="253847"/>
                  <a:pt x="5807" y="259654"/>
                  <a:pt x="12983" y="259654"/>
                </a:cubicBezTo>
                <a:lnTo>
                  <a:pt x="558254" y="259654"/>
                </a:lnTo>
                <a:cubicBezTo>
                  <a:pt x="565431" y="259654"/>
                  <a:pt x="571238" y="253847"/>
                  <a:pt x="571238" y="246671"/>
                </a:cubicBezTo>
                <a:lnTo>
                  <a:pt x="571238" y="168775"/>
                </a:lnTo>
                <a:cubicBezTo>
                  <a:pt x="571236" y="166204"/>
                  <a:pt x="570300" y="163949"/>
                  <a:pt x="569015" y="161935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4" name="Forma libre 325">
            <a:extLst>
              <a:ext uri="{FF2B5EF4-FFF2-40B4-BE49-F238E27FC236}">
                <a16:creationId xmlns:a16="http://schemas.microsoft.com/office/drawing/2014/main" id="{833BB51A-0562-3246-98EE-FB7629F5E43C}"/>
              </a:ext>
            </a:extLst>
          </p:cNvPr>
          <p:cNvSpPr/>
          <p:nvPr/>
        </p:nvSpPr>
        <p:spPr>
          <a:xfrm>
            <a:off x="10778866" y="7959131"/>
            <a:ext cx="519306" cy="285618"/>
          </a:xfrm>
          <a:custGeom>
            <a:avLst/>
            <a:gdLst>
              <a:gd name="connsiteX0" fmla="*/ 506323 w 519306"/>
              <a:gd name="connsiteY0" fmla="*/ 0 h 285618"/>
              <a:gd name="connsiteX1" fmla="*/ 12983 w 519306"/>
              <a:gd name="connsiteY1" fmla="*/ 0 h 285618"/>
              <a:gd name="connsiteX2" fmla="*/ 0 w 519306"/>
              <a:gd name="connsiteY2" fmla="*/ 12983 h 285618"/>
              <a:gd name="connsiteX3" fmla="*/ 0 w 519306"/>
              <a:gd name="connsiteY3" fmla="*/ 233688 h 285618"/>
              <a:gd name="connsiteX4" fmla="*/ 51931 w 519306"/>
              <a:gd name="connsiteY4" fmla="*/ 285619 h 285618"/>
              <a:gd name="connsiteX5" fmla="*/ 467376 w 519306"/>
              <a:gd name="connsiteY5" fmla="*/ 285619 h 285618"/>
              <a:gd name="connsiteX6" fmla="*/ 519307 w 519306"/>
              <a:gd name="connsiteY6" fmla="*/ 233688 h 285618"/>
              <a:gd name="connsiteX7" fmla="*/ 519307 w 519306"/>
              <a:gd name="connsiteY7" fmla="*/ 12982 h 285618"/>
              <a:gd name="connsiteX8" fmla="*/ 506323 w 519306"/>
              <a:gd name="connsiteY8" fmla="*/ 0 h 285618"/>
              <a:gd name="connsiteX9" fmla="*/ 363515 w 519306"/>
              <a:gd name="connsiteY9" fmla="*/ 142809 h 285618"/>
              <a:gd name="connsiteX10" fmla="*/ 155792 w 519306"/>
              <a:gd name="connsiteY10" fmla="*/ 142809 h 285618"/>
              <a:gd name="connsiteX11" fmla="*/ 103861 w 519306"/>
              <a:gd name="connsiteY11" fmla="*/ 90878 h 285618"/>
              <a:gd name="connsiteX12" fmla="*/ 155792 w 519306"/>
              <a:gd name="connsiteY12" fmla="*/ 38947 h 285618"/>
              <a:gd name="connsiteX13" fmla="*/ 363515 w 519306"/>
              <a:gd name="connsiteY13" fmla="*/ 38947 h 285618"/>
              <a:gd name="connsiteX14" fmla="*/ 415446 w 519306"/>
              <a:gd name="connsiteY14" fmla="*/ 90878 h 285618"/>
              <a:gd name="connsiteX15" fmla="*/ 363515 w 519306"/>
              <a:gd name="connsiteY15" fmla="*/ 142809 h 28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9306" h="285618">
                <a:moveTo>
                  <a:pt x="506323" y="0"/>
                </a:moveTo>
                <a:lnTo>
                  <a:pt x="12983" y="0"/>
                </a:lnTo>
                <a:cubicBezTo>
                  <a:pt x="5807" y="0"/>
                  <a:pt x="0" y="5807"/>
                  <a:pt x="0" y="12983"/>
                </a:cubicBezTo>
                <a:lnTo>
                  <a:pt x="0" y="233688"/>
                </a:lnTo>
                <a:cubicBezTo>
                  <a:pt x="0" y="262328"/>
                  <a:pt x="23290" y="285619"/>
                  <a:pt x="51931" y="285619"/>
                </a:cubicBezTo>
                <a:lnTo>
                  <a:pt x="467376" y="285619"/>
                </a:lnTo>
                <a:cubicBezTo>
                  <a:pt x="496016" y="285619"/>
                  <a:pt x="519307" y="262329"/>
                  <a:pt x="519307" y="233688"/>
                </a:cubicBezTo>
                <a:lnTo>
                  <a:pt x="519307" y="12982"/>
                </a:lnTo>
                <a:cubicBezTo>
                  <a:pt x="519307" y="5806"/>
                  <a:pt x="513500" y="0"/>
                  <a:pt x="506323" y="0"/>
                </a:cubicBezTo>
                <a:close/>
                <a:moveTo>
                  <a:pt x="363515" y="142809"/>
                </a:moveTo>
                <a:lnTo>
                  <a:pt x="155792" y="142809"/>
                </a:lnTo>
                <a:cubicBezTo>
                  <a:pt x="127152" y="142809"/>
                  <a:pt x="103861" y="119519"/>
                  <a:pt x="103861" y="90878"/>
                </a:cubicBezTo>
                <a:cubicBezTo>
                  <a:pt x="103861" y="62236"/>
                  <a:pt x="127150" y="38947"/>
                  <a:pt x="155792" y="38947"/>
                </a:cubicBezTo>
                <a:lnTo>
                  <a:pt x="363515" y="38947"/>
                </a:lnTo>
                <a:cubicBezTo>
                  <a:pt x="392155" y="38947"/>
                  <a:pt x="415446" y="62236"/>
                  <a:pt x="415446" y="90878"/>
                </a:cubicBezTo>
                <a:cubicBezTo>
                  <a:pt x="415446" y="119519"/>
                  <a:pt x="392155" y="142809"/>
                  <a:pt x="363515" y="142809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7" name="Forma libre 56">
            <a:extLst>
              <a:ext uri="{FF2B5EF4-FFF2-40B4-BE49-F238E27FC236}">
                <a16:creationId xmlns:a16="http://schemas.microsoft.com/office/drawing/2014/main" id="{EEEAC5EC-D01A-7D4F-A837-647C0FC3C71B}"/>
              </a:ext>
            </a:extLst>
          </p:cNvPr>
          <p:cNvSpPr/>
          <p:nvPr/>
        </p:nvSpPr>
        <p:spPr>
          <a:xfrm>
            <a:off x="14597363" y="8846302"/>
            <a:ext cx="570830" cy="570821"/>
          </a:xfrm>
          <a:custGeom>
            <a:avLst/>
            <a:gdLst>
              <a:gd name="connsiteX0" fmla="*/ 399182 w 570830"/>
              <a:gd name="connsiteY0" fmla="*/ 287231 h 570821"/>
              <a:gd name="connsiteX1" fmla="*/ 387360 w 570830"/>
              <a:gd name="connsiteY1" fmla="*/ 284246 h 570821"/>
              <a:gd name="connsiteX2" fmla="*/ 380554 w 570830"/>
              <a:gd name="connsiteY2" fmla="*/ 285408 h 570821"/>
              <a:gd name="connsiteX3" fmla="*/ 356770 w 570830"/>
              <a:gd name="connsiteY3" fmla="*/ 261624 h 570821"/>
              <a:gd name="connsiteX4" fmla="*/ 357932 w 570830"/>
              <a:gd name="connsiteY4" fmla="*/ 254876 h 570821"/>
              <a:gd name="connsiteX5" fmla="*/ 354958 w 570830"/>
              <a:gd name="connsiteY5" fmla="*/ 242983 h 570821"/>
              <a:gd name="connsiteX6" fmla="*/ 337909 w 570830"/>
              <a:gd name="connsiteY6" fmla="*/ 225947 h 570821"/>
              <a:gd name="connsiteX7" fmla="*/ 280492 w 570830"/>
              <a:gd name="connsiteY7" fmla="*/ 225947 h 570821"/>
              <a:gd name="connsiteX8" fmla="*/ 279469 w 570830"/>
              <a:gd name="connsiteY8" fmla="*/ 226969 h 570821"/>
              <a:gd name="connsiteX9" fmla="*/ 142707 w 570830"/>
              <a:gd name="connsiteY9" fmla="*/ 90206 h 570821"/>
              <a:gd name="connsiteX10" fmla="*/ 142707 w 570830"/>
              <a:gd name="connsiteY10" fmla="*/ 73250 h 570821"/>
              <a:gd name="connsiteX11" fmla="*/ 124730 w 570830"/>
              <a:gd name="connsiteY11" fmla="*/ 42277 h 570821"/>
              <a:gd name="connsiteX12" fmla="*/ 53468 w 570830"/>
              <a:gd name="connsiteY12" fmla="*/ 1560 h 570821"/>
              <a:gd name="connsiteX13" fmla="*/ 39161 w 570830"/>
              <a:gd name="connsiteY13" fmla="*/ 3476 h 570821"/>
              <a:gd name="connsiteX14" fmla="*/ 3484 w 570830"/>
              <a:gd name="connsiteY14" fmla="*/ 39153 h 570821"/>
              <a:gd name="connsiteX15" fmla="*/ 1556 w 570830"/>
              <a:gd name="connsiteY15" fmla="*/ 53461 h 570821"/>
              <a:gd name="connsiteX16" fmla="*/ 42273 w 570830"/>
              <a:gd name="connsiteY16" fmla="*/ 124710 h 570821"/>
              <a:gd name="connsiteX17" fmla="*/ 73259 w 570830"/>
              <a:gd name="connsiteY17" fmla="*/ 142699 h 570821"/>
              <a:gd name="connsiteX18" fmla="*/ 90214 w 570830"/>
              <a:gd name="connsiteY18" fmla="*/ 142699 h 570821"/>
              <a:gd name="connsiteX19" fmla="*/ 226970 w 570830"/>
              <a:gd name="connsiteY19" fmla="*/ 279454 h 570821"/>
              <a:gd name="connsiteX20" fmla="*/ 225954 w 570830"/>
              <a:gd name="connsiteY20" fmla="*/ 280470 h 570821"/>
              <a:gd name="connsiteX21" fmla="*/ 214061 w 570830"/>
              <a:gd name="connsiteY21" fmla="*/ 309192 h 570821"/>
              <a:gd name="connsiteX22" fmla="*/ 225954 w 570830"/>
              <a:gd name="connsiteY22" fmla="*/ 337901 h 570821"/>
              <a:gd name="connsiteX23" fmla="*/ 243003 w 570830"/>
              <a:gd name="connsiteY23" fmla="*/ 354938 h 570821"/>
              <a:gd name="connsiteX24" fmla="*/ 254825 w 570830"/>
              <a:gd name="connsiteY24" fmla="*/ 357922 h 570821"/>
              <a:gd name="connsiteX25" fmla="*/ 261631 w 570830"/>
              <a:gd name="connsiteY25" fmla="*/ 356761 h 570821"/>
              <a:gd name="connsiteX26" fmla="*/ 285415 w 570830"/>
              <a:gd name="connsiteY26" fmla="*/ 380545 h 570821"/>
              <a:gd name="connsiteX27" fmla="*/ 284253 w 570830"/>
              <a:gd name="connsiteY27" fmla="*/ 387350 h 570821"/>
              <a:gd name="connsiteX28" fmla="*/ 287227 w 570830"/>
              <a:gd name="connsiteY28" fmla="*/ 399173 h 570821"/>
              <a:gd name="connsiteX29" fmla="*/ 438575 w 570830"/>
              <a:gd name="connsiteY29" fmla="*/ 550521 h 570821"/>
              <a:gd name="connsiteX30" fmla="*/ 487584 w 570830"/>
              <a:gd name="connsiteY30" fmla="*/ 570821 h 570821"/>
              <a:gd name="connsiteX31" fmla="*/ 536593 w 570830"/>
              <a:gd name="connsiteY31" fmla="*/ 550521 h 570821"/>
              <a:gd name="connsiteX32" fmla="*/ 550529 w 570830"/>
              <a:gd name="connsiteY32" fmla="*/ 536585 h 570821"/>
              <a:gd name="connsiteX33" fmla="*/ 570831 w 570830"/>
              <a:gd name="connsiteY33" fmla="*/ 487577 h 570821"/>
              <a:gd name="connsiteX34" fmla="*/ 550530 w 570830"/>
              <a:gd name="connsiteY34" fmla="*/ 438568 h 570821"/>
              <a:gd name="connsiteX35" fmla="*/ 399182 w 570830"/>
              <a:gd name="connsiteY35" fmla="*/ 287231 h 57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70830" h="570821">
                <a:moveTo>
                  <a:pt x="399182" y="287231"/>
                </a:moveTo>
                <a:cubicBezTo>
                  <a:pt x="396116" y="284141"/>
                  <a:pt x="391494" y="282968"/>
                  <a:pt x="387360" y="284246"/>
                </a:cubicBezTo>
                <a:cubicBezTo>
                  <a:pt x="384712" y="285035"/>
                  <a:pt x="382551" y="285408"/>
                  <a:pt x="380554" y="285408"/>
                </a:cubicBezTo>
                <a:cubicBezTo>
                  <a:pt x="367431" y="285408"/>
                  <a:pt x="356770" y="274735"/>
                  <a:pt x="356770" y="261624"/>
                </a:cubicBezTo>
                <a:cubicBezTo>
                  <a:pt x="356770" y="259580"/>
                  <a:pt x="357141" y="257443"/>
                  <a:pt x="357932" y="254876"/>
                </a:cubicBezTo>
                <a:cubicBezTo>
                  <a:pt x="359210" y="250661"/>
                  <a:pt x="358071" y="246085"/>
                  <a:pt x="354958" y="242983"/>
                </a:cubicBezTo>
                <a:lnTo>
                  <a:pt x="337909" y="225947"/>
                </a:lnTo>
                <a:cubicBezTo>
                  <a:pt x="322579" y="210617"/>
                  <a:pt x="295822" y="210617"/>
                  <a:pt x="280492" y="225947"/>
                </a:cubicBezTo>
                <a:lnTo>
                  <a:pt x="279469" y="226969"/>
                </a:lnTo>
                <a:lnTo>
                  <a:pt x="142707" y="90206"/>
                </a:lnTo>
                <a:lnTo>
                  <a:pt x="142707" y="73250"/>
                </a:lnTo>
                <a:cubicBezTo>
                  <a:pt x="142707" y="60487"/>
                  <a:pt x="135832" y="48618"/>
                  <a:pt x="124730" y="42277"/>
                </a:cubicBezTo>
                <a:lnTo>
                  <a:pt x="53468" y="1560"/>
                </a:lnTo>
                <a:cubicBezTo>
                  <a:pt x="48846" y="-1088"/>
                  <a:pt x="42969" y="-310"/>
                  <a:pt x="39161" y="3476"/>
                </a:cubicBezTo>
                <a:lnTo>
                  <a:pt x="3484" y="39153"/>
                </a:lnTo>
                <a:cubicBezTo>
                  <a:pt x="-303" y="42940"/>
                  <a:pt x="-1092" y="48804"/>
                  <a:pt x="1556" y="53461"/>
                </a:cubicBezTo>
                <a:lnTo>
                  <a:pt x="42273" y="124710"/>
                </a:lnTo>
                <a:cubicBezTo>
                  <a:pt x="48615" y="135812"/>
                  <a:pt x="60483" y="142699"/>
                  <a:pt x="73259" y="142699"/>
                </a:cubicBezTo>
                <a:lnTo>
                  <a:pt x="90214" y="142699"/>
                </a:lnTo>
                <a:lnTo>
                  <a:pt x="226970" y="279454"/>
                </a:lnTo>
                <a:lnTo>
                  <a:pt x="225954" y="280470"/>
                </a:lnTo>
                <a:cubicBezTo>
                  <a:pt x="218289" y="288136"/>
                  <a:pt x="214061" y="298333"/>
                  <a:pt x="214061" y="309192"/>
                </a:cubicBezTo>
                <a:cubicBezTo>
                  <a:pt x="214061" y="320039"/>
                  <a:pt x="218289" y="330236"/>
                  <a:pt x="225954" y="337901"/>
                </a:cubicBezTo>
                <a:lnTo>
                  <a:pt x="243003" y="354938"/>
                </a:lnTo>
                <a:cubicBezTo>
                  <a:pt x="246116" y="358038"/>
                  <a:pt x="250668" y="359177"/>
                  <a:pt x="254825" y="357922"/>
                </a:cubicBezTo>
                <a:cubicBezTo>
                  <a:pt x="257473" y="357133"/>
                  <a:pt x="259634" y="356761"/>
                  <a:pt x="261631" y="356761"/>
                </a:cubicBezTo>
                <a:cubicBezTo>
                  <a:pt x="274754" y="356761"/>
                  <a:pt x="285415" y="367434"/>
                  <a:pt x="285415" y="380545"/>
                </a:cubicBezTo>
                <a:cubicBezTo>
                  <a:pt x="285415" y="382519"/>
                  <a:pt x="285044" y="384679"/>
                  <a:pt x="284253" y="387350"/>
                </a:cubicBezTo>
                <a:cubicBezTo>
                  <a:pt x="282976" y="391542"/>
                  <a:pt x="284137" y="396083"/>
                  <a:pt x="287227" y="399173"/>
                </a:cubicBezTo>
                <a:lnTo>
                  <a:pt x="438575" y="550521"/>
                </a:lnTo>
                <a:cubicBezTo>
                  <a:pt x="451675" y="563610"/>
                  <a:pt x="469096" y="570821"/>
                  <a:pt x="487584" y="570821"/>
                </a:cubicBezTo>
                <a:cubicBezTo>
                  <a:pt x="506073" y="570821"/>
                  <a:pt x="523493" y="563609"/>
                  <a:pt x="536593" y="550521"/>
                </a:cubicBezTo>
                <a:lnTo>
                  <a:pt x="550529" y="536585"/>
                </a:lnTo>
                <a:cubicBezTo>
                  <a:pt x="563631" y="523509"/>
                  <a:pt x="570831" y="506100"/>
                  <a:pt x="570831" y="487577"/>
                </a:cubicBezTo>
                <a:cubicBezTo>
                  <a:pt x="570831" y="469053"/>
                  <a:pt x="563631" y="451645"/>
                  <a:pt x="550530" y="438568"/>
                </a:cubicBezTo>
                <a:lnTo>
                  <a:pt x="399182" y="287231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8" name="Forma libre 57">
            <a:extLst>
              <a:ext uri="{FF2B5EF4-FFF2-40B4-BE49-F238E27FC236}">
                <a16:creationId xmlns:a16="http://schemas.microsoft.com/office/drawing/2014/main" id="{70E9F104-2F82-3F45-BC1E-CA5C49E3EDA8}"/>
              </a:ext>
            </a:extLst>
          </p:cNvPr>
          <p:cNvSpPr/>
          <p:nvPr/>
        </p:nvSpPr>
        <p:spPr>
          <a:xfrm>
            <a:off x="14787641" y="8870078"/>
            <a:ext cx="380553" cy="297305"/>
          </a:xfrm>
          <a:custGeom>
            <a:avLst/>
            <a:gdLst>
              <a:gd name="connsiteX0" fmla="*/ 11890 w 380553"/>
              <a:gd name="connsiteY0" fmla="*/ 47569 h 297305"/>
              <a:gd name="connsiteX1" fmla="*/ 110512 w 380553"/>
              <a:gd name="connsiteY1" fmla="*/ 91654 h 297305"/>
              <a:gd name="connsiteX2" fmla="*/ 110652 w 380553"/>
              <a:gd name="connsiteY2" fmla="*/ 150163 h 297305"/>
              <a:gd name="connsiteX3" fmla="*/ 111558 w 380553"/>
              <a:gd name="connsiteY3" fmla="*/ 161231 h 297305"/>
              <a:gd name="connsiteX4" fmla="*/ 121174 w 380553"/>
              <a:gd name="connsiteY4" fmla="*/ 166735 h 297305"/>
              <a:gd name="connsiteX5" fmla="*/ 164447 w 380553"/>
              <a:gd name="connsiteY5" fmla="*/ 185363 h 297305"/>
              <a:gd name="connsiteX6" fmla="*/ 181496 w 380553"/>
              <a:gd name="connsiteY6" fmla="*/ 202376 h 297305"/>
              <a:gd name="connsiteX7" fmla="*/ 187163 w 380553"/>
              <a:gd name="connsiteY7" fmla="*/ 210157 h 297305"/>
              <a:gd name="connsiteX8" fmla="*/ 200031 w 380553"/>
              <a:gd name="connsiteY8" fmla="*/ 215941 h 297305"/>
              <a:gd name="connsiteX9" fmla="*/ 236382 w 380553"/>
              <a:gd name="connsiteY9" fmla="*/ 215860 h 297305"/>
              <a:gd name="connsiteX10" fmla="*/ 261630 w 380553"/>
              <a:gd name="connsiteY10" fmla="*/ 249736 h 297305"/>
              <a:gd name="connsiteX11" fmla="*/ 260631 w 380553"/>
              <a:gd name="connsiteY11" fmla="*/ 257750 h 297305"/>
              <a:gd name="connsiteX12" fmla="*/ 263836 w 380553"/>
              <a:gd name="connsiteY12" fmla="*/ 268760 h 297305"/>
              <a:gd name="connsiteX13" fmla="*/ 288898 w 380553"/>
              <a:gd name="connsiteY13" fmla="*/ 293822 h 297305"/>
              <a:gd name="connsiteX14" fmla="*/ 297307 w 380553"/>
              <a:gd name="connsiteY14" fmla="*/ 297306 h 297305"/>
              <a:gd name="connsiteX15" fmla="*/ 305715 w 380553"/>
              <a:gd name="connsiteY15" fmla="*/ 293822 h 297305"/>
              <a:gd name="connsiteX16" fmla="*/ 377069 w 380553"/>
              <a:gd name="connsiteY16" fmla="*/ 222468 h 297305"/>
              <a:gd name="connsiteX17" fmla="*/ 377069 w 380553"/>
              <a:gd name="connsiteY17" fmla="*/ 205652 h 297305"/>
              <a:gd name="connsiteX18" fmla="*/ 352007 w 380553"/>
              <a:gd name="connsiteY18" fmla="*/ 180590 h 297305"/>
              <a:gd name="connsiteX19" fmla="*/ 340974 w 380553"/>
              <a:gd name="connsiteY19" fmla="*/ 177396 h 297305"/>
              <a:gd name="connsiteX20" fmla="*/ 332984 w 380553"/>
              <a:gd name="connsiteY20" fmla="*/ 178382 h 297305"/>
              <a:gd name="connsiteX21" fmla="*/ 297307 w 380553"/>
              <a:gd name="connsiteY21" fmla="*/ 142706 h 297305"/>
              <a:gd name="connsiteX22" fmla="*/ 298492 w 380553"/>
              <a:gd name="connsiteY22" fmla="*/ 134146 h 297305"/>
              <a:gd name="connsiteX23" fmla="*/ 295449 w 380553"/>
              <a:gd name="connsiteY23" fmla="*/ 122986 h 297305"/>
              <a:gd name="connsiteX24" fmla="*/ 229670 w 380553"/>
              <a:gd name="connsiteY24" fmla="*/ 55721 h 297305"/>
              <a:gd name="connsiteX25" fmla="*/ 95137 w 380553"/>
              <a:gd name="connsiteY25" fmla="*/ 0 h 297305"/>
              <a:gd name="connsiteX26" fmla="*/ 6571 w 380553"/>
              <a:gd name="connsiteY26" fmla="*/ 25039 h 297305"/>
              <a:gd name="connsiteX27" fmla="*/ 323 w 380553"/>
              <a:gd name="connsiteY27" fmla="*/ 38406 h 297305"/>
              <a:gd name="connsiteX28" fmla="*/ 11890 w 380553"/>
              <a:gd name="connsiteY28" fmla="*/ 47569 h 29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0553" h="297305">
                <a:moveTo>
                  <a:pt x="11890" y="47569"/>
                </a:moveTo>
                <a:cubicBezTo>
                  <a:pt x="66428" y="47569"/>
                  <a:pt x="86844" y="67997"/>
                  <a:pt x="110512" y="91654"/>
                </a:cubicBezTo>
                <a:cubicBezTo>
                  <a:pt x="122707" y="103849"/>
                  <a:pt x="119385" y="129828"/>
                  <a:pt x="110652" y="150163"/>
                </a:cubicBezTo>
                <a:cubicBezTo>
                  <a:pt x="109119" y="153775"/>
                  <a:pt x="109444" y="157909"/>
                  <a:pt x="111558" y="161231"/>
                </a:cubicBezTo>
                <a:cubicBezTo>
                  <a:pt x="113649" y="164541"/>
                  <a:pt x="117249" y="166608"/>
                  <a:pt x="121174" y="166735"/>
                </a:cubicBezTo>
                <a:cubicBezTo>
                  <a:pt x="137666" y="167316"/>
                  <a:pt x="153041" y="173924"/>
                  <a:pt x="164447" y="185363"/>
                </a:cubicBezTo>
                <a:lnTo>
                  <a:pt x="181496" y="202376"/>
                </a:lnTo>
                <a:cubicBezTo>
                  <a:pt x="183471" y="204351"/>
                  <a:pt x="185329" y="206894"/>
                  <a:pt x="187163" y="210157"/>
                </a:cubicBezTo>
                <a:cubicBezTo>
                  <a:pt x="189718" y="214709"/>
                  <a:pt x="194921" y="217009"/>
                  <a:pt x="200031" y="215941"/>
                </a:cubicBezTo>
                <a:cubicBezTo>
                  <a:pt x="212923" y="213178"/>
                  <a:pt x="225744" y="213189"/>
                  <a:pt x="236382" y="215860"/>
                </a:cubicBezTo>
                <a:cubicBezTo>
                  <a:pt x="251480" y="220506"/>
                  <a:pt x="261630" y="234117"/>
                  <a:pt x="261630" y="249736"/>
                </a:cubicBezTo>
                <a:cubicBezTo>
                  <a:pt x="261630" y="252152"/>
                  <a:pt x="261304" y="254777"/>
                  <a:pt x="260631" y="257750"/>
                </a:cubicBezTo>
                <a:cubicBezTo>
                  <a:pt x="259748" y="261734"/>
                  <a:pt x="260956" y="265880"/>
                  <a:pt x="263836" y="268760"/>
                </a:cubicBezTo>
                <a:lnTo>
                  <a:pt x="288898" y="293822"/>
                </a:lnTo>
                <a:cubicBezTo>
                  <a:pt x="291220" y="296144"/>
                  <a:pt x="294264" y="297306"/>
                  <a:pt x="297307" y="297306"/>
                </a:cubicBezTo>
                <a:cubicBezTo>
                  <a:pt x="300349" y="297306"/>
                  <a:pt x="303392" y="296144"/>
                  <a:pt x="305715" y="293822"/>
                </a:cubicBezTo>
                <a:lnTo>
                  <a:pt x="377069" y="222468"/>
                </a:lnTo>
                <a:cubicBezTo>
                  <a:pt x="381715" y="217822"/>
                  <a:pt x="381715" y="210297"/>
                  <a:pt x="377069" y="205652"/>
                </a:cubicBezTo>
                <a:lnTo>
                  <a:pt x="352007" y="180590"/>
                </a:lnTo>
                <a:cubicBezTo>
                  <a:pt x="349127" y="177698"/>
                  <a:pt x="344830" y="176490"/>
                  <a:pt x="340974" y="177396"/>
                </a:cubicBezTo>
                <a:cubicBezTo>
                  <a:pt x="338048" y="178058"/>
                  <a:pt x="335447" y="178382"/>
                  <a:pt x="332984" y="178382"/>
                </a:cubicBezTo>
                <a:cubicBezTo>
                  <a:pt x="313310" y="178382"/>
                  <a:pt x="297307" y="162379"/>
                  <a:pt x="297307" y="142706"/>
                </a:cubicBezTo>
                <a:cubicBezTo>
                  <a:pt x="297307" y="140150"/>
                  <a:pt x="297678" y="137433"/>
                  <a:pt x="298492" y="134146"/>
                </a:cubicBezTo>
                <a:cubicBezTo>
                  <a:pt x="299491" y="130152"/>
                  <a:pt x="298329" y="125935"/>
                  <a:pt x="295449" y="122986"/>
                </a:cubicBezTo>
                <a:lnTo>
                  <a:pt x="229670" y="55721"/>
                </a:lnTo>
                <a:cubicBezTo>
                  <a:pt x="193713" y="19790"/>
                  <a:pt x="145935" y="0"/>
                  <a:pt x="95137" y="0"/>
                </a:cubicBezTo>
                <a:cubicBezTo>
                  <a:pt x="56649" y="0"/>
                  <a:pt x="31192" y="12729"/>
                  <a:pt x="6571" y="25039"/>
                </a:cubicBezTo>
                <a:cubicBezTo>
                  <a:pt x="1646" y="27500"/>
                  <a:pt x="-955" y="33040"/>
                  <a:pt x="323" y="38406"/>
                </a:cubicBezTo>
                <a:cubicBezTo>
                  <a:pt x="1577" y="43771"/>
                  <a:pt x="6386" y="47569"/>
                  <a:pt x="11890" y="47569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9" name="Forma libre 58">
            <a:extLst>
              <a:ext uri="{FF2B5EF4-FFF2-40B4-BE49-F238E27FC236}">
                <a16:creationId xmlns:a16="http://schemas.microsoft.com/office/drawing/2014/main" id="{A2274A72-3761-404E-BF9D-5E2B884FD8DB}"/>
              </a:ext>
            </a:extLst>
          </p:cNvPr>
          <p:cNvSpPr/>
          <p:nvPr/>
        </p:nvSpPr>
        <p:spPr>
          <a:xfrm>
            <a:off x="14597363" y="9129180"/>
            <a:ext cx="245115" cy="264160"/>
          </a:xfrm>
          <a:custGeom>
            <a:avLst/>
            <a:gdLst>
              <a:gd name="connsiteX0" fmla="*/ 237637 w 245115"/>
              <a:gd name="connsiteY0" fmla="*/ 96181 h 264160"/>
              <a:gd name="connsiteX1" fmla="*/ 226186 w 245115"/>
              <a:gd name="connsiteY1" fmla="*/ 88887 h 264160"/>
              <a:gd name="connsiteX2" fmla="*/ 209137 w 245115"/>
              <a:gd name="connsiteY2" fmla="*/ 71850 h 264160"/>
              <a:gd name="connsiteX3" fmla="*/ 190276 w 245115"/>
              <a:gd name="connsiteY3" fmla="*/ 26313 h 264160"/>
              <a:gd name="connsiteX4" fmla="*/ 191484 w 245115"/>
              <a:gd name="connsiteY4" fmla="*/ 14142 h 264160"/>
              <a:gd name="connsiteX5" fmla="*/ 186095 w 245115"/>
              <a:gd name="connsiteY5" fmla="*/ 1807 h 264160"/>
              <a:gd name="connsiteX6" fmla="*/ 172670 w 245115"/>
              <a:gd name="connsiteY6" fmla="*/ 2376 h 264160"/>
              <a:gd name="connsiteX7" fmla="*/ 113115 w 245115"/>
              <a:gd name="connsiteY7" fmla="*/ 61792 h 264160"/>
              <a:gd name="connsiteX8" fmla="*/ 22018 w 245115"/>
              <a:gd name="connsiteY8" fmla="*/ 147965 h 264160"/>
              <a:gd name="connsiteX9" fmla="*/ 0 w 245115"/>
              <a:gd name="connsiteY9" fmla="*/ 189136 h 264160"/>
              <a:gd name="connsiteX10" fmla="*/ 14494 w 245115"/>
              <a:gd name="connsiteY10" fmla="*/ 224116 h 264160"/>
              <a:gd name="connsiteX11" fmla="*/ 40044 w 245115"/>
              <a:gd name="connsiteY11" fmla="*/ 249677 h 264160"/>
              <a:gd name="connsiteX12" fmla="*/ 75024 w 245115"/>
              <a:gd name="connsiteY12" fmla="*/ 264160 h 264160"/>
              <a:gd name="connsiteX13" fmla="*/ 116183 w 245115"/>
              <a:gd name="connsiteY13" fmla="*/ 242130 h 264160"/>
              <a:gd name="connsiteX14" fmla="*/ 202356 w 245115"/>
              <a:gd name="connsiteY14" fmla="*/ 151033 h 264160"/>
              <a:gd name="connsiteX15" fmla="*/ 241935 w 245115"/>
              <a:gd name="connsiteY15" fmla="*/ 115321 h 264160"/>
              <a:gd name="connsiteX16" fmla="*/ 244815 w 245115"/>
              <a:gd name="connsiteY16" fmla="*/ 104614 h 264160"/>
              <a:gd name="connsiteX17" fmla="*/ 237637 w 245115"/>
              <a:gd name="connsiteY17" fmla="*/ 96181 h 26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5115" h="264160">
                <a:moveTo>
                  <a:pt x="237637" y="96181"/>
                </a:moveTo>
                <a:cubicBezTo>
                  <a:pt x="233062" y="94358"/>
                  <a:pt x="229205" y="91907"/>
                  <a:pt x="226186" y="88887"/>
                </a:cubicBezTo>
                <a:lnTo>
                  <a:pt x="209137" y="71850"/>
                </a:lnTo>
                <a:cubicBezTo>
                  <a:pt x="196966" y="59679"/>
                  <a:pt x="190276" y="43502"/>
                  <a:pt x="190276" y="26313"/>
                </a:cubicBezTo>
                <a:cubicBezTo>
                  <a:pt x="190276" y="22179"/>
                  <a:pt x="190718" y="18114"/>
                  <a:pt x="191484" y="14142"/>
                </a:cubicBezTo>
                <a:cubicBezTo>
                  <a:pt x="192412" y="9311"/>
                  <a:pt x="190276" y="4410"/>
                  <a:pt x="186095" y="1807"/>
                </a:cubicBezTo>
                <a:cubicBezTo>
                  <a:pt x="181938" y="-794"/>
                  <a:pt x="176619" y="-573"/>
                  <a:pt x="172670" y="2376"/>
                </a:cubicBezTo>
                <a:cubicBezTo>
                  <a:pt x="149954" y="19389"/>
                  <a:pt x="129932" y="39389"/>
                  <a:pt x="113115" y="61792"/>
                </a:cubicBezTo>
                <a:cubicBezTo>
                  <a:pt x="87774" y="95588"/>
                  <a:pt x="57114" y="124575"/>
                  <a:pt x="22018" y="147965"/>
                </a:cubicBezTo>
                <a:cubicBezTo>
                  <a:pt x="8222" y="157176"/>
                  <a:pt x="0" y="172564"/>
                  <a:pt x="0" y="189136"/>
                </a:cubicBezTo>
                <a:cubicBezTo>
                  <a:pt x="0" y="202364"/>
                  <a:pt x="5156" y="214790"/>
                  <a:pt x="14494" y="224116"/>
                </a:cubicBezTo>
                <a:lnTo>
                  <a:pt x="40044" y="249677"/>
                </a:lnTo>
                <a:cubicBezTo>
                  <a:pt x="49405" y="259015"/>
                  <a:pt x="61831" y="264160"/>
                  <a:pt x="75024" y="264160"/>
                </a:cubicBezTo>
                <a:cubicBezTo>
                  <a:pt x="91608" y="264160"/>
                  <a:pt x="106985" y="255927"/>
                  <a:pt x="116183" y="242130"/>
                </a:cubicBezTo>
                <a:cubicBezTo>
                  <a:pt x="139596" y="207021"/>
                  <a:pt x="168584" y="176374"/>
                  <a:pt x="202356" y="151033"/>
                </a:cubicBezTo>
                <a:cubicBezTo>
                  <a:pt x="216385" y="140523"/>
                  <a:pt x="229695" y="128503"/>
                  <a:pt x="241935" y="115321"/>
                </a:cubicBezTo>
                <a:cubicBezTo>
                  <a:pt x="244607" y="112442"/>
                  <a:pt x="245698" y="108435"/>
                  <a:pt x="244815" y="104614"/>
                </a:cubicBezTo>
                <a:cubicBezTo>
                  <a:pt x="243956" y="100792"/>
                  <a:pt x="241261" y="97634"/>
                  <a:pt x="237637" y="96181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0" name="Gráfico 225">
            <a:extLst>
              <a:ext uri="{FF2B5EF4-FFF2-40B4-BE49-F238E27FC236}">
                <a16:creationId xmlns:a16="http://schemas.microsoft.com/office/drawing/2014/main" id="{47F7F6C4-5076-244B-B72F-ABC71DE09285}"/>
              </a:ext>
            </a:extLst>
          </p:cNvPr>
          <p:cNvSpPr/>
          <p:nvPr/>
        </p:nvSpPr>
        <p:spPr>
          <a:xfrm>
            <a:off x="6829250" y="6581307"/>
            <a:ext cx="646331" cy="646331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285416 w 570831"/>
              <a:gd name="connsiteY5" fmla="*/ 475693 h 570831"/>
              <a:gd name="connsiteX6" fmla="*/ 261631 w 570831"/>
              <a:gd name="connsiteY6" fmla="*/ 451909 h 570831"/>
              <a:gd name="connsiteX7" fmla="*/ 285416 w 570831"/>
              <a:gd name="connsiteY7" fmla="*/ 428124 h 570831"/>
              <a:gd name="connsiteX8" fmla="*/ 309200 w 570831"/>
              <a:gd name="connsiteY8" fmla="*/ 451909 h 570831"/>
              <a:gd name="connsiteX9" fmla="*/ 285416 w 570831"/>
              <a:gd name="connsiteY9" fmla="*/ 475693 h 570831"/>
              <a:gd name="connsiteX10" fmla="*/ 392446 w 570831"/>
              <a:gd name="connsiteY10" fmla="*/ 205340 h 570831"/>
              <a:gd name="connsiteX11" fmla="*/ 360601 w 570831"/>
              <a:gd name="connsiteY11" fmla="*/ 278134 h 570831"/>
              <a:gd name="connsiteX12" fmla="*/ 326110 w 570831"/>
              <a:gd name="connsiteY12" fmla="*/ 310651 h 570831"/>
              <a:gd name="connsiteX13" fmla="*/ 309200 w 570831"/>
              <a:gd name="connsiteY13" fmla="*/ 348848 h 570831"/>
              <a:gd name="connsiteX14" fmla="*/ 309200 w 570831"/>
              <a:gd name="connsiteY14" fmla="*/ 392446 h 570831"/>
              <a:gd name="connsiteX15" fmla="*/ 297307 w 570831"/>
              <a:gd name="connsiteY15" fmla="*/ 404339 h 570831"/>
              <a:gd name="connsiteX16" fmla="*/ 273523 w 570831"/>
              <a:gd name="connsiteY16" fmla="*/ 404339 h 570831"/>
              <a:gd name="connsiteX17" fmla="*/ 261630 w 570831"/>
              <a:gd name="connsiteY17" fmla="*/ 392446 h 570831"/>
              <a:gd name="connsiteX18" fmla="*/ 261630 w 570831"/>
              <a:gd name="connsiteY18" fmla="*/ 348849 h 570831"/>
              <a:gd name="connsiteX19" fmla="*/ 293475 w 570831"/>
              <a:gd name="connsiteY19" fmla="*/ 276044 h 570831"/>
              <a:gd name="connsiteX20" fmla="*/ 327968 w 570831"/>
              <a:gd name="connsiteY20" fmla="*/ 243525 h 570831"/>
              <a:gd name="connsiteX21" fmla="*/ 344878 w 570831"/>
              <a:gd name="connsiteY21" fmla="*/ 205340 h 570831"/>
              <a:gd name="connsiteX22" fmla="*/ 344878 w 570831"/>
              <a:gd name="connsiteY22" fmla="*/ 185516 h 570831"/>
              <a:gd name="connsiteX23" fmla="*/ 285417 w 570831"/>
              <a:gd name="connsiteY23" fmla="*/ 130815 h 570831"/>
              <a:gd name="connsiteX24" fmla="*/ 225955 w 570831"/>
              <a:gd name="connsiteY24" fmla="*/ 185516 h 570831"/>
              <a:gd name="connsiteX25" fmla="*/ 225955 w 570831"/>
              <a:gd name="connsiteY25" fmla="*/ 202170 h 570831"/>
              <a:gd name="connsiteX26" fmla="*/ 214063 w 570831"/>
              <a:gd name="connsiteY26" fmla="*/ 214063 h 570831"/>
              <a:gd name="connsiteX27" fmla="*/ 190278 w 570831"/>
              <a:gd name="connsiteY27" fmla="*/ 214063 h 570831"/>
              <a:gd name="connsiteX28" fmla="*/ 178386 w 570831"/>
              <a:gd name="connsiteY28" fmla="*/ 202170 h 570831"/>
              <a:gd name="connsiteX29" fmla="*/ 178386 w 570831"/>
              <a:gd name="connsiteY29" fmla="*/ 185516 h 570831"/>
              <a:gd name="connsiteX30" fmla="*/ 285417 w 570831"/>
              <a:gd name="connsiteY30" fmla="*/ 83247 h 570831"/>
              <a:gd name="connsiteX31" fmla="*/ 392447 w 570831"/>
              <a:gd name="connsiteY31" fmla="*/ 185516 h 570831"/>
              <a:gd name="connsiteX32" fmla="*/ 392447 w 570831"/>
              <a:gd name="connsiteY32" fmla="*/ 205340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285416" y="475693"/>
                </a:moveTo>
                <a:cubicBezTo>
                  <a:pt x="272304" y="475693"/>
                  <a:pt x="261631" y="465020"/>
                  <a:pt x="261631" y="451909"/>
                </a:cubicBezTo>
                <a:cubicBezTo>
                  <a:pt x="261631" y="438797"/>
                  <a:pt x="272304" y="428124"/>
                  <a:pt x="285416" y="428124"/>
                </a:cubicBezTo>
                <a:cubicBezTo>
                  <a:pt x="298527" y="428124"/>
                  <a:pt x="309200" y="438797"/>
                  <a:pt x="309200" y="451909"/>
                </a:cubicBezTo>
                <a:cubicBezTo>
                  <a:pt x="309200" y="465020"/>
                  <a:pt x="298527" y="475693"/>
                  <a:pt x="285416" y="475693"/>
                </a:cubicBezTo>
                <a:close/>
                <a:moveTo>
                  <a:pt x="392446" y="205340"/>
                </a:moveTo>
                <a:cubicBezTo>
                  <a:pt x="392446" y="232527"/>
                  <a:pt x="380845" y="259052"/>
                  <a:pt x="360601" y="278134"/>
                </a:cubicBezTo>
                <a:lnTo>
                  <a:pt x="326110" y="310651"/>
                </a:lnTo>
                <a:cubicBezTo>
                  <a:pt x="315205" y="320930"/>
                  <a:pt x="309200" y="334494"/>
                  <a:pt x="309200" y="348848"/>
                </a:cubicBezTo>
                <a:lnTo>
                  <a:pt x="309200" y="392446"/>
                </a:lnTo>
                <a:cubicBezTo>
                  <a:pt x="309200" y="399014"/>
                  <a:pt x="303875" y="404339"/>
                  <a:pt x="297307" y="404339"/>
                </a:cubicBezTo>
                <a:lnTo>
                  <a:pt x="273523" y="404339"/>
                </a:lnTo>
                <a:cubicBezTo>
                  <a:pt x="266955" y="404339"/>
                  <a:pt x="261630" y="399014"/>
                  <a:pt x="261630" y="392446"/>
                </a:cubicBezTo>
                <a:lnTo>
                  <a:pt x="261630" y="348849"/>
                </a:lnTo>
                <a:cubicBezTo>
                  <a:pt x="261630" y="321662"/>
                  <a:pt x="273232" y="295124"/>
                  <a:pt x="293475" y="276044"/>
                </a:cubicBezTo>
                <a:lnTo>
                  <a:pt x="327968" y="243525"/>
                </a:lnTo>
                <a:cubicBezTo>
                  <a:pt x="338873" y="233247"/>
                  <a:pt x="344878" y="219683"/>
                  <a:pt x="344878" y="205340"/>
                </a:cubicBezTo>
                <a:lnTo>
                  <a:pt x="344878" y="185516"/>
                </a:lnTo>
                <a:cubicBezTo>
                  <a:pt x="344878" y="155355"/>
                  <a:pt x="318202" y="130815"/>
                  <a:pt x="285417" y="130815"/>
                </a:cubicBezTo>
                <a:cubicBezTo>
                  <a:pt x="252632" y="130815"/>
                  <a:pt x="225955" y="155354"/>
                  <a:pt x="225955" y="185516"/>
                </a:cubicBezTo>
                <a:lnTo>
                  <a:pt x="225955" y="202170"/>
                </a:lnTo>
                <a:cubicBezTo>
                  <a:pt x="225955" y="208738"/>
                  <a:pt x="220631" y="214063"/>
                  <a:pt x="214063" y="214063"/>
                </a:cubicBezTo>
                <a:lnTo>
                  <a:pt x="190278" y="214063"/>
                </a:lnTo>
                <a:cubicBezTo>
                  <a:pt x="183711" y="214063"/>
                  <a:pt x="178386" y="208738"/>
                  <a:pt x="178386" y="202170"/>
                </a:cubicBezTo>
                <a:lnTo>
                  <a:pt x="178386" y="185516"/>
                </a:lnTo>
                <a:cubicBezTo>
                  <a:pt x="178386" y="129120"/>
                  <a:pt x="226397" y="83247"/>
                  <a:pt x="285417" y="83247"/>
                </a:cubicBezTo>
                <a:cubicBezTo>
                  <a:pt x="344436" y="83247"/>
                  <a:pt x="392447" y="129120"/>
                  <a:pt x="392447" y="185516"/>
                </a:cubicBezTo>
                <a:lnTo>
                  <a:pt x="392447" y="205340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09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700797" y="1046901"/>
            <a:ext cx="169761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8A1895F8-EEB4-9D4F-9FB2-C3BE77E1323B}"/>
              </a:ext>
            </a:extLst>
          </p:cNvPr>
          <p:cNvSpPr/>
          <p:nvPr/>
        </p:nvSpPr>
        <p:spPr>
          <a:xfrm rot="16200000">
            <a:off x="1492398" y="5594494"/>
            <a:ext cx="4168814" cy="3593805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0C2B0370-3E3D-9148-8BC8-42730D35A915}"/>
              </a:ext>
            </a:extLst>
          </p:cNvPr>
          <p:cNvSpPr/>
          <p:nvPr/>
        </p:nvSpPr>
        <p:spPr>
          <a:xfrm rot="16200000">
            <a:off x="5830483" y="5594495"/>
            <a:ext cx="4168814" cy="3593805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F52B7B3C-A1CA-9A43-B978-575EE31E1372}"/>
              </a:ext>
            </a:extLst>
          </p:cNvPr>
          <p:cNvSpPr/>
          <p:nvPr/>
        </p:nvSpPr>
        <p:spPr>
          <a:xfrm rot="16200000">
            <a:off x="10211097" y="5594495"/>
            <a:ext cx="4168814" cy="3593805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1097050D-57A6-184B-8A89-F5EE99C37600}"/>
              </a:ext>
            </a:extLst>
          </p:cNvPr>
          <p:cNvSpPr/>
          <p:nvPr/>
        </p:nvSpPr>
        <p:spPr>
          <a:xfrm rot="16200000">
            <a:off x="14549182" y="5594496"/>
            <a:ext cx="4168814" cy="3593805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ECE1013-7CC5-9943-B865-91C6B0E110F0}"/>
              </a:ext>
            </a:extLst>
          </p:cNvPr>
          <p:cNvSpPr/>
          <p:nvPr/>
        </p:nvSpPr>
        <p:spPr>
          <a:xfrm rot="16200000">
            <a:off x="18972327" y="5594497"/>
            <a:ext cx="4168814" cy="3593805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6B00EB-94DA-8944-8E35-FB32D08B8D90}"/>
              </a:ext>
            </a:extLst>
          </p:cNvPr>
          <p:cNvSpPr/>
          <p:nvPr/>
        </p:nvSpPr>
        <p:spPr>
          <a:xfrm>
            <a:off x="2086291" y="7728794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205315-D5E2-3146-97C9-B9174E0FC67C}"/>
              </a:ext>
            </a:extLst>
          </p:cNvPr>
          <p:cNvSpPr/>
          <p:nvPr/>
        </p:nvSpPr>
        <p:spPr>
          <a:xfrm>
            <a:off x="6271181" y="7728794"/>
            <a:ext cx="3287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00B7B4-B5FF-AF43-AB00-C756E89A5552}"/>
              </a:ext>
            </a:extLst>
          </p:cNvPr>
          <p:cNvSpPr/>
          <p:nvPr/>
        </p:nvSpPr>
        <p:spPr>
          <a:xfrm>
            <a:off x="10651795" y="7728794"/>
            <a:ext cx="3287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Acquisition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78F3D59-11F3-1843-BA93-BFBD9D84496D}"/>
              </a:ext>
            </a:extLst>
          </p:cNvPr>
          <p:cNvSpPr/>
          <p:nvPr/>
        </p:nvSpPr>
        <p:spPr>
          <a:xfrm>
            <a:off x="14968614" y="7728794"/>
            <a:ext cx="3287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Service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C73A097-F6D1-4943-BCBB-E0C998BC882C}"/>
              </a:ext>
            </a:extLst>
          </p:cNvPr>
          <p:cNvSpPr/>
          <p:nvPr/>
        </p:nvSpPr>
        <p:spPr>
          <a:xfrm>
            <a:off x="19414848" y="7728794"/>
            <a:ext cx="3287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7BB00794-3C3D-3246-8876-96D0269CB3B4}"/>
              </a:ext>
            </a:extLst>
          </p:cNvPr>
          <p:cNvSpPr/>
          <p:nvPr/>
        </p:nvSpPr>
        <p:spPr>
          <a:xfrm rot="16200000">
            <a:off x="2720460" y="3250444"/>
            <a:ext cx="1655874" cy="3707105"/>
          </a:xfrm>
          <a:prstGeom prst="chevron">
            <a:avLst>
              <a:gd name="adj" fmla="val 547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65" name="Chevron 64">
            <a:extLst>
              <a:ext uri="{FF2B5EF4-FFF2-40B4-BE49-F238E27FC236}">
                <a16:creationId xmlns:a16="http://schemas.microsoft.com/office/drawing/2014/main" id="{887FEB82-E8AA-594E-ACA1-CEEB2CDF9DB3}"/>
              </a:ext>
            </a:extLst>
          </p:cNvPr>
          <p:cNvSpPr/>
          <p:nvPr/>
        </p:nvSpPr>
        <p:spPr>
          <a:xfrm rot="16200000">
            <a:off x="7122340" y="3250445"/>
            <a:ext cx="1655874" cy="3707105"/>
          </a:xfrm>
          <a:prstGeom prst="chevron">
            <a:avLst>
              <a:gd name="adj" fmla="val 547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66" name="Chevron 65">
            <a:extLst>
              <a:ext uri="{FF2B5EF4-FFF2-40B4-BE49-F238E27FC236}">
                <a16:creationId xmlns:a16="http://schemas.microsoft.com/office/drawing/2014/main" id="{F42D9695-6D5A-9E4A-A6E8-11F75D39A269}"/>
              </a:ext>
            </a:extLst>
          </p:cNvPr>
          <p:cNvSpPr/>
          <p:nvPr/>
        </p:nvSpPr>
        <p:spPr>
          <a:xfrm rot="16200000">
            <a:off x="11439159" y="3250446"/>
            <a:ext cx="1655874" cy="3707105"/>
          </a:xfrm>
          <a:prstGeom prst="chevron">
            <a:avLst>
              <a:gd name="adj" fmla="val 547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67" name="Chevron 66">
            <a:extLst>
              <a:ext uri="{FF2B5EF4-FFF2-40B4-BE49-F238E27FC236}">
                <a16:creationId xmlns:a16="http://schemas.microsoft.com/office/drawing/2014/main" id="{1C79C263-E5AA-0945-98F0-344B5C5DFEF8}"/>
              </a:ext>
            </a:extLst>
          </p:cNvPr>
          <p:cNvSpPr/>
          <p:nvPr/>
        </p:nvSpPr>
        <p:spPr>
          <a:xfrm rot="16200000">
            <a:off x="15798509" y="3250446"/>
            <a:ext cx="1655874" cy="3707105"/>
          </a:xfrm>
          <a:prstGeom prst="chevron">
            <a:avLst>
              <a:gd name="adj" fmla="val 547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68" name="Chevron 67">
            <a:extLst>
              <a:ext uri="{FF2B5EF4-FFF2-40B4-BE49-F238E27FC236}">
                <a16:creationId xmlns:a16="http://schemas.microsoft.com/office/drawing/2014/main" id="{AA239783-49C4-4543-9E7B-7CCC035B9D54}"/>
              </a:ext>
            </a:extLst>
          </p:cNvPr>
          <p:cNvSpPr/>
          <p:nvPr/>
        </p:nvSpPr>
        <p:spPr>
          <a:xfrm rot="16200000">
            <a:off x="20179124" y="3250446"/>
            <a:ext cx="1655874" cy="3707105"/>
          </a:xfrm>
          <a:prstGeom prst="chevron">
            <a:avLst>
              <a:gd name="adj" fmla="val 547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69" name="Chevron 68">
            <a:extLst>
              <a:ext uri="{FF2B5EF4-FFF2-40B4-BE49-F238E27FC236}">
                <a16:creationId xmlns:a16="http://schemas.microsoft.com/office/drawing/2014/main" id="{0DE02083-621A-0444-96D1-79DC520A8103}"/>
              </a:ext>
            </a:extLst>
          </p:cNvPr>
          <p:cNvSpPr/>
          <p:nvPr/>
        </p:nvSpPr>
        <p:spPr>
          <a:xfrm rot="5400000">
            <a:off x="11439160" y="7864976"/>
            <a:ext cx="1655874" cy="3707105"/>
          </a:xfrm>
          <a:prstGeom prst="chevron">
            <a:avLst>
              <a:gd name="adj" fmla="val 547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70" name="Chevron 69">
            <a:extLst>
              <a:ext uri="{FF2B5EF4-FFF2-40B4-BE49-F238E27FC236}">
                <a16:creationId xmlns:a16="http://schemas.microsoft.com/office/drawing/2014/main" id="{CFA98C21-1A79-024C-AD2A-564B029BFE29}"/>
              </a:ext>
            </a:extLst>
          </p:cNvPr>
          <p:cNvSpPr/>
          <p:nvPr/>
        </p:nvSpPr>
        <p:spPr>
          <a:xfrm rot="5400000">
            <a:off x="15819774" y="7864977"/>
            <a:ext cx="1655874" cy="3707105"/>
          </a:xfrm>
          <a:prstGeom prst="chevron">
            <a:avLst>
              <a:gd name="adj" fmla="val 547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87" name="Chevron 86">
            <a:extLst>
              <a:ext uri="{FF2B5EF4-FFF2-40B4-BE49-F238E27FC236}">
                <a16:creationId xmlns:a16="http://schemas.microsoft.com/office/drawing/2014/main" id="{3B168099-A4B0-EB4F-8BB1-038A6BC651F0}"/>
              </a:ext>
            </a:extLst>
          </p:cNvPr>
          <p:cNvSpPr/>
          <p:nvPr/>
        </p:nvSpPr>
        <p:spPr>
          <a:xfrm rot="5400000">
            <a:off x="20242918" y="7864978"/>
            <a:ext cx="1655874" cy="3707105"/>
          </a:xfrm>
          <a:prstGeom prst="chevron">
            <a:avLst>
              <a:gd name="adj" fmla="val 547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96" name="Chevron 95">
            <a:extLst>
              <a:ext uri="{FF2B5EF4-FFF2-40B4-BE49-F238E27FC236}">
                <a16:creationId xmlns:a16="http://schemas.microsoft.com/office/drawing/2014/main" id="{2B4EE958-0BF3-F74F-8FF8-0A95DBDCA58B}"/>
              </a:ext>
            </a:extLst>
          </p:cNvPr>
          <p:cNvSpPr/>
          <p:nvPr/>
        </p:nvSpPr>
        <p:spPr>
          <a:xfrm rot="5400000">
            <a:off x="7101076" y="7864977"/>
            <a:ext cx="1655874" cy="3707105"/>
          </a:xfrm>
          <a:prstGeom prst="chevron">
            <a:avLst>
              <a:gd name="adj" fmla="val 547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103" name="Chevron 102">
            <a:extLst>
              <a:ext uri="{FF2B5EF4-FFF2-40B4-BE49-F238E27FC236}">
                <a16:creationId xmlns:a16="http://schemas.microsoft.com/office/drawing/2014/main" id="{8B6C15D8-287A-314B-A493-C67B28CD680C}"/>
              </a:ext>
            </a:extLst>
          </p:cNvPr>
          <p:cNvSpPr/>
          <p:nvPr/>
        </p:nvSpPr>
        <p:spPr>
          <a:xfrm rot="5400000">
            <a:off x="2720462" y="7864977"/>
            <a:ext cx="1655874" cy="3707105"/>
          </a:xfrm>
          <a:prstGeom prst="chevron">
            <a:avLst>
              <a:gd name="adj" fmla="val 547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BF437EE-0418-7641-AF09-BB6376E60A67}"/>
              </a:ext>
            </a:extLst>
          </p:cNvPr>
          <p:cNvSpPr txBox="1"/>
          <p:nvPr/>
        </p:nvSpPr>
        <p:spPr>
          <a:xfrm>
            <a:off x="1991087" y="11052262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ADFBD13-BF51-A741-95C0-F3157CA78BF6}"/>
              </a:ext>
            </a:extLst>
          </p:cNvPr>
          <p:cNvSpPr txBox="1"/>
          <p:nvPr/>
        </p:nvSpPr>
        <p:spPr>
          <a:xfrm>
            <a:off x="6477786" y="11052262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3EA2D58-626B-7246-919E-EC5E95D66EE3}"/>
              </a:ext>
            </a:extLst>
          </p:cNvPr>
          <p:cNvSpPr txBox="1"/>
          <p:nvPr/>
        </p:nvSpPr>
        <p:spPr>
          <a:xfrm>
            <a:off x="10829993" y="11052262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5758782-4A6E-7348-B25B-70644793B8A3}"/>
              </a:ext>
            </a:extLst>
          </p:cNvPr>
          <p:cNvSpPr txBox="1"/>
          <p:nvPr/>
        </p:nvSpPr>
        <p:spPr>
          <a:xfrm>
            <a:off x="15210608" y="11052262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9D7BAF4-4DB4-F349-97FE-D017F1EA51DC}"/>
              </a:ext>
            </a:extLst>
          </p:cNvPr>
          <p:cNvSpPr txBox="1"/>
          <p:nvPr/>
        </p:nvSpPr>
        <p:spPr>
          <a:xfrm>
            <a:off x="19633752" y="11052262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6" name="Forma libre 112">
            <a:extLst>
              <a:ext uri="{FF2B5EF4-FFF2-40B4-BE49-F238E27FC236}">
                <a16:creationId xmlns:a16="http://schemas.microsoft.com/office/drawing/2014/main" id="{BE3CA686-49FF-AD40-9DF2-1BBE1843053C}"/>
              </a:ext>
            </a:extLst>
          </p:cNvPr>
          <p:cNvSpPr/>
          <p:nvPr/>
        </p:nvSpPr>
        <p:spPr>
          <a:xfrm>
            <a:off x="3523648" y="6548157"/>
            <a:ext cx="49496" cy="247475"/>
          </a:xfrm>
          <a:custGeom>
            <a:avLst/>
            <a:gdLst>
              <a:gd name="connsiteX0" fmla="*/ 11893 w 23785"/>
              <a:gd name="connsiteY0" fmla="*/ 0 h 118923"/>
              <a:gd name="connsiteX1" fmla="*/ 0 w 23785"/>
              <a:gd name="connsiteY1" fmla="*/ 11893 h 118923"/>
              <a:gd name="connsiteX2" fmla="*/ 0 w 23785"/>
              <a:gd name="connsiteY2" fmla="*/ 107031 h 118923"/>
              <a:gd name="connsiteX3" fmla="*/ 11893 w 23785"/>
              <a:gd name="connsiteY3" fmla="*/ 118924 h 118923"/>
              <a:gd name="connsiteX4" fmla="*/ 23785 w 23785"/>
              <a:gd name="connsiteY4" fmla="*/ 107031 h 118923"/>
              <a:gd name="connsiteX5" fmla="*/ 23785 w 23785"/>
              <a:gd name="connsiteY5" fmla="*/ 11893 h 118923"/>
              <a:gd name="connsiteX6" fmla="*/ 11893 w 23785"/>
              <a:gd name="connsiteY6" fmla="*/ 0 h 11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85" h="118923">
                <a:moveTo>
                  <a:pt x="11893" y="0"/>
                </a:moveTo>
                <a:cubicBezTo>
                  <a:pt x="5319" y="0"/>
                  <a:pt x="0" y="5319"/>
                  <a:pt x="0" y="11893"/>
                </a:cubicBezTo>
                <a:lnTo>
                  <a:pt x="0" y="107031"/>
                </a:lnTo>
                <a:cubicBezTo>
                  <a:pt x="0" y="113604"/>
                  <a:pt x="5319" y="118924"/>
                  <a:pt x="11893" y="118924"/>
                </a:cubicBezTo>
                <a:cubicBezTo>
                  <a:pt x="18466" y="118924"/>
                  <a:pt x="23785" y="113604"/>
                  <a:pt x="23785" y="107031"/>
                </a:cubicBezTo>
                <a:lnTo>
                  <a:pt x="23785" y="11893"/>
                </a:lnTo>
                <a:cubicBezTo>
                  <a:pt x="23785" y="5319"/>
                  <a:pt x="18466" y="0"/>
                  <a:pt x="11893" y="0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7" name="Forma libre 113">
            <a:extLst>
              <a:ext uri="{FF2B5EF4-FFF2-40B4-BE49-F238E27FC236}">
                <a16:creationId xmlns:a16="http://schemas.microsoft.com/office/drawing/2014/main" id="{411391D4-0EE2-C043-AF44-AAD921B89DF1}"/>
              </a:ext>
            </a:extLst>
          </p:cNvPr>
          <p:cNvSpPr/>
          <p:nvPr/>
        </p:nvSpPr>
        <p:spPr>
          <a:xfrm>
            <a:off x="3523648" y="6845128"/>
            <a:ext cx="49496" cy="49496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8" name="Forma libre 114">
            <a:extLst>
              <a:ext uri="{FF2B5EF4-FFF2-40B4-BE49-F238E27FC236}">
                <a16:creationId xmlns:a16="http://schemas.microsoft.com/office/drawing/2014/main" id="{D9A5FBCA-8E3D-DB4D-9950-F5F1227C9B33}"/>
              </a:ext>
            </a:extLst>
          </p:cNvPr>
          <p:cNvSpPr/>
          <p:nvPr/>
        </p:nvSpPr>
        <p:spPr>
          <a:xfrm>
            <a:off x="3152436" y="6325431"/>
            <a:ext cx="791921" cy="1187882"/>
          </a:xfrm>
          <a:custGeom>
            <a:avLst/>
            <a:gdLst>
              <a:gd name="connsiteX0" fmla="*/ 190277 w 380554"/>
              <a:gd name="connsiteY0" fmla="*/ 0 h 570831"/>
              <a:gd name="connsiteX1" fmla="*/ 0 w 380554"/>
              <a:gd name="connsiteY1" fmla="*/ 190277 h 570831"/>
              <a:gd name="connsiteX2" fmla="*/ 22844 w 380554"/>
              <a:gd name="connsiteY2" fmla="*/ 280701 h 570831"/>
              <a:gd name="connsiteX3" fmla="*/ 179872 w 380554"/>
              <a:gd name="connsiteY3" fmla="*/ 564699 h 570831"/>
              <a:gd name="connsiteX4" fmla="*/ 190277 w 380554"/>
              <a:gd name="connsiteY4" fmla="*/ 570831 h 570831"/>
              <a:gd name="connsiteX5" fmla="*/ 200683 w 380554"/>
              <a:gd name="connsiteY5" fmla="*/ 564699 h 570831"/>
              <a:gd name="connsiteX6" fmla="*/ 357768 w 380554"/>
              <a:gd name="connsiteY6" fmla="*/ 280607 h 570831"/>
              <a:gd name="connsiteX7" fmla="*/ 380555 w 380554"/>
              <a:gd name="connsiteY7" fmla="*/ 190276 h 570831"/>
              <a:gd name="connsiteX8" fmla="*/ 190277 w 380554"/>
              <a:gd name="connsiteY8" fmla="*/ 0 h 570831"/>
              <a:gd name="connsiteX9" fmla="*/ 190277 w 380554"/>
              <a:gd name="connsiteY9" fmla="*/ 321092 h 570831"/>
              <a:gd name="connsiteX10" fmla="*/ 59462 w 380554"/>
              <a:gd name="connsiteY10" fmla="*/ 190277 h 570831"/>
              <a:gd name="connsiteX11" fmla="*/ 190277 w 380554"/>
              <a:gd name="connsiteY11" fmla="*/ 59461 h 570831"/>
              <a:gd name="connsiteX12" fmla="*/ 321092 w 380554"/>
              <a:gd name="connsiteY12" fmla="*/ 190276 h 570831"/>
              <a:gd name="connsiteX13" fmla="*/ 190277 w 380554"/>
              <a:gd name="connsiteY13" fmla="*/ 321092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0554" h="570831">
                <a:moveTo>
                  <a:pt x="190277" y="0"/>
                </a:moveTo>
                <a:cubicBezTo>
                  <a:pt x="85360" y="0"/>
                  <a:pt x="0" y="85360"/>
                  <a:pt x="0" y="190277"/>
                </a:cubicBezTo>
                <a:cubicBezTo>
                  <a:pt x="0" y="221773"/>
                  <a:pt x="7875" y="253002"/>
                  <a:pt x="22844" y="280701"/>
                </a:cubicBezTo>
                <a:lnTo>
                  <a:pt x="179872" y="564699"/>
                </a:lnTo>
                <a:cubicBezTo>
                  <a:pt x="181962" y="568485"/>
                  <a:pt x="185946" y="570831"/>
                  <a:pt x="190277" y="570831"/>
                </a:cubicBezTo>
                <a:cubicBezTo>
                  <a:pt x="194609" y="570831"/>
                  <a:pt x="198592" y="568485"/>
                  <a:pt x="200683" y="564699"/>
                </a:cubicBezTo>
                <a:lnTo>
                  <a:pt x="357768" y="280607"/>
                </a:lnTo>
                <a:cubicBezTo>
                  <a:pt x="372680" y="253002"/>
                  <a:pt x="380555" y="221772"/>
                  <a:pt x="380555" y="190276"/>
                </a:cubicBezTo>
                <a:cubicBezTo>
                  <a:pt x="380555" y="85360"/>
                  <a:pt x="295194" y="0"/>
                  <a:pt x="190277" y="0"/>
                </a:cubicBezTo>
                <a:close/>
                <a:moveTo>
                  <a:pt x="190277" y="321092"/>
                </a:moveTo>
                <a:cubicBezTo>
                  <a:pt x="118145" y="321092"/>
                  <a:pt x="59462" y="262409"/>
                  <a:pt x="59462" y="190277"/>
                </a:cubicBezTo>
                <a:cubicBezTo>
                  <a:pt x="59462" y="118145"/>
                  <a:pt x="118145" y="59461"/>
                  <a:pt x="190277" y="59461"/>
                </a:cubicBezTo>
                <a:cubicBezTo>
                  <a:pt x="262409" y="59461"/>
                  <a:pt x="321092" y="118144"/>
                  <a:pt x="321092" y="190276"/>
                </a:cubicBezTo>
                <a:cubicBezTo>
                  <a:pt x="321092" y="262408"/>
                  <a:pt x="262409" y="321092"/>
                  <a:pt x="190277" y="321092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0" name="Forma libre 215">
            <a:extLst>
              <a:ext uri="{FF2B5EF4-FFF2-40B4-BE49-F238E27FC236}">
                <a16:creationId xmlns:a16="http://schemas.microsoft.com/office/drawing/2014/main" id="{43CD1E99-4A8C-A344-8AE8-5BF463629C36}"/>
              </a:ext>
            </a:extLst>
          </p:cNvPr>
          <p:cNvSpPr/>
          <p:nvPr/>
        </p:nvSpPr>
        <p:spPr>
          <a:xfrm>
            <a:off x="8091323" y="7047887"/>
            <a:ext cx="423177" cy="423173"/>
          </a:xfrm>
          <a:custGeom>
            <a:avLst/>
            <a:gdLst>
              <a:gd name="connsiteX0" fmla="*/ 210579 w 214062"/>
              <a:gd name="connsiteY0" fmla="*/ 193761 h 214060"/>
              <a:gd name="connsiteX1" fmla="*/ 149690 w 214062"/>
              <a:gd name="connsiteY1" fmla="*/ 132890 h 214060"/>
              <a:gd name="connsiteX2" fmla="*/ 166498 w 214062"/>
              <a:gd name="connsiteY2" fmla="*/ 83258 h 214060"/>
              <a:gd name="connsiteX3" fmla="*/ 83260 w 214062"/>
              <a:gd name="connsiteY3" fmla="*/ 0 h 214060"/>
              <a:gd name="connsiteX4" fmla="*/ 0 w 214062"/>
              <a:gd name="connsiteY4" fmla="*/ 83258 h 214060"/>
              <a:gd name="connsiteX5" fmla="*/ 83260 w 214062"/>
              <a:gd name="connsiteY5" fmla="*/ 166515 h 214060"/>
              <a:gd name="connsiteX6" fmla="*/ 132877 w 214062"/>
              <a:gd name="connsiteY6" fmla="*/ 149707 h 214060"/>
              <a:gd name="connsiteX7" fmla="*/ 193763 w 214062"/>
              <a:gd name="connsiteY7" fmla="*/ 210576 h 214060"/>
              <a:gd name="connsiteX8" fmla="*/ 202170 w 214062"/>
              <a:gd name="connsiteY8" fmla="*/ 214061 h 214060"/>
              <a:gd name="connsiteX9" fmla="*/ 210578 w 214062"/>
              <a:gd name="connsiteY9" fmla="*/ 210576 h 214060"/>
              <a:gd name="connsiteX10" fmla="*/ 210579 w 214062"/>
              <a:gd name="connsiteY10" fmla="*/ 193761 h 214060"/>
              <a:gd name="connsiteX11" fmla="*/ 83261 w 214062"/>
              <a:gd name="connsiteY11" fmla="*/ 142731 h 214060"/>
              <a:gd name="connsiteX12" fmla="*/ 23783 w 214062"/>
              <a:gd name="connsiteY12" fmla="*/ 83258 h 214060"/>
              <a:gd name="connsiteX13" fmla="*/ 83261 w 214062"/>
              <a:gd name="connsiteY13" fmla="*/ 23784 h 214060"/>
              <a:gd name="connsiteX14" fmla="*/ 142717 w 214062"/>
              <a:gd name="connsiteY14" fmla="*/ 83258 h 214060"/>
              <a:gd name="connsiteX15" fmla="*/ 83261 w 214062"/>
              <a:gd name="connsiteY15" fmla="*/ 142731 h 21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4062" h="214060">
                <a:moveTo>
                  <a:pt x="210579" y="193761"/>
                </a:moveTo>
                <a:lnTo>
                  <a:pt x="149690" y="132890"/>
                </a:lnTo>
                <a:cubicBezTo>
                  <a:pt x="160102" y="118990"/>
                  <a:pt x="166498" y="101923"/>
                  <a:pt x="166498" y="83258"/>
                </a:cubicBezTo>
                <a:cubicBezTo>
                  <a:pt x="166498" y="37349"/>
                  <a:pt x="129153" y="0"/>
                  <a:pt x="83260" y="0"/>
                </a:cubicBezTo>
                <a:cubicBezTo>
                  <a:pt x="37345" y="0"/>
                  <a:pt x="0" y="37349"/>
                  <a:pt x="0" y="83258"/>
                </a:cubicBezTo>
                <a:cubicBezTo>
                  <a:pt x="0" y="129166"/>
                  <a:pt x="37345" y="166515"/>
                  <a:pt x="83260" y="166515"/>
                </a:cubicBezTo>
                <a:cubicBezTo>
                  <a:pt x="101918" y="166515"/>
                  <a:pt x="118979" y="160120"/>
                  <a:pt x="132877" y="149707"/>
                </a:cubicBezTo>
                <a:lnTo>
                  <a:pt x="193763" y="210576"/>
                </a:lnTo>
                <a:cubicBezTo>
                  <a:pt x="196085" y="212899"/>
                  <a:pt x="199127" y="214061"/>
                  <a:pt x="202170" y="214061"/>
                </a:cubicBezTo>
                <a:cubicBezTo>
                  <a:pt x="205213" y="214061"/>
                  <a:pt x="208255" y="212899"/>
                  <a:pt x="210578" y="210576"/>
                </a:cubicBezTo>
                <a:cubicBezTo>
                  <a:pt x="215223" y="205932"/>
                  <a:pt x="215223" y="198406"/>
                  <a:pt x="210579" y="193761"/>
                </a:cubicBezTo>
                <a:close/>
                <a:moveTo>
                  <a:pt x="83261" y="142731"/>
                </a:moveTo>
                <a:cubicBezTo>
                  <a:pt x="50468" y="142731"/>
                  <a:pt x="23783" y="116055"/>
                  <a:pt x="23783" y="83258"/>
                </a:cubicBezTo>
                <a:cubicBezTo>
                  <a:pt x="23783" y="50461"/>
                  <a:pt x="50468" y="23784"/>
                  <a:pt x="83261" y="23784"/>
                </a:cubicBezTo>
                <a:cubicBezTo>
                  <a:pt x="116054" y="23784"/>
                  <a:pt x="142717" y="50461"/>
                  <a:pt x="142717" y="83258"/>
                </a:cubicBezTo>
                <a:cubicBezTo>
                  <a:pt x="142717" y="116055"/>
                  <a:pt x="116054" y="142731"/>
                  <a:pt x="83261" y="142731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Forma libre 216">
            <a:extLst>
              <a:ext uri="{FF2B5EF4-FFF2-40B4-BE49-F238E27FC236}">
                <a16:creationId xmlns:a16="http://schemas.microsoft.com/office/drawing/2014/main" id="{54568991-2810-C14D-9B93-254F9F7403BD}"/>
              </a:ext>
            </a:extLst>
          </p:cNvPr>
          <p:cNvSpPr/>
          <p:nvPr/>
        </p:nvSpPr>
        <p:spPr>
          <a:xfrm>
            <a:off x="7386053" y="6530675"/>
            <a:ext cx="329139" cy="832915"/>
          </a:xfrm>
          <a:custGeom>
            <a:avLst/>
            <a:gdLst>
              <a:gd name="connsiteX0" fmla="*/ 157875 w 166493"/>
              <a:gd name="connsiteY0" fmla="*/ 41226 h 421326"/>
              <a:gd name="connsiteX1" fmla="*/ 15167 w 166493"/>
              <a:gd name="connsiteY1" fmla="*/ 450 h 421326"/>
              <a:gd name="connsiteX2" fmla="*/ 4738 w 166493"/>
              <a:gd name="connsiteY2" fmla="*/ 2390 h 421326"/>
              <a:gd name="connsiteX3" fmla="*/ 0 w 166493"/>
              <a:gd name="connsiteY3" fmla="*/ 11890 h 421326"/>
              <a:gd name="connsiteX4" fmla="*/ 0 w 166493"/>
              <a:gd name="connsiteY4" fmla="*/ 368660 h 421326"/>
              <a:gd name="connsiteX5" fmla="*/ 8617 w 166493"/>
              <a:gd name="connsiteY5" fmla="*/ 380099 h 421326"/>
              <a:gd name="connsiteX6" fmla="*/ 151325 w 166493"/>
              <a:gd name="connsiteY6" fmla="*/ 420874 h 421326"/>
              <a:gd name="connsiteX7" fmla="*/ 154600 w 166493"/>
              <a:gd name="connsiteY7" fmla="*/ 421327 h 421326"/>
              <a:gd name="connsiteX8" fmla="*/ 161755 w 166493"/>
              <a:gd name="connsiteY8" fmla="*/ 418934 h 421326"/>
              <a:gd name="connsiteX9" fmla="*/ 166493 w 166493"/>
              <a:gd name="connsiteY9" fmla="*/ 409434 h 421326"/>
              <a:gd name="connsiteX10" fmla="*/ 166493 w 166493"/>
              <a:gd name="connsiteY10" fmla="*/ 52665 h 421326"/>
              <a:gd name="connsiteX11" fmla="*/ 157875 w 166493"/>
              <a:gd name="connsiteY11" fmla="*/ 41226 h 42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493" h="421326">
                <a:moveTo>
                  <a:pt x="157875" y="41226"/>
                </a:moveTo>
                <a:lnTo>
                  <a:pt x="15167" y="450"/>
                </a:lnTo>
                <a:cubicBezTo>
                  <a:pt x="11544" y="-560"/>
                  <a:pt x="7711" y="148"/>
                  <a:pt x="4738" y="2390"/>
                </a:cubicBezTo>
                <a:cubicBezTo>
                  <a:pt x="1741" y="4643"/>
                  <a:pt x="0" y="8162"/>
                  <a:pt x="0" y="11890"/>
                </a:cubicBezTo>
                <a:lnTo>
                  <a:pt x="0" y="368660"/>
                </a:lnTo>
                <a:cubicBezTo>
                  <a:pt x="0" y="373967"/>
                  <a:pt x="3531" y="378636"/>
                  <a:pt x="8617" y="380099"/>
                </a:cubicBezTo>
                <a:lnTo>
                  <a:pt x="151325" y="420874"/>
                </a:lnTo>
                <a:cubicBezTo>
                  <a:pt x="152416" y="421176"/>
                  <a:pt x="153508" y="421327"/>
                  <a:pt x="154600" y="421327"/>
                </a:cubicBezTo>
                <a:cubicBezTo>
                  <a:pt x="157156" y="421327"/>
                  <a:pt x="159664" y="420502"/>
                  <a:pt x="161755" y="418934"/>
                </a:cubicBezTo>
                <a:cubicBezTo>
                  <a:pt x="164752" y="416681"/>
                  <a:pt x="166493" y="413162"/>
                  <a:pt x="166493" y="409434"/>
                </a:cubicBezTo>
                <a:lnTo>
                  <a:pt x="166493" y="52665"/>
                </a:lnTo>
                <a:cubicBezTo>
                  <a:pt x="166492" y="47358"/>
                  <a:pt x="162962" y="42689"/>
                  <a:pt x="157875" y="41226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Forma libre 217">
            <a:extLst>
              <a:ext uri="{FF2B5EF4-FFF2-40B4-BE49-F238E27FC236}">
                <a16:creationId xmlns:a16="http://schemas.microsoft.com/office/drawing/2014/main" id="{FDAF49A4-A992-5043-9AE9-645C63B83D57}"/>
              </a:ext>
            </a:extLst>
          </p:cNvPr>
          <p:cNvSpPr/>
          <p:nvPr/>
        </p:nvSpPr>
        <p:spPr>
          <a:xfrm>
            <a:off x="7762210" y="6544106"/>
            <a:ext cx="282118" cy="819484"/>
          </a:xfrm>
          <a:custGeom>
            <a:avLst/>
            <a:gdLst>
              <a:gd name="connsiteX0" fmla="*/ 137969 w 142708"/>
              <a:gd name="connsiteY0" fmla="*/ 2390 h 414532"/>
              <a:gd name="connsiteX1" fmla="*/ 127541 w 142708"/>
              <a:gd name="connsiteY1" fmla="*/ 450 h 414532"/>
              <a:gd name="connsiteX2" fmla="*/ 8617 w 142708"/>
              <a:gd name="connsiteY2" fmla="*/ 34431 h 414532"/>
              <a:gd name="connsiteX3" fmla="*/ 0 w 142708"/>
              <a:gd name="connsiteY3" fmla="*/ 45870 h 414532"/>
              <a:gd name="connsiteX4" fmla="*/ 0 w 142708"/>
              <a:gd name="connsiteY4" fmla="*/ 402639 h 414532"/>
              <a:gd name="connsiteX5" fmla="*/ 4738 w 142708"/>
              <a:gd name="connsiteY5" fmla="*/ 412140 h 414532"/>
              <a:gd name="connsiteX6" fmla="*/ 11893 w 142708"/>
              <a:gd name="connsiteY6" fmla="*/ 414532 h 414532"/>
              <a:gd name="connsiteX7" fmla="*/ 15168 w 142708"/>
              <a:gd name="connsiteY7" fmla="*/ 414079 h 414532"/>
              <a:gd name="connsiteX8" fmla="*/ 134092 w 142708"/>
              <a:gd name="connsiteY8" fmla="*/ 380098 h 414532"/>
              <a:gd name="connsiteX9" fmla="*/ 142709 w 142708"/>
              <a:gd name="connsiteY9" fmla="*/ 368659 h 414532"/>
              <a:gd name="connsiteX10" fmla="*/ 142709 w 142708"/>
              <a:gd name="connsiteY10" fmla="*/ 11890 h 414532"/>
              <a:gd name="connsiteX11" fmla="*/ 137969 w 142708"/>
              <a:gd name="connsiteY11" fmla="*/ 2390 h 4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2708" h="414532">
                <a:moveTo>
                  <a:pt x="137969" y="2390"/>
                </a:moveTo>
                <a:cubicBezTo>
                  <a:pt x="134973" y="149"/>
                  <a:pt x="131187" y="-560"/>
                  <a:pt x="127541" y="450"/>
                </a:cubicBezTo>
                <a:lnTo>
                  <a:pt x="8617" y="34431"/>
                </a:lnTo>
                <a:cubicBezTo>
                  <a:pt x="3530" y="35895"/>
                  <a:pt x="0" y="40563"/>
                  <a:pt x="0" y="45870"/>
                </a:cubicBezTo>
                <a:lnTo>
                  <a:pt x="0" y="402639"/>
                </a:lnTo>
                <a:cubicBezTo>
                  <a:pt x="0" y="406368"/>
                  <a:pt x="1743" y="409886"/>
                  <a:pt x="4738" y="412140"/>
                </a:cubicBezTo>
                <a:cubicBezTo>
                  <a:pt x="6829" y="413707"/>
                  <a:pt x="9337" y="414532"/>
                  <a:pt x="11893" y="414532"/>
                </a:cubicBezTo>
                <a:cubicBezTo>
                  <a:pt x="12984" y="414532"/>
                  <a:pt x="14076" y="414382"/>
                  <a:pt x="15168" y="414079"/>
                </a:cubicBezTo>
                <a:lnTo>
                  <a:pt x="134092" y="380098"/>
                </a:lnTo>
                <a:cubicBezTo>
                  <a:pt x="139179" y="378634"/>
                  <a:pt x="142709" y="373966"/>
                  <a:pt x="142709" y="368659"/>
                </a:cubicBezTo>
                <a:lnTo>
                  <a:pt x="142709" y="11890"/>
                </a:lnTo>
                <a:cubicBezTo>
                  <a:pt x="142708" y="8162"/>
                  <a:pt x="140965" y="4643"/>
                  <a:pt x="137969" y="2390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3" name="Forma libre 218">
            <a:extLst>
              <a:ext uri="{FF2B5EF4-FFF2-40B4-BE49-F238E27FC236}">
                <a16:creationId xmlns:a16="http://schemas.microsoft.com/office/drawing/2014/main" id="{EEEE8951-B84E-A641-9350-77FCD9B8ADB4}"/>
              </a:ext>
            </a:extLst>
          </p:cNvPr>
          <p:cNvSpPr/>
          <p:nvPr/>
        </p:nvSpPr>
        <p:spPr>
          <a:xfrm>
            <a:off x="8091350" y="6544108"/>
            <a:ext cx="329135" cy="504971"/>
          </a:xfrm>
          <a:custGeom>
            <a:avLst/>
            <a:gdLst>
              <a:gd name="connsiteX0" fmla="*/ 6595 w 166491"/>
              <a:gd name="connsiteY0" fmla="*/ 254183 h 255437"/>
              <a:gd name="connsiteX1" fmla="*/ 19068 w 166491"/>
              <a:gd name="connsiteY1" fmla="*/ 253011 h 255437"/>
              <a:gd name="connsiteX2" fmla="*/ 147422 w 166491"/>
              <a:gd name="connsiteY2" fmla="*/ 253022 h 255437"/>
              <a:gd name="connsiteX3" fmla="*/ 154599 w 166491"/>
              <a:gd name="connsiteY3" fmla="*/ 255438 h 255437"/>
              <a:gd name="connsiteX4" fmla="*/ 159895 w 166491"/>
              <a:gd name="connsiteY4" fmla="*/ 254195 h 255437"/>
              <a:gd name="connsiteX5" fmla="*/ 166492 w 166491"/>
              <a:gd name="connsiteY5" fmla="*/ 243545 h 255437"/>
              <a:gd name="connsiteX6" fmla="*/ 166492 w 166491"/>
              <a:gd name="connsiteY6" fmla="*/ 52665 h 255437"/>
              <a:gd name="connsiteX7" fmla="*/ 157875 w 166491"/>
              <a:gd name="connsiteY7" fmla="*/ 41226 h 255437"/>
              <a:gd name="connsiteX8" fmla="*/ 15167 w 166491"/>
              <a:gd name="connsiteY8" fmla="*/ 450 h 255437"/>
              <a:gd name="connsiteX9" fmla="*/ 4738 w 166491"/>
              <a:gd name="connsiteY9" fmla="*/ 2390 h 255437"/>
              <a:gd name="connsiteX10" fmla="*/ 0 w 166491"/>
              <a:gd name="connsiteY10" fmla="*/ 11890 h 255437"/>
              <a:gd name="connsiteX11" fmla="*/ 0 w 166491"/>
              <a:gd name="connsiteY11" fmla="*/ 243535 h 255437"/>
              <a:gd name="connsiteX12" fmla="*/ 6595 w 166491"/>
              <a:gd name="connsiteY12" fmla="*/ 254183 h 2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6491" h="255437">
                <a:moveTo>
                  <a:pt x="6595" y="254183"/>
                </a:moveTo>
                <a:cubicBezTo>
                  <a:pt x="10636" y="256193"/>
                  <a:pt x="15467" y="255751"/>
                  <a:pt x="19068" y="253011"/>
                </a:cubicBezTo>
                <a:cubicBezTo>
                  <a:pt x="57022" y="224278"/>
                  <a:pt x="109422" y="224267"/>
                  <a:pt x="147422" y="253022"/>
                </a:cubicBezTo>
                <a:cubicBezTo>
                  <a:pt x="149535" y="254625"/>
                  <a:pt x="152044" y="255438"/>
                  <a:pt x="154599" y="255438"/>
                </a:cubicBezTo>
                <a:cubicBezTo>
                  <a:pt x="156411" y="255438"/>
                  <a:pt x="158223" y="255031"/>
                  <a:pt x="159895" y="254195"/>
                </a:cubicBezTo>
                <a:cubicBezTo>
                  <a:pt x="163937" y="252186"/>
                  <a:pt x="166492" y="248063"/>
                  <a:pt x="166492" y="243545"/>
                </a:cubicBezTo>
                <a:lnTo>
                  <a:pt x="166492" y="52665"/>
                </a:lnTo>
                <a:cubicBezTo>
                  <a:pt x="166492" y="47358"/>
                  <a:pt x="162961" y="42688"/>
                  <a:pt x="157875" y="41226"/>
                </a:cubicBezTo>
                <a:lnTo>
                  <a:pt x="15167" y="450"/>
                </a:lnTo>
                <a:cubicBezTo>
                  <a:pt x="11520" y="-560"/>
                  <a:pt x="7734" y="148"/>
                  <a:pt x="4738" y="2390"/>
                </a:cubicBezTo>
                <a:cubicBezTo>
                  <a:pt x="1741" y="4643"/>
                  <a:pt x="0" y="8162"/>
                  <a:pt x="0" y="11890"/>
                </a:cubicBezTo>
                <a:lnTo>
                  <a:pt x="0" y="243535"/>
                </a:lnTo>
                <a:cubicBezTo>
                  <a:pt x="-2" y="248051"/>
                  <a:pt x="2553" y="252173"/>
                  <a:pt x="6595" y="254183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0" name="Forma libre 198">
            <a:extLst>
              <a:ext uri="{FF2B5EF4-FFF2-40B4-BE49-F238E27FC236}">
                <a16:creationId xmlns:a16="http://schemas.microsoft.com/office/drawing/2014/main" id="{6DD8C036-8F57-8C46-8715-3A899AC53D22}"/>
              </a:ext>
            </a:extLst>
          </p:cNvPr>
          <p:cNvSpPr/>
          <p:nvPr/>
        </p:nvSpPr>
        <p:spPr>
          <a:xfrm>
            <a:off x="20817690" y="6724140"/>
            <a:ext cx="470710" cy="423639"/>
          </a:xfrm>
          <a:custGeom>
            <a:avLst/>
            <a:gdLst>
              <a:gd name="connsiteX0" fmla="*/ 166493 w 237846"/>
              <a:gd name="connsiteY0" fmla="*/ 0 h 214061"/>
              <a:gd name="connsiteX1" fmla="*/ 118924 w 237846"/>
              <a:gd name="connsiteY1" fmla="*/ 18372 h 214061"/>
              <a:gd name="connsiteX2" fmla="*/ 71354 w 237846"/>
              <a:gd name="connsiteY2" fmla="*/ 0 h 214061"/>
              <a:gd name="connsiteX3" fmla="*/ 0 w 237846"/>
              <a:gd name="connsiteY3" fmla="*/ 71354 h 214061"/>
              <a:gd name="connsiteX4" fmla="*/ 20951 w 237846"/>
              <a:gd name="connsiteY4" fmla="*/ 121838 h 214061"/>
              <a:gd name="connsiteX5" fmla="*/ 110562 w 237846"/>
              <a:gd name="connsiteY5" fmla="*/ 210612 h 214061"/>
              <a:gd name="connsiteX6" fmla="*/ 118924 w 237846"/>
              <a:gd name="connsiteY6" fmla="*/ 214062 h 214061"/>
              <a:gd name="connsiteX7" fmla="*/ 127285 w 237846"/>
              <a:gd name="connsiteY7" fmla="*/ 210612 h 214061"/>
              <a:gd name="connsiteX8" fmla="*/ 216943 w 237846"/>
              <a:gd name="connsiteY8" fmla="*/ 121803 h 214061"/>
              <a:gd name="connsiteX9" fmla="*/ 237847 w 237846"/>
              <a:gd name="connsiteY9" fmla="*/ 71354 h 214061"/>
              <a:gd name="connsiteX10" fmla="*/ 166493 w 237846"/>
              <a:gd name="connsiteY10" fmla="*/ 0 h 21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7846" h="214061">
                <a:moveTo>
                  <a:pt x="166493" y="0"/>
                </a:moveTo>
                <a:cubicBezTo>
                  <a:pt x="148655" y="0"/>
                  <a:pt x="131908" y="6573"/>
                  <a:pt x="118924" y="18372"/>
                </a:cubicBezTo>
                <a:cubicBezTo>
                  <a:pt x="105939" y="6573"/>
                  <a:pt x="89192" y="0"/>
                  <a:pt x="71354" y="0"/>
                </a:cubicBezTo>
                <a:cubicBezTo>
                  <a:pt x="32007" y="0"/>
                  <a:pt x="0" y="32007"/>
                  <a:pt x="0" y="71354"/>
                </a:cubicBezTo>
                <a:cubicBezTo>
                  <a:pt x="0" y="90412"/>
                  <a:pt x="7432" y="108320"/>
                  <a:pt x="20951" y="121838"/>
                </a:cubicBezTo>
                <a:lnTo>
                  <a:pt x="110562" y="210612"/>
                </a:lnTo>
                <a:cubicBezTo>
                  <a:pt x="112862" y="212912"/>
                  <a:pt x="115904" y="214062"/>
                  <a:pt x="118924" y="214062"/>
                </a:cubicBezTo>
                <a:cubicBezTo>
                  <a:pt x="121943" y="214062"/>
                  <a:pt x="124986" y="212912"/>
                  <a:pt x="127285" y="210612"/>
                </a:cubicBezTo>
                <a:lnTo>
                  <a:pt x="216943" y="121803"/>
                </a:lnTo>
                <a:cubicBezTo>
                  <a:pt x="230414" y="108320"/>
                  <a:pt x="237847" y="90412"/>
                  <a:pt x="237847" y="71354"/>
                </a:cubicBezTo>
                <a:cubicBezTo>
                  <a:pt x="237847" y="32007"/>
                  <a:pt x="205839" y="0"/>
                  <a:pt x="166493" y="0"/>
                </a:cubicBezTo>
                <a:close/>
              </a:path>
            </a:pathLst>
          </a:custGeom>
          <a:solidFill>
            <a:schemeClr val="accent5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2" name="Forma libre 199">
            <a:extLst>
              <a:ext uri="{FF2B5EF4-FFF2-40B4-BE49-F238E27FC236}">
                <a16:creationId xmlns:a16="http://schemas.microsoft.com/office/drawing/2014/main" id="{7412EE37-011E-784E-9D97-AB841B4B25B0}"/>
              </a:ext>
            </a:extLst>
          </p:cNvPr>
          <p:cNvSpPr/>
          <p:nvPr/>
        </p:nvSpPr>
        <p:spPr>
          <a:xfrm>
            <a:off x="20488195" y="6347571"/>
            <a:ext cx="1129708" cy="1129706"/>
          </a:xfrm>
          <a:custGeom>
            <a:avLst/>
            <a:gdLst>
              <a:gd name="connsiteX0" fmla="*/ 558938 w 570832"/>
              <a:gd name="connsiteY0" fmla="*/ 261631 h 570831"/>
              <a:gd name="connsiteX1" fmla="*/ 545842 w 570832"/>
              <a:gd name="connsiteY1" fmla="*/ 261631 h 570831"/>
              <a:gd name="connsiteX2" fmla="*/ 309200 w 570832"/>
              <a:gd name="connsiteY2" fmla="*/ 24989 h 570831"/>
              <a:gd name="connsiteX3" fmla="*/ 309200 w 570832"/>
              <a:gd name="connsiteY3" fmla="*/ 11893 h 570831"/>
              <a:gd name="connsiteX4" fmla="*/ 297308 w 570832"/>
              <a:gd name="connsiteY4" fmla="*/ 0 h 570831"/>
              <a:gd name="connsiteX5" fmla="*/ 273524 w 570832"/>
              <a:gd name="connsiteY5" fmla="*/ 0 h 570831"/>
              <a:gd name="connsiteX6" fmla="*/ 261631 w 570832"/>
              <a:gd name="connsiteY6" fmla="*/ 11893 h 570831"/>
              <a:gd name="connsiteX7" fmla="*/ 261631 w 570832"/>
              <a:gd name="connsiteY7" fmla="*/ 24989 h 570831"/>
              <a:gd name="connsiteX8" fmla="*/ 24989 w 570832"/>
              <a:gd name="connsiteY8" fmla="*/ 261631 h 570831"/>
              <a:gd name="connsiteX9" fmla="*/ 11893 w 570832"/>
              <a:gd name="connsiteY9" fmla="*/ 261631 h 570831"/>
              <a:gd name="connsiteX10" fmla="*/ 0 w 570832"/>
              <a:gd name="connsiteY10" fmla="*/ 273523 h 570831"/>
              <a:gd name="connsiteX11" fmla="*/ 0 w 570832"/>
              <a:gd name="connsiteY11" fmla="*/ 297307 h 570831"/>
              <a:gd name="connsiteX12" fmla="*/ 11893 w 570832"/>
              <a:gd name="connsiteY12" fmla="*/ 309200 h 570831"/>
              <a:gd name="connsiteX13" fmla="*/ 24989 w 570832"/>
              <a:gd name="connsiteY13" fmla="*/ 309200 h 570831"/>
              <a:gd name="connsiteX14" fmla="*/ 261631 w 570832"/>
              <a:gd name="connsiteY14" fmla="*/ 545842 h 570831"/>
              <a:gd name="connsiteX15" fmla="*/ 261631 w 570832"/>
              <a:gd name="connsiteY15" fmla="*/ 558938 h 570831"/>
              <a:gd name="connsiteX16" fmla="*/ 273524 w 570832"/>
              <a:gd name="connsiteY16" fmla="*/ 570831 h 570831"/>
              <a:gd name="connsiteX17" fmla="*/ 297308 w 570832"/>
              <a:gd name="connsiteY17" fmla="*/ 570831 h 570831"/>
              <a:gd name="connsiteX18" fmla="*/ 309201 w 570832"/>
              <a:gd name="connsiteY18" fmla="*/ 558938 h 570831"/>
              <a:gd name="connsiteX19" fmla="*/ 309201 w 570832"/>
              <a:gd name="connsiteY19" fmla="*/ 545842 h 570831"/>
              <a:gd name="connsiteX20" fmla="*/ 545843 w 570832"/>
              <a:gd name="connsiteY20" fmla="*/ 309200 h 570831"/>
              <a:gd name="connsiteX21" fmla="*/ 558939 w 570832"/>
              <a:gd name="connsiteY21" fmla="*/ 309200 h 570831"/>
              <a:gd name="connsiteX22" fmla="*/ 570832 w 570832"/>
              <a:gd name="connsiteY22" fmla="*/ 297307 h 570831"/>
              <a:gd name="connsiteX23" fmla="*/ 570832 w 570832"/>
              <a:gd name="connsiteY23" fmla="*/ 273523 h 570831"/>
              <a:gd name="connsiteX24" fmla="*/ 558938 w 570832"/>
              <a:gd name="connsiteY24" fmla="*/ 261631 h 570831"/>
              <a:gd name="connsiteX25" fmla="*/ 475693 w 570832"/>
              <a:gd name="connsiteY25" fmla="*/ 309200 h 570831"/>
              <a:gd name="connsiteX26" fmla="*/ 498073 w 570832"/>
              <a:gd name="connsiteY26" fmla="*/ 309200 h 570831"/>
              <a:gd name="connsiteX27" fmla="*/ 309200 w 570832"/>
              <a:gd name="connsiteY27" fmla="*/ 498075 h 570831"/>
              <a:gd name="connsiteX28" fmla="*/ 309200 w 570832"/>
              <a:gd name="connsiteY28" fmla="*/ 475692 h 570831"/>
              <a:gd name="connsiteX29" fmla="*/ 297307 w 570832"/>
              <a:gd name="connsiteY29" fmla="*/ 463799 h 570831"/>
              <a:gd name="connsiteX30" fmla="*/ 273523 w 570832"/>
              <a:gd name="connsiteY30" fmla="*/ 463799 h 570831"/>
              <a:gd name="connsiteX31" fmla="*/ 261630 w 570832"/>
              <a:gd name="connsiteY31" fmla="*/ 475692 h 570831"/>
              <a:gd name="connsiteX32" fmla="*/ 261630 w 570832"/>
              <a:gd name="connsiteY32" fmla="*/ 498075 h 570831"/>
              <a:gd name="connsiteX33" fmla="*/ 72756 w 570832"/>
              <a:gd name="connsiteY33" fmla="*/ 309200 h 570831"/>
              <a:gd name="connsiteX34" fmla="*/ 95137 w 570832"/>
              <a:gd name="connsiteY34" fmla="*/ 309200 h 570831"/>
              <a:gd name="connsiteX35" fmla="*/ 107030 w 570832"/>
              <a:gd name="connsiteY35" fmla="*/ 297307 h 570831"/>
              <a:gd name="connsiteX36" fmla="*/ 107030 w 570832"/>
              <a:gd name="connsiteY36" fmla="*/ 273523 h 570831"/>
              <a:gd name="connsiteX37" fmla="*/ 95137 w 570832"/>
              <a:gd name="connsiteY37" fmla="*/ 261630 h 570831"/>
              <a:gd name="connsiteX38" fmla="*/ 72758 w 570832"/>
              <a:gd name="connsiteY38" fmla="*/ 261630 h 570831"/>
              <a:gd name="connsiteX39" fmla="*/ 261631 w 570832"/>
              <a:gd name="connsiteY39" fmla="*/ 72755 h 570831"/>
              <a:gd name="connsiteX40" fmla="*/ 261631 w 570832"/>
              <a:gd name="connsiteY40" fmla="*/ 95138 h 570831"/>
              <a:gd name="connsiteX41" fmla="*/ 273524 w 570832"/>
              <a:gd name="connsiteY41" fmla="*/ 107031 h 570831"/>
              <a:gd name="connsiteX42" fmla="*/ 297308 w 570832"/>
              <a:gd name="connsiteY42" fmla="*/ 107031 h 570831"/>
              <a:gd name="connsiteX43" fmla="*/ 309201 w 570832"/>
              <a:gd name="connsiteY43" fmla="*/ 95138 h 570831"/>
              <a:gd name="connsiteX44" fmla="*/ 309201 w 570832"/>
              <a:gd name="connsiteY44" fmla="*/ 72756 h 570831"/>
              <a:gd name="connsiteX45" fmla="*/ 498075 w 570832"/>
              <a:gd name="connsiteY45" fmla="*/ 261631 h 570831"/>
              <a:gd name="connsiteX46" fmla="*/ 475694 w 570832"/>
              <a:gd name="connsiteY46" fmla="*/ 261631 h 570831"/>
              <a:gd name="connsiteX47" fmla="*/ 463801 w 570832"/>
              <a:gd name="connsiteY47" fmla="*/ 273524 h 570831"/>
              <a:gd name="connsiteX48" fmla="*/ 463801 w 570832"/>
              <a:gd name="connsiteY48" fmla="*/ 297308 h 570831"/>
              <a:gd name="connsiteX49" fmla="*/ 475693 w 570832"/>
              <a:gd name="connsiteY49" fmla="*/ 309200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70832" h="570831">
                <a:moveTo>
                  <a:pt x="558938" y="261631"/>
                </a:moveTo>
                <a:lnTo>
                  <a:pt x="545842" y="261631"/>
                </a:lnTo>
                <a:cubicBezTo>
                  <a:pt x="534482" y="136334"/>
                  <a:pt x="434497" y="36349"/>
                  <a:pt x="309200" y="24989"/>
                </a:cubicBezTo>
                <a:lnTo>
                  <a:pt x="309200" y="11893"/>
                </a:lnTo>
                <a:cubicBezTo>
                  <a:pt x="309200" y="5319"/>
                  <a:pt x="303882" y="0"/>
                  <a:pt x="297308" y="0"/>
                </a:cubicBezTo>
                <a:lnTo>
                  <a:pt x="273524" y="0"/>
                </a:lnTo>
                <a:cubicBezTo>
                  <a:pt x="266950" y="0"/>
                  <a:pt x="261631" y="5319"/>
                  <a:pt x="261631" y="11893"/>
                </a:cubicBezTo>
                <a:lnTo>
                  <a:pt x="261631" y="24989"/>
                </a:lnTo>
                <a:cubicBezTo>
                  <a:pt x="136334" y="36349"/>
                  <a:pt x="36349" y="136334"/>
                  <a:pt x="24989" y="261631"/>
                </a:cubicBezTo>
                <a:lnTo>
                  <a:pt x="11893" y="261631"/>
                </a:lnTo>
                <a:cubicBezTo>
                  <a:pt x="5319" y="261631"/>
                  <a:pt x="0" y="266950"/>
                  <a:pt x="0" y="273523"/>
                </a:cubicBezTo>
                <a:lnTo>
                  <a:pt x="0" y="297307"/>
                </a:lnTo>
                <a:cubicBezTo>
                  <a:pt x="0" y="303881"/>
                  <a:pt x="5319" y="309200"/>
                  <a:pt x="11893" y="309200"/>
                </a:cubicBezTo>
                <a:lnTo>
                  <a:pt x="24989" y="309200"/>
                </a:lnTo>
                <a:cubicBezTo>
                  <a:pt x="36349" y="434497"/>
                  <a:pt x="136333" y="534482"/>
                  <a:pt x="261631" y="545842"/>
                </a:cubicBezTo>
                <a:lnTo>
                  <a:pt x="261631" y="558938"/>
                </a:lnTo>
                <a:cubicBezTo>
                  <a:pt x="261631" y="565512"/>
                  <a:pt x="266950" y="570831"/>
                  <a:pt x="273524" y="570831"/>
                </a:cubicBezTo>
                <a:lnTo>
                  <a:pt x="297308" y="570831"/>
                </a:lnTo>
                <a:cubicBezTo>
                  <a:pt x="303882" y="570831"/>
                  <a:pt x="309201" y="565512"/>
                  <a:pt x="309201" y="558938"/>
                </a:cubicBezTo>
                <a:lnTo>
                  <a:pt x="309201" y="545842"/>
                </a:lnTo>
                <a:cubicBezTo>
                  <a:pt x="434498" y="534482"/>
                  <a:pt x="534483" y="434498"/>
                  <a:pt x="545843" y="309200"/>
                </a:cubicBezTo>
                <a:lnTo>
                  <a:pt x="558939" y="309200"/>
                </a:lnTo>
                <a:cubicBezTo>
                  <a:pt x="565513" y="309200"/>
                  <a:pt x="570832" y="303881"/>
                  <a:pt x="570832" y="297307"/>
                </a:cubicBezTo>
                <a:lnTo>
                  <a:pt x="570832" y="273523"/>
                </a:lnTo>
                <a:cubicBezTo>
                  <a:pt x="570831" y="266950"/>
                  <a:pt x="565512" y="261631"/>
                  <a:pt x="558938" y="261631"/>
                </a:cubicBezTo>
                <a:close/>
                <a:moveTo>
                  <a:pt x="475693" y="309200"/>
                </a:moveTo>
                <a:lnTo>
                  <a:pt x="498073" y="309200"/>
                </a:lnTo>
                <a:cubicBezTo>
                  <a:pt x="487064" y="408245"/>
                  <a:pt x="408256" y="487064"/>
                  <a:pt x="309200" y="498075"/>
                </a:cubicBezTo>
                <a:lnTo>
                  <a:pt x="309200" y="475692"/>
                </a:lnTo>
                <a:cubicBezTo>
                  <a:pt x="309200" y="469118"/>
                  <a:pt x="303881" y="463799"/>
                  <a:pt x="297307" y="463799"/>
                </a:cubicBezTo>
                <a:lnTo>
                  <a:pt x="273523" y="463799"/>
                </a:lnTo>
                <a:cubicBezTo>
                  <a:pt x="266949" y="463799"/>
                  <a:pt x="261630" y="469118"/>
                  <a:pt x="261630" y="475692"/>
                </a:cubicBezTo>
                <a:lnTo>
                  <a:pt x="261630" y="498075"/>
                </a:lnTo>
                <a:cubicBezTo>
                  <a:pt x="162575" y="487064"/>
                  <a:pt x="83766" y="408245"/>
                  <a:pt x="72756" y="309200"/>
                </a:cubicBezTo>
                <a:lnTo>
                  <a:pt x="95137" y="309200"/>
                </a:lnTo>
                <a:cubicBezTo>
                  <a:pt x="101710" y="309200"/>
                  <a:pt x="107030" y="303881"/>
                  <a:pt x="107030" y="297307"/>
                </a:cubicBezTo>
                <a:lnTo>
                  <a:pt x="107030" y="273523"/>
                </a:lnTo>
                <a:cubicBezTo>
                  <a:pt x="107030" y="266949"/>
                  <a:pt x="101710" y="261630"/>
                  <a:pt x="95137" y="261630"/>
                </a:cubicBezTo>
                <a:lnTo>
                  <a:pt x="72758" y="261630"/>
                </a:lnTo>
                <a:cubicBezTo>
                  <a:pt x="83767" y="162585"/>
                  <a:pt x="162575" y="83766"/>
                  <a:pt x="261631" y="72755"/>
                </a:cubicBezTo>
                <a:lnTo>
                  <a:pt x="261631" y="95138"/>
                </a:lnTo>
                <a:cubicBezTo>
                  <a:pt x="261631" y="101712"/>
                  <a:pt x="266950" y="107031"/>
                  <a:pt x="273524" y="107031"/>
                </a:cubicBezTo>
                <a:lnTo>
                  <a:pt x="297308" y="107031"/>
                </a:lnTo>
                <a:cubicBezTo>
                  <a:pt x="303882" y="107031"/>
                  <a:pt x="309201" y="101712"/>
                  <a:pt x="309201" y="95138"/>
                </a:cubicBezTo>
                <a:lnTo>
                  <a:pt x="309201" y="72756"/>
                </a:lnTo>
                <a:cubicBezTo>
                  <a:pt x="408256" y="83767"/>
                  <a:pt x="487065" y="162587"/>
                  <a:pt x="498075" y="261631"/>
                </a:cubicBezTo>
                <a:lnTo>
                  <a:pt x="475694" y="261631"/>
                </a:lnTo>
                <a:cubicBezTo>
                  <a:pt x="469121" y="261631"/>
                  <a:pt x="463801" y="266950"/>
                  <a:pt x="463801" y="273524"/>
                </a:cubicBezTo>
                <a:lnTo>
                  <a:pt x="463801" y="297308"/>
                </a:lnTo>
                <a:cubicBezTo>
                  <a:pt x="463800" y="303882"/>
                  <a:pt x="469119" y="309200"/>
                  <a:pt x="475693" y="309200"/>
                </a:cubicBezTo>
                <a:close/>
              </a:path>
            </a:pathLst>
          </a:custGeom>
          <a:solidFill>
            <a:schemeClr val="accent5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1" name="Forma libre 197">
            <a:extLst>
              <a:ext uri="{FF2B5EF4-FFF2-40B4-BE49-F238E27FC236}">
                <a16:creationId xmlns:a16="http://schemas.microsoft.com/office/drawing/2014/main" id="{746A3874-8D5D-D54B-A4FF-4E43C84FD81A}"/>
              </a:ext>
            </a:extLst>
          </p:cNvPr>
          <p:cNvSpPr/>
          <p:nvPr/>
        </p:nvSpPr>
        <p:spPr>
          <a:xfrm>
            <a:off x="12142942" y="6468489"/>
            <a:ext cx="248302" cy="434530"/>
          </a:xfrm>
          <a:custGeom>
            <a:avLst/>
            <a:gdLst>
              <a:gd name="connsiteX0" fmla="*/ 71360 w 142707"/>
              <a:gd name="connsiteY0" fmla="*/ 249739 h 249738"/>
              <a:gd name="connsiteX1" fmla="*/ 142714 w 142707"/>
              <a:gd name="connsiteY1" fmla="*/ 107031 h 249738"/>
              <a:gd name="connsiteX2" fmla="*/ 89198 w 142707"/>
              <a:gd name="connsiteY2" fmla="*/ 107031 h 249738"/>
              <a:gd name="connsiteX3" fmla="*/ 71360 w 142707"/>
              <a:gd name="connsiteY3" fmla="*/ 0 h 249738"/>
              <a:gd name="connsiteX4" fmla="*/ 6 w 142707"/>
              <a:gd name="connsiteY4" fmla="*/ 142708 h 249738"/>
              <a:gd name="connsiteX5" fmla="*/ 53521 w 142707"/>
              <a:gd name="connsiteY5" fmla="*/ 142708 h 249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707" h="249738">
                <a:moveTo>
                  <a:pt x="71360" y="249739"/>
                </a:moveTo>
                <a:lnTo>
                  <a:pt x="142714" y="107031"/>
                </a:lnTo>
                <a:lnTo>
                  <a:pt x="89198" y="107031"/>
                </a:lnTo>
                <a:lnTo>
                  <a:pt x="71360" y="0"/>
                </a:lnTo>
                <a:lnTo>
                  <a:pt x="6" y="142708"/>
                </a:lnTo>
                <a:lnTo>
                  <a:pt x="53521" y="142708"/>
                </a:lnTo>
                <a:close/>
              </a:path>
            </a:pathLst>
          </a:custGeom>
          <a:solidFill>
            <a:schemeClr val="accent3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2" name="Forma libre 198">
            <a:extLst>
              <a:ext uri="{FF2B5EF4-FFF2-40B4-BE49-F238E27FC236}">
                <a16:creationId xmlns:a16="http://schemas.microsoft.com/office/drawing/2014/main" id="{B322C68F-F8AB-AA41-BAE1-2C9C8AA2FCBC}"/>
              </a:ext>
            </a:extLst>
          </p:cNvPr>
          <p:cNvSpPr/>
          <p:nvPr/>
        </p:nvSpPr>
        <p:spPr>
          <a:xfrm>
            <a:off x="11832562" y="6468489"/>
            <a:ext cx="869062" cy="993214"/>
          </a:xfrm>
          <a:custGeom>
            <a:avLst/>
            <a:gdLst>
              <a:gd name="connsiteX0" fmla="*/ 356770 w 499477"/>
              <a:gd name="connsiteY0" fmla="*/ 0 h 570831"/>
              <a:gd name="connsiteX1" fmla="*/ 356770 w 499477"/>
              <a:gd name="connsiteY1" fmla="*/ 321092 h 570831"/>
              <a:gd name="connsiteX2" fmla="*/ 249740 w 499477"/>
              <a:gd name="connsiteY2" fmla="*/ 428123 h 570831"/>
              <a:gd name="connsiteX3" fmla="*/ 142709 w 499477"/>
              <a:gd name="connsiteY3" fmla="*/ 321092 h 570831"/>
              <a:gd name="connsiteX4" fmla="*/ 142709 w 499477"/>
              <a:gd name="connsiteY4" fmla="*/ 0 h 570831"/>
              <a:gd name="connsiteX5" fmla="*/ 1 w 499477"/>
              <a:gd name="connsiteY5" fmla="*/ 0 h 570831"/>
              <a:gd name="connsiteX6" fmla="*/ 1 w 499477"/>
              <a:gd name="connsiteY6" fmla="*/ 321092 h 570831"/>
              <a:gd name="connsiteX7" fmla="*/ 249740 w 499477"/>
              <a:gd name="connsiteY7" fmla="*/ 570831 h 570831"/>
              <a:gd name="connsiteX8" fmla="*/ 499478 w 499477"/>
              <a:gd name="connsiteY8" fmla="*/ 321092 h 570831"/>
              <a:gd name="connsiteX9" fmla="*/ 499478 w 499477"/>
              <a:gd name="connsiteY9" fmla="*/ 0 h 570831"/>
              <a:gd name="connsiteX10" fmla="*/ 107032 w 499477"/>
              <a:gd name="connsiteY10" fmla="*/ 107031 h 570831"/>
              <a:gd name="connsiteX11" fmla="*/ 35678 w 499477"/>
              <a:gd name="connsiteY11" fmla="*/ 107031 h 570831"/>
              <a:gd name="connsiteX12" fmla="*/ 35678 w 499477"/>
              <a:gd name="connsiteY12" fmla="*/ 35677 h 570831"/>
              <a:gd name="connsiteX13" fmla="*/ 107032 w 499477"/>
              <a:gd name="connsiteY13" fmla="*/ 35677 h 570831"/>
              <a:gd name="connsiteX14" fmla="*/ 463801 w 499477"/>
              <a:gd name="connsiteY14" fmla="*/ 107031 h 570831"/>
              <a:gd name="connsiteX15" fmla="*/ 392447 w 499477"/>
              <a:gd name="connsiteY15" fmla="*/ 107031 h 570831"/>
              <a:gd name="connsiteX16" fmla="*/ 392447 w 499477"/>
              <a:gd name="connsiteY16" fmla="*/ 35677 h 570831"/>
              <a:gd name="connsiteX17" fmla="*/ 463801 w 499477"/>
              <a:gd name="connsiteY17" fmla="*/ 35677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9477" h="570831">
                <a:moveTo>
                  <a:pt x="356770" y="0"/>
                </a:moveTo>
                <a:lnTo>
                  <a:pt x="356770" y="321092"/>
                </a:lnTo>
                <a:cubicBezTo>
                  <a:pt x="356770" y="380206"/>
                  <a:pt x="308851" y="428123"/>
                  <a:pt x="249740" y="428123"/>
                </a:cubicBezTo>
                <a:cubicBezTo>
                  <a:pt x="190628" y="428123"/>
                  <a:pt x="142709" y="380206"/>
                  <a:pt x="142709" y="321092"/>
                </a:cubicBezTo>
                <a:lnTo>
                  <a:pt x="142709" y="0"/>
                </a:lnTo>
                <a:lnTo>
                  <a:pt x="1" y="0"/>
                </a:lnTo>
                <a:lnTo>
                  <a:pt x="1" y="321092"/>
                </a:lnTo>
                <a:cubicBezTo>
                  <a:pt x="1" y="459019"/>
                  <a:pt x="111814" y="570831"/>
                  <a:pt x="249740" y="570831"/>
                </a:cubicBezTo>
                <a:cubicBezTo>
                  <a:pt x="387667" y="570831"/>
                  <a:pt x="499478" y="459019"/>
                  <a:pt x="499478" y="321092"/>
                </a:cubicBezTo>
                <a:lnTo>
                  <a:pt x="499478" y="0"/>
                </a:lnTo>
                <a:close/>
                <a:moveTo>
                  <a:pt x="107032" y="107031"/>
                </a:moveTo>
                <a:lnTo>
                  <a:pt x="35678" y="107031"/>
                </a:lnTo>
                <a:lnTo>
                  <a:pt x="35678" y="35677"/>
                </a:lnTo>
                <a:lnTo>
                  <a:pt x="107032" y="35677"/>
                </a:lnTo>
                <a:close/>
                <a:moveTo>
                  <a:pt x="463801" y="107031"/>
                </a:moveTo>
                <a:lnTo>
                  <a:pt x="392447" y="107031"/>
                </a:lnTo>
                <a:lnTo>
                  <a:pt x="392447" y="35677"/>
                </a:lnTo>
                <a:lnTo>
                  <a:pt x="463801" y="35677"/>
                </a:lnTo>
                <a:close/>
              </a:path>
            </a:pathLst>
          </a:custGeom>
          <a:solidFill>
            <a:schemeClr val="accent3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4" name="Forma libre 378">
            <a:extLst>
              <a:ext uri="{FF2B5EF4-FFF2-40B4-BE49-F238E27FC236}">
                <a16:creationId xmlns:a16="http://schemas.microsoft.com/office/drawing/2014/main" id="{33EEDBB2-D958-0345-A92B-57242186DB1C}"/>
              </a:ext>
            </a:extLst>
          </p:cNvPr>
          <p:cNvSpPr/>
          <p:nvPr/>
        </p:nvSpPr>
        <p:spPr>
          <a:xfrm>
            <a:off x="16007844" y="6531098"/>
            <a:ext cx="1207777" cy="805185"/>
          </a:xfrm>
          <a:custGeom>
            <a:avLst/>
            <a:gdLst>
              <a:gd name="connsiteX0" fmla="*/ 593537 w 599144"/>
              <a:gd name="connsiteY0" fmla="*/ 28043 h 399429"/>
              <a:gd name="connsiteX1" fmla="*/ 582138 w 599144"/>
              <a:gd name="connsiteY1" fmla="*/ 26547 h 399429"/>
              <a:gd name="connsiteX2" fmla="*/ 480577 w 599144"/>
              <a:gd name="connsiteY2" fmla="*/ 63483 h 399429"/>
              <a:gd name="connsiteX3" fmla="*/ 452352 w 599144"/>
              <a:gd name="connsiteY3" fmla="*/ 89445 h 399429"/>
              <a:gd name="connsiteX4" fmla="*/ 449919 w 599144"/>
              <a:gd name="connsiteY4" fmla="*/ 96462 h 399429"/>
              <a:gd name="connsiteX5" fmla="*/ 367861 w 599144"/>
              <a:gd name="connsiteY5" fmla="*/ 64554 h 399429"/>
              <a:gd name="connsiteX6" fmla="*/ 250836 w 599144"/>
              <a:gd name="connsiteY6" fmla="*/ 76168 h 399429"/>
              <a:gd name="connsiteX7" fmla="*/ 189789 w 599144"/>
              <a:gd name="connsiteY7" fmla="*/ 80345 h 399429"/>
              <a:gd name="connsiteX8" fmla="*/ 151921 w 599144"/>
              <a:gd name="connsiteY8" fmla="*/ 83365 h 399429"/>
              <a:gd name="connsiteX9" fmla="*/ 147379 w 599144"/>
              <a:gd name="connsiteY9" fmla="*/ 64531 h 399429"/>
              <a:gd name="connsiteX10" fmla="*/ 119154 w 599144"/>
              <a:gd name="connsiteY10" fmla="*/ 38569 h 399429"/>
              <a:gd name="connsiteX11" fmla="*/ 17592 w 599144"/>
              <a:gd name="connsiteY11" fmla="*/ 1631 h 399429"/>
              <a:gd name="connsiteX12" fmla="*/ 6194 w 599144"/>
              <a:gd name="connsiteY12" fmla="*/ 3127 h 399429"/>
              <a:gd name="connsiteX13" fmla="*/ 876 w 599144"/>
              <a:gd name="connsiteY13" fmla="*/ 13335 h 399429"/>
              <a:gd name="connsiteX14" fmla="*/ 876 w 599144"/>
              <a:gd name="connsiteY14" fmla="*/ 262491 h 399429"/>
              <a:gd name="connsiteX15" fmla="*/ 13334 w 599144"/>
              <a:gd name="connsiteY15" fmla="*/ 274950 h 399429"/>
              <a:gd name="connsiteX16" fmla="*/ 49722 w 599144"/>
              <a:gd name="connsiteY16" fmla="*/ 274950 h 399429"/>
              <a:gd name="connsiteX17" fmla="*/ 88904 w 599144"/>
              <a:gd name="connsiteY17" fmla="*/ 255863 h 399429"/>
              <a:gd name="connsiteX18" fmla="*/ 105892 w 599144"/>
              <a:gd name="connsiteY18" fmla="*/ 268672 h 399429"/>
              <a:gd name="connsiteX19" fmla="*/ 143326 w 599144"/>
              <a:gd name="connsiteY19" fmla="*/ 297396 h 399429"/>
              <a:gd name="connsiteX20" fmla="*/ 256591 w 599144"/>
              <a:gd name="connsiteY20" fmla="*/ 385464 h 399429"/>
              <a:gd name="connsiteX21" fmla="*/ 299864 w 599144"/>
              <a:gd name="connsiteY21" fmla="*/ 399529 h 399429"/>
              <a:gd name="connsiteX22" fmla="*/ 329258 w 599144"/>
              <a:gd name="connsiteY22" fmla="*/ 391219 h 399429"/>
              <a:gd name="connsiteX23" fmla="*/ 360475 w 599144"/>
              <a:gd name="connsiteY23" fmla="*/ 390525 h 399429"/>
              <a:gd name="connsiteX24" fmla="*/ 383578 w 599144"/>
              <a:gd name="connsiteY24" fmla="*/ 367409 h 399429"/>
              <a:gd name="connsiteX25" fmla="*/ 414625 w 599144"/>
              <a:gd name="connsiteY25" fmla="*/ 362859 h 399429"/>
              <a:gd name="connsiteX26" fmla="*/ 434868 w 599144"/>
              <a:gd name="connsiteY26" fmla="*/ 342481 h 399429"/>
              <a:gd name="connsiteX27" fmla="*/ 462083 w 599144"/>
              <a:gd name="connsiteY27" fmla="*/ 333794 h 399429"/>
              <a:gd name="connsiteX28" fmla="*/ 478407 w 599144"/>
              <a:gd name="connsiteY28" fmla="*/ 296842 h 399429"/>
              <a:gd name="connsiteX29" fmla="*/ 510008 w 599144"/>
              <a:gd name="connsiteY29" fmla="*/ 279360 h 399429"/>
              <a:gd name="connsiteX30" fmla="*/ 550006 w 599144"/>
              <a:gd name="connsiteY30" fmla="*/ 299864 h 399429"/>
              <a:gd name="connsiteX31" fmla="*/ 586394 w 599144"/>
              <a:gd name="connsiteY31" fmla="*/ 299864 h 399429"/>
              <a:gd name="connsiteX32" fmla="*/ 598852 w 599144"/>
              <a:gd name="connsiteY32" fmla="*/ 287406 h 399429"/>
              <a:gd name="connsiteX33" fmla="*/ 598852 w 599144"/>
              <a:gd name="connsiteY33" fmla="*/ 38251 h 399429"/>
              <a:gd name="connsiteX34" fmla="*/ 593537 w 599144"/>
              <a:gd name="connsiteY34" fmla="*/ 28043 h 399429"/>
              <a:gd name="connsiteX35" fmla="*/ 446962 w 599144"/>
              <a:gd name="connsiteY35" fmla="*/ 314003 h 399429"/>
              <a:gd name="connsiteX36" fmla="*/ 434200 w 599144"/>
              <a:gd name="connsiteY36" fmla="*/ 316412 h 399429"/>
              <a:gd name="connsiteX37" fmla="*/ 433720 w 599144"/>
              <a:gd name="connsiteY37" fmla="*/ 316162 h 399429"/>
              <a:gd name="connsiteX38" fmla="*/ 433106 w 599144"/>
              <a:gd name="connsiteY38" fmla="*/ 315438 h 399429"/>
              <a:gd name="connsiteX39" fmla="*/ 359636 w 599144"/>
              <a:gd name="connsiteY39" fmla="*/ 241859 h 399429"/>
              <a:gd name="connsiteX40" fmla="*/ 342032 w 599144"/>
              <a:gd name="connsiteY40" fmla="*/ 241482 h 399429"/>
              <a:gd name="connsiteX41" fmla="*/ 341655 w 599144"/>
              <a:gd name="connsiteY41" fmla="*/ 259086 h 399429"/>
              <a:gd name="connsiteX42" fmla="*/ 412505 w 599144"/>
              <a:gd name="connsiteY42" fmla="*/ 330445 h 399429"/>
              <a:gd name="connsiteX43" fmla="*/ 403470 w 599144"/>
              <a:gd name="connsiteY43" fmla="*/ 340585 h 399429"/>
              <a:gd name="connsiteX44" fmla="*/ 384053 w 599144"/>
              <a:gd name="connsiteY44" fmla="*/ 341023 h 399429"/>
              <a:gd name="connsiteX45" fmla="*/ 383727 w 599144"/>
              <a:gd name="connsiteY45" fmla="*/ 340857 h 399429"/>
              <a:gd name="connsiteX46" fmla="*/ 383346 w 599144"/>
              <a:gd name="connsiteY46" fmla="*/ 340402 h 399429"/>
              <a:gd name="connsiteX47" fmla="*/ 322444 w 599144"/>
              <a:gd name="connsiteY47" fmla="*/ 279415 h 399429"/>
              <a:gd name="connsiteX48" fmla="*/ 304840 w 599144"/>
              <a:gd name="connsiteY48" fmla="*/ 278673 h 399429"/>
              <a:gd name="connsiteX49" fmla="*/ 304098 w 599144"/>
              <a:gd name="connsiteY49" fmla="*/ 296277 h 399429"/>
              <a:gd name="connsiteX50" fmla="*/ 361872 w 599144"/>
              <a:gd name="connsiteY50" fmla="*/ 354749 h 399429"/>
              <a:gd name="connsiteX51" fmla="*/ 350413 w 599144"/>
              <a:gd name="connsiteY51" fmla="*/ 367739 h 399429"/>
              <a:gd name="connsiteX52" fmla="*/ 333394 w 599144"/>
              <a:gd name="connsiteY52" fmla="*/ 365202 h 399429"/>
              <a:gd name="connsiteX53" fmla="*/ 272540 w 599144"/>
              <a:gd name="connsiteY53" fmla="*/ 304257 h 399429"/>
              <a:gd name="connsiteX54" fmla="*/ 254936 w 599144"/>
              <a:gd name="connsiteY54" fmla="*/ 303662 h 399429"/>
              <a:gd name="connsiteX55" fmla="*/ 254340 w 599144"/>
              <a:gd name="connsiteY55" fmla="*/ 321266 h 399429"/>
              <a:gd name="connsiteX56" fmla="*/ 306267 w 599144"/>
              <a:gd name="connsiteY56" fmla="*/ 374211 h 399429"/>
              <a:gd name="connsiteX57" fmla="*/ 299864 w 599144"/>
              <a:gd name="connsiteY57" fmla="*/ 374613 h 399429"/>
              <a:gd name="connsiteX58" fmla="*/ 270277 w 599144"/>
              <a:gd name="connsiteY58" fmla="*/ 364637 h 399429"/>
              <a:gd name="connsiteX59" fmla="*/ 159336 w 599144"/>
              <a:gd name="connsiteY59" fmla="*/ 278307 h 399429"/>
              <a:gd name="connsiteX60" fmla="*/ 120856 w 599144"/>
              <a:gd name="connsiteY60" fmla="*/ 248757 h 399429"/>
              <a:gd name="connsiteX61" fmla="*/ 100000 w 599144"/>
              <a:gd name="connsiteY61" fmla="*/ 232995 h 399429"/>
              <a:gd name="connsiteX62" fmla="*/ 146645 w 599144"/>
              <a:gd name="connsiteY62" fmla="*/ 108593 h 399429"/>
              <a:gd name="connsiteX63" fmla="*/ 191977 w 599144"/>
              <a:gd name="connsiteY63" fmla="*/ 105161 h 399429"/>
              <a:gd name="connsiteX64" fmla="*/ 220553 w 599144"/>
              <a:gd name="connsiteY64" fmla="*/ 102760 h 399429"/>
              <a:gd name="connsiteX65" fmla="*/ 188011 w 599144"/>
              <a:gd name="connsiteY65" fmla="*/ 167949 h 399429"/>
              <a:gd name="connsiteX66" fmla="*/ 205664 w 599144"/>
              <a:gd name="connsiteY66" fmla="*/ 194800 h 399429"/>
              <a:gd name="connsiteX67" fmla="*/ 227053 w 599144"/>
              <a:gd name="connsiteY67" fmla="*/ 200298 h 399429"/>
              <a:gd name="connsiteX68" fmla="*/ 281860 w 599144"/>
              <a:gd name="connsiteY68" fmla="*/ 174530 h 399429"/>
              <a:gd name="connsiteX69" fmla="*/ 310121 w 599144"/>
              <a:gd name="connsiteY69" fmla="*/ 165564 h 399429"/>
              <a:gd name="connsiteX70" fmla="*/ 364856 w 599144"/>
              <a:gd name="connsiteY70" fmla="*/ 212366 h 399429"/>
              <a:gd name="connsiteX71" fmla="*/ 451952 w 599144"/>
              <a:gd name="connsiteY71" fmla="*/ 294036 h 399429"/>
              <a:gd name="connsiteX72" fmla="*/ 446962 w 599144"/>
              <a:gd name="connsiteY72" fmla="*/ 314003 h 39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99144" h="399429">
                <a:moveTo>
                  <a:pt x="593537" y="28043"/>
                </a:moveTo>
                <a:cubicBezTo>
                  <a:pt x="590215" y="25708"/>
                  <a:pt x="585957" y="25135"/>
                  <a:pt x="582138" y="26547"/>
                </a:cubicBezTo>
                <a:lnTo>
                  <a:pt x="480577" y="63483"/>
                </a:lnTo>
                <a:cubicBezTo>
                  <a:pt x="467986" y="68058"/>
                  <a:pt x="457960" y="77280"/>
                  <a:pt x="452352" y="89445"/>
                </a:cubicBezTo>
                <a:cubicBezTo>
                  <a:pt x="451301" y="91726"/>
                  <a:pt x="450611" y="94095"/>
                  <a:pt x="449919" y="96462"/>
                </a:cubicBezTo>
                <a:cubicBezTo>
                  <a:pt x="432480" y="91504"/>
                  <a:pt x="400070" y="81149"/>
                  <a:pt x="367861" y="64554"/>
                </a:cubicBezTo>
                <a:cubicBezTo>
                  <a:pt x="326304" y="43135"/>
                  <a:pt x="291130" y="45872"/>
                  <a:pt x="250836" y="76168"/>
                </a:cubicBezTo>
                <a:cubicBezTo>
                  <a:pt x="234636" y="76440"/>
                  <a:pt x="211999" y="78388"/>
                  <a:pt x="189789" y="80345"/>
                </a:cubicBezTo>
                <a:cubicBezTo>
                  <a:pt x="175823" y="81578"/>
                  <a:pt x="162624" y="82712"/>
                  <a:pt x="151921" y="83365"/>
                </a:cubicBezTo>
                <a:cubicBezTo>
                  <a:pt x="151658" y="76936"/>
                  <a:pt x="150154" y="70557"/>
                  <a:pt x="147379" y="64531"/>
                </a:cubicBezTo>
                <a:cubicBezTo>
                  <a:pt x="141771" y="52364"/>
                  <a:pt x="131746" y="43142"/>
                  <a:pt x="119154" y="38569"/>
                </a:cubicBezTo>
                <a:lnTo>
                  <a:pt x="17592" y="1631"/>
                </a:lnTo>
                <a:cubicBezTo>
                  <a:pt x="13785" y="232"/>
                  <a:pt x="9502" y="804"/>
                  <a:pt x="6194" y="3127"/>
                </a:cubicBezTo>
                <a:cubicBezTo>
                  <a:pt x="2859" y="5464"/>
                  <a:pt x="876" y="9271"/>
                  <a:pt x="876" y="13335"/>
                </a:cubicBezTo>
                <a:lnTo>
                  <a:pt x="876" y="262491"/>
                </a:lnTo>
                <a:cubicBezTo>
                  <a:pt x="876" y="269377"/>
                  <a:pt x="6448" y="274950"/>
                  <a:pt x="13334" y="274950"/>
                </a:cubicBezTo>
                <a:lnTo>
                  <a:pt x="49722" y="274950"/>
                </a:lnTo>
                <a:cubicBezTo>
                  <a:pt x="65198" y="274950"/>
                  <a:pt x="79596" y="267650"/>
                  <a:pt x="88904" y="255863"/>
                </a:cubicBezTo>
                <a:cubicBezTo>
                  <a:pt x="93861" y="259633"/>
                  <a:pt x="99734" y="264048"/>
                  <a:pt x="105892" y="268672"/>
                </a:cubicBezTo>
                <a:cubicBezTo>
                  <a:pt x="120430" y="279610"/>
                  <a:pt x="136343" y="291543"/>
                  <a:pt x="143326" y="297396"/>
                </a:cubicBezTo>
                <a:cubicBezTo>
                  <a:pt x="189715" y="336229"/>
                  <a:pt x="245484" y="378165"/>
                  <a:pt x="256591" y="385464"/>
                </a:cubicBezTo>
                <a:cubicBezTo>
                  <a:pt x="266968" y="392277"/>
                  <a:pt x="285654" y="399529"/>
                  <a:pt x="299864" y="399529"/>
                </a:cubicBezTo>
                <a:cubicBezTo>
                  <a:pt x="305424" y="399529"/>
                  <a:pt x="319427" y="399529"/>
                  <a:pt x="329258" y="391219"/>
                </a:cubicBezTo>
                <a:cubicBezTo>
                  <a:pt x="339392" y="395197"/>
                  <a:pt x="350316" y="395003"/>
                  <a:pt x="360475" y="390525"/>
                </a:cubicBezTo>
                <a:cubicBezTo>
                  <a:pt x="370609" y="386060"/>
                  <a:pt x="378809" y="377642"/>
                  <a:pt x="383578" y="367409"/>
                </a:cubicBezTo>
                <a:cubicBezTo>
                  <a:pt x="393310" y="369404"/>
                  <a:pt x="404491" y="367944"/>
                  <a:pt x="414625" y="362859"/>
                </a:cubicBezTo>
                <a:cubicBezTo>
                  <a:pt x="424126" y="358102"/>
                  <a:pt x="431122" y="350900"/>
                  <a:pt x="434868" y="342481"/>
                </a:cubicBezTo>
                <a:cubicBezTo>
                  <a:pt x="443871" y="343308"/>
                  <a:pt x="453483" y="340377"/>
                  <a:pt x="462083" y="333794"/>
                </a:cubicBezTo>
                <a:cubicBezTo>
                  <a:pt x="474372" y="324401"/>
                  <a:pt x="479999" y="310528"/>
                  <a:pt x="478407" y="296842"/>
                </a:cubicBezTo>
                <a:lnTo>
                  <a:pt x="510008" y="279360"/>
                </a:lnTo>
                <a:cubicBezTo>
                  <a:pt x="519262" y="291904"/>
                  <a:pt x="533971" y="299864"/>
                  <a:pt x="550006" y="299864"/>
                </a:cubicBezTo>
                <a:lnTo>
                  <a:pt x="586394" y="299864"/>
                </a:lnTo>
                <a:cubicBezTo>
                  <a:pt x="593280" y="299864"/>
                  <a:pt x="598852" y="294292"/>
                  <a:pt x="598852" y="287406"/>
                </a:cubicBezTo>
                <a:lnTo>
                  <a:pt x="598852" y="38251"/>
                </a:lnTo>
                <a:cubicBezTo>
                  <a:pt x="598853" y="34187"/>
                  <a:pt x="596870" y="30379"/>
                  <a:pt x="593537" y="28043"/>
                </a:cubicBezTo>
                <a:close/>
                <a:moveTo>
                  <a:pt x="446962" y="314003"/>
                </a:moveTo>
                <a:cubicBezTo>
                  <a:pt x="442740" y="317239"/>
                  <a:pt x="436828" y="319040"/>
                  <a:pt x="434200" y="316412"/>
                </a:cubicBezTo>
                <a:cubicBezTo>
                  <a:pt x="434066" y="316278"/>
                  <a:pt x="433858" y="316291"/>
                  <a:pt x="433720" y="316162"/>
                </a:cubicBezTo>
                <a:cubicBezTo>
                  <a:pt x="433482" y="315941"/>
                  <a:pt x="433364" y="315644"/>
                  <a:pt x="433106" y="315438"/>
                </a:cubicBezTo>
                <a:cubicBezTo>
                  <a:pt x="424200" y="308406"/>
                  <a:pt x="384296" y="267578"/>
                  <a:pt x="359636" y="241859"/>
                </a:cubicBezTo>
                <a:cubicBezTo>
                  <a:pt x="354880" y="236883"/>
                  <a:pt x="346984" y="236700"/>
                  <a:pt x="342032" y="241482"/>
                </a:cubicBezTo>
                <a:cubicBezTo>
                  <a:pt x="337057" y="246239"/>
                  <a:pt x="336886" y="254122"/>
                  <a:pt x="341655" y="259086"/>
                </a:cubicBezTo>
                <a:cubicBezTo>
                  <a:pt x="347443" y="265127"/>
                  <a:pt x="393908" y="313520"/>
                  <a:pt x="412505" y="330445"/>
                </a:cubicBezTo>
                <a:cubicBezTo>
                  <a:pt x="411116" y="335915"/>
                  <a:pt x="406045" y="339293"/>
                  <a:pt x="403470" y="340585"/>
                </a:cubicBezTo>
                <a:cubicBezTo>
                  <a:pt x="395489" y="344587"/>
                  <a:pt x="387168" y="343918"/>
                  <a:pt x="384053" y="341023"/>
                </a:cubicBezTo>
                <a:cubicBezTo>
                  <a:pt x="383961" y="340936"/>
                  <a:pt x="383822" y="340941"/>
                  <a:pt x="383727" y="340857"/>
                </a:cubicBezTo>
                <a:cubicBezTo>
                  <a:pt x="383575" y="340721"/>
                  <a:pt x="383508" y="340531"/>
                  <a:pt x="383346" y="340402"/>
                </a:cubicBezTo>
                <a:cubicBezTo>
                  <a:pt x="368406" y="328467"/>
                  <a:pt x="330924" y="288636"/>
                  <a:pt x="322444" y="279415"/>
                </a:cubicBezTo>
                <a:cubicBezTo>
                  <a:pt x="317784" y="274341"/>
                  <a:pt x="309913" y="274025"/>
                  <a:pt x="304840" y="278673"/>
                </a:cubicBezTo>
                <a:cubicBezTo>
                  <a:pt x="299779" y="283333"/>
                  <a:pt x="299438" y="291216"/>
                  <a:pt x="304098" y="296277"/>
                </a:cubicBezTo>
                <a:cubicBezTo>
                  <a:pt x="304507" y="296720"/>
                  <a:pt x="341240" y="336344"/>
                  <a:pt x="361872" y="354749"/>
                </a:cubicBezTo>
                <a:cubicBezTo>
                  <a:pt x="359844" y="360575"/>
                  <a:pt x="355713" y="365399"/>
                  <a:pt x="350413" y="367739"/>
                </a:cubicBezTo>
                <a:cubicBezTo>
                  <a:pt x="346502" y="369477"/>
                  <a:pt x="340384" y="370368"/>
                  <a:pt x="333394" y="365202"/>
                </a:cubicBezTo>
                <a:cubicBezTo>
                  <a:pt x="315504" y="350033"/>
                  <a:pt x="279601" y="311815"/>
                  <a:pt x="272540" y="304257"/>
                </a:cubicBezTo>
                <a:cubicBezTo>
                  <a:pt x="267856" y="299220"/>
                  <a:pt x="259948" y="298966"/>
                  <a:pt x="254936" y="303662"/>
                </a:cubicBezTo>
                <a:cubicBezTo>
                  <a:pt x="249911" y="308358"/>
                  <a:pt x="249644" y="316242"/>
                  <a:pt x="254340" y="321266"/>
                </a:cubicBezTo>
                <a:cubicBezTo>
                  <a:pt x="262712" y="330226"/>
                  <a:pt x="287456" y="356453"/>
                  <a:pt x="306267" y="374211"/>
                </a:cubicBezTo>
                <a:cubicBezTo>
                  <a:pt x="304166" y="374467"/>
                  <a:pt x="301960" y="374613"/>
                  <a:pt x="299864" y="374613"/>
                </a:cubicBezTo>
                <a:cubicBezTo>
                  <a:pt x="291615" y="374613"/>
                  <a:pt x="277443" y="369346"/>
                  <a:pt x="270277" y="364637"/>
                </a:cubicBezTo>
                <a:cubicBezTo>
                  <a:pt x="261543" y="358894"/>
                  <a:pt x="206698" y="317969"/>
                  <a:pt x="159336" y="278307"/>
                </a:cubicBezTo>
                <a:cubicBezTo>
                  <a:pt x="152171" y="272297"/>
                  <a:pt x="135820" y="259998"/>
                  <a:pt x="120856" y="248757"/>
                </a:cubicBezTo>
                <a:cubicBezTo>
                  <a:pt x="112835" y="242736"/>
                  <a:pt x="105446" y="237185"/>
                  <a:pt x="100000" y="232995"/>
                </a:cubicBezTo>
                <a:lnTo>
                  <a:pt x="146645" y="108593"/>
                </a:lnTo>
                <a:cubicBezTo>
                  <a:pt x="158752" y="108064"/>
                  <a:pt x="174894" y="106668"/>
                  <a:pt x="191977" y="105161"/>
                </a:cubicBezTo>
                <a:cubicBezTo>
                  <a:pt x="201640" y="104310"/>
                  <a:pt x="211310" y="103480"/>
                  <a:pt x="220553" y="102760"/>
                </a:cubicBezTo>
                <a:cubicBezTo>
                  <a:pt x="206348" y="117336"/>
                  <a:pt x="185227" y="143465"/>
                  <a:pt x="188011" y="167949"/>
                </a:cubicBezTo>
                <a:cubicBezTo>
                  <a:pt x="189289" y="179093"/>
                  <a:pt x="195384" y="188376"/>
                  <a:pt x="205664" y="194800"/>
                </a:cubicBezTo>
                <a:cubicBezTo>
                  <a:pt x="211504" y="198449"/>
                  <a:pt x="218707" y="200298"/>
                  <a:pt x="227053" y="200298"/>
                </a:cubicBezTo>
                <a:cubicBezTo>
                  <a:pt x="244754" y="200298"/>
                  <a:pt x="268210" y="191478"/>
                  <a:pt x="281860" y="174530"/>
                </a:cubicBezTo>
                <a:cubicBezTo>
                  <a:pt x="293575" y="172839"/>
                  <a:pt x="301483" y="169847"/>
                  <a:pt x="310121" y="165564"/>
                </a:cubicBezTo>
                <a:cubicBezTo>
                  <a:pt x="324720" y="179287"/>
                  <a:pt x="344295" y="195420"/>
                  <a:pt x="364856" y="212366"/>
                </a:cubicBezTo>
                <a:cubicBezTo>
                  <a:pt x="400648" y="241856"/>
                  <a:pt x="441221" y="275288"/>
                  <a:pt x="451952" y="294036"/>
                </a:cubicBezTo>
                <a:cubicBezTo>
                  <a:pt x="457923" y="304464"/>
                  <a:pt x="449639" y="311959"/>
                  <a:pt x="446962" y="31400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5" name="Left Arrow 74">
            <a:extLst>
              <a:ext uri="{FF2B5EF4-FFF2-40B4-BE49-F238E27FC236}">
                <a16:creationId xmlns:a16="http://schemas.microsoft.com/office/drawing/2014/main" id="{CD5B8596-5863-264B-88F2-2A9E36548B38}"/>
              </a:ext>
            </a:extLst>
          </p:cNvPr>
          <p:cNvSpPr/>
          <p:nvPr/>
        </p:nvSpPr>
        <p:spPr>
          <a:xfrm rot="10800000">
            <a:off x="5212423" y="6994651"/>
            <a:ext cx="1221972" cy="605276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6AC9388C-4A17-4447-B10C-390D4ADCDA8E}"/>
              </a:ext>
            </a:extLst>
          </p:cNvPr>
          <p:cNvSpPr/>
          <p:nvPr/>
        </p:nvSpPr>
        <p:spPr>
          <a:xfrm rot="10800000">
            <a:off x="9692983" y="6994651"/>
            <a:ext cx="1221972" cy="605276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77" name="Left Arrow 76">
            <a:extLst>
              <a:ext uri="{FF2B5EF4-FFF2-40B4-BE49-F238E27FC236}">
                <a16:creationId xmlns:a16="http://schemas.microsoft.com/office/drawing/2014/main" id="{0FEB3D06-AD67-9048-A710-ADB0F637CD6C}"/>
              </a:ext>
            </a:extLst>
          </p:cNvPr>
          <p:cNvSpPr/>
          <p:nvPr/>
        </p:nvSpPr>
        <p:spPr>
          <a:xfrm rot="10800000">
            <a:off x="13990663" y="6994651"/>
            <a:ext cx="1221972" cy="605276"/>
          </a:xfrm>
          <a:prstGeom prst="lef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78" name="Left Arrow 77">
            <a:extLst>
              <a:ext uri="{FF2B5EF4-FFF2-40B4-BE49-F238E27FC236}">
                <a16:creationId xmlns:a16="http://schemas.microsoft.com/office/drawing/2014/main" id="{3208F403-C8FC-3244-B60C-55F0377E1597}"/>
              </a:ext>
            </a:extLst>
          </p:cNvPr>
          <p:cNvSpPr/>
          <p:nvPr/>
        </p:nvSpPr>
        <p:spPr>
          <a:xfrm rot="10800000">
            <a:off x="18356923" y="6994651"/>
            <a:ext cx="1221972" cy="605276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ardrop 80">
            <a:extLst>
              <a:ext uri="{FF2B5EF4-FFF2-40B4-BE49-F238E27FC236}">
                <a16:creationId xmlns:a16="http://schemas.microsoft.com/office/drawing/2014/main" id="{B5369A8C-A8DA-114A-A708-BAA60ECC23EB}"/>
              </a:ext>
            </a:extLst>
          </p:cNvPr>
          <p:cNvSpPr/>
          <p:nvPr/>
        </p:nvSpPr>
        <p:spPr>
          <a:xfrm rot="2700000">
            <a:off x="17358736" y="4502151"/>
            <a:ext cx="4253023" cy="4253023"/>
          </a:xfrm>
          <a:prstGeom prst="teardrop">
            <a:avLst/>
          </a:prstGeom>
          <a:solidFill>
            <a:schemeClr val="accent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AFDC9D7-49E2-694B-A15B-1BB269273DA2}"/>
              </a:ext>
            </a:extLst>
          </p:cNvPr>
          <p:cNvCxnSpPr>
            <a:cxnSpLocks/>
          </p:cNvCxnSpPr>
          <p:nvPr/>
        </p:nvCxnSpPr>
        <p:spPr>
          <a:xfrm>
            <a:off x="4162055" y="5658332"/>
            <a:ext cx="0" cy="4483510"/>
          </a:xfrm>
          <a:prstGeom prst="line">
            <a:avLst/>
          </a:prstGeom>
          <a:ln w="762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4FC14E2-424B-2A43-BC2D-5D96E4F02578}"/>
              </a:ext>
            </a:extLst>
          </p:cNvPr>
          <p:cNvCxnSpPr>
            <a:cxnSpLocks/>
          </p:cNvCxnSpPr>
          <p:nvPr/>
        </p:nvCxnSpPr>
        <p:spPr>
          <a:xfrm>
            <a:off x="8032308" y="5658332"/>
            <a:ext cx="0" cy="4483510"/>
          </a:xfrm>
          <a:prstGeom prst="line">
            <a:avLst/>
          </a:prstGeom>
          <a:ln w="762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1DFBAC2-27F0-5A45-8876-1CE1BC34CDBB}"/>
              </a:ext>
            </a:extLst>
          </p:cNvPr>
          <p:cNvCxnSpPr>
            <a:cxnSpLocks/>
          </p:cNvCxnSpPr>
          <p:nvPr/>
        </p:nvCxnSpPr>
        <p:spPr>
          <a:xfrm>
            <a:off x="11881294" y="5658332"/>
            <a:ext cx="0" cy="4483510"/>
          </a:xfrm>
          <a:prstGeom prst="line">
            <a:avLst/>
          </a:prstGeom>
          <a:ln w="762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AD6FE6F-8F6F-3D40-836C-312D648D4E8B}"/>
              </a:ext>
            </a:extLst>
          </p:cNvPr>
          <p:cNvCxnSpPr>
            <a:cxnSpLocks/>
          </p:cNvCxnSpPr>
          <p:nvPr/>
        </p:nvCxnSpPr>
        <p:spPr>
          <a:xfrm>
            <a:off x="15751551" y="5658332"/>
            <a:ext cx="0" cy="4483510"/>
          </a:xfrm>
          <a:prstGeom prst="line">
            <a:avLst/>
          </a:prstGeom>
          <a:ln w="762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8D43F72-BD69-FF46-AD0B-945CD9636061}"/>
              </a:ext>
            </a:extLst>
          </p:cNvPr>
          <p:cNvCxnSpPr>
            <a:cxnSpLocks/>
          </p:cNvCxnSpPr>
          <p:nvPr/>
        </p:nvCxnSpPr>
        <p:spPr>
          <a:xfrm>
            <a:off x="19643067" y="5658332"/>
            <a:ext cx="0" cy="4483510"/>
          </a:xfrm>
          <a:prstGeom prst="line">
            <a:avLst/>
          </a:prstGeom>
          <a:ln w="76200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ardrop 78">
            <a:extLst>
              <a:ext uri="{FF2B5EF4-FFF2-40B4-BE49-F238E27FC236}">
                <a16:creationId xmlns:a16="http://schemas.microsoft.com/office/drawing/2014/main" id="{097D8059-87AA-CE49-97ED-19A5B2BD9438}"/>
              </a:ext>
            </a:extLst>
          </p:cNvPr>
          <p:cNvSpPr/>
          <p:nvPr/>
        </p:nvSpPr>
        <p:spPr>
          <a:xfrm rot="2700000">
            <a:off x="13488483" y="4502151"/>
            <a:ext cx="4253023" cy="4253023"/>
          </a:xfrm>
          <a:prstGeom prst="teardrop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0" name="Teardrop 79">
            <a:extLst>
              <a:ext uri="{FF2B5EF4-FFF2-40B4-BE49-F238E27FC236}">
                <a16:creationId xmlns:a16="http://schemas.microsoft.com/office/drawing/2014/main" id="{7AAB0550-D4B5-6B4B-A9FD-95DEBCB73014}"/>
              </a:ext>
            </a:extLst>
          </p:cNvPr>
          <p:cNvSpPr/>
          <p:nvPr/>
        </p:nvSpPr>
        <p:spPr>
          <a:xfrm rot="2700000">
            <a:off x="9618230" y="4502151"/>
            <a:ext cx="4253023" cy="4253023"/>
          </a:xfrm>
          <a:prstGeom prst="teardrop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4" name="Teardrop 73">
            <a:extLst>
              <a:ext uri="{FF2B5EF4-FFF2-40B4-BE49-F238E27FC236}">
                <a16:creationId xmlns:a16="http://schemas.microsoft.com/office/drawing/2014/main" id="{85BCBBD8-B655-9C40-9D56-C7EDEB419248}"/>
              </a:ext>
            </a:extLst>
          </p:cNvPr>
          <p:cNvSpPr/>
          <p:nvPr/>
        </p:nvSpPr>
        <p:spPr>
          <a:xfrm rot="2700000">
            <a:off x="5732031" y="4502150"/>
            <a:ext cx="4253023" cy="4253023"/>
          </a:xfrm>
          <a:prstGeom prst="teardrop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5" name="CuadroTexto 350">
            <a:extLst>
              <a:ext uri="{FF2B5EF4-FFF2-40B4-BE49-F238E27FC236}">
                <a16:creationId xmlns:a16="http://schemas.microsoft.com/office/drawing/2014/main" id="{3BF992D1-2984-6E4F-A325-62F4187B0AF4}"/>
              </a:ext>
            </a:extLst>
          </p:cNvPr>
          <p:cNvSpPr txBox="1"/>
          <p:nvPr/>
        </p:nvSpPr>
        <p:spPr>
          <a:xfrm>
            <a:off x="3700790" y="1022190"/>
            <a:ext cx="169761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 Infographics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4B13591A-77B8-9243-B6CC-064EE6363190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C905B3F1-D69F-214F-B505-D09E04459F84}"/>
              </a:ext>
            </a:extLst>
          </p:cNvPr>
          <p:cNvSpPr/>
          <p:nvPr/>
        </p:nvSpPr>
        <p:spPr>
          <a:xfrm rot="2700000">
            <a:off x="2035545" y="4502151"/>
            <a:ext cx="4253023" cy="4253023"/>
          </a:xfrm>
          <a:prstGeom prst="teardrop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26D8AA3-0759-BB42-A387-207C10C06C53}"/>
              </a:ext>
            </a:extLst>
          </p:cNvPr>
          <p:cNvSpPr/>
          <p:nvPr/>
        </p:nvSpPr>
        <p:spPr>
          <a:xfrm>
            <a:off x="2322623" y="10141842"/>
            <a:ext cx="3678865" cy="23816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A4CE56F1-09CD-DD47-AB5E-767E88226452}"/>
              </a:ext>
            </a:extLst>
          </p:cNvPr>
          <p:cNvSpPr/>
          <p:nvPr/>
        </p:nvSpPr>
        <p:spPr>
          <a:xfrm>
            <a:off x="6192876" y="10141842"/>
            <a:ext cx="3678865" cy="23816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B85EA5D1-1D63-9B4A-8793-E8352840734A}"/>
              </a:ext>
            </a:extLst>
          </p:cNvPr>
          <p:cNvSpPr/>
          <p:nvPr/>
        </p:nvSpPr>
        <p:spPr>
          <a:xfrm>
            <a:off x="10063129" y="10141842"/>
            <a:ext cx="3678865" cy="23816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8E78A6F1-73CE-4E4F-BB08-A5111894E1C3}"/>
              </a:ext>
            </a:extLst>
          </p:cNvPr>
          <p:cNvSpPr/>
          <p:nvPr/>
        </p:nvSpPr>
        <p:spPr>
          <a:xfrm>
            <a:off x="13933382" y="10141842"/>
            <a:ext cx="3678865" cy="23816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80519566-735E-B245-A3E5-258A0799BBA7}"/>
              </a:ext>
            </a:extLst>
          </p:cNvPr>
          <p:cNvSpPr/>
          <p:nvPr/>
        </p:nvSpPr>
        <p:spPr>
          <a:xfrm>
            <a:off x="17803635" y="10141842"/>
            <a:ext cx="3678865" cy="23816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58D5777-CB94-EB45-9F27-3933DB7CDF30}"/>
              </a:ext>
            </a:extLst>
          </p:cNvPr>
          <p:cNvSpPr/>
          <p:nvPr/>
        </p:nvSpPr>
        <p:spPr>
          <a:xfrm>
            <a:off x="3459493" y="621166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FB53936-809C-1F41-BF22-0DDCB11C5B06}"/>
              </a:ext>
            </a:extLst>
          </p:cNvPr>
          <p:cNvSpPr/>
          <p:nvPr/>
        </p:nvSpPr>
        <p:spPr>
          <a:xfrm>
            <a:off x="7218530" y="6211669"/>
            <a:ext cx="3287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5FEEB92-67AC-2C45-9864-A65382630ED1}"/>
              </a:ext>
            </a:extLst>
          </p:cNvPr>
          <p:cNvSpPr/>
          <p:nvPr/>
        </p:nvSpPr>
        <p:spPr>
          <a:xfrm>
            <a:off x="11443404" y="6211669"/>
            <a:ext cx="3287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Acquisition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374C8E6-60F3-C048-9BCE-4FAC86660A49}"/>
              </a:ext>
            </a:extLst>
          </p:cNvPr>
          <p:cNvSpPr/>
          <p:nvPr/>
        </p:nvSpPr>
        <p:spPr>
          <a:xfrm>
            <a:off x="14834198" y="6211669"/>
            <a:ext cx="3287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Service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83E9847-DE94-8D47-A8F5-A610C661C846}"/>
              </a:ext>
            </a:extLst>
          </p:cNvPr>
          <p:cNvSpPr/>
          <p:nvPr/>
        </p:nvSpPr>
        <p:spPr>
          <a:xfrm>
            <a:off x="18478818" y="6211669"/>
            <a:ext cx="3287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7004C1C-3DFD-E443-BC14-D3831E86D357}"/>
              </a:ext>
            </a:extLst>
          </p:cNvPr>
          <p:cNvSpPr txBox="1"/>
          <p:nvPr/>
        </p:nvSpPr>
        <p:spPr>
          <a:xfrm>
            <a:off x="2724952" y="10794079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0D164D8-79A3-B245-B058-0CF622F34DA8}"/>
              </a:ext>
            </a:extLst>
          </p:cNvPr>
          <p:cNvSpPr txBox="1"/>
          <p:nvPr/>
        </p:nvSpPr>
        <p:spPr>
          <a:xfrm>
            <a:off x="6595205" y="10794079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F719483-8305-514F-85DA-954CEA98314C}"/>
              </a:ext>
            </a:extLst>
          </p:cNvPr>
          <p:cNvSpPr txBox="1"/>
          <p:nvPr/>
        </p:nvSpPr>
        <p:spPr>
          <a:xfrm>
            <a:off x="10465458" y="10794079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FFF1467-C417-AF4B-8B91-CE5DB74F1F50}"/>
              </a:ext>
            </a:extLst>
          </p:cNvPr>
          <p:cNvSpPr txBox="1"/>
          <p:nvPr/>
        </p:nvSpPr>
        <p:spPr>
          <a:xfrm>
            <a:off x="14314448" y="10794079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91B898-9A3B-2646-857D-73C8A0CC941D}"/>
              </a:ext>
            </a:extLst>
          </p:cNvPr>
          <p:cNvSpPr txBox="1"/>
          <p:nvPr/>
        </p:nvSpPr>
        <p:spPr>
          <a:xfrm>
            <a:off x="18205964" y="10794079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1" name="Forma libre 439">
            <a:extLst>
              <a:ext uri="{FF2B5EF4-FFF2-40B4-BE49-F238E27FC236}">
                <a16:creationId xmlns:a16="http://schemas.microsoft.com/office/drawing/2014/main" id="{424E0698-80BF-4A49-AF6F-9ABBBFA9670B}"/>
              </a:ext>
            </a:extLst>
          </p:cNvPr>
          <p:cNvSpPr/>
          <p:nvPr/>
        </p:nvSpPr>
        <p:spPr>
          <a:xfrm>
            <a:off x="2849062" y="5157471"/>
            <a:ext cx="1056956" cy="793231"/>
          </a:xfrm>
          <a:custGeom>
            <a:avLst/>
            <a:gdLst>
              <a:gd name="connsiteX0" fmla="*/ 559751 w 655474"/>
              <a:gd name="connsiteY0" fmla="*/ 958 h 491925"/>
              <a:gd name="connsiteX1" fmla="*/ 512949 w 655474"/>
              <a:gd name="connsiteY1" fmla="*/ 30207 h 491925"/>
              <a:gd name="connsiteX2" fmla="*/ 78944 w 655474"/>
              <a:gd name="connsiteY2" fmla="*/ 182688 h 491925"/>
              <a:gd name="connsiteX3" fmla="*/ 48660 w 655474"/>
              <a:gd name="connsiteY3" fmla="*/ 164508 h 491925"/>
              <a:gd name="connsiteX4" fmla="*/ 958 w 655474"/>
              <a:gd name="connsiteY4" fmla="*/ 246282 h 491925"/>
              <a:gd name="connsiteX5" fmla="*/ 48660 w 655474"/>
              <a:gd name="connsiteY5" fmla="*/ 328057 h 491925"/>
              <a:gd name="connsiteX6" fmla="*/ 78943 w 655474"/>
              <a:gd name="connsiteY6" fmla="*/ 309876 h 491925"/>
              <a:gd name="connsiteX7" fmla="*/ 161235 w 655474"/>
              <a:gd name="connsiteY7" fmla="*/ 338797 h 491925"/>
              <a:gd name="connsiteX8" fmla="*/ 145289 w 655474"/>
              <a:gd name="connsiteY8" fmla="*/ 365401 h 491925"/>
              <a:gd name="connsiteX9" fmla="*/ 137248 w 655474"/>
              <a:gd name="connsiteY9" fmla="*/ 394458 h 491925"/>
              <a:gd name="connsiteX10" fmla="*/ 172739 w 655474"/>
              <a:gd name="connsiteY10" fmla="*/ 446902 h 491925"/>
              <a:gd name="connsiteX11" fmla="*/ 273076 w 655474"/>
              <a:gd name="connsiteY11" fmla="*/ 487027 h 491925"/>
              <a:gd name="connsiteX12" fmla="*/ 296600 w 655474"/>
              <a:gd name="connsiteY12" fmla="*/ 491551 h 491925"/>
              <a:gd name="connsiteX13" fmla="*/ 354197 w 655474"/>
              <a:gd name="connsiteY13" fmla="*/ 456198 h 491925"/>
              <a:gd name="connsiteX14" fmla="*/ 375294 w 655474"/>
              <a:gd name="connsiteY14" fmla="*/ 413975 h 491925"/>
              <a:gd name="connsiteX15" fmla="*/ 512921 w 655474"/>
              <a:gd name="connsiteY15" fmla="*/ 462331 h 491925"/>
              <a:gd name="connsiteX16" fmla="*/ 559751 w 655474"/>
              <a:gd name="connsiteY16" fmla="*/ 491606 h 491925"/>
              <a:gd name="connsiteX17" fmla="*/ 655155 w 655474"/>
              <a:gd name="connsiteY17" fmla="*/ 246282 h 491925"/>
              <a:gd name="connsiteX18" fmla="*/ 559751 w 655474"/>
              <a:gd name="connsiteY18" fmla="*/ 958 h 491925"/>
              <a:gd name="connsiteX19" fmla="*/ 305405 w 655474"/>
              <a:gd name="connsiteY19" fmla="*/ 431829 h 491925"/>
              <a:gd name="connsiteX20" fmla="*/ 293329 w 655474"/>
              <a:gd name="connsiteY20" fmla="*/ 436381 h 491925"/>
              <a:gd name="connsiteX21" fmla="*/ 192992 w 655474"/>
              <a:gd name="connsiteY21" fmla="*/ 396257 h 491925"/>
              <a:gd name="connsiteX22" fmla="*/ 192037 w 655474"/>
              <a:gd name="connsiteY22" fmla="*/ 393422 h 491925"/>
              <a:gd name="connsiteX23" fmla="*/ 213763 w 655474"/>
              <a:gd name="connsiteY23" fmla="*/ 357222 h 491925"/>
              <a:gd name="connsiteX24" fmla="*/ 323449 w 655474"/>
              <a:gd name="connsiteY24" fmla="*/ 395765 h 491925"/>
              <a:gd name="connsiteX25" fmla="*/ 305405 w 655474"/>
              <a:gd name="connsiteY25" fmla="*/ 431829 h 491925"/>
              <a:gd name="connsiteX26" fmla="*/ 559751 w 655474"/>
              <a:gd name="connsiteY26" fmla="*/ 437089 h 491925"/>
              <a:gd name="connsiteX27" fmla="*/ 518864 w 655474"/>
              <a:gd name="connsiteY27" fmla="*/ 246282 h 491925"/>
              <a:gd name="connsiteX28" fmla="*/ 559751 w 655474"/>
              <a:gd name="connsiteY28" fmla="*/ 55475 h 491925"/>
              <a:gd name="connsiteX29" fmla="*/ 600638 w 655474"/>
              <a:gd name="connsiteY29" fmla="*/ 246282 h 491925"/>
              <a:gd name="connsiteX30" fmla="*/ 559751 w 655474"/>
              <a:gd name="connsiteY30" fmla="*/ 437089 h 49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5474" h="491925">
                <a:moveTo>
                  <a:pt x="559751" y="958"/>
                </a:moveTo>
                <a:cubicBezTo>
                  <a:pt x="541652" y="958"/>
                  <a:pt x="526060" y="11971"/>
                  <a:pt x="512949" y="30207"/>
                </a:cubicBezTo>
                <a:lnTo>
                  <a:pt x="78944" y="182688"/>
                </a:lnTo>
                <a:cubicBezTo>
                  <a:pt x="70630" y="170886"/>
                  <a:pt x="60136" y="164508"/>
                  <a:pt x="48660" y="164508"/>
                </a:cubicBezTo>
                <a:cubicBezTo>
                  <a:pt x="21457" y="164508"/>
                  <a:pt x="958" y="199671"/>
                  <a:pt x="958" y="246282"/>
                </a:cubicBezTo>
                <a:cubicBezTo>
                  <a:pt x="958" y="292894"/>
                  <a:pt x="21457" y="328057"/>
                  <a:pt x="48660" y="328057"/>
                </a:cubicBezTo>
                <a:cubicBezTo>
                  <a:pt x="60135" y="328057"/>
                  <a:pt x="70630" y="321678"/>
                  <a:pt x="78943" y="309876"/>
                </a:cubicBezTo>
                <a:lnTo>
                  <a:pt x="161235" y="338797"/>
                </a:lnTo>
                <a:lnTo>
                  <a:pt x="145289" y="365401"/>
                </a:lnTo>
                <a:cubicBezTo>
                  <a:pt x="140029" y="374178"/>
                  <a:pt x="137248" y="384236"/>
                  <a:pt x="137248" y="394458"/>
                </a:cubicBezTo>
                <a:cubicBezTo>
                  <a:pt x="137248" y="417709"/>
                  <a:pt x="151177" y="438289"/>
                  <a:pt x="172739" y="446902"/>
                </a:cubicBezTo>
                <a:lnTo>
                  <a:pt x="273076" y="487027"/>
                </a:lnTo>
                <a:cubicBezTo>
                  <a:pt x="280736" y="490079"/>
                  <a:pt x="288722" y="491551"/>
                  <a:pt x="296600" y="491551"/>
                </a:cubicBezTo>
                <a:cubicBezTo>
                  <a:pt x="320288" y="491551"/>
                  <a:pt x="343130" y="478385"/>
                  <a:pt x="354197" y="456198"/>
                </a:cubicBezTo>
                <a:lnTo>
                  <a:pt x="375294" y="413975"/>
                </a:lnTo>
                <a:lnTo>
                  <a:pt x="512921" y="462331"/>
                </a:lnTo>
                <a:cubicBezTo>
                  <a:pt x="526033" y="480593"/>
                  <a:pt x="541652" y="491606"/>
                  <a:pt x="559751" y="491606"/>
                </a:cubicBezTo>
                <a:cubicBezTo>
                  <a:pt x="621710" y="491606"/>
                  <a:pt x="655155" y="365209"/>
                  <a:pt x="655155" y="246282"/>
                </a:cubicBezTo>
                <a:cubicBezTo>
                  <a:pt x="655155" y="127355"/>
                  <a:pt x="621710" y="958"/>
                  <a:pt x="559751" y="958"/>
                </a:cubicBezTo>
                <a:close/>
                <a:moveTo>
                  <a:pt x="305405" y="431829"/>
                </a:moveTo>
                <a:cubicBezTo>
                  <a:pt x="303361" y="435918"/>
                  <a:pt x="297610" y="438180"/>
                  <a:pt x="293329" y="436381"/>
                </a:cubicBezTo>
                <a:lnTo>
                  <a:pt x="192992" y="396257"/>
                </a:lnTo>
                <a:lnTo>
                  <a:pt x="192037" y="393422"/>
                </a:lnTo>
                <a:lnTo>
                  <a:pt x="213763" y="357222"/>
                </a:lnTo>
                <a:lnTo>
                  <a:pt x="323449" y="395765"/>
                </a:lnTo>
                <a:lnTo>
                  <a:pt x="305405" y="431829"/>
                </a:lnTo>
                <a:close/>
                <a:moveTo>
                  <a:pt x="559751" y="437089"/>
                </a:moveTo>
                <a:cubicBezTo>
                  <a:pt x="547512" y="437089"/>
                  <a:pt x="518864" y="372187"/>
                  <a:pt x="518864" y="246282"/>
                </a:cubicBezTo>
                <a:cubicBezTo>
                  <a:pt x="518864" y="120377"/>
                  <a:pt x="547512" y="55475"/>
                  <a:pt x="559751" y="55475"/>
                </a:cubicBezTo>
                <a:cubicBezTo>
                  <a:pt x="571991" y="55475"/>
                  <a:pt x="600638" y="120377"/>
                  <a:pt x="600638" y="246282"/>
                </a:cubicBezTo>
                <a:cubicBezTo>
                  <a:pt x="600638" y="372187"/>
                  <a:pt x="571991" y="437089"/>
                  <a:pt x="559751" y="43708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Forma libre 432">
            <a:extLst>
              <a:ext uri="{FF2B5EF4-FFF2-40B4-BE49-F238E27FC236}">
                <a16:creationId xmlns:a16="http://schemas.microsoft.com/office/drawing/2014/main" id="{A5717678-14F8-4547-A55E-F7D49F675495}"/>
              </a:ext>
            </a:extLst>
          </p:cNvPr>
          <p:cNvSpPr/>
          <p:nvPr/>
        </p:nvSpPr>
        <p:spPr>
          <a:xfrm>
            <a:off x="6990129" y="4980105"/>
            <a:ext cx="1042733" cy="1042733"/>
          </a:xfrm>
          <a:custGeom>
            <a:avLst/>
            <a:gdLst>
              <a:gd name="connsiteX0" fmla="*/ 655219 w 655591"/>
              <a:gd name="connsiteY0" fmla="*/ 430100 h 655591"/>
              <a:gd name="connsiteX1" fmla="*/ 654938 w 655591"/>
              <a:gd name="connsiteY1" fmla="*/ 427820 h 655591"/>
              <a:gd name="connsiteX2" fmla="*/ 570700 w 655591"/>
              <a:gd name="connsiteY2" fmla="*/ 175107 h 655591"/>
              <a:gd name="connsiteX3" fmla="*/ 596192 w 655591"/>
              <a:gd name="connsiteY3" fmla="*/ 134954 h 655591"/>
              <a:gd name="connsiteX4" fmla="*/ 551556 w 655591"/>
              <a:gd name="connsiteY4" fmla="*/ 90318 h 655591"/>
              <a:gd name="connsiteX5" fmla="*/ 384362 w 655591"/>
              <a:gd name="connsiteY5" fmla="*/ 90318 h 655591"/>
              <a:gd name="connsiteX6" fmla="*/ 387891 w 655591"/>
              <a:gd name="connsiteY6" fmla="*/ 75439 h 655591"/>
              <a:gd name="connsiteX7" fmla="*/ 328376 w 655591"/>
              <a:gd name="connsiteY7" fmla="*/ 1046 h 655591"/>
              <a:gd name="connsiteX8" fmla="*/ 268862 w 655591"/>
              <a:gd name="connsiteY8" fmla="*/ 75438 h 655591"/>
              <a:gd name="connsiteX9" fmla="*/ 272391 w 655591"/>
              <a:gd name="connsiteY9" fmla="*/ 90317 h 655591"/>
              <a:gd name="connsiteX10" fmla="*/ 105197 w 655591"/>
              <a:gd name="connsiteY10" fmla="*/ 90317 h 655591"/>
              <a:gd name="connsiteX11" fmla="*/ 60561 w 655591"/>
              <a:gd name="connsiteY11" fmla="*/ 134953 h 655591"/>
              <a:gd name="connsiteX12" fmla="*/ 86054 w 655591"/>
              <a:gd name="connsiteY12" fmla="*/ 175106 h 655591"/>
              <a:gd name="connsiteX13" fmla="*/ 1816 w 655591"/>
              <a:gd name="connsiteY13" fmla="*/ 427818 h 655591"/>
              <a:gd name="connsiteX14" fmla="*/ 1534 w 655591"/>
              <a:gd name="connsiteY14" fmla="*/ 430099 h 655591"/>
              <a:gd name="connsiteX15" fmla="*/ 1046 w 655591"/>
              <a:gd name="connsiteY15" fmla="*/ 432526 h 655591"/>
              <a:gd name="connsiteX16" fmla="*/ 1131 w 655591"/>
              <a:gd name="connsiteY16" fmla="*/ 433374 h 655591"/>
              <a:gd name="connsiteX17" fmla="*/ 1204 w 655591"/>
              <a:gd name="connsiteY17" fmla="*/ 434083 h 655591"/>
              <a:gd name="connsiteX18" fmla="*/ 105197 w 655591"/>
              <a:gd name="connsiteY18" fmla="*/ 536677 h 655591"/>
              <a:gd name="connsiteX19" fmla="*/ 209190 w 655591"/>
              <a:gd name="connsiteY19" fmla="*/ 434083 h 655591"/>
              <a:gd name="connsiteX20" fmla="*/ 209262 w 655591"/>
              <a:gd name="connsiteY20" fmla="*/ 433374 h 655591"/>
              <a:gd name="connsiteX21" fmla="*/ 209347 w 655591"/>
              <a:gd name="connsiteY21" fmla="*/ 432526 h 655591"/>
              <a:gd name="connsiteX22" fmla="*/ 208859 w 655591"/>
              <a:gd name="connsiteY22" fmla="*/ 430099 h 655591"/>
              <a:gd name="connsiteX23" fmla="*/ 208577 w 655591"/>
              <a:gd name="connsiteY23" fmla="*/ 427818 h 655591"/>
              <a:gd name="connsiteX24" fmla="*/ 124348 w 655591"/>
              <a:gd name="connsiteY24" fmla="*/ 175128 h 655591"/>
              <a:gd name="connsiteX25" fmla="*/ 138965 w 655591"/>
              <a:gd name="connsiteY25" fmla="*/ 163679 h 655591"/>
              <a:gd name="connsiteX26" fmla="*/ 293190 w 655591"/>
              <a:gd name="connsiteY26" fmla="*/ 207249 h 655591"/>
              <a:gd name="connsiteX27" fmla="*/ 256820 w 655591"/>
              <a:gd name="connsiteY27" fmla="*/ 566436 h 655591"/>
              <a:gd name="connsiteX28" fmla="*/ 239104 w 655591"/>
              <a:gd name="connsiteY28" fmla="*/ 566436 h 655591"/>
              <a:gd name="connsiteX29" fmla="*/ 179590 w 655591"/>
              <a:gd name="connsiteY29" fmla="*/ 625949 h 655591"/>
              <a:gd name="connsiteX30" fmla="*/ 179590 w 655591"/>
              <a:gd name="connsiteY30" fmla="*/ 640829 h 655591"/>
              <a:gd name="connsiteX31" fmla="*/ 194469 w 655591"/>
              <a:gd name="connsiteY31" fmla="*/ 655708 h 655591"/>
              <a:gd name="connsiteX32" fmla="*/ 462286 w 655591"/>
              <a:gd name="connsiteY32" fmla="*/ 655708 h 655591"/>
              <a:gd name="connsiteX33" fmla="*/ 477165 w 655591"/>
              <a:gd name="connsiteY33" fmla="*/ 640829 h 655591"/>
              <a:gd name="connsiteX34" fmla="*/ 477165 w 655591"/>
              <a:gd name="connsiteY34" fmla="*/ 625949 h 655591"/>
              <a:gd name="connsiteX35" fmla="*/ 417650 w 655591"/>
              <a:gd name="connsiteY35" fmla="*/ 566434 h 655591"/>
              <a:gd name="connsiteX36" fmla="*/ 399933 w 655591"/>
              <a:gd name="connsiteY36" fmla="*/ 566434 h 655591"/>
              <a:gd name="connsiteX37" fmla="*/ 363563 w 655591"/>
              <a:gd name="connsiteY37" fmla="*/ 207248 h 655591"/>
              <a:gd name="connsiteX38" fmla="*/ 517789 w 655591"/>
              <a:gd name="connsiteY38" fmla="*/ 163678 h 655591"/>
              <a:gd name="connsiteX39" fmla="*/ 532406 w 655591"/>
              <a:gd name="connsiteY39" fmla="*/ 175127 h 655591"/>
              <a:gd name="connsiteX40" fmla="*/ 448177 w 655591"/>
              <a:gd name="connsiteY40" fmla="*/ 427817 h 655591"/>
              <a:gd name="connsiteX41" fmla="*/ 447895 w 655591"/>
              <a:gd name="connsiteY41" fmla="*/ 430098 h 655591"/>
              <a:gd name="connsiteX42" fmla="*/ 447407 w 655591"/>
              <a:gd name="connsiteY42" fmla="*/ 432525 h 655591"/>
              <a:gd name="connsiteX43" fmla="*/ 447492 w 655591"/>
              <a:gd name="connsiteY43" fmla="*/ 433373 h 655591"/>
              <a:gd name="connsiteX44" fmla="*/ 447564 w 655591"/>
              <a:gd name="connsiteY44" fmla="*/ 434081 h 655591"/>
              <a:gd name="connsiteX45" fmla="*/ 551558 w 655591"/>
              <a:gd name="connsiteY45" fmla="*/ 536677 h 655591"/>
              <a:gd name="connsiteX46" fmla="*/ 655550 w 655591"/>
              <a:gd name="connsiteY46" fmla="*/ 434083 h 655591"/>
              <a:gd name="connsiteX47" fmla="*/ 655623 w 655591"/>
              <a:gd name="connsiteY47" fmla="*/ 433374 h 655591"/>
              <a:gd name="connsiteX48" fmla="*/ 655708 w 655591"/>
              <a:gd name="connsiteY48" fmla="*/ 432526 h 655591"/>
              <a:gd name="connsiteX49" fmla="*/ 655219 w 655591"/>
              <a:gd name="connsiteY49" fmla="*/ 430100 h 655591"/>
              <a:gd name="connsiteX50" fmla="*/ 173831 w 655591"/>
              <a:gd name="connsiteY50" fmla="*/ 417648 h 655591"/>
              <a:gd name="connsiteX51" fmla="*/ 36563 w 655591"/>
              <a:gd name="connsiteY51" fmla="*/ 417648 h 655591"/>
              <a:gd name="connsiteX52" fmla="*/ 105196 w 655591"/>
              <a:gd name="connsiteY52" fmla="*/ 211759 h 655591"/>
              <a:gd name="connsiteX53" fmla="*/ 173831 w 655591"/>
              <a:gd name="connsiteY53" fmla="*/ 417648 h 655591"/>
              <a:gd name="connsiteX54" fmla="*/ 482923 w 655591"/>
              <a:gd name="connsiteY54" fmla="*/ 417648 h 655591"/>
              <a:gd name="connsiteX55" fmla="*/ 551556 w 655591"/>
              <a:gd name="connsiteY55" fmla="*/ 211759 h 655591"/>
              <a:gd name="connsiteX56" fmla="*/ 620190 w 655591"/>
              <a:gd name="connsiteY56" fmla="*/ 417648 h 655591"/>
              <a:gd name="connsiteX57" fmla="*/ 482923 w 655591"/>
              <a:gd name="connsiteY57" fmla="*/ 417648 h 655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55591" h="655591">
                <a:moveTo>
                  <a:pt x="655219" y="430100"/>
                </a:moveTo>
                <a:cubicBezTo>
                  <a:pt x="655093" y="429336"/>
                  <a:pt x="655190" y="428579"/>
                  <a:pt x="654938" y="427820"/>
                </a:cubicBezTo>
                <a:lnTo>
                  <a:pt x="570700" y="175107"/>
                </a:lnTo>
                <a:cubicBezTo>
                  <a:pt x="585718" y="167912"/>
                  <a:pt x="596192" y="152689"/>
                  <a:pt x="596192" y="134954"/>
                </a:cubicBezTo>
                <a:cubicBezTo>
                  <a:pt x="596192" y="110340"/>
                  <a:pt x="576170" y="90318"/>
                  <a:pt x="551556" y="90318"/>
                </a:cubicBezTo>
                <a:lnTo>
                  <a:pt x="384362" y="90318"/>
                </a:lnTo>
                <a:cubicBezTo>
                  <a:pt x="386505" y="85659"/>
                  <a:pt x="387891" y="80712"/>
                  <a:pt x="387891" y="75439"/>
                </a:cubicBezTo>
                <a:cubicBezTo>
                  <a:pt x="387891" y="53979"/>
                  <a:pt x="364179" y="1046"/>
                  <a:pt x="328376" y="1046"/>
                </a:cubicBezTo>
                <a:cubicBezTo>
                  <a:pt x="292574" y="1046"/>
                  <a:pt x="268862" y="53978"/>
                  <a:pt x="268862" y="75438"/>
                </a:cubicBezTo>
                <a:cubicBezTo>
                  <a:pt x="268862" y="80710"/>
                  <a:pt x="270249" y="85658"/>
                  <a:pt x="272391" y="90317"/>
                </a:cubicBezTo>
                <a:lnTo>
                  <a:pt x="105197" y="90317"/>
                </a:lnTo>
                <a:cubicBezTo>
                  <a:pt x="80583" y="90317"/>
                  <a:pt x="60561" y="110339"/>
                  <a:pt x="60561" y="134953"/>
                </a:cubicBezTo>
                <a:cubicBezTo>
                  <a:pt x="60561" y="152689"/>
                  <a:pt x="71035" y="167912"/>
                  <a:pt x="86054" y="175106"/>
                </a:cubicBezTo>
                <a:lnTo>
                  <a:pt x="1816" y="427818"/>
                </a:lnTo>
                <a:cubicBezTo>
                  <a:pt x="1564" y="428577"/>
                  <a:pt x="1661" y="429335"/>
                  <a:pt x="1534" y="430099"/>
                </a:cubicBezTo>
                <a:cubicBezTo>
                  <a:pt x="1395" y="430921"/>
                  <a:pt x="1046" y="431664"/>
                  <a:pt x="1046" y="432526"/>
                </a:cubicBezTo>
                <a:cubicBezTo>
                  <a:pt x="1046" y="432816"/>
                  <a:pt x="1130" y="433084"/>
                  <a:pt x="1131" y="433374"/>
                </a:cubicBezTo>
                <a:cubicBezTo>
                  <a:pt x="1144" y="433617"/>
                  <a:pt x="1179" y="433843"/>
                  <a:pt x="1204" y="434083"/>
                </a:cubicBezTo>
                <a:cubicBezTo>
                  <a:pt x="2062" y="490772"/>
                  <a:pt x="48309" y="536677"/>
                  <a:pt x="105197" y="536677"/>
                </a:cubicBezTo>
                <a:cubicBezTo>
                  <a:pt x="162086" y="536677"/>
                  <a:pt x="208333" y="490772"/>
                  <a:pt x="209190" y="434083"/>
                </a:cubicBezTo>
                <a:cubicBezTo>
                  <a:pt x="209215" y="433843"/>
                  <a:pt x="209250" y="433618"/>
                  <a:pt x="209262" y="433374"/>
                </a:cubicBezTo>
                <a:cubicBezTo>
                  <a:pt x="209264" y="433084"/>
                  <a:pt x="209347" y="432816"/>
                  <a:pt x="209347" y="432526"/>
                </a:cubicBezTo>
                <a:cubicBezTo>
                  <a:pt x="209347" y="431665"/>
                  <a:pt x="208999" y="430921"/>
                  <a:pt x="208859" y="430099"/>
                </a:cubicBezTo>
                <a:cubicBezTo>
                  <a:pt x="208732" y="429335"/>
                  <a:pt x="208830" y="428577"/>
                  <a:pt x="208577" y="427818"/>
                </a:cubicBezTo>
                <a:lnTo>
                  <a:pt x="124348" y="175128"/>
                </a:lnTo>
                <a:cubicBezTo>
                  <a:pt x="129944" y="172394"/>
                  <a:pt x="134942" y="168519"/>
                  <a:pt x="138965" y="163679"/>
                </a:cubicBezTo>
                <a:cubicBezTo>
                  <a:pt x="186973" y="188239"/>
                  <a:pt x="239542" y="202659"/>
                  <a:pt x="293190" y="207249"/>
                </a:cubicBezTo>
                <a:cubicBezTo>
                  <a:pt x="283753" y="375674"/>
                  <a:pt x="264368" y="524705"/>
                  <a:pt x="256820" y="566436"/>
                </a:cubicBezTo>
                <a:lnTo>
                  <a:pt x="239104" y="566436"/>
                </a:lnTo>
                <a:cubicBezTo>
                  <a:pt x="206281" y="566434"/>
                  <a:pt x="179590" y="593127"/>
                  <a:pt x="179590" y="625949"/>
                </a:cubicBezTo>
                <a:lnTo>
                  <a:pt x="179590" y="640829"/>
                </a:lnTo>
                <a:cubicBezTo>
                  <a:pt x="179590" y="649053"/>
                  <a:pt x="186245" y="655708"/>
                  <a:pt x="194469" y="655708"/>
                </a:cubicBezTo>
                <a:lnTo>
                  <a:pt x="462286" y="655708"/>
                </a:lnTo>
                <a:cubicBezTo>
                  <a:pt x="470510" y="655708"/>
                  <a:pt x="477165" y="649053"/>
                  <a:pt x="477165" y="640829"/>
                </a:cubicBezTo>
                <a:lnTo>
                  <a:pt x="477165" y="625949"/>
                </a:lnTo>
                <a:cubicBezTo>
                  <a:pt x="477165" y="593127"/>
                  <a:pt x="450474" y="566434"/>
                  <a:pt x="417650" y="566434"/>
                </a:cubicBezTo>
                <a:lnTo>
                  <a:pt x="399933" y="566434"/>
                </a:lnTo>
                <a:cubicBezTo>
                  <a:pt x="392386" y="524704"/>
                  <a:pt x="373000" y="375672"/>
                  <a:pt x="363563" y="207248"/>
                </a:cubicBezTo>
                <a:cubicBezTo>
                  <a:pt x="417212" y="202659"/>
                  <a:pt x="469780" y="188237"/>
                  <a:pt x="517789" y="163678"/>
                </a:cubicBezTo>
                <a:cubicBezTo>
                  <a:pt x="521812" y="168518"/>
                  <a:pt x="526810" y="172394"/>
                  <a:pt x="532406" y="175127"/>
                </a:cubicBezTo>
                <a:lnTo>
                  <a:pt x="448177" y="427817"/>
                </a:lnTo>
                <a:cubicBezTo>
                  <a:pt x="447924" y="428576"/>
                  <a:pt x="448022" y="429333"/>
                  <a:pt x="447895" y="430098"/>
                </a:cubicBezTo>
                <a:cubicBezTo>
                  <a:pt x="447755" y="430919"/>
                  <a:pt x="447407" y="431663"/>
                  <a:pt x="447407" y="432525"/>
                </a:cubicBezTo>
                <a:cubicBezTo>
                  <a:pt x="447407" y="432815"/>
                  <a:pt x="447490" y="433083"/>
                  <a:pt x="447492" y="433373"/>
                </a:cubicBezTo>
                <a:cubicBezTo>
                  <a:pt x="447504" y="433615"/>
                  <a:pt x="447539" y="433841"/>
                  <a:pt x="447564" y="434081"/>
                </a:cubicBezTo>
                <a:cubicBezTo>
                  <a:pt x="448422" y="490772"/>
                  <a:pt x="494669" y="536677"/>
                  <a:pt x="551558" y="536677"/>
                </a:cubicBezTo>
                <a:cubicBezTo>
                  <a:pt x="608446" y="536677"/>
                  <a:pt x="654694" y="490772"/>
                  <a:pt x="655550" y="434083"/>
                </a:cubicBezTo>
                <a:cubicBezTo>
                  <a:pt x="655575" y="433843"/>
                  <a:pt x="655610" y="433618"/>
                  <a:pt x="655623" y="433374"/>
                </a:cubicBezTo>
                <a:cubicBezTo>
                  <a:pt x="655624" y="433084"/>
                  <a:pt x="655708" y="432816"/>
                  <a:pt x="655708" y="432526"/>
                </a:cubicBezTo>
                <a:cubicBezTo>
                  <a:pt x="655708" y="431665"/>
                  <a:pt x="655359" y="430921"/>
                  <a:pt x="655219" y="430100"/>
                </a:cubicBezTo>
                <a:close/>
                <a:moveTo>
                  <a:pt x="173831" y="417648"/>
                </a:moveTo>
                <a:lnTo>
                  <a:pt x="36563" y="417648"/>
                </a:lnTo>
                <a:lnTo>
                  <a:pt x="105196" y="211759"/>
                </a:lnTo>
                <a:lnTo>
                  <a:pt x="173831" y="417648"/>
                </a:lnTo>
                <a:close/>
                <a:moveTo>
                  <a:pt x="482923" y="417648"/>
                </a:moveTo>
                <a:lnTo>
                  <a:pt x="551556" y="211759"/>
                </a:lnTo>
                <a:lnTo>
                  <a:pt x="620190" y="417648"/>
                </a:lnTo>
                <a:lnTo>
                  <a:pt x="482923" y="41764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5" name="Forma libre 378">
            <a:extLst>
              <a:ext uri="{FF2B5EF4-FFF2-40B4-BE49-F238E27FC236}">
                <a16:creationId xmlns:a16="http://schemas.microsoft.com/office/drawing/2014/main" id="{984DBE11-521E-8246-A556-1284525CBACD}"/>
              </a:ext>
            </a:extLst>
          </p:cNvPr>
          <p:cNvSpPr/>
          <p:nvPr/>
        </p:nvSpPr>
        <p:spPr>
          <a:xfrm>
            <a:off x="10602695" y="5257715"/>
            <a:ext cx="1145899" cy="763933"/>
          </a:xfrm>
          <a:custGeom>
            <a:avLst/>
            <a:gdLst>
              <a:gd name="connsiteX0" fmla="*/ 593537 w 599144"/>
              <a:gd name="connsiteY0" fmla="*/ 28043 h 399429"/>
              <a:gd name="connsiteX1" fmla="*/ 582138 w 599144"/>
              <a:gd name="connsiteY1" fmla="*/ 26547 h 399429"/>
              <a:gd name="connsiteX2" fmla="*/ 480577 w 599144"/>
              <a:gd name="connsiteY2" fmla="*/ 63483 h 399429"/>
              <a:gd name="connsiteX3" fmla="*/ 452352 w 599144"/>
              <a:gd name="connsiteY3" fmla="*/ 89445 h 399429"/>
              <a:gd name="connsiteX4" fmla="*/ 449919 w 599144"/>
              <a:gd name="connsiteY4" fmla="*/ 96462 h 399429"/>
              <a:gd name="connsiteX5" fmla="*/ 367861 w 599144"/>
              <a:gd name="connsiteY5" fmla="*/ 64554 h 399429"/>
              <a:gd name="connsiteX6" fmla="*/ 250836 w 599144"/>
              <a:gd name="connsiteY6" fmla="*/ 76168 h 399429"/>
              <a:gd name="connsiteX7" fmla="*/ 189789 w 599144"/>
              <a:gd name="connsiteY7" fmla="*/ 80345 h 399429"/>
              <a:gd name="connsiteX8" fmla="*/ 151921 w 599144"/>
              <a:gd name="connsiteY8" fmla="*/ 83365 h 399429"/>
              <a:gd name="connsiteX9" fmla="*/ 147379 w 599144"/>
              <a:gd name="connsiteY9" fmla="*/ 64531 h 399429"/>
              <a:gd name="connsiteX10" fmla="*/ 119154 w 599144"/>
              <a:gd name="connsiteY10" fmla="*/ 38569 h 399429"/>
              <a:gd name="connsiteX11" fmla="*/ 17592 w 599144"/>
              <a:gd name="connsiteY11" fmla="*/ 1631 h 399429"/>
              <a:gd name="connsiteX12" fmla="*/ 6194 w 599144"/>
              <a:gd name="connsiteY12" fmla="*/ 3127 h 399429"/>
              <a:gd name="connsiteX13" fmla="*/ 876 w 599144"/>
              <a:gd name="connsiteY13" fmla="*/ 13335 h 399429"/>
              <a:gd name="connsiteX14" fmla="*/ 876 w 599144"/>
              <a:gd name="connsiteY14" fmla="*/ 262491 h 399429"/>
              <a:gd name="connsiteX15" fmla="*/ 13334 w 599144"/>
              <a:gd name="connsiteY15" fmla="*/ 274950 h 399429"/>
              <a:gd name="connsiteX16" fmla="*/ 49722 w 599144"/>
              <a:gd name="connsiteY16" fmla="*/ 274950 h 399429"/>
              <a:gd name="connsiteX17" fmla="*/ 88904 w 599144"/>
              <a:gd name="connsiteY17" fmla="*/ 255863 h 399429"/>
              <a:gd name="connsiteX18" fmla="*/ 105892 w 599144"/>
              <a:gd name="connsiteY18" fmla="*/ 268672 h 399429"/>
              <a:gd name="connsiteX19" fmla="*/ 143326 w 599144"/>
              <a:gd name="connsiteY19" fmla="*/ 297396 h 399429"/>
              <a:gd name="connsiteX20" fmla="*/ 256591 w 599144"/>
              <a:gd name="connsiteY20" fmla="*/ 385464 h 399429"/>
              <a:gd name="connsiteX21" fmla="*/ 299864 w 599144"/>
              <a:gd name="connsiteY21" fmla="*/ 399529 h 399429"/>
              <a:gd name="connsiteX22" fmla="*/ 329258 w 599144"/>
              <a:gd name="connsiteY22" fmla="*/ 391219 h 399429"/>
              <a:gd name="connsiteX23" fmla="*/ 360475 w 599144"/>
              <a:gd name="connsiteY23" fmla="*/ 390525 h 399429"/>
              <a:gd name="connsiteX24" fmla="*/ 383578 w 599144"/>
              <a:gd name="connsiteY24" fmla="*/ 367409 h 399429"/>
              <a:gd name="connsiteX25" fmla="*/ 414625 w 599144"/>
              <a:gd name="connsiteY25" fmla="*/ 362859 h 399429"/>
              <a:gd name="connsiteX26" fmla="*/ 434868 w 599144"/>
              <a:gd name="connsiteY26" fmla="*/ 342481 h 399429"/>
              <a:gd name="connsiteX27" fmla="*/ 462083 w 599144"/>
              <a:gd name="connsiteY27" fmla="*/ 333794 h 399429"/>
              <a:gd name="connsiteX28" fmla="*/ 478407 w 599144"/>
              <a:gd name="connsiteY28" fmla="*/ 296842 h 399429"/>
              <a:gd name="connsiteX29" fmla="*/ 510008 w 599144"/>
              <a:gd name="connsiteY29" fmla="*/ 279360 h 399429"/>
              <a:gd name="connsiteX30" fmla="*/ 550006 w 599144"/>
              <a:gd name="connsiteY30" fmla="*/ 299864 h 399429"/>
              <a:gd name="connsiteX31" fmla="*/ 586394 w 599144"/>
              <a:gd name="connsiteY31" fmla="*/ 299864 h 399429"/>
              <a:gd name="connsiteX32" fmla="*/ 598852 w 599144"/>
              <a:gd name="connsiteY32" fmla="*/ 287406 h 399429"/>
              <a:gd name="connsiteX33" fmla="*/ 598852 w 599144"/>
              <a:gd name="connsiteY33" fmla="*/ 38251 h 399429"/>
              <a:gd name="connsiteX34" fmla="*/ 593537 w 599144"/>
              <a:gd name="connsiteY34" fmla="*/ 28043 h 399429"/>
              <a:gd name="connsiteX35" fmla="*/ 446962 w 599144"/>
              <a:gd name="connsiteY35" fmla="*/ 314003 h 399429"/>
              <a:gd name="connsiteX36" fmla="*/ 434200 w 599144"/>
              <a:gd name="connsiteY36" fmla="*/ 316412 h 399429"/>
              <a:gd name="connsiteX37" fmla="*/ 433720 w 599144"/>
              <a:gd name="connsiteY37" fmla="*/ 316162 h 399429"/>
              <a:gd name="connsiteX38" fmla="*/ 433106 w 599144"/>
              <a:gd name="connsiteY38" fmla="*/ 315438 h 399429"/>
              <a:gd name="connsiteX39" fmla="*/ 359636 w 599144"/>
              <a:gd name="connsiteY39" fmla="*/ 241859 h 399429"/>
              <a:gd name="connsiteX40" fmla="*/ 342032 w 599144"/>
              <a:gd name="connsiteY40" fmla="*/ 241482 h 399429"/>
              <a:gd name="connsiteX41" fmla="*/ 341655 w 599144"/>
              <a:gd name="connsiteY41" fmla="*/ 259086 h 399429"/>
              <a:gd name="connsiteX42" fmla="*/ 412505 w 599144"/>
              <a:gd name="connsiteY42" fmla="*/ 330445 h 399429"/>
              <a:gd name="connsiteX43" fmla="*/ 403470 w 599144"/>
              <a:gd name="connsiteY43" fmla="*/ 340585 h 399429"/>
              <a:gd name="connsiteX44" fmla="*/ 384053 w 599144"/>
              <a:gd name="connsiteY44" fmla="*/ 341023 h 399429"/>
              <a:gd name="connsiteX45" fmla="*/ 383727 w 599144"/>
              <a:gd name="connsiteY45" fmla="*/ 340857 h 399429"/>
              <a:gd name="connsiteX46" fmla="*/ 383346 w 599144"/>
              <a:gd name="connsiteY46" fmla="*/ 340402 h 399429"/>
              <a:gd name="connsiteX47" fmla="*/ 322444 w 599144"/>
              <a:gd name="connsiteY47" fmla="*/ 279415 h 399429"/>
              <a:gd name="connsiteX48" fmla="*/ 304840 w 599144"/>
              <a:gd name="connsiteY48" fmla="*/ 278673 h 399429"/>
              <a:gd name="connsiteX49" fmla="*/ 304098 w 599144"/>
              <a:gd name="connsiteY49" fmla="*/ 296277 h 399429"/>
              <a:gd name="connsiteX50" fmla="*/ 361872 w 599144"/>
              <a:gd name="connsiteY50" fmla="*/ 354749 h 399429"/>
              <a:gd name="connsiteX51" fmla="*/ 350413 w 599144"/>
              <a:gd name="connsiteY51" fmla="*/ 367739 h 399429"/>
              <a:gd name="connsiteX52" fmla="*/ 333394 w 599144"/>
              <a:gd name="connsiteY52" fmla="*/ 365202 h 399429"/>
              <a:gd name="connsiteX53" fmla="*/ 272540 w 599144"/>
              <a:gd name="connsiteY53" fmla="*/ 304257 h 399429"/>
              <a:gd name="connsiteX54" fmla="*/ 254936 w 599144"/>
              <a:gd name="connsiteY54" fmla="*/ 303662 h 399429"/>
              <a:gd name="connsiteX55" fmla="*/ 254340 w 599144"/>
              <a:gd name="connsiteY55" fmla="*/ 321266 h 399429"/>
              <a:gd name="connsiteX56" fmla="*/ 306267 w 599144"/>
              <a:gd name="connsiteY56" fmla="*/ 374211 h 399429"/>
              <a:gd name="connsiteX57" fmla="*/ 299864 w 599144"/>
              <a:gd name="connsiteY57" fmla="*/ 374613 h 399429"/>
              <a:gd name="connsiteX58" fmla="*/ 270277 w 599144"/>
              <a:gd name="connsiteY58" fmla="*/ 364637 h 399429"/>
              <a:gd name="connsiteX59" fmla="*/ 159336 w 599144"/>
              <a:gd name="connsiteY59" fmla="*/ 278307 h 399429"/>
              <a:gd name="connsiteX60" fmla="*/ 120856 w 599144"/>
              <a:gd name="connsiteY60" fmla="*/ 248757 h 399429"/>
              <a:gd name="connsiteX61" fmla="*/ 100000 w 599144"/>
              <a:gd name="connsiteY61" fmla="*/ 232995 h 399429"/>
              <a:gd name="connsiteX62" fmla="*/ 146645 w 599144"/>
              <a:gd name="connsiteY62" fmla="*/ 108593 h 399429"/>
              <a:gd name="connsiteX63" fmla="*/ 191977 w 599144"/>
              <a:gd name="connsiteY63" fmla="*/ 105161 h 399429"/>
              <a:gd name="connsiteX64" fmla="*/ 220553 w 599144"/>
              <a:gd name="connsiteY64" fmla="*/ 102760 h 399429"/>
              <a:gd name="connsiteX65" fmla="*/ 188011 w 599144"/>
              <a:gd name="connsiteY65" fmla="*/ 167949 h 399429"/>
              <a:gd name="connsiteX66" fmla="*/ 205664 w 599144"/>
              <a:gd name="connsiteY66" fmla="*/ 194800 h 399429"/>
              <a:gd name="connsiteX67" fmla="*/ 227053 w 599144"/>
              <a:gd name="connsiteY67" fmla="*/ 200298 h 399429"/>
              <a:gd name="connsiteX68" fmla="*/ 281860 w 599144"/>
              <a:gd name="connsiteY68" fmla="*/ 174530 h 399429"/>
              <a:gd name="connsiteX69" fmla="*/ 310121 w 599144"/>
              <a:gd name="connsiteY69" fmla="*/ 165564 h 399429"/>
              <a:gd name="connsiteX70" fmla="*/ 364856 w 599144"/>
              <a:gd name="connsiteY70" fmla="*/ 212366 h 399429"/>
              <a:gd name="connsiteX71" fmla="*/ 451952 w 599144"/>
              <a:gd name="connsiteY71" fmla="*/ 294036 h 399429"/>
              <a:gd name="connsiteX72" fmla="*/ 446962 w 599144"/>
              <a:gd name="connsiteY72" fmla="*/ 314003 h 39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99144" h="399429">
                <a:moveTo>
                  <a:pt x="593537" y="28043"/>
                </a:moveTo>
                <a:cubicBezTo>
                  <a:pt x="590215" y="25708"/>
                  <a:pt x="585957" y="25135"/>
                  <a:pt x="582138" y="26547"/>
                </a:cubicBezTo>
                <a:lnTo>
                  <a:pt x="480577" y="63483"/>
                </a:lnTo>
                <a:cubicBezTo>
                  <a:pt x="467986" y="68058"/>
                  <a:pt x="457960" y="77280"/>
                  <a:pt x="452352" y="89445"/>
                </a:cubicBezTo>
                <a:cubicBezTo>
                  <a:pt x="451301" y="91726"/>
                  <a:pt x="450611" y="94095"/>
                  <a:pt x="449919" y="96462"/>
                </a:cubicBezTo>
                <a:cubicBezTo>
                  <a:pt x="432480" y="91504"/>
                  <a:pt x="400070" y="81149"/>
                  <a:pt x="367861" y="64554"/>
                </a:cubicBezTo>
                <a:cubicBezTo>
                  <a:pt x="326304" y="43135"/>
                  <a:pt x="291130" y="45872"/>
                  <a:pt x="250836" y="76168"/>
                </a:cubicBezTo>
                <a:cubicBezTo>
                  <a:pt x="234636" y="76440"/>
                  <a:pt x="211999" y="78388"/>
                  <a:pt x="189789" y="80345"/>
                </a:cubicBezTo>
                <a:cubicBezTo>
                  <a:pt x="175823" y="81578"/>
                  <a:pt x="162624" y="82712"/>
                  <a:pt x="151921" y="83365"/>
                </a:cubicBezTo>
                <a:cubicBezTo>
                  <a:pt x="151658" y="76936"/>
                  <a:pt x="150154" y="70557"/>
                  <a:pt x="147379" y="64531"/>
                </a:cubicBezTo>
                <a:cubicBezTo>
                  <a:pt x="141771" y="52364"/>
                  <a:pt x="131746" y="43142"/>
                  <a:pt x="119154" y="38569"/>
                </a:cubicBezTo>
                <a:lnTo>
                  <a:pt x="17592" y="1631"/>
                </a:lnTo>
                <a:cubicBezTo>
                  <a:pt x="13785" y="232"/>
                  <a:pt x="9502" y="804"/>
                  <a:pt x="6194" y="3127"/>
                </a:cubicBezTo>
                <a:cubicBezTo>
                  <a:pt x="2859" y="5464"/>
                  <a:pt x="876" y="9271"/>
                  <a:pt x="876" y="13335"/>
                </a:cubicBezTo>
                <a:lnTo>
                  <a:pt x="876" y="262491"/>
                </a:lnTo>
                <a:cubicBezTo>
                  <a:pt x="876" y="269377"/>
                  <a:pt x="6448" y="274950"/>
                  <a:pt x="13334" y="274950"/>
                </a:cubicBezTo>
                <a:lnTo>
                  <a:pt x="49722" y="274950"/>
                </a:lnTo>
                <a:cubicBezTo>
                  <a:pt x="65198" y="274950"/>
                  <a:pt x="79596" y="267650"/>
                  <a:pt x="88904" y="255863"/>
                </a:cubicBezTo>
                <a:cubicBezTo>
                  <a:pt x="93861" y="259633"/>
                  <a:pt x="99734" y="264048"/>
                  <a:pt x="105892" y="268672"/>
                </a:cubicBezTo>
                <a:cubicBezTo>
                  <a:pt x="120430" y="279610"/>
                  <a:pt x="136343" y="291543"/>
                  <a:pt x="143326" y="297396"/>
                </a:cubicBezTo>
                <a:cubicBezTo>
                  <a:pt x="189715" y="336229"/>
                  <a:pt x="245484" y="378165"/>
                  <a:pt x="256591" y="385464"/>
                </a:cubicBezTo>
                <a:cubicBezTo>
                  <a:pt x="266968" y="392277"/>
                  <a:pt x="285654" y="399529"/>
                  <a:pt x="299864" y="399529"/>
                </a:cubicBezTo>
                <a:cubicBezTo>
                  <a:pt x="305424" y="399529"/>
                  <a:pt x="319427" y="399529"/>
                  <a:pt x="329258" y="391219"/>
                </a:cubicBezTo>
                <a:cubicBezTo>
                  <a:pt x="339392" y="395197"/>
                  <a:pt x="350316" y="395003"/>
                  <a:pt x="360475" y="390525"/>
                </a:cubicBezTo>
                <a:cubicBezTo>
                  <a:pt x="370609" y="386060"/>
                  <a:pt x="378809" y="377642"/>
                  <a:pt x="383578" y="367409"/>
                </a:cubicBezTo>
                <a:cubicBezTo>
                  <a:pt x="393310" y="369404"/>
                  <a:pt x="404491" y="367944"/>
                  <a:pt x="414625" y="362859"/>
                </a:cubicBezTo>
                <a:cubicBezTo>
                  <a:pt x="424126" y="358102"/>
                  <a:pt x="431122" y="350900"/>
                  <a:pt x="434868" y="342481"/>
                </a:cubicBezTo>
                <a:cubicBezTo>
                  <a:pt x="443871" y="343308"/>
                  <a:pt x="453483" y="340377"/>
                  <a:pt x="462083" y="333794"/>
                </a:cubicBezTo>
                <a:cubicBezTo>
                  <a:pt x="474372" y="324401"/>
                  <a:pt x="479999" y="310528"/>
                  <a:pt x="478407" y="296842"/>
                </a:cubicBezTo>
                <a:lnTo>
                  <a:pt x="510008" y="279360"/>
                </a:lnTo>
                <a:cubicBezTo>
                  <a:pt x="519262" y="291904"/>
                  <a:pt x="533971" y="299864"/>
                  <a:pt x="550006" y="299864"/>
                </a:cubicBezTo>
                <a:lnTo>
                  <a:pt x="586394" y="299864"/>
                </a:lnTo>
                <a:cubicBezTo>
                  <a:pt x="593280" y="299864"/>
                  <a:pt x="598852" y="294292"/>
                  <a:pt x="598852" y="287406"/>
                </a:cubicBezTo>
                <a:lnTo>
                  <a:pt x="598852" y="38251"/>
                </a:lnTo>
                <a:cubicBezTo>
                  <a:pt x="598853" y="34187"/>
                  <a:pt x="596870" y="30379"/>
                  <a:pt x="593537" y="28043"/>
                </a:cubicBezTo>
                <a:close/>
                <a:moveTo>
                  <a:pt x="446962" y="314003"/>
                </a:moveTo>
                <a:cubicBezTo>
                  <a:pt x="442740" y="317239"/>
                  <a:pt x="436828" y="319040"/>
                  <a:pt x="434200" y="316412"/>
                </a:cubicBezTo>
                <a:cubicBezTo>
                  <a:pt x="434066" y="316278"/>
                  <a:pt x="433858" y="316291"/>
                  <a:pt x="433720" y="316162"/>
                </a:cubicBezTo>
                <a:cubicBezTo>
                  <a:pt x="433482" y="315941"/>
                  <a:pt x="433364" y="315644"/>
                  <a:pt x="433106" y="315438"/>
                </a:cubicBezTo>
                <a:cubicBezTo>
                  <a:pt x="424200" y="308406"/>
                  <a:pt x="384296" y="267578"/>
                  <a:pt x="359636" y="241859"/>
                </a:cubicBezTo>
                <a:cubicBezTo>
                  <a:pt x="354880" y="236883"/>
                  <a:pt x="346984" y="236700"/>
                  <a:pt x="342032" y="241482"/>
                </a:cubicBezTo>
                <a:cubicBezTo>
                  <a:pt x="337057" y="246239"/>
                  <a:pt x="336886" y="254122"/>
                  <a:pt x="341655" y="259086"/>
                </a:cubicBezTo>
                <a:cubicBezTo>
                  <a:pt x="347443" y="265127"/>
                  <a:pt x="393908" y="313520"/>
                  <a:pt x="412505" y="330445"/>
                </a:cubicBezTo>
                <a:cubicBezTo>
                  <a:pt x="411116" y="335915"/>
                  <a:pt x="406045" y="339293"/>
                  <a:pt x="403470" y="340585"/>
                </a:cubicBezTo>
                <a:cubicBezTo>
                  <a:pt x="395489" y="344587"/>
                  <a:pt x="387168" y="343918"/>
                  <a:pt x="384053" y="341023"/>
                </a:cubicBezTo>
                <a:cubicBezTo>
                  <a:pt x="383961" y="340936"/>
                  <a:pt x="383822" y="340941"/>
                  <a:pt x="383727" y="340857"/>
                </a:cubicBezTo>
                <a:cubicBezTo>
                  <a:pt x="383575" y="340721"/>
                  <a:pt x="383508" y="340531"/>
                  <a:pt x="383346" y="340402"/>
                </a:cubicBezTo>
                <a:cubicBezTo>
                  <a:pt x="368406" y="328467"/>
                  <a:pt x="330924" y="288636"/>
                  <a:pt x="322444" y="279415"/>
                </a:cubicBezTo>
                <a:cubicBezTo>
                  <a:pt x="317784" y="274341"/>
                  <a:pt x="309913" y="274025"/>
                  <a:pt x="304840" y="278673"/>
                </a:cubicBezTo>
                <a:cubicBezTo>
                  <a:pt x="299779" y="283333"/>
                  <a:pt x="299438" y="291216"/>
                  <a:pt x="304098" y="296277"/>
                </a:cubicBezTo>
                <a:cubicBezTo>
                  <a:pt x="304507" y="296720"/>
                  <a:pt x="341240" y="336344"/>
                  <a:pt x="361872" y="354749"/>
                </a:cubicBezTo>
                <a:cubicBezTo>
                  <a:pt x="359844" y="360575"/>
                  <a:pt x="355713" y="365399"/>
                  <a:pt x="350413" y="367739"/>
                </a:cubicBezTo>
                <a:cubicBezTo>
                  <a:pt x="346502" y="369477"/>
                  <a:pt x="340384" y="370368"/>
                  <a:pt x="333394" y="365202"/>
                </a:cubicBezTo>
                <a:cubicBezTo>
                  <a:pt x="315504" y="350033"/>
                  <a:pt x="279601" y="311815"/>
                  <a:pt x="272540" y="304257"/>
                </a:cubicBezTo>
                <a:cubicBezTo>
                  <a:pt x="267856" y="299220"/>
                  <a:pt x="259948" y="298966"/>
                  <a:pt x="254936" y="303662"/>
                </a:cubicBezTo>
                <a:cubicBezTo>
                  <a:pt x="249911" y="308358"/>
                  <a:pt x="249644" y="316242"/>
                  <a:pt x="254340" y="321266"/>
                </a:cubicBezTo>
                <a:cubicBezTo>
                  <a:pt x="262712" y="330226"/>
                  <a:pt x="287456" y="356453"/>
                  <a:pt x="306267" y="374211"/>
                </a:cubicBezTo>
                <a:cubicBezTo>
                  <a:pt x="304166" y="374467"/>
                  <a:pt x="301960" y="374613"/>
                  <a:pt x="299864" y="374613"/>
                </a:cubicBezTo>
                <a:cubicBezTo>
                  <a:pt x="291615" y="374613"/>
                  <a:pt x="277443" y="369346"/>
                  <a:pt x="270277" y="364637"/>
                </a:cubicBezTo>
                <a:cubicBezTo>
                  <a:pt x="261543" y="358894"/>
                  <a:pt x="206698" y="317969"/>
                  <a:pt x="159336" y="278307"/>
                </a:cubicBezTo>
                <a:cubicBezTo>
                  <a:pt x="152171" y="272297"/>
                  <a:pt x="135820" y="259998"/>
                  <a:pt x="120856" y="248757"/>
                </a:cubicBezTo>
                <a:cubicBezTo>
                  <a:pt x="112835" y="242736"/>
                  <a:pt x="105446" y="237185"/>
                  <a:pt x="100000" y="232995"/>
                </a:cubicBezTo>
                <a:lnTo>
                  <a:pt x="146645" y="108593"/>
                </a:lnTo>
                <a:cubicBezTo>
                  <a:pt x="158752" y="108064"/>
                  <a:pt x="174894" y="106668"/>
                  <a:pt x="191977" y="105161"/>
                </a:cubicBezTo>
                <a:cubicBezTo>
                  <a:pt x="201640" y="104310"/>
                  <a:pt x="211310" y="103480"/>
                  <a:pt x="220553" y="102760"/>
                </a:cubicBezTo>
                <a:cubicBezTo>
                  <a:pt x="206348" y="117336"/>
                  <a:pt x="185227" y="143465"/>
                  <a:pt x="188011" y="167949"/>
                </a:cubicBezTo>
                <a:cubicBezTo>
                  <a:pt x="189289" y="179093"/>
                  <a:pt x="195384" y="188376"/>
                  <a:pt x="205664" y="194800"/>
                </a:cubicBezTo>
                <a:cubicBezTo>
                  <a:pt x="211504" y="198449"/>
                  <a:pt x="218707" y="200298"/>
                  <a:pt x="227053" y="200298"/>
                </a:cubicBezTo>
                <a:cubicBezTo>
                  <a:pt x="244754" y="200298"/>
                  <a:pt x="268210" y="191478"/>
                  <a:pt x="281860" y="174530"/>
                </a:cubicBezTo>
                <a:cubicBezTo>
                  <a:pt x="293575" y="172839"/>
                  <a:pt x="301483" y="169847"/>
                  <a:pt x="310121" y="165564"/>
                </a:cubicBezTo>
                <a:cubicBezTo>
                  <a:pt x="324720" y="179287"/>
                  <a:pt x="344295" y="195420"/>
                  <a:pt x="364856" y="212366"/>
                </a:cubicBezTo>
                <a:cubicBezTo>
                  <a:pt x="400648" y="241856"/>
                  <a:pt x="441221" y="275288"/>
                  <a:pt x="451952" y="294036"/>
                </a:cubicBezTo>
                <a:cubicBezTo>
                  <a:pt x="457923" y="304464"/>
                  <a:pt x="449639" y="311959"/>
                  <a:pt x="446962" y="3140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6" name="Gráfico 221">
            <a:extLst>
              <a:ext uri="{FF2B5EF4-FFF2-40B4-BE49-F238E27FC236}">
                <a16:creationId xmlns:a16="http://schemas.microsoft.com/office/drawing/2014/main" id="{210C19A2-D1F0-1C4A-9645-C933081E48FA}"/>
              </a:ext>
            </a:extLst>
          </p:cNvPr>
          <p:cNvSpPr/>
          <p:nvPr/>
        </p:nvSpPr>
        <p:spPr>
          <a:xfrm>
            <a:off x="14478112" y="4963093"/>
            <a:ext cx="1280115" cy="1066763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0" name="Forma libre 201">
            <a:extLst>
              <a:ext uri="{FF2B5EF4-FFF2-40B4-BE49-F238E27FC236}">
                <a16:creationId xmlns:a16="http://schemas.microsoft.com/office/drawing/2014/main" id="{9288A5D1-B419-1545-8D23-AF3FD253385A}"/>
              </a:ext>
            </a:extLst>
          </p:cNvPr>
          <p:cNvSpPr/>
          <p:nvPr/>
        </p:nvSpPr>
        <p:spPr>
          <a:xfrm>
            <a:off x="18364460" y="5141664"/>
            <a:ext cx="829325" cy="746390"/>
          </a:xfrm>
          <a:custGeom>
            <a:avLst/>
            <a:gdLst>
              <a:gd name="connsiteX0" fmla="*/ 120688 w 259653"/>
              <a:gd name="connsiteY0" fmla="*/ 229922 h 233687"/>
              <a:gd name="connsiteX1" fmla="*/ 129828 w 259653"/>
              <a:gd name="connsiteY1" fmla="*/ 233688 h 233687"/>
              <a:gd name="connsiteX2" fmla="*/ 138969 w 259653"/>
              <a:gd name="connsiteY2" fmla="*/ 229922 h 233687"/>
              <a:gd name="connsiteX3" fmla="*/ 236833 w 259653"/>
              <a:gd name="connsiteY3" fmla="*/ 132971 h 233687"/>
              <a:gd name="connsiteX4" fmla="*/ 259654 w 259653"/>
              <a:gd name="connsiteY4" fmla="*/ 77896 h 233687"/>
              <a:gd name="connsiteX5" fmla="*/ 181758 w 259653"/>
              <a:gd name="connsiteY5" fmla="*/ 0 h 233687"/>
              <a:gd name="connsiteX6" fmla="*/ 129827 w 259653"/>
              <a:gd name="connsiteY6" fmla="*/ 20045 h 233687"/>
              <a:gd name="connsiteX7" fmla="*/ 77896 w 259653"/>
              <a:gd name="connsiteY7" fmla="*/ 0 h 233687"/>
              <a:gd name="connsiteX8" fmla="*/ 0 w 259653"/>
              <a:gd name="connsiteY8" fmla="*/ 77896 h 233687"/>
              <a:gd name="connsiteX9" fmla="*/ 22859 w 259653"/>
              <a:gd name="connsiteY9" fmla="*/ 133008 h 233687"/>
              <a:gd name="connsiteX10" fmla="*/ 120688 w 259653"/>
              <a:gd name="connsiteY10" fmla="*/ 229922 h 23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9653" h="233687">
                <a:moveTo>
                  <a:pt x="120688" y="229922"/>
                </a:moveTo>
                <a:cubicBezTo>
                  <a:pt x="123223" y="232433"/>
                  <a:pt x="126520" y="233688"/>
                  <a:pt x="129828" y="233688"/>
                </a:cubicBezTo>
                <a:cubicBezTo>
                  <a:pt x="133136" y="233688"/>
                  <a:pt x="136433" y="232433"/>
                  <a:pt x="138969" y="229922"/>
                </a:cubicBezTo>
                <a:lnTo>
                  <a:pt x="236833" y="132971"/>
                </a:lnTo>
                <a:cubicBezTo>
                  <a:pt x="251553" y="118276"/>
                  <a:pt x="259654" y="98714"/>
                  <a:pt x="259654" y="77896"/>
                </a:cubicBezTo>
                <a:cubicBezTo>
                  <a:pt x="259654" y="34941"/>
                  <a:pt x="224713" y="0"/>
                  <a:pt x="181758" y="0"/>
                </a:cubicBezTo>
                <a:cubicBezTo>
                  <a:pt x="162272" y="0"/>
                  <a:pt x="144002" y="7163"/>
                  <a:pt x="129827" y="20045"/>
                </a:cubicBezTo>
                <a:cubicBezTo>
                  <a:pt x="115652" y="7164"/>
                  <a:pt x="97383" y="0"/>
                  <a:pt x="77896" y="0"/>
                </a:cubicBezTo>
                <a:cubicBezTo>
                  <a:pt x="34941" y="0"/>
                  <a:pt x="0" y="34941"/>
                  <a:pt x="0" y="77896"/>
                </a:cubicBezTo>
                <a:cubicBezTo>
                  <a:pt x="0" y="98714"/>
                  <a:pt x="8101" y="118276"/>
                  <a:pt x="22859" y="133008"/>
                </a:cubicBezTo>
                <a:lnTo>
                  <a:pt x="120688" y="229922"/>
                </a:ln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79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adroTexto 350">
            <a:extLst>
              <a:ext uri="{FF2B5EF4-FFF2-40B4-BE49-F238E27FC236}">
                <a16:creationId xmlns:a16="http://schemas.microsoft.com/office/drawing/2014/main" id="{30E3E746-CEA9-CB45-8126-B62C0AE5FA2F}"/>
              </a:ext>
            </a:extLst>
          </p:cNvPr>
          <p:cNvSpPr txBox="1"/>
          <p:nvPr/>
        </p:nvSpPr>
        <p:spPr>
          <a:xfrm>
            <a:off x="3700790" y="1022190"/>
            <a:ext cx="169761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 Infographics</a:t>
            </a:r>
          </a:p>
        </p:txBody>
      </p:sp>
      <p:sp>
        <p:nvSpPr>
          <p:cNvPr id="48" name="CuadroTexto 351">
            <a:extLst>
              <a:ext uri="{FF2B5EF4-FFF2-40B4-BE49-F238E27FC236}">
                <a16:creationId xmlns:a16="http://schemas.microsoft.com/office/drawing/2014/main" id="{5DB3820F-0FEC-4E43-A9AC-D0A4C7BE9ED1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DEA851-B39A-EA4E-BF90-CB2A6CF6CD2F}"/>
              </a:ext>
            </a:extLst>
          </p:cNvPr>
          <p:cNvSpPr/>
          <p:nvPr/>
        </p:nvSpPr>
        <p:spPr>
          <a:xfrm>
            <a:off x="1028272" y="5651180"/>
            <a:ext cx="4232444" cy="4232444"/>
          </a:xfrm>
          <a:prstGeom prst="ellipse">
            <a:avLst/>
          </a:prstGeom>
          <a:solidFill>
            <a:schemeClr val="bg1"/>
          </a:solidFill>
          <a:ln w="444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" name="Chord 2">
            <a:extLst>
              <a:ext uri="{FF2B5EF4-FFF2-40B4-BE49-F238E27FC236}">
                <a16:creationId xmlns:a16="http://schemas.microsoft.com/office/drawing/2014/main" id="{EE4F0BF2-4DCE-A44B-9CC2-1B5F8A3B1F0F}"/>
              </a:ext>
            </a:extLst>
          </p:cNvPr>
          <p:cNvSpPr/>
          <p:nvPr/>
        </p:nvSpPr>
        <p:spPr>
          <a:xfrm rot="6764590">
            <a:off x="1148768" y="5438028"/>
            <a:ext cx="3991452" cy="3991452"/>
          </a:xfrm>
          <a:prstGeom prst="chord">
            <a:avLst>
              <a:gd name="adj1" fmla="val 4437180"/>
              <a:gd name="adj2" fmla="val 143325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5B3AC0-3AF8-AD46-932A-D3110293B9F0}"/>
              </a:ext>
            </a:extLst>
          </p:cNvPr>
          <p:cNvSpPr txBox="1"/>
          <p:nvPr/>
        </p:nvSpPr>
        <p:spPr>
          <a:xfrm>
            <a:off x="2394218" y="3621322"/>
            <a:ext cx="1326892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C88F28E-2550-3848-BAA2-EE84F0234ED1}"/>
              </a:ext>
            </a:extLst>
          </p:cNvPr>
          <p:cNvSpPr/>
          <p:nvPr/>
        </p:nvSpPr>
        <p:spPr>
          <a:xfrm>
            <a:off x="5589032" y="7892934"/>
            <a:ext cx="4232444" cy="4232444"/>
          </a:xfrm>
          <a:prstGeom prst="ellipse">
            <a:avLst/>
          </a:prstGeom>
          <a:solidFill>
            <a:schemeClr val="bg1"/>
          </a:solidFill>
          <a:ln w="444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3" name="Chord 52">
            <a:extLst>
              <a:ext uri="{FF2B5EF4-FFF2-40B4-BE49-F238E27FC236}">
                <a16:creationId xmlns:a16="http://schemas.microsoft.com/office/drawing/2014/main" id="{91617EFA-EC24-EF4E-9869-F6589B0BEEAE}"/>
              </a:ext>
            </a:extLst>
          </p:cNvPr>
          <p:cNvSpPr/>
          <p:nvPr/>
        </p:nvSpPr>
        <p:spPr>
          <a:xfrm rot="6764590">
            <a:off x="5709528" y="7679782"/>
            <a:ext cx="3991452" cy="3991452"/>
          </a:xfrm>
          <a:prstGeom prst="chord">
            <a:avLst>
              <a:gd name="adj1" fmla="val 4437180"/>
              <a:gd name="adj2" fmla="val 143325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8755A0-E611-4C45-8D48-98DC86248BDA}"/>
              </a:ext>
            </a:extLst>
          </p:cNvPr>
          <p:cNvSpPr txBox="1"/>
          <p:nvPr/>
        </p:nvSpPr>
        <p:spPr>
          <a:xfrm>
            <a:off x="7041808" y="5863076"/>
            <a:ext cx="1326892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9CE940E-6944-154F-B86D-AA446E5646A5}"/>
              </a:ext>
            </a:extLst>
          </p:cNvPr>
          <p:cNvSpPr/>
          <p:nvPr/>
        </p:nvSpPr>
        <p:spPr>
          <a:xfrm>
            <a:off x="10142775" y="5651180"/>
            <a:ext cx="4232444" cy="4232444"/>
          </a:xfrm>
          <a:prstGeom prst="ellipse">
            <a:avLst/>
          </a:prstGeom>
          <a:solidFill>
            <a:schemeClr val="bg1"/>
          </a:solidFill>
          <a:ln w="444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6" name="Chord 55">
            <a:extLst>
              <a:ext uri="{FF2B5EF4-FFF2-40B4-BE49-F238E27FC236}">
                <a16:creationId xmlns:a16="http://schemas.microsoft.com/office/drawing/2014/main" id="{9E224819-DB2A-AC47-9AB3-70B5B3C46504}"/>
              </a:ext>
            </a:extLst>
          </p:cNvPr>
          <p:cNvSpPr/>
          <p:nvPr/>
        </p:nvSpPr>
        <p:spPr>
          <a:xfrm rot="6764590">
            <a:off x="10263271" y="5438028"/>
            <a:ext cx="3991452" cy="3991452"/>
          </a:xfrm>
          <a:prstGeom prst="chord">
            <a:avLst>
              <a:gd name="adj1" fmla="val 4437180"/>
              <a:gd name="adj2" fmla="val 143325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8BD154A-EECF-7B46-866B-D67BF56499C5}"/>
              </a:ext>
            </a:extLst>
          </p:cNvPr>
          <p:cNvSpPr txBox="1"/>
          <p:nvPr/>
        </p:nvSpPr>
        <p:spPr>
          <a:xfrm>
            <a:off x="11595551" y="3621322"/>
            <a:ext cx="1326892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550AF54-B735-2C4A-B2A3-C781037F9FF3}"/>
              </a:ext>
            </a:extLst>
          </p:cNvPr>
          <p:cNvSpPr/>
          <p:nvPr/>
        </p:nvSpPr>
        <p:spPr>
          <a:xfrm>
            <a:off x="14703535" y="7892934"/>
            <a:ext cx="4232444" cy="4232444"/>
          </a:xfrm>
          <a:prstGeom prst="ellipse">
            <a:avLst/>
          </a:prstGeom>
          <a:solidFill>
            <a:schemeClr val="bg1"/>
          </a:solidFill>
          <a:ln w="444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9" name="Chord 58">
            <a:extLst>
              <a:ext uri="{FF2B5EF4-FFF2-40B4-BE49-F238E27FC236}">
                <a16:creationId xmlns:a16="http://schemas.microsoft.com/office/drawing/2014/main" id="{7F0ED25C-A8BC-574E-850C-B8549F18DF6D}"/>
              </a:ext>
            </a:extLst>
          </p:cNvPr>
          <p:cNvSpPr/>
          <p:nvPr/>
        </p:nvSpPr>
        <p:spPr>
          <a:xfrm rot="6764590">
            <a:off x="14824031" y="7679782"/>
            <a:ext cx="3991452" cy="3991452"/>
          </a:xfrm>
          <a:prstGeom prst="chord">
            <a:avLst>
              <a:gd name="adj1" fmla="val 4437180"/>
              <a:gd name="adj2" fmla="val 1433251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5E0F58-472B-8246-AA48-11C2B5DE765E}"/>
              </a:ext>
            </a:extLst>
          </p:cNvPr>
          <p:cNvSpPr txBox="1"/>
          <p:nvPr/>
        </p:nvSpPr>
        <p:spPr>
          <a:xfrm>
            <a:off x="16156311" y="5863076"/>
            <a:ext cx="1326892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EB8640B-15FD-8646-A2AF-2EE108204EDC}"/>
              </a:ext>
            </a:extLst>
          </p:cNvPr>
          <p:cNvSpPr/>
          <p:nvPr/>
        </p:nvSpPr>
        <p:spPr>
          <a:xfrm>
            <a:off x="19109794" y="5651180"/>
            <a:ext cx="4232444" cy="4232444"/>
          </a:xfrm>
          <a:prstGeom prst="ellipse">
            <a:avLst/>
          </a:prstGeom>
          <a:solidFill>
            <a:schemeClr val="bg1"/>
          </a:solidFill>
          <a:ln w="444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2" name="Chord 61">
            <a:extLst>
              <a:ext uri="{FF2B5EF4-FFF2-40B4-BE49-F238E27FC236}">
                <a16:creationId xmlns:a16="http://schemas.microsoft.com/office/drawing/2014/main" id="{2D73A1AF-7EC8-CD4B-A3E6-2747EE7B4A00}"/>
              </a:ext>
            </a:extLst>
          </p:cNvPr>
          <p:cNvSpPr/>
          <p:nvPr/>
        </p:nvSpPr>
        <p:spPr>
          <a:xfrm rot="6764590">
            <a:off x="19230290" y="5438028"/>
            <a:ext cx="3991452" cy="3991452"/>
          </a:xfrm>
          <a:prstGeom prst="chord">
            <a:avLst>
              <a:gd name="adj1" fmla="val 4437180"/>
              <a:gd name="adj2" fmla="val 1433251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BC373F-1DF9-0F48-9ABB-835DA8043CEF}"/>
              </a:ext>
            </a:extLst>
          </p:cNvPr>
          <p:cNvSpPr txBox="1"/>
          <p:nvPr/>
        </p:nvSpPr>
        <p:spPr>
          <a:xfrm>
            <a:off x="20562570" y="3621322"/>
            <a:ext cx="1326892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>
                <a:solidFill>
                  <a:schemeClr val="accent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270AF3-FFC4-E148-AABD-57BAAE534499}"/>
              </a:ext>
            </a:extLst>
          </p:cNvPr>
          <p:cNvSpPr/>
          <p:nvPr/>
        </p:nvSpPr>
        <p:spPr>
          <a:xfrm>
            <a:off x="1675494" y="625484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AFB8812-883B-964B-B2A6-69349DBA2A28}"/>
              </a:ext>
            </a:extLst>
          </p:cNvPr>
          <p:cNvSpPr/>
          <p:nvPr/>
        </p:nvSpPr>
        <p:spPr>
          <a:xfrm>
            <a:off x="6058037" y="8460096"/>
            <a:ext cx="3287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2F90893-AAB4-664E-8F77-D0E144898103}"/>
              </a:ext>
            </a:extLst>
          </p:cNvPr>
          <p:cNvSpPr/>
          <p:nvPr/>
        </p:nvSpPr>
        <p:spPr>
          <a:xfrm>
            <a:off x="10582582" y="6254841"/>
            <a:ext cx="3287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Acquisition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B4ECE28-FECF-5F4D-8BDD-5E47732A4807}"/>
              </a:ext>
            </a:extLst>
          </p:cNvPr>
          <p:cNvSpPr/>
          <p:nvPr/>
        </p:nvSpPr>
        <p:spPr>
          <a:xfrm>
            <a:off x="15204094" y="8527617"/>
            <a:ext cx="3287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Service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F602674-1699-6A4B-91E8-76443DC269DE}"/>
              </a:ext>
            </a:extLst>
          </p:cNvPr>
          <p:cNvSpPr/>
          <p:nvPr/>
        </p:nvSpPr>
        <p:spPr>
          <a:xfrm>
            <a:off x="19582308" y="6254841"/>
            <a:ext cx="3287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2416A16-358C-4942-971C-D02CFA3CD555}"/>
              </a:ext>
            </a:extLst>
          </p:cNvPr>
          <p:cNvSpPr txBox="1"/>
          <p:nvPr/>
        </p:nvSpPr>
        <p:spPr>
          <a:xfrm>
            <a:off x="1675494" y="7571717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95A9FC6-83D7-2C48-B31A-1B7BA38F3F0D}"/>
              </a:ext>
            </a:extLst>
          </p:cNvPr>
          <p:cNvSpPr txBox="1"/>
          <p:nvPr/>
        </p:nvSpPr>
        <p:spPr>
          <a:xfrm>
            <a:off x="6243913" y="9768147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BEBD8-23A9-C441-A362-42D29B10F5EF}"/>
              </a:ext>
            </a:extLst>
          </p:cNvPr>
          <p:cNvSpPr txBox="1"/>
          <p:nvPr/>
        </p:nvSpPr>
        <p:spPr>
          <a:xfrm>
            <a:off x="10793494" y="7571717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A3C85B0-15AC-1342-9F14-F5ED1A3DF0C9}"/>
              </a:ext>
            </a:extLst>
          </p:cNvPr>
          <p:cNvSpPr txBox="1"/>
          <p:nvPr/>
        </p:nvSpPr>
        <p:spPr>
          <a:xfrm>
            <a:off x="15305404" y="9768147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A063696-50EB-1441-A4A0-5B8008E1087F}"/>
              </a:ext>
            </a:extLst>
          </p:cNvPr>
          <p:cNvSpPr txBox="1"/>
          <p:nvPr/>
        </p:nvSpPr>
        <p:spPr>
          <a:xfrm>
            <a:off x="19788913" y="7571717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7453B456-98FA-2642-AC40-8C0F15492389}"/>
              </a:ext>
            </a:extLst>
          </p:cNvPr>
          <p:cNvSpPr/>
          <p:nvPr/>
        </p:nvSpPr>
        <p:spPr>
          <a:xfrm rot="10800000">
            <a:off x="4891112" y="5257800"/>
            <a:ext cx="1221972" cy="605276"/>
          </a:xfrm>
          <a:prstGeom prst="lef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31" name="Left Arrow 30">
            <a:extLst>
              <a:ext uri="{FF2B5EF4-FFF2-40B4-BE49-F238E27FC236}">
                <a16:creationId xmlns:a16="http://schemas.microsoft.com/office/drawing/2014/main" id="{6B312383-ADFE-3349-8953-0FFFEF3EE677}"/>
              </a:ext>
            </a:extLst>
          </p:cNvPr>
          <p:cNvSpPr/>
          <p:nvPr/>
        </p:nvSpPr>
        <p:spPr>
          <a:xfrm rot="10800000">
            <a:off x="8411552" y="6555362"/>
            <a:ext cx="1221972" cy="605276"/>
          </a:xfrm>
          <a:prstGeom prst="lef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2" name="Left Arrow 31">
            <a:extLst>
              <a:ext uri="{FF2B5EF4-FFF2-40B4-BE49-F238E27FC236}">
                <a16:creationId xmlns:a16="http://schemas.microsoft.com/office/drawing/2014/main" id="{89B732D7-BD88-9A4C-B4D6-2064552B9B3B}"/>
              </a:ext>
            </a:extLst>
          </p:cNvPr>
          <p:cNvSpPr/>
          <p:nvPr/>
        </p:nvSpPr>
        <p:spPr>
          <a:xfrm rot="10800000">
            <a:off x="14766632" y="6555362"/>
            <a:ext cx="1221972" cy="605276"/>
          </a:xfrm>
          <a:prstGeom prst="lef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Left Arrow 32">
            <a:extLst>
              <a:ext uri="{FF2B5EF4-FFF2-40B4-BE49-F238E27FC236}">
                <a16:creationId xmlns:a16="http://schemas.microsoft.com/office/drawing/2014/main" id="{81177900-212E-DA45-8BCE-C741710C0C68}"/>
              </a:ext>
            </a:extLst>
          </p:cNvPr>
          <p:cNvSpPr/>
          <p:nvPr/>
        </p:nvSpPr>
        <p:spPr>
          <a:xfrm rot="10800000">
            <a:off x="17784152" y="5257800"/>
            <a:ext cx="1221972" cy="605276"/>
          </a:xfrm>
          <a:prstGeom prst="lef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</p:spTree>
    <p:extLst>
      <p:ext uri="{BB962C8B-B14F-4D97-AF65-F5344CB8AC3E}">
        <p14:creationId xmlns:p14="http://schemas.microsoft.com/office/powerpoint/2010/main" val="157677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uadroTexto 350">
            <a:extLst>
              <a:ext uri="{FF2B5EF4-FFF2-40B4-BE49-F238E27FC236}">
                <a16:creationId xmlns:a16="http://schemas.microsoft.com/office/drawing/2014/main" id="{CC9160CF-3525-E14B-818F-700CB94D06D7}"/>
              </a:ext>
            </a:extLst>
          </p:cNvPr>
          <p:cNvSpPr txBox="1"/>
          <p:nvPr/>
        </p:nvSpPr>
        <p:spPr>
          <a:xfrm>
            <a:off x="3700790" y="1022190"/>
            <a:ext cx="169761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 Infographics</a:t>
            </a:r>
          </a:p>
        </p:txBody>
      </p:sp>
      <p:sp>
        <p:nvSpPr>
          <p:cNvPr id="34" name="CuadroTexto 351">
            <a:extLst>
              <a:ext uri="{FF2B5EF4-FFF2-40B4-BE49-F238E27FC236}">
                <a16:creationId xmlns:a16="http://schemas.microsoft.com/office/drawing/2014/main" id="{38018EED-7F22-8B41-84B1-AC85E07C5CC6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EFF1F1B2-9741-DB49-A6F6-8584231A6DB0}"/>
              </a:ext>
            </a:extLst>
          </p:cNvPr>
          <p:cNvSpPr/>
          <p:nvPr/>
        </p:nvSpPr>
        <p:spPr>
          <a:xfrm>
            <a:off x="6860247" y="5400133"/>
            <a:ext cx="4230259" cy="3646775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222AC816-2792-5A43-8C29-45892F0F8974}"/>
              </a:ext>
            </a:extLst>
          </p:cNvPr>
          <p:cNvSpPr/>
          <p:nvPr/>
        </p:nvSpPr>
        <p:spPr>
          <a:xfrm>
            <a:off x="3320634" y="7346920"/>
            <a:ext cx="4230259" cy="364677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F0BBFD12-A3B4-1343-94BA-4A5461445538}"/>
              </a:ext>
            </a:extLst>
          </p:cNvPr>
          <p:cNvSpPr/>
          <p:nvPr/>
        </p:nvSpPr>
        <p:spPr>
          <a:xfrm>
            <a:off x="10370362" y="7346920"/>
            <a:ext cx="4230259" cy="3646775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4498E003-EDC0-864E-9770-77F42764F5BB}"/>
              </a:ext>
            </a:extLst>
          </p:cNvPr>
          <p:cNvSpPr/>
          <p:nvPr/>
        </p:nvSpPr>
        <p:spPr>
          <a:xfrm>
            <a:off x="13939472" y="5400133"/>
            <a:ext cx="4230259" cy="3646775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07A893BE-C0AE-5B44-8CA0-0B666ACFE06C}"/>
              </a:ext>
            </a:extLst>
          </p:cNvPr>
          <p:cNvSpPr/>
          <p:nvPr/>
        </p:nvSpPr>
        <p:spPr>
          <a:xfrm>
            <a:off x="17479084" y="7346920"/>
            <a:ext cx="4230259" cy="3646775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E1DC8FB-1707-4443-8294-9B98B438DA6E}"/>
              </a:ext>
            </a:extLst>
          </p:cNvPr>
          <p:cNvSpPr/>
          <p:nvPr/>
        </p:nvSpPr>
        <p:spPr>
          <a:xfrm>
            <a:off x="3981784" y="955146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26119B-F052-A247-BBE3-B13E4E5A1375}"/>
              </a:ext>
            </a:extLst>
          </p:cNvPr>
          <p:cNvSpPr/>
          <p:nvPr/>
        </p:nvSpPr>
        <p:spPr>
          <a:xfrm>
            <a:off x="7302336" y="7663669"/>
            <a:ext cx="3205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AF1020C-FC0B-AA4E-A7DB-EE1C6857AC50}"/>
              </a:ext>
            </a:extLst>
          </p:cNvPr>
          <p:cNvSpPr/>
          <p:nvPr/>
        </p:nvSpPr>
        <p:spPr>
          <a:xfrm>
            <a:off x="10972519" y="9610456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Acquisition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DD9A9EB-14C2-894D-AADB-4B7FF6E5FF6C}"/>
              </a:ext>
            </a:extLst>
          </p:cNvPr>
          <p:cNvSpPr/>
          <p:nvPr/>
        </p:nvSpPr>
        <p:spPr>
          <a:xfrm>
            <a:off x="14541629" y="766366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Service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2BCC9F-7B3B-0441-B90D-E4B332C0E23E}"/>
              </a:ext>
            </a:extLst>
          </p:cNvPr>
          <p:cNvSpPr/>
          <p:nvPr/>
        </p:nvSpPr>
        <p:spPr>
          <a:xfrm>
            <a:off x="18081241" y="9610456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430332-3F83-F740-91FA-BEE8F87E3A5B}"/>
              </a:ext>
            </a:extLst>
          </p:cNvPr>
          <p:cNvSpPr/>
          <p:nvPr/>
        </p:nvSpPr>
        <p:spPr>
          <a:xfrm>
            <a:off x="6778756" y="7779197"/>
            <a:ext cx="801635" cy="8016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9BAE95-30AF-A649-83A1-DF291EF464E9}"/>
              </a:ext>
            </a:extLst>
          </p:cNvPr>
          <p:cNvSpPr/>
          <p:nvPr/>
        </p:nvSpPr>
        <p:spPr>
          <a:xfrm>
            <a:off x="10318368" y="7779197"/>
            <a:ext cx="801635" cy="8016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D16A142-3835-E74A-B5B1-985F3EDA2687}"/>
              </a:ext>
            </a:extLst>
          </p:cNvPr>
          <p:cNvSpPr/>
          <p:nvPr/>
        </p:nvSpPr>
        <p:spPr>
          <a:xfrm>
            <a:off x="17427091" y="7779197"/>
            <a:ext cx="801635" cy="8016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A06AC50-24E0-9441-96DA-0B63C454B385}"/>
              </a:ext>
            </a:extLst>
          </p:cNvPr>
          <p:cNvSpPr/>
          <p:nvPr/>
        </p:nvSpPr>
        <p:spPr>
          <a:xfrm>
            <a:off x="13798988" y="7779197"/>
            <a:ext cx="801635" cy="8016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15F52EC-2AC6-8A4B-9B70-A3FAE0E12F7C}"/>
              </a:ext>
            </a:extLst>
          </p:cNvPr>
          <p:cNvSpPr/>
          <p:nvPr/>
        </p:nvSpPr>
        <p:spPr>
          <a:xfrm>
            <a:off x="20760226" y="7779197"/>
            <a:ext cx="801635" cy="8016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C62812-6CEC-C744-859B-FAAAB07D8252}"/>
              </a:ext>
            </a:extLst>
          </p:cNvPr>
          <p:cNvSpPr txBox="1"/>
          <p:nvPr/>
        </p:nvSpPr>
        <p:spPr>
          <a:xfrm>
            <a:off x="4011281" y="5552750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40B5BF-872E-A542-AE96-9A5DF21B5617}"/>
              </a:ext>
            </a:extLst>
          </p:cNvPr>
          <p:cNvSpPr txBox="1"/>
          <p:nvPr/>
        </p:nvSpPr>
        <p:spPr>
          <a:xfrm>
            <a:off x="7523525" y="9650540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8E73A2-4737-6E4F-915A-F4238FEE3040}"/>
              </a:ext>
            </a:extLst>
          </p:cNvPr>
          <p:cNvSpPr txBox="1"/>
          <p:nvPr/>
        </p:nvSpPr>
        <p:spPr>
          <a:xfrm>
            <a:off x="14533925" y="9650540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9E2EC7-523E-B94D-917B-7E1CA7F503F3}"/>
              </a:ext>
            </a:extLst>
          </p:cNvPr>
          <p:cNvSpPr txBox="1"/>
          <p:nvPr/>
        </p:nvSpPr>
        <p:spPr>
          <a:xfrm>
            <a:off x="11072481" y="5552750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1A2A6FE-FACF-0F49-BA04-2252B13FC231}"/>
              </a:ext>
            </a:extLst>
          </p:cNvPr>
          <p:cNvSpPr txBox="1"/>
          <p:nvPr/>
        </p:nvSpPr>
        <p:spPr>
          <a:xfrm>
            <a:off x="18133681" y="5552750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6" name="Forma libre 173">
            <a:extLst>
              <a:ext uri="{FF2B5EF4-FFF2-40B4-BE49-F238E27FC236}">
                <a16:creationId xmlns:a16="http://schemas.microsoft.com/office/drawing/2014/main" id="{EE4D011B-1011-F14E-9FFC-AC0266BECA79}"/>
              </a:ext>
            </a:extLst>
          </p:cNvPr>
          <p:cNvSpPr/>
          <p:nvPr/>
        </p:nvSpPr>
        <p:spPr>
          <a:xfrm>
            <a:off x="19070512" y="8355833"/>
            <a:ext cx="751747" cy="795966"/>
          </a:xfrm>
          <a:custGeom>
            <a:avLst/>
            <a:gdLst>
              <a:gd name="connsiteX0" fmla="*/ 441411 w 441410"/>
              <a:gd name="connsiteY0" fmla="*/ 311584 h 467375"/>
              <a:gd name="connsiteX1" fmla="*/ 441411 w 441410"/>
              <a:gd name="connsiteY1" fmla="*/ 51931 h 467375"/>
              <a:gd name="connsiteX2" fmla="*/ 389480 w 441410"/>
              <a:gd name="connsiteY2" fmla="*/ 0 h 467375"/>
              <a:gd name="connsiteX3" fmla="*/ 51931 w 441410"/>
              <a:gd name="connsiteY3" fmla="*/ 0 h 467375"/>
              <a:gd name="connsiteX4" fmla="*/ 0 w 441410"/>
              <a:gd name="connsiteY4" fmla="*/ 51931 h 467375"/>
              <a:gd name="connsiteX5" fmla="*/ 0 w 441410"/>
              <a:gd name="connsiteY5" fmla="*/ 454394 h 467375"/>
              <a:gd name="connsiteX6" fmla="*/ 8012 w 441410"/>
              <a:gd name="connsiteY6" fmla="*/ 466387 h 467375"/>
              <a:gd name="connsiteX7" fmla="*/ 12983 w 441410"/>
              <a:gd name="connsiteY7" fmla="*/ 467376 h 467375"/>
              <a:gd name="connsiteX8" fmla="*/ 22163 w 441410"/>
              <a:gd name="connsiteY8" fmla="*/ 463572 h 467375"/>
              <a:gd name="connsiteX9" fmla="*/ 122220 w 441410"/>
              <a:gd name="connsiteY9" fmla="*/ 363515 h 467375"/>
              <a:gd name="connsiteX10" fmla="*/ 389480 w 441410"/>
              <a:gd name="connsiteY10" fmla="*/ 363515 h 467375"/>
              <a:gd name="connsiteX11" fmla="*/ 441411 w 441410"/>
              <a:gd name="connsiteY11" fmla="*/ 311584 h 467375"/>
              <a:gd name="connsiteX12" fmla="*/ 295634 w 441410"/>
              <a:gd name="connsiteY12" fmla="*/ 208572 h 467375"/>
              <a:gd name="connsiteX13" fmla="*/ 230366 w 441410"/>
              <a:gd name="connsiteY13" fmla="*/ 281308 h 467375"/>
              <a:gd name="connsiteX14" fmla="*/ 220705 w 441410"/>
              <a:gd name="connsiteY14" fmla="*/ 285619 h 467375"/>
              <a:gd name="connsiteX15" fmla="*/ 211043 w 441410"/>
              <a:gd name="connsiteY15" fmla="*/ 281308 h 467375"/>
              <a:gd name="connsiteX16" fmla="*/ 145826 w 441410"/>
              <a:gd name="connsiteY16" fmla="*/ 208622 h 467375"/>
              <a:gd name="connsiteX17" fmla="*/ 129826 w 441410"/>
              <a:gd name="connsiteY17" fmla="*/ 165529 h 467375"/>
              <a:gd name="connsiteX18" fmla="*/ 186092 w 441410"/>
              <a:gd name="connsiteY18" fmla="*/ 103861 h 467375"/>
              <a:gd name="connsiteX19" fmla="*/ 220705 w 441410"/>
              <a:gd name="connsiteY19" fmla="*/ 121725 h 467375"/>
              <a:gd name="connsiteX20" fmla="*/ 255317 w 441410"/>
              <a:gd name="connsiteY20" fmla="*/ 103861 h 467375"/>
              <a:gd name="connsiteX21" fmla="*/ 311584 w 441410"/>
              <a:gd name="connsiteY21" fmla="*/ 165529 h 467375"/>
              <a:gd name="connsiteX22" fmla="*/ 295634 w 441410"/>
              <a:gd name="connsiteY22" fmla="*/ 208572 h 46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41410" h="467375">
                <a:moveTo>
                  <a:pt x="441411" y="311584"/>
                </a:moveTo>
                <a:lnTo>
                  <a:pt x="441411" y="51931"/>
                </a:lnTo>
                <a:cubicBezTo>
                  <a:pt x="441411" y="23290"/>
                  <a:pt x="418108" y="0"/>
                  <a:pt x="389480" y="0"/>
                </a:cubicBezTo>
                <a:lnTo>
                  <a:pt x="51931" y="0"/>
                </a:lnTo>
                <a:cubicBezTo>
                  <a:pt x="23303" y="0"/>
                  <a:pt x="0" y="23290"/>
                  <a:pt x="0" y="51931"/>
                </a:cubicBezTo>
                <a:lnTo>
                  <a:pt x="0" y="454394"/>
                </a:lnTo>
                <a:cubicBezTo>
                  <a:pt x="0" y="459643"/>
                  <a:pt x="3169" y="464384"/>
                  <a:pt x="8012" y="466387"/>
                </a:cubicBezTo>
                <a:cubicBezTo>
                  <a:pt x="9610" y="467059"/>
                  <a:pt x="11310" y="467376"/>
                  <a:pt x="12983" y="467376"/>
                </a:cubicBezTo>
                <a:cubicBezTo>
                  <a:pt x="16356" y="467376"/>
                  <a:pt x="19677" y="466057"/>
                  <a:pt x="22163" y="463572"/>
                </a:cubicBezTo>
                <a:lnTo>
                  <a:pt x="122220" y="363515"/>
                </a:lnTo>
                <a:lnTo>
                  <a:pt x="389480" y="363515"/>
                </a:lnTo>
                <a:cubicBezTo>
                  <a:pt x="418108" y="363515"/>
                  <a:pt x="441411" y="340224"/>
                  <a:pt x="441411" y="311584"/>
                </a:cubicBezTo>
                <a:close/>
                <a:moveTo>
                  <a:pt x="295634" y="208572"/>
                </a:moveTo>
                <a:lnTo>
                  <a:pt x="230366" y="281308"/>
                </a:lnTo>
                <a:cubicBezTo>
                  <a:pt x="227906" y="284046"/>
                  <a:pt x="224382" y="285619"/>
                  <a:pt x="220705" y="285619"/>
                </a:cubicBezTo>
                <a:cubicBezTo>
                  <a:pt x="217028" y="285619"/>
                  <a:pt x="213503" y="284046"/>
                  <a:pt x="211043" y="281308"/>
                </a:cubicBezTo>
                <a:lnTo>
                  <a:pt x="145826" y="208622"/>
                </a:lnTo>
                <a:cubicBezTo>
                  <a:pt x="135506" y="197009"/>
                  <a:pt x="129826" y="181719"/>
                  <a:pt x="129826" y="165529"/>
                </a:cubicBezTo>
                <a:cubicBezTo>
                  <a:pt x="129826" y="131525"/>
                  <a:pt x="155055" y="103861"/>
                  <a:pt x="186092" y="103861"/>
                </a:cubicBezTo>
                <a:cubicBezTo>
                  <a:pt x="198010" y="103861"/>
                  <a:pt x="209775" y="109984"/>
                  <a:pt x="220705" y="121725"/>
                </a:cubicBezTo>
                <a:cubicBezTo>
                  <a:pt x="231633" y="109984"/>
                  <a:pt x="243399" y="103861"/>
                  <a:pt x="255317" y="103861"/>
                </a:cubicBezTo>
                <a:cubicBezTo>
                  <a:pt x="286354" y="103861"/>
                  <a:pt x="311584" y="131525"/>
                  <a:pt x="311584" y="165529"/>
                </a:cubicBezTo>
                <a:cubicBezTo>
                  <a:pt x="311584" y="181719"/>
                  <a:pt x="305903" y="197010"/>
                  <a:pt x="295634" y="208572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" name="Forma libre 174">
            <a:extLst>
              <a:ext uri="{FF2B5EF4-FFF2-40B4-BE49-F238E27FC236}">
                <a16:creationId xmlns:a16="http://schemas.microsoft.com/office/drawing/2014/main" id="{DD3BA805-560F-B445-A0A4-88E59A5D50F6}"/>
              </a:ext>
            </a:extLst>
          </p:cNvPr>
          <p:cNvSpPr/>
          <p:nvPr/>
        </p:nvSpPr>
        <p:spPr>
          <a:xfrm>
            <a:off x="19291611" y="8532712"/>
            <a:ext cx="751745" cy="795968"/>
          </a:xfrm>
          <a:custGeom>
            <a:avLst/>
            <a:gdLst>
              <a:gd name="connsiteX0" fmla="*/ 389481 w 441409"/>
              <a:gd name="connsiteY0" fmla="*/ 0 h 467376"/>
              <a:gd name="connsiteX1" fmla="*/ 350533 w 441409"/>
              <a:gd name="connsiteY1" fmla="*/ 0 h 467376"/>
              <a:gd name="connsiteX2" fmla="*/ 337550 w 441409"/>
              <a:gd name="connsiteY2" fmla="*/ 12983 h 467376"/>
              <a:gd name="connsiteX3" fmla="*/ 337550 w 441409"/>
              <a:gd name="connsiteY3" fmla="*/ 207723 h 467376"/>
              <a:gd name="connsiteX4" fmla="*/ 259654 w 441409"/>
              <a:gd name="connsiteY4" fmla="*/ 285619 h 467376"/>
              <a:gd name="connsiteX5" fmla="*/ 12983 w 441409"/>
              <a:gd name="connsiteY5" fmla="*/ 285619 h 467376"/>
              <a:gd name="connsiteX6" fmla="*/ 0 w 441409"/>
              <a:gd name="connsiteY6" fmla="*/ 298602 h 467376"/>
              <a:gd name="connsiteX7" fmla="*/ 0 w 441409"/>
              <a:gd name="connsiteY7" fmla="*/ 311585 h 467376"/>
              <a:gd name="connsiteX8" fmla="*/ 51931 w 441409"/>
              <a:gd name="connsiteY8" fmla="*/ 363516 h 467376"/>
              <a:gd name="connsiteX9" fmla="*/ 319191 w 441409"/>
              <a:gd name="connsiteY9" fmla="*/ 363516 h 467376"/>
              <a:gd name="connsiteX10" fmla="*/ 419248 w 441409"/>
              <a:gd name="connsiteY10" fmla="*/ 463573 h 467376"/>
              <a:gd name="connsiteX11" fmla="*/ 428428 w 441409"/>
              <a:gd name="connsiteY11" fmla="*/ 467377 h 467376"/>
              <a:gd name="connsiteX12" fmla="*/ 433397 w 441409"/>
              <a:gd name="connsiteY12" fmla="*/ 466387 h 467376"/>
              <a:gd name="connsiteX13" fmla="*/ 441409 w 441409"/>
              <a:gd name="connsiteY13" fmla="*/ 454394 h 467376"/>
              <a:gd name="connsiteX14" fmla="*/ 441409 w 441409"/>
              <a:gd name="connsiteY14" fmla="*/ 51931 h 467376"/>
              <a:gd name="connsiteX15" fmla="*/ 389481 w 441409"/>
              <a:gd name="connsiteY15" fmla="*/ 0 h 46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1409" h="467376">
                <a:moveTo>
                  <a:pt x="389481" y="0"/>
                </a:moveTo>
                <a:lnTo>
                  <a:pt x="350533" y="0"/>
                </a:lnTo>
                <a:cubicBezTo>
                  <a:pt x="343357" y="0"/>
                  <a:pt x="337550" y="5807"/>
                  <a:pt x="337550" y="12983"/>
                </a:cubicBezTo>
                <a:lnTo>
                  <a:pt x="337550" y="207723"/>
                </a:lnTo>
                <a:cubicBezTo>
                  <a:pt x="337550" y="250678"/>
                  <a:pt x="302609" y="285619"/>
                  <a:pt x="259654" y="285619"/>
                </a:cubicBezTo>
                <a:lnTo>
                  <a:pt x="12983" y="285619"/>
                </a:lnTo>
                <a:cubicBezTo>
                  <a:pt x="5807" y="285619"/>
                  <a:pt x="0" y="291426"/>
                  <a:pt x="0" y="298602"/>
                </a:cubicBezTo>
                <a:lnTo>
                  <a:pt x="0" y="311585"/>
                </a:lnTo>
                <a:cubicBezTo>
                  <a:pt x="0" y="340225"/>
                  <a:pt x="23303" y="363516"/>
                  <a:pt x="51931" y="363516"/>
                </a:cubicBezTo>
                <a:lnTo>
                  <a:pt x="319191" y="363516"/>
                </a:lnTo>
                <a:lnTo>
                  <a:pt x="419248" y="463573"/>
                </a:lnTo>
                <a:cubicBezTo>
                  <a:pt x="421733" y="466059"/>
                  <a:pt x="425055" y="467377"/>
                  <a:pt x="428428" y="467377"/>
                </a:cubicBezTo>
                <a:cubicBezTo>
                  <a:pt x="430101" y="467377"/>
                  <a:pt x="431800" y="467060"/>
                  <a:pt x="433397" y="466387"/>
                </a:cubicBezTo>
                <a:cubicBezTo>
                  <a:pt x="438240" y="464384"/>
                  <a:pt x="441409" y="459642"/>
                  <a:pt x="441409" y="454394"/>
                </a:cubicBezTo>
                <a:lnTo>
                  <a:pt x="441409" y="51931"/>
                </a:lnTo>
                <a:cubicBezTo>
                  <a:pt x="441411" y="23291"/>
                  <a:pt x="418109" y="0"/>
                  <a:pt x="389481" y="0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7" name="Gráfico 84">
            <a:extLst>
              <a:ext uri="{FF2B5EF4-FFF2-40B4-BE49-F238E27FC236}">
                <a16:creationId xmlns:a16="http://schemas.microsoft.com/office/drawing/2014/main" id="{B5DA0159-BA61-EC4D-9BAF-026BFDA70AA8}"/>
              </a:ext>
            </a:extLst>
          </p:cNvPr>
          <p:cNvSpPr/>
          <p:nvPr/>
        </p:nvSpPr>
        <p:spPr>
          <a:xfrm>
            <a:off x="4941109" y="8500381"/>
            <a:ext cx="1143794" cy="857845"/>
          </a:xfrm>
          <a:custGeom>
            <a:avLst/>
            <a:gdLst>
              <a:gd name="connsiteX0" fmla="*/ 570343 w 570831"/>
              <a:gd name="connsiteY0" fmla="*/ 243870 h 428123"/>
              <a:gd name="connsiteX1" fmla="*/ 544595 w 570831"/>
              <a:gd name="connsiteY1" fmla="*/ 89438 h 428123"/>
              <a:gd name="connsiteX2" fmla="*/ 439027 w 570831"/>
              <a:gd name="connsiteY2" fmla="*/ 2 h 428123"/>
              <a:gd name="connsiteX3" fmla="*/ 392447 w 570831"/>
              <a:gd name="connsiteY3" fmla="*/ 2 h 428123"/>
              <a:gd name="connsiteX4" fmla="*/ 392447 w 570831"/>
              <a:gd name="connsiteY4" fmla="*/ 71356 h 428123"/>
              <a:gd name="connsiteX5" fmla="*/ 439027 w 570831"/>
              <a:gd name="connsiteY5" fmla="*/ 71356 h 428123"/>
              <a:gd name="connsiteX6" fmla="*/ 474219 w 570831"/>
              <a:gd name="connsiteY6" fmla="*/ 101180 h 428123"/>
              <a:gd name="connsiteX7" fmla="*/ 492343 w 570831"/>
              <a:gd name="connsiteY7" fmla="*/ 209892 h 428123"/>
              <a:gd name="connsiteX8" fmla="*/ 410286 w 570831"/>
              <a:gd name="connsiteY8" fmla="*/ 178387 h 428123"/>
              <a:gd name="connsiteX9" fmla="*/ 323172 w 570831"/>
              <a:gd name="connsiteY9" fmla="*/ 214064 h 428123"/>
              <a:gd name="connsiteX10" fmla="*/ 247659 w 570831"/>
              <a:gd name="connsiteY10" fmla="*/ 214064 h 428123"/>
              <a:gd name="connsiteX11" fmla="*/ 160546 w 570831"/>
              <a:gd name="connsiteY11" fmla="*/ 178387 h 428123"/>
              <a:gd name="connsiteX12" fmla="*/ 78487 w 570831"/>
              <a:gd name="connsiteY12" fmla="*/ 209892 h 428123"/>
              <a:gd name="connsiteX13" fmla="*/ 96613 w 570831"/>
              <a:gd name="connsiteY13" fmla="*/ 101180 h 428123"/>
              <a:gd name="connsiteX14" fmla="*/ 131802 w 570831"/>
              <a:gd name="connsiteY14" fmla="*/ 71356 h 428123"/>
              <a:gd name="connsiteX15" fmla="*/ 178384 w 570831"/>
              <a:gd name="connsiteY15" fmla="*/ 71356 h 428123"/>
              <a:gd name="connsiteX16" fmla="*/ 178384 w 570831"/>
              <a:gd name="connsiteY16" fmla="*/ 2 h 428123"/>
              <a:gd name="connsiteX17" fmla="*/ 131802 w 570831"/>
              <a:gd name="connsiteY17" fmla="*/ 2 h 428123"/>
              <a:gd name="connsiteX18" fmla="*/ 26235 w 570831"/>
              <a:gd name="connsiteY18" fmla="*/ 89438 h 428123"/>
              <a:gd name="connsiteX19" fmla="*/ 488 w 570831"/>
              <a:gd name="connsiteY19" fmla="*/ 243870 h 428123"/>
              <a:gd name="connsiteX20" fmla="*/ 0 w 570831"/>
              <a:gd name="connsiteY20" fmla="*/ 249741 h 428123"/>
              <a:gd name="connsiteX21" fmla="*/ 0 w 570831"/>
              <a:gd name="connsiteY21" fmla="*/ 303256 h 428123"/>
              <a:gd name="connsiteX22" fmla="*/ 35677 w 570831"/>
              <a:gd name="connsiteY22" fmla="*/ 338933 h 428123"/>
              <a:gd name="connsiteX23" fmla="*/ 41500 w 570831"/>
              <a:gd name="connsiteY23" fmla="*/ 338933 h 428123"/>
              <a:gd name="connsiteX24" fmla="*/ 160546 w 570831"/>
              <a:gd name="connsiteY24" fmla="*/ 428125 h 428123"/>
              <a:gd name="connsiteX25" fmla="*/ 285416 w 570831"/>
              <a:gd name="connsiteY25" fmla="*/ 303256 h 428123"/>
              <a:gd name="connsiteX26" fmla="*/ 410286 w 570831"/>
              <a:gd name="connsiteY26" fmla="*/ 428125 h 428123"/>
              <a:gd name="connsiteX27" fmla="*/ 529332 w 570831"/>
              <a:gd name="connsiteY27" fmla="*/ 338933 h 428123"/>
              <a:gd name="connsiteX28" fmla="*/ 535155 w 570831"/>
              <a:gd name="connsiteY28" fmla="*/ 338933 h 428123"/>
              <a:gd name="connsiteX29" fmla="*/ 570832 w 570831"/>
              <a:gd name="connsiteY29" fmla="*/ 303256 h 428123"/>
              <a:gd name="connsiteX30" fmla="*/ 570832 w 570831"/>
              <a:gd name="connsiteY30" fmla="*/ 249741 h 428123"/>
              <a:gd name="connsiteX31" fmla="*/ 570343 w 570831"/>
              <a:gd name="connsiteY31" fmla="*/ 243870 h 428123"/>
              <a:gd name="connsiteX32" fmla="*/ 160547 w 570831"/>
              <a:gd name="connsiteY32" fmla="*/ 356771 h 428123"/>
              <a:gd name="connsiteX33" fmla="*/ 107032 w 570831"/>
              <a:gd name="connsiteY33" fmla="*/ 303256 h 428123"/>
              <a:gd name="connsiteX34" fmla="*/ 160547 w 570831"/>
              <a:gd name="connsiteY34" fmla="*/ 249741 h 428123"/>
              <a:gd name="connsiteX35" fmla="*/ 214062 w 570831"/>
              <a:gd name="connsiteY35" fmla="*/ 303256 h 428123"/>
              <a:gd name="connsiteX36" fmla="*/ 160547 w 570831"/>
              <a:gd name="connsiteY36" fmla="*/ 356771 h 428123"/>
              <a:gd name="connsiteX37" fmla="*/ 410286 w 570831"/>
              <a:gd name="connsiteY37" fmla="*/ 356771 h 428123"/>
              <a:gd name="connsiteX38" fmla="*/ 356770 w 570831"/>
              <a:gd name="connsiteY38" fmla="*/ 303256 h 428123"/>
              <a:gd name="connsiteX39" fmla="*/ 410286 w 570831"/>
              <a:gd name="connsiteY39" fmla="*/ 249741 h 428123"/>
              <a:gd name="connsiteX40" fmla="*/ 463801 w 570831"/>
              <a:gd name="connsiteY40" fmla="*/ 303256 h 428123"/>
              <a:gd name="connsiteX41" fmla="*/ 410286 w 570831"/>
              <a:gd name="connsiteY41" fmla="*/ 356771 h 42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70831" h="428123">
                <a:moveTo>
                  <a:pt x="570343" y="243870"/>
                </a:moveTo>
                <a:lnTo>
                  <a:pt x="544595" y="89438"/>
                </a:lnTo>
                <a:cubicBezTo>
                  <a:pt x="535972" y="37613"/>
                  <a:pt x="491568" y="2"/>
                  <a:pt x="439027" y="2"/>
                </a:cubicBezTo>
                <a:lnTo>
                  <a:pt x="392447" y="2"/>
                </a:lnTo>
                <a:lnTo>
                  <a:pt x="392447" y="71356"/>
                </a:lnTo>
                <a:lnTo>
                  <a:pt x="439027" y="71356"/>
                </a:lnTo>
                <a:cubicBezTo>
                  <a:pt x="456537" y="71356"/>
                  <a:pt x="471343" y="83898"/>
                  <a:pt x="474219" y="101180"/>
                </a:cubicBezTo>
                <a:lnTo>
                  <a:pt x="492343" y="209892"/>
                </a:lnTo>
                <a:cubicBezTo>
                  <a:pt x="470341" y="190529"/>
                  <a:pt x="441824" y="178387"/>
                  <a:pt x="410286" y="178387"/>
                </a:cubicBezTo>
                <a:cubicBezTo>
                  <a:pt x="376392" y="178387"/>
                  <a:pt x="345695" y="192064"/>
                  <a:pt x="323172" y="214064"/>
                </a:cubicBezTo>
                <a:lnTo>
                  <a:pt x="247659" y="214064"/>
                </a:lnTo>
                <a:cubicBezTo>
                  <a:pt x="225137" y="192064"/>
                  <a:pt x="194437" y="178387"/>
                  <a:pt x="160546" y="178387"/>
                </a:cubicBezTo>
                <a:cubicBezTo>
                  <a:pt x="129006" y="178387"/>
                  <a:pt x="100491" y="190529"/>
                  <a:pt x="78487" y="209892"/>
                </a:cubicBezTo>
                <a:lnTo>
                  <a:pt x="96613" y="101180"/>
                </a:lnTo>
                <a:cubicBezTo>
                  <a:pt x="99488" y="83898"/>
                  <a:pt x="114295" y="71356"/>
                  <a:pt x="131802" y="71356"/>
                </a:cubicBezTo>
                <a:lnTo>
                  <a:pt x="178384" y="71356"/>
                </a:lnTo>
                <a:lnTo>
                  <a:pt x="178384" y="2"/>
                </a:lnTo>
                <a:lnTo>
                  <a:pt x="131802" y="2"/>
                </a:lnTo>
                <a:cubicBezTo>
                  <a:pt x="79262" y="2"/>
                  <a:pt x="34858" y="37613"/>
                  <a:pt x="26235" y="89438"/>
                </a:cubicBezTo>
                <a:lnTo>
                  <a:pt x="488" y="243870"/>
                </a:lnTo>
                <a:cubicBezTo>
                  <a:pt x="157" y="245821"/>
                  <a:pt x="0" y="247772"/>
                  <a:pt x="0" y="249741"/>
                </a:cubicBezTo>
                <a:lnTo>
                  <a:pt x="0" y="303256"/>
                </a:lnTo>
                <a:cubicBezTo>
                  <a:pt x="0" y="322959"/>
                  <a:pt x="15974" y="338933"/>
                  <a:pt x="35677" y="338933"/>
                </a:cubicBezTo>
                <a:lnTo>
                  <a:pt x="41500" y="338933"/>
                </a:lnTo>
                <a:cubicBezTo>
                  <a:pt x="56967" y="390329"/>
                  <a:pt x="104181" y="428125"/>
                  <a:pt x="160546" y="428125"/>
                </a:cubicBezTo>
                <a:cubicBezTo>
                  <a:pt x="229392" y="428125"/>
                  <a:pt x="285416" y="372102"/>
                  <a:pt x="285416" y="303256"/>
                </a:cubicBezTo>
                <a:cubicBezTo>
                  <a:pt x="285416" y="372102"/>
                  <a:pt x="341439" y="428125"/>
                  <a:pt x="410286" y="428125"/>
                </a:cubicBezTo>
                <a:cubicBezTo>
                  <a:pt x="466652" y="428125"/>
                  <a:pt x="513863" y="390329"/>
                  <a:pt x="529332" y="338933"/>
                </a:cubicBezTo>
                <a:lnTo>
                  <a:pt x="535155" y="338933"/>
                </a:lnTo>
                <a:cubicBezTo>
                  <a:pt x="554856" y="338933"/>
                  <a:pt x="570832" y="322959"/>
                  <a:pt x="570832" y="303256"/>
                </a:cubicBezTo>
                <a:lnTo>
                  <a:pt x="570832" y="249741"/>
                </a:lnTo>
                <a:cubicBezTo>
                  <a:pt x="570832" y="247772"/>
                  <a:pt x="570675" y="245821"/>
                  <a:pt x="570343" y="243870"/>
                </a:cubicBezTo>
                <a:close/>
                <a:moveTo>
                  <a:pt x="160547" y="356771"/>
                </a:moveTo>
                <a:cubicBezTo>
                  <a:pt x="131037" y="356771"/>
                  <a:pt x="107032" y="332766"/>
                  <a:pt x="107032" y="303256"/>
                </a:cubicBezTo>
                <a:cubicBezTo>
                  <a:pt x="107032" y="273746"/>
                  <a:pt x="131037" y="249741"/>
                  <a:pt x="160547" y="249741"/>
                </a:cubicBezTo>
                <a:cubicBezTo>
                  <a:pt x="190057" y="249741"/>
                  <a:pt x="214062" y="273746"/>
                  <a:pt x="214062" y="303256"/>
                </a:cubicBezTo>
                <a:cubicBezTo>
                  <a:pt x="214062" y="332766"/>
                  <a:pt x="190057" y="356771"/>
                  <a:pt x="160547" y="356771"/>
                </a:cubicBezTo>
                <a:close/>
                <a:moveTo>
                  <a:pt x="410286" y="356771"/>
                </a:moveTo>
                <a:cubicBezTo>
                  <a:pt x="380777" y="356771"/>
                  <a:pt x="356770" y="332766"/>
                  <a:pt x="356770" y="303256"/>
                </a:cubicBezTo>
                <a:cubicBezTo>
                  <a:pt x="356770" y="273746"/>
                  <a:pt x="380777" y="249741"/>
                  <a:pt x="410286" y="249741"/>
                </a:cubicBezTo>
                <a:cubicBezTo>
                  <a:pt x="439794" y="249741"/>
                  <a:pt x="463801" y="273746"/>
                  <a:pt x="463801" y="303256"/>
                </a:cubicBezTo>
                <a:cubicBezTo>
                  <a:pt x="463801" y="332766"/>
                  <a:pt x="439794" y="356771"/>
                  <a:pt x="410286" y="356771"/>
                </a:cubicBezTo>
                <a:close/>
              </a:path>
            </a:pathLst>
          </a:custGeom>
          <a:solidFill>
            <a:schemeClr val="bg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9" name="Forma libre 296">
            <a:extLst>
              <a:ext uri="{FF2B5EF4-FFF2-40B4-BE49-F238E27FC236}">
                <a16:creationId xmlns:a16="http://schemas.microsoft.com/office/drawing/2014/main" id="{CEA36DB1-CF54-924B-842B-60E39EE7482F}"/>
              </a:ext>
            </a:extLst>
          </p:cNvPr>
          <p:cNvSpPr/>
          <p:nvPr/>
        </p:nvSpPr>
        <p:spPr>
          <a:xfrm>
            <a:off x="8558759" y="6048014"/>
            <a:ext cx="801781" cy="1202673"/>
          </a:xfrm>
          <a:custGeom>
            <a:avLst/>
            <a:gdLst>
              <a:gd name="connsiteX0" fmla="*/ 354912 w 381297"/>
              <a:gd name="connsiteY0" fmla="*/ 274127 h 571945"/>
              <a:gd name="connsiteX1" fmla="*/ 248229 w 381297"/>
              <a:gd name="connsiteY1" fmla="*/ 203005 h 571945"/>
              <a:gd name="connsiteX2" fmla="*/ 169675 w 381297"/>
              <a:gd name="connsiteY2" fmla="*/ 203005 h 571945"/>
              <a:gd name="connsiteX3" fmla="*/ 167329 w 381297"/>
              <a:gd name="connsiteY3" fmla="*/ 204573 h 571945"/>
              <a:gd name="connsiteX4" fmla="*/ 167329 w 381297"/>
              <a:gd name="connsiteY4" fmla="*/ 48406 h 571945"/>
              <a:gd name="connsiteX5" fmla="*/ 119760 w 381297"/>
              <a:gd name="connsiteY5" fmla="*/ 836 h 571945"/>
              <a:gd name="connsiteX6" fmla="*/ 72190 w 381297"/>
              <a:gd name="connsiteY6" fmla="*/ 48406 h 571945"/>
              <a:gd name="connsiteX7" fmla="*/ 72190 w 381297"/>
              <a:gd name="connsiteY7" fmla="*/ 369498 h 571945"/>
              <a:gd name="connsiteX8" fmla="*/ 60297 w 381297"/>
              <a:gd name="connsiteY8" fmla="*/ 381391 h 571945"/>
              <a:gd name="connsiteX9" fmla="*/ 48405 w 381297"/>
              <a:gd name="connsiteY9" fmla="*/ 369498 h 571945"/>
              <a:gd name="connsiteX10" fmla="*/ 48405 w 381297"/>
              <a:gd name="connsiteY10" fmla="*/ 322823 h 571945"/>
              <a:gd name="connsiteX11" fmla="*/ 40682 w 381297"/>
              <a:gd name="connsiteY11" fmla="*/ 311685 h 571945"/>
              <a:gd name="connsiteX12" fmla="*/ 27547 w 381297"/>
              <a:gd name="connsiteY12" fmla="*/ 315006 h 571945"/>
              <a:gd name="connsiteX13" fmla="*/ 836 w 381297"/>
              <a:gd name="connsiteY13" fmla="*/ 385117 h 571945"/>
              <a:gd name="connsiteX14" fmla="*/ 836 w 381297"/>
              <a:gd name="connsiteY14" fmla="*/ 431572 h 571945"/>
              <a:gd name="connsiteX15" fmla="*/ 48162 w 381297"/>
              <a:gd name="connsiteY15" fmla="*/ 534445 h 571945"/>
              <a:gd name="connsiteX16" fmla="*/ 148771 w 381297"/>
              <a:gd name="connsiteY16" fmla="*/ 571667 h 571945"/>
              <a:gd name="connsiteX17" fmla="*/ 262467 w 381297"/>
              <a:gd name="connsiteY17" fmla="*/ 571667 h 571945"/>
              <a:gd name="connsiteX18" fmla="*/ 381391 w 381297"/>
              <a:gd name="connsiteY18" fmla="*/ 452744 h 571945"/>
              <a:gd name="connsiteX19" fmla="*/ 381391 w 381297"/>
              <a:gd name="connsiteY19" fmla="*/ 323601 h 571945"/>
              <a:gd name="connsiteX20" fmla="*/ 354912 w 381297"/>
              <a:gd name="connsiteY20" fmla="*/ 274127 h 57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1297" h="571945">
                <a:moveTo>
                  <a:pt x="354912" y="274127"/>
                </a:moveTo>
                <a:lnTo>
                  <a:pt x="248229" y="203005"/>
                </a:lnTo>
                <a:cubicBezTo>
                  <a:pt x="224932" y="187443"/>
                  <a:pt x="192971" y="187443"/>
                  <a:pt x="169675" y="203005"/>
                </a:cubicBezTo>
                <a:lnTo>
                  <a:pt x="167329" y="204573"/>
                </a:lnTo>
                <a:lnTo>
                  <a:pt x="167329" y="48406"/>
                </a:lnTo>
                <a:cubicBezTo>
                  <a:pt x="167329" y="22170"/>
                  <a:pt x="145995" y="836"/>
                  <a:pt x="119760" y="836"/>
                </a:cubicBezTo>
                <a:cubicBezTo>
                  <a:pt x="93525" y="836"/>
                  <a:pt x="72190" y="22170"/>
                  <a:pt x="72190" y="48406"/>
                </a:cubicBezTo>
                <a:lnTo>
                  <a:pt x="72190" y="369498"/>
                </a:lnTo>
                <a:cubicBezTo>
                  <a:pt x="72190" y="376059"/>
                  <a:pt x="66860" y="381391"/>
                  <a:pt x="60297" y="381391"/>
                </a:cubicBezTo>
                <a:cubicBezTo>
                  <a:pt x="53736" y="381391"/>
                  <a:pt x="48405" y="376061"/>
                  <a:pt x="48405" y="369498"/>
                </a:cubicBezTo>
                <a:lnTo>
                  <a:pt x="48405" y="322823"/>
                </a:lnTo>
                <a:cubicBezTo>
                  <a:pt x="48405" y="317864"/>
                  <a:pt x="45328" y="313427"/>
                  <a:pt x="40682" y="311685"/>
                </a:cubicBezTo>
                <a:cubicBezTo>
                  <a:pt x="36059" y="309955"/>
                  <a:pt x="30822" y="311267"/>
                  <a:pt x="27547" y="315006"/>
                </a:cubicBezTo>
                <a:cubicBezTo>
                  <a:pt x="10324" y="334761"/>
                  <a:pt x="836" y="359660"/>
                  <a:pt x="836" y="385117"/>
                </a:cubicBezTo>
                <a:lnTo>
                  <a:pt x="836" y="431572"/>
                </a:lnTo>
                <a:cubicBezTo>
                  <a:pt x="836" y="471174"/>
                  <a:pt x="18083" y="508674"/>
                  <a:pt x="48162" y="534445"/>
                </a:cubicBezTo>
                <a:cubicBezTo>
                  <a:pt x="76150" y="558451"/>
                  <a:pt x="111886" y="571667"/>
                  <a:pt x="148771" y="571667"/>
                </a:cubicBezTo>
                <a:lnTo>
                  <a:pt x="262467" y="571667"/>
                </a:lnTo>
                <a:cubicBezTo>
                  <a:pt x="328038" y="571667"/>
                  <a:pt x="381391" y="518315"/>
                  <a:pt x="381391" y="452744"/>
                </a:cubicBezTo>
                <a:lnTo>
                  <a:pt x="381391" y="323601"/>
                </a:lnTo>
                <a:cubicBezTo>
                  <a:pt x="381391" y="303672"/>
                  <a:pt x="371496" y="285184"/>
                  <a:pt x="354912" y="27412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0" name="Gráfico 230">
            <a:extLst>
              <a:ext uri="{FF2B5EF4-FFF2-40B4-BE49-F238E27FC236}">
                <a16:creationId xmlns:a16="http://schemas.microsoft.com/office/drawing/2014/main" id="{9EE99D43-0631-1648-8B2B-4B7A235CE087}"/>
              </a:ext>
            </a:extLst>
          </p:cNvPr>
          <p:cNvSpPr/>
          <p:nvPr/>
        </p:nvSpPr>
        <p:spPr>
          <a:xfrm>
            <a:off x="12026807" y="8281987"/>
            <a:ext cx="930395" cy="1046693"/>
          </a:xfrm>
          <a:custGeom>
            <a:avLst/>
            <a:gdLst>
              <a:gd name="connsiteX0" fmla="*/ 499155 w 507406"/>
              <a:gd name="connsiteY0" fmla="*/ 129060 h 570831"/>
              <a:gd name="connsiteX1" fmla="*/ 499013 w 507406"/>
              <a:gd name="connsiteY1" fmla="*/ 128709 h 570831"/>
              <a:gd name="connsiteX2" fmla="*/ 261167 w 507406"/>
              <a:gd name="connsiteY2" fmla="*/ 1859 h 570831"/>
              <a:gd name="connsiteX3" fmla="*/ 246239 w 507406"/>
              <a:gd name="connsiteY3" fmla="*/ 1859 h 570831"/>
              <a:gd name="connsiteX4" fmla="*/ 8393 w 507406"/>
              <a:gd name="connsiteY4" fmla="*/ 128709 h 570831"/>
              <a:gd name="connsiteX5" fmla="*/ 8252 w 507406"/>
              <a:gd name="connsiteY5" fmla="*/ 129060 h 570831"/>
              <a:gd name="connsiteX6" fmla="*/ 0 w 507406"/>
              <a:gd name="connsiteY6" fmla="*/ 142708 h 570831"/>
              <a:gd name="connsiteX7" fmla="*/ 0 w 507406"/>
              <a:gd name="connsiteY7" fmla="*/ 428124 h 570831"/>
              <a:gd name="connsiteX8" fmla="*/ 8393 w 507406"/>
              <a:gd name="connsiteY8" fmla="*/ 442122 h 570831"/>
              <a:gd name="connsiteX9" fmla="*/ 246239 w 507406"/>
              <a:gd name="connsiteY9" fmla="*/ 568973 h 570831"/>
              <a:gd name="connsiteX10" fmla="*/ 246419 w 507406"/>
              <a:gd name="connsiteY10" fmla="*/ 568808 h 570831"/>
              <a:gd name="connsiteX11" fmla="*/ 253703 w 507406"/>
              <a:gd name="connsiteY11" fmla="*/ 570831 h 570831"/>
              <a:gd name="connsiteX12" fmla="*/ 261167 w 507406"/>
              <a:gd name="connsiteY12" fmla="*/ 568973 h 570831"/>
              <a:gd name="connsiteX13" fmla="*/ 499013 w 507406"/>
              <a:gd name="connsiteY13" fmla="*/ 442122 h 570831"/>
              <a:gd name="connsiteX14" fmla="*/ 507406 w 507406"/>
              <a:gd name="connsiteY14" fmla="*/ 428124 h 570831"/>
              <a:gd name="connsiteX15" fmla="*/ 507406 w 507406"/>
              <a:gd name="connsiteY15" fmla="*/ 142708 h 570831"/>
              <a:gd name="connsiteX16" fmla="*/ 499155 w 507406"/>
              <a:gd name="connsiteY16" fmla="*/ 129060 h 570831"/>
              <a:gd name="connsiteX17" fmla="*/ 237846 w 507406"/>
              <a:gd name="connsiteY17" fmla="*/ 528541 h 570831"/>
              <a:gd name="connsiteX18" fmla="*/ 31714 w 507406"/>
              <a:gd name="connsiteY18" fmla="*/ 418616 h 570831"/>
              <a:gd name="connsiteX19" fmla="*/ 31714 w 507406"/>
              <a:gd name="connsiteY19" fmla="*/ 169145 h 570831"/>
              <a:gd name="connsiteX20" fmla="*/ 237848 w 507406"/>
              <a:gd name="connsiteY20" fmla="*/ 279080 h 570831"/>
              <a:gd name="connsiteX21" fmla="*/ 237848 w 507406"/>
              <a:gd name="connsiteY21" fmla="*/ 528541 h 570831"/>
              <a:gd name="connsiteX22" fmla="*/ 338919 w 507406"/>
              <a:gd name="connsiteY22" fmla="*/ 206136 h 570831"/>
              <a:gd name="connsiteX23" fmla="*/ 134774 w 507406"/>
              <a:gd name="connsiteY23" fmla="*/ 97259 h 570831"/>
              <a:gd name="connsiteX24" fmla="*/ 168486 w 507406"/>
              <a:gd name="connsiteY24" fmla="*/ 79280 h 570831"/>
              <a:gd name="connsiteX25" fmla="*/ 372631 w 507406"/>
              <a:gd name="connsiteY25" fmla="*/ 188158 h 570831"/>
              <a:gd name="connsiteX26" fmla="*/ 338919 w 507406"/>
              <a:gd name="connsiteY26" fmla="*/ 20613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07406" h="570831">
                <a:moveTo>
                  <a:pt x="499155" y="129060"/>
                </a:moveTo>
                <a:cubicBezTo>
                  <a:pt x="499018" y="128958"/>
                  <a:pt x="499193" y="128805"/>
                  <a:pt x="499013" y="128709"/>
                </a:cubicBezTo>
                <a:lnTo>
                  <a:pt x="261167" y="1859"/>
                </a:lnTo>
                <a:cubicBezTo>
                  <a:pt x="256522" y="-620"/>
                  <a:pt x="250885" y="-620"/>
                  <a:pt x="246239" y="1859"/>
                </a:cubicBezTo>
                <a:lnTo>
                  <a:pt x="8393" y="128709"/>
                </a:lnTo>
                <a:cubicBezTo>
                  <a:pt x="8213" y="128805"/>
                  <a:pt x="8389" y="128958"/>
                  <a:pt x="8252" y="129060"/>
                </a:cubicBezTo>
                <a:cubicBezTo>
                  <a:pt x="3409" y="131775"/>
                  <a:pt x="0" y="136756"/>
                  <a:pt x="0" y="142708"/>
                </a:cubicBezTo>
                <a:lnTo>
                  <a:pt x="0" y="428124"/>
                </a:lnTo>
                <a:cubicBezTo>
                  <a:pt x="0" y="433978"/>
                  <a:pt x="3221" y="439366"/>
                  <a:pt x="8393" y="442122"/>
                </a:cubicBezTo>
                <a:lnTo>
                  <a:pt x="246239" y="568973"/>
                </a:lnTo>
                <a:cubicBezTo>
                  <a:pt x="246297" y="569004"/>
                  <a:pt x="246360" y="568798"/>
                  <a:pt x="246419" y="568808"/>
                </a:cubicBezTo>
                <a:cubicBezTo>
                  <a:pt x="248719" y="570011"/>
                  <a:pt x="251182" y="570831"/>
                  <a:pt x="253703" y="570831"/>
                </a:cubicBezTo>
                <a:cubicBezTo>
                  <a:pt x="256273" y="570831"/>
                  <a:pt x="258844" y="570212"/>
                  <a:pt x="261167" y="568973"/>
                </a:cubicBezTo>
                <a:lnTo>
                  <a:pt x="499013" y="442122"/>
                </a:lnTo>
                <a:cubicBezTo>
                  <a:pt x="504185" y="439366"/>
                  <a:pt x="507406" y="433978"/>
                  <a:pt x="507406" y="428124"/>
                </a:cubicBezTo>
                <a:lnTo>
                  <a:pt x="507406" y="142708"/>
                </a:lnTo>
                <a:cubicBezTo>
                  <a:pt x="507406" y="136756"/>
                  <a:pt x="503998" y="131775"/>
                  <a:pt x="499155" y="129060"/>
                </a:cubicBezTo>
                <a:close/>
                <a:moveTo>
                  <a:pt x="237846" y="528541"/>
                </a:moveTo>
                <a:lnTo>
                  <a:pt x="31714" y="418616"/>
                </a:lnTo>
                <a:lnTo>
                  <a:pt x="31714" y="169145"/>
                </a:lnTo>
                <a:lnTo>
                  <a:pt x="237848" y="279080"/>
                </a:lnTo>
                <a:lnTo>
                  <a:pt x="237848" y="528541"/>
                </a:lnTo>
                <a:close/>
                <a:moveTo>
                  <a:pt x="338919" y="206136"/>
                </a:moveTo>
                <a:lnTo>
                  <a:pt x="134774" y="97259"/>
                </a:lnTo>
                <a:lnTo>
                  <a:pt x="168486" y="79280"/>
                </a:lnTo>
                <a:lnTo>
                  <a:pt x="372631" y="188158"/>
                </a:lnTo>
                <a:lnTo>
                  <a:pt x="338919" y="206136"/>
                </a:ln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1" name="Gráfico 231">
            <a:extLst>
              <a:ext uri="{FF2B5EF4-FFF2-40B4-BE49-F238E27FC236}">
                <a16:creationId xmlns:a16="http://schemas.microsoft.com/office/drawing/2014/main" id="{A918338A-C0FE-0742-9157-CE442B747085}"/>
              </a:ext>
            </a:extLst>
          </p:cNvPr>
          <p:cNvSpPr/>
          <p:nvPr/>
        </p:nvSpPr>
        <p:spPr>
          <a:xfrm>
            <a:off x="15497721" y="6371888"/>
            <a:ext cx="1113761" cy="1020949"/>
          </a:xfrm>
          <a:custGeom>
            <a:avLst/>
            <a:gdLst>
              <a:gd name="connsiteX0" fmla="*/ 523261 w 570832"/>
              <a:gd name="connsiteY0" fmla="*/ 0 h 523263"/>
              <a:gd name="connsiteX1" fmla="*/ 47570 w 570832"/>
              <a:gd name="connsiteY1" fmla="*/ 0 h 523263"/>
              <a:gd name="connsiteX2" fmla="*/ 0 w 570832"/>
              <a:gd name="connsiteY2" fmla="*/ 47570 h 523263"/>
              <a:gd name="connsiteX3" fmla="*/ 0 w 570832"/>
              <a:gd name="connsiteY3" fmla="*/ 380555 h 523263"/>
              <a:gd name="connsiteX4" fmla="*/ 47570 w 570832"/>
              <a:gd name="connsiteY4" fmla="*/ 428124 h 523263"/>
              <a:gd name="connsiteX5" fmla="*/ 214115 w 570832"/>
              <a:gd name="connsiteY5" fmla="*/ 428124 h 523263"/>
              <a:gd name="connsiteX6" fmla="*/ 196386 w 570832"/>
              <a:gd name="connsiteY6" fmla="*/ 491779 h 523263"/>
              <a:gd name="connsiteX7" fmla="*/ 178385 w 570832"/>
              <a:gd name="connsiteY7" fmla="*/ 499478 h 523263"/>
              <a:gd name="connsiteX8" fmla="*/ 166492 w 570832"/>
              <a:gd name="connsiteY8" fmla="*/ 511371 h 523263"/>
              <a:gd name="connsiteX9" fmla="*/ 178385 w 570832"/>
              <a:gd name="connsiteY9" fmla="*/ 523264 h 523263"/>
              <a:gd name="connsiteX10" fmla="*/ 392446 w 570832"/>
              <a:gd name="connsiteY10" fmla="*/ 523264 h 523263"/>
              <a:gd name="connsiteX11" fmla="*/ 404339 w 570832"/>
              <a:gd name="connsiteY11" fmla="*/ 511371 h 523263"/>
              <a:gd name="connsiteX12" fmla="*/ 392446 w 570832"/>
              <a:gd name="connsiteY12" fmla="*/ 499478 h 523263"/>
              <a:gd name="connsiteX13" fmla="*/ 374468 w 570832"/>
              <a:gd name="connsiteY13" fmla="*/ 491790 h 523263"/>
              <a:gd name="connsiteX14" fmla="*/ 356730 w 570832"/>
              <a:gd name="connsiteY14" fmla="*/ 428124 h 523263"/>
              <a:gd name="connsiteX15" fmla="*/ 523263 w 570832"/>
              <a:gd name="connsiteY15" fmla="*/ 428124 h 523263"/>
              <a:gd name="connsiteX16" fmla="*/ 570832 w 570832"/>
              <a:gd name="connsiteY16" fmla="*/ 380555 h 523263"/>
              <a:gd name="connsiteX17" fmla="*/ 570832 w 570832"/>
              <a:gd name="connsiteY17" fmla="*/ 47570 h 523263"/>
              <a:gd name="connsiteX18" fmla="*/ 523261 w 570832"/>
              <a:gd name="connsiteY18" fmla="*/ 0 h 523263"/>
              <a:gd name="connsiteX19" fmla="*/ 285416 w 570832"/>
              <a:gd name="connsiteY19" fmla="*/ 404408 h 523263"/>
              <a:gd name="connsiteX20" fmla="*/ 261561 w 570832"/>
              <a:gd name="connsiteY20" fmla="*/ 380554 h 523263"/>
              <a:gd name="connsiteX21" fmla="*/ 285416 w 570832"/>
              <a:gd name="connsiteY21" fmla="*/ 356699 h 523263"/>
              <a:gd name="connsiteX22" fmla="*/ 309270 w 570832"/>
              <a:gd name="connsiteY22" fmla="*/ 380554 h 523263"/>
              <a:gd name="connsiteX23" fmla="*/ 285416 w 570832"/>
              <a:gd name="connsiteY23" fmla="*/ 404408 h 523263"/>
              <a:gd name="connsiteX24" fmla="*/ 390112 w 570832"/>
              <a:gd name="connsiteY24" fmla="*/ 125590 h 523263"/>
              <a:gd name="connsiteX25" fmla="*/ 339662 w 570832"/>
              <a:gd name="connsiteY25" fmla="*/ 176050 h 523263"/>
              <a:gd name="connsiteX26" fmla="*/ 337862 w 570832"/>
              <a:gd name="connsiteY26" fmla="*/ 190660 h 523263"/>
              <a:gd name="connsiteX27" fmla="*/ 358000 w 570832"/>
              <a:gd name="connsiteY27" fmla="*/ 224223 h 523263"/>
              <a:gd name="connsiteX28" fmla="*/ 356200 w 570832"/>
              <a:gd name="connsiteY28" fmla="*/ 228636 h 523263"/>
              <a:gd name="connsiteX29" fmla="*/ 318188 w 570832"/>
              <a:gd name="connsiteY29" fmla="*/ 238136 h 523263"/>
              <a:gd name="connsiteX30" fmla="*/ 309130 w 570832"/>
              <a:gd name="connsiteY30" fmla="*/ 249737 h 523263"/>
              <a:gd name="connsiteX31" fmla="*/ 309130 w 570832"/>
              <a:gd name="connsiteY31" fmla="*/ 321091 h 523263"/>
              <a:gd name="connsiteX32" fmla="*/ 318188 w 570832"/>
              <a:gd name="connsiteY32" fmla="*/ 332693 h 523263"/>
              <a:gd name="connsiteX33" fmla="*/ 319351 w 570832"/>
              <a:gd name="connsiteY33" fmla="*/ 332983 h 523263"/>
              <a:gd name="connsiteX34" fmla="*/ 47570 w 570832"/>
              <a:gd name="connsiteY34" fmla="*/ 332983 h 523263"/>
              <a:gd name="connsiteX35" fmla="*/ 47570 w 570832"/>
              <a:gd name="connsiteY35" fmla="*/ 47570 h 523263"/>
              <a:gd name="connsiteX36" fmla="*/ 523263 w 570832"/>
              <a:gd name="connsiteY36" fmla="*/ 47570 h 523263"/>
              <a:gd name="connsiteX37" fmla="*/ 523266 w 570832"/>
              <a:gd name="connsiteY37" fmla="*/ 95069 h 523263"/>
              <a:gd name="connsiteX38" fmla="*/ 463800 w 570832"/>
              <a:gd name="connsiteY38" fmla="*/ 95069 h 523263"/>
              <a:gd name="connsiteX39" fmla="*/ 452199 w 570832"/>
              <a:gd name="connsiteY39" fmla="*/ 104128 h 523263"/>
              <a:gd name="connsiteX40" fmla="*/ 442698 w 570832"/>
              <a:gd name="connsiteY40" fmla="*/ 142139 h 523263"/>
              <a:gd name="connsiteX41" fmla="*/ 438286 w 570832"/>
              <a:gd name="connsiteY41" fmla="*/ 143927 h 523263"/>
              <a:gd name="connsiteX42" fmla="*/ 404723 w 570832"/>
              <a:gd name="connsiteY42" fmla="*/ 123789 h 523263"/>
              <a:gd name="connsiteX43" fmla="*/ 390112 w 570832"/>
              <a:gd name="connsiteY43" fmla="*/ 125590 h 523263"/>
              <a:gd name="connsiteX44" fmla="*/ 446890 w 570832"/>
              <a:gd name="connsiteY44" fmla="*/ 332985 h 523263"/>
              <a:gd name="connsiteX45" fmla="*/ 428192 w 570832"/>
              <a:gd name="connsiteY45" fmla="*/ 285416 h 523263"/>
              <a:gd name="connsiteX46" fmla="*/ 499477 w 570832"/>
              <a:gd name="connsiteY46" fmla="*/ 214132 h 523263"/>
              <a:gd name="connsiteX47" fmla="*/ 523274 w 570832"/>
              <a:gd name="connsiteY47" fmla="*/ 218510 h 523263"/>
              <a:gd name="connsiteX48" fmla="*/ 523283 w 570832"/>
              <a:gd name="connsiteY48" fmla="*/ 332985 h 523263"/>
              <a:gd name="connsiteX49" fmla="*/ 446890 w 570832"/>
              <a:gd name="connsiteY49" fmla="*/ 332985 h 52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70832" h="523263">
                <a:moveTo>
                  <a:pt x="523261" y="0"/>
                </a:moveTo>
                <a:lnTo>
                  <a:pt x="47570" y="0"/>
                </a:lnTo>
                <a:cubicBezTo>
                  <a:pt x="21346" y="0"/>
                  <a:pt x="0" y="21335"/>
                  <a:pt x="0" y="47570"/>
                </a:cubicBezTo>
                <a:lnTo>
                  <a:pt x="0" y="380555"/>
                </a:lnTo>
                <a:cubicBezTo>
                  <a:pt x="0" y="406790"/>
                  <a:pt x="21346" y="428124"/>
                  <a:pt x="47570" y="428124"/>
                </a:cubicBezTo>
                <a:lnTo>
                  <a:pt x="214115" y="428124"/>
                </a:lnTo>
                <a:cubicBezTo>
                  <a:pt x="213616" y="447098"/>
                  <a:pt x="209992" y="477448"/>
                  <a:pt x="196386" y="491779"/>
                </a:cubicBezTo>
                <a:cubicBezTo>
                  <a:pt x="191392" y="497028"/>
                  <a:pt x="185678" y="499478"/>
                  <a:pt x="178385" y="499478"/>
                </a:cubicBezTo>
                <a:cubicBezTo>
                  <a:pt x="171811" y="499478"/>
                  <a:pt x="166492" y="504797"/>
                  <a:pt x="166492" y="511371"/>
                </a:cubicBezTo>
                <a:cubicBezTo>
                  <a:pt x="166492" y="517944"/>
                  <a:pt x="171811" y="523264"/>
                  <a:pt x="178385" y="523264"/>
                </a:cubicBezTo>
                <a:lnTo>
                  <a:pt x="392446" y="523264"/>
                </a:lnTo>
                <a:cubicBezTo>
                  <a:pt x="399020" y="523264"/>
                  <a:pt x="404339" y="517944"/>
                  <a:pt x="404339" y="511371"/>
                </a:cubicBezTo>
                <a:cubicBezTo>
                  <a:pt x="404339" y="504797"/>
                  <a:pt x="399020" y="499478"/>
                  <a:pt x="392446" y="499478"/>
                </a:cubicBezTo>
                <a:cubicBezTo>
                  <a:pt x="385153" y="499478"/>
                  <a:pt x="379439" y="497039"/>
                  <a:pt x="374468" y="491790"/>
                </a:cubicBezTo>
                <a:cubicBezTo>
                  <a:pt x="360896" y="477530"/>
                  <a:pt x="357249" y="447137"/>
                  <a:pt x="356730" y="428124"/>
                </a:cubicBezTo>
                <a:lnTo>
                  <a:pt x="523263" y="428124"/>
                </a:lnTo>
                <a:cubicBezTo>
                  <a:pt x="549486" y="428124"/>
                  <a:pt x="570832" y="406791"/>
                  <a:pt x="570832" y="380555"/>
                </a:cubicBezTo>
                <a:lnTo>
                  <a:pt x="570832" y="47570"/>
                </a:lnTo>
                <a:cubicBezTo>
                  <a:pt x="570831" y="21335"/>
                  <a:pt x="549485" y="0"/>
                  <a:pt x="523261" y="0"/>
                </a:cubicBezTo>
                <a:close/>
                <a:moveTo>
                  <a:pt x="285416" y="404408"/>
                </a:moveTo>
                <a:cubicBezTo>
                  <a:pt x="272269" y="404408"/>
                  <a:pt x="261561" y="393701"/>
                  <a:pt x="261561" y="380554"/>
                </a:cubicBezTo>
                <a:cubicBezTo>
                  <a:pt x="261561" y="367407"/>
                  <a:pt x="272269" y="356699"/>
                  <a:pt x="285416" y="356699"/>
                </a:cubicBezTo>
                <a:cubicBezTo>
                  <a:pt x="298562" y="356699"/>
                  <a:pt x="309270" y="367407"/>
                  <a:pt x="309270" y="380554"/>
                </a:cubicBezTo>
                <a:cubicBezTo>
                  <a:pt x="309270" y="393701"/>
                  <a:pt x="298562" y="404408"/>
                  <a:pt x="285416" y="404408"/>
                </a:cubicBezTo>
                <a:close/>
                <a:moveTo>
                  <a:pt x="390112" y="125590"/>
                </a:moveTo>
                <a:lnTo>
                  <a:pt x="339662" y="176050"/>
                </a:lnTo>
                <a:cubicBezTo>
                  <a:pt x="335784" y="179929"/>
                  <a:pt x="335040" y="185956"/>
                  <a:pt x="337862" y="190660"/>
                </a:cubicBezTo>
                <a:lnTo>
                  <a:pt x="358000" y="224223"/>
                </a:lnTo>
                <a:cubicBezTo>
                  <a:pt x="357373" y="225687"/>
                  <a:pt x="356781" y="227150"/>
                  <a:pt x="356200" y="228636"/>
                </a:cubicBezTo>
                <a:lnTo>
                  <a:pt x="318188" y="238136"/>
                </a:lnTo>
                <a:cubicBezTo>
                  <a:pt x="312869" y="239471"/>
                  <a:pt x="309130" y="244257"/>
                  <a:pt x="309130" y="249737"/>
                </a:cubicBezTo>
                <a:lnTo>
                  <a:pt x="309130" y="321091"/>
                </a:lnTo>
                <a:cubicBezTo>
                  <a:pt x="309130" y="326573"/>
                  <a:pt x="312869" y="331357"/>
                  <a:pt x="318188" y="332693"/>
                </a:cubicBezTo>
                <a:lnTo>
                  <a:pt x="319351" y="332983"/>
                </a:lnTo>
                <a:lnTo>
                  <a:pt x="47570" y="332983"/>
                </a:lnTo>
                <a:lnTo>
                  <a:pt x="47570" y="47570"/>
                </a:lnTo>
                <a:lnTo>
                  <a:pt x="523263" y="47570"/>
                </a:lnTo>
                <a:lnTo>
                  <a:pt x="523266" y="95069"/>
                </a:lnTo>
                <a:lnTo>
                  <a:pt x="463800" y="95069"/>
                </a:lnTo>
                <a:cubicBezTo>
                  <a:pt x="458318" y="95069"/>
                  <a:pt x="453534" y="98808"/>
                  <a:pt x="452199" y="104128"/>
                </a:cubicBezTo>
                <a:lnTo>
                  <a:pt x="442698" y="142139"/>
                </a:lnTo>
                <a:cubicBezTo>
                  <a:pt x="441212" y="142720"/>
                  <a:pt x="439748" y="143312"/>
                  <a:pt x="438286" y="143927"/>
                </a:cubicBezTo>
                <a:lnTo>
                  <a:pt x="404723" y="123789"/>
                </a:lnTo>
                <a:cubicBezTo>
                  <a:pt x="399995" y="120956"/>
                  <a:pt x="393968" y="121722"/>
                  <a:pt x="390112" y="125590"/>
                </a:cubicBezTo>
                <a:close/>
                <a:moveTo>
                  <a:pt x="446890" y="332985"/>
                </a:moveTo>
                <a:cubicBezTo>
                  <a:pt x="434958" y="319836"/>
                  <a:pt x="428192" y="303214"/>
                  <a:pt x="428192" y="285416"/>
                </a:cubicBezTo>
                <a:cubicBezTo>
                  <a:pt x="428192" y="246104"/>
                  <a:pt x="460165" y="214132"/>
                  <a:pt x="499477" y="214132"/>
                </a:cubicBezTo>
                <a:cubicBezTo>
                  <a:pt x="507747" y="214132"/>
                  <a:pt x="515705" y="215808"/>
                  <a:pt x="523274" y="218510"/>
                </a:cubicBezTo>
                <a:lnTo>
                  <a:pt x="523283" y="332985"/>
                </a:lnTo>
                <a:lnTo>
                  <a:pt x="446890" y="332985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191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50">
            <a:extLst>
              <a:ext uri="{FF2B5EF4-FFF2-40B4-BE49-F238E27FC236}">
                <a16:creationId xmlns:a16="http://schemas.microsoft.com/office/drawing/2014/main" id="{608B08A3-EA31-0C4A-BC9D-B30DC0C227DF}"/>
              </a:ext>
            </a:extLst>
          </p:cNvPr>
          <p:cNvSpPr txBox="1"/>
          <p:nvPr/>
        </p:nvSpPr>
        <p:spPr>
          <a:xfrm>
            <a:off x="3700790" y="1022190"/>
            <a:ext cx="169761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 Infographics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3F28E76-CD48-5C4E-9636-E20383F0B93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E989AED9-5573-2544-8088-6BF4E09D2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971" y="4910877"/>
            <a:ext cx="3978843" cy="4261622"/>
          </a:xfrm>
          <a:custGeom>
            <a:avLst/>
            <a:gdLst>
              <a:gd name="T0" fmla="*/ 2358 w 4407"/>
              <a:gd name="T1" fmla="*/ 82 h 4717"/>
              <a:gd name="T2" fmla="*/ 2358 w 4407"/>
              <a:gd name="T3" fmla="*/ 82 h 4717"/>
              <a:gd name="T4" fmla="*/ 82 w 4407"/>
              <a:gd name="T5" fmla="*/ 2358 h 4717"/>
              <a:gd name="T6" fmla="*/ 2358 w 4407"/>
              <a:gd name="T7" fmla="*/ 4633 h 4717"/>
              <a:gd name="T8" fmla="*/ 4121 w 4407"/>
              <a:gd name="T9" fmla="*/ 3793 h 4717"/>
              <a:gd name="T10" fmla="*/ 4172 w 4407"/>
              <a:gd name="T11" fmla="*/ 3862 h 4717"/>
              <a:gd name="T12" fmla="*/ 2358 w 4407"/>
              <a:gd name="T13" fmla="*/ 4716 h 4717"/>
              <a:gd name="T14" fmla="*/ 0 w 4407"/>
              <a:gd name="T15" fmla="*/ 2358 h 4717"/>
              <a:gd name="T16" fmla="*/ 2358 w 4407"/>
              <a:gd name="T17" fmla="*/ 0 h 4717"/>
              <a:gd name="T18" fmla="*/ 4406 w 4407"/>
              <a:gd name="T19" fmla="*/ 1195 h 4717"/>
              <a:gd name="T20" fmla="*/ 4292 w 4407"/>
              <a:gd name="T21" fmla="*/ 1416 h 4717"/>
              <a:gd name="T22" fmla="*/ 4248 w 4407"/>
              <a:gd name="T23" fmla="*/ 1315 h 4717"/>
              <a:gd name="T24" fmla="*/ 4311 w 4407"/>
              <a:gd name="T25" fmla="*/ 1195 h 4717"/>
              <a:gd name="T26" fmla="*/ 2358 w 4407"/>
              <a:gd name="T27" fmla="*/ 82 h 4717"/>
              <a:gd name="T28" fmla="*/ 4178 w 4407"/>
              <a:gd name="T29" fmla="*/ 1713 h 4717"/>
              <a:gd name="T30" fmla="*/ 4178 w 4407"/>
              <a:gd name="T31" fmla="*/ 1713 h 4717"/>
              <a:gd name="T32" fmla="*/ 4406 w 4407"/>
              <a:gd name="T33" fmla="*/ 3521 h 4717"/>
              <a:gd name="T34" fmla="*/ 4298 w 4407"/>
              <a:gd name="T35" fmla="*/ 3691 h 4717"/>
              <a:gd name="T36" fmla="*/ 4248 w 4407"/>
              <a:gd name="T37" fmla="*/ 3616 h 4717"/>
              <a:gd name="T38" fmla="*/ 4311 w 4407"/>
              <a:gd name="T39" fmla="*/ 3521 h 4717"/>
              <a:gd name="T40" fmla="*/ 4134 w 4407"/>
              <a:gd name="T41" fmla="*/ 1580 h 4717"/>
              <a:gd name="T42" fmla="*/ 4178 w 4407"/>
              <a:gd name="T43" fmla="*/ 1713 h 4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07" h="4717">
                <a:moveTo>
                  <a:pt x="2358" y="82"/>
                </a:moveTo>
                <a:lnTo>
                  <a:pt x="2358" y="82"/>
                </a:lnTo>
                <a:cubicBezTo>
                  <a:pt x="1100" y="82"/>
                  <a:pt x="82" y="1100"/>
                  <a:pt x="82" y="2358"/>
                </a:cubicBezTo>
                <a:cubicBezTo>
                  <a:pt x="82" y="3616"/>
                  <a:pt x="1100" y="4633"/>
                  <a:pt x="2358" y="4633"/>
                </a:cubicBezTo>
                <a:cubicBezTo>
                  <a:pt x="3041" y="4633"/>
                  <a:pt x="3685" y="4324"/>
                  <a:pt x="4121" y="3793"/>
                </a:cubicBezTo>
                <a:cubicBezTo>
                  <a:pt x="4134" y="3818"/>
                  <a:pt x="4153" y="3843"/>
                  <a:pt x="4172" y="3862"/>
                </a:cubicBezTo>
                <a:cubicBezTo>
                  <a:pt x="3723" y="4399"/>
                  <a:pt x="3060" y="4716"/>
                  <a:pt x="2358" y="4716"/>
                </a:cubicBezTo>
                <a:cubicBezTo>
                  <a:pt x="1056" y="4716"/>
                  <a:pt x="0" y="3660"/>
                  <a:pt x="0" y="2358"/>
                </a:cubicBezTo>
                <a:cubicBezTo>
                  <a:pt x="0" y="1055"/>
                  <a:pt x="1056" y="0"/>
                  <a:pt x="2358" y="0"/>
                </a:cubicBezTo>
                <a:cubicBezTo>
                  <a:pt x="3217" y="0"/>
                  <a:pt x="3976" y="455"/>
                  <a:pt x="4406" y="1195"/>
                </a:cubicBezTo>
                <a:cubicBezTo>
                  <a:pt x="4362" y="1264"/>
                  <a:pt x="4324" y="1334"/>
                  <a:pt x="4292" y="1416"/>
                </a:cubicBezTo>
                <a:cubicBezTo>
                  <a:pt x="4273" y="1378"/>
                  <a:pt x="4260" y="1346"/>
                  <a:pt x="4248" y="1315"/>
                </a:cubicBezTo>
                <a:cubicBezTo>
                  <a:pt x="4267" y="1271"/>
                  <a:pt x="4286" y="1232"/>
                  <a:pt x="4311" y="1195"/>
                </a:cubicBezTo>
                <a:cubicBezTo>
                  <a:pt x="3900" y="499"/>
                  <a:pt x="3161" y="82"/>
                  <a:pt x="2358" y="82"/>
                </a:cubicBezTo>
                <a:close/>
                <a:moveTo>
                  <a:pt x="4178" y="1713"/>
                </a:moveTo>
                <a:lnTo>
                  <a:pt x="4178" y="1713"/>
                </a:lnTo>
                <a:cubicBezTo>
                  <a:pt x="3995" y="2326"/>
                  <a:pt x="4083" y="2971"/>
                  <a:pt x="4406" y="3521"/>
                </a:cubicBezTo>
                <a:cubicBezTo>
                  <a:pt x="4374" y="3578"/>
                  <a:pt x="4336" y="3635"/>
                  <a:pt x="4298" y="3691"/>
                </a:cubicBezTo>
                <a:cubicBezTo>
                  <a:pt x="4286" y="3666"/>
                  <a:pt x="4267" y="3641"/>
                  <a:pt x="4248" y="3616"/>
                </a:cubicBezTo>
                <a:cubicBezTo>
                  <a:pt x="4267" y="3590"/>
                  <a:pt x="4292" y="3552"/>
                  <a:pt x="4311" y="3521"/>
                </a:cubicBezTo>
                <a:cubicBezTo>
                  <a:pt x="3976" y="2933"/>
                  <a:pt x="3913" y="2219"/>
                  <a:pt x="4134" y="1580"/>
                </a:cubicBezTo>
                <a:cubicBezTo>
                  <a:pt x="4147" y="1624"/>
                  <a:pt x="4166" y="1669"/>
                  <a:pt x="4178" y="1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" name="Freeform 17">
            <a:extLst>
              <a:ext uri="{FF2B5EF4-FFF2-40B4-BE49-F238E27FC236}">
                <a16:creationId xmlns:a16="http://schemas.microsoft.com/office/drawing/2014/main" id="{0C8D0087-86A1-8B47-8F5D-15EC5F44A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086" y="4902911"/>
            <a:ext cx="5440538" cy="4265606"/>
          </a:xfrm>
          <a:custGeom>
            <a:avLst/>
            <a:gdLst>
              <a:gd name="T0" fmla="*/ 4962 w 6025"/>
              <a:gd name="T1" fmla="*/ 1024 h 4723"/>
              <a:gd name="T2" fmla="*/ 4962 w 6025"/>
              <a:gd name="T3" fmla="*/ 1024 h 4723"/>
              <a:gd name="T4" fmla="*/ 3022 w 6025"/>
              <a:gd name="T5" fmla="*/ 4722 h 4723"/>
              <a:gd name="T6" fmla="*/ 1075 w 6025"/>
              <a:gd name="T7" fmla="*/ 1030 h 4723"/>
              <a:gd name="T8" fmla="*/ 1125 w 6025"/>
              <a:gd name="T9" fmla="*/ 1100 h 4723"/>
              <a:gd name="T10" fmla="*/ 1056 w 6025"/>
              <a:gd name="T11" fmla="*/ 1213 h 4723"/>
              <a:gd name="T12" fmla="*/ 1233 w 6025"/>
              <a:gd name="T13" fmla="*/ 3122 h 4723"/>
              <a:gd name="T14" fmla="*/ 1189 w 6025"/>
              <a:gd name="T15" fmla="*/ 2983 h 4723"/>
              <a:gd name="T16" fmla="*/ 1005 w 6025"/>
              <a:gd name="T17" fmla="*/ 1289 h 4723"/>
              <a:gd name="T18" fmla="*/ 1005 w 6025"/>
              <a:gd name="T19" fmla="*/ 3432 h 4723"/>
              <a:gd name="T20" fmla="*/ 1075 w 6025"/>
              <a:gd name="T21" fmla="*/ 3293 h 4723"/>
              <a:gd name="T22" fmla="*/ 1119 w 6025"/>
              <a:gd name="T23" fmla="*/ 3394 h 4723"/>
              <a:gd name="T24" fmla="*/ 1056 w 6025"/>
              <a:gd name="T25" fmla="*/ 3514 h 4723"/>
              <a:gd name="T26" fmla="*/ 3022 w 6025"/>
              <a:gd name="T27" fmla="*/ 4639 h 4723"/>
              <a:gd name="T28" fmla="*/ 4969 w 6025"/>
              <a:gd name="T29" fmla="*/ 3520 h 4723"/>
              <a:gd name="T30" fmla="*/ 4912 w 6025"/>
              <a:gd name="T31" fmla="*/ 3413 h 4723"/>
              <a:gd name="T32" fmla="*/ 4956 w 6025"/>
              <a:gd name="T33" fmla="*/ 3312 h 4723"/>
              <a:gd name="T34" fmla="*/ 5019 w 6025"/>
              <a:gd name="T35" fmla="*/ 3438 h 4723"/>
              <a:gd name="T36" fmla="*/ 5026 w 6025"/>
              <a:gd name="T37" fmla="*/ 1277 h 4723"/>
              <a:gd name="T38" fmla="*/ 4842 w 6025"/>
              <a:gd name="T39" fmla="*/ 3015 h 4723"/>
              <a:gd name="T40" fmla="*/ 4798 w 6025"/>
              <a:gd name="T41" fmla="*/ 3148 h 4723"/>
              <a:gd name="T42" fmla="*/ 4975 w 6025"/>
              <a:gd name="T43" fmla="*/ 1201 h 4723"/>
              <a:gd name="T44" fmla="*/ 4906 w 6025"/>
              <a:gd name="T45" fmla="*/ 1093 h 4723"/>
              <a:gd name="T46" fmla="*/ 4962 w 6025"/>
              <a:gd name="T47" fmla="*/ 1024 h 4723"/>
              <a:gd name="T48" fmla="*/ 1207 w 6025"/>
              <a:gd name="T49" fmla="*/ 834 h 4723"/>
              <a:gd name="T50" fmla="*/ 1207 w 6025"/>
              <a:gd name="T51" fmla="*/ 834 h 4723"/>
              <a:gd name="T52" fmla="*/ 3015 w 6025"/>
              <a:gd name="T53" fmla="*/ 0 h 4723"/>
              <a:gd name="T54" fmla="*/ 4842 w 6025"/>
              <a:gd name="T55" fmla="*/ 859 h 4723"/>
              <a:gd name="T56" fmla="*/ 4792 w 6025"/>
              <a:gd name="T57" fmla="*/ 923 h 4723"/>
              <a:gd name="T58" fmla="*/ 3015 w 6025"/>
              <a:gd name="T59" fmla="*/ 82 h 4723"/>
              <a:gd name="T60" fmla="*/ 1258 w 6025"/>
              <a:gd name="T61" fmla="*/ 903 h 4723"/>
              <a:gd name="T62" fmla="*/ 1207 w 6025"/>
              <a:gd name="T63" fmla="*/ 834 h 4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025" h="4723">
                <a:moveTo>
                  <a:pt x="4962" y="1024"/>
                </a:moveTo>
                <a:lnTo>
                  <a:pt x="4962" y="1024"/>
                </a:lnTo>
                <a:cubicBezTo>
                  <a:pt x="6024" y="2560"/>
                  <a:pt x="4937" y="4722"/>
                  <a:pt x="3022" y="4722"/>
                </a:cubicBezTo>
                <a:cubicBezTo>
                  <a:pt x="1106" y="4722"/>
                  <a:pt x="0" y="2591"/>
                  <a:pt x="1075" y="1030"/>
                </a:cubicBezTo>
                <a:cubicBezTo>
                  <a:pt x="1094" y="1049"/>
                  <a:pt x="1113" y="1074"/>
                  <a:pt x="1125" y="1100"/>
                </a:cubicBezTo>
                <a:cubicBezTo>
                  <a:pt x="1100" y="1137"/>
                  <a:pt x="1081" y="1175"/>
                  <a:pt x="1056" y="1213"/>
                </a:cubicBezTo>
                <a:cubicBezTo>
                  <a:pt x="1378" y="1788"/>
                  <a:pt x="1442" y="2490"/>
                  <a:pt x="1233" y="3122"/>
                </a:cubicBezTo>
                <a:cubicBezTo>
                  <a:pt x="1214" y="3078"/>
                  <a:pt x="1201" y="3034"/>
                  <a:pt x="1189" y="2983"/>
                </a:cubicBezTo>
                <a:cubicBezTo>
                  <a:pt x="1347" y="2414"/>
                  <a:pt x="1277" y="1814"/>
                  <a:pt x="1005" y="1289"/>
                </a:cubicBezTo>
                <a:cubicBezTo>
                  <a:pt x="651" y="1959"/>
                  <a:pt x="651" y="2768"/>
                  <a:pt x="1005" y="3432"/>
                </a:cubicBezTo>
                <a:cubicBezTo>
                  <a:pt x="1030" y="3388"/>
                  <a:pt x="1056" y="3343"/>
                  <a:pt x="1075" y="3293"/>
                </a:cubicBezTo>
                <a:cubicBezTo>
                  <a:pt x="1088" y="3325"/>
                  <a:pt x="1100" y="3362"/>
                  <a:pt x="1119" y="3394"/>
                </a:cubicBezTo>
                <a:cubicBezTo>
                  <a:pt x="1100" y="3432"/>
                  <a:pt x="1081" y="3476"/>
                  <a:pt x="1056" y="3514"/>
                </a:cubicBezTo>
                <a:cubicBezTo>
                  <a:pt x="1467" y="4210"/>
                  <a:pt x="2213" y="4639"/>
                  <a:pt x="3022" y="4639"/>
                </a:cubicBezTo>
                <a:cubicBezTo>
                  <a:pt x="3844" y="4639"/>
                  <a:pt x="4564" y="4210"/>
                  <a:pt x="4969" y="3520"/>
                </a:cubicBezTo>
                <a:cubicBezTo>
                  <a:pt x="4950" y="3489"/>
                  <a:pt x="4931" y="3451"/>
                  <a:pt x="4912" y="3413"/>
                </a:cubicBezTo>
                <a:cubicBezTo>
                  <a:pt x="4924" y="3381"/>
                  <a:pt x="4943" y="3350"/>
                  <a:pt x="4956" y="3312"/>
                </a:cubicBezTo>
                <a:cubicBezTo>
                  <a:pt x="4975" y="3356"/>
                  <a:pt x="5000" y="3394"/>
                  <a:pt x="5019" y="3438"/>
                </a:cubicBezTo>
                <a:cubicBezTo>
                  <a:pt x="5380" y="2768"/>
                  <a:pt x="5386" y="1946"/>
                  <a:pt x="5026" y="1277"/>
                </a:cubicBezTo>
                <a:cubicBezTo>
                  <a:pt x="4735" y="1814"/>
                  <a:pt x="4672" y="2433"/>
                  <a:pt x="4842" y="3015"/>
                </a:cubicBezTo>
                <a:cubicBezTo>
                  <a:pt x="4830" y="3059"/>
                  <a:pt x="4817" y="3103"/>
                  <a:pt x="4798" y="3148"/>
                </a:cubicBezTo>
                <a:cubicBezTo>
                  <a:pt x="4577" y="2509"/>
                  <a:pt x="4640" y="1788"/>
                  <a:pt x="4975" y="1201"/>
                </a:cubicBezTo>
                <a:cubicBezTo>
                  <a:pt x="4950" y="1163"/>
                  <a:pt x="4931" y="1131"/>
                  <a:pt x="4906" y="1093"/>
                </a:cubicBezTo>
                <a:cubicBezTo>
                  <a:pt x="4924" y="1068"/>
                  <a:pt x="4943" y="1049"/>
                  <a:pt x="4962" y="1024"/>
                </a:cubicBezTo>
                <a:close/>
                <a:moveTo>
                  <a:pt x="1207" y="834"/>
                </a:moveTo>
                <a:lnTo>
                  <a:pt x="1207" y="834"/>
                </a:lnTo>
                <a:cubicBezTo>
                  <a:pt x="1656" y="303"/>
                  <a:pt x="2320" y="0"/>
                  <a:pt x="3015" y="0"/>
                </a:cubicBezTo>
                <a:cubicBezTo>
                  <a:pt x="3723" y="0"/>
                  <a:pt x="4393" y="316"/>
                  <a:pt x="4842" y="859"/>
                </a:cubicBezTo>
                <a:cubicBezTo>
                  <a:pt x="4792" y="923"/>
                  <a:pt x="4792" y="923"/>
                  <a:pt x="4792" y="923"/>
                </a:cubicBezTo>
                <a:cubicBezTo>
                  <a:pt x="4349" y="392"/>
                  <a:pt x="3704" y="82"/>
                  <a:pt x="3015" y="82"/>
                </a:cubicBezTo>
                <a:cubicBezTo>
                  <a:pt x="2333" y="82"/>
                  <a:pt x="1694" y="385"/>
                  <a:pt x="1258" y="903"/>
                </a:cubicBezTo>
                <a:cubicBezTo>
                  <a:pt x="1207" y="834"/>
                  <a:pt x="1207" y="834"/>
                  <a:pt x="1207" y="8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8" name="Freeform 18">
            <a:extLst>
              <a:ext uri="{FF2B5EF4-FFF2-40B4-BE49-F238E27FC236}">
                <a16:creationId xmlns:a16="http://schemas.microsoft.com/office/drawing/2014/main" id="{76612394-EA68-A94E-8AA0-777BBD778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4487" y="4910877"/>
            <a:ext cx="5364866" cy="4261622"/>
          </a:xfrm>
          <a:custGeom>
            <a:avLst/>
            <a:gdLst>
              <a:gd name="T0" fmla="*/ 2990 w 5942"/>
              <a:gd name="T1" fmla="*/ 82 h 4717"/>
              <a:gd name="T2" fmla="*/ 2990 w 5942"/>
              <a:gd name="T3" fmla="*/ 82 h 4717"/>
              <a:gd name="T4" fmla="*/ 4942 w 5942"/>
              <a:gd name="T5" fmla="*/ 1195 h 4717"/>
              <a:gd name="T6" fmla="*/ 4879 w 5942"/>
              <a:gd name="T7" fmla="*/ 1315 h 4717"/>
              <a:gd name="T8" fmla="*/ 4923 w 5942"/>
              <a:gd name="T9" fmla="*/ 1416 h 4717"/>
              <a:gd name="T10" fmla="*/ 4992 w 5942"/>
              <a:gd name="T11" fmla="*/ 1277 h 4717"/>
              <a:gd name="T12" fmla="*/ 4992 w 5942"/>
              <a:gd name="T13" fmla="*/ 3439 h 4717"/>
              <a:gd name="T14" fmla="*/ 4809 w 5942"/>
              <a:gd name="T15" fmla="*/ 1713 h 4717"/>
              <a:gd name="T16" fmla="*/ 4765 w 5942"/>
              <a:gd name="T17" fmla="*/ 1580 h 4717"/>
              <a:gd name="T18" fmla="*/ 4942 w 5942"/>
              <a:gd name="T19" fmla="*/ 3521 h 4717"/>
              <a:gd name="T20" fmla="*/ 2990 w 5942"/>
              <a:gd name="T21" fmla="*/ 4633 h 4717"/>
              <a:gd name="T22" fmla="*/ 1036 w 5942"/>
              <a:gd name="T23" fmla="*/ 3521 h 4717"/>
              <a:gd name="T24" fmla="*/ 1213 w 5942"/>
              <a:gd name="T25" fmla="*/ 1580 h 4717"/>
              <a:gd name="T26" fmla="*/ 1169 w 5942"/>
              <a:gd name="T27" fmla="*/ 1713 h 4717"/>
              <a:gd name="T28" fmla="*/ 986 w 5942"/>
              <a:gd name="T29" fmla="*/ 3432 h 4717"/>
              <a:gd name="T30" fmla="*/ 986 w 5942"/>
              <a:gd name="T31" fmla="*/ 1277 h 4717"/>
              <a:gd name="T32" fmla="*/ 1055 w 5942"/>
              <a:gd name="T33" fmla="*/ 1416 h 4717"/>
              <a:gd name="T34" fmla="*/ 1100 w 5942"/>
              <a:gd name="T35" fmla="*/ 1315 h 4717"/>
              <a:gd name="T36" fmla="*/ 1036 w 5942"/>
              <a:gd name="T37" fmla="*/ 1195 h 4717"/>
              <a:gd name="T38" fmla="*/ 2990 w 5942"/>
              <a:gd name="T39" fmla="*/ 82 h 4717"/>
              <a:gd name="T40" fmla="*/ 2990 w 5942"/>
              <a:gd name="T41" fmla="*/ 0 h 4717"/>
              <a:gd name="T42" fmla="*/ 2990 w 5942"/>
              <a:gd name="T43" fmla="*/ 0 h 4717"/>
              <a:gd name="T44" fmla="*/ 1017 w 5942"/>
              <a:gd name="T45" fmla="*/ 3654 h 4717"/>
              <a:gd name="T46" fmla="*/ 2990 w 5942"/>
              <a:gd name="T47" fmla="*/ 4716 h 4717"/>
              <a:gd name="T48" fmla="*/ 5024 w 5942"/>
              <a:gd name="T49" fmla="*/ 3546 h 4717"/>
              <a:gd name="T50" fmla="*/ 2990 w 5942"/>
              <a:gd name="T51" fmla="*/ 0 h 4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42" h="4717">
                <a:moveTo>
                  <a:pt x="2990" y="82"/>
                </a:moveTo>
                <a:lnTo>
                  <a:pt x="2990" y="82"/>
                </a:lnTo>
                <a:cubicBezTo>
                  <a:pt x="3792" y="82"/>
                  <a:pt x="4531" y="499"/>
                  <a:pt x="4942" y="1195"/>
                </a:cubicBezTo>
                <a:cubicBezTo>
                  <a:pt x="4923" y="1232"/>
                  <a:pt x="4898" y="1271"/>
                  <a:pt x="4879" y="1315"/>
                </a:cubicBezTo>
                <a:cubicBezTo>
                  <a:pt x="4898" y="1346"/>
                  <a:pt x="4910" y="1378"/>
                  <a:pt x="4923" y="1416"/>
                </a:cubicBezTo>
                <a:cubicBezTo>
                  <a:pt x="4942" y="1365"/>
                  <a:pt x="4967" y="1321"/>
                  <a:pt x="4992" y="1277"/>
                </a:cubicBezTo>
                <a:cubicBezTo>
                  <a:pt x="5353" y="1947"/>
                  <a:pt x="5353" y="2769"/>
                  <a:pt x="4992" y="3439"/>
                </a:cubicBezTo>
                <a:cubicBezTo>
                  <a:pt x="4708" y="2908"/>
                  <a:pt x="4645" y="2294"/>
                  <a:pt x="4809" y="1713"/>
                </a:cubicBezTo>
                <a:cubicBezTo>
                  <a:pt x="4797" y="1669"/>
                  <a:pt x="4784" y="1624"/>
                  <a:pt x="4765" y="1580"/>
                </a:cubicBezTo>
                <a:cubicBezTo>
                  <a:pt x="4544" y="2219"/>
                  <a:pt x="4607" y="2933"/>
                  <a:pt x="4942" y="3521"/>
                </a:cubicBezTo>
                <a:cubicBezTo>
                  <a:pt x="4537" y="4210"/>
                  <a:pt x="3792" y="4633"/>
                  <a:pt x="2990" y="4633"/>
                </a:cubicBezTo>
                <a:cubicBezTo>
                  <a:pt x="2187" y="4633"/>
                  <a:pt x="1447" y="4210"/>
                  <a:pt x="1036" y="3521"/>
                </a:cubicBezTo>
                <a:cubicBezTo>
                  <a:pt x="1371" y="2933"/>
                  <a:pt x="1435" y="2219"/>
                  <a:pt x="1213" y="1580"/>
                </a:cubicBezTo>
                <a:cubicBezTo>
                  <a:pt x="1194" y="1624"/>
                  <a:pt x="1182" y="1669"/>
                  <a:pt x="1169" y="1713"/>
                </a:cubicBezTo>
                <a:cubicBezTo>
                  <a:pt x="1340" y="2294"/>
                  <a:pt x="1270" y="2908"/>
                  <a:pt x="986" y="3432"/>
                </a:cubicBezTo>
                <a:cubicBezTo>
                  <a:pt x="625" y="2769"/>
                  <a:pt x="625" y="1947"/>
                  <a:pt x="986" y="1277"/>
                </a:cubicBezTo>
                <a:cubicBezTo>
                  <a:pt x="1011" y="1321"/>
                  <a:pt x="1036" y="1365"/>
                  <a:pt x="1055" y="1416"/>
                </a:cubicBezTo>
                <a:cubicBezTo>
                  <a:pt x="1068" y="1378"/>
                  <a:pt x="1087" y="1346"/>
                  <a:pt x="1100" y="1315"/>
                </a:cubicBezTo>
                <a:cubicBezTo>
                  <a:pt x="1081" y="1271"/>
                  <a:pt x="1055" y="1232"/>
                  <a:pt x="1036" y="1195"/>
                </a:cubicBezTo>
                <a:cubicBezTo>
                  <a:pt x="1441" y="505"/>
                  <a:pt x="2193" y="82"/>
                  <a:pt x="2990" y="82"/>
                </a:cubicBezTo>
                <a:close/>
                <a:moveTo>
                  <a:pt x="2990" y="0"/>
                </a:moveTo>
                <a:lnTo>
                  <a:pt x="2990" y="0"/>
                </a:lnTo>
                <a:cubicBezTo>
                  <a:pt x="1100" y="0"/>
                  <a:pt x="0" y="2111"/>
                  <a:pt x="1017" y="3654"/>
                </a:cubicBezTo>
                <a:cubicBezTo>
                  <a:pt x="1447" y="4305"/>
                  <a:pt x="2212" y="4716"/>
                  <a:pt x="2990" y="4716"/>
                </a:cubicBezTo>
                <a:cubicBezTo>
                  <a:pt x="3817" y="4716"/>
                  <a:pt x="4607" y="4254"/>
                  <a:pt x="5024" y="3546"/>
                </a:cubicBezTo>
                <a:cubicBezTo>
                  <a:pt x="5941" y="2010"/>
                  <a:pt x="4815" y="0"/>
                  <a:pt x="29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9" name="Freeform 19">
            <a:extLst>
              <a:ext uri="{FF2B5EF4-FFF2-40B4-BE49-F238E27FC236}">
                <a16:creationId xmlns:a16="http://schemas.microsoft.com/office/drawing/2014/main" id="{681F5BB7-6E6E-F846-AA4D-684A17B5E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8112" y="4902911"/>
            <a:ext cx="5444520" cy="4265606"/>
          </a:xfrm>
          <a:custGeom>
            <a:avLst/>
            <a:gdLst>
              <a:gd name="T0" fmla="*/ 4963 w 6026"/>
              <a:gd name="T1" fmla="*/ 1024 h 4723"/>
              <a:gd name="T2" fmla="*/ 4963 w 6026"/>
              <a:gd name="T3" fmla="*/ 1024 h 4723"/>
              <a:gd name="T4" fmla="*/ 3022 w 6026"/>
              <a:gd name="T5" fmla="*/ 4722 h 4723"/>
              <a:gd name="T6" fmla="*/ 1075 w 6026"/>
              <a:gd name="T7" fmla="*/ 1030 h 4723"/>
              <a:gd name="T8" fmla="*/ 1125 w 6026"/>
              <a:gd name="T9" fmla="*/ 1100 h 4723"/>
              <a:gd name="T10" fmla="*/ 1056 w 6026"/>
              <a:gd name="T11" fmla="*/ 1213 h 4723"/>
              <a:gd name="T12" fmla="*/ 1233 w 6026"/>
              <a:gd name="T13" fmla="*/ 3122 h 4723"/>
              <a:gd name="T14" fmla="*/ 1189 w 6026"/>
              <a:gd name="T15" fmla="*/ 2983 h 4723"/>
              <a:gd name="T16" fmla="*/ 1006 w 6026"/>
              <a:gd name="T17" fmla="*/ 1289 h 4723"/>
              <a:gd name="T18" fmla="*/ 1006 w 6026"/>
              <a:gd name="T19" fmla="*/ 3432 h 4723"/>
              <a:gd name="T20" fmla="*/ 1075 w 6026"/>
              <a:gd name="T21" fmla="*/ 3293 h 4723"/>
              <a:gd name="T22" fmla="*/ 1119 w 6026"/>
              <a:gd name="T23" fmla="*/ 3394 h 4723"/>
              <a:gd name="T24" fmla="*/ 1056 w 6026"/>
              <a:gd name="T25" fmla="*/ 3514 h 4723"/>
              <a:gd name="T26" fmla="*/ 3022 w 6026"/>
              <a:gd name="T27" fmla="*/ 4639 h 4723"/>
              <a:gd name="T28" fmla="*/ 4975 w 6026"/>
              <a:gd name="T29" fmla="*/ 3520 h 4723"/>
              <a:gd name="T30" fmla="*/ 4912 w 6026"/>
              <a:gd name="T31" fmla="*/ 3413 h 4723"/>
              <a:gd name="T32" fmla="*/ 4956 w 6026"/>
              <a:gd name="T33" fmla="*/ 3312 h 4723"/>
              <a:gd name="T34" fmla="*/ 5019 w 6026"/>
              <a:gd name="T35" fmla="*/ 3438 h 4723"/>
              <a:gd name="T36" fmla="*/ 5026 w 6026"/>
              <a:gd name="T37" fmla="*/ 1277 h 4723"/>
              <a:gd name="T38" fmla="*/ 4842 w 6026"/>
              <a:gd name="T39" fmla="*/ 3015 h 4723"/>
              <a:gd name="T40" fmla="*/ 4798 w 6026"/>
              <a:gd name="T41" fmla="*/ 3148 h 4723"/>
              <a:gd name="T42" fmla="*/ 4975 w 6026"/>
              <a:gd name="T43" fmla="*/ 1201 h 4723"/>
              <a:gd name="T44" fmla="*/ 4912 w 6026"/>
              <a:gd name="T45" fmla="*/ 1093 h 4723"/>
              <a:gd name="T46" fmla="*/ 4963 w 6026"/>
              <a:gd name="T47" fmla="*/ 1024 h 4723"/>
              <a:gd name="T48" fmla="*/ 1208 w 6026"/>
              <a:gd name="T49" fmla="*/ 834 h 4723"/>
              <a:gd name="T50" fmla="*/ 1208 w 6026"/>
              <a:gd name="T51" fmla="*/ 834 h 4723"/>
              <a:gd name="T52" fmla="*/ 3016 w 6026"/>
              <a:gd name="T53" fmla="*/ 0 h 4723"/>
              <a:gd name="T54" fmla="*/ 4842 w 6026"/>
              <a:gd name="T55" fmla="*/ 859 h 4723"/>
              <a:gd name="T56" fmla="*/ 4792 w 6026"/>
              <a:gd name="T57" fmla="*/ 923 h 4723"/>
              <a:gd name="T58" fmla="*/ 3016 w 6026"/>
              <a:gd name="T59" fmla="*/ 82 h 4723"/>
              <a:gd name="T60" fmla="*/ 1258 w 6026"/>
              <a:gd name="T61" fmla="*/ 903 h 4723"/>
              <a:gd name="T62" fmla="*/ 1208 w 6026"/>
              <a:gd name="T63" fmla="*/ 834 h 4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026" h="4723">
                <a:moveTo>
                  <a:pt x="4963" y="1024"/>
                </a:moveTo>
                <a:lnTo>
                  <a:pt x="4963" y="1024"/>
                </a:lnTo>
                <a:cubicBezTo>
                  <a:pt x="6025" y="2560"/>
                  <a:pt x="4937" y="4722"/>
                  <a:pt x="3022" y="4722"/>
                </a:cubicBezTo>
                <a:cubicBezTo>
                  <a:pt x="1107" y="4722"/>
                  <a:pt x="0" y="2591"/>
                  <a:pt x="1075" y="1030"/>
                </a:cubicBezTo>
                <a:cubicBezTo>
                  <a:pt x="1094" y="1049"/>
                  <a:pt x="1113" y="1074"/>
                  <a:pt x="1125" y="1100"/>
                </a:cubicBezTo>
                <a:cubicBezTo>
                  <a:pt x="1107" y="1137"/>
                  <a:pt x="1081" y="1175"/>
                  <a:pt x="1056" y="1213"/>
                </a:cubicBezTo>
                <a:cubicBezTo>
                  <a:pt x="1385" y="1788"/>
                  <a:pt x="1448" y="2490"/>
                  <a:pt x="1233" y="3122"/>
                </a:cubicBezTo>
                <a:cubicBezTo>
                  <a:pt x="1214" y="3078"/>
                  <a:pt x="1201" y="3034"/>
                  <a:pt x="1189" y="2983"/>
                </a:cubicBezTo>
                <a:cubicBezTo>
                  <a:pt x="1347" y="2414"/>
                  <a:pt x="1284" y="1814"/>
                  <a:pt x="1006" y="1289"/>
                </a:cubicBezTo>
                <a:cubicBezTo>
                  <a:pt x="652" y="1959"/>
                  <a:pt x="652" y="2768"/>
                  <a:pt x="1006" y="3432"/>
                </a:cubicBezTo>
                <a:cubicBezTo>
                  <a:pt x="1031" y="3388"/>
                  <a:pt x="1056" y="3343"/>
                  <a:pt x="1075" y="3293"/>
                </a:cubicBezTo>
                <a:cubicBezTo>
                  <a:pt x="1088" y="3325"/>
                  <a:pt x="1107" y="3362"/>
                  <a:pt x="1119" y="3394"/>
                </a:cubicBezTo>
                <a:cubicBezTo>
                  <a:pt x="1100" y="3432"/>
                  <a:pt x="1081" y="3476"/>
                  <a:pt x="1056" y="3514"/>
                </a:cubicBezTo>
                <a:cubicBezTo>
                  <a:pt x="1467" y="4210"/>
                  <a:pt x="2213" y="4639"/>
                  <a:pt x="3022" y="4639"/>
                </a:cubicBezTo>
                <a:cubicBezTo>
                  <a:pt x="3844" y="4639"/>
                  <a:pt x="4564" y="4210"/>
                  <a:pt x="4975" y="3520"/>
                </a:cubicBezTo>
                <a:cubicBezTo>
                  <a:pt x="4950" y="3489"/>
                  <a:pt x="4931" y="3451"/>
                  <a:pt x="4912" y="3413"/>
                </a:cubicBezTo>
                <a:cubicBezTo>
                  <a:pt x="4931" y="3381"/>
                  <a:pt x="4944" y="3350"/>
                  <a:pt x="4956" y="3312"/>
                </a:cubicBezTo>
                <a:cubicBezTo>
                  <a:pt x="4975" y="3356"/>
                  <a:pt x="5001" y="3394"/>
                  <a:pt x="5019" y="3438"/>
                </a:cubicBezTo>
                <a:cubicBezTo>
                  <a:pt x="5386" y="2768"/>
                  <a:pt x="5386" y="1946"/>
                  <a:pt x="5026" y="1277"/>
                </a:cubicBezTo>
                <a:cubicBezTo>
                  <a:pt x="4741" y="1814"/>
                  <a:pt x="4672" y="2433"/>
                  <a:pt x="4842" y="3015"/>
                </a:cubicBezTo>
                <a:cubicBezTo>
                  <a:pt x="4830" y="3059"/>
                  <a:pt x="4817" y="3103"/>
                  <a:pt x="4798" y="3148"/>
                </a:cubicBezTo>
                <a:cubicBezTo>
                  <a:pt x="4577" y="2509"/>
                  <a:pt x="4640" y="1788"/>
                  <a:pt x="4975" y="1201"/>
                </a:cubicBezTo>
                <a:cubicBezTo>
                  <a:pt x="4956" y="1163"/>
                  <a:pt x="4931" y="1131"/>
                  <a:pt x="4912" y="1093"/>
                </a:cubicBezTo>
                <a:cubicBezTo>
                  <a:pt x="4925" y="1068"/>
                  <a:pt x="4944" y="1049"/>
                  <a:pt x="4963" y="1024"/>
                </a:cubicBezTo>
                <a:close/>
                <a:moveTo>
                  <a:pt x="1208" y="834"/>
                </a:moveTo>
                <a:lnTo>
                  <a:pt x="1208" y="834"/>
                </a:lnTo>
                <a:cubicBezTo>
                  <a:pt x="1656" y="303"/>
                  <a:pt x="2320" y="0"/>
                  <a:pt x="3016" y="0"/>
                </a:cubicBezTo>
                <a:cubicBezTo>
                  <a:pt x="3724" y="0"/>
                  <a:pt x="4394" y="316"/>
                  <a:pt x="4842" y="859"/>
                </a:cubicBezTo>
                <a:cubicBezTo>
                  <a:pt x="4792" y="923"/>
                  <a:pt x="4792" y="923"/>
                  <a:pt x="4792" y="923"/>
                </a:cubicBezTo>
                <a:cubicBezTo>
                  <a:pt x="4349" y="392"/>
                  <a:pt x="3705" y="82"/>
                  <a:pt x="3016" y="82"/>
                </a:cubicBezTo>
                <a:cubicBezTo>
                  <a:pt x="2333" y="82"/>
                  <a:pt x="1701" y="385"/>
                  <a:pt x="1258" y="903"/>
                </a:cubicBezTo>
                <a:cubicBezTo>
                  <a:pt x="1208" y="834"/>
                  <a:pt x="1208" y="834"/>
                  <a:pt x="1208" y="8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0" name="Freeform 20">
            <a:extLst>
              <a:ext uri="{FF2B5EF4-FFF2-40B4-BE49-F238E27FC236}">
                <a16:creationId xmlns:a16="http://schemas.microsoft.com/office/drawing/2014/main" id="{F547CF9D-88D4-F444-B3D0-2C40056E0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7872" y="4910877"/>
            <a:ext cx="3986806" cy="4261622"/>
          </a:xfrm>
          <a:custGeom>
            <a:avLst/>
            <a:gdLst>
              <a:gd name="T0" fmla="*/ 2055 w 4414"/>
              <a:gd name="T1" fmla="*/ 82 h 4717"/>
              <a:gd name="T2" fmla="*/ 2055 w 4414"/>
              <a:gd name="T3" fmla="*/ 82 h 4717"/>
              <a:gd name="T4" fmla="*/ 4330 w 4414"/>
              <a:gd name="T5" fmla="*/ 2358 h 4717"/>
              <a:gd name="T6" fmla="*/ 2055 w 4414"/>
              <a:gd name="T7" fmla="*/ 4633 h 4717"/>
              <a:gd name="T8" fmla="*/ 291 w 4414"/>
              <a:gd name="T9" fmla="*/ 3793 h 4717"/>
              <a:gd name="T10" fmla="*/ 241 w 4414"/>
              <a:gd name="T11" fmla="*/ 3862 h 4717"/>
              <a:gd name="T12" fmla="*/ 2055 w 4414"/>
              <a:gd name="T13" fmla="*/ 4716 h 4717"/>
              <a:gd name="T14" fmla="*/ 4413 w 4414"/>
              <a:gd name="T15" fmla="*/ 2358 h 4717"/>
              <a:gd name="T16" fmla="*/ 2055 w 4414"/>
              <a:gd name="T17" fmla="*/ 0 h 4717"/>
              <a:gd name="T18" fmla="*/ 0 w 4414"/>
              <a:gd name="T19" fmla="*/ 1195 h 4717"/>
              <a:gd name="T20" fmla="*/ 121 w 4414"/>
              <a:gd name="T21" fmla="*/ 1416 h 4717"/>
              <a:gd name="T22" fmla="*/ 165 w 4414"/>
              <a:gd name="T23" fmla="*/ 1315 h 4717"/>
              <a:gd name="T24" fmla="*/ 102 w 4414"/>
              <a:gd name="T25" fmla="*/ 1195 h 4717"/>
              <a:gd name="T26" fmla="*/ 2055 w 4414"/>
              <a:gd name="T27" fmla="*/ 82 h 4717"/>
              <a:gd name="T28" fmla="*/ 228 w 4414"/>
              <a:gd name="T29" fmla="*/ 1713 h 4717"/>
              <a:gd name="T30" fmla="*/ 228 w 4414"/>
              <a:gd name="T31" fmla="*/ 1713 h 4717"/>
              <a:gd name="T32" fmla="*/ 0 w 4414"/>
              <a:gd name="T33" fmla="*/ 3521 h 4717"/>
              <a:gd name="T34" fmla="*/ 108 w 4414"/>
              <a:gd name="T35" fmla="*/ 3691 h 4717"/>
              <a:gd name="T36" fmla="*/ 158 w 4414"/>
              <a:gd name="T37" fmla="*/ 3616 h 4717"/>
              <a:gd name="T38" fmla="*/ 102 w 4414"/>
              <a:gd name="T39" fmla="*/ 3521 h 4717"/>
              <a:gd name="T40" fmla="*/ 279 w 4414"/>
              <a:gd name="T41" fmla="*/ 1580 h 4717"/>
              <a:gd name="T42" fmla="*/ 228 w 4414"/>
              <a:gd name="T43" fmla="*/ 1713 h 4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14" h="4717">
                <a:moveTo>
                  <a:pt x="2055" y="82"/>
                </a:moveTo>
                <a:lnTo>
                  <a:pt x="2055" y="82"/>
                </a:lnTo>
                <a:cubicBezTo>
                  <a:pt x="3307" y="82"/>
                  <a:pt x="4330" y="1100"/>
                  <a:pt x="4330" y="2358"/>
                </a:cubicBezTo>
                <a:cubicBezTo>
                  <a:pt x="4330" y="3616"/>
                  <a:pt x="3307" y="4633"/>
                  <a:pt x="2055" y="4633"/>
                </a:cubicBezTo>
                <a:cubicBezTo>
                  <a:pt x="1366" y="4633"/>
                  <a:pt x="721" y="4324"/>
                  <a:pt x="291" y="3793"/>
                </a:cubicBezTo>
                <a:cubicBezTo>
                  <a:pt x="272" y="3818"/>
                  <a:pt x="260" y="3843"/>
                  <a:pt x="241" y="3862"/>
                </a:cubicBezTo>
                <a:cubicBezTo>
                  <a:pt x="689" y="4399"/>
                  <a:pt x="1347" y="4716"/>
                  <a:pt x="2055" y="4716"/>
                </a:cubicBezTo>
                <a:cubicBezTo>
                  <a:pt x="3357" y="4716"/>
                  <a:pt x="4413" y="3660"/>
                  <a:pt x="4413" y="2358"/>
                </a:cubicBezTo>
                <a:cubicBezTo>
                  <a:pt x="4413" y="1055"/>
                  <a:pt x="3357" y="0"/>
                  <a:pt x="2055" y="0"/>
                </a:cubicBezTo>
                <a:cubicBezTo>
                  <a:pt x="1195" y="0"/>
                  <a:pt x="430" y="455"/>
                  <a:pt x="0" y="1195"/>
                </a:cubicBezTo>
                <a:cubicBezTo>
                  <a:pt x="45" y="1264"/>
                  <a:pt x="83" y="1334"/>
                  <a:pt x="121" y="1416"/>
                </a:cubicBezTo>
                <a:cubicBezTo>
                  <a:pt x="133" y="1378"/>
                  <a:pt x="146" y="1346"/>
                  <a:pt x="165" y="1315"/>
                </a:cubicBezTo>
                <a:cubicBezTo>
                  <a:pt x="146" y="1271"/>
                  <a:pt x="121" y="1232"/>
                  <a:pt x="102" y="1195"/>
                </a:cubicBezTo>
                <a:cubicBezTo>
                  <a:pt x="512" y="499"/>
                  <a:pt x="1252" y="82"/>
                  <a:pt x="2055" y="82"/>
                </a:cubicBezTo>
                <a:close/>
                <a:moveTo>
                  <a:pt x="228" y="1713"/>
                </a:moveTo>
                <a:lnTo>
                  <a:pt x="228" y="1713"/>
                </a:lnTo>
                <a:cubicBezTo>
                  <a:pt x="411" y="2326"/>
                  <a:pt x="323" y="2971"/>
                  <a:pt x="0" y="3521"/>
                </a:cubicBezTo>
                <a:cubicBezTo>
                  <a:pt x="38" y="3578"/>
                  <a:pt x="70" y="3635"/>
                  <a:pt x="108" y="3691"/>
                </a:cubicBezTo>
                <a:cubicBezTo>
                  <a:pt x="127" y="3666"/>
                  <a:pt x="146" y="3641"/>
                  <a:pt x="158" y="3616"/>
                </a:cubicBezTo>
                <a:cubicBezTo>
                  <a:pt x="140" y="3590"/>
                  <a:pt x="121" y="3552"/>
                  <a:pt x="102" y="3521"/>
                </a:cubicBezTo>
                <a:cubicBezTo>
                  <a:pt x="430" y="2933"/>
                  <a:pt x="500" y="2219"/>
                  <a:pt x="279" y="1580"/>
                </a:cubicBezTo>
                <a:cubicBezTo>
                  <a:pt x="260" y="1624"/>
                  <a:pt x="247" y="1669"/>
                  <a:pt x="228" y="171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" name="Freeform 21">
            <a:extLst>
              <a:ext uri="{FF2B5EF4-FFF2-40B4-BE49-F238E27FC236}">
                <a16:creationId xmlns:a16="http://schemas.microsoft.com/office/drawing/2014/main" id="{BBD04025-2D9C-5943-B628-300CF7AB1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6273" y="5341022"/>
            <a:ext cx="1087312" cy="1087312"/>
          </a:xfrm>
          <a:custGeom>
            <a:avLst/>
            <a:gdLst>
              <a:gd name="T0" fmla="*/ 601 w 1202"/>
              <a:gd name="T1" fmla="*/ 0 h 1202"/>
              <a:gd name="T2" fmla="*/ 601 w 1202"/>
              <a:gd name="T3" fmla="*/ 0 h 1202"/>
              <a:gd name="T4" fmla="*/ 1201 w 1202"/>
              <a:gd name="T5" fmla="*/ 601 h 1202"/>
              <a:gd name="T6" fmla="*/ 601 w 1202"/>
              <a:gd name="T7" fmla="*/ 1201 h 1202"/>
              <a:gd name="T8" fmla="*/ 0 w 1202"/>
              <a:gd name="T9" fmla="*/ 601 h 1202"/>
              <a:gd name="T10" fmla="*/ 601 w 1202"/>
              <a:gd name="T11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2" h="1202">
                <a:moveTo>
                  <a:pt x="601" y="0"/>
                </a:moveTo>
                <a:lnTo>
                  <a:pt x="601" y="0"/>
                </a:lnTo>
                <a:cubicBezTo>
                  <a:pt x="930" y="0"/>
                  <a:pt x="1201" y="272"/>
                  <a:pt x="1201" y="601"/>
                </a:cubicBezTo>
                <a:cubicBezTo>
                  <a:pt x="1201" y="936"/>
                  <a:pt x="930" y="1201"/>
                  <a:pt x="601" y="1201"/>
                </a:cubicBezTo>
                <a:cubicBezTo>
                  <a:pt x="272" y="1201"/>
                  <a:pt x="0" y="936"/>
                  <a:pt x="0" y="601"/>
                </a:cubicBezTo>
                <a:cubicBezTo>
                  <a:pt x="0" y="272"/>
                  <a:pt x="272" y="0"/>
                  <a:pt x="60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2" name="Freeform 22">
            <a:extLst>
              <a:ext uri="{FF2B5EF4-FFF2-40B4-BE49-F238E27FC236}">
                <a16:creationId xmlns:a16="http://schemas.microsoft.com/office/drawing/2014/main" id="{2219F3AB-6311-D44D-B8A6-3C9A91FC8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674" y="5341022"/>
            <a:ext cx="1087312" cy="1087312"/>
          </a:xfrm>
          <a:custGeom>
            <a:avLst/>
            <a:gdLst>
              <a:gd name="T0" fmla="*/ 600 w 1202"/>
              <a:gd name="T1" fmla="*/ 0 h 1202"/>
              <a:gd name="T2" fmla="*/ 600 w 1202"/>
              <a:gd name="T3" fmla="*/ 0 h 1202"/>
              <a:gd name="T4" fmla="*/ 1201 w 1202"/>
              <a:gd name="T5" fmla="*/ 601 h 1202"/>
              <a:gd name="T6" fmla="*/ 600 w 1202"/>
              <a:gd name="T7" fmla="*/ 1201 h 1202"/>
              <a:gd name="T8" fmla="*/ 0 w 1202"/>
              <a:gd name="T9" fmla="*/ 601 h 1202"/>
              <a:gd name="T10" fmla="*/ 600 w 1202"/>
              <a:gd name="T11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2" h="1202">
                <a:moveTo>
                  <a:pt x="600" y="0"/>
                </a:moveTo>
                <a:lnTo>
                  <a:pt x="600" y="0"/>
                </a:lnTo>
                <a:cubicBezTo>
                  <a:pt x="929" y="0"/>
                  <a:pt x="1201" y="272"/>
                  <a:pt x="1201" y="601"/>
                </a:cubicBezTo>
                <a:cubicBezTo>
                  <a:pt x="1201" y="936"/>
                  <a:pt x="929" y="1201"/>
                  <a:pt x="600" y="1201"/>
                </a:cubicBezTo>
                <a:cubicBezTo>
                  <a:pt x="265" y="1201"/>
                  <a:pt x="0" y="936"/>
                  <a:pt x="0" y="601"/>
                </a:cubicBezTo>
                <a:cubicBezTo>
                  <a:pt x="0" y="272"/>
                  <a:pt x="265" y="0"/>
                  <a:pt x="60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01C708A5-97FC-814A-91E3-91A4DADD0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7074" y="5341022"/>
            <a:ext cx="1087312" cy="1087312"/>
          </a:xfrm>
          <a:custGeom>
            <a:avLst/>
            <a:gdLst>
              <a:gd name="T0" fmla="*/ 600 w 1202"/>
              <a:gd name="T1" fmla="*/ 0 h 1202"/>
              <a:gd name="T2" fmla="*/ 600 w 1202"/>
              <a:gd name="T3" fmla="*/ 0 h 1202"/>
              <a:gd name="T4" fmla="*/ 1201 w 1202"/>
              <a:gd name="T5" fmla="*/ 601 h 1202"/>
              <a:gd name="T6" fmla="*/ 600 w 1202"/>
              <a:gd name="T7" fmla="*/ 1201 h 1202"/>
              <a:gd name="T8" fmla="*/ 0 w 1202"/>
              <a:gd name="T9" fmla="*/ 601 h 1202"/>
              <a:gd name="T10" fmla="*/ 600 w 1202"/>
              <a:gd name="T11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2" h="1202">
                <a:moveTo>
                  <a:pt x="600" y="0"/>
                </a:moveTo>
                <a:lnTo>
                  <a:pt x="600" y="0"/>
                </a:lnTo>
                <a:cubicBezTo>
                  <a:pt x="935" y="0"/>
                  <a:pt x="1201" y="272"/>
                  <a:pt x="1201" y="601"/>
                </a:cubicBezTo>
                <a:cubicBezTo>
                  <a:pt x="1201" y="936"/>
                  <a:pt x="935" y="1201"/>
                  <a:pt x="600" y="1201"/>
                </a:cubicBezTo>
                <a:cubicBezTo>
                  <a:pt x="272" y="1201"/>
                  <a:pt x="0" y="936"/>
                  <a:pt x="0" y="601"/>
                </a:cubicBezTo>
                <a:cubicBezTo>
                  <a:pt x="0" y="272"/>
                  <a:pt x="272" y="0"/>
                  <a:pt x="60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461CC42F-BE39-1B4D-B7C0-94513D3BF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6459" y="5341022"/>
            <a:ext cx="1087310" cy="1087312"/>
          </a:xfrm>
          <a:custGeom>
            <a:avLst/>
            <a:gdLst>
              <a:gd name="T0" fmla="*/ 601 w 1202"/>
              <a:gd name="T1" fmla="*/ 0 h 1202"/>
              <a:gd name="T2" fmla="*/ 601 w 1202"/>
              <a:gd name="T3" fmla="*/ 0 h 1202"/>
              <a:gd name="T4" fmla="*/ 1201 w 1202"/>
              <a:gd name="T5" fmla="*/ 601 h 1202"/>
              <a:gd name="T6" fmla="*/ 601 w 1202"/>
              <a:gd name="T7" fmla="*/ 1201 h 1202"/>
              <a:gd name="T8" fmla="*/ 0 w 1202"/>
              <a:gd name="T9" fmla="*/ 601 h 1202"/>
              <a:gd name="T10" fmla="*/ 601 w 1202"/>
              <a:gd name="T11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2" h="1202">
                <a:moveTo>
                  <a:pt x="601" y="0"/>
                </a:moveTo>
                <a:lnTo>
                  <a:pt x="601" y="0"/>
                </a:lnTo>
                <a:cubicBezTo>
                  <a:pt x="930" y="0"/>
                  <a:pt x="1201" y="272"/>
                  <a:pt x="1201" y="601"/>
                </a:cubicBezTo>
                <a:cubicBezTo>
                  <a:pt x="1201" y="936"/>
                  <a:pt x="930" y="1201"/>
                  <a:pt x="601" y="1201"/>
                </a:cubicBezTo>
                <a:cubicBezTo>
                  <a:pt x="266" y="1201"/>
                  <a:pt x="0" y="936"/>
                  <a:pt x="0" y="601"/>
                </a:cubicBezTo>
                <a:cubicBezTo>
                  <a:pt x="0" y="272"/>
                  <a:pt x="266" y="0"/>
                  <a:pt x="60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CCDB2D24-8F81-5744-AAFF-745D70C8E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7963" y="5341022"/>
            <a:ext cx="1087310" cy="1087312"/>
          </a:xfrm>
          <a:custGeom>
            <a:avLst/>
            <a:gdLst>
              <a:gd name="T0" fmla="*/ 600 w 1202"/>
              <a:gd name="T1" fmla="*/ 0 h 1202"/>
              <a:gd name="T2" fmla="*/ 600 w 1202"/>
              <a:gd name="T3" fmla="*/ 0 h 1202"/>
              <a:gd name="T4" fmla="*/ 1201 w 1202"/>
              <a:gd name="T5" fmla="*/ 601 h 1202"/>
              <a:gd name="T6" fmla="*/ 600 w 1202"/>
              <a:gd name="T7" fmla="*/ 1201 h 1202"/>
              <a:gd name="T8" fmla="*/ 0 w 1202"/>
              <a:gd name="T9" fmla="*/ 601 h 1202"/>
              <a:gd name="T10" fmla="*/ 600 w 1202"/>
              <a:gd name="T11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2" h="1202">
                <a:moveTo>
                  <a:pt x="600" y="0"/>
                </a:moveTo>
                <a:lnTo>
                  <a:pt x="600" y="0"/>
                </a:lnTo>
                <a:cubicBezTo>
                  <a:pt x="929" y="0"/>
                  <a:pt x="1201" y="272"/>
                  <a:pt x="1201" y="601"/>
                </a:cubicBezTo>
                <a:cubicBezTo>
                  <a:pt x="1201" y="936"/>
                  <a:pt x="929" y="1201"/>
                  <a:pt x="600" y="1201"/>
                </a:cubicBezTo>
                <a:cubicBezTo>
                  <a:pt x="265" y="1201"/>
                  <a:pt x="0" y="936"/>
                  <a:pt x="0" y="601"/>
                </a:cubicBezTo>
                <a:cubicBezTo>
                  <a:pt x="0" y="272"/>
                  <a:pt x="265" y="0"/>
                  <a:pt x="60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6" name="Freeform 26">
            <a:extLst>
              <a:ext uri="{FF2B5EF4-FFF2-40B4-BE49-F238E27FC236}">
                <a16:creationId xmlns:a16="http://schemas.microsoft.com/office/drawing/2014/main" id="{BB2368FD-6474-2C47-92D0-CB9662084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333" y="9949151"/>
            <a:ext cx="183210" cy="183210"/>
          </a:xfrm>
          <a:custGeom>
            <a:avLst/>
            <a:gdLst>
              <a:gd name="T0" fmla="*/ 101 w 203"/>
              <a:gd name="T1" fmla="*/ 0 h 203"/>
              <a:gd name="T2" fmla="*/ 101 w 203"/>
              <a:gd name="T3" fmla="*/ 0 h 203"/>
              <a:gd name="T4" fmla="*/ 0 w 203"/>
              <a:gd name="T5" fmla="*/ 101 h 203"/>
              <a:gd name="T6" fmla="*/ 101 w 203"/>
              <a:gd name="T7" fmla="*/ 202 h 203"/>
              <a:gd name="T8" fmla="*/ 202 w 203"/>
              <a:gd name="T9" fmla="*/ 101 h 203"/>
              <a:gd name="T10" fmla="*/ 101 w 203"/>
              <a:gd name="T11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3" h="203">
                <a:moveTo>
                  <a:pt x="101" y="0"/>
                </a:moveTo>
                <a:lnTo>
                  <a:pt x="101" y="0"/>
                </a:lnTo>
                <a:cubicBezTo>
                  <a:pt x="44" y="0"/>
                  <a:pt x="0" y="50"/>
                  <a:pt x="0" y="101"/>
                </a:cubicBezTo>
                <a:cubicBezTo>
                  <a:pt x="0" y="157"/>
                  <a:pt x="44" y="202"/>
                  <a:pt x="101" y="202"/>
                </a:cubicBezTo>
                <a:cubicBezTo>
                  <a:pt x="158" y="202"/>
                  <a:pt x="202" y="157"/>
                  <a:pt x="202" y="101"/>
                </a:cubicBezTo>
                <a:cubicBezTo>
                  <a:pt x="202" y="50"/>
                  <a:pt x="158" y="0"/>
                  <a:pt x="10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7" name="Freeform 27">
            <a:extLst>
              <a:ext uri="{FF2B5EF4-FFF2-40B4-BE49-F238E27FC236}">
                <a16:creationId xmlns:a16="http://schemas.microsoft.com/office/drawing/2014/main" id="{BDA627D7-4F7B-4245-BD84-9BFA842EC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734" y="9949151"/>
            <a:ext cx="179226" cy="183210"/>
          </a:xfrm>
          <a:custGeom>
            <a:avLst/>
            <a:gdLst>
              <a:gd name="T0" fmla="*/ 101 w 197"/>
              <a:gd name="T1" fmla="*/ 0 h 203"/>
              <a:gd name="T2" fmla="*/ 101 w 197"/>
              <a:gd name="T3" fmla="*/ 0 h 203"/>
              <a:gd name="T4" fmla="*/ 0 w 197"/>
              <a:gd name="T5" fmla="*/ 101 h 203"/>
              <a:gd name="T6" fmla="*/ 101 w 197"/>
              <a:gd name="T7" fmla="*/ 202 h 203"/>
              <a:gd name="T8" fmla="*/ 196 w 197"/>
              <a:gd name="T9" fmla="*/ 101 h 203"/>
              <a:gd name="T10" fmla="*/ 101 w 197"/>
              <a:gd name="T11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7" h="203">
                <a:moveTo>
                  <a:pt x="101" y="0"/>
                </a:moveTo>
                <a:lnTo>
                  <a:pt x="101" y="0"/>
                </a:lnTo>
                <a:cubicBezTo>
                  <a:pt x="45" y="0"/>
                  <a:pt x="0" y="50"/>
                  <a:pt x="0" y="101"/>
                </a:cubicBezTo>
                <a:cubicBezTo>
                  <a:pt x="0" y="157"/>
                  <a:pt x="45" y="202"/>
                  <a:pt x="101" y="202"/>
                </a:cubicBezTo>
                <a:cubicBezTo>
                  <a:pt x="152" y="202"/>
                  <a:pt x="196" y="157"/>
                  <a:pt x="196" y="101"/>
                </a:cubicBezTo>
                <a:cubicBezTo>
                  <a:pt x="196" y="50"/>
                  <a:pt x="152" y="0"/>
                  <a:pt x="10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8" name="Freeform 28">
            <a:extLst>
              <a:ext uri="{FF2B5EF4-FFF2-40B4-BE49-F238E27FC236}">
                <a16:creationId xmlns:a16="http://schemas.microsoft.com/office/drawing/2014/main" id="{BBCA7D82-2609-EA45-B6B7-0D8ED6CA7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7135" y="9949151"/>
            <a:ext cx="183210" cy="183210"/>
          </a:xfrm>
          <a:custGeom>
            <a:avLst/>
            <a:gdLst>
              <a:gd name="T0" fmla="*/ 100 w 202"/>
              <a:gd name="T1" fmla="*/ 0 h 203"/>
              <a:gd name="T2" fmla="*/ 100 w 202"/>
              <a:gd name="T3" fmla="*/ 0 h 203"/>
              <a:gd name="T4" fmla="*/ 0 w 202"/>
              <a:gd name="T5" fmla="*/ 101 h 203"/>
              <a:gd name="T6" fmla="*/ 100 w 202"/>
              <a:gd name="T7" fmla="*/ 202 h 203"/>
              <a:gd name="T8" fmla="*/ 201 w 202"/>
              <a:gd name="T9" fmla="*/ 101 h 203"/>
              <a:gd name="T10" fmla="*/ 100 w 202"/>
              <a:gd name="T11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3">
                <a:moveTo>
                  <a:pt x="100" y="0"/>
                </a:moveTo>
                <a:lnTo>
                  <a:pt x="100" y="0"/>
                </a:lnTo>
                <a:cubicBezTo>
                  <a:pt x="44" y="0"/>
                  <a:pt x="0" y="50"/>
                  <a:pt x="0" y="101"/>
                </a:cubicBezTo>
                <a:cubicBezTo>
                  <a:pt x="0" y="157"/>
                  <a:pt x="44" y="202"/>
                  <a:pt x="100" y="202"/>
                </a:cubicBezTo>
                <a:cubicBezTo>
                  <a:pt x="157" y="202"/>
                  <a:pt x="201" y="157"/>
                  <a:pt x="201" y="101"/>
                </a:cubicBezTo>
                <a:cubicBezTo>
                  <a:pt x="201" y="50"/>
                  <a:pt x="157" y="0"/>
                  <a:pt x="10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9" name="Freeform 29">
            <a:extLst>
              <a:ext uri="{FF2B5EF4-FFF2-40B4-BE49-F238E27FC236}">
                <a16:creationId xmlns:a16="http://schemas.microsoft.com/office/drawing/2014/main" id="{51D2E21A-8A4C-FA4D-8017-184BAD29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6517" y="9949151"/>
            <a:ext cx="183210" cy="183210"/>
          </a:xfrm>
          <a:custGeom>
            <a:avLst/>
            <a:gdLst>
              <a:gd name="T0" fmla="*/ 101 w 203"/>
              <a:gd name="T1" fmla="*/ 0 h 203"/>
              <a:gd name="T2" fmla="*/ 101 w 203"/>
              <a:gd name="T3" fmla="*/ 0 h 203"/>
              <a:gd name="T4" fmla="*/ 0 w 203"/>
              <a:gd name="T5" fmla="*/ 101 h 203"/>
              <a:gd name="T6" fmla="*/ 101 w 203"/>
              <a:gd name="T7" fmla="*/ 202 h 203"/>
              <a:gd name="T8" fmla="*/ 202 w 203"/>
              <a:gd name="T9" fmla="*/ 101 h 203"/>
              <a:gd name="T10" fmla="*/ 101 w 203"/>
              <a:gd name="T11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3" h="203">
                <a:moveTo>
                  <a:pt x="101" y="0"/>
                </a:moveTo>
                <a:lnTo>
                  <a:pt x="101" y="0"/>
                </a:lnTo>
                <a:cubicBezTo>
                  <a:pt x="44" y="0"/>
                  <a:pt x="0" y="50"/>
                  <a:pt x="0" y="101"/>
                </a:cubicBezTo>
                <a:cubicBezTo>
                  <a:pt x="0" y="157"/>
                  <a:pt x="44" y="202"/>
                  <a:pt x="101" y="202"/>
                </a:cubicBezTo>
                <a:cubicBezTo>
                  <a:pt x="158" y="202"/>
                  <a:pt x="202" y="157"/>
                  <a:pt x="202" y="101"/>
                </a:cubicBezTo>
                <a:cubicBezTo>
                  <a:pt x="202" y="50"/>
                  <a:pt x="158" y="0"/>
                  <a:pt x="10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0" name="Freeform 30">
            <a:extLst>
              <a:ext uri="{FF2B5EF4-FFF2-40B4-BE49-F238E27FC236}">
                <a16:creationId xmlns:a16="http://schemas.microsoft.com/office/drawing/2014/main" id="{1862FEC2-97D8-A04D-BB27-E81BA9A1C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2005" y="9949151"/>
            <a:ext cx="183210" cy="183210"/>
          </a:xfrm>
          <a:custGeom>
            <a:avLst/>
            <a:gdLst>
              <a:gd name="T0" fmla="*/ 101 w 203"/>
              <a:gd name="T1" fmla="*/ 0 h 203"/>
              <a:gd name="T2" fmla="*/ 101 w 203"/>
              <a:gd name="T3" fmla="*/ 0 h 203"/>
              <a:gd name="T4" fmla="*/ 0 w 203"/>
              <a:gd name="T5" fmla="*/ 101 h 203"/>
              <a:gd name="T6" fmla="*/ 101 w 203"/>
              <a:gd name="T7" fmla="*/ 202 h 203"/>
              <a:gd name="T8" fmla="*/ 202 w 203"/>
              <a:gd name="T9" fmla="*/ 101 h 203"/>
              <a:gd name="T10" fmla="*/ 101 w 203"/>
              <a:gd name="T11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3" h="203">
                <a:moveTo>
                  <a:pt x="101" y="0"/>
                </a:moveTo>
                <a:lnTo>
                  <a:pt x="101" y="0"/>
                </a:lnTo>
                <a:cubicBezTo>
                  <a:pt x="44" y="0"/>
                  <a:pt x="0" y="50"/>
                  <a:pt x="0" y="101"/>
                </a:cubicBezTo>
                <a:cubicBezTo>
                  <a:pt x="0" y="157"/>
                  <a:pt x="44" y="202"/>
                  <a:pt x="101" y="202"/>
                </a:cubicBezTo>
                <a:cubicBezTo>
                  <a:pt x="158" y="202"/>
                  <a:pt x="202" y="157"/>
                  <a:pt x="202" y="101"/>
                </a:cubicBezTo>
                <a:cubicBezTo>
                  <a:pt x="202" y="50"/>
                  <a:pt x="158" y="0"/>
                  <a:pt x="10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F0BF2-4E06-0142-933E-E77F214D8029}"/>
              </a:ext>
            </a:extLst>
          </p:cNvPr>
          <p:cNvSpPr txBox="1"/>
          <p:nvPr/>
        </p:nvSpPr>
        <p:spPr>
          <a:xfrm>
            <a:off x="4000835" y="10487788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147642-42DC-C844-B6DC-3665D0F82458}"/>
              </a:ext>
            </a:extLst>
          </p:cNvPr>
          <p:cNvSpPr txBox="1"/>
          <p:nvPr/>
        </p:nvSpPr>
        <p:spPr>
          <a:xfrm>
            <a:off x="7382252" y="10487788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81C8FC-94FD-C249-8A69-02601BF9D5BC}"/>
              </a:ext>
            </a:extLst>
          </p:cNvPr>
          <p:cNvSpPr txBox="1"/>
          <p:nvPr/>
        </p:nvSpPr>
        <p:spPr>
          <a:xfrm>
            <a:off x="10863242" y="10487788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BB3F19-489A-B94C-8C87-83FD4DA62C9E}"/>
              </a:ext>
            </a:extLst>
          </p:cNvPr>
          <p:cNvSpPr txBox="1"/>
          <p:nvPr/>
        </p:nvSpPr>
        <p:spPr>
          <a:xfrm>
            <a:off x="14103269" y="10487788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EFAF9A-F189-384E-AF6A-576DE3FA49BE}"/>
              </a:ext>
            </a:extLst>
          </p:cNvPr>
          <p:cNvSpPr txBox="1"/>
          <p:nvPr/>
        </p:nvSpPr>
        <p:spPr>
          <a:xfrm>
            <a:off x="17502610" y="10487788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BB58C9-AF4C-8440-ACFA-2341D0467DF4}"/>
              </a:ext>
            </a:extLst>
          </p:cNvPr>
          <p:cNvSpPr/>
          <p:nvPr/>
        </p:nvSpPr>
        <p:spPr>
          <a:xfrm>
            <a:off x="3833677" y="682941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D6DFD3-92FE-E046-B107-E259AC410F9A}"/>
              </a:ext>
            </a:extLst>
          </p:cNvPr>
          <p:cNvSpPr/>
          <p:nvPr/>
        </p:nvSpPr>
        <p:spPr>
          <a:xfrm>
            <a:off x="7123202" y="6829412"/>
            <a:ext cx="3287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9733B5-E305-BF49-B2AD-3860397D9A85}"/>
              </a:ext>
            </a:extLst>
          </p:cNvPr>
          <p:cNvSpPr/>
          <p:nvPr/>
        </p:nvSpPr>
        <p:spPr>
          <a:xfrm>
            <a:off x="10633557" y="6829412"/>
            <a:ext cx="3287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Acquisition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0EE469-9C46-004F-9D8C-A8B5C1EA6222}"/>
              </a:ext>
            </a:extLst>
          </p:cNvPr>
          <p:cNvSpPr/>
          <p:nvPr/>
        </p:nvSpPr>
        <p:spPr>
          <a:xfrm>
            <a:off x="13954414" y="6829412"/>
            <a:ext cx="3287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Service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54A868-1768-824F-85BB-7F069D574888}"/>
              </a:ext>
            </a:extLst>
          </p:cNvPr>
          <p:cNvSpPr/>
          <p:nvPr/>
        </p:nvSpPr>
        <p:spPr>
          <a:xfrm>
            <a:off x="17317910" y="6829412"/>
            <a:ext cx="3287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4" name="Gráfico 70">
            <a:extLst>
              <a:ext uri="{FF2B5EF4-FFF2-40B4-BE49-F238E27FC236}">
                <a16:creationId xmlns:a16="http://schemas.microsoft.com/office/drawing/2014/main" id="{C861AC99-62EE-EC42-84AD-C912CB9994FE}"/>
              </a:ext>
            </a:extLst>
          </p:cNvPr>
          <p:cNvSpPr/>
          <p:nvPr/>
        </p:nvSpPr>
        <p:spPr>
          <a:xfrm>
            <a:off x="18654296" y="5524240"/>
            <a:ext cx="570831" cy="570831"/>
          </a:xfrm>
          <a:custGeom>
            <a:avLst/>
            <a:gdLst>
              <a:gd name="connsiteX0" fmla="*/ 570831 w 570831"/>
              <a:gd name="connsiteY0" fmla="*/ 214062 h 570831"/>
              <a:gd name="connsiteX1" fmla="*/ 374608 w 570831"/>
              <a:gd name="connsiteY1" fmla="*/ 196223 h 570831"/>
              <a:gd name="connsiteX2" fmla="*/ 285416 w 570831"/>
              <a:gd name="connsiteY2" fmla="*/ 0 h 570831"/>
              <a:gd name="connsiteX3" fmla="*/ 196223 w 570831"/>
              <a:gd name="connsiteY3" fmla="*/ 196223 h 570831"/>
              <a:gd name="connsiteX4" fmla="*/ 0 w 570831"/>
              <a:gd name="connsiteY4" fmla="*/ 214062 h 570831"/>
              <a:gd name="connsiteX5" fmla="*/ 142708 w 570831"/>
              <a:gd name="connsiteY5" fmla="*/ 356769 h 570831"/>
              <a:gd name="connsiteX6" fmla="*/ 71354 w 570831"/>
              <a:gd name="connsiteY6" fmla="*/ 570831 h 570831"/>
              <a:gd name="connsiteX7" fmla="*/ 285416 w 570831"/>
              <a:gd name="connsiteY7" fmla="*/ 481639 h 570831"/>
              <a:gd name="connsiteX8" fmla="*/ 499477 w 570831"/>
              <a:gd name="connsiteY8" fmla="*/ 570831 h 570831"/>
              <a:gd name="connsiteX9" fmla="*/ 428123 w 570831"/>
              <a:gd name="connsiteY9" fmla="*/ 356769 h 570831"/>
              <a:gd name="connsiteX10" fmla="*/ 285416 w 570831"/>
              <a:gd name="connsiteY10" fmla="*/ 423664 h 570831"/>
              <a:gd name="connsiteX11" fmla="*/ 159309 w 570831"/>
              <a:gd name="connsiteY11" fmla="*/ 476204 h 570831"/>
              <a:gd name="connsiteX12" fmla="*/ 203940 w 570831"/>
              <a:gd name="connsiteY12" fmla="*/ 342311 h 570831"/>
              <a:gd name="connsiteX13" fmla="*/ 118633 w 570831"/>
              <a:gd name="connsiteY13" fmla="*/ 257021 h 570831"/>
              <a:gd name="connsiteX14" fmla="*/ 232057 w 570831"/>
              <a:gd name="connsiteY14" fmla="*/ 246708 h 570831"/>
              <a:gd name="connsiteX15" fmla="*/ 285416 w 570831"/>
              <a:gd name="connsiteY15" fmla="*/ 129329 h 570831"/>
              <a:gd name="connsiteX16" fmla="*/ 338775 w 570831"/>
              <a:gd name="connsiteY16" fmla="*/ 246708 h 570831"/>
              <a:gd name="connsiteX17" fmla="*/ 452199 w 570831"/>
              <a:gd name="connsiteY17" fmla="*/ 257021 h 570831"/>
              <a:gd name="connsiteX18" fmla="*/ 366891 w 570831"/>
              <a:gd name="connsiteY18" fmla="*/ 342311 h 570831"/>
              <a:gd name="connsiteX19" fmla="*/ 411522 w 570831"/>
              <a:gd name="connsiteY19" fmla="*/ 476204 h 570831"/>
              <a:gd name="connsiteX20" fmla="*/ 285416 w 570831"/>
              <a:gd name="connsiteY20" fmla="*/ 423664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70831" h="570831">
                <a:moveTo>
                  <a:pt x="570831" y="214062"/>
                </a:moveTo>
                <a:lnTo>
                  <a:pt x="374608" y="196223"/>
                </a:lnTo>
                <a:lnTo>
                  <a:pt x="285416" y="0"/>
                </a:lnTo>
                <a:lnTo>
                  <a:pt x="196223" y="196223"/>
                </a:lnTo>
                <a:lnTo>
                  <a:pt x="0" y="214062"/>
                </a:lnTo>
                <a:lnTo>
                  <a:pt x="142708" y="356769"/>
                </a:lnTo>
                <a:lnTo>
                  <a:pt x="71354" y="570831"/>
                </a:lnTo>
                <a:lnTo>
                  <a:pt x="285416" y="481639"/>
                </a:lnTo>
                <a:lnTo>
                  <a:pt x="499477" y="570831"/>
                </a:lnTo>
                <a:lnTo>
                  <a:pt x="428123" y="356769"/>
                </a:lnTo>
                <a:close/>
                <a:moveTo>
                  <a:pt x="285416" y="423664"/>
                </a:moveTo>
                <a:lnTo>
                  <a:pt x="159309" y="476204"/>
                </a:lnTo>
                <a:lnTo>
                  <a:pt x="203940" y="342311"/>
                </a:lnTo>
                <a:lnTo>
                  <a:pt x="118633" y="257021"/>
                </a:lnTo>
                <a:lnTo>
                  <a:pt x="232057" y="246708"/>
                </a:lnTo>
                <a:lnTo>
                  <a:pt x="285416" y="129329"/>
                </a:lnTo>
                <a:lnTo>
                  <a:pt x="338775" y="246708"/>
                </a:lnTo>
                <a:lnTo>
                  <a:pt x="452199" y="257021"/>
                </a:lnTo>
                <a:lnTo>
                  <a:pt x="366891" y="342311"/>
                </a:lnTo>
                <a:lnTo>
                  <a:pt x="411522" y="476204"/>
                </a:lnTo>
                <a:lnTo>
                  <a:pt x="285416" y="423664"/>
                </a:lnTo>
                <a:close/>
              </a:path>
            </a:pathLst>
          </a:custGeom>
          <a:solidFill>
            <a:schemeClr val="bg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6" name="Forma libre 293">
            <a:extLst>
              <a:ext uri="{FF2B5EF4-FFF2-40B4-BE49-F238E27FC236}">
                <a16:creationId xmlns:a16="http://schemas.microsoft.com/office/drawing/2014/main" id="{B6AA061D-02EF-8D4E-A20F-6D8BF4C55AED}"/>
              </a:ext>
            </a:extLst>
          </p:cNvPr>
          <p:cNvSpPr/>
          <p:nvPr/>
        </p:nvSpPr>
        <p:spPr>
          <a:xfrm>
            <a:off x="11893452" y="5846362"/>
            <a:ext cx="139770" cy="214060"/>
          </a:xfrm>
          <a:custGeom>
            <a:avLst/>
            <a:gdLst>
              <a:gd name="connsiteX0" fmla="*/ 111072 w 139770"/>
              <a:gd name="connsiteY0" fmla="*/ 19601 h 214060"/>
              <a:gd name="connsiteX1" fmla="*/ 14215 w 139770"/>
              <a:gd name="connsiteY1" fmla="*/ 230 h 214060"/>
              <a:gd name="connsiteX2" fmla="*/ 4344 w 139770"/>
              <a:gd name="connsiteY2" fmla="*/ 2692 h 214060"/>
              <a:gd name="connsiteX3" fmla="*/ 0 w 139770"/>
              <a:gd name="connsiteY3" fmla="*/ 11891 h 214060"/>
              <a:gd name="connsiteX4" fmla="*/ 0 w 139770"/>
              <a:gd name="connsiteY4" fmla="*/ 202168 h 214060"/>
              <a:gd name="connsiteX5" fmla="*/ 11893 w 139770"/>
              <a:gd name="connsiteY5" fmla="*/ 214061 h 214060"/>
              <a:gd name="connsiteX6" fmla="*/ 86405 w 139770"/>
              <a:gd name="connsiteY6" fmla="*/ 214061 h 214060"/>
              <a:gd name="connsiteX7" fmla="*/ 121734 w 139770"/>
              <a:gd name="connsiteY7" fmla="*/ 183435 h 214060"/>
              <a:gd name="connsiteX8" fmla="*/ 139410 w 139770"/>
              <a:gd name="connsiteY8" fmla="*/ 59634 h 214060"/>
              <a:gd name="connsiteX9" fmla="*/ 111072 w 139770"/>
              <a:gd name="connsiteY9" fmla="*/ 19601 h 21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9770" h="214060">
                <a:moveTo>
                  <a:pt x="111072" y="19601"/>
                </a:moveTo>
                <a:lnTo>
                  <a:pt x="14215" y="230"/>
                </a:lnTo>
                <a:cubicBezTo>
                  <a:pt x="10754" y="-467"/>
                  <a:pt x="7108" y="439"/>
                  <a:pt x="4344" y="2692"/>
                </a:cubicBezTo>
                <a:cubicBezTo>
                  <a:pt x="1603" y="4957"/>
                  <a:pt x="0" y="8325"/>
                  <a:pt x="0" y="11891"/>
                </a:cubicBezTo>
                <a:lnTo>
                  <a:pt x="0" y="202168"/>
                </a:lnTo>
                <a:cubicBezTo>
                  <a:pt x="0" y="208742"/>
                  <a:pt x="5319" y="214061"/>
                  <a:pt x="11893" y="214061"/>
                </a:cubicBezTo>
                <a:lnTo>
                  <a:pt x="86405" y="214061"/>
                </a:lnTo>
                <a:cubicBezTo>
                  <a:pt x="104057" y="214061"/>
                  <a:pt x="119248" y="200890"/>
                  <a:pt x="121734" y="183435"/>
                </a:cubicBezTo>
                <a:lnTo>
                  <a:pt x="139410" y="59634"/>
                </a:lnTo>
                <a:cubicBezTo>
                  <a:pt x="142081" y="40889"/>
                  <a:pt x="129654" y="23306"/>
                  <a:pt x="111072" y="19601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7" name="Forma libre 294">
            <a:extLst>
              <a:ext uri="{FF2B5EF4-FFF2-40B4-BE49-F238E27FC236}">
                <a16:creationId xmlns:a16="http://schemas.microsoft.com/office/drawing/2014/main" id="{72B3AA88-5DE4-E644-ADFD-452AE6890C37}"/>
              </a:ext>
            </a:extLst>
          </p:cNvPr>
          <p:cNvSpPr/>
          <p:nvPr/>
        </p:nvSpPr>
        <p:spPr>
          <a:xfrm>
            <a:off x="12036975" y="5882037"/>
            <a:ext cx="427305" cy="225953"/>
          </a:xfrm>
          <a:custGeom>
            <a:avLst/>
            <a:gdLst>
              <a:gd name="connsiteX0" fmla="*/ 355954 w 427305"/>
              <a:gd name="connsiteY0" fmla="*/ 71354 h 225953"/>
              <a:gd name="connsiteX1" fmla="*/ 293548 w 427305"/>
              <a:gd name="connsiteY1" fmla="*/ 82297 h 225953"/>
              <a:gd name="connsiteX2" fmla="*/ 284592 w 427305"/>
              <a:gd name="connsiteY2" fmla="*/ 94425 h 225953"/>
              <a:gd name="connsiteX3" fmla="*/ 284600 w 427305"/>
              <a:gd name="connsiteY3" fmla="*/ 95139 h 225953"/>
              <a:gd name="connsiteX4" fmla="*/ 262325 w 427305"/>
              <a:gd name="connsiteY4" fmla="*/ 139643 h 225953"/>
              <a:gd name="connsiteX5" fmla="*/ 206115 w 427305"/>
              <a:gd name="connsiteY5" fmla="*/ 154868 h 225953"/>
              <a:gd name="connsiteX6" fmla="*/ 72953 w 427305"/>
              <a:gd name="connsiteY6" fmla="*/ 129546 h 225953"/>
              <a:gd name="connsiteX7" fmla="*/ 63968 w 427305"/>
              <a:gd name="connsiteY7" fmla="*/ 115787 h 225953"/>
              <a:gd name="connsiteX8" fmla="*/ 79038 w 427305"/>
              <a:gd name="connsiteY8" fmla="*/ 106545 h 225953"/>
              <a:gd name="connsiteX9" fmla="*/ 206114 w 427305"/>
              <a:gd name="connsiteY9" fmla="*/ 131084 h 225953"/>
              <a:gd name="connsiteX10" fmla="*/ 248109 w 427305"/>
              <a:gd name="connsiteY10" fmla="*/ 120574 h 225953"/>
              <a:gd name="connsiteX11" fmla="*/ 260814 w 427305"/>
              <a:gd name="connsiteY11" fmla="*/ 95139 h 225953"/>
              <a:gd name="connsiteX12" fmla="*/ 260199 w 427305"/>
              <a:gd name="connsiteY12" fmla="*/ 89489 h 225953"/>
              <a:gd name="connsiteX13" fmla="*/ 168045 w 427305"/>
              <a:gd name="connsiteY13" fmla="*/ 35910 h 225953"/>
              <a:gd name="connsiteX14" fmla="*/ 117225 w 427305"/>
              <a:gd name="connsiteY14" fmla="*/ 17165 h 225953"/>
              <a:gd name="connsiteX15" fmla="*/ 58645 w 427305"/>
              <a:gd name="connsiteY15" fmla="*/ 0 h 225953"/>
              <a:gd name="connsiteX16" fmla="*/ 30017 w 427305"/>
              <a:gd name="connsiteY16" fmla="*/ 1967 h 225953"/>
              <a:gd name="connsiteX17" fmla="*/ 19743 w 427305"/>
              <a:gd name="connsiteY17" fmla="*/ 14664 h 225953"/>
              <a:gd name="connsiteX18" fmla="*/ 19415 w 427305"/>
              <a:gd name="connsiteY18" fmla="*/ 27326 h 225953"/>
              <a:gd name="connsiteX19" fmla="*/ 1740 w 427305"/>
              <a:gd name="connsiteY19" fmla="*/ 151162 h 225953"/>
              <a:gd name="connsiteX20" fmla="*/ 973 w 427305"/>
              <a:gd name="connsiteY20" fmla="*/ 154379 h 225953"/>
              <a:gd name="connsiteX21" fmla="*/ 345 w 427305"/>
              <a:gd name="connsiteY21" fmla="*/ 156759 h 225953"/>
              <a:gd name="connsiteX22" fmla="*/ 7034 w 427305"/>
              <a:gd name="connsiteY22" fmla="*/ 170463 h 225953"/>
              <a:gd name="connsiteX23" fmla="*/ 177568 w 427305"/>
              <a:gd name="connsiteY23" fmla="*/ 225953 h 225953"/>
              <a:gd name="connsiteX24" fmla="*/ 381503 w 427305"/>
              <a:gd name="connsiteY24" fmla="*/ 148375 h 225953"/>
              <a:gd name="connsiteX25" fmla="*/ 419945 w 427305"/>
              <a:gd name="connsiteY25" fmla="*/ 129928 h 225953"/>
              <a:gd name="connsiteX26" fmla="*/ 427303 w 427305"/>
              <a:gd name="connsiteY26" fmla="*/ 119356 h 225953"/>
              <a:gd name="connsiteX27" fmla="*/ 355954 w 427305"/>
              <a:gd name="connsiteY27" fmla="*/ 71354 h 22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27305" h="225953">
                <a:moveTo>
                  <a:pt x="355954" y="71354"/>
                </a:moveTo>
                <a:cubicBezTo>
                  <a:pt x="341105" y="71354"/>
                  <a:pt x="316064" y="76646"/>
                  <a:pt x="293548" y="82297"/>
                </a:cubicBezTo>
                <a:cubicBezTo>
                  <a:pt x="288036" y="83680"/>
                  <a:pt x="284467" y="88742"/>
                  <a:pt x="284592" y="94425"/>
                </a:cubicBezTo>
                <a:cubicBezTo>
                  <a:pt x="284596" y="94661"/>
                  <a:pt x="284600" y="94900"/>
                  <a:pt x="284600" y="95139"/>
                </a:cubicBezTo>
                <a:cubicBezTo>
                  <a:pt x="284600" y="113128"/>
                  <a:pt x="276680" y="128923"/>
                  <a:pt x="262325" y="139643"/>
                </a:cubicBezTo>
                <a:cubicBezTo>
                  <a:pt x="248412" y="150026"/>
                  <a:pt x="230550" y="154868"/>
                  <a:pt x="206115" y="154868"/>
                </a:cubicBezTo>
                <a:cubicBezTo>
                  <a:pt x="174113" y="154868"/>
                  <a:pt x="130560" y="146580"/>
                  <a:pt x="72953" y="129546"/>
                </a:cubicBezTo>
                <a:cubicBezTo>
                  <a:pt x="67008" y="127788"/>
                  <a:pt x="62807" y="121877"/>
                  <a:pt x="63968" y="115787"/>
                </a:cubicBezTo>
                <a:cubicBezTo>
                  <a:pt x="65309" y="108762"/>
                  <a:pt x="72397" y="104557"/>
                  <a:pt x="79038" y="106545"/>
                </a:cubicBezTo>
                <a:cubicBezTo>
                  <a:pt x="133994" y="122827"/>
                  <a:pt x="176732" y="131084"/>
                  <a:pt x="206114" y="131084"/>
                </a:cubicBezTo>
                <a:cubicBezTo>
                  <a:pt x="231130" y="131084"/>
                  <a:pt x="242070" y="125091"/>
                  <a:pt x="248109" y="120574"/>
                </a:cubicBezTo>
                <a:cubicBezTo>
                  <a:pt x="256424" y="114371"/>
                  <a:pt x="260814" y="105580"/>
                  <a:pt x="260814" y="95139"/>
                </a:cubicBezTo>
                <a:cubicBezTo>
                  <a:pt x="260814" y="93145"/>
                  <a:pt x="260451" y="91349"/>
                  <a:pt x="260199" y="89489"/>
                </a:cubicBezTo>
                <a:cubicBezTo>
                  <a:pt x="255697" y="56656"/>
                  <a:pt x="212465" y="44933"/>
                  <a:pt x="168045" y="35910"/>
                </a:cubicBezTo>
                <a:cubicBezTo>
                  <a:pt x="147420" y="31729"/>
                  <a:pt x="132066" y="24332"/>
                  <a:pt x="117225" y="17165"/>
                </a:cubicBezTo>
                <a:cubicBezTo>
                  <a:pt x="98921" y="8338"/>
                  <a:pt x="81640" y="0"/>
                  <a:pt x="58645" y="0"/>
                </a:cubicBezTo>
                <a:cubicBezTo>
                  <a:pt x="49529" y="0"/>
                  <a:pt x="39901" y="663"/>
                  <a:pt x="30017" y="1967"/>
                </a:cubicBezTo>
                <a:cubicBezTo>
                  <a:pt x="23776" y="2792"/>
                  <a:pt x="19272" y="8387"/>
                  <a:pt x="19743" y="14664"/>
                </a:cubicBezTo>
                <a:cubicBezTo>
                  <a:pt x="20089" y="19273"/>
                  <a:pt x="19994" y="23410"/>
                  <a:pt x="19415" y="27326"/>
                </a:cubicBezTo>
                <a:lnTo>
                  <a:pt x="1740" y="151162"/>
                </a:lnTo>
                <a:cubicBezTo>
                  <a:pt x="1577" y="152277"/>
                  <a:pt x="1251" y="153323"/>
                  <a:pt x="973" y="154379"/>
                </a:cubicBezTo>
                <a:cubicBezTo>
                  <a:pt x="949" y="154483"/>
                  <a:pt x="368" y="156666"/>
                  <a:pt x="345" y="156759"/>
                </a:cubicBezTo>
                <a:cubicBezTo>
                  <a:pt x="-1025" y="162345"/>
                  <a:pt x="1785" y="168118"/>
                  <a:pt x="7034" y="170463"/>
                </a:cubicBezTo>
                <a:cubicBezTo>
                  <a:pt x="63616" y="195781"/>
                  <a:pt x="139150" y="225953"/>
                  <a:pt x="177568" y="225953"/>
                </a:cubicBezTo>
                <a:cubicBezTo>
                  <a:pt x="223697" y="225953"/>
                  <a:pt x="318674" y="179267"/>
                  <a:pt x="381503" y="148375"/>
                </a:cubicBezTo>
                <a:cubicBezTo>
                  <a:pt x="397721" y="140403"/>
                  <a:pt x="411159" y="133789"/>
                  <a:pt x="419945" y="129928"/>
                </a:cubicBezTo>
                <a:cubicBezTo>
                  <a:pt x="424201" y="128058"/>
                  <a:pt x="427254" y="124004"/>
                  <a:pt x="427303" y="119356"/>
                </a:cubicBezTo>
                <a:cubicBezTo>
                  <a:pt x="427610" y="91113"/>
                  <a:pt x="398188" y="71354"/>
                  <a:pt x="355954" y="71354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8" name="Forma libre 295">
            <a:extLst>
              <a:ext uri="{FF2B5EF4-FFF2-40B4-BE49-F238E27FC236}">
                <a16:creationId xmlns:a16="http://schemas.microsoft.com/office/drawing/2014/main" id="{D8C1BD05-0CC4-EB4F-BA33-C34D3BB50602}"/>
              </a:ext>
            </a:extLst>
          </p:cNvPr>
          <p:cNvSpPr/>
          <p:nvPr/>
        </p:nvSpPr>
        <p:spPr>
          <a:xfrm>
            <a:off x="12083726" y="5632300"/>
            <a:ext cx="137480" cy="118923"/>
          </a:xfrm>
          <a:custGeom>
            <a:avLst/>
            <a:gdLst>
              <a:gd name="connsiteX0" fmla="*/ 11894 w 137480"/>
              <a:gd name="connsiteY0" fmla="*/ 118924 h 118923"/>
              <a:gd name="connsiteX1" fmla="*/ 107032 w 137480"/>
              <a:gd name="connsiteY1" fmla="*/ 118924 h 118923"/>
              <a:gd name="connsiteX2" fmla="*/ 118925 w 137480"/>
              <a:gd name="connsiteY2" fmla="*/ 107031 h 118923"/>
              <a:gd name="connsiteX3" fmla="*/ 119157 w 137480"/>
              <a:gd name="connsiteY3" fmla="*/ 104731 h 118923"/>
              <a:gd name="connsiteX4" fmla="*/ 119157 w 137480"/>
              <a:gd name="connsiteY4" fmla="*/ 104696 h 118923"/>
              <a:gd name="connsiteX5" fmla="*/ 137251 w 137480"/>
              <a:gd name="connsiteY5" fmla="*/ 14226 h 118923"/>
              <a:gd name="connsiteX6" fmla="*/ 134789 w 137480"/>
              <a:gd name="connsiteY6" fmla="*/ 4355 h 118923"/>
              <a:gd name="connsiteX7" fmla="*/ 125591 w 137480"/>
              <a:gd name="connsiteY7" fmla="*/ 0 h 118923"/>
              <a:gd name="connsiteX8" fmla="*/ 60543 w 137480"/>
              <a:gd name="connsiteY8" fmla="*/ 0 h 118923"/>
              <a:gd name="connsiteX9" fmla="*/ 49951 w 137480"/>
              <a:gd name="connsiteY9" fmla="*/ 6481 h 118923"/>
              <a:gd name="connsiteX10" fmla="*/ 1303 w 137480"/>
              <a:gd name="connsiteY10" fmla="*/ 101619 h 118923"/>
              <a:gd name="connsiteX11" fmla="*/ 1755 w 137480"/>
              <a:gd name="connsiteY11" fmla="*/ 113233 h 118923"/>
              <a:gd name="connsiteX12" fmla="*/ 11894 w 137480"/>
              <a:gd name="connsiteY12" fmla="*/ 118924 h 11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480" h="118923">
                <a:moveTo>
                  <a:pt x="11894" y="118924"/>
                </a:moveTo>
                <a:lnTo>
                  <a:pt x="107032" y="118924"/>
                </a:lnTo>
                <a:cubicBezTo>
                  <a:pt x="113606" y="118924"/>
                  <a:pt x="118925" y="113604"/>
                  <a:pt x="118925" y="107031"/>
                </a:cubicBezTo>
                <a:cubicBezTo>
                  <a:pt x="118925" y="106253"/>
                  <a:pt x="118995" y="105487"/>
                  <a:pt x="119157" y="104731"/>
                </a:cubicBezTo>
                <a:lnTo>
                  <a:pt x="119157" y="104696"/>
                </a:lnTo>
                <a:lnTo>
                  <a:pt x="137251" y="14226"/>
                </a:lnTo>
                <a:cubicBezTo>
                  <a:pt x="137947" y="10731"/>
                  <a:pt x="137041" y="7108"/>
                  <a:pt x="134789" y="4355"/>
                </a:cubicBezTo>
                <a:cubicBezTo>
                  <a:pt x="132525" y="1602"/>
                  <a:pt x="129156" y="0"/>
                  <a:pt x="125591" y="0"/>
                </a:cubicBezTo>
                <a:lnTo>
                  <a:pt x="60543" y="0"/>
                </a:lnTo>
                <a:cubicBezTo>
                  <a:pt x="56072" y="0"/>
                  <a:pt x="51984" y="2497"/>
                  <a:pt x="49951" y="6481"/>
                </a:cubicBezTo>
                <a:lnTo>
                  <a:pt x="1303" y="101619"/>
                </a:lnTo>
                <a:cubicBezTo>
                  <a:pt x="-579" y="105300"/>
                  <a:pt x="-417" y="109702"/>
                  <a:pt x="1755" y="113233"/>
                </a:cubicBezTo>
                <a:cubicBezTo>
                  <a:pt x="3916" y="116775"/>
                  <a:pt x="7749" y="118924"/>
                  <a:pt x="11894" y="118924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9" name="Forma libre 296">
            <a:extLst>
              <a:ext uri="{FF2B5EF4-FFF2-40B4-BE49-F238E27FC236}">
                <a16:creationId xmlns:a16="http://schemas.microsoft.com/office/drawing/2014/main" id="{D649A6E0-457F-4E40-9D80-1BC130D32CCF}"/>
              </a:ext>
            </a:extLst>
          </p:cNvPr>
          <p:cNvSpPr/>
          <p:nvPr/>
        </p:nvSpPr>
        <p:spPr>
          <a:xfrm>
            <a:off x="12326803" y="5632301"/>
            <a:ext cx="137480" cy="118923"/>
          </a:xfrm>
          <a:custGeom>
            <a:avLst/>
            <a:gdLst>
              <a:gd name="connsiteX0" fmla="*/ 18556 w 137480"/>
              <a:gd name="connsiteY0" fmla="*/ 107031 h 118923"/>
              <a:gd name="connsiteX1" fmla="*/ 30448 w 137480"/>
              <a:gd name="connsiteY1" fmla="*/ 118924 h 118923"/>
              <a:gd name="connsiteX2" fmla="*/ 125586 w 137480"/>
              <a:gd name="connsiteY2" fmla="*/ 118924 h 118923"/>
              <a:gd name="connsiteX3" fmla="*/ 135725 w 137480"/>
              <a:gd name="connsiteY3" fmla="*/ 113233 h 118923"/>
              <a:gd name="connsiteX4" fmla="*/ 136178 w 137480"/>
              <a:gd name="connsiteY4" fmla="*/ 101619 h 118923"/>
              <a:gd name="connsiteX5" fmla="*/ 87529 w 137480"/>
              <a:gd name="connsiteY5" fmla="*/ 6481 h 118923"/>
              <a:gd name="connsiteX6" fmla="*/ 76938 w 137480"/>
              <a:gd name="connsiteY6" fmla="*/ 0 h 118923"/>
              <a:gd name="connsiteX7" fmla="*/ 11890 w 137480"/>
              <a:gd name="connsiteY7" fmla="*/ 0 h 118923"/>
              <a:gd name="connsiteX8" fmla="*/ 2692 w 137480"/>
              <a:gd name="connsiteY8" fmla="*/ 4355 h 118923"/>
              <a:gd name="connsiteX9" fmla="*/ 230 w 137480"/>
              <a:gd name="connsiteY9" fmla="*/ 14226 h 118923"/>
              <a:gd name="connsiteX10" fmla="*/ 18556 w 137480"/>
              <a:gd name="connsiteY10" fmla="*/ 107031 h 11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7480" h="118923">
                <a:moveTo>
                  <a:pt x="18556" y="107031"/>
                </a:moveTo>
                <a:cubicBezTo>
                  <a:pt x="18556" y="113604"/>
                  <a:pt x="23875" y="118924"/>
                  <a:pt x="30448" y="118924"/>
                </a:cubicBezTo>
                <a:lnTo>
                  <a:pt x="125586" y="118924"/>
                </a:lnTo>
                <a:cubicBezTo>
                  <a:pt x="129733" y="118924"/>
                  <a:pt x="133565" y="116775"/>
                  <a:pt x="135725" y="113233"/>
                </a:cubicBezTo>
                <a:cubicBezTo>
                  <a:pt x="137897" y="109702"/>
                  <a:pt x="138060" y="105300"/>
                  <a:pt x="136178" y="101619"/>
                </a:cubicBezTo>
                <a:lnTo>
                  <a:pt x="87529" y="6481"/>
                </a:lnTo>
                <a:cubicBezTo>
                  <a:pt x="85497" y="2497"/>
                  <a:pt x="81408" y="0"/>
                  <a:pt x="76938" y="0"/>
                </a:cubicBezTo>
                <a:lnTo>
                  <a:pt x="11890" y="0"/>
                </a:lnTo>
                <a:cubicBezTo>
                  <a:pt x="8324" y="0"/>
                  <a:pt x="4956" y="1603"/>
                  <a:pt x="2692" y="4355"/>
                </a:cubicBezTo>
                <a:cubicBezTo>
                  <a:pt x="438" y="7108"/>
                  <a:pt x="-467" y="10731"/>
                  <a:pt x="230" y="14226"/>
                </a:cubicBezTo>
                <a:lnTo>
                  <a:pt x="18556" y="107031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0" name="Forma libre 297">
            <a:extLst>
              <a:ext uri="{FF2B5EF4-FFF2-40B4-BE49-F238E27FC236}">
                <a16:creationId xmlns:a16="http://schemas.microsoft.com/office/drawing/2014/main" id="{5EBC1E84-6748-C642-ADBE-ACE68B719A8A}"/>
              </a:ext>
            </a:extLst>
          </p:cNvPr>
          <p:cNvSpPr/>
          <p:nvPr/>
        </p:nvSpPr>
        <p:spPr>
          <a:xfrm>
            <a:off x="12083728" y="5775009"/>
            <a:ext cx="380553" cy="167747"/>
          </a:xfrm>
          <a:custGeom>
            <a:avLst/>
            <a:gdLst>
              <a:gd name="connsiteX0" fmla="*/ 368662 w 380553"/>
              <a:gd name="connsiteY0" fmla="*/ 0 h 167747"/>
              <a:gd name="connsiteX1" fmla="*/ 273524 w 380553"/>
              <a:gd name="connsiteY1" fmla="*/ 0 h 167747"/>
              <a:gd name="connsiteX2" fmla="*/ 261631 w 380553"/>
              <a:gd name="connsiteY2" fmla="*/ 11893 h 167747"/>
              <a:gd name="connsiteX3" fmla="*/ 261631 w 380553"/>
              <a:gd name="connsiteY3" fmla="*/ 35677 h 167747"/>
              <a:gd name="connsiteX4" fmla="*/ 249739 w 380553"/>
              <a:gd name="connsiteY4" fmla="*/ 47570 h 167747"/>
              <a:gd name="connsiteX5" fmla="*/ 130816 w 380553"/>
              <a:gd name="connsiteY5" fmla="*/ 47570 h 167747"/>
              <a:gd name="connsiteX6" fmla="*/ 118924 w 380553"/>
              <a:gd name="connsiteY6" fmla="*/ 35677 h 167747"/>
              <a:gd name="connsiteX7" fmla="*/ 118924 w 380553"/>
              <a:gd name="connsiteY7" fmla="*/ 11893 h 167747"/>
              <a:gd name="connsiteX8" fmla="*/ 107031 w 380553"/>
              <a:gd name="connsiteY8" fmla="*/ 0 h 167747"/>
              <a:gd name="connsiteX9" fmla="*/ 11893 w 380553"/>
              <a:gd name="connsiteY9" fmla="*/ 0 h 167747"/>
              <a:gd name="connsiteX10" fmla="*/ 0 w 380553"/>
              <a:gd name="connsiteY10" fmla="*/ 11893 h 167747"/>
              <a:gd name="connsiteX11" fmla="*/ 0 w 380553"/>
              <a:gd name="connsiteY11" fmla="*/ 71354 h 167747"/>
              <a:gd name="connsiteX12" fmla="*/ 11893 w 380553"/>
              <a:gd name="connsiteY12" fmla="*/ 83247 h 167747"/>
              <a:gd name="connsiteX13" fmla="*/ 80912 w 380553"/>
              <a:gd name="connsiteY13" fmla="*/ 102828 h 167747"/>
              <a:gd name="connsiteX14" fmla="*/ 126019 w 380553"/>
              <a:gd name="connsiteY14" fmla="*/ 119644 h 167747"/>
              <a:gd name="connsiteX15" fmla="*/ 224293 w 380553"/>
              <a:gd name="connsiteY15" fmla="*/ 163380 h 167747"/>
              <a:gd name="connsiteX16" fmla="*/ 233502 w 380553"/>
              <a:gd name="connsiteY16" fmla="*/ 167747 h 167747"/>
              <a:gd name="connsiteX17" fmla="*/ 236452 w 380553"/>
              <a:gd name="connsiteY17" fmla="*/ 167376 h 167747"/>
              <a:gd name="connsiteX18" fmla="*/ 309200 w 380553"/>
              <a:gd name="connsiteY18" fmla="*/ 154602 h 167747"/>
              <a:gd name="connsiteX19" fmla="*/ 363505 w 380553"/>
              <a:gd name="connsiteY19" fmla="*/ 166006 h 167747"/>
              <a:gd name="connsiteX20" fmla="*/ 374990 w 380553"/>
              <a:gd name="connsiteY20" fmla="*/ 165356 h 167747"/>
              <a:gd name="connsiteX21" fmla="*/ 380554 w 380553"/>
              <a:gd name="connsiteY21" fmla="*/ 155287 h 167747"/>
              <a:gd name="connsiteX22" fmla="*/ 380554 w 380553"/>
              <a:gd name="connsiteY22" fmla="*/ 11892 h 167747"/>
              <a:gd name="connsiteX23" fmla="*/ 368662 w 380553"/>
              <a:gd name="connsiteY23" fmla="*/ 0 h 16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0553" h="167747">
                <a:moveTo>
                  <a:pt x="368662" y="0"/>
                </a:moveTo>
                <a:lnTo>
                  <a:pt x="273524" y="0"/>
                </a:lnTo>
                <a:cubicBezTo>
                  <a:pt x="266950" y="0"/>
                  <a:pt x="261631" y="5319"/>
                  <a:pt x="261631" y="11893"/>
                </a:cubicBezTo>
                <a:lnTo>
                  <a:pt x="261631" y="35677"/>
                </a:lnTo>
                <a:cubicBezTo>
                  <a:pt x="261631" y="42238"/>
                  <a:pt x="256301" y="47570"/>
                  <a:pt x="249739" y="47570"/>
                </a:cubicBezTo>
                <a:lnTo>
                  <a:pt x="130816" y="47570"/>
                </a:lnTo>
                <a:cubicBezTo>
                  <a:pt x="124255" y="47570"/>
                  <a:pt x="118924" y="42239"/>
                  <a:pt x="118924" y="35677"/>
                </a:cubicBezTo>
                <a:lnTo>
                  <a:pt x="118924" y="11893"/>
                </a:lnTo>
                <a:cubicBezTo>
                  <a:pt x="118924" y="5319"/>
                  <a:pt x="113604" y="0"/>
                  <a:pt x="107031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lnTo>
                  <a:pt x="0" y="71354"/>
                </a:lnTo>
                <a:cubicBezTo>
                  <a:pt x="0" y="77927"/>
                  <a:pt x="5319" y="83247"/>
                  <a:pt x="11893" y="83247"/>
                </a:cubicBezTo>
                <a:cubicBezTo>
                  <a:pt x="40323" y="83247"/>
                  <a:pt x="60902" y="93176"/>
                  <a:pt x="80912" y="102828"/>
                </a:cubicBezTo>
                <a:cubicBezTo>
                  <a:pt x="94407" y="109331"/>
                  <a:pt x="108355" y="116056"/>
                  <a:pt x="126019" y="119644"/>
                </a:cubicBezTo>
                <a:cubicBezTo>
                  <a:pt x="152208" y="124951"/>
                  <a:pt x="200938" y="134834"/>
                  <a:pt x="224293" y="163380"/>
                </a:cubicBezTo>
                <a:cubicBezTo>
                  <a:pt x="226593" y="166191"/>
                  <a:pt x="229984" y="167747"/>
                  <a:pt x="233502" y="167747"/>
                </a:cubicBezTo>
                <a:cubicBezTo>
                  <a:pt x="234489" y="167747"/>
                  <a:pt x="235477" y="167631"/>
                  <a:pt x="236452" y="167376"/>
                </a:cubicBezTo>
                <a:cubicBezTo>
                  <a:pt x="269029" y="159014"/>
                  <a:pt x="294183" y="154602"/>
                  <a:pt x="309200" y="154602"/>
                </a:cubicBezTo>
                <a:cubicBezTo>
                  <a:pt x="329221" y="154602"/>
                  <a:pt x="348001" y="158538"/>
                  <a:pt x="363505" y="166006"/>
                </a:cubicBezTo>
                <a:cubicBezTo>
                  <a:pt x="367198" y="167748"/>
                  <a:pt x="371541" y="167539"/>
                  <a:pt x="374990" y="165356"/>
                </a:cubicBezTo>
                <a:cubicBezTo>
                  <a:pt x="378451" y="163184"/>
                  <a:pt x="380554" y="159374"/>
                  <a:pt x="380554" y="155287"/>
                </a:cubicBezTo>
                <a:lnTo>
                  <a:pt x="380554" y="11892"/>
                </a:lnTo>
                <a:cubicBezTo>
                  <a:pt x="380555" y="5318"/>
                  <a:pt x="375236" y="0"/>
                  <a:pt x="368662" y="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Forma libre 198">
            <a:extLst>
              <a:ext uri="{FF2B5EF4-FFF2-40B4-BE49-F238E27FC236}">
                <a16:creationId xmlns:a16="http://schemas.microsoft.com/office/drawing/2014/main" id="{AEB97AB2-1047-304C-9268-A3C85B3C26D1}"/>
              </a:ext>
            </a:extLst>
          </p:cNvPr>
          <p:cNvSpPr/>
          <p:nvPr/>
        </p:nvSpPr>
        <p:spPr>
          <a:xfrm>
            <a:off x="5139296" y="5632300"/>
            <a:ext cx="570825" cy="428124"/>
          </a:xfrm>
          <a:custGeom>
            <a:avLst/>
            <a:gdLst>
              <a:gd name="connsiteX0" fmla="*/ 570259 w 570825"/>
              <a:gd name="connsiteY0" fmla="*/ 210427 h 428124"/>
              <a:gd name="connsiteX1" fmla="*/ 285412 w 570825"/>
              <a:gd name="connsiteY1" fmla="*/ 0 h 428124"/>
              <a:gd name="connsiteX2" fmla="*/ 566 w 570825"/>
              <a:gd name="connsiteY2" fmla="*/ 210427 h 428124"/>
              <a:gd name="connsiteX3" fmla="*/ 566 w 570825"/>
              <a:gd name="connsiteY3" fmla="*/ 217697 h 428124"/>
              <a:gd name="connsiteX4" fmla="*/ 285413 w 570825"/>
              <a:gd name="connsiteY4" fmla="*/ 428124 h 428124"/>
              <a:gd name="connsiteX5" fmla="*/ 570260 w 570825"/>
              <a:gd name="connsiteY5" fmla="*/ 217697 h 428124"/>
              <a:gd name="connsiteX6" fmla="*/ 570259 w 570825"/>
              <a:gd name="connsiteY6" fmla="*/ 210427 h 428124"/>
              <a:gd name="connsiteX7" fmla="*/ 285412 w 570825"/>
              <a:gd name="connsiteY7" fmla="*/ 380555 h 428124"/>
              <a:gd name="connsiteX8" fmla="*/ 118920 w 570825"/>
              <a:gd name="connsiteY8" fmla="*/ 214063 h 428124"/>
              <a:gd name="connsiteX9" fmla="*/ 285412 w 570825"/>
              <a:gd name="connsiteY9" fmla="*/ 47571 h 428124"/>
              <a:gd name="connsiteX10" fmla="*/ 451904 w 570825"/>
              <a:gd name="connsiteY10" fmla="*/ 214063 h 428124"/>
              <a:gd name="connsiteX11" fmla="*/ 285412 w 570825"/>
              <a:gd name="connsiteY11" fmla="*/ 380555 h 42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825" h="428124">
                <a:moveTo>
                  <a:pt x="570259" y="210427"/>
                </a:moveTo>
                <a:cubicBezTo>
                  <a:pt x="529809" y="84559"/>
                  <a:pt x="415334" y="0"/>
                  <a:pt x="285412" y="0"/>
                </a:cubicBezTo>
                <a:cubicBezTo>
                  <a:pt x="155490" y="0"/>
                  <a:pt x="41016" y="84559"/>
                  <a:pt x="566" y="210427"/>
                </a:cubicBezTo>
                <a:cubicBezTo>
                  <a:pt x="-189" y="212785"/>
                  <a:pt x="-189" y="215339"/>
                  <a:pt x="566" y="217697"/>
                </a:cubicBezTo>
                <a:cubicBezTo>
                  <a:pt x="41016" y="343566"/>
                  <a:pt x="155491" y="428124"/>
                  <a:pt x="285413" y="428124"/>
                </a:cubicBezTo>
                <a:cubicBezTo>
                  <a:pt x="415335" y="428124"/>
                  <a:pt x="529809" y="343566"/>
                  <a:pt x="570260" y="217697"/>
                </a:cubicBezTo>
                <a:cubicBezTo>
                  <a:pt x="571014" y="215339"/>
                  <a:pt x="571014" y="212785"/>
                  <a:pt x="570259" y="210427"/>
                </a:cubicBezTo>
                <a:close/>
                <a:moveTo>
                  <a:pt x="285412" y="380555"/>
                </a:moveTo>
                <a:cubicBezTo>
                  <a:pt x="193606" y="380555"/>
                  <a:pt x="118920" y="305867"/>
                  <a:pt x="118920" y="214063"/>
                </a:cubicBezTo>
                <a:cubicBezTo>
                  <a:pt x="118920" y="122258"/>
                  <a:pt x="193607" y="47571"/>
                  <a:pt x="285412" y="47571"/>
                </a:cubicBezTo>
                <a:cubicBezTo>
                  <a:pt x="377216" y="47571"/>
                  <a:pt x="451904" y="122258"/>
                  <a:pt x="451904" y="214063"/>
                </a:cubicBezTo>
                <a:cubicBezTo>
                  <a:pt x="451904" y="305867"/>
                  <a:pt x="377218" y="380555"/>
                  <a:pt x="285412" y="380555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Forma libre 199">
            <a:extLst>
              <a:ext uri="{FF2B5EF4-FFF2-40B4-BE49-F238E27FC236}">
                <a16:creationId xmlns:a16="http://schemas.microsoft.com/office/drawing/2014/main" id="{1766F43B-2C3A-AE42-BC87-49BAE6D856FF}"/>
              </a:ext>
            </a:extLst>
          </p:cNvPr>
          <p:cNvSpPr/>
          <p:nvPr/>
        </p:nvSpPr>
        <p:spPr>
          <a:xfrm>
            <a:off x="5329570" y="5751224"/>
            <a:ext cx="190276" cy="190276"/>
          </a:xfrm>
          <a:custGeom>
            <a:avLst/>
            <a:gdLst>
              <a:gd name="connsiteX0" fmla="*/ 190276 w 190276"/>
              <a:gd name="connsiteY0" fmla="*/ 95138 h 190276"/>
              <a:gd name="connsiteX1" fmla="*/ 95138 w 190276"/>
              <a:gd name="connsiteY1" fmla="*/ 190276 h 190276"/>
              <a:gd name="connsiteX2" fmla="*/ 0 w 190276"/>
              <a:gd name="connsiteY2" fmla="*/ 95138 h 190276"/>
              <a:gd name="connsiteX3" fmla="*/ 95138 w 190276"/>
              <a:gd name="connsiteY3" fmla="*/ 0 h 190276"/>
              <a:gd name="connsiteX4" fmla="*/ 190276 w 190276"/>
              <a:gd name="connsiteY4" fmla="*/ 95138 h 19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276" h="190276">
                <a:moveTo>
                  <a:pt x="190276" y="95138"/>
                </a:moveTo>
                <a:cubicBezTo>
                  <a:pt x="190276" y="147681"/>
                  <a:pt x="147681" y="190276"/>
                  <a:pt x="95138" y="190276"/>
                </a:cubicBezTo>
                <a:cubicBezTo>
                  <a:pt x="42595" y="190276"/>
                  <a:pt x="0" y="147681"/>
                  <a:pt x="0" y="95138"/>
                </a:cubicBezTo>
                <a:cubicBezTo>
                  <a:pt x="0" y="42595"/>
                  <a:pt x="42595" y="0"/>
                  <a:pt x="95138" y="0"/>
                </a:cubicBezTo>
                <a:cubicBezTo>
                  <a:pt x="147681" y="0"/>
                  <a:pt x="190276" y="42595"/>
                  <a:pt x="190276" y="95138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Gráfico 209">
            <a:extLst>
              <a:ext uri="{FF2B5EF4-FFF2-40B4-BE49-F238E27FC236}">
                <a16:creationId xmlns:a16="http://schemas.microsoft.com/office/drawing/2014/main" id="{00F194E8-02D4-044E-BACD-2649A982C1EF}"/>
              </a:ext>
            </a:extLst>
          </p:cNvPr>
          <p:cNvSpPr/>
          <p:nvPr/>
        </p:nvSpPr>
        <p:spPr>
          <a:xfrm>
            <a:off x="15300777" y="5603608"/>
            <a:ext cx="570836" cy="570828"/>
          </a:xfrm>
          <a:custGeom>
            <a:avLst/>
            <a:gdLst>
              <a:gd name="connsiteX0" fmla="*/ 439512 w 570836"/>
              <a:gd name="connsiteY0" fmla="*/ 309184 h 570828"/>
              <a:gd name="connsiteX1" fmla="*/ 364766 w 570836"/>
              <a:gd name="connsiteY1" fmla="*/ 280659 h 570828"/>
              <a:gd name="connsiteX2" fmla="*/ 290160 w 570836"/>
              <a:gd name="connsiteY2" fmla="*/ 206049 h 570828"/>
              <a:gd name="connsiteX3" fmla="*/ 261614 w 570836"/>
              <a:gd name="connsiteY3" fmla="*/ 136003 h 570828"/>
              <a:gd name="connsiteX4" fmla="*/ 171957 w 570836"/>
              <a:gd name="connsiteY4" fmla="*/ 6828 h 570828"/>
              <a:gd name="connsiteX5" fmla="*/ 69572 w 570836"/>
              <a:gd name="connsiteY5" fmla="*/ 15794 h 570828"/>
              <a:gd name="connsiteX6" fmla="*/ 63301 w 570836"/>
              <a:gd name="connsiteY6" fmla="*/ 25701 h 570828"/>
              <a:gd name="connsiteX7" fmla="*/ 68573 w 570836"/>
              <a:gd name="connsiteY7" fmla="*/ 36176 h 570828"/>
              <a:gd name="connsiteX8" fmla="*/ 119696 w 570836"/>
              <a:gd name="connsiteY8" fmla="*/ 70265 h 570828"/>
              <a:gd name="connsiteX9" fmla="*/ 130821 w 570836"/>
              <a:gd name="connsiteY9" fmla="*/ 91065 h 570828"/>
              <a:gd name="connsiteX10" fmla="*/ 130821 w 570836"/>
              <a:gd name="connsiteY10" fmla="*/ 96942 h 570828"/>
              <a:gd name="connsiteX11" fmla="*/ 96724 w 570836"/>
              <a:gd name="connsiteY11" fmla="*/ 148266 h 570828"/>
              <a:gd name="connsiteX12" fmla="*/ 73079 w 570836"/>
              <a:gd name="connsiteY12" fmla="*/ 146501 h 570828"/>
              <a:gd name="connsiteX13" fmla="*/ 19843 w 570836"/>
              <a:gd name="connsiteY13" fmla="*/ 114561 h 570828"/>
              <a:gd name="connsiteX14" fmla="*/ 17287 w 570836"/>
              <a:gd name="connsiteY14" fmla="*/ 113376 h 570828"/>
              <a:gd name="connsiteX15" fmla="*/ 3420 w 570836"/>
              <a:gd name="connsiteY15" fmla="*/ 116152 h 570828"/>
              <a:gd name="connsiteX16" fmla="*/ 191 w 570836"/>
              <a:gd name="connsiteY16" fmla="*/ 123701 h 570828"/>
              <a:gd name="connsiteX17" fmla="*/ 35892 w 570836"/>
              <a:gd name="connsiteY17" fmla="*/ 220808 h 570828"/>
              <a:gd name="connsiteX18" fmla="*/ 131332 w 570836"/>
              <a:gd name="connsiteY18" fmla="*/ 261609 h 570828"/>
              <a:gd name="connsiteX19" fmla="*/ 131681 w 570836"/>
              <a:gd name="connsiteY19" fmla="*/ 261609 h 570828"/>
              <a:gd name="connsiteX20" fmla="*/ 210003 w 570836"/>
              <a:gd name="connsiteY20" fmla="*/ 294048 h 570828"/>
              <a:gd name="connsiteX21" fmla="*/ 280684 w 570836"/>
              <a:gd name="connsiteY21" fmla="*/ 364744 h 570828"/>
              <a:gd name="connsiteX22" fmla="*/ 309206 w 570836"/>
              <a:gd name="connsiteY22" fmla="*/ 440005 h 570828"/>
              <a:gd name="connsiteX23" fmla="*/ 440021 w 570836"/>
              <a:gd name="connsiteY23" fmla="*/ 570829 h 570828"/>
              <a:gd name="connsiteX24" fmla="*/ 570836 w 570836"/>
              <a:gd name="connsiteY24" fmla="*/ 440005 h 570828"/>
              <a:gd name="connsiteX25" fmla="*/ 439512 w 570836"/>
              <a:gd name="connsiteY25" fmla="*/ 309184 h 570828"/>
              <a:gd name="connsiteX26" fmla="*/ 468964 w 570836"/>
              <a:gd name="connsiteY26" fmla="*/ 487586 h 570828"/>
              <a:gd name="connsiteX27" fmla="*/ 411082 w 570836"/>
              <a:gd name="connsiteY27" fmla="*/ 487586 h 570828"/>
              <a:gd name="connsiteX28" fmla="*/ 382536 w 570836"/>
              <a:gd name="connsiteY28" fmla="*/ 440016 h 570828"/>
              <a:gd name="connsiteX29" fmla="*/ 411082 w 570836"/>
              <a:gd name="connsiteY29" fmla="*/ 392446 h 570828"/>
              <a:gd name="connsiteX30" fmla="*/ 468964 w 570836"/>
              <a:gd name="connsiteY30" fmla="*/ 392446 h 570828"/>
              <a:gd name="connsiteX31" fmla="*/ 497510 w 570836"/>
              <a:gd name="connsiteY31" fmla="*/ 440016 h 570828"/>
              <a:gd name="connsiteX32" fmla="*/ 468964 w 570836"/>
              <a:gd name="connsiteY32" fmla="*/ 487586 h 57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0836" h="570828">
                <a:moveTo>
                  <a:pt x="439512" y="309184"/>
                </a:moveTo>
                <a:cubicBezTo>
                  <a:pt x="410361" y="309010"/>
                  <a:pt x="383302" y="299172"/>
                  <a:pt x="364766" y="280659"/>
                </a:cubicBezTo>
                <a:lnTo>
                  <a:pt x="290160" y="206049"/>
                </a:lnTo>
                <a:cubicBezTo>
                  <a:pt x="271927" y="187838"/>
                  <a:pt x="261521" y="162600"/>
                  <a:pt x="261614" y="136003"/>
                </a:cubicBezTo>
                <a:cubicBezTo>
                  <a:pt x="261800" y="76770"/>
                  <a:pt x="225774" y="24854"/>
                  <a:pt x="171957" y="6828"/>
                </a:cubicBezTo>
                <a:cubicBezTo>
                  <a:pt x="137511" y="-4683"/>
                  <a:pt x="102136" y="-1604"/>
                  <a:pt x="69572" y="15794"/>
                </a:cubicBezTo>
                <a:cubicBezTo>
                  <a:pt x="65878" y="17756"/>
                  <a:pt x="63487" y="21520"/>
                  <a:pt x="63301" y="25701"/>
                </a:cubicBezTo>
                <a:cubicBezTo>
                  <a:pt x="63091" y="29882"/>
                  <a:pt x="65089" y="33854"/>
                  <a:pt x="68573" y="36176"/>
                </a:cubicBezTo>
                <a:lnTo>
                  <a:pt x="119696" y="70265"/>
                </a:lnTo>
                <a:cubicBezTo>
                  <a:pt x="126664" y="74910"/>
                  <a:pt x="130821" y="82693"/>
                  <a:pt x="130821" y="91065"/>
                </a:cubicBezTo>
                <a:lnTo>
                  <a:pt x="130821" y="96942"/>
                </a:lnTo>
                <a:cubicBezTo>
                  <a:pt x="130821" y="119428"/>
                  <a:pt x="117419" y="139578"/>
                  <a:pt x="96724" y="148266"/>
                </a:cubicBezTo>
                <a:cubicBezTo>
                  <a:pt x="89128" y="151460"/>
                  <a:pt x="80256" y="150832"/>
                  <a:pt x="73079" y="146501"/>
                </a:cubicBezTo>
                <a:lnTo>
                  <a:pt x="19843" y="114561"/>
                </a:lnTo>
                <a:cubicBezTo>
                  <a:pt x="19309" y="114235"/>
                  <a:pt x="17868" y="113609"/>
                  <a:pt x="17287" y="113376"/>
                </a:cubicBezTo>
                <a:cubicBezTo>
                  <a:pt x="12758" y="111564"/>
                  <a:pt x="6788" y="112609"/>
                  <a:pt x="3420" y="116152"/>
                </a:cubicBezTo>
                <a:cubicBezTo>
                  <a:pt x="1493" y="118196"/>
                  <a:pt x="331" y="120879"/>
                  <a:pt x="191" y="123701"/>
                </a:cubicBezTo>
                <a:cubicBezTo>
                  <a:pt x="-1736" y="160019"/>
                  <a:pt x="10946" y="194502"/>
                  <a:pt x="35892" y="220808"/>
                </a:cubicBezTo>
                <a:cubicBezTo>
                  <a:pt x="60861" y="247114"/>
                  <a:pt x="94564" y="261609"/>
                  <a:pt x="131332" y="261609"/>
                </a:cubicBezTo>
                <a:cubicBezTo>
                  <a:pt x="131448" y="261609"/>
                  <a:pt x="131564" y="261609"/>
                  <a:pt x="131681" y="261609"/>
                </a:cubicBezTo>
                <a:cubicBezTo>
                  <a:pt x="160831" y="261609"/>
                  <a:pt x="189377" y="273420"/>
                  <a:pt x="210003" y="294048"/>
                </a:cubicBezTo>
                <a:lnTo>
                  <a:pt x="280684" y="364744"/>
                </a:lnTo>
                <a:cubicBezTo>
                  <a:pt x="299219" y="383270"/>
                  <a:pt x="309346" y="409808"/>
                  <a:pt x="309206" y="440005"/>
                </a:cubicBezTo>
                <a:cubicBezTo>
                  <a:pt x="309206" y="512141"/>
                  <a:pt x="367901" y="570829"/>
                  <a:pt x="440021" y="570829"/>
                </a:cubicBezTo>
                <a:cubicBezTo>
                  <a:pt x="512141" y="570829"/>
                  <a:pt x="570836" y="512141"/>
                  <a:pt x="570836" y="440005"/>
                </a:cubicBezTo>
                <a:cubicBezTo>
                  <a:pt x="570836" y="367868"/>
                  <a:pt x="512143" y="309184"/>
                  <a:pt x="439512" y="309184"/>
                </a:cubicBezTo>
                <a:close/>
                <a:moveTo>
                  <a:pt x="468964" y="487586"/>
                </a:moveTo>
                <a:lnTo>
                  <a:pt x="411082" y="487586"/>
                </a:lnTo>
                <a:lnTo>
                  <a:pt x="382536" y="440016"/>
                </a:lnTo>
                <a:lnTo>
                  <a:pt x="411082" y="392446"/>
                </a:lnTo>
                <a:lnTo>
                  <a:pt x="468964" y="392446"/>
                </a:lnTo>
                <a:lnTo>
                  <a:pt x="497510" y="440016"/>
                </a:lnTo>
                <a:lnTo>
                  <a:pt x="468964" y="487586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pic>
        <p:nvPicPr>
          <p:cNvPr id="55" name="Gráfico 224">
            <a:extLst>
              <a:ext uri="{FF2B5EF4-FFF2-40B4-BE49-F238E27FC236}">
                <a16:creationId xmlns:a16="http://schemas.microsoft.com/office/drawing/2014/main" id="{177CA107-6CF7-6D45-A439-513A3EE0E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4340" y="5454200"/>
            <a:ext cx="715131" cy="71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1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4">
      <a:dk1>
        <a:srgbClr val="7F7A7E"/>
      </a:dk1>
      <a:lt1>
        <a:srgbClr val="FFFFFF"/>
      </a:lt1>
      <a:dk2>
        <a:srgbClr val="001C5E"/>
      </a:dk2>
      <a:lt2>
        <a:srgbClr val="FFFFFF"/>
      </a:lt2>
      <a:accent1>
        <a:srgbClr val="614AD2"/>
      </a:accent1>
      <a:accent2>
        <a:srgbClr val="06D1C0"/>
      </a:accent2>
      <a:accent3>
        <a:srgbClr val="FB6F79"/>
      </a:accent3>
      <a:accent4>
        <a:srgbClr val="FCC703"/>
      </a:accent4>
      <a:accent5>
        <a:srgbClr val="FF703C"/>
      </a:accent5>
      <a:accent6>
        <a:srgbClr val="614AD2"/>
      </a:accent6>
      <a:hlink>
        <a:srgbClr val="06D1C0"/>
      </a:hlink>
      <a:folHlink>
        <a:srgbClr val="FB6F7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115466</TotalTime>
  <Words>1023</Words>
  <Application>Microsoft Macintosh PowerPoint</Application>
  <PresentationFormat>Custom</PresentationFormat>
  <Paragraphs>255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Lato Light</vt:lpstr>
      <vt:lpstr>Montserrat Light</vt:lpstr>
      <vt:lpstr>Poppins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19293</cp:revision>
  <dcterms:created xsi:type="dcterms:W3CDTF">2014-11-12T21:47:38Z</dcterms:created>
  <dcterms:modified xsi:type="dcterms:W3CDTF">2020-11-12T14:27:13Z</dcterms:modified>
  <cp:category/>
</cp:coreProperties>
</file>