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1" r:id="rId2"/>
    <p:sldId id="4422" r:id="rId3"/>
    <p:sldId id="4423" r:id="rId4"/>
    <p:sldId id="4424" r:id="rId5"/>
    <p:sldId id="4426" r:id="rId6"/>
    <p:sldId id="4425" r:id="rId7"/>
    <p:sldId id="4427" r:id="rId8"/>
    <p:sldId id="4428" r:id="rId9"/>
    <p:sldId id="4435" r:id="rId10"/>
    <p:sldId id="4429" r:id="rId11"/>
    <p:sldId id="4430" r:id="rId12"/>
    <p:sldId id="4431" r:id="rId13"/>
    <p:sldId id="4432" r:id="rId14"/>
    <p:sldId id="4433" r:id="rId15"/>
    <p:sldId id="4438" r:id="rId16"/>
    <p:sldId id="4434" r:id="rId17"/>
    <p:sldId id="4436" r:id="rId18"/>
    <p:sldId id="4437" r:id="rId19"/>
    <p:sldId id="4439" r:id="rId20"/>
    <p:sldId id="444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5982" autoAdjust="0"/>
  </p:normalViewPr>
  <p:slideViewPr>
    <p:cSldViewPr snapToGrid="0" snapToObjects="1">
      <p:cViewPr>
        <p:scale>
          <a:sx n="31" d="100"/>
          <a:sy n="31" d="100"/>
        </p:scale>
        <p:origin x="1616" y="125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DA4F17-1639-424A-828E-1FB4C3DADE15}"/>
              </a:ext>
            </a:extLst>
          </p:cNvPr>
          <p:cNvSpPr/>
          <p:nvPr/>
        </p:nvSpPr>
        <p:spPr>
          <a:xfrm>
            <a:off x="2668308" y="5497707"/>
            <a:ext cx="5876546" cy="5876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3482FC6-DB0F-BE42-B45F-61D2CB4F29EA}"/>
              </a:ext>
            </a:extLst>
          </p:cNvPr>
          <p:cNvSpPr/>
          <p:nvPr/>
        </p:nvSpPr>
        <p:spPr>
          <a:xfrm>
            <a:off x="15832796" y="5497707"/>
            <a:ext cx="5876546" cy="5876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2604F-059E-7F4E-A1CF-1C77D4B56484}"/>
              </a:ext>
            </a:extLst>
          </p:cNvPr>
          <p:cNvGrpSpPr/>
          <p:nvPr/>
        </p:nvGrpSpPr>
        <p:grpSpPr>
          <a:xfrm>
            <a:off x="8869426" y="6625468"/>
            <a:ext cx="6638798" cy="3621024"/>
            <a:chOff x="6924211" y="6321553"/>
            <a:chExt cx="8099254" cy="3621024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5F482AC2-10AA-2949-9470-E1370451C34A}"/>
                </a:ext>
              </a:extLst>
            </p:cNvPr>
            <p:cNvSpPr/>
            <p:nvPr/>
          </p:nvSpPr>
          <p:spPr>
            <a:xfrm>
              <a:off x="9354185" y="6321553"/>
              <a:ext cx="5669280" cy="3621024"/>
            </a:xfrm>
            <a:prstGeom prst="rightArrow">
              <a:avLst>
                <a:gd name="adj1" fmla="val 64141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DFF319FD-E39A-BC41-B0AF-22143F37900E}"/>
                </a:ext>
              </a:extLst>
            </p:cNvPr>
            <p:cNvSpPr/>
            <p:nvPr/>
          </p:nvSpPr>
          <p:spPr>
            <a:xfrm rot="10800000">
              <a:off x="6924211" y="6321553"/>
              <a:ext cx="5669280" cy="3621024"/>
            </a:xfrm>
            <a:prstGeom prst="rightArrow">
              <a:avLst>
                <a:gd name="adj1" fmla="val 64141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3FD7F203-46C7-8842-B23E-63C5E89116D0}"/>
              </a:ext>
            </a:extLst>
          </p:cNvPr>
          <p:cNvSpPr txBox="1"/>
          <p:nvPr/>
        </p:nvSpPr>
        <p:spPr>
          <a:xfrm>
            <a:off x="10076434" y="7908967"/>
            <a:ext cx="4224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 Perception Gap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AE635E-FE18-4547-8791-B4260012386F}"/>
              </a:ext>
            </a:extLst>
          </p:cNvPr>
          <p:cNvGrpSpPr/>
          <p:nvPr/>
        </p:nvGrpSpPr>
        <p:grpSpPr>
          <a:xfrm>
            <a:off x="3386517" y="7635761"/>
            <a:ext cx="4440128" cy="1600438"/>
            <a:chOff x="3386517" y="6534834"/>
            <a:chExt cx="4440128" cy="1600438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07238B57-A1F0-3D47-A8CA-96CBAFA2CD43}"/>
                </a:ext>
              </a:extLst>
            </p:cNvPr>
            <p:cNvSpPr txBox="1"/>
            <p:nvPr/>
          </p:nvSpPr>
          <p:spPr>
            <a:xfrm>
              <a:off x="3437635" y="6534834"/>
              <a:ext cx="4224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Seller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50192DF2-6678-F345-94F3-FA120C4989FF}"/>
                </a:ext>
              </a:extLst>
            </p:cNvPr>
            <p:cNvSpPr/>
            <p:nvPr/>
          </p:nvSpPr>
          <p:spPr>
            <a:xfrm>
              <a:off x="3386517" y="7181165"/>
              <a:ext cx="44401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ACFB50E-BF2C-734B-B74E-D45B6A2E801C}"/>
              </a:ext>
            </a:extLst>
          </p:cNvPr>
          <p:cNvGrpSpPr/>
          <p:nvPr/>
        </p:nvGrpSpPr>
        <p:grpSpPr>
          <a:xfrm>
            <a:off x="16548390" y="7635761"/>
            <a:ext cx="4440128" cy="1600438"/>
            <a:chOff x="3386517" y="6534834"/>
            <a:chExt cx="4440128" cy="1600438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6384E0A5-2114-064F-887C-05F80CEE05E5}"/>
                </a:ext>
              </a:extLst>
            </p:cNvPr>
            <p:cNvSpPr txBox="1"/>
            <p:nvPr/>
          </p:nvSpPr>
          <p:spPr>
            <a:xfrm>
              <a:off x="3437635" y="6534834"/>
              <a:ext cx="4224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Customer</a:t>
              </a: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C33DF82A-93FC-4849-97BC-B81FC1119240}"/>
                </a:ext>
              </a:extLst>
            </p:cNvPr>
            <p:cNvSpPr/>
            <p:nvPr/>
          </p:nvSpPr>
          <p:spPr>
            <a:xfrm>
              <a:off x="3386517" y="7181165"/>
              <a:ext cx="44401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61FBD62F-EC53-DB4F-811C-C6782F19F6F4}"/>
              </a:ext>
            </a:extLst>
          </p:cNvPr>
          <p:cNvSpPr txBox="1"/>
          <p:nvPr/>
        </p:nvSpPr>
        <p:spPr>
          <a:xfrm>
            <a:off x="8544854" y="10892823"/>
            <a:ext cx="7287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40326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B15884-5ED1-7D48-9C10-58FF52D2F623}"/>
              </a:ext>
            </a:extLst>
          </p:cNvPr>
          <p:cNvGrpSpPr/>
          <p:nvPr/>
        </p:nvGrpSpPr>
        <p:grpSpPr>
          <a:xfrm>
            <a:off x="3962398" y="4968240"/>
            <a:ext cx="16452854" cy="7416602"/>
            <a:chOff x="3962398" y="4846320"/>
            <a:chExt cx="16452854" cy="89073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079B9B-D7DF-F54D-A4AD-5B65F8D3703C}"/>
                </a:ext>
              </a:extLst>
            </p:cNvPr>
            <p:cNvSpPr/>
            <p:nvPr/>
          </p:nvSpPr>
          <p:spPr>
            <a:xfrm>
              <a:off x="3962400" y="4846320"/>
              <a:ext cx="5669280" cy="2438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7E8D3C-CFAF-3D47-B679-A604B33BF97A}"/>
                </a:ext>
              </a:extLst>
            </p:cNvPr>
            <p:cNvSpPr/>
            <p:nvPr/>
          </p:nvSpPr>
          <p:spPr>
            <a:xfrm>
              <a:off x="14745972" y="4846320"/>
              <a:ext cx="5669280" cy="2438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CA8231-BC9F-C14F-B907-64F92C04F7C2}"/>
                </a:ext>
              </a:extLst>
            </p:cNvPr>
            <p:cNvSpPr/>
            <p:nvPr/>
          </p:nvSpPr>
          <p:spPr>
            <a:xfrm>
              <a:off x="9354185" y="9692640"/>
              <a:ext cx="5669280" cy="243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AA71553-EEC7-164C-B22E-6A20BB7FE4B2}"/>
                </a:ext>
              </a:extLst>
            </p:cNvPr>
            <p:cNvCxnSpPr/>
            <p:nvPr/>
          </p:nvCxnSpPr>
          <p:spPr>
            <a:xfrm>
              <a:off x="10332720" y="6065520"/>
              <a:ext cx="3749040" cy="0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64164F6-DB25-5046-BB2C-9BF660B7E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24560" y="7498080"/>
              <a:ext cx="762000" cy="1737360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030CFA2-5859-554D-9B4F-62B350B2AD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8876" y="7498080"/>
              <a:ext cx="762000" cy="1737360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53D23CA1-01B8-164F-A517-4BEAB3BCE848}"/>
                </a:ext>
              </a:extLst>
            </p:cNvPr>
            <p:cNvSpPr txBox="1"/>
            <p:nvPr/>
          </p:nvSpPr>
          <p:spPr>
            <a:xfrm>
              <a:off x="5270382" y="5529913"/>
              <a:ext cx="31412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Quality and Outcomes</a:t>
              </a:r>
            </a:p>
          </p:txBody>
        </p:sp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6DC8186E-6A06-F842-A32B-DD83B8B3C16A}"/>
                </a:ext>
              </a:extLst>
            </p:cNvPr>
            <p:cNvSpPr txBox="1"/>
            <p:nvPr/>
          </p:nvSpPr>
          <p:spPr>
            <a:xfrm>
              <a:off x="16010006" y="5529913"/>
              <a:ext cx="31412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Operational Efficiency</a:t>
              </a:r>
            </a:p>
          </p:txBody>
        </p:sp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255CA2CB-1D8E-3946-AAE5-B9F8A35757F4}"/>
                </a:ext>
              </a:extLst>
            </p:cNvPr>
            <p:cNvSpPr txBox="1"/>
            <p:nvPr/>
          </p:nvSpPr>
          <p:spPr>
            <a:xfrm>
              <a:off x="10618219" y="10345719"/>
              <a:ext cx="31412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Finance and activity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6F58FC-85D5-5443-88D4-EB47B8912142}"/>
                </a:ext>
              </a:extLst>
            </p:cNvPr>
            <p:cNvSpPr txBox="1"/>
            <p:nvPr/>
          </p:nvSpPr>
          <p:spPr>
            <a:xfrm>
              <a:off x="3962398" y="7796182"/>
              <a:ext cx="48919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D5EB6-1F95-144B-885E-02F84B427008}"/>
                </a:ext>
              </a:extLst>
            </p:cNvPr>
            <p:cNvSpPr txBox="1"/>
            <p:nvPr/>
          </p:nvSpPr>
          <p:spPr>
            <a:xfrm>
              <a:off x="15523312" y="7796182"/>
              <a:ext cx="48919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72329E-5F14-5A40-BA12-5179B9B83134}"/>
                </a:ext>
              </a:extLst>
            </p:cNvPr>
            <p:cNvSpPr txBox="1"/>
            <p:nvPr/>
          </p:nvSpPr>
          <p:spPr>
            <a:xfrm>
              <a:off x="8619490" y="12607809"/>
              <a:ext cx="7138670" cy="114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3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7" name="Freeform 404">
            <a:extLst>
              <a:ext uri="{FF2B5EF4-FFF2-40B4-BE49-F238E27FC236}">
                <a16:creationId xmlns:a16="http://schemas.microsoft.com/office/drawing/2014/main" id="{6E13FB4F-97DA-F44F-B438-6C069397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5404" y="12700835"/>
            <a:ext cx="9642" cy="9642"/>
          </a:xfrm>
          <a:custGeom>
            <a:avLst/>
            <a:gdLst>
              <a:gd name="T0" fmla="*/ 10 w 11"/>
              <a:gd name="T1" fmla="*/ 9 h 10"/>
              <a:gd name="T2" fmla="*/ 10 w 11"/>
              <a:gd name="T3" fmla="*/ 9 h 10"/>
              <a:gd name="T4" fmla="*/ 10 w 11"/>
              <a:gd name="T5" fmla="*/ 0 h 10"/>
              <a:gd name="T6" fmla="*/ 0 w 11"/>
              <a:gd name="T7" fmla="*/ 0 h 10"/>
              <a:gd name="T8" fmla="*/ 10 w 11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10" y="9"/>
                </a:moveTo>
                <a:lnTo>
                  <a:pt x="10" y="9"/>
                </a:lnTo>
                <a:cubicBezTo>
                  <a:pt x="10" y="0"/>
                  <a:pt x="10" y="0"/>
                  <a:pt x="10" y="0"/>
                </a:cubicBezTo>
                <a:lnTo>
                  <a:pt x="0" y="0"/>
                </a:lnTo>
                <a:lnTo>
                  <a:pt x="10" y="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" name="Freeform 405">
            <a:extLst>
              <a:ext uri="{FF2B5EF4-FFF2-40B4-BE49-F238E27FC236}">
                <a16:creationId xmlns:a16="http://schemas.microsoft.com/office/drawing/2014/main" id="{710B8F79-E857-8241-B042-546653693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5823" y="8053241"/>
            <a:ext cx="4994717" cy="4652416"/>
          </a:xfrm>
          <a:custGeom>
            <a:avLst/>
            <a:gdLst>
              <a:gd name="T0" fmla="*/ 3588 w 4569"/>
              <a:gd name="T1" fmla="*/ 989 h 4255"/>
              <a:gd name="T2" fmla="*/ 3588 w 4569"/>
              <a:gd name="T3" fmla="*/ 989 h 4255"/>
              <a:gd name="T4" fmla="*/ 2652 w 4569"/>
              <a:gd name="T5" fmla="*/ 197 h 4255"/>
              <a:gd name="T6" fmla="*/ 2652 w 4569"/>
              <a:gd name="T7" fmla="*/ 207 h 4255"/>
              <a:gd name="T8" fmla="*/ 800 w 4569"/>
              <a:gd name="T9" fmla="*/ 2599 h 4255"/>
              <a:gd name="T10" fmla="*/ 782 w 4569"/>
              <a:gd name="T11" fmla="*/ 2608 h 4255"/>
              <a:gd name="T12" fmla="*/ 782 w 4569"/>
              <a:gd name="T13" fmla="*/ 2608 h 4255"/>
              <a:gd name="T14" fmla="*/ 0 w 4569"/>
              <a:gd name="T15" fmla="*/ 3543 h 4255"/>
              <a:gd name="T16" fmla="*/ 997 w 4569"/>
              <a:gd name="T17" fmla="*/ 4254 h 4255"/>
              <a:gd name="T18" fmla="*/ 1007 w 4569"/>
              <a:gd name="T19" fmla="*/ 4254 h 4255"/>
              <a:gd name="T20" fmla="*/ 4307 w 4569"/>
              <a:gd name="T21" fmla="*/ 0 h 4255"/>
              <a:gd name="T22" fmla="*/ 3588 w 4569"/>
              <a:gd name="T23" fmla="*/ 989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69" h="4255">
                <a:moveTo>
                  <a:pt x="3588" y="989"/>
                </a:moveTo>
                <a:lnTo>
                  <a:pt x="3588" y="989"/>
                </a:lnTo>
                <a:cubicBezTo>
                  <a:pt x="2652" y="197"/>
                  <a:pt x="2652" y="197"/>
                  <a:pt x="2652" y="197"/>
                </a:cubicBezTo>
                <a:lnTo>
                  <a:pt x="2652" y="207"/>
                </a:lnTo>
                <a:cubicBezTo>
                  <a:pt x="2796" y="1376"/>
                  <a:pt x="1969" y="2446"/>
                  <a:pt x="800" y="2599"/>
                </a:cubicBezTo>
                <a:cubicBezTo>
                  <a:pt x="791" y="2599"/>
                  <a:pt x="791" y="2608"/>
                  <a:pt x="782" y="2608"/>
                </a:cubicBezTo>
                <a:lnTo>
                  <a:pt x="782" y="2608"/>
                </a:lnTo>
                <a:cubicBezTo>
                  <a:pt x="0" y="3543"/>
                  <a:pt x="0" y="3543"/>
                  <a:pt x="0" y="3543"/>
                </a:cubicBezTo>
                <a:cubicBezTo>
                  <a:pt x="997" y="4254"/>
                  <a:pt x="997" y="4254"/>
                  <a:pt x="997" y="4254"/>
                </a:cubicBezTo>
                <a:lnTo>
                  <a:pt x="1007" y="4254"/>
                </a:lnTo>
                <a:cubicBezTo>
                  <a:pt x="3093" y="3984"/>
                  <a:pt x="4568" y="2086"/>
                  <a:pt x="4307" y="0"/>
                </a:cubicBezTo>
                <a:lnTo>
                  <a:pt x="3588" y="9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Freeform 407">
            <a:extLst>
              <a:ext uri="{FF2B5EF4-FFF2-40B4-BE49-F238E27FC236}">
                <a16:creationId xmlns:a16="http://schemas.microsoft.com/office/drawing/2014/main" id="{1CAB5086-DEB9-B842-B250-4BEC88FC6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4392" y="4413271"/>
            <a:ext cx="9642" cy="9642"/>
          </a:xfrm>
          <a:custGeom>
            <a:avLst/>
            <a:gdLst>
              <a:gd name="T0" fmla="*/ 9 w 10"/>
              <a:gd name="T1" fmla="*/ 9 h 10"/>
              <a:gd name="T2" fmla="*/ 9 w 10"/>
              <a:gd name="T3" fmla="*/ 9 h 10"/>
              <a:gd name="T4" fmla="*/ 0 w 10"/>
              <a:gd name="T5" fmla="*/ 0 h 10"/>
              <a:gd name="T6" fmla="*/ 0 w 10"/>
              <a:gd name="T7" fmla="*/ 9 h 10"/>
              <a:gd name="T8" fmla="*/ 9 w 10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9" y="9"/>
                </a:moveTo>
                <a:lnTo>
                  <a:pt x="9" y="9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9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" name="Freeform 408">
            <a:extLst>
              <a:ext uri="{FF2B5EF4-FFF2-40B4-BE49-F238E27FC236}">
                <a16:creationId xmlns:a16="http://schemas.microsoft.com/office/drawing/2014/main" id="{DC7D76A5-792D-4F48-9FAE-A2BCFDBC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079" y="4422913"/>
            <a:ext cx="5004359" cy="4671698"/>
          </a:xfrm>
          <a:custGeom>
            <a:avLst/>
            <a:gdLst>
              <a:gd name="T0" fmla="*/ 3580 w 4579"/>
              <a:gd name="T1" fmla="*/ 0 h 4272"/>
              <a:gd name="T2" fmla="*/ 3580 w 4579"/>
              <a:gd name="T3" fmla="*/ 0 h 4272"/>
              <a:gd name="T4" fmla="*/ 3580 w 4579"/>
              <a:gd name="T5" fmla="*/ 0 h 4272"/>
              <a:gd name="T6" fmla="*/ 3571 w 4579"/>
              <a:gd name="T7" fmla="*/ 0 h 4272"/>
              <a:gd name="T8" fmla="*/ 261 w 4579"/>
              <a:gd name="T9" fmla="*/ 4262 h 4272"/>
              <a:gd name="T10" fmla="*/ 270 w 4579"/>
              <a:gd name="T11" fmla="*/ 4271 h 4272"/>
              <a:gd name="T12" fmla="*/ 990 w 4579"/>
              <a:gd name="T13" fmla="*/ 3264 h 4272"/>
              <a:gd name="T14" fmla="*/ 1916 w 4579"/>
              <a:gd name="T15" fmla="*/ 4046 h 4272"/>
              <a:gd name="T16" fmla="*/ 3778 w 4579"/>
              <a:gd name="T17" fmla="*/ 1655 h 4272"/>
              <a:gd name="T18" fmla="*/ 3787 w 4579"/>
              <a:gd name="T19" fmla="*/ 1655 h 4272"/>
              <a:gd name="T20" fmla="*/ 3787 w 4579"/>
              <a:gd name="T21" fmla="*/ 1655 h 4272"/>
              <a:gd name="T22" fmla="*/ 4578 w 4579"/>
              <a:gd name="T23" fmla="*/ 720 h 4272"/>
              <a:gd name="T24" fmla="*/ 3580 w 4579"/>
              <a:gd name="T25" fmla="*/ 0 h 4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79" h="4272">
                <a:moveTo>
                  <a:pt x="3580" y="0"/>
                </a:moveTo>
                <a:lnTo>
                  <a:pt x="3580" y="0"/>
                </a:lnTo>
                <a:lnTo>
                  <a:pt x="3580" y="0"/>
                </a:lnTo>
                <a:cubicBezTo>
                  <a:pt x="3571" y="0"/>
                  <a:pt x="3571" y="0"/>
                  <a:pt x="3571" y="0"/>
                </a:cubicBezTo>
                <a:cubicBezTo>
                  <a:pt x="1485" y="270"/>
                  <a:pt x="0" y="2176"/>
                  <a:pt x="261" y="4262"/>
                </a:cubicBezTo>
                <a:cubicBezTo>
                  <a:pt x="261" y="4262"/>
                  <a:pt x="261" y="4262"/>
                  <a:pt x="270" y="4271"/>
                </a:cubicBezTo>
                <a:cubicBezTo>
                  <a:pt x="990" y="3264"/>
                  <a:pt x="990" y="3264"/>
                  <a:pt x="990" y="3264"/>
                </a:cubicBezTo>
                <a:cubicBezTo>
                  <a:pt x="1916" y="4046"/>
                  <a:pt x="1916" y="4046"/>
                  <a:pt x="1916" y="4046"/>
                </a:cubicBezTo>
                <a:cubicBezTo>
                  <a:pt x="1781" y="2877"/>
                  <a:pt x="2609" y="1808"/>
                  <a:pt x="3778" y="1655"/>
                </a:cubicBezTo>
                <a:lnTo>
                  <a:pt x="3787" y="1655"/>
                </a:lnTo>
                <a:lnTo>
                  <a:pt x="3787" y="1655"/>
                </a:lnTo>
                <a:cubicBezTo>
                  <a:pt x="4578" y="720"/>
                  <a:pt x="4578" y="720"/>
                  <a:pt x="4578" y="720"/>
                </a:cubicBezTo>
                <a:lnTo>
                  <a:pt x="358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" name="Freeform 411">
            <a:extLst>
              <a:ext uri="{FF2B5EF4-FFF2-40B4-BE49-F238E27FC236}">
                <a16:creationId xmlns:a16="http://schemas.microsoft.com/office/drawing/2014/main" id="{A1C51827-4E22-8241-9592-8990D181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168" y="7990568"/>
            <a:ext cx="4662059" cy="5004359"/>
          </a:xfrm>
          <a:custGeom>
            <a:avLst/>
            <a:gdLst>
              <a:gd name="T0" fmla="*/ 3265 w 4263"/>
              <a:gd name="T1" fmla="*/ 3597 h 4579"/>
              <a:gd name="T2" fmla="*/ 3265 w 4263"/>
              <a:gd name="T3" fmla="*/ 3597 h 4579"/>
              <a:gd name="T4" fmla="*/ 4047 w 4263"/>
              <a:gd name="T5" fmla="*/ 2662 h 4579"/>
              <a:gd name="T6" fmla="*/ 1655 w 4263"/>
              <a:gd name="T7" fmla="*/ 800 h 4579"/>
              <a:gd name="T8" fmla="*/ 1646 w 4263"/>
              <a:gd name="T9" fmla="*/ 791 h 4579"/>
              <a:gd name="T10" fmla="*/ 1646 w 4263"/>
              <a:gd name="T11" fmla="*/ 782 h 4579"/>
              <a:gd name="T12" fmla="*/ 720 w 4263"/>
              <a:gd name="T13" fmla="*/ 0 h 4579"/>
              <a:gd name="T14" fmla="*/ 0 w 4263"/>
              <a:gd name="T15" fmla="*/ 1007 h 4579"/>
              <a:gd name="T16" fmla="*/ 0 w 4263"/>
              <a:gd name="T17" fmla="*/ 1007 h 4579"/>
              <a:gd name="T18" fmla="*/ 4254 w 4263"/>
              <a:gd name="T19" fmla="*/ 4317 h 4579"/>
              <a:gd name="T20" fmla="*/ 4262 w 4263"/>
              <a:gd name="T21" fmla="*/ 4308 h 4579"/>
              <a:gd name="T22" fmla="*/ 3265 w 4263"/>
              <a:gd name="T23" fmla="*/ 3597 h 4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3" h="4579">
                <a:moveTo>
                  <a:pt x="3265" y="3597"/>
                </a:moveTo>
                <a:lnTo>
                  <a:pt x="3265" y="3597"/>
                </a:lnTo>
                <a:cubicBezTo>
                  <a:pt x="4047" y="2662"/>
                  <a:pt x="4047" y="2662"/>
                  <a:pt x="4047" y="2662"/>
                </a:cubicBezTo>
                <a:cubicBezTo>
                  <a:pt x="2878" y="2806"/>
                  <a:pt x="1799" y="1978"/>
                  <a:pt x="1655" y="800"/>
                </a:cubicBezTo>
                <a:cubicBezTo>
                  <a:pt x="1646" y="800"/>
                  <a:pt x="1646" y="800"/>
                  <a:pt x="1646" y="791"/>
                </a:cubicBezTo>
                <a:lnTo>
                  <a:pt x="1646" y="782"/>
                </a:lnTo>
                <a:cubicBezTo>
                  <a:pt x="720" y="0"/>
                  <a:pt x="720" y="0"/>
                  <a:pt x="720" y="0"/>
                </a:cubicBezTo>
                <a:cubicBezTo>
                  <a:pt x="0" y="1007"/>
                  <a:pt x="0" y="1007"/>
                  <a:pt x="0" y="1007"/>
                </a:cubicBezTo>
                <a:lnTo>
                  <a:pt x="0" y="1007"/>
                </a:lnTo>
                <a:cubicBezTo>
                  <a:pt x="261" y="3093"/>
                  <a:pt x="2168" y="4578"/>
                  <a:pt x="4254" y="4317"/>
                </a:cubicBezTo>
                <a:cubicBezTo>
                  <a:pt x="4262" y="4317"/>
                  <a:pt x="4262" y="4308"/>
                  <a:pt x="4262" y="4308"/>
                </a:cubicBezTo>
                <a:lnTo>
                  <a:pt x="3265" y="35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" name="Freeform 412">
            <a:extLst>
              <a:ext uri="{FF2B5EF4-FFF2-40B4-BE49-F238E27FC236}">
                <a16:creationId xmlns:a16="http://schemas.microsoft.com/office/drawing/2014/main" id="{C5AB30FE-4320-8B4B-861C-2F26B9B8A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461" y="8848733"/>
            <a:ext cx="19285" cy="19285"/>
          </a:xfrm>
          <a:custGeom>
            <a:avLst/>
            <a:gdLst>
              <a:gd name="T0" fmla="*/ 0 w 19"/>
              <a:gd name="T1" fmla="*/ 0 h 19"/>
              <a:gd name="T2" fmla="*/ 0 w 19"/>
              <a:gd name="T3" fmla="*/ 0 h 19"/>
              <a:gd name="T4" fmla="*/ 0 w 19"/>
              <a:gd name="T5" fmla="*/ 9 h 19"/>
              <a:gd name="T6" fmla="*/ 9 w 19"/>
              <a:gd name="T7" fmla="*/ 18 h 19"/>
              <a:gd name="T8" fmla="*/ 18 w 19"/>
              <a:gd name="T9" fmla="*/ 18 h 19"/>
              <a:gd name="T10" fmla="*/ 0 w 19"/>
              <a:gd name="T11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9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cubicBezTo>
                  <a:pt x="0" y="18"/>
                  <a:pt x="0" y="18"/>
                  <a:pt x="9" y="18"/>
                </a:cubicBezTo>
                <a:cubicBezTo>
                  <a:pt x="18" y="18"/>
                  <a:pt x="18" y="18"/>
                  <a:pt x="18" y="18"/>
                </a:cubicBez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414">
            <a:extLst>
              <a:ext uri="{FF2B5EF4-FFF2-40B4-BE49-F238E27FC236}">
                <a16:creationId xmlns:a16="http://schemas.microsoft.com/office/drawing/2014/main" id="{0B6EC52F-FF40-8341-BB36-26212C09B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8857" y="4148106"/>
            <a:ext cx="4662055" cy="4985075"/>
          </a:xfrm>
          <a:custGeom>
            <a:avLst/>
            <a:gdLst>
              <a:gd name="T0" fmla="*/ 4262 w 4263"/>
              <a:gd name="T1" fmla="*/ 3552 h 4560"/>
              <a:gd name="T2" fmla="*/ 4262 w 4263"/>
              <a:gd name="T3" fmla="*/ 3552 h 4560"/>
              <a:gd name="T4" fmla="*/ 0 w 4263"/>
              <a:gd name="T5" fmla="*/ 252 h 4560"/>
              <a:gd name="T6" fmla="*/ 998 w 4263"/>
              <a:gd name="T7" fmla="*/ 972 h 4560"/>
              <a:gd name="T8" fmla="*/ 207 w 4263"/>
              <a:gd name="T9" fmla="*/ 1907 h 4560"/>
              <a:gd name="T10" fmla="*/ 2607 w 4263"/>
              <a:gd name="T11" fmla="*/ 3759 h 4560"/>
              <a:gd name="T12" fmla="*/ 2607 w 4263"/>
              <a:gd name="T13" fmla="*/ 3767 h 4560"/>
              <a:gd name="T14" fmla="*/ 3543 w 4263"/>
              <a:gd name="T15" fmla="*/ 4559 h 4560"/>
              <a:gd name="T16" fmla="*/ 4262 w 4263"/>
              <a:gd name="T17" fmla="*/ 3570 h 4560"/>
              <a:gd name="T18" fmla="*/ 4262 w 4263"/>
              <a:gd name="T19" fmla="*/ 3570 h 4560"/>
              <a:gd name="T20" fmla="*/ 4262 w 4263"/>
              <a:gd name="T21" fmla="*/ 3552 h 4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3" h="4560">
                <a:moveTo>
                  <a:pt x="4262" y="3552"/>
                </a:moveTo>
                <a:lnTo>
                  <a:pt x="4262" y="3552"/>
                </a:lnTo>
                <a:cubicBezTo>
                  <a:pt x="3993" y="1475"/>
                  <a:pt x="2086" y="0"/>
                  <a:pt x="0" y="252"/>
                </a:cubicBezTo>
                <a:cubicBezTo>
                  <a:pt x="998" y="972"/>
                  <a:pt x="998" y="972"/>
                  <a:pt x="998" y="972"/>
                </a:cubicBezTo>
                <a:cubicBezTo>
                  <a:pt x="207" y="1907"/>
                  <a:pt x="207" y="1907"/>
                  <a:pt x="207" y="1907"/>
                </a:cubicBezTo>
                <a:cubicBezTo>
                  <a:pt x="1384" y="1763"/>
                  <a:pt x="2455" y="2589"/>
                  <a:pt x="2607" y="3759"/>
                </a:cubicBezTo>
                <a:cubicBezTo>
                  <a:pt x="2607" y="3767"/>
                  <a:pt x="2607" y="3767"/>
                  <a:pt x="2607" y="3767"/>
                </a:cubicBezTo>
                <a:cubicBezTo>
                  <a:pt x="3543" y="4559"/>
                  <a:pt x="3543" y="4559"/>
                  <a:pt x="3543" y="4559"/>
                </a:cubicBezTo>
                <a:cubicBezTo>
                  <a:pt x="4262" y="3570"/>
                  <a:pt x="4262" y="3570"/>
                  <a:pt x="4262" y="3570"/>
                </a:cubicBezTo>
                <a:lnTo>
                  <a:pt x="4262" y="3570"/>
                </a:lnTo>
                <a:cubicBezTo>
                  <a:pt x="4262" y="3561"/>
                  <a:pt x="4262" y="3561"/>
                  <a:pt x="4262" y="35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415">
            <a:extLst>
              <a:ext uri="{FF2B5EF4-FFF2-40B4-BE49-F238E27FC236}">
                <a16:creationId xmlns:a16="http://schemas.microsoft.com/office/drawing/2014/main" id="{335C40C1-E4AC-9B48-B79E-90C38A541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8516" y="8260553"/>
            <a:ext cx="9642" cy="9642"/>
          </a:xfrm>
          <a:custGeom>
            <a:avLst/>
            <a:gdLst>
              <a:gd name="T0" fmla="*/ 0 w 10"/>
              <a:gd name="T1" fmla="*/ 0 h 9"/>
              <a:gd name="T2" fmla="*/ 0 w 10"/>
              <a:gd name="T3" fmla="*/ 0 h 9"/>
              <a:gd name="T4" fmla="*/ 9 w 10"/>
              <a:gd name="T5" fmla="*/ 8 h 9"/>
              <a:gd name="T6" fmla="*/ 9 w 10"/>
              <a:gd name="T7" fmla="*/ 0 h 9"/>
              <a:gd name="T8" fmla="*/ 0 w 10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9">
                <a:moveTo>
                  <a:pt x="0" y="0"/>
                </a:moveTo>
                <a:lnTo>
                  <a:pt x="0" y="0"/>
                </a:lnTo>
                <a:cubicBezTo>
                  <a:pt x="9" y="8"/>
                  <a:pt x="9" y="8"/>
                  <a:pt x="9" y="8"/>
                </a:cubicBezTo>
                <a:cubicBezTo>
                  <a:pt x="9" y="8"/>
                  <a:pt x="9" y="8"/>
                  <a:pt x="9" y="0"/>
                </a:cubicBez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7D505C96-B95D-C64B-A874-D642C702B96D}"/>
              </a:ext>
            </a:extLst>
          </p:cNvPr>
          <p:cNvSpPr txBox="1"/>
          <p:nvPr/>
        </p:nvSpPr>
        <p:spPr>
          <a:xfrm rot="18900000">
            <a:off x="8314099" y="5839004"/>
            <a:ext cx="314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Quality and Outcomes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A6F74F16-414D-C34A-A4E6-D585D4FB8612}"/>
              </a:ext>
            </a:extLst>
          </p:cNvPr>
          <p:cNvSpPr txBox="1"/>
          <p:nvPr/>
        </p:nvSpPr>
        <p:spPr>
          <a:xfrm rot="2700000">
            <a:off x="12954068" y="5854578"/>
            <a:ext cx="314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Operational Efficiency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F8715BDF-3CD9-5949-91F3-59333A5BF0A0}"/>
              </a:ext>
            </a:extLst>
          </p:cNvPr>
          <p:cNvSpPr txBox="1"/>
          <p:nvPr/>
        </p:nvSpPr>
        <p:spPr>
          <a:xfrm rot="2700000">
            <a:off x="8314100" y="10410686"/>
            <a:ext cx="314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Workforce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A0BEAEDD-9A9A-0544-B9DA-48E7C1EFF63F}"/>
              </a:ext>
            </a:extLst>
          </p:cNvPr>
          <p:cNvSpPr txBox="1"/>
          <p:nvPr/>
        </p:nvSpPr>
        <p:spPr>
          <a:xfrm rot="18900000">
            <a:off x="12869699" y="10439954"/>
            <a:ext cx="314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Finance and activity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8E48826A-5FB4-5640-8DBD-AC2C912E90A8}"/>
              </a:ext>
            </a:extLst>
          </p:cNvPr>
          <p:cNvSpPr txBox="1"/>
          <p:nvPr/>
        </p:nvSpPr>
        <p:spPr>
          <a:xfrm>
            <a:off x="10806488" y="7643876"/>
            <a:ext cx="2769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 For The Customer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67839C-FECE-4449-B3E0-CA699DDCF7F2}"/>
              </a:ext>
            </a:extLst>
          </p:cNvPr>
          <p:cNvSpPr txBox="1"/>
          <p:nvPr/>
        </p:nvSpPr>
        <p:spPr>
          <a:xfrm>
            <a:off x="2842139" y="5604144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6ED1E6-5242-9849-84EC-67E0E2C4FB20}"/>
              </a:ext>
            </a:extLst>
          </p:cNvPr>
          <p:cNvSpPr txBox="1"/>
          <p:nvPr/>
        </p:nvSpPr>
        <p:spPr>
          <a:xfrm>
            <a:off x="16590540" y="5604144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E6523D-5ABD-8F43-9FD5-4B785FAF9048}"/>
              </a:ext>
            </a:extLst>
          </p:cNvPr>
          <p:cNvSpPr txBox="1"/>
          <p:nvPr/>
        </p:nvSpPr>
        <p:spPr>
          <a:xfrm>
            <a:off x="2842139" y="10009890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BBCB61-A6F8-9349-87AC-4DF6BA29F36A}"/>
              </a:ext>
            </a:extLst>
          </p:cNvPr>
          <p:cNvSpPr txBox="1"/>
          <p:nvPr/>
        </p:nvSpPr>
        <p:spPr>
          <a:xfrm>
            <a:off x="16590540" y="10009890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271407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8" name="Freeform 160">
            <a:extLst>
              <a:ext uri="{FF2B5EF4-FFF2-40B4-BE49-F238E27FC236}">
                <a16:creationId xmlns:a16="http://schemas.microsoft.com/office/drawing/2014/main" id="{85891BDA-77DF-1842-A505-9EACD7766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9063" y="8005383"/>
            <a:ext cx="4702298" cy="4688427"/>
          </a:xfrm>
          <a:custGeom>
            <a:avLst/>
            <a:gdLst>
              <a:gd name="T0" fmla="*/ 3392 w 5980"/>
              <a:gd name="T1" fmla="*/ 0 h 5960"/>
              <a:gd name="T2" fmla="*/ 3392 w 5980"/>
              <a:gd name="T3" fmla="*/ 0 h 5960"/>
              <a:gd name="T4" fmla="*/ 3127 w 5980"/>
              <a:gd name="T5" fmla="*/ 492 h 5960"/>
              <a:gd name="T6" fmla="*/ 5467 w 5980"/>
              <a:gd name="T7" fmla="*/ 2969 h 5960"/>
              <a:gd name="T8" fmla="*/ 2989 w 5980"/>
              <a:gd name="T9" fmla="*/ 5447 h 5960"/>
              <a:gd name="T10" fmla="*/ 944 w 5980"/>
              <a:gd name="T11" fmla="*/ 4375 h 5960"/>
              <a:gd name="T12" fmla="*/ 649 w 5980"/>
              <a:gd name="T13" fmla="*/ 3785 h 5960"/>
              <a:gd name="T14" fmla="*/ 511 w 5980"/>
              <a:gd name="T15" fmla="*/ 2969 h 5960"/>
              <a:gd name="T16" fmla="*/ 649 w 5980"/>
              <a:gd name="T17" fmla="*/ 2143 h 5960"/>
              <a:gd name="T18" fmla="*/ 521 w 5980"/>
              <a:gd name="T19" fmla="*/ 1838 h 5960"/>
              <a:gd name="T20" fmla="*/ 226 w 5980"/>
              <a:gd name="T21" fmla="*/ 1819 h 5960"/>
              <a:gd name="T22" fmla="*/ 0 w 5980"/>
              <a:gd name="T23" fmla="*/ 2969 h 5960"/>
              <a:gd name="T24" fmla="*/ 354 w 5980"/>
              <a:gd name="T25" fmla="*/ 4375 h 5960"/>
              <a:gd name="T26" fmla="*/ 649 w 5980"/>
              <a:gd name="T27" fmla="*/ 4828 h 5960"/>
              <a:gd name="T28" fmla="*/ 2989 w 5980"/>
              <a:gd name="T29" fmla="*/ 5959 h 5960"/>
              <a:gd name="T30" fmla="*/ 5979 w 5980"/>
              <a:gd name="T31" fmla="*/ 2969 h 5960"/>
              <a:gd name="T32" fmla="*/ 3392 w 5980"/>
              <a:gd name="T33" fmla="*/ 0 h 5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80" h="5960">
                <a:moveTo>
                  <a:pt x="3392" y="0"/>
                </a:moveTo>
                <a:lnTo>
                  <a:pt x="3392" y="0"/>
                </a:lnTo>
                <a:cubicBezTo>
                  <a:pt x="3314" y="177"/>
                  <a:pt x="3235" y="335"/>
                  <a:pt x="3127" y="492"/>
                </a:cubicBezTo>
                <a:cubicBezTo>
                  <a:pt x="4435" y="561"/>
                  <a:pt x="5467" y="1641"/>
                  <a:pt x="5467" y="2969"/>
                </a:cubicBezTo>
                <a:cubicBezTo>
                  <a:pt x="5467" y="4336"/>
                  <a:pt x="4356" y="5447"/>
                  <a:pt x="2989" y="5447"/>
                </a:cubicBezTo>
                <a:cubicBezTo>
                  <a:pt x="2144" y="5447"/>
                  <a:pt x="1386" y="5024"/>
                  <a:pt x="944" y="4375"/>
                </a:cubicBezTo>
                <a:cubicBezTo>
                  <a:pt x="816" y="4189"/>
                  <a:pt x="717" y="3992"/>
                  <a:pt x="649" y="3785"/>
                </a:cubicBezTo>
                <a:cubicBezTo>
                  <a:pt x="560" y="3530"/>
                  <a:pt x="511" y="3254"/>
                  <a:pt x="511" y="2969"/>
                </a:cubicBezTo>
                <a:cubicBezTo>
                  <a:pt x="511" y="2674"/>
                  <a:pt x="560" y="2399"/>
                  <a:pt x="649" y="2143"/>
                </a:cubicBezTo>
                <a:cubicBezTo>
                  <a:pt x="609" y="2045"/>
                  <a:pt x="570" y="1937"/>
                  <a:pt x="521" y="1838"/>
                </a:cubicBezTo>
                <a:cubicBezTo>
                  <a:pt x="422" y="1838"/>
                  <a:pt x="324" y="1828"/>
                  <a:pt x="226" y="1819"/>
                </a:cubicBezTo>
                <a:cubicBezTo>
                  <a:pt x="78" y="2173"/>
                  <a:pt x="0" y="2556"/>
                  <a:pt x="0" y="2969"/>
                </a:cubicBezTo>
                <a:cubicBezTo>
                  <a:pt x="0" y="3471"/>
                  <a:pt x="127" y="3953"/>
                  <a:pt x="354" y="4375"/>
                </a:cubicBezTo>
                <a:cubicBezTo>
                  <a:pt x="432" y="4533"/>
                  <a:pt x="531" y="4680"/>
                  <a:pt x="649" y="4828"/>
                </a:cubicBezTo>
                <a:cubicBezTo>
                  <a:pt x="1189" y="5516"/>
                  <a:pt x="2035" y="5959"/>
                  <a:pt x="2989" y="5959"/>
                </a:cubicBezTo>
                <a:cubicBezTo>
                  <a:pt x="4641" y="5959"/>
                  <a:pt x="5979" y="4621"/>
                  <a:pt x="5979" y="2969"/>
                </a:cubicBezTo>
                <a:cubicBezTo>
                  <a:pt x="5979" y="1455"/>
                  <a:pt x="4848" y="197"/>
                  <a:pt x="339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161">
            <a:extLst>
              <a:ext uri="{FF2B5EF4-FFF2-40B4-BE49-F238E27FC236}">
                <a16:creationId xmlns:a16="http://schemas.microsoft.com/office/drawing/2014/main" id="{BE94DCFA-C743-554D-A470-62791C43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4" y="7988045"/>
            <a:ext cx="1726950" cy="1057669"/>
          </a:xfrm>
          <a:custGeom>
            <a:avLst/>
            <a:gdLst>
              <a:gd name="T0" fmla="*/ 521 w 2194"/>
              <a:gd name="T1" fmla="*/ 1297 h 1347"/>
              <a:gd name="T2" fmla="*/ 521 w 2194"/>
              <a:gd name="T3" fmla="*/ 1297 h 1347"/>
              <a:gd name="T4" fmla="*/ 1799 w 2194"/>
              <a:gd name="T5" fmla="*/ 570 h 1347"/>
              <a:gd name="T6" fmla="*/ 2193 w 2194"/>
              <a:gd name="T7" fmla="*/ 0 h 1347"/>
              <a:gd name="T8" fmla="*/ 0 w 2194"/>
              <a:gd name="T9" fmla="*/ 1130 h 1347"/>
              <a:gd name="T10" fmla="*/ 157 w 2194"/>
              <a:gd name="T11" fmla="*/ 1346 h 1347"/>
              <a:gd name="T12" fmla="*/ 521 w 2194"/>
              <a:gd name="T13" fmla="*/ 1297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4" h="1347">
                <a:moveTo>
                  <a:pt x="521" y="1297"/>
                </a:moveTo>
                <a:lnTo>
                  <a:pt x="521" y="1297"/>
                </a:lnTo>
                <a:cubicBezTo>
                  <a:pt x="855" y="934"/>
                  <a:pt x="1298" y="678"/>
                  <a:pt x="1799" y="570"/>
                </a:cubicBezTo>
                <a:cubicBezTo>
                  <a:pt x="1956" y="393"/>
                  <a:pt x="2085" y="206"/>
                  <a:pt x="2193" y="0"/>
                </a:cubicBezTo>
                <a:cubicBezTo>
                  <a:pt x="1298" y="49"/>
                  <a:pt x="521" y="472"/>
                  <a:pt x="0" y="1130"/>
                </a:cubicBezTo>
                <a:cubicBezTo>
                  <a:pt x="59" y="1198"/>
                  <a:pt x="108" y="1277"/>
                  <a:pt x="157" y="1346"/>
                </a:cubicBezTo>
                <a:cubicBezTo>
                  <a:pt x="285" y="1336"/>
                  <a:pt x="403" y="1326"/>
                  <a:pt x="521" y="12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162">
            <a:extLst>
              <a:ext uri="{FF2B5EF4-FFF2-40B4-BE49-F238E27FC236}">
                <a16:creationId xmlns:a16="http://schemas.microsoft.com/office/drawing/2014/main" id="{3454356E-12FE-7949-BA4B-8CF67D68C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8260" y="9427169"/>
            <a:ext cx="610328" cy="2018243"/>
          </a:xfrm>
          <a:custGeom>
            <a:avLst/>
            <a:gdLst>
              <a:gd name="T0" fmla="*/ 541 w 778"/>
              <a:gd name="T1" fmla="*/ 0 h 2567"/>
              <a:gd name="T2" fmla="*/ 541 w 778"/>
              <a:gd name="T3" fmla="*/ 0 h 2567"/>
              <a:gd name="T4" fmla="*/ 255 w 778"/>
              <a:gd name="T5" fmla="*/ 29 h 2567"/>
              <a:gd name="T6" fmla="*/ 108 w 778"/>
              <a:gd name="T7" fmla="*/ 39 h 2567"/>
              <a:gd name="T8" fmla="*/ 0 w 778"/>
              <a:gd name="T9" fmla="*/ 29 h 2567"/>
              <a:gd name="T10" fmla="*/ 128 w 778"/>
              <a:gd name="T11" fmla="*/ 334 h 2567"/>
              <a:gd name="T12" fmla="*/ 265 w 778"/>
              <a:gd name="T13" fmla="*/ 1160 h 2567"/>
              <a:gd name="T14" fmla="*/ 128 w 778"/>
              <a:gd name="T15" fmla="*/ 1976 h 2567"/>
              <a:gd name="T16" fmla="*/ 423 w 778"/>
              <a:gd name="T17" fmla="*/ 2566 h 2567"/>
              <a:gd name="T18" fmla="*/ 777 w 778"/>
              <a:gd name="T19" fmla="*/ 1160 h 2567"/>
              <a:gd name="T20" fmla="*/ 541 w 778"/>
              <a:gd name="T21" fmla="*/ 0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8" h="2567">
                <a:moveTo>
                  <a:pt x="541" y="0"/>
                </a:moveTo>
                <a:lnTo>
                  <a:pt x="541" y="0"/>
                </a:lnTo>
                <a:cubicBezTo>
                  <a:pt x="452" y="19"/>
                  <a:pt x="354" y="29"/>
                  <a:pt x="255" y="29"/>
                </a:cubicBezTo>
                <a:cubicBezTo>
                  <a:pt x="206" y="39"/>
                  <a:pt x="157" y="39"/>
                  <a:pt x="108" y="39"/>
                </a:cubicBezTo>
                <a:cubicBezTo>
                  <a:pt x="69" y="39"/>
                  <a:pt x="29" y="39"/>
                  <a:pt x="0" y="29"/>
                </a:cubicBezTo>
                <a:cubicBezTo>
                  <a:pt x="49" y="128"/>
                  <a:pt x="88" y="236"/>
                  <a:pt x="128" y="334"/>
                </a:cubicBezTo>
                <a:cubicBezTo>
                  <a:pt x="216" y="590"/>
                  <a:pt x="265" y="865"/>
                  <a:pt x="265" y="1160"/>
                </a:cubicBezTo>
                <a:cubicBezTo>
                  <a:pt x="265" y="1445"/>
                  <a:pt x="216" y="1721"/>
                  <a:pt x="128" y="1976"/>
                </a:cubicBezTo>
                <a:cubicBezTo>
                  <a:pt x="196" y="2183"/>
                  <a:pt x="295" y="2380"/>
                  <a:pt x="423" y="2566"/>
                </a:cubicBezTo>
                <a:cubicBezTo>
                  <a:pt x="649" y="2144"/>
                  <a:pt x="777" y="1662"/>
                  <a:pt x="777" y="1160"/>
                </a:cubicBezTo>
                <a:cubicBezTo>
                  <a:pt x="777" y="747"/>
                  <a:pt x="688" y="364"/>
                  <a:pt x="5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163">
            <a:extLst>
              <a:ext uri="{FF2B5EF4-FFF2-40B4-BE49-F238E27FC236}">
                <a16:creationId xmlns:a16="http://schemas.microsoft.com/office/drawing/2014/main" id="{D4841686-0DDC-344F-BDE3-4309E9C0D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289" y="7988045"/>
            <a:ext cx="4317374" cy="4702298"/>
          </a:xfrm>
          <a:custGeom>
            <a:avLst/>
            <a:gdLst>
              <a:gd name="T0" fmla="*/ 2989 w 5488"/>
              <a:gd name="T1" fmla="*/ 5466 h 5979"/>
              <a:gd name="T2" fmla="*/ 2989 w 5488"/>
              <a:gd name="T3" fmla="*/ 5466 h 5979"/>
              <a:gd name="T4" fmla="*/ 502 w 5488"/>
              <a:gd name="T5" fmla="*/ 2988 h 5979"/>
              <a:gd name="T6" fmla="*/ 2802 w 5488"/>
              <a:gd name="T7" fmla="*/ 511 h 5979"/>
              <a:gd name="T8" fmla="*/ 2989 w 5488"/>
              <a:gd name="T9" fmla="*/ 501 h 5979"/>
              <a:gd name="T10" fmla="*/ 3481 w 5488"/>
              <a:gd name="T11" fmla="*/ 550 h 5979"/>
              <a:gd name="T12" fmla="*/ 4808 w 5488"/>
              <a:gd name="T13" fmla="*/ 1306 h 5979"/>
              <a:gd name="T14" fmla="*/ 5162 w 5488"/>
              <a:gd name="T15" fmla="*/ 1356 h 5979"/>
              <a:gd name="T16" fmla="*/ 5310 w 5488"/>
              <a:gd name="T17" fmla="*/ 1356 h 5979"/>
              <a:gd name="T18" fmla="*/ 5487 w 5488"/>
              <a:gd name="T19" fmla="*/ 1346 h 5979"/>
              <a:gd name="T20" fmla="*/ 5330 w 5488"/>
              <a:gd name="T21" fmla="*/ 1130 h 5979"/>
              <a:gd name="T22" fmla="*/ 3097 w 5488"/>
              <a:gd name="T23" fmla="*/ 0 h 5979"/>
              <a:gd name="T24" fmla="*/ 2989 w 5488"/>
              <a:gd name="T25" fmla="*/ 0 h 5979"/>
              <a:gd name="T26" fmla="*/ 2547 w 5488"/>
              <a:gd name="T27" fmla="*/ 29 h 5979"/>
              <a:gd name="T28" fmla="*/ 0 w 5488"/>
              <a:gd name="T29" fmla="*/ 2988 h 5979"/>
              <a:gd name="T30" fmla="*/ 2989 w 5488"/>
              <a:gd name="T31" fmla="*/ 5978 h 5979"/>
              <a:gd name="T32" fmla="*/ 5330 w 5488"/>
              <a:gd name="T33" fmla="*/ 4847 h 5979"/>
              <a:gd name="T34" fmla="*/ 5035 w 5488"/>
              <a:gd name="T35" fmla="*/ 4394 h 5979"/>
              <a:gd name="T36" fmla="*/ 2989 w 5488"/>
              <a:gd name="T37" fmla="*/ 5466 h 5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488" h="5979">
                <a:moveTo>
                  <a:pt x="2989" y="5466"/>
                </a:moveTo>
                <a:lnTo>
                  <a:pt x="2989" y="5466"/>
                </a:lnTo>
                <a:cubicBezTo>
                  <a:pt x="1612" y="5466"/>
                  <a:pt x="502" y="4355"/>
                  <a:pt x="502" y="2988"/>
                </a:cubicBezTo>
                <a:cubicBezTo>
                  <a:pt x="502" y="1670"/>
                  <a:pt x="1524" y="599"/>
                  <a:pt x="2802" y="511"/>
                </a:cubicBezTo>
                <a:cubicBezTo>
                  <a:pt x="2861" y="511"/>
                  <a:pt x="2930" y="501"/>
                  <a:pt x="2989" y="501"/>
                </a:cubicBezTo>
                <a:cubicBezTo>
                  <a:pt x="3156" y="501"/>
                  <a:pt x="3324" y="521"/>
                  <a:pt x="3481" y="550"/>
                </a:cubicBezTo>
                <a:cubicBezTo>
                  <a:pt x="4002" y="658"/>
                  <a:pt x="4464" y="934"/>
                  <a:pt x="4808" y="1306"/>
                </a:cubicBezTo>
                <a:cubicBezTo>
                  <a:pt x="4926" y="1326"/>
                  <a:pt x="5044" y="1346"/>
                  <a:pt x="5162" y="1356"/>
                </a:cubicBezTo>
                <a:cubicBezTo>
                  <a:pt x="5212" y="1356"/>
                  <a:pt x="5261" y="1356"/>
                  <a:pt x="5310" y="1356"/>
                </a:cubicBezTo>
                <a:cubicBezTo>
                  <a:pt x="5369" y="1356"/>
                  <a:pt x="5428" y="1356"/>
                  <a:pt x="5487" y="1346"/>
                </a:cubicBezTo>
                <a:cubicBezTo>
                  <a:pt x="5438" y="1277"/>
                  <a:pt x="5389" y="1198"/>
                  <a:pt x="5330" y="1130"/>
                </a:cubicBezTo>
                <a:cubicBezTo>
                  <a:pt x="4799" y="462"/>
                  <a:pt x="4002" y="29"/>
                  <a:pt x="3097" y="0"/>
                </a:cubicBezTo>
                <a:cubicBezTo>
                  <a:pt x="3058" y="0"/>
                  <a:pt x="3019" y="0"/>
                  <a:pt x="2989" y="0"/>
                </a:cubicBezTo>
                <a:cubicBezTo>
                  <a:pt x="2841" y="0"/>
                  <a:pt x="2694" y="9"/>
                  <a:pt x="2547" y="29"/>
                </a:cubicBezTo>
                <a:cubicBezTo>
                  <a:pt x="1111" y="236"/>
                  <a:pt x="0" y="1484"/>
                  <a:pt x="0" y="2988"/>
                </a:cubicBezTo>
                <a:cubicBezTo>
                  <a:pt x="0" y="4640"/>
                  <a:pt x="1337" y="5978"/>
                  <a:pt x="2989" y="5978"/>
                </a:cubicBezTo>
                <a:cubicBezTo>
                  <a:pt x="3933" y="5978"/>
                  <a:pt x="4779" y="5535"/>
                  <a:pt x="5330" y="4847"/>
                </a:cubicBezTo>
                <a:cubicBezTo>
                  <a:pt x="5212" y="4699"/>
                  <a:pt x="5113" y="4552"/>
                  <a:pt x="5035" y="4394"/>
                </a:cubicBezTo>
                <a:cubicBezTo>
                  <a:pt x="4582" y="5043"/>
                  <a:pt x="3835" y="5466"/>
                  <a:pt x="2989" y="54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164">
            <a:extLst>
              <a:ext uri="{FF2B5EF4-FFF2-40B4-BE49-F238E27FC236}">
                <a16:creationId xmlns:a16="http://schemas.microsoft.com/office/drawing/2014/main" id="{8CBA93B7-8AEF-5744-9546-343EF2891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0337" y="4756082"/>
            <a:ext cx="4702298" cy="4702298"/>
          </a:xfrm>
          <a:custGeom>
            <a:avLst/>
            <a:gdLst>
              <a:gd name="T0" fmla="*/ 2990 w 5980"/>
              <a:gd name="T1" fmla="*/ 0 h 5979"/>
              <a:gd name="T2" fmla="*/ 2990 w 5980"/>
              <a:gd name="T3" fmla="*/ 0 h 5979"/>
              <a:gd name="T4" fmla="*/ 0 w 5980"/>
              <a:gd name="T5" fmla="*/ 2990 h 5979"/>
              <a:gd name="T6" fmla="*/ 227 w 5980"/>
              <a:gd name="T7" fmla="*/ 4140 h 5979"/>
              <a:gd name="T8" fmla="*/ 669 w 5980"/>
              <a:gd name="T9" fmla="*/ 4111 h 5979"/>
              <a:gd name="T10" fmla="*/ 777 w 5980"/>
              <a:gd name="T11" fmla="*/ 4111 h 5979"/>
              <a:gd name="T12" fmla="*/ 512 w 5980"/>
              <a:gd name="T13" fmla="*/ 2990 h 5979"/>
              <a:gd name="T14" fmla="*/ 2990 w 5980"/>
              <a:gd name="T15" fmla="*/ 511 h 5979"/>
              <a:gd name="T16" fmla="*/ 5468 w 5980"/>
              <a:gd name="T17" fmla="*/ 2990 h 5979"/>
              <a:gd name="T18" fmla="*/ 5203 w 5980"/>
              <a:gd name="T19" fmla="*/ 4111 h 5979"/>
              <a:gd name="T20" fmla="*/ 4809 w 5980"/>
              <a:gd name="T21" fmla="*/ 4681 h 5979"/>
              <a:gd name="T22" fmla="*/ 3531 w 5980"/>
              <a:gd name="T23" fmla="*/ 5408 h 5979"/>
              <a:gd name="T24" fmla="*/ 3167 w 5980"/>
              <a:gd name="T25" fmla="*/ 5457 h 5979"/>
              <a:gd name="T26" fmla="*/ 2990 w 5980"/>
              <a:gd name="T27" fmla="*/ 5467 h 5979"/>
              <a:gd name="T28" fmla="*/ 2842 w 5980"/>
              <a:gd name="T29" fmla="*/ 5467 h 5979"/>
              <a:gd name="T30" fmla="*/ 2488 w 5980"/>
              <a:gd name="T31" fmla="*/ 5417 h 5979"/>
              <a:gd name="T32" fmla="*/ 1161 w 5980"/>
              <a:gd name="T33" fmla="*/ 4661 h 5979"/>
              <a:gd name="T34" fmla="*/ 669 w 5980"/>
              <a:gd name="T35" fmla="*/ 4612 h 5979"/>
              <a:gd name="T36" fmla="*/ 482 w 5980"/>
              <a:gd name="T37" fmla="*/ 4622 h 5979"/>
              <a:gd name="T38" fmla="*/ 2587 w 5980"/>
              <a:gd name="T39" fmla="*/ 5949 h 5979"/>
              <a:gd name="T40" fmla="*/ 2882 w 5980"/>
              <a:gd name="T41" fmla="*/ 5968 h 5979"/>
              <a:gd name="T42" fmla="*/ 2990 w 5980"/>
              <a:gd name="T43" fmla="*/ 5978 h 5979"/>
              <a:gd name="T44" fmla="*/ 3137 w 5980"/>
              <a:gd name="T45" fmla="*/ 5968 h 5979"/>
              <a:gd name="T46" fmla="*/ 3423 w 5980"/>
              <a:gd name="T47" fmla="*/ 5939 h 5979"/>
              <a:gd name="T48" fmla="*/ 5488 w 5980"/>
              <a:gd name="T49" fmla="*/ 4622 h 5979"/>
              <a:gd name="T50" fmla="*/ 5753 w 5980"/>
              <a:gd name="T51" fmla="*/ 4130 h 5979"/>
              <a:gd name="T52" fmla="*/ 5979 w 5980"/>
              <a:gd name="T53" fmla="*/ 2990 h 5979"/>
              <a:gd name="T54" fmla="*/ 2990 w 5980"/>
              <a:gd name="T55" fmla="*/ 0 h 5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980" h="5979">
                <a:moveTo>
                  <a:pt x="2990" y="0"/>
                </a:moveTo>
                <a:lnTo>
                  <a:pt x="2990" y="0"/>
                </a:lnTo>
                <a:cubicBezTo>
                  <a:pt x="1338" y="0"/>
                  <a:pt x="0" y="1337"/>
                  <a:pt x="0" y="2990"/>
                </a:cubicBezTo>
                <a:cubicBezTo>
                  <a:pt x="0" y="3393"/>
                  <a:pt x="79" y="3786"/>
                  <a:pt x="227" y="4140"/>
                </a:cubicBezTo>
                <a:cubicBezTo>
                  <a:pt x="374" y="4120"/>
                  <a:pt x="521" y="4111"/>
                  <a:pt x="669" y="4111"/>
                </a:cubicBezTo>
                <a:cubicBezTo>
                  <a:pt x="699" y="4111"/>
                  <a:pt x="738" y="4111"/>
                  <a:pt x="777" y="4111"/>
                </a:cubicBezTo>
                <a:cubicBezTo>
                  <a:pt x="600" y="3776"/>
                  <a:pt x="512" y="3393"/>
                  <a:pt x="512" y="2990"/>
                </a:cubicBezTo>
                <a:cubicBezTo>
                  <a:pt x="512" y="1613"/>
                  <a:pt x="1623" y="511"/>
                  <a:pt x="2990" y="511"/>
                </a:cubicBezTo>
                <a:cubicBezTo>
                  <a:pt x="4357" y="511"/>
                  <a:pt x="5468" y="1613"/>
                  <a:pt x="5468" y="2990"/>
                </a:cubicBezTo>
                <a:cubicBezTo>
                  <a:pt x="5468" y="3393"/>
                  <a:pt x="5370" y="3776"/>
                  <a:pt x="5203" y="4111"/>
                </a:cubicBezTo>
                <a:cubicBezTo>
                  <a:pt x="5095" y="4317"/>
                  <a:pt x="4966" y="4504"/>
                  <a:pt x="4809" y="4681"/>
                </a:cubicBezTo>
                <a:cubicBezTo>
                  <a:pt x="4475" y="5035"/>
                  <a:pt x="4032" y="5299"/>
                  <a:pt x="3531" y="5408"/>
                </a:cubicBezTo>
                <a:cubicBezTo>
                  <a:pt x="3413" y="5437"/>
                  <a:pt x="3295" y="5447"/>
                  <a:pt x="3167" y="5457"/>
                </a:cubicBezTo>
                <a:cubicBezTo>
                  <a:pt x="3108" y="5467"/>
                  <a:pt x="3049" y="5467"/>
                  <a:pt x="2990" y="5467"/>
                </a:cubicBezTo>
                <a:cubicBezTo>
                  <a:pt x="2941" y="5467"/>
                  <a:pt x="2892" y="5467"/>
                  <a:pt x="2842" y="5467"/>
                </a:cubicBezTo>
                <a:cubicBezTo>
                  <a:pt x="2724" y="5457"/>
                  <a:pt x="2606" y="5437"/>
                  <a:pt x="2488" y="5417"/>
                </a:cubicBezTo>
                <a:cubicBezTo>
                  <a:pt x="1967" y="5309"/>
                  <a:pt x="1505" y="5045"/>
                  <a:pt x="1161" y="4661"/>
                </a:cubicBezTo>
                <a:cubicBezTo>
                  <a:pt x="1004" y="4632"/>
                  <a:pt x="836" y="4612"/>
                  <a:pt x="669" y="4612"/>
                </a:cubicBezTo>
                <a:cubicBezTo>
                  <a:pt x="610" y="4612"/>
                  <a:pt x="541" y="4622"/>
                  <a:pt x="482" y="4622"/>
                </a:cubicBezTo>
                <a:cubicBezTo>
                  <a:pt x="954" y="5329"/>
                  <a:pt x="1712" y="5831"/>
                  <a:pt x="2587" y="5949"/>
                </a:cubicBezTo>
                <a:cubicBezTo>
                  <a:pt x="2685" y="5958"/>
                  <a:pt x="2783" y="5968"/>
                  <a:pt x="2882" y="5968"/>
                </a:cubicBezTo>
                <a:cubicBezTo>
                  <a:pt x="2911" y="5978"/>
                  <a:pt x="2951" y="5978"/>
                  <a:pt x="2990" y="5978"/>
                </a:cubicBezTo>
                <a:cubicBezTo>
                  <a:pt x="3039" y="5978"/>
                  <a:pt x="3088" y="5978"/>
                  <a:pt x="3137" y="5968"/>
                </a:cubicBezTo>
                <a:cubicBezTo>
                  <a:pt x="3236" y="5968"/>
                  <a:pt x="3334" y="5958"/>
                  <a:pt x="3423" y="5939"/>
                </a:cubicBezTo>
                <a:cubicBezTo>
                  <a:pt x="4288" y="5821"/>
                  <a:pt x="5035" y="5319"/>
                  <a:pt x="5488" y="4622"/>
                </a:cubicBezTo>
                <a:cubicBezTo>
                  <a:pt x="5596" y="4465"/>
                  <a:pt x="5675" y="4307"/>
                  <a:pt x="5753" y="4130"/>
                </a:cubicBezTo>
                <a:cubicBezTo>
                  <a:pt x="5901" y="3786"/>
                  <a:pt x="5979" y="3393"/>
                  <a:pt x="5979" y="2990"/>
                </a:cubicBezTo>
                <a:cubicBezTo>
                  <a:pt x="5979" y="1337"/>
                  <a:pt x="4642" y="0"/>
                  <a:pt x="299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8C802F12-4526-F348-99D5-FD92B4EB3A2A}"/>
              </a:ext>
            </a:extLst>
          </p:cNvPr>
          <p:cNvSpPr txBox="1"/>
          <p:nvPr/>
        </p:nvSpPr>
        <p:spPr>
          <a:xfrm>
            <a:off x="10574804" y="6314985"/>
            <a:ext cx="3141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Quality and Outcomes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E1E0C858-6C6A-C442-8A85-F8CFBADFB9AC}"/>
              </a:ext>
            </a:extLst>
          </p:cNvPr>
          <p:cNvSpPr txBox="1"/>
          <p:nvPr/>
        </p:nvSpPr>
        <p:spPr>
          <a:xfrm>
            <a:off x="12722860" y="9836125"/>
            <a:ext cx="3141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Operational Efficiency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7A572668-BAE6-4E4F-83ED-12A2E241CD2C}"/>
              </a:ext>
            </a:extLst>
          </p:cNvPr>
          <p:cNvSpPr txBox="1"/>
          <p:nvPr/>
        </p:nvSpPr>
        <p:spPr>
          <a:xfrm>
            <a:off x="8504973" y="9836125"/>
            <a:ext cx="3141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Finance and activity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D6167-1DD9-C042-ACC7-61777E17AEB5}"/>
              </a:ext>
            </a:extLst>
          </p:cNvPr>
          <p:cNvSpPr txBox="1"/>
          <p:nvPr/>
        </p:nvSpPr>
        <p:spPr>
          <a:xfrm>
            <a:off x="2683670" y="9689366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9898A5-62EC-0F41-AC65-B332F1A48D96}"/>
              </a:ext>
            </a:extLst>
          </p:cNvPr>
          <p:cNvSpPr txBox="1"/>
          <p:nvPr/>
        </p:nvSpPr>
        <p:spPr>
          <a:xfrm>
            <a:off x="16790558" y="9689366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3B2341-FF44-5B4B-84C2-E86A893065AE}"/>
              </a:ext>
            </a:extLst>
          </p:cNvPr>
          <p:cNvSpPr txBox="1"/>
          <p:nvPr/>
        </p:nvSpPr>
        <p:spPr>
          <a:xfrm>
            <a:off x="14876033" y="6174641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267729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C919BE-6E89-AA40-9C72-A373368346CB}"/>
              </a:ext>
            </a:extLst>
          </p:cNvPr>
          <p:cNvGrpSpPr/>
          <p:nvPr/>
        </p:nvGrpSpPr>
        <p:grpSpPr>
          <a:xfrm>
            <a:off x="1719900" y="4607722"/>
            <a:ext cx="20937850" cy="7880374"/>
            <a:chOff x="1719900" y="4464847"/>
            <a:chExt cx="20937850" cy="78803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03B20A-B1B2-FB4B-9628-581BCA74241D}"/>
                </a:ext>
              </a:extLst>
            </p:cNvPr>
            <p:cNvGrpSpPr/>
            <p:nvPr/>
          </p:nvGrpSpPr>
          <p:grpSpPr>
            <a:xfrm>
              <a:off x="8754903" y="4464847"/>
              <a:ext cx="6867844" cy="6867842"/>
              <a:chOff x="8186736" y="4689633"/>
              <a:chExt cx="8004178" cy="8004177"/>
            </a:xfrm>
          </p:grpSpPr>
          <p:sp>
            <p:nvSpPr>
              <p:cNvPr id="15" name="Freeform 160">
                <a:extLst>
                  <a:ext uri="{FF2B5EF4-FFF2-40B4-BE49-F238E27FC236}">
                    <a16:creationId xmlns:a16="http://schemas.microsoft.com/office/drawing/2014/main" id="{FAACB2C9-7212-024F-9855-7CC906C24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6736" y="8691721"/>
                <a:ext cx="4002090" cy="4002089"/>
              </a:xfrm>
              <a:custGeom>
                <a:avLst/>
                <a:gdLst>
                  <a:gd name="T0" fmla="*/ 0 w 5456"/>
                  <a:gd name="T1" fmla="*/ 0 h 5455"/>
                  <a:gd name="T2" fmla="*/ 0 w 5456"/>
                  <a:gd name="T3" fmla="*/ 0 h 5455"/>
                  <a:gd name="T4" fmla="*/ 5455 w 5456"/>
                  <a:gd name="T5" fmla="*/ 5454 h 5455"/>
                  <a:gd name="T6" fmla="*/ 5338 w 5456"/>
                  <a:gd name="T7" fmla="*/ 920 h 5455"/>
                  <a:gd name="T8" fmla="*/ 4543 w 5456"/>
                  <a:gd name="T9" fmla="*/ 116 h 5455"/>
                  <a:gd name="T10" fmla="*/ 0 w 5456"/>
                  <a:gd name="T11" fmla="*/ 0 h 5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56" h="545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3015"/>
                      <a:pt x="2448" y="5454"/>
                      <a:pt x="5455" y="5454"/>
                    </a:cubicBezTo>
                    <a:cubicBezTo>
                      <a:pt x="5338" y="920"/>
                      <a:pt x="5338" y="920"/>
                      <a:pt x="5338" y="920"/>
                    </a:cubicBezTo>
                    <a:cubicBezTo>
                      <a:pt x="5338" y="414"/>
                      <a:pt x="5049" y="116"/>
                      <a:pt x="4543" y="116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" name="Freeform 161">
                <a:extLst>
                  <a:ext uri="{FF2B5EF4-FFF2-40B4-BE49-F238E27FC236}">
                    <a16:creationId xmlns:a16="http://schemas.microsoft.com/office/drawing/2014/main" id="{9297BA56-290E-744D-B31B-62E95A7BF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6736" y="4689633"/>
                <a:ext cx="4002090" cy="4002088"/>
              </a:xfrm>
              <a:custGeom>
                <a:avLst/>
                <a:gdLst>
                  <a:gd name="T0" fmla="*/ 5455 w 5456"/>
                  <a:gd name="T1" fmla="*/ 0 h 5456"/>
                  <a:gd name="T2" fmla="*/ 5455 w 5456"/>
                  <a:gd name="T3" fmla="*/ 0 h 5456"/>
                  <a:gd name="T4" fmla="*/ 0 w 5456"/>
                  <a:gd name="T5" fmla="*/ 5455 h 5456"/>
                  <a:gd name="T6" fmla="*/ 4543 w 5456"/>
                  <a:gd name="T7" fmla="*/ 5338 h 5456"/>
                  <a:gd name="T8" fmla="*/ 5338 w 5456"/>
                  <a:gd name="T9" fmla="*/ 4543 h 5456"/>
                  <a:gd name="T10" fmla="*/ 5455 w 5456"/>
                  <a:gd name="T11" fmla="*/ 0 h 5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56" h="5456">
                    <a:moveTo>
                      <a:pt x="5455" y="0"/>
                    </a:moveTo>
                    <a:lnTo>
                      <a:pt x="5455" y="0"/>
                    </a:lnTo>
                    <a:cubicBezTo>
                      <a:pt x="2448" y="0"/>
                      <a:pt x="0" y="2448"/>
                      <a:pt x="0" y="5455"/>
                    </a:cubicBezTo>
                    <a:cubicBezTo>
                      <a:pt x="4543" y="5338"/>
                      <a:pt x="4543" y="5338"/>
                      <a:pt x="4543" y="5338"/>
                    </a:cubicBezTo>
                    <a:cubicBezTo>
                      <a:pt x="5049" y="5338"/>
                      <a:pt x="5338" y="5049"/>
                      <a:pt x="5338" y="4543"/>
                    </a:cubicBezTo>
                    <a:lnTo>
                      <a:pt x="5455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" name="Freeform 162">
                <a:extLst>
                  <a:ext uri="{FF2B5EF4-FFF2-40B4-BE49-F238E27FC236}">
                    <a16:creationId xmlns:a16="http://schemas.microsoft.com/office/drawing/2014/main" id="{6190366F-29BE-EE45-8510-9F80588D0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8826" y="8691721"/>
                <a:ext cx="4002088" cy="4002089"/>
              </a:xfrm>
              <a:custGeom>
                <a:avLst/>
                <a:gdLst>
                  <a:gd name="T0" fmla="*/ 0 w 5455"/>
                  <a:gd name="T1" fmla="*/ 5454 h 5455"/>
                  <a:gd name="T2" fmla="*/ 0 w 5455"/>
                  <a:gd name="T3" fmla="*/ 5454 h 5455"/>
                  <a:gd name="T4" fmla="*/ 5454 w 5455"/>
                  <a:gd name="T5" fmla="*/ 0 h 5455"/>
                  <a:gd name="T6" fmla="*/ 922 w 5455"/>
                  <a:gd name="T7" fmla="*/ 116 h 5455"/>
                  <a:gd name="T8" fmla="*/ 127 w 5455"/>
                  <a:gd name="T9" fmla="*/ 920 h 5455"/>
                  <a:gd name="T10" fmla="*/ 0 w 5455"/>
                  <a:gd name="T11" fmla="*/ 5454 h 5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55" h="5455">
                    <a:moveTo>
                      <a:pt x="0" y="5454"/>
                    </a:moveTo>
                    <a:lnTo>
                      <a:pt x="0" y="5454"/>
                    </a:lnTo>
                    <a:cubicBezTo>
                      <a:pt x="3017" y="5454"/>
                      <a:pt x="5454" y="3015"/>
                      <a:pt x="5454" y="0"/>
                    </a:cubicBezTo>
                    <a:cubicBezTo>
                      <a:pt x="922" y="116"/>
                      <a:pt x="922" y="116"/>
                      <a:pt x="922" y="116"/>
                    </a:cubicBezTo>
                    <a:cubicBezTo>
                      <a:pt x="416" y="116"/>
                      <a:pt x="127" y="414"/>
                      <a:pt x="127" y="920"/>
                    </a:cubicBezTo>
                    <a:lnTo>
                      <a:pt x="0" y="545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" name="Freeform 163">
                <a:extLst>
                  <a:ext uri="{FF2B5EF4-FFF2-40B4-BE49-F238E27FC236}">
                    <a16:creationId xmlns:a16="http://schemas.microsoft.com/office/drawing/2014/main" id="{94DA9629-4B6C-4A48-90D8-E64CF4735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8826" y="4689633"/>
                <a:ext cx="4002088" cy="4002088"/>
              </a:xfrm>
              <a:custGeom>
                <a:avLst/>
                <a:gdLst>
                  <a:gd name="T0" fmla="*/ 0 w 5455"/>
                  <a:gd name="T1" fmla="*/ 0 h 5456"/>
                  <a:gd name="T2" fmla="*/ 0 w 5455"/>
                  <a:gd name="T3" fmla="*/ 0 h 5456"/>
                  <a:gd name="T4" fmla="*/ 127 w 5455"/>
                  <a:gd name="T5" fmla="*/ 4543 h 5456"/>
                  <a:gd name="T6" fmla="*/ 922 w 5455"/>
                  <a:gd name="T7" fmla="*/ 5338 h 5456"/>
                  <a:gd name="T8" fmla="*/ 5454 w 5455"/>
                  <a:gd name="T9" fmla="*/ 5455 h 5456"/>
                  <a:gd name="T10" fmla="*/ 0 w 5455"/>
                  <a:gd name="T11" fmla="*/ 0 h 5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55" h="5456">
                    <a:moveTo>
                      <a:pt x="0" y="0"/>
                    </a:moveTo>
                    <a:lnTo>
                      <a:pt x="0" y="0"/>
                    </a:lnTo>
                    <a:cubicBezTo>
                      <a:pt x="127" y="4543"/>
                      <a:pt x="127" y="4543"/>
                      <a:pt x="127" y="4543"/>
                    </a:cubicBezTo>
                    <a:cubicBezTo>
                      <a:pt x="127" y="5049"/>
                      <a:pt x="416" y="5338"/>
                      <a:pt x="922" y="5338"/>
                    </a:cubicBezTo>
                    <a:cubicBezTo>
                      <a:pt x="5454" y="5454"/>
                      <a:pt x="5454" y="5455"/>
                      <a:pt x="5454" y="5455"/>
                    </a:cubicBezTo>
                    <a:cubicBezTo>
                      <a:pt x="5454" y="2448"/>
                      <a:pt x="3017" y="0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4" name="CuadroTexto 395">
                <a:extLst>
                  <a:ext uri="{FF2B5EF4-FFF2-40B4-BE49-F238E27FC236}">
                    <a16:creationId xmlns:a16="http://schemas.microsoft.com/office/drawing/2014/main" id="{B4C483E2-F35C-2C42-A1C0-4C86F6F00833}"/>
                  </a:ext>
                </a:extLst>
              </p:cNvPr>
              <p:cNvSpPr txBox="1"/>
              <p:nvPr/>
            </p:nvSpPr>
            <p:spPr>
              <a:xfrm>
                <a:off x="8904738" y="6631621"/>
                <a:ext cx="314121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Quality and Outcomes</a:t>
                </a:r>
              </a:p>
            </p:txBody>
          </p:sp>
          <p:sp>
            <p:nvSpPr>
              <p:cNvPr id="75" name="CuadroTexto 395">
                <a:extLst>
                  <a:ext uri="{FF2B5EF4-FFF2-40B4-BE49-F238E27FC236}">
                    <a16:creationId xmlns:a16="http://schemas.microsoft.com/office/drawing/2014/main" id="{CAE6C54B-51E1-A142-9B92-8E135DB5C4C3}"/>
                  </a:ext>
                </a:extLst>
              </p:cNvPr>
              <p:cNvSpPr txBox="1"/>
              <p:nvPr/>
            </p:nvSpPr>
            <p:spPr>
              <a:xfrm>
                <a:off x="12389752" y="6631621"/>
                <a:ext cx="314121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Operational Efficiency</a:t>
                </a:r>
              </a:p>
            </p:txBody>
          </p:sp>
          <p:sp>
            <p:nvSpPr>
              <p:cNvPr id="76" name="CuadroTexto 395">
                <a:extLst>
                  <a:ext uri="{FF2B5EF4-FFF2-40B4-BE49-F238E27FC236}">
                    <a16:creationId xmlns:a16="http://schemas.microsoft.com/office/drawing/2014/main" id="{08B0661E-D895-4841-A2C4-ECDD0DEA5AF5}"/>
                  </a:ext>
                </a:extLst>
              </p:cNvPr>
              <p:cNvSpPr txBox="1"/>
              <p:nvPr/>
            </p:nvSpPr>
            <p:spPr>
              <a:xfrm>
                <a:off x="8830585" y="10020622"/>
                <a:ext cx="3141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Workforce</a:t>
                </a:r>
              </a:p>
            </p:txBody>
          </p:sp>
          <p:sp>
            <p:nvSpPr>
              <p:cNvPr id="77" name="CuadroTexto 395">
                <a:extLst>
                  <a:ext uri="{FF2B5EF4-FFF2-40B4-BE49-F238E27FC236}">
                    <a16:creationId xmlns:a16="http://schemas.microsoft.com/office/drawing/2014/main" id="{EA79234B-583D-0047-A65E-CE5E112890BD}"/>
                  </a:ext>
                </a:extLst>
              </p:cNvPr>
              <p:cNvSpPr txBox="1"/>
              <p:nvPr/>
            </p:nvSpPr>
            <p:spPr>
              <a:xfrm>
                <a:off x="12389752" y="9805179"/>
                <a:ext cx="314121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Finance and activity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CDCBCBE-66E4-3F40-BFE6-17EE251F41F8}"/>
                </a:ext>
              </a:extLst>
            </p:cNvPr>
            <p:cNvSpPr txBox="1"/>
            <p:nvPr/>
          </p:nvSpPr>
          <p:spPr>
            <a:xfrm>
              <a:off x="1719900" y="5813536"/>
              <a:ext cx="66196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0CF6D6C-1804-1E4A-91BF-6A4B7B082876}"/>
                </a:ext>
              </a:extLst>
            </p:cNvPr>
            <p:cNvSpPr txBox="1"/>
            <p:nvPr/>
          </p:nvSpPr>
          <p:spPr>
            <a:xfrm>
              <a:off x="16302565" y="5813536"/>
              <a:ext cx="63551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04B2979-2E7A-7E40-B3DA-C3D171A5B4E6}"/>
                </a:ext>
              </a:extLst>
            </p:cNvPr>
            <p:cNvSpPr txBox="1"/>
            <p:nvPr/>
          </p:nvSpPr>
          <p:spPr>
            <a:xfrm>
              <a:off x="1719900" y="9012225"/>
              <a:ext cx="66196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EE91522-B8B4-9041-ADD6-C5784FA2B5A4}"/>
                </a:ext>
              </a:extLst>
            </p:cNvPr>
            <p:cNvSpPr txBox="1"/>
            <p:nvPr/>
          </p:nvSpPr>
          <p:spPr>
            <a:xfrm>
              <a:off x="16302565" y="9012225"/>
              <a:ext cx="63551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712F64A4-6FBC-D34D-B23C-00E7404BDEAA}"/>
                </a:ext>
              </a:extLst>
            </p:cNvPr>
            <p:cNvSpPr txBox="1"/>
            <p:nvPr/>
          </p:nvSpPr>
          <p:spPr>
            <a:xfrm>
              <a:off x="8551714" y="11637335"/>
              <a:ext cx="72788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Value For The 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51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9A0AF3-6F0D-6641-B4C8-73C8303AD97A}"/>
              </a:ext>
            </a:extLst>
          </p:cNvPr>
          <p:cNvGrpSpPr/>
          <p:nvPr/>
        </p:nvGrpSpPr>
        <p:grpSpPr>
          <a:xfrm>
            <a:off x="8550066" y="4684805"/>
            <a:ext cx="7277518" cy="7719320"/>
            <a:chOff x="8550066" y="4684805"/>
            <a:chExt cx="7277518" cy="7719320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2BEC75F-E7BD-2541-AB8C-515268A2D894}"/>
                </a:ext>
              </a:extLst>
            </p:cNvPr>
            <p:cNvSpPr/>
            <p:nvPr/>
          </p:nvSpPr>
          <p:spPr>
            <a:xfrm rot="16200000">
              <a:off x="10181238" y="7298775"/>
              <a:ext cx="1872725" cy="2142451"/>
            </a:xfrm>
            <a:custGeom>
              <a:avLst/>
              <a:gdLst>
                <a:gd name="connsiteX0" fmla="*/ 1872725 w 1872725"/>
                <a:gd name="connsiteY0" fmla="*/ 646142 h 2142451"/>
                <a:gd name="connsiteX1" fmla="*/ 1064687 w 1872725"/>
                <a:gd name="connsiteY1" fmla="*/ 2142451 h 2142451"/>
                <a:gd name="connsiteX2" fmla="*/ 715759 w 1872725"/>
                <a:gd name="connsiteY2" fmla="*/ 1496312 h 2142451"/>
                <a:gd name="connsiteX3" fmla="*/ 0 w 1872725"/>
                <a:gd name="connsiteY3" fmla="*/ 1496312 h 2142451"/>
                <a:gd name="connsiteX4" fmla="*/ 808039 w 1872725"/>
                <a:gd name="connsiteY4" fmla="*/ 0 h 2142451"/>
                <a:gd name="connsiteX5" fmla="*/ 1523795 w 1872725"/>
                <a:gd name="connsiteY5" fmla="*/ 0 h 2142451"/>
                <a:gd name="connsiteX6" fmla="*/ 1872725 w 1872725"/>
                <a:gd name="connsiteY6" fmla="*/ 646142 h 214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2725" h="2142451">
                  <a:moveTo>
                    <a:pt x="1872725" y="646142"/>
                  </a:moveTo>
                  <a:lnTo>
                    <a:pt x="1064687" y="2142451"/>
                  </a:lnTo>
                  <a:lnTo>
                    <a:pt x="715759" y="1496312"/>
                  </a:lnTo>
                  <a:lnTo>
                    <a:pt x="0" y="1496312"/>
                  </a:lnTo>
                  <a:lnTo>
                    <a:pt x="808039" y="0"/>
                  </a:lnTo>
                  <a:lnTo>
                    <a:pt x="1523795" y="0"/>
                  </a:lnTo>
                  <a:lnTo>
                    <a:pt x="1872725" y="646142"/>
                  </a:lnTo>
                  <a:close/>
                </a:path>
              </a:pathLst>
            </a:cu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AA27A47-44F3-AE46-9C15-AFDE159E27F4}"/>
                </a:ext>
              </a:extLst>
            </p:cNvPr>
            <p:cNvSpPr/>
            <p:nvPr/>
          </p:nvSpPr>
          <p:spPr>
            <a:xfrm rot="16200000">
              <a:off x="12323689" y="7298777"/>
              <a:ext cx="1872721" cy="2142447"/>
            </a:xfrm>
            <a:custGeom>
              <a:avLst/>
              <a:gdLst>
                <a:gd name="connsiteX0" fmla="*/ 1872721 w 1872721"/>
                <a:gd name="connsiteY0" fmla="*/ 1496309 h 2142447"/>
                <a:gd name="connsiteX1" fmla="*/ 1523794 w 1872721"/>
                <a:gd name="connsiteY1" fmla="*/ 2142447 h 2142447"/>
                <a:gd name="connsiteX2" fmla="*/ 808037 w 1872721"/>
                <a:gd name="connsiteY2" fmla="*/ 2142447 h 2142447"/>
                <a:gd name="connsiteX3" fmla="*/ 0 w 1872721"/>
                <a:gd name="connsiteY3" fmla="*/ 646139 h 2142447"/>
                <a:gd name="connsiteX4" fmla="*/ 715757 w 1872721"/>
                <a:gd name="connsiteY4" fmla="*/ 646139 h 2142447"/>
                <a:gd name="connsiteX5" fmla="*/ 1064685 w 1872721"/>
                <a:gd name="connsiteY5" fmla="*/ 0 h 2142447"/>
                <a:gd name="connsiteX6" fmla="*/ 1872721 w 1872721"/>
                <a:gd name="connsiteY6" fmla="*/ 1496309 h 214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2721" h="2142447">
                  <a:moveTo>
                    <a:pt x="1872721" y="1496309"/>
                  </a:moveTo>
                  <a:lnTo>
                    <a:pt x="1523794" y="2142447"/>
                  </a:lnTo>
                  <a:lnTo>
                    <a:pt x="808037" y="2142447"/>
                  </a:lnTo>
                  <a:lnTo>
                    <a:pt x="0" y="646139"/>
                  </a:lnTo>
                  <a:lnTo>
                    <a:pt x="715757" y="646139"/>
                  </a:lnTo>
                  <a:lnTo>
                    <a:pt x="1064685" y="0"/>
                  </a:lnTo>
                  <a:lnTo>
                    <a:pt x="1872721" y="1496309"/>
                  </a:lnTo>
                  <a:close/>
                </a:path>
              </a:pathLst>
            </a:custGeom>
            <a:solidFill>
              <a:schemeClr val="accent2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CBDEE05-76A4-254B-98B7-FF1B47E5310D}"/>
                </a:ext>
              </a:extLst>
            </p:cNvPr>
            <p:cNvSpPr/>
            <p:nvPr/>
          </p:nvSpPr>
          <p:spPr>
            <a:xfrm rot="16200000">
              <a:off x="11043963" y="9805084"/>
              <a:ext cx="2289725" cy="1292278"/>
            </a:xfrm>
            <a:custGeom>
              <a:avLst/>
              <a:gdLst>
                <a:gd name="connsiteX0" fmla="*/ 2289725 w 2289725"/>
                <a:gd name="connsiteY0" fmla="*/ 1292278 h 1292278"/>
                <a:gd name="connsiteX1" fmla="*/ 348929 w 2289725"/>
                <a:gd name="connsiteY1" fmla="*/ 1292278 h 1292278"/>
                <a:gd name="connsiteX2" fmla="*/ 0 w 2289725"/>
                <a:gd name="connsiteY2" fmla="*/ 646137 h 1292278"/>
                <a:gd name="connsiteX3" fmla="*/ 348927 w 2289725"/>
                <a:gd name="connsiteY3" fmla="*/ 0 h 1292278"/>
                <a:gd name="connsiteX4" fmla="*/ 2289723 w 2289725"/>
                <a:gd name="connsiteY4" fmla="*/ 0 h 1292278"/>
                <a:gd name="connsiteX5" fmla="*/ 1940796 w 2289725"/>
                <a:gd name="connsiteY5" fmla="*/ 646138 h 1292278"/>
                <a:gd name="connsiteX6" fmla="*/ 2289725 w 2289725"/>
                <a:gd name="connsiteY6" fmla="*/ 1292278 h 129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9725" h="1292278">
                  <a:moveTo>
                    <a:pt x="2289725" y="1292278"/>
                  </a:moveTo>
                  <a:lnTo>
                    <a:pt x="348929" y="1292278"/>
                  </a:lnTo>
                  <a:lnTo>
                    <a:pt x="0" y="646137"/>
                  </a:lnTo>
                  <a:lnTo>
                    <a:pt x="348927" y="0"/>
                  </a:lnTo>
                  <a:lnTo>
                    <a:pt x="2289723" y="0"/>
                  </a:lnTo>
                  <a:lnTo>
                    <a:pt x="1940796" y="646138"/>
                  </a:lnTo>
                  <a:lnTo>
                    <a:pt x="2289725" y="1292278"/>
                  </a:lnTo>
                  <a:close/>
                </a:path>
              </a:pathLst>
            </a:custGeom>
            <a:solidFill>
              <a:schemeClr val="accent3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D8414BC-6345-4E46-B190-EE240ECF2AC6}"/>
                </a:ext>
              </a:extLst>
            </p:cNvPr>
            <p:cNvSpPr/>
            <p:nvPr/>
          </p:nvSpPr>
          <p:spPr>
            <a:xfrm rot="16200000">
              <a:off x="10410388" y="4320791"/>
              <a:ext cx="3556870" cy="4284898"/>
            </a:xfrm>
            <a:custGeom>
              <a:avLst/>
              <a:gdLst>
                <a:gd name="connsiteX0" fmla="*/ 3556870 w 3556870"/>
                <a:gd name="connsiteY0" fmla="*/ 2142450 h 4284898"/>
                <a:gd name="connsiteX1" fmla="*/ 2399903 w 3556870"/>
                <a:gd name="connsiteY1" fmla="*/ 4284898 h 4284898"/>
                <a:gd name="connsiteX2" fmla="*/ 459109 w 3556870"/>
                <a:gd name="connsiteY2" fmla="*/ 4284898 h 4284898"/>
                <a:gd name="connsiteX3" fmla="*/ 808036 w 3556870"/>
                <a:gd name="connsiteY3" fmla="*/ 3638760 h 4284898"/>
                <a:gd name="connsiteX4" fmla="*/ 0 w 3556870"/>
                <a:gd name="connsiteY4" fmla="*/ 2142451 h 4284898"/>
                <a:gd name="connsiteX5" fmla="*/ 808038 w 3556870"/>
                <a:gd name="connsiteY5" fmla="*/ 646142 h 4284898"/>
                <a:gd name="connsiteX6" fmla="*/ 459108 w 3556870"/>
                <a:gd name="connsiteY6" fmla="*/ 0 h 4284898"/>
                <a:gd name="connsiteX7" fmla="*/ 2399904 w 3556870"/>
                <a:gd name="connsiteY7" fmla="*/ 0 h 4284898"/>
                <a:gd name="connsiteX8" fmla="*/ 3556870 w 3556870"/>
                <a:gd name="connsiteY8" fmla="*/ 2142450 h 428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6870" h="4284898">
                  <a:moveTo>
                    <a:pt x="3556870" y="2142450"/>
                  </a:moveTo>
                  <a:lnTo>
                    <a:pt x="2399903" y="4284898"/>
                  </a:lnTo>
                  <a:lnTo>
                    <a:pt x="459109" y="4284898"/>
                  </a:lnTo>
                  <a:lnTo>
                    <a:pt x="808036" y="3638760"/>
                  </a:lnTo>
                  <a:lnTo>
                    <a:pt x="0" y="2142451"/>
                  </a:lnTo>
                  <a:lnTo>
                    <a:pt x="808038" y="646142"/>
                  </a:lnTo>
                  <a:lnTo>
                    <a:pt x="459108" y="0"/>
                  </a:lnTo>
                  <a:lnTo>
                    <a:pt x="2399904" y="0"/>
                  </a:lnTo>
                  <a:lnTo>
                    <a:pt x="3556870" y="21424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FCCCA68-7893-C24E-A3F5-0619EA8F5911}"/>
                </a:ext>
              </a:extLst>
            </p:cNvPr>
            <p:cNvSpPr/>
            <p:nvPr/>
          </p:nvSpPr>
          <p:spPr>
            <a:xfrm rot="16200000">
              <a:off x="11697425" y="8273965"/>
              <a:ext cx="4621558" cy="3638761"/>
            </a:xfrm>
            <a:custGeom>
              <a:avLst/>
              <a:gdLst>
                <a:gd name="connsiteX0" fmla="*/ 4621558 w 4621558"/>
                <a:gd name="connsiteY0" fmla="*/ 2142449 h 3638761"/>
                <a:gd name="connsiteX1" fmla="*/ 3813520 w 4621558"/>
                <a:gd name="connsiteY1" fmla="*/ 3638761 h 3638761"/>
                <a:gd name="connsiteX2" fmla="*/ 1156966 w 4621558"/>
                <a:gd name="connsiteY2" fmla="*/ 3638761 h 3638761"/>
                <a:gd name="connsiteX3" fmla="*/ 0 w 4621558"/>
                <a:gd name="connsiteY3" fmla="*/ 1496311 h 3638761"/>
                <a:gd name="connsiteX4" fmla="*/ 808039 w 4621558"/>
                <a:gd name="connsiteY4" fmla="*/ 0 h 3638761"/>
                <a:gd name="connsiteX5" fmla="*/ 1156968 w 4621558"/>
                <a:gd name="connsiteY5" fmla="*/ 646141 h 3638761"/>
                <a:gd name="connsiteX6" fmla="*/ 3097764 w 4621558"/>
                <a:gd name="connsiteY6" fmla="*/ 646141 h 3638761"/>
                <a:gd name="connsiteX7" fmla="*/ 3905801 w 4621558"/>
                <a:gd name="connsiteY7" fmla="*/ 2142449 h 3638761"/>
                <a:gd name="connsiteX8" fmla="*/ 4621558 w 4621558"/>
                <a:gd name="connsiteY8" fmla="*/ 2142449 h 363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1558" h="3638761">
                  <a:moveTo>
                    <a:pt x="4621558" y="2142449"/>
                  </a:moveTo>
                  <a:lnTo>
                    <a:pt x="3813520" y="3638761"/>
                  </a:lnTo>
                  <a:lnTo>
                    <a:pt x="1156966" y="3638761"/>
                  </a:lnTo>
                  <a:lnTo>
                    <a:pt x="0" y="1496311"/>
                  </a:lnTo>
                  <a:lnTo>
                    <a:pt x="808039" y="0"/>
                  </a:lnTo>
                  <a:lnTo>
                    <a:pt x="1156968" y="646141"/>
                  </a:lnTo>
                  <a:lnTo>
                    <a:pt x="3097764" y="646141"/>
                  </a:lnTo>
                  <a:lnTo>
                    <a:pt x="3905801" y="2142449"/>
                  </a:lnTo>
                  <a:lnTo>
                    <a:pt x="4621558" y="21424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7047887-588E-3F4B-8060-30B825384953}"/>
                </a:ext>
              </a:extLst>
            </p:cNvPr>
            <p:cNvSpPr/>
            <p:nvPr/>
          </p:nvSpPr>
          <p:spPr>
            <a:xfrm rot="16200000">
              <a:off x="8058667" y="8273966"/>
              <a:ext cx="4621555" cy="3638758"/>
            </a:xfrm>
            <a:custGeom>
              <a:avLst/>
              <a:gdLst>
                <a:gd name="connsiteX0" fmla="*/ 4621555 w 4621555"/>
                <a:gd name="connsiteY0" fmla="*/ 1496309 h 3638758"/>
                <a:gd name="connsiteX1" fmla="*/ 3905799 w 4621555"/>
                <a:gd name="connsiteY1" fmla="*/ 1496309 h 3638758"/>
                <a:gd name="connsiteX2" fmla="*/ 3097760 w 4621555"/>
                <a:gd name="connsiteY2" fmla="*/ 2992621 h 3638758"/>
                <a:gd name="connsiteX3" fmla="*/ 1156964 w 4621555"/>
                <a:gd name="connsiteY3" fmla="*/ 2992621 h 3638758"/>
                <a:gd name="connsiteX4" fmla="*/ 808037 w 4621555"/>
                <a:gd name="connsiteY4" fmla="*/ 3638758 h 3638758"/>
                <a:gd name="connsiteX5" fmla="*/ 0 w 4621555"/>
                <a:gd name="connsiteY5" fmla="*/ 2142451 h 3638758"/>
                <a:gd name="connsiteX6" fmla="*/ 1156966 w 4621555"/>
                <a:gd name="connsiteY6" fmla="*/ 0 h 3638758"/>
                <a:gd name="connsiteX7" fmla="*/ 3813519 w 4621555"/>
                <a:gd name="connsiteY7" fmla="*/ 0 h 3638758"/>
                <a:gd name="connsiteX8" fmla="*/ 4621555 w 4621555"/>
                <a:gd name="connsiteY8" fmla="*/ 1496309 h 363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1555" h="3638758">
                  <a:moveTo>
                    <a:pt x="4621555" y="1496309"/>
                  </a:moveTo>
                  <a:lnTo>
                    <a:pt x="3905799" y="1496309"/>
                  </a:lnTo>
                  <a:lnTo>
                    <a:pt x="3097760" y="2992621"/>
                  </a:lnTo>
                  <a:lnTo>
                    <a:pt x="1156964" y="2992621"/>
                  </a:lnTo>
                  <a:lnTo>
                    <a:pt x="808037" y="3638758"/>
                  </a:lnTo>
                  <a:lnTo>
                    <a:pt x="0" y="2142451"/>
                  </a:lnTo>
                  <a:lnTo>
                    <a:pt x="1156966" y="0"/>
                  </a:lnTo>
                  <a:lnTo>
                    <a:pt x="3813519" y="0"/>
                  </a:lnTo>
                  <a:lnTo>
                    <a:pt x="4621555" y="14963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5F79ECD-EB67-A745-874A-2FE35D5261A1}"/>
                </a:ext>
              </a:extLst>
            </p:cNvPr>
            <p:cNvSpPr/>
            <p:nvPr/>
          </p:nvSpPr>
          <p:spPr>
            <a:xfrm rot="16200000">
              <a:off x="11176029" y="8022618"/>
              <a:ext cx="2025592" cy="1851728"/>
            </a:xfrm>
            <a:custGeom>
              <a:avLst/>
              <a:gdLst>
                <a:gd name="connsiteX0" fmla="*/ 1413614 w 1413614"/>
                <a:gd name="connsiteY0" fmla="*/ 646139 h 1292278"/>
                <a:gd name="connsiteX1" fmla="*/ 1064686 w 1413614"/>
                <a:gd name="connsiteY1" fmla="*/ 1292278 h 1292278"/>
                <a:gd name="connsiteX2" fmla="*/ 348929 w 1413614"/>
                <a:gd name="connsiteY2" fmla="*/ 1292278 h 1292278"/>
                <a:gd name="connsiteX3" fmla="*/ 0 w 1413614"/>
                <a:gd name="connsiteY3" fmla="*/ 646138 h 1292278"/>
                <a:gd name="connsiteX4" fmla="*/ 348927 w 1413614"/>
                <a:gd name="connsiteY4" fmla="*/ 0 h 1292278"/>
                <a:gd name="connsiteX5" fmla="*/ 1064686 w 1413614"/>
                <a:gd name="connsiteY5" fmla="*/ 0 h 1292278"/>
                <a:gd name="connsiteX6" fmla="*/ 1413614 w 1413614"/>
                <a:gd name="connsiteY6" fmla="*/ 646139 h 129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3614" h="1292278">
                  <a:moveTo>
                    <a:pt x="1413614" y="646139"/>
                  </a:moveTo>
                  <a:lnTo>
                    <a:pt x="1064686" y="1292278"/>
                  </a:lnTo>
                  <a:lnTo>
                    <a:pt x="348929" y="1292278"/>
                  </a:lnTo>
                  <a:lnTo>
                    <a:pt x="0" y="646138"/>
                  </a:lnTo>
                  <a:lnTo>
                    <a:pt x="348927" y="0"/>
                  </a:lnTo>
                  <a:lnTo>
                    <a:pt x="1064686" y="0"/>
                  </a:lnTo>
                  <a:lnTo>
                    <a:pt x="1413614" y="6461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A04A929E-A3FD-EB42-B3A0-637E01F696A4}"/>
                </a:ext>
              </a:extLst>
            </p:cNvPr>
            <p:cNvSpPr txBox="1"/>
            <p:nvPr/>
          </p:nvSpPr>
          <p:spPr>
            <a:xfrm>
              <a:off x="13100784" y="7989187"/>
              <a:ext cx="888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0F759B22-039F-224B-B83A-DBCCEBA88F46}"/>
                </a:ext>
              </a:extLst>
            </p:cNvPr>
            <p:cNvSpPr txBox="1"/>
            <p:nvPr/>
          </p:nvSpPr>
          <p:spPr>
            <a:xfrm>
              <a:off x="11761841" y="10356830"/>
              <a:ext cx="888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2E15657E-5251-0E41-B7AE-1B6FF973DD8D}"/>
                </a:ext>
              </a:extLst>
            </p:cNvPr>
            <p:cNvSpPr txBox="1"/>
            <p:nvPr/>
          </p:nvSpPr>
          <p:spPr>
            <a:xfrm>
              <a:off x="10357584" y="7989187"/>
              <a:ext cx="888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C4060F68-FDFE-074C-A770-EA3D453E3ED8}"/>
                </a:ext>
              </a:extLst>
            </p:cNvPr>
            <p:cNvSpPr txBox="1"/>
            <p:nvPr/>
          </p:nvSpPr>
          <p:spPr>
            <a:xfrm>
              <a:off x="10747402" y="5841968"/>
              <a:ext cx="27960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Quality and Outcomes</a:t>
              </a:r>
            </a:p>
          </p:txBody>
        </p:sp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9DEB442E-4FD5-1848-B51C-08CD6B4F033B}"/>
                </a:ext>
              </a:extLst>
            </p:cNvPr>
            <p:cNvSpPr txBox="1"/>
            <p:nvPr/>
          </p:nvSpPr>
          <p:spPr>
            <a:xfrm>
              <a:off x="12879413" y="9691967"/>
              <a:ext cx="27960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Operational Efficiency</a:t>
              </a:r>
            </a:p>
          </p:txBody>
        </p:sp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AA5D4F76-F1AD-9A4C-8F3C-723AB78EDC6A}"/>
                </a:ext>
              </a:extLst>
            </p:cNvPr>
            <p:cNvSpPr txBox="1"/>
            <p:nvPr/>
          </p:nvSpPr>
          <p:spPr>
            <a:xfrm>
              <a:off x="8683650" y="9691966"/>
              <a:ext cx="27960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Finance and activity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F5AE57F-5314-4846-A4F9-BAF3F77689A2}"/>
              </a:ext>
            </a:extLst>
          </p:cNvPr>
          <p:cNvSpPr txBox="1"/>
          <p:nvPr/>
        </p:nvSpPr>
        <p:spPr>
          <a:xfrm>
            <a:off x="14791979" y="5601261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4631C3-3C56-E040-B4F0-FE6FB1987BBF}"/>
              </a:ext>
            </a:extLst>
          </p:cNvPr>
          <p:cNvSpPr txBox="1"/>
          <p:nvPr/>
        </p:nvSpPr>
        <p:spPr>
          <a:xfrm>
            <a:off x="3245060" y="9476521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EAFE70-6709-5D40-A4C0-536C269F4C52}"/>
              </a:ext>
            </a:extLst>
          </p:cNvPr>
          <p:cNvSpPr txBox="1"/>
          <p:nvPr/>
        </p:nvSpPr>
        <p:spPr>
          <a:xfrm>
            <a:off x="16240650" y="9476520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20033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68D3C8-873D-9E41-8A38-1978FD9880A0}"/>
              </a:ext>
            </a:extLst>
          </p:cNvPr>
          <p:cNvGrpSpPr/>
          <p:nvPr/>
        </p:nvGrpSpPr>
        <p:grpSpPr>
          <a:xfrm>
            <a:off x="2445460" y="4540469"/>
            <a:ext cx="19486726" cy="8153341"/>
            <a:chOff x="2445460" y="4628593"/>
            <a:chExt cx="19486726" cy="815334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B9CFA43-74BF-814E-A90F-CD2D4F34E156}"/>
                </a:ext>
              </a:extLst>
            </p:cNvPr>
            <p:cNvSpPr/>
            <p:nvPr/>
          </p:nvSpPr>
          <p:spPr>
            <a:xfrm>
              <a:off x="16010886" y="6218898"/>
              <a:ext cx="5921300" cy="6056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1AE5860-4DB3-4F43-9973-E2EF439A29B2}"/>
                </a:ext>
              </a:extLst>
            </p:cNvPr>
            <p:cNvSpPr/>
            <p:nvPr/>
          </p:nvSpPr>
          <p:spPr>
            <a:xfrm>
              <a:off x="9228173" y="6218898"/>
              <a:ext cx="5921300" cy="6056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86B1CB-E4B9-3841-A96C-7D96ADF7DD19}"/>
                </a:ext>
              </a:extLst>
            </p:cNvPr>
            <p:cNvSpPr/>
            <p:nvPr/>
          </p:nvSpPr>
          <p:spPr>
            <a:xfrm>
              <a:off x="2445460" y="6218898"/>
              <a:ext cx="5921300" cy="6056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EB35E20-77E9-C449-A9B9-41467E219288}"/>
                </a:ext>
              </a:extLst>
            </p:cNvPr>
            <p:cNvSpPr/>
            <p:nvPr/>
          </p:nvSpPr>
          <p:spPr>
            <a:xfrm>
              <a:off x="3825148" y="4628593"/>
              <a:ext cx="3161926" cy="316192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adroTexto 395">
              <a:extLst>
                <a:ext uri="{FF2B5EF4-FFF2-40B4-BE49-F238E27FC236}">
                  <a16:creationId xmlns:a16="http://schemas.microsoft.com/office/drawing/2014/main" id="{11BB8586-0B80-4544-AFB8-72FBE7FB582C}"/>
                </a:ext>
              </a:extLst>
            </p:cNvPr>
            <p:cNvSpPr txBox="1"/>
            <p:nvPr/>
          </p:nvSpPr>
          <p:spPr>
            <a:xfrm>
              <a:off x="3681170" y="5886390"/>
              <a:ext cx="3449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Customer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86F3A94-8923-C247-B9B9-D0C4BDCA47C0}"/>
                </a:ext>
              </a:extLst>
            </p:cNvPr>
            <p:cNvSpPr/>
            <p:nvPr/>
          </p:nvSpPr>
          <p:spPr>
            <a:xfrm>
              <a:off x="10607862" y="4628593"/>
              <a:ext cx="3161926" cy="31619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3E59FB21-B789-AB42-96E4-469DD393354B}"/>
                </a:ext>
              </a:extLst>
            </p:cNvPr>
            <p:cNvSpPr txBox="1"/>
            <p:nvPr/>
          </p:nvSpPr>
          <p:spPr>
            <a:xfrm>
              <a:off x="10463884" y="5886390"/>
              <a:ext cx="3449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Company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545D475-7341-8547-A21B-7206C72B451C}"/>
                </a:ext>
              </a:extLst>
            </p:cNvPr>
            <p:cNvSpPr/>
            <p:nvPr/>
          </p:nvSpPr>
          <p:spPr>
            <a:xfrm>
              <a:off x="17390572" y="4628593"/>
              <a:ext cx="3161926" cy="31619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DA063CDA-636C-B249-8751-25099CCDC5A8}"/>
                </a:ext>
              </a:extLst>
            </p:cNvPr>
            <p:cNvSpPr txBox="1"/>
            <p:nvPr/>
          </p:nvSpPr>
          <p:spPr>
            <a:xfrm>
              <a:off x="17246594" y="5886390"/>
              <a:ext cx="3449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Competitor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31798-F843-D24B-A27C-31C08373A0D6}"/>
                </a:ext>
              </a:extLst>
            </p:cNvPr>
            <p:cNvSpPr/>
            <p:nvPr/>
          </p:nvSpPr>
          <p:spPr>
            <a:xfrm>
              <a:off x="4830658" y="11631028"/>
              <a:ext cx="1150906" cy="115090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671F895-A24E-AD4E-AF33-332D17F86278}"/>
                </a:ext>
              </a:extLst>
            </p:cNvPr>
            <p:cNvSpPr/>
            <p:nvPr/>
          </p:nvSpPr>
          <p:spPr>
            <a:xfrm>
              <a:off x="11613372" y="11631028"/>
              <a:ext cx="1150906" cy="115090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50ED4B5-120C-114C-B282-6CC6C067554E}"/>
                </a:ext>
              </a:extLst>
            </p:cNvPr>
            <p:cNvSpPr/>
            <p:nvPr/>
          </p:nvSpPr>
          <p:spPr>
            <a:xfrm>
              <a:off x="18396082" y="11631028"/>
              <a:ext cx="1150906" cy="115090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1DC07E-739F-7644-8568-DA41215B04CA}"/>
                </a:ext>
              </a:extLst>
            </p:cNvPr>
            <p:cNvSpPr txBox="1"/>
            <p:nvPr/>
          </p:nvSpPr>
          <p:spPr>
            <a:xfrm>
              <a:off x="16633825" y="8589365"/>
              <a:ext cx="467543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 Marketing is the business process of creating.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EC8D64-F643-BD4C-B589-1A25790DA660}"/>
                </a:ext>
              </a:extLst>
            </p:cNvPr>
            <p:cNvSpPr txBox="1"/>
            <p:nvPr/>
          </p:nvSpPr>
          <p:spPr>
            <a:xfrm>
              <a:off x="9851108" y="8589365"/>
              <a:ext cx="467543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 Marketing is the business process of creating.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F40CAC-0FDE-FD42-BAF5-F859340616B6}"/>
                </a:ext>
              </a:extLst>
            </p:cNvPr>
            <p:cNvSpPr txBox="1"/>
            <p:nvPr/>
          </p:nvSpPr>
          <p:spPr>
            <a:xfrm>
              <a:off x="3068395" y="8589365"/>
              <a:ext cx="467543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 Marketing is the business process of creating.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90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>
            <a:extLst>
              <a:ext uri="{FF2B5EF4-FFF2-40B4-BE49-F238E27FC236}">
                <a16:creationId xmlns:a16="http://schemas.microsoft.com/office/drawing/2014/main" id="{19217EFB-B827-7241-AA4B-821C5571D7C7}"/>
              </a:ext>
            </a:extLst>
          </p:cNvPr>
          <p:cNvSpPr/>
          <p:nvPr/>
        </p:nvSpPr>
        <p:spPr>
          <a:xfrm rot="14400000">
            <a:off x="11060230" y="9483603"/>
            <a:ext cx="2494750" cy="1934098"/>
          </a:xfrm>
          <a:custGeom>
            <a:avLst/>
            <a:gdLst>
              <a:gd name="connsiteX0" fmla="*/ 794718 w 2980705"/>
              <a:gd name="connsiteY0" fmla="*/ 0 h 2310843"/>
              <a:gd name="connsiteX1" fmla="*/ 2973927 w 2980705"/>
              <a:gd name="connsiteY1" fmla="*/ 902658 h 2310843"/>
              <a:gd name="connsiteX2" fmla="*/ 2980705 w 2980705"/>
              <a:gd name="connsiteY2" fmla="*/ 910116 h 2310843"/>
              <a:gd name="connsiteX3" fmla="*/ 2788575 w 2980705"/>
              <a:gd name="connsiteY3" fmla="*/ 1121513 h 2310843"/>
              <a:gd name="connsiteX4" fmla="*/ 2223381 w 2980705"/>
              <a:gd name="connsiteY4" fmla="*/ 2165414 h 2310843"/>
              <a:gd name="connsiteX5" fmla="*/ 2185987 w 2980705"/>
              <a:gd name="connsiteY5" fmla="*/ 2310843 h 2310843"/>
              <a:gd name="connsiteX6" fmla="*/ 2064254 w 2980705"/>
              <a:gd name="connsiteY6" fmla="*/ 2279542 h 2310843"/>
              <a:gd name="connsiteX7" fmla="*/ 37394 w 2980705"/>
              <a:gd name="connsiteY7" fmla="*/ 252683 h 2310843"/>
              <a:gd name="connsiteX8" fmla="*/ 0 w 2980705"/>
              <a:gd name="connsiteY8" fmla="*/ 107254 h 2310843"/>
              <a:gd name="connsiteX9" fmla="*/ 173614 w 2980705"/>
              <a:gd name="connsiteY9" fmla="*/ 62613 h 2310843"/>
              <a:gd name="connsiteX10" fmla="*/ 794718 w 2980705"/>
              <a:gd name="connsiteY10" fmla="*/ 0 h 231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0705" h="2310843">
                <a:moveTo>
                  <a:pt x="794718" y="0"/>
                </a:moveTo>
                <a:cubicBezTo>
                  <a:pt x="1645752" y="0"/>
                  <a:pt x="2416219" y="344950"/>
                  <a:pt x="2973927" y="902658"/>
                </a:cubicBezTo>
                <a:lnTo>
                  <a:pt x="2980705" y="910116"/>
                </a:lnTo>
                <a:lnTo>
                  <a:pt x="2788575" y="1121513"/>
                </a:lnTo>
                <a:cubicBezTo>
                  <a:pt x="2537348" y="1425930"/>
                  <a:pt x="2343442" y="1779405"/>
                  <a:pt x="2223381" y="2165414"/>
                </a:cubicBezTo>
                <a:lnTo>
                  <a:pt x="2185987" y="2310843"/>
                </a:lnTo>
                <a:lnTo>
                  <a:pt x="2064254" y="2279542"/>
                </a:lnTo>
                <a:cubicBezTo>
                  <a:pt x="1099229" y="1979389"/>
                  <a:pt x="337547" y="1217707"/>
                  <a:pt x="37394" y="252683"/>
                </a:cubicBezTo>
                <a:lnTo>
                  <a:pt x="0" y="107254"/>
                </a:lnTo>
                <a:lnTo>
                  <a:pt x="173614" y="62613"/>
                </a:lnTo>
                <a:cubicBezTo>
                  <a:pt x="374236" y="21560"/>
                  <a:pt x="581959" y="0"/>
                  <a:pt x="7947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ABC5400-E5AC-C647-8567-263F518521F6}"/>
              </a:ext>
            </a:extLst>
          </p:cNvPr>
          <p:cNvSpPr/>
          <p:nvPr/>
        </p:nvSpPr>
        <p:spPr>
          <a:xfrm rot="7200000">
            <a:off x="12066769" y="7312726"/>
            <a:ext cx="2494750" cy="1934098"/>
          </a:xfrm>
          <a:custGeom>
            <a:avLst/>
            <a:gdLst>
              <a:gd name="connsiteX0" fmla="*/ 794718 w 2980705"/>
              <a:gd name="connsiteY0" fmla="*/ 0 h 2310843"/>
              <a:gd name="connsiteX1" fmla="*/ 2973927 w 2980705"/>
              <a:gd name="connsiteY1" fmla="*/ 902658 h 2310843"/>
              <a:gd name="connsiteX2" fmla="*/ 2980705 w 2980705"/>
              <a:gd name="connsiteY2" fmla="*/ 910116 h 2310843"/>
              <a:gd name="connsiteX3" fmla="*/ 2788575 w 2980705"/>
              <a:gd name="connsiteY3" fmla="*/ 1121513 h 2310843"/>
              <a:gd name="connsiteX4" fmla="*/ 2223381 w 2980705"/>
              <a:gd name="connsiteY4" fmla="*/ 2165414 h 2310843"/>
              <a:gd name="connsiteX5" fmla="*/ 2185987 w 2980705"/>
              <a:gd name="connsiteY5" fmla="*/ 2310843 h 2310843"/>
              <a:gd name="connsiteX6" fmla="*/ 2064254 w 2980705"/>
              <a:gd name="connsiteY6" fmla="*/ 2279542 h 2310843"/>
              <a:gd name="connsiteX7" fmla="*/ 37394 w 2980705"/>
              <a:gd name="connsiteY7" fmla="*/ 252683 h 2310843"/>
              <a:gd name="connsiteX8" fmla="*/ 0 w 2980705"/>
              <a:gd name="connsiteY8" fmla="*/ 107254 h 2310843"/>
              <a:gd name="connsiteX9" fmla="*/ 173614 w 2980705"/>
              <a:gd name="connsiteY9" fmla="*/ 62613 h 2310843"/>
              <a:gd name="connsiteX10" fmla="*/ 794718 w 2980705"/>
              <a:gd name="connsiteY10" fmla="*/ 0 h 231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0705" h="2310843">
                <a:moveTo>
                  <a:pt x="794718" y="0"/>
                </a:moveTo>
                <a:cubicBezTo>
                  <a:pt x="1645752" y="0"/>
                  <a:pt x="2416219" y="344950"/>
                  <a:pt x="2973927" y="902658"/>
                </a:cubicBezTo>
                <a:lnTo>
                  <a:pt x="2980705" y="910116"/>
                </a:lnTo>
                <a:lnTo>
                  <a:pt x="2788575" y="1121513"/>
                </a:lnTo>
                <a:cubicBezTo>
                  <a:pt x="2537348" y="1425930"/>
                  <a:pt x="2343442" y="1779405"/>
                  <a:pt x="2223381" y="2165414"/>
                </a:cubicBezTo>
                <a:lnTo>
                  <a:pt x="2185987" y="2310843"/>
                </a:lnTo>
                <a:lnTo>
                  <a:pt x="2064254" y="2279542"/>
                </a:lnTo>
                <a:cubicBezTo>
                  <a:pt x="1099229" y="1979389"/>
                  <a:pt x="337547" y="1217707"/>
                  <a:pt x="37394" y="252683"/>
                </a:cubicBezTo>
                <a:lnTo>
                  <a:pt x="0" y="107254"/>
                </a:lnTo>
                <a:lnTo>
                  <a:pt x="173614" y="62613"/>
                </a:lnTo>
                <a:cubicBezTo>
                  <a:pt x="374236" y="21560"/>
                  <a:pt x="581959" y="0"/>
                  <a:pt x="79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EDB76747-8A29-8F43-B329-08A1F72D71EA}"/>
              </a:ext>
            </a:extLst>
          </p:cNvPr>
          <p:cNvSpPr/>
          <p:nvPr/>
        </p:nvSpPr>
        <p:spPr>
          <a:xfrm>
            <a:off x="9694075" y="7534972"/>
            <a:ext cx="2494750" cy="1934098"/>
          </a:xfrm>
          <a:custGeom>
            <a:avLst/>
            <a:gdLst>
              <a:gd name="connsiteX0" fmla="*/ 794718 w 2980705"/>
              <a:gd name="connsiteY0" fmla="*/ 0 h 2310843"/>
              <a:gd name="connsiteX1" fmla="*/ 2973927 w 2980705"/>
              <a:gd name="connsiteY1" fmla="*/ 902658 h 2310843"/>
              <a:gd name="connsiteX2" fmla="*/ 2980705 w 2980705"/>
              <a:gd name="connsiteY2" fmla="*/ 910116 h 2310843"/>
              <a:gd name="connsiteX3" fmla="*/ 2788575 w 2980705"/>
              <a:gd name="connsiteY3" fmla="*/ 1121513 h 2310843"/>
              <a:gd name="connsiteX4" fmla="*/ 2223381 w 2980705"/>
              <a:gd name="connsiteY4" fmla="*/ 2165414 h 2310843"/>
              <a:gd name="connsiteX5" fmla="*/ 2185987 w 2980705"/>
              <a:gd name="connsiteY5" fmla="*/ 2310843 h 2310843"/>
              <a:gd name="connsiteX6" fmla="*/ 2064254 w 2980705"/>
              <a:gd name="connsiteY6" fmla="*/ 2279542 h 2310843"/>
              <a:gd name="connsiteX7" fmla="*/ 37394 w 2980705"/>
              <a:gd name="connsiteY7" fmla="*/ 252683 h 2310843"/>
              <a:gd name="connsiteX8" fmla="*/ 0 w 2980705"/>
              <a:gd name="connsiteY8" fmla="*/ 107254 h 2310843"/>
              <a:gd name="connsiteX9" fmla="*/ 173614 w 2980705"/>
              <a:gd name="connsiteY9" fmla="*/ 62613 h 2310843"/>
              <a:gd name="connsiteX10" fmla="*/ 794718 w 2980705"/>
              <a:gd name="connsiteY10" fmla="*/ 0 h 231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0705" h="2310843">
                <a:moveTo>
                  <a:pt x="794718" y="0"/>
                </a:moveTo>
                <a:cubicBezTo>
                  <a:pt x="1645752" y="0"/>
                  <a:pt x="2416219" y="344950"/>
                  <a:pt x="2973927" y="902658"/>
                </a:cubicBezTo>
                <a:lnTo>
                  <a:pt x="2980705" y="910116"/>
                </a:lnTo>
                <a:lnTo>
                  <a:pt x="2788575" y="1121513"/>
                </a:lnTo>
                <a:cubicBezTo>
                  <a:pt x="2537348" y="1425930"/>
                  <a:pt x="2343442" y="1779405"/>
                  <a:pt x="2223381" y="2165414"/>
                </a:cubicBezTo>
                <a:lnTo>
                  <a:pt x="2185987" y="2310843"/>
                </a:lnTo>
                <a:lnTo>
                  <a:pt x="2064254" y="2279542"/>
                </a:lnTo>
                <a:cubicBezTo>
                  <a:pt x="1099229" y="1979389"/>
                  <a:pt x="337547" y="1217707"/>
                  <a:pt x="37394" y="252683"/>
                </a:cubicBezTo>
                <a:lnTo>
                  <a:pt x="0" y="107254"/>
                </a:lnTo>
                <a:lnTo>
                  <a:pt x="173614" y="62613"/>
                </a:lnTo>
                <a:cubicBezTo>
                  <a:pt x="374236" y="21560"/>
                  <a:pt x="581959" y="0"/>
                  <a:pt x="7947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2D7552B4-F91C-7340-953A-E960F9E66D46}"/>
              </a:ext>
            </a:extLst>
          </p:cNvPr>
          <p:cNvSpPr/>
          <p:nvPr/>
        </p:nvSpPr>
        <p:spPr>
          <a:xfrm>
            <a:off x="9609406" y="4399999"/>
            <a:ext cx="5158839" cy="3896709"/>
          </a:xfrm>
          <a:custGeom>
            <a:avLst/>
            <a:gdLst>
              <a:gd name="connsiteX0" fmla="*/ 3081868 w 6163734"/>
              <a:gd name="connsiteY0" fmla="*/ 0 h 4655753"/>
              <a:gd name="connsiteX1" fmla="*/ 6163734 w 6163734"/>
              <a:gd name="connsiteY1" fmla="*/ 3081867 h 4655753"/>
              <a:gd name="connsiteX2" fmla="*/ 6101120 w 6163734"/>
              <a:gd name="connsiteY2" fmla="*/ 3702971 h 4655753"/>
              <a:gd name="connsiteX3" fmla="*/ 6062572 w 6163734"/>
              <a:gd name="connsiteY3" fmla="*/ 3852891 h 4655753"/>
              <a:gd name="connsiteX4" fmla="*/ 5888958 w 6163734"/>
              <a:gd name="connsiteY4" fmla="*/ 3808250 h 4655753"/>
              <a:gd name="connsiteX5" fmla="*/ 5267854 w 6163734"/>
              <a:gd name="connsiteY5" fmla="*/ 3745637 h 4655753"/>
              <a:gd name="connsiteX6" fmla="*/ 3088644 w 6163734"/>
              <a:gd name="connsiteY6" fmla="*/ 4648295 h 4655753"/>
              <a:gd name="connsiteX7" fmla="*/ 3081866 w 6163734"/>
              <a:gd name="connsiteY7" fmla="*/ 4655753 h 4655753"/>
              <a:gd name="connsiteX8" fmla="*/ 3075088 w 6163734"/>
              <a:gd name="connsiteY8" fmla="*/ 4648295 h 4655753"/>
              <a:gd name="connsiteX9" fmla="*/ 895879 w 6163734"/>
              <a:gd name="connsiteY9" fmla="*/ 3745637 h 4655753"/>
              <a:gd name="connsiteX10" fmla="*/ 274775 w 6163734"/>
              <a:gd name="connsiteY10" fmla="*/ 3808250 h 4655753"/>
              <a:gd name="connsiteX11" fmla="*/ 101161 w 6163734"/>
              <a:gd name="connsiteY11" fmla="*/ 3852891 h 4655753"/>
              <a:gd name="connsiteX12" fmla="*/ 62613 w 6163734"/>
              <a:gd name="connsiteY12" fmla="*/ 3702971 h 4655753"/>
              <a:gd name="connsiteX13" fmla="*/ 0 w 6163734"/>
              <a:gd name="connsiteY13" fmla="*/ 3081867 h 4655753"/>
              <a:gd name="connsiteX14" fmla="*/ 3081868 w 6163734"/>
              <a:gd name="connsiteY14" fmla="*/ 0 h 465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63734" h="4655753">
                <a:moveTo>
                  <a:pt x="3081868" y="0"/>
                </a:moveTo>
                <a:cubicBezTo>
                  <a:pt x="4783936" y="0"/>
                  <a:pt x="6163734" y="1379799"/>
                  <a:pt x="6163734" y="3081867"/>
                </a:cubicBezTo>
                <a:cubicBezTo>
                  <a:pt x="6163734" y="3294626"/>
                  <a:pt x="6142174" y="3502349"/>
                  <a:pt x="6101120" y="3702971"/>
                </a:cubicBezTo>
                <a:lnTo>
                  <a:pt x="6062572" y="3852891"/>
                </a:lnTo>
                <a:lnTo>
                  <a:pt x="5888958" y="3808250"/>
                </a:lnTo>
                <a:cubicBezTo>
                  <a:pt x="5688336" y="3767197"/>
                  <a:pt x="5480612" y="3745637"/>
                  <a:pt x="5267854" y="3745637"/>
                </a:cubicBezTo>
                <a:cubicBezTo>
                  <a:pt x="4416820" y="3745637"/>
                  <a:pt x="3646354" y="4090587"/>
                  <a:pt x="3088644" y="4648295"/>
                </a:cubicBezTo>
                <a:lnTo>
                  <a:pt x="3081866" y="4655753"/>
                </a:lnTo>
                <a:lnTo>
                  <a:pt x="3075088" y="4648295"/>
                </a:lnTo>
                <a:cubicBezTo>
                  <a:pt x="2517380" y="4090587"/>
                  <a:pt x="1746913" y="3745637"/>
                  <a:pt x="895879" y="3745637"/>
                </a:cubicBezTo>
                <a:cubicBezTo>
                  <a:pt x="683120" y="3745637"/>
                  <a:pt x="475397" y="3767197"/>
                  <a:pt x="274775" y="3808250"/>
                </a:cubicBezTo>
                <a:lnTo>
                  <a:pt x="101161" y="3852891"/>
                </a:lnTo>
                <a:lnTo>
                  <a:pt x="62613" y="3702971"/>
                </a:lnTo>
                <a:cubicBezTo>
                  <a:pt x="21559" y="3502349"/>
                  <a:pt x="0" y="3294626"/>
                  <a:pt x="0" y="3081867"/>
                </a:cubicBezTo>
                <a:cubicBezTo>
                  <a:pt x="0" y="1379799"/>
                  <a:pt x="1379799" y="0"/>
                  <a:pt x="308186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033F905-18DD-5547-BC79-8F7EB2DA6DC9}"/>
              </a:ext>
            </a:extLst>
          </p:cNvPr>
          <p:cNvSpPr/>
          <p:nvPr/>
        </p:nvSpPr>
        <p:spPr>
          <a:xfrm>
            <a:off x="7779807" y="7624739"/>
            <a:ext cx="4409018" cy="5069071"/>
          </a:xfrm>
          <a:custGeom>
            <a:avLst/>
            <a:gdLst>
              <a:gd name="connsiteX0" fmla="*/ 2287149 w 5267854"/>
              <a:gd name="connsiteY0" fmla="*/ 0 h 6056480"/>
              <a:gd name="connsiteX1" fmla="*/ 2324543 w 5267854"/>
              <a:gd name="connsiteY1" fmla="*/ 145429 h 6056480"/>
              <a:gd name="connsiteX2" fmla="*/ 4351403 w 5267854"/>
              <a:gd name="connsiteY2" fmla="*/ 2172288 h 6056480"/>
              <a:gd name="connsiteX3" fmla="*/ 4473136 w 5267854"/>
              <a:gd name="connsiteY3" fmla="*/ 2203589 h 6056480"/>
              <a:gd name="connsiteX4" fmla="*/ 4434588 w 5267854"/>
              <a:gd name="connsiteY4" fmla="*/ 2353509 h 6056480"/>
              <a:gd name="connsiteX5" fmla="*/ 4371975 w 5267854"/>
              <a:gd name="connsiteY5" fmla="*/ 2974613 h 6056480"/>
              <a:gd name="connsiteX6" fmla="*/ 5075724 w 5267854"/>
              <a:gd name="connsiteY6" fmla="*/ 4934967 h 6056480"/>
              <a:gd name="connsiteX7" fmla="*/ 5267854 w 5267854"/>
              <a:gd name="connsiteY7" fmla="*/ 5146364 h 6056480"/>
              <a:gd name="connsiteX8" fmla="*/ 5261076 w 5267854"/>
              <a:gd name="connsiteY8" fmla="*/ 5153822 h 6056480"/>
              <a:gd name="connsiteX9" fmla="*/ 3081867 w 5267854"/>
              <a:gd name="connsiteY9" fmla="*/ 6056480 h 6056480"/>
              <a:gd name="connsiteX10" fmla="*/ 0 w 5267854"/>
              <a:gd name="connsiteY10" fmla="*/ 2974613 h 6056480"/>
              <a:gd name="connsiteX11" fmla="*/ 2165414 w 5267854"/>
              <a:gd name="connsiteY11" fmla="*/ 31301 h 6056480"/>
              <a:gd name="connsiteX12" fmla="*/ 2287149 w 5267854"/>
              <a:gd name="connsiteY12" fmla="*/ 0 h 605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7854" h="6056480">
                <a:moveTo>
                  <a:pt x="2287149" y="0"/>
                </a:moveTo>
                <a:lnTo>
                  <a:pt x="2324543" y="145429"/>
                </a:lnTo>
                <a:cubicBezTo>
                  <a:pt x="2624696" y="1110453"/>
                  <a:pt x="3386378" y="1872135"/>
                  <a:pt x="4351403" y="2172288"/>
                </a:cubicBezTo>
                <a:lnTo>
                  <a:pt x="4473136" y="2203589"/>
                </a:lnTo>
                <a:lnTo>
                  <a:pt x="4434588" y="2353509"/>
                </a:lnTo>
                <a:cubicBezTo>
                  <a:pt x="4393534" y="2554132"/>
                  <a:pt x="4371975" y="2761855"/>
                  <a:pt x="4371975" y="2974613"/>
                </a:cubicBezTo>
                <a:cubicBezTo>
                  <a:pt x="4371975" y="3719268"/>
                  <a:pt x="4636077" y="4402238"/>
                  <a:pt x="5075724" y="4934967"/>
                </a:cubicBezTo>
                <a:lnTo>
                  <a:pt x="5267854" y="5146364"/>
                </a:lnTo>
                <a:lnTo>
                  <a:pt x="5261076" y="5153822"/>
                </a:lnTo>
                <a:cubicBezTo>
                  <a:pt x="4703368" y="5711530"/>
                  <a:pt x="3932901" y="6056480"/>
                  <a:pt x="3081867" y="6056480"/>
                </a:cubicBezTo>
                <a:cubicBezTo>
                  <a:pt x="1379799" y="6056480"/>
                  <a:pt x="0" y="4676681"/>
                  <a:pt x="0" y="2974613"/>
                </a:cubicBezTo>
                <a:cubicBezTo>
                  <a:pt x="0" y="1591683"/>
                  <a:pt x="910883" y="421501"/>
                  <a:pt x="2165414" y="31301"/>
                </a:cubicBezTo>
                <a:lnTo>
                  <a:pt x="2287149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F1CF1213-339E-444D-882E-0975640FDE6C}"/>
              </a:ext>
            </a:extLst>
          </p:cNvPr>
          <p:cNvSpPr/>
          <p:nvPr/>
        </p:nvSpPr>
        <p:spPr>
          <a:xfrm>
            <a:off x="12188825" y="7624739"/>
            <a:ext cx="4409018" cy="5069071"/>
          </a:xfrm>
          <a:custGeom>
            <a:avLst/>
            <a:gdLst>
              <a:gd name="connsiteX0" fmla="*/ 2980706 w 5267854"/>
              <a:gd name="connsiteY0" fmla="*/ 0 h 6056480"/>
              <a:gd name="connsiteX1" fmla="*/ 3102442 w 5267854"/>
              <a:gd name="connsiteY1" fmla="*/ 31301 h 6056480"/>
              <a:gd name="connsiteX2" fmla="*/ 5267854 w 5267854"/>
              <a:gd name="connsiteY2" fmla="*/ 2974613 h 6056480"/>
              <a:gd name="connsiteX3" fmla="*/ 2185988 w 5267854"/>
              <a:gd name="connsiteY3" fmla="*/ 6056480 h 6056480"/>
              <a:gd name="connsiteX4" fmla="*/ 6778 w 5267854"/>
              <a:gd name="connsiteY4" fmla="*/ 5153822 h 6056480"/>
              <a:gd name="connsiteX5" fmla="*/ 0 w 5267854"/>
              <a:gd name="connsiteY5" fmla="*/ 5146364 h 6056480"/>
              <a:gd name="connsiteX6" fmla="*/ 192130 w 5267854"/>
              <a:gd name="connsiteY6" fmla="*/ 4934967 h 6056480"/>
              <a:gd name="connsiteX7" fmla="*/ 895880 w 5267854"/>
              <a:gd name="connsiteY7" fmla="*/ 2974613 h 6056480"/>
              <a:gd name="connsiteX8" fmla="*/ 833266 w 5267854"/>
              <a:gd name="connsiteY8" fmla="*/ 2353509 h 6056480"/>
              <a:gd name="connsiteX9" fmla="*/ 794718 w 5267854"/>
              <a:gd name="connsiteY9" fmla="*/ 2203590 h 6056480"/>
              <a:gd name="connsiteX10" fmla="*/ 916454 w 5267854"/>
              <a:gd name="connsiteY10" fmla="*/ 2172288 h 6056480"/>
              <a:gd name="connsiteX11" fmla="*/ 2943314 w 5267854"/>
              <a:gd name="connsiteY11" fmla="*/ 145429 h 6056480"/>
              <a:gd name="connsiteX12" fmla="*/ 2980706 w 5267854"/>
              <a:gd name="connsiteY12" fmla="*/ 0 h 605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7854" h="6056480">
                <a:moveTo>
                  <a:pt x="2980706" y="0"/>
                </a:moveTo>
                <a:lnTo>
                  <a:pt x="3102442" y="31301"/>
                </a:lnTo>
                <a:cubicBezTo>
                  <a:pt x="4356972" y="421501"/>
                  <a:pt x="5267854" y="1591683"/>
                  <a:pt x="5267854" y="2974613"/>
                </a:cubicBezTo>
                <a:cubicBezTo>
                  <a:pt x="5267854" y="4676681"/>
                  <a:pt x="3888056" y="6056480"/>
                  <a:pt x="2185988" y="6056480"/>
                </a:cubicBezTo>
                <a:cubicBezTo>
                  <a:pt x="1334954" y="6056480"/>
                  <a:pt x="564488" y="5711530"/>
                  <a:pt x="6778" y="5153822"/>
                </a:cubicBezTo>
                <a:lnTo>
                  <a:pt x="0" y="5146364"/>
                </a:lnTo>
                <a:lnTo>
                  <a:pt x="192130" y="4934967"/>
                </a:lnTo>
                <a:cubicBezTo>
                  <a:pt x="631778" y="4402238"/>
                  <a:pt x="895880" y="3719268"/>
                  <a:pt x="895880" y="2974613"/>
                </a:cubicBezTo>
                <a:cubicBezTo>
                  <a:pt x="895880" y="2761855"/>
                  <a:pt x="874320" y="2554132"/>
                  <a:pt x="833266" y="2353509"/>
                </a:cubicBezTo>
                <a:lnTo>
                  <a:pt x="794718" y="2203590"/>
                </a:lnTo>
                <a:lnTo>
                  <a:pt x="916454" y="2172288"/>
                </a:lnTo>
                <a:cubicBezTo>
                  <a:pt x="1881478" y="1872135"/>
                  <a:pt x="2643160" y="1110453"/>
                  <a:pt x="2943314" y="145429"/>
                </a:cubicBezTo>
                <a:lnTo>
                  <a:pt x="2980706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6CD31F7-B326-FA42-8400-8654DCC71722}"/>
              </a:ext>
            </a:extLst>
          </p:cNvPr>
          <p:cNvSpPr/>
          <p:nvPr/>
        </p:nvSpPr>
        <p:spPr>
          <a:xfrm>
            <a:off x="11523672" y="8296708"/>
            <a:ext cx="1330304" cy="1262130"/>
          </a:xfrm>
          <a:custGeom>
            <a:avLst/>
            <a:gdLst>
              <a:gd name="connsiteX0" fmla="*/ 794718 w 1589436"/>
              <a:gd name="connsiteY0" fmla="*/ 0 h 1507981"/>
              <a:gd name="connsiteX1" fmla="*/ 986848 w 1589436"/>
              <a:gd name="connsiteY1" fmla="*/ 211397 h 1507981"/>
              <a:gd name="connsiteX2" fmla="*/ 1552044 w 1589436"/>
              <a:gd name="connsiteY2" fmla="*/ 1255298 h 1507981"/>
              <a:gd name="connsiteX3" fmla="*/ 1589436 w 1589436"/>
              <a:gd name="connsiteY3" fmla="*/ 1400728 h 1507981"/>
              <a:gd name="connsiteX4" fmla="*/ 1415824 w 1589436"/>
              <a:gd name="connsiteY4" fmla="*/ 1445368 h 1507981"/>
              <a:gd name="connsiteX5" fmla="*/ 794720 w 1589436"/>
              <a:gd name="connsiteY5" fmla="*/ 1507981 h 1507981"/>
              <a:gd name="connsiteX6" fmla="*/ 173616 w 1589436"/>
              <a:gd name="connsiteY6" fmla="*/ 1445368 h 1507981"/>
              <a:gd name="connsiteX7" fmla="*/ 0 w 1589436"/>
              <a:gd name="connsiteY7" fmla="*/ 1400727 h 1507981"/>
              <a:gd name="connsiteX8" fmla="*/ 37394 w 1589436"/>
              <a:gd name="connsiteY8" fmla="*/ 1255298 h 1507981"/>
              <a:gd name="connsiteX9" fmla="*/ 602588 w 1589436"/>
              <a:gd name="connsiteY9" fmla="*/ 211397 h 1507981"/>
              <a:gd name="connsiteX10" fmla="*/ 794718 w 1589436"/>
              <a:gd name="connsiteY10" fmla="*/ 0 h 150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89436" h="1507981">
                <a:moveTo>
                  <a:pt x="794718" y="0"/>
                </a:moveTo>
                <a:lnTo>
                  <a:pt x="986848" y="211397"/>
                </a:lnTo>
                <a:cubicBezTo>
                  <a:pt x="1238076" y="515814"/>
                  <a:pt x="1431982" y="869289"/>
                  <a:pt x="1552044" y="1255298"/>
                </a:cubicBezTo>
                <a:lnTo>
                  <a:pt x="1589436" y="1400728"/>
                </a:lnTo>
                <a:lnTo>
                  <a:pt x="1415824" y="1445368"/>
                </a:lnTo>
                <a:cubicBezTo>
                  <a:pt x="1215202" y="1486422"/>
                  <a:pt x="1007478" y="1507981"/>
                  <a:pt x="794720" y="1507981"/>
                </a:cubicBezTo>
                <a:cubicBezTo>
                  <a:pt x="581961" y="1507981"/>
                  <a:pt x="374238" y="1486422"/>
                  <a:pt x="173616" y="1445368"/>
                </a:cubicBezTo>
                <a:lnTo>
                  <a:pt x="0" y="1400727"/>
                </a:lnTo>
                <a:lnTo>
                  <a:pt x="37394" y="1255298"/>
                </a:lnTo>
                <a:cubicBezTo>
                  <a:pt x="157455" y="869289"/>
                  <a:pt x="351361" y="515814"/>
                  <a:pt x="602588" y="211397"/>
                </a:cubicBezTo>
                <a:lnTo>
                  <a:pt x="794718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B2BCE9-DA82-E74E-B8CE-80D10F11C1A6}"/>
              </a:ext>
            </a:extLst>
          </p:cNvPr>
          <p:cNvGrpSpPr/>
          <p:nvPr/>
        </p:nvGrpSpPr>
        <p:grpSpPr>
          <a:xfrm>
            <a:off x="13331078" y="9934750"/>
            <a:ext cx="2864024" cy="1064176"/>
            <a:chOff x="18291736" y="8560783"/>
            <a:chExt cx="3421910" cy="1271467"/>
          </a:xfrm>
        </p:grpSpPr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788E6A12-ED73-E44E-ABC9-C100A9D0438C}"/>
                </a:ext>
              </a:extLst>
            </p:cNvPr>
            <p:cNvSpPr/>
            <p:nvPr/>
          </p:nvSpPr>
          <p:spPr>
            <a:xfrm>
              <a:off x="18291736" y="9207112"/>
              <a:ext cx="3421910" cy="625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Offering</a:t>
              </a:r>
            </a:p>
          </p:txBody>
        </p:sp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4EE12498-7A1E-2D4C-98C4-CB5927DDE032}"/>
                </a:ext>
              </a:extLst>
            </p:cNvPr>
            <p:cNvSpPr txBox="1"/>
            <p:nvPr/>
          </p:nvSpPr>
          <p:spPr>
            <a:xfrm>
              <a:off x="18291738" y="8560783"/>
              <a:ext cx="3421906" cy="77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Competitor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82A7A4E-58C6-204F-B315-FD2F2A632561}"/>
              </a:ext>
            </a:extLst>
          </p:cNvPr>
          <p:cNvGrpSpPr/>
          <p:nvPr/>
        </p:nvGrpSpPr>
        <p:grpSpPr>
          <a:xfrm>
            <a:off x="10756813" y="5473507"/>
            <a:ext cx="2864024" cy="1064176"/>
            <a:chOff x="18291736" y="8560783"/>
            <a:chExt cx="3421910" cy="1271467"/>
          </a:xfrm>
        </p:grpSpPr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41C1AB7D-52E8-F649-A49C-F29991B930A7}"/>
                </a:ext>
              </a:extLst>
            </p:cNvPr>
            <p:cNvSpPr/>
            <p:nvPr/>
          </p:nvSpPr>
          <p:spPr>
            <a:xfrm>
              <a:off x="18291736" y="9207112"/>
              <a:ext cx="3421910" cy="625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Job to be done</a:t>
              </a:r>
            </a:p>
          </p:txBody>
        </p:sp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9D871105-3B90-244A-96F2-703F9571D058}"/>
                </a:ext>
              </a:extLst>
            </p:cNvPr>
            <p:cNvSpPr txBox="1"/>
            <p:nvPr/>
          </p:nvSpPr>
          <p:spPr>
            <a:xfrm>
              <a:off x="18291738" y="8560783"/>
              <a:ext cx="3421906" cy="77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Customer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AF877-014F-A840-8FDA-4EB3CC58A8B2}"/>
              </a:ext>
            </a:extLst>
          </p:cNvPr>
          <p:cNvGrpSpPr/>
          <p:nvPr/>
        </p:nvGrpSpPr>
        <p:grpSpPr>
          <a:xfrm>
            <a:off x="8262063" y="9934750"/>
            <a:ext cx="2864024" cy="1064176"/>
            <a:chOff x="18291736" y="8560783"/>
            <a:chExt cx="3421910" cy="1271467"/>
          </a:xfrm>
        </p:grpSpPr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E6081044-BF8C-124D-9B0F-AF5F40461EB7}"/>
                </a:ext>
              </a:extLst>
            </p:cNvPr>
            <p:cNvSpPr/>
            <p:nvPr/>
          </p:nvSpPr>
          <p:spPr>
            <a:xfrm>
              <a:off x="18291736" y="9207112"/>
              <a:ext cx="3421910" cy="625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Capabilities</a:t>
              </a:r>
            </a:p>
          </p:txBody>
        </p:sp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9E3E693C-EC5F-1645-A045-17AF33D905A1}"/>
                </a:ext>
              </a:extLst>
            </p:cNvPr>
            <p:cNvSpPr txBox="1"/>
            <p:nvPr/>
          </p:nvSpPr>
          <p:spPr>
            <a:xfrm>
              <a:off x="18291738" y="8560783"/>
              <a:ext cx="3421906" cy="77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Company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BB5ACB6-E0CB-AE4B-A071-5206ED8B7C2F}"/>
              </a:ext>
            </a:extLst>
          </p:cNvPr>
          <p:cNvSpPr txBox="1"/>
          <p:nvPr/>
        </p:nvSpPr>
        <p:spPr>
          <a:xfrm>
            <a:off x="2479154" y="9780509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A5BA08-4DB0-4242-AEF7-BE977ECA2962}"/>
              </a:ext>
            </a:extLst>
          </p:cNvPr>
          <p:cNvSpPr txBox="1"/>
          <p:nvPr/>
        </p:nvSpPr>
        <p:spPr>
          <a:xfrm>
            <a:off x="17018882" y="9780509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08399C-D838-1045-87CF-AADF6999DC6C}"/>
              </a:ext>
            </a:extLst>
          </p:cNvPr>
          <p:cNvSpPr txBox="1"/>
          <p:nvPr/>
        </p:nvSpPr>
        <p:spPr>
          <a:xfrm>
            <a:off x="15106955" y="5347056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23578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A4CCE3E-2A71-F442-9CE7-F75A7B73126D}"/>
              </a:ext>
            </a:extLst>
          </p:cNvPr>
          <p:cNvGrpSpPr/>
          <p:nvPr/>
        </p:nvGrpSpPr>
        <p:grpSpPr>
          <a:xfrm>
            <a:off x="2898314" y="3931920"/>
            <a:ext cx="18581022" cy="8694422"/>
            <a:chOff x="2898314" y="3931920"/>
            <a:chExt cx="18581022" cy="86944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1D7136E-B4D2-D24A-B901-EF20137885DC}"/>
                </a:ext>
              </a:extLst>
            </p:cNvPr>
            <p:cNvGrpSpPr/>
            <p:nvPr/>
          </p:nvGrpSpPr>
          <p:grpSpPr>
            <a:xfrm>
              <a:off x="2898314" y="3931920"/>
              <a:ext cx="18581022" cy="8694422"/>
              <a:chOff x="2898314" y="3931920"/>
              <a:chExt cx="18581022" cy="8694422"/>
            </a:xfrm>
          </p:grpSpPr>
          <p:sp>
            <p:nvSpPr>
              <p:cNvPr id="23" name="Freeform: Shape 46">
                <a:extLst>
                  <a:ext uri="{FF2B5EF4-FFF2-40B4-BE49-F238E27FC236}">
                    <a16:creationId xmlns:a16="http://schemas.microsoft.com/office/drawing/2014/main" id="{1CE11983-B973-F847-A1EA-9F0DDDC36AFC}"/>
                  </a:ext>
                </a:extLst>
              </p:cNvPr>
              <p:cNvSpPr/>
              <p:nvPr/>
            </p:nvSpPr>
            <p:spPr>
              <a:xfrm>
                <a:off x="2898314" y="3931920"/>
                <a:ext cx="9064502" cy="4113188"/>
              </a:xfrm>
              <a:custGeom>
                <a:avLst/>
                <a:gdLst>
                  <a:gd name="connsiteX0" fmla="*/ 155116 w 5479942"/>
                  <a:gd name="connsiteY0" fmla="*/ 0 h 2486627"/>
                  <a:gd name="connsiteX1" fmla="*/ 5324826 w 5479942"/>
                  <a:gd name="connsiteY1" fmla="*/ 0 h 2486627"/>
                  <a:gd name="connsiteX2" fmla="*/ 5479942 w 5479942"/>
                  <a:gd name="connsiteY2" fmla="*/ 155116 h 2486627"/>
                  <a:gd name="connsiteX3" fmla="*/ 5479942 w 5479942"/>
                  <a:gd name="connsiteY3" fmla="*/ 648585 h 2486627"/>
                  <a:gd name="connsiteX4" fmla="*/ 5413477 w 5479942"/>
                  <a:gd name="connsiteY4" fmla="*/ 651941 h 2486627"/>
                  <a:gd name="connsiteX5" fmla="*/ 3640412 w 5479942"/>
                  <a:gd name="connsiteY5" fmla="*/ 2425006 h 2486627"/>
                  <a:gd name="connsiteX6" fmla="*/ 3637300 w 5479942"/>
                  <a:gd name="connsiteY6" fmla="*/ 2486627 h 2486627"/>
                  <a:gd name="connsiteX7" fmla="*/ 155116 w 5479942"/>
                  <a:gd name="connsiteY7" fmla="*/ 2486627 h 2486627"/>
                  <a:gd name="connsiteX8" fmla="*/ 0 w 5479942"/>
                  <a:gd name="connsiteY8" fmla="*/ 2331511 h 2486627"/>
                  <a:gd name="connsiteX9" fmla="*/ 0 w 5479942"/>
                  <a:gd name="connsiteY9" fmla="*/ 155116 h 2486627"/>
                  <a:gd name="connsiteX10" fmla="*/ 155116 w 5479942"/>
                  <a:gd name="connsiteY10" fmla="*/ 0 h 2486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79942" h="2486627">
                    <a:moveTo>
                      <a:pt x="155116" y="0"/>
                    </a:moveTo>
                    <a:lnTo>
                      <a:pt x="5324826" y="0"/>
                    </a:lnTo>
                    <a:cubicBezTo>
                      <a:pt x="5410494" y="0"/>
                      <a:pt x="5479942" y="69448"/>
                      <a:pt x="5479942" y="155116"/>
                    </a:cubicBezTo>
                    <a:lnTo>
                      <a:pt x="5479942" y="648585"/>
                    </a:lnTo>
                    <a:lnTo>
                      <a:pt x="5413477" y="651941"/>
                    </a:lnTo>
                    <a:cubicBezTo>
                      <a:pt x="4478590" y="746884"/>
                      <a:pt x="3735354" y="1490119"/>
                      <a:pt x="3640412" y="2425006"/>
                    </a:cubicBezTo>
                    <a:lnTo>
                      <a:pt x="3637300" y="2486627"/>
                    </a:lnTo>
                    <a:lnTo>
                      <a:pt x="155116" y="2486627"/>
                    </a:lnTo>
                    <a:cubicBezTo>
                      <a:pt x="69448" y="2486627"/>
                      <a:pt x="0" y="2417179"/>
                      <a:pt x="0" y="2331511"/>
                    </a:cubicBezTo>
                    <a:lnTo>
                      <a:pt x="0" y="155116"/>
                    </a:lnTo>
                    <a:cubicBezTo>
                      <a:pt x="0" y="69448"/>
                      <a:pt x="69448" y="0"/>
                      <a:pt x="15511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45">
                <a:extLst>
                  <a:ext uri="{FF2B5EF4-FFF2-40B4-BE49-F238E27FC236}">
                    <a16:creationId xmlns:a16="http://schemas.microsoft.com/office/drawing/2014/main" id="{164DD20B-CDAC-5F45-9349-632420481817}"/>
                  </a:ext>
                </a:extLst>
              </p:cNvPr>
              <p:cNvSpPr/>
              <p:nvPr/>
            </p:nvSpPr>
            <p:spPr>
              <a:xfrm>
                <a:off x="12414838" y="3931920"/>
                <a:ext cx="9064498" cy="4113188"/>
              </a:xfrm>
              <a:custGeom>
                <a:avLst/>
                <a:gdLst>
                  <a:gd name="connsiteX0" fmla="*/ 155116 w 5479942"/>
                  <a:gd name="connsiteY0" fmla="*/ 0 h 2486627"/>
                  <a:gd name="connsiteX1" fmla="*/ 5324826 w 5479942"/>
                  <a:gd name="connsiteY1" fmla="*/ 0 h 2486627"/>
                  <a:gd name="connsiteX2" fmla="*/ 5479942 w 5479942"/>
                  <a:gd name="connsiteY2" fmla="*/ 155116 h 2486627"/>
                  <a:gd name="connsiteX3" fmla="*/ 5479942 w 5479942"/>
                  <a:gd name="connsiteY3" fmla="*/ 2331511 h 2486627"/>
                  <a:gd name="connsiteX4" fmla="*/ 5324826 w 5479942"/>
                  <a:gd name="connsiteY4" fmla="*/ 2486627 h 2486627"/>
                  <a:gd name="connsiteX5" fmla="*/ 1842642 w 5479942"/>
                  <a:gd name="connsiteY5" fmla="*/ 2486627 h 2486627"/>
                  <a:gd name="connsiteX6" fmla="*/ 1839530 w 5479942"/>
                  <a:gd name="connsiteY6" fmla="*/ 2425006 h 2486627"/>
                  <a:gd name="connsiteX7" fmla="*/ 66465 w 5479942"/>
                  <a:gd name="connsiteY7" fmla="*/ 651941 h 2486627"/>
                  <a:gd name="connsiteX8" fmla="*/ 0 w 5479942"/>
                  <a:gd name="connsiteY8" fmla="*/ 648585 h 2486627"/>
                  <a:gd name="connsiteX9" fmla="*/ 0 w 5479942"/>
                  <a:gd name="connsiteY9" fmla="*/ 155116 h 2486627"/>
                  <a:gd name="connsiteX10" fmla="*/ 155116 w 5479942"/>
                  <a:gd name="connsiteY10" fmla="*/ 0 h 2486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79942" h="2486627">
                    <a:moveTo>
                      <a:pt x="155116" y="0"/>
                    </a:moveTo>
                    <a:lnTo>
                      <a:pt x="5324826" y="0"/>
                    </a:lnTo>
                    <a:cubicBezTo>
                      <a:pt x="5410494" y="0"/>
                      <a:pt x="5479942" y="69448"/>
                      <a:pt x="5479942" y="155116"/>
                    </a:cubicBezTo>
                    <a:lnTo>
                      <a:pt x="5479942" y="2331511"/>
                    </a:lnTo>
                    <a:cubicBezTo>
                      <a:pt x="5479942" y="2417179"/>
                      <a:pt x="5410494" y="2486627"/>
                      <a:pt x="5324826" y="2486627"/>
                    </a:cubicBezTo>
                    <a:lnTo>
                      <a:pt x="1842642" y="2486627"/>
                    </a:lnTo>
                    <a:lnTo>
                      <a:pt x="1839530" y="2425006"/>
                    </a:lnTo>
                    <a:cubicBezTo>
                      <a:pt x="1744588" y="1490119"/>
                      <a:pt x="1001352" y="746884"/>
                      <a:pt x="66465" y="651941"/>
                    </a:cubicBezTo>
                    <a:lnTo>
                      <a:pt x="0" y="648585"/>
                    </a:lnTo>
                    <a:lnTo>
                      <a:pt x="0" y="155116"/>
                    </a:lnTo>
                    <a:cubicBezTo>
                      <a:pt x="0" y="69448"/>
                      <a:pt x="69448" y="0"/>
                      <a:pt x="15511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39">
                <a:extLst>
                  <a:ext uri="{FF2B5EF4-FFF2-40B4-BE49-F238E27FC236}">
                    <a16:creationId xmlns:a16="http://schemas.microsoft.com/office/drawing/2014/main" id="{690395E8-39F9-744D-B25B-63766BF1E210}"/>
                  </a:ext>
                </a:extLst>
              </p:cNvPr>
              <p:cNvSpPr/>
              <p:nvPr/>
            </p:nvSpPr>
            <p:spPr>
              <a:xfrm>
                <a:off x="2898317" y="8513154"/>
                <a:ext cx="9064498" cy="4113188"/>
              </a:xfrm>
              <a:custGeom>
                <a:avLst/>
                <a:gdLst>
                  <a:gd name="connsiteX0" fmla="*/ 155116 w 5479942"/>
                  <a:gd name="connsiteY0" fmla="*/ 0 h 2486627"/>
                  <a:gd name="connsiteX1" fmla="*/ 3637300 w 5479942"/>
                  <a:gd name="connsiteY1" fmla="*/ 0 h 2486627"/>
                  <a:gd name="connsiteX2" fmla="*/ 3640412 w 5479942"/>
                  <a:gd name="connsiteY2" fmla="*/ 61621 h 2486627"/>
                  <a:gd name="connsiteX3" fmla="*/ 5413477 w 5479942"/>
                  <a:gd name="connsiteY3" fmla="*/ 1834686 h 2486627"/>
                  <a:gd name="connsiteX4" fmla="*/ 5479942 w 5479942"/>
                  <a:gd name="connsiteY4" fmla="*/ 1838043 h 2486627"/>
                  <a:gd name="connsiteX5" fmla="*/ 5479942 w 5479942"/>
                  <a:gd name="connsiteY5" fmla="*/ 2331511 h 2486627"/>
                  <a:gd name="connsiteX6" fmla="*/ 5324826 w 5479942"/>
                  <a:gd name="connsiteY6" fmla="*/ 2486627 h 2486627"/>
                  <a:gd name="connsiteX7" fmla="*/ 155116 w 5479942"/>
                  <a:gd name="connsiteY7" fmla="*/ 2486627 h 2486627"/>
                  <a:gd name="connsiteX8" fmla="*/ 0 w 5479942"/>
                  <a:gd name="connsiteY8" fmla="*/ 2331511 h 2486627"/>
                  <a:gd name="connsiteX9" fmla="*/ 0 w 5479942"/>
                  <a:gd name="connsiteY9" fmla="*/ 155116 h 2486627"/>
                  <a:gd name="connsiteX10" fmla="*/ 155116 w 5479942"/>
                  <a:gd name="connsiteY10" fmla="*/ 0 h 2486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79942" h="2486627">
                    <a:moveTo>
                      <a:pt x="155116" y="0"/>
                    </a:moveTo>
                    <a:lnTo>
                      <a:pt x="3637300" y="0"/>
                    </a:lnTo>
                    <a:lnTo>
                      <a:pt x="3640412" y="61621"/>
                    </a:lnTo>
                    <a:cubicBezTo>
                      <a:pt x="3735354" y="996508"/>
                      <a:pt x="4478590" y="1739744"/>
                      <a:pt x="5413477" y="1834686"/>
                    </a:cubicBezTo>
                    <a:lnTo>
                      <a:pt x="5479942" y="1838043"/>
                    </a:lnTo>
                    <a:lnTo>
                      <a:pt x="5479942" y="2331511"/>
                    </a:lnTo>
                    <a:cubicBezTo>
                      <a:pt x="5479942" y="2417179"/>
                      <a:pt x="5410494" y="2486627"/>
                      <a:pt x="5324826" y="2486627"/>
                    </a:cubicBezTo>
                    <a:lnTo>
                      <a:pt x="155116" y="2486627"/>
                    </a:lnTo>
                    <a:cubicBezTo>
                      <a:pt x="69448" y="2486627"/>
                      <a:pt x="0" y="2417179"/>
                      <a:pt x="0" y="2331511"/>
                    </a:cubicBezTo>
                    <a:lnTo>
                      <a:pt x="0" y="155116"/>
                    </a:lnTo>
                    <a:cubicBezTo>
                      <a:pt x="0" y="69448"/>
                      <a:pt x="69448" y="0"/>
                      <a:pt x="15511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36">
                <a:extLst>
                  <a:ext uri="{FF2B5EF4-FFF2-40B4-BE49-F238E27FC236}">
                    <a16:creationId xmlns:a16="http://schemas.microsoft.com/office/drawing/2014/main" id="{6677E513-995C-774F-A066-340916D37726}"/>
                  </a:ext>
                </a:extLst>
              </p:cNvPr>
              <p:cNvSpPr/>
              <p:nvPr/>
            </p:nvSpPr>
            <p:spPr>
              <a:xfrm>
                <a:off x="12414838" y="8513154"/>
                <a:ext cx="9064498" cy="4113188"/>
              </a:xfrm>
              <a:custGeom>
                <a:avLst/>
                <a:gdLst>
                  <a:gd name="connsiteX0" fmla="*/ 1842642 w 5479942"/>
                  <a:gd name="connsiteY0" fmla="*/ 0 h 2486627"/>
                  <a:gd name="connsiteX1" fmla="*/ 5324826 w 5479942"/>
                  <a:gd name="connsiteY1" fmla="*/ 0 h 2486627"/>
                  <a:gd name="connsiteX2" fmla="*/ 5479942 w 5479942"/>
                  <a:gd name="connsiteY2" fmla="*/ 155116 h 2486627"/>
                  <a:gd name="connsiteX3" fmla="*/ 5479942 w 5479942"/>
                  <a:gd name="connsiteY3" fmla="*/ 2331511 h 2486627"/>
                  <a:gd name="connsiteX4" fmla="*/ 5324826 w 5479942"/>
                  <a:gd name="connsiteY4" fmla="*/ 2486627 h 2486627"/>
                  <a:gd name="connsiteX5" fmla="*/ 155116 w 5479942"/>
                  <a:gd name="connsiteY5" fmla="*/ 2486627 h 2486627"/>
                  <a:gd name="connsiteX6" fmla="*/ 0 w 5479942"/>
                  <a:gd name="connsiteY6" fmla="*/ 2331511 h 2486627"/>
                  <a:gd name="connsiteX7" fmla="*/ 0 w 5479942"/>
                  <a:gd name="connsiteY7" fmla="*/ 1838043 h 2486627"/>
                  <a:gd name="connsiteX8" fmla="*/ 66465 w 5479942"/>
                  <a:gd name="connsiteY8" fmla="*/ 1834686 h 2486627"/>
                  <a:gd name="connsiteX9" fmla="*/ 1839530 w 5479942"/>
                  <a:gd name="connsiteY9" fmla="*/ 61621 h 2486627"/>
                  <a:gd name="connsiteX10" fmla="*/ 1842642 w 5479942"/>
                  <a:gd name="connsiteY10" fmla="*/ 0 h 2486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79942" h="2486627">
                    <a:moveTo>
                      <a:pt x="1842642" y="0"/>
                    </a:moveTo>
                    <a:lnTo>
                      <a:pt x="5324826" y="0"/>
                    </a:lnTo>
                    <a:cubicBezTo>
                      <a:pt x="5410494" y="0"/>
                      <a:pt x="5479942" y="69448"/>
                      <a:pt x="5479942" y="155116"/>
                    </a:cubicBezTo>
                    <a:lnTo>
                      <a:pt x="5479942" y="2331511"/>
                    </a:lnTo>
                    <a:cubicBezTo>
                      <a:pt x="5479942" y="2417179"/>
                      <a:pt x="5410494" y="2486627"/>
                      <a:pt x="5324826" y="2486627"/>
                    </a:cubicBezTo>
                    <a:lnTo>
                      <a:pt x="155116" y="2486627"/>
                    </a:lnTo>
                    <a:cubicBezTo>
                      <a:pt x="69448" y="2486627"/>
                      <a:pt x="0" y="2417179"/>
                      <a:pt x="0" y="2331511"/>
                    </a:cubicBezTo>
                    <a:lnTo>
                      <a:pt x="0" y="1838043"/>
                    </a:lnTo>
                    <a:lnTo>
                      <a:pt x="66465" y="1834686"/>
                    </a:lnTo>
                    <a:cubicBezTo>
                      <a:pt x="1001352" y="1739744"/>
                      <a:pt x="1744588" y="996508"/>
                      <a:pt x="1839530" y="61621"/>
                    </a:cubicBezTo>
                    <a:lnTo>
                      <a:pt x="184264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51">
                <a:extLst>
                  <a:ext uri="{FF2B5EF4-FFF2-40B4-BE49-F238E27FC236}">
                    <a16:creationId xmlns:a16="http://schemas.microsoft.com/office/drawing/2014/main" id="{98169388-742A-0B45-83CC-B90515EFF952}"/>
                  </a:ext>
                </a:extLst>
              </p:cNvPr>
              <p:cNvSpPr/>
              <p:nvPr/>
            </p:nvSpPr>
            <p:spPr>
              <a:xfrm>
                <a:off x="8914859" y="5004758"/>
                <a:ext cx="3047956" cy="3040348"/>
              </a:xfrm>
              <a:custGeom>
                <a:avLst/>
                <a:gdLst>
                  <a:gd name="connsiteX0" fmla="*/ 1842642 w 1842642"/>
                  <a:gd name="connsiteY0" fmla="*/ 0 h 1838042"/>
                  <a:gd name="connsiteX1" fmla="*/ 1842642 w 1842642"/>
                  <a:gd name="connsiteY1" fmla="*/ 468086 h 1838042"/>
                  <a:gd name="connsiteX2" fmla="*/ 1824036 w 1842642"/>
                  <a:gd name="connsiteY2" fmla="*/ 469025 h 1838042"/>
                  <a:gd name="connsiteX3" fmla="*/ 468781 w 1842642"/>
                  <a:gd name="connsiteY3" fmla="*/ 1824280 h 1838042"/>
                  <a:gd name="connsiteX4" fmla="*/ 468086 w 1842642"/>
                  <a:gd name="connsiteY4" fmla="*/ 1838042 h 1838042"/>
                  <a:gd name="connsiteX5" fmla="*/ 0 w 1842642"/>
                  <a:gd name="connsiteY5" fmla="*/ 1838042 h 1838042"/>
                  <a:gd name="connsiteX6" fmla="*/ 3112 w 1842642"/>
                  <a:gd name="connsiteY6" fmla="*/ 1776421 h 1838042"/>
                  <a:gd name="connsiteX7" fmla="*/ 1776177 w 1842642"/>
                  <a:gd name="connsiteY7" fmla="*/ 3356 h 1838042"/>
                  <a:gd name="connsiteX8" fmla="*/ 1842642 w 1842642"/>
                  <a:gd name="connsiteY8" fmla="*/ 0 h 1838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2642" h="1838042">
                    <a:moveTo>
                      <a:pt x="1842642" y="0"/>
                    </a:moveTo>
                    <a:lnTo>
                      <a:pt x="1842642" y="468086"/>
                    </a:lnTo>
                    <a:lnTo>
                      <a:pt x="1824036" y="469025"/>
                    </a:lnTo>
                    <a:cubicBezTo>
                      <a:pt x="1109449" y="541595"/>
                      <a:pt x="541352" y="1109693"/>
                      <a:pt x="468781" y="1824280"/>
                    </a:cubicBezTo>
                    <a:lnTo>
                      <a:pt x="468086" y="1838042"/>
                    </a:lnTo>
                    <a:lnTo>
                      <a:pt x="0" y="1838042"/>
                    </a:lnTo>
                    <a:lnTo>
                      <a:pt x="3112" y="1776421"/>
                    </a:lnTo>
                    <a:cubicBezTo>
                      <a:pt x="98054" y="841534"/>
                      <a:pt x="841290" y="98299"/>
                      <a:pt x="1776177" y="3356"/>
                    </a:cubicBezTo>
                    <a:lnTo>
                      <a:pt x="1842642" y="0"/>
                    </a:lnTo>
                    <a:close/>
                  </a:path>
                </a:pathLst>
              </a:cu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50">
                <a:extLst>
                  <a:ext uri="{FF2B5EF4-FFF2-40B4-BE49-F238E27FC236}">
                    <a16:creationId xmlns:a16="http://schemas.microsoft.com/office/drawing/2014/main" id="{EA92F93B-6164-754C-8BFA-3A9741E2B00C}"/>
                  </a:ext>
                </a:extLst>
              </p:cNvPr>
              <p:cNvSpPr/>
              <p:nvPr/>
            </p:nvSpPr>
            <p:spPr>
              <a:xfrm>
                <a:off x="12414838" y="5004758"/>
                <a:ext cx="3047956" cy="3040348"/>
              </a:xfrm>
              <a:custGeom>
                <a:avLst/>
                <a:gdLst>
                  <a:gd name="connsiteX0" fmla="*/ 0 w 1842642"/>
                  <a:gd name="connsiteY0" fmla="*/ 0 h 1838042"/>
                  <a:gd name="connsiteX1" fmla="*/ 66465 w 1842642"/>
                  <a:gd name="connsiteY1" fmla="*/ 3356 h 1838042"/>
                  <a:gd name="connsiteX2" fmla="*/ 1839530 w 1842642"/>
                  <a:gd name="connsiteY2" fmla="*/ 1776421 h 1838042"/>
                  <a:gd name="connsiteX3" fmla="*/ 1842642 w 1842642"/>
                  <a:gd name="connsiteY3" fmla="*/ 1838042 h 1838042"/>
                  <a:gd name="connsiteX4" fmla="*/ 1374556 w 1842642"/>
                  <a:gd name="connsiteY4" fmla="*/ 1838042 h 1838042"/>
                  <a:gd name="connsiteX5" fmla="*/ 1373861 w 1842642"/>
                  <a:gd name="connsiteY5" fmla="*/ 1824280 h 1838042"/>
                  <a:gd name="connsiteX6" fmla="*/ 18606 w 1842642"/>
                  <a:gd name="connsiteY6" fmla="*/ 469025 h 1838042"/>
                  <a:gd name="connsiteX7" fmla="*/ 0 w 1842642"/>
                  <a:gd name="connsiteY7" fmla="*/ 468086 h 1838042"/>
                  <a:gd name="connsiteX8" fmla="*/ 0 w 1842642"/>
                  <a:gd name="connsiteY8" fmla="*/ 0 h 1838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2642" h="1838042">
                    <a:moveTo>
                      <a:pt x="0" y="0"/>
                    </a:moveTo>
                    <a:lnTo>
                      <a:pt x="66465" y="3356"/>
                    </a:lnTo>
                    <a:cubicBezTo>
                      <a:pt x="1001352" y="98299"/>
                      <a:pt x="1744588" y="841534"/>
                      <a:pt x="1839530" y="1776421"/>
                    </a:cubicBezTo>
                    <a:lnTo>
                      <a:pt x="1842642" y="1838042"/>
                    </a:lnTo>
                    <a:lnTo>
                      <a:pt x="1374556" y="1838042"/>
                    </a:lnTo>
                    <a:lnTo>
                      <a:pt x="1373861" y="1824280"/>
                    </a:lnTo>
                    <a:cubicBezTo>
                      <a:pt x="1301291" y="1109693"/>
                      <a:pt x="733194" y="541595"/>
                      <a:pt x="18606" y="469025"/>
                    </a:cubicBezTo>
                    <a:lnTo>
                      <a:pt x="0" y="468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48">
                <a:extLst>
                  <a:ext uri="{FF2B5EF4-FFF2-40B4-BE49-F238E27FC236}">
                    <a16:creationId xmlns:a16="http://schemas.microsoft.com/office/drawing/2014/main" id="{BB62F77A-B4F8-7F4C-8E31-07CD8CAB6BF4}"/>
                  </a:ext>
                </a:extLst>
              </p:cNvPr>
              <p:cNvSpPr/>
              <p:nvPr/>
            </p:nvSpPr>
            <p:spPr>
              <a:xfrm>
                <a:off x="8914859" y="8513154"/>
                <a:ext cx="3047956" cy="3040350"/>
              </a:xfrm>
              <a:custGeom>
                <a:avLst/>
                <a:gdLst>
                  <a:gd name="connsiteX0" fmla="*/ 0 w 1842642"/>
                  <a:gd name="connsiteY0" fmla="*/ 0 h 1838043"/>
                  <a:gd name="connsiteX1" fmla="*/ 468086 w 1842642"/>
                  <a:gd name="connsiteY1" fmla="*/ 0 h 1838043"/>
                  <a:gd name="connsiteX2" fmla="*/ 468781 w 1842642"/>
                  <a:gd name="connsiteY2" fmla="*/ 13762 h 1838043"/>
                  <a:gd name="connsiteX3" fmla="*/ 1824036 w 1842642"/>
                  <a:gd name="connsiteY3" fmla="*/ 1369017 h 1838043"/>
                  <a:gd name="connsiteX4" fmla="*/ 1842642 w 1842642"/>
                  <a:gd name="connsiteY4" fmla="*/ 1369957 h 1838043"/>
                  <a:gd name="connsiteX5" fmla="*/ 1842642 w 1842642"/>
                  <a:gd name="connsiteY5" fmla="*/ 1838043 h 1838043"/>
                  <a:gd name="connsiteX6" fmla="*/ 1776177 w 1842642"/>
                  <a:gd name="connsiteY6" fmla="*/ 1834686 h 1838043"/>
                  <a:gd name="connsiteX7" fmla="*/ 3112 w 1842642"/>
                  <a:gd name="connsiteY7" fmla="*/ 61621 h 1838043"/>
                  <a:gd name="connsiteX8" fmla="*/ 0 w 1842642"/>
                  <a:gd name="connsiteY8" fmla="*/ 0 h 1838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2642" h="1838043">
                    <a:moveTo>
                      <a:pt x="0" y="0"/>
                    </a:moveTo>
                    <a:lnTo>
                      <a:pt x="468086" y="0"/>
                    </a:lnTo>
                    <a:lnTo>
                      <a:pt x="468781" y="13762"/>
                    </a:lnTo>
                    <a:cubicBezTo>
                      <a:pt x="541352" y="728350"/>
                      <a:pt x="1109449" y="1296447"/>
                      <a:pt x="1824036" y="1369017"/>
                    </a:cubicBezTo>
                    <a:lnTo>
                      <a:pt x="1842642" y="1369957"/>
                    </a:lnTo>
                    <a:lnTo>
                      <a:pt x="1842642" y="1838043"/>
                    </a:lnTo>
                    <a:lnTo>
                      <a:pt x="1776177" y="1834686"/>
                    </a:lnTo>
                    <a:cubicBezTo>
                      <a:pt x="841290" y="1739744"/>
                      <a:pt x="98054" y="996508"/>
                      <a:pt x="3112" y="616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47">
                <a:extLst>
                  <a:ext uri="{FF2B5EF4-FFF2-40B4-BE49-F238E27FC236}">
                    <a16:creationId xmlns:a16="http://schemas.microsoft.com/office/drawing/2014/main" id="{4D7E05D3-123F-0B45-96BB-0C7CB5863191}"/>
                  </a:ext>
                </a:extLst>
              </p:cNvPr>
              <p:cNvSpPr/>
              <p:nvPr/>
            </p:nvSpPr>
            <p:spPr>
              <a:xfrm>
                <a:off x="12414838" y="8513154"/>
                <a:ext cx="3047956" cy="3040350"/>
              </a:xfrm>
              <a:custGeom>
                <a:avLst/>
                <a:gdLst>
                  <a:gd name="connsiteX0" fmla="*/ 1374556 w 1842642"/>
                  <a:gd name="connsiteY0" fmla="*/ 0 h 1838043"/>
                  <a:gd name="connsiteX1" fmla="*/ 1842642 w 1842642"/>
                  <a:gd name="connsiteY1" fmla="*/ 0 h 1838043"/>
                  <a:gd name="connsiteX2" fmla="*/ 1839530 w 1842642"/>
                  <a:gd name="connsiteY2" fmla="*/ 61621 h 1838043"/>
                  <a:gd name="connsiteX3" fmla="*/ 66465 w 1842642"/>
                  <a:gd name="connsiteY3" fmla="*/ 1834686 h 1838043"/>
                  <a:gd name="connsiteX4" fmla="*/ 0 w 1842642"/>
                  <a:gd name="connsiteY4" fmla="*/ 1838043 h 1838043"/>
                  <a:gd name="connsiteX5" fmla="*/ 0 w 1842642"/>
                  <a:gd name="connsiteY5" fmla="*/ 1369957 h 1838043"/>
                  <a:gd name="connsiteX6" fmla="*/ 18606 w 1842642"/>
                  <a:gd name="connsiteY6" fmla="*/ 1369017 h 1838043"/>
                  <a:gd name="connsiteX7" fmla="*/ 1373861 w 1842642"/>
                  <a:gd name="connsiteY7" fmla="*/ 13762 h 1838043"/>
                  <a:gd name="connsiteX8" fmla="*/ 1374556 w 1842642"/>
                  <a:gd name="connsiteY8" fmla="*/ 0 h 1838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2642" h="1838043">
                    <a:moveTo>
                      <a:pt x="1374556" y="0"/>
                    </a:moveTo>
                    <a:lnTo>
                      <a:pt x="1842642" y="0"/>
                    </a:lnTo>
                    <a:lnTo>
                      <a:pt x="1839530" y="61621"/>
                    </a:lnTo>
                    <a:cubicBezTo>
                      <a:pt x="1744588" y="996508"/>
                      <a:pt x="1001352" y="1739744"/>
                      <a:pt x="66465" y="1834686"/>
                    </a:cubicBezTo>
                    <a:lnTo>
                      <a:pt x="0" y="1838043"/>
                    </a:lnTo>
                    <a:lnTo>
                      <a:pt x="0" y="1369957"/>
                    </a:lnTo>
                    <a:lnTo>
                      <a:pt x="18606" y="1369017"/>
                    </a:lnTo>
                    <a:cubicBezTo>
                      <a:pt x="733194" y="1296447"/>
                      <a:pt x="1301291" y="728350"/>
                      <a:pt x="1373861" y="13762"/>
                    </a:cubicBezTo>
                    <a:lnTo>
                      <a:pt x="13745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41DB084-39EC-DE42-B323-7FFA7AC06BDF}"/>
                </a:ext>
              </a:extLst>
            </p:cNvPr>
            <p:cNvSpPr/>
            <p:nvPr/>
          </p:nvSpPr>
          <p:spPr>
            <a:xfrm>
              <a:off x="9677314" y="5767616"/>
              <a:ext cx="5023026" cy="50230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4460906-6277-C04B-95E5-FED6FE417373}"/>
              </a:ext>
            </a:extLst>
          </p:cNvPr>
          <p:cNvSpPr txBox="1"/>
          <p:nvPr/>
        </p:nvSpPr>
        <p:spPr>
          <a:xfrm rot="18900000">
            <a:off x="9392510" y="5482813"/>
            <a:ext cx="5590294" cy="559029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763189"/>
              </a:avLst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Quality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731343-5BE7-E24D-9C22-C23C3A397E0F}"/>
              </a:ext>
            </a:extLst>
          </p:cNvPr>
          <p:cNvSpPr txBox="1"/>
          <p:nvPr/>
        </p:nvSpPr>
        <p:spPr>
          <a:xfrm rot="13500000" flipH="1" flipV="1">
            <a:off x="9446006" y="5482814"/>
            <a:ext cx="5590294" cy="559029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6634556"/>
              </a:avLst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Operational</a:t>
            </a: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FA2587-3135-5F48-B430-F80663AA7E0A}"/>
              </a:ext>
            </a:extLst>
          </p:cNvPr>
          <p:cNvSpPr txBox="1"/>
          <p:nvPr/>
        </p:nvSpPr>
        <p:spPr>
          <a:xfrm rot="18852151">
            <a:off x="9225620" y="5334993"/>
            <a:ext cx="5926412" cy="5926411"/>
          </a:xfrm>
          <a:prstGeom prst="rect">
            <a:avLst/>
          </a:prstGeom>
          <a:noFill/>
          <a:effectLst/>
        </p:spPr>
        <p:txBody>
          <a:bodyPr wrap="none" rtlCol="0">
            <a:prstTxWarp prst="textArchDown">
              <a:avLst>
                <a:gd name="adj" fmla="val 922455"/>
              </a:avLst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Finance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C30CBEAE-812C-D345-A9F2-A8A1EE999F27}"/>
              </a:ext>
            </a:extLst>
          </p:cNvPr>
          <p:cNvSpPr/>
          <p:nvPr/>
        </p:nvSpPr>
        <p:spPr>
          <a:xfrm>
            <a:off x="15914817" y="9737622"/>
            <a:ext cx="49765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7E36EA1B-ACE7-ED49-AB69-13AD748E772E}"/>
              </a:ext>
            </a:extLst>
          </p:cNvPr>
          <p:cNvSpPr/>
          <p:nvPr/>
        </p:nvSpPr>
        <p:spPr>
          <a:xfrm>
            <a:off x="15914817" y="5004758"/>
            <a:ext cx="49765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777A9BD6-5CD9-E044-952D-58ECACB660E4}"/>
              </a:ext>
            </a:extLst>
          </p:cNvPr>
          <p:cNvSpPr/>
          <p:nvPr/>
        </p:nvSpPr>
        <p:spPr>
          <a:xfrm>
            <a:off x="3486240" y="9737622"/>
            <a:ext cx="49765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F1001134-CD33-0E40-9453-3BD9E6A41F67}"/>
              </a:ext>
            </a:extLst>
          </p:cNvPr>
          <p:cNvSpPr/>
          <p:nvPr/>
        </p:nvSpPr>
        <p:spPr>
          <a:xfrm>
            <a:off x="3486240" y="5004758"/>
            <a:ext cx="49765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3A763357-7365-B342-9283-4902DA54C6EB}"/>
              </a:ext>
            </a:extLst>
          </p:cNvPr>
          <p:cNvSpPr txBox="1"/>
          <p:nvPr/>
        </p:nvSpPr>
        <p:spPr>
          <a:xfrm>
            <a:off x="10237300" y="7593349"/>
            <a:ext cx="3926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 For The Customer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EB37E6-F44D-4945-BA60-495CEC3A28A8}"/>
              </a:ext>
            </a:extLst>
          </p:cNvPr>
          <p:cNvSpPr txBox="1"/>
          <p:nvPr/>
        </p:nvSpPr>
        <p:spPr>
          <a:xfrm rot="2700000">
            <a:off x="9238969" y="5335398"/>
            <a:ext cx="5926411" cy="592641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074632"/>
              </a:avLst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Workforce</a:t>
            </a:r>
          </a:p>
        </p:txBody>
      </p:sp>
    </p:spTree>
    <p:extLst>
      <p:ext uri="{BB962C8B-B14F-4D97-AF65-F5344CB8AC3E}">
        <p14:creationId xmlns:p14="http://schemas.microsoft.com/office/powerpoint/2010/main" val="216369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64AB2C-6F58-A54C-9E44-444462E1F485}"/>
              </a:ext>
            </a:extLst>
          </p:cNvPr>
          <p:cNvSpPr/>
          <p:nvPr/>
        </p:nvSpPr>
        <p:spPr>
          <a:xfrm>
            <a:off x="9485699" y="7098902"/>
            <a:ext cx="5594907" cy="55949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131">
            <a:extLst>
              <a:ext uri="{FF2B5EF4-FFF2-40B4-BE49-F238E27FC236}">
                <a16:creationId xmlns:a16="http://schemas.microsoft.com/office/drawing/2014/main" id="{D050F0B3-8144-E84B-83BE-31380069EDEF}"/>
              </a:ext>
            </a:extLst>
          </p:cNvPr>
          <p:cNvSpPr/>
          <p:nvPr/>
        </p:nvSpPr>
        <p:spPr>
          <a:xfrm>
            <a:off x="11318704" y="7105673"/>
            <a:ext cx="1928898" cy="2141224"/>
          </a:xfrm>
          <a:custGeom>
            <a:avLst/>
            <a:gdLst>
              <a:gd name="connsiteX0" fmla="*/ 555513 w 1111026"/>
              <a:gd name="connsiteY0" fmla="*/ 0 h 1233323"/>
              <a:gd name="connsiteX1" fmla="*/ 1034666 w 1111026"/>
              <a:gd name="connsiteY1" fmla="*/ 72441 h 1233323"/>
              <a:gd name="connsiteX2" fmla="*/ 1111026 w 1111026"/>
              <a:gd name="connsiteY2" fmla="*/ 100389 h 1233323"/>
              <a:gd name="connsiteX3" fmla="*/ 1111026 w 1111026"/>
              <a:gd name="connsiteY3" fmla="*/ 677810 h 1233323"/>
              <a:gd name="connsiteX4" fmla="*/ 555513 w 1111026"/>
              <a:gd name="connsiteY4" fmla="*/ 1233323 h 1233323"/>
              <a:gd name="connsiteX5" fmla="*/ 0 w 1111026"/>
              <a:gd name="connsiteY5" fmla="*/ 677810 h 1233323"/>
              <a:gd name="connsiteX6" fmla="*/ 0 w 1111026"/>
              <a:gd name="connsiteY6" fmla="*/ 100389 h 1233323"/>
              <a:gd name="connsiteX7" fmla="*/ 76360 w 1111026"/>
              <a:gd name="connsiteY7" fmla="*/ 72441 h 1233323"/>
              <a:gd name="connsiteX8" fmla="*/ 555513 w 1111026"/>
              <a:gd name="connsiteY8" fmla="*/ 0 h 123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1026" h="1233323">
                <a:moveTo>
                  <a:pt x="555513" y="0"/>
                </a:moveTo>
                <a:cubicBezTo>
                  <a:pt x="722369" y="0"/>
                  <a:pt x="883302" y="25362"/>
                  <a:pt x="1034666" y="72441"/>
                </a:cubicBezTo>
                <a:lnTo>
                  <a:pt x="1111026" y="100389"/>
                </a:lnTo>
                <a:lnTo>
                  <a:pt x="1111026" y="677810"/>
                </a:lnTo>
                <a:cubicBezTo>
                  <a:pt x="1111026" y="984611"/>
                  <a:pt x="862314" y="1233323"/>
                  <a:pt x="555513" y="1233323"/>
                </a:cubicBezTo>
                <a:cubicBezTo>
                  <a:pt x="248712" y="1233323"/>
                  <a:pt x="0" y="984611"/>
                  <a:pt x="0" y="677810"/>
                </a:cubicBezTo>
                <a:lnTo>
                  <a:pt x="0" y="100389"/>
                </a:lnTo>
                <a:lnTo>
                  <a:pt x="76360" y="72441"/>
                </a:lnTo>
                <a:cubicBezTo>
                  <a:pt x="227725" y="25362"/>
                  <a:pt x="388657" y="0"/>
                  <a:pt x="5555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FF1982E-C70A-A545-AF7B-F9B801BB2997}"/>
              </a:ext>
            </a:extLst>
          </p:cNvPr>
          <p:cNvSpPr/>
          <p:nvPr/>
        </p:nvSpPr>
        <p:spPr>
          <a:xfrm>
            <a:off x="14388021" y="5755280"/>
            <a:ext cx="5594907" cy="55949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8" name="Freeform: Shape 130">
            <a:extLst>
              <a:ext uri="{FF2B5EF4-FFF2-40B4-BE49-F238E27FC236}">
                <a16:creationId xmlns:a16="http://schemas.microsoft.com/office/drawing/2014/main" id="{EDD16108-10E6-9E4F-A83A-5C19552E60E7}"/>
              </a:ext>
            </a:extLst>
          </p:cNvPr>
          <p:cNvSpPr/>
          <p:nvPr/>
        </p:nvSpPr>
        <p:spPr>
          <a:xfrm>
            <a:off x="16235698" y="5758573"/>
            <a:ext cx="1928898" cy="2141224"/>
          </a:xfrm>
          <a:custGeom>
            <a:avLst/>
            <a:gdLst>
              <a:gd name="connsiteX0" fmla="*/ 555513 w 1111026"/>
              <a:gd name="connsiteY0" fmla="*/ 0 h 1233323"/>
              <a:gd name="connsiteX1" fmla="*/ 1034666 w 1111026"/>
              <a:gd name="connsiteY1" fmla="*/ 72441 h 1233323"/>
              <a:gd name="connsiteX2" fmla="*/ 1111026 w 1111026"/>
              <a:gd name="connsiteY2" fmla="*/ 100389 h 1233323"/>
              <a:gd name="connsiteX3" fmla="*/ 1111026 w 1111026"/>
              <a:gd name="connsiteY3" fmla="*/ 677810 h 1233323"/>
              <a:gd name="connsiteX4" fmla="*/ 555513 w 1111026"/>
              <a:gd name="connsiteY4" fmla="*/ 1233323 h 1233323"/>
              <a:gd name="connsiteX5" fmla="*/ 0 w 1111026"/>
              <a:gd name="connsiteY5" fmla="*/ 677810 h 1233323"/>
              <a:gd name="connsiteX6" fmla="*/ 0 w 1111026"/>
              <a:gd name="connsiteY6" fmla="*/ 100389 h 1233323"/>
              <a:gd name="connsiteX7" fmla="*/ 76360 w 1111026"/>
              <a:gd name="connsiteY7" fmla="*/ 72441 h 1233323"/>
              <a:gd name="connsiteX8" fmla="*/ 555513 w 1111026"/>
              <a:gd name="connsiteY8" fmla="*/ 0 h 123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1026" h="1233323">
                <a:moveTo>
                  <a:pt x="555513" y="0"/>
                </a:moveTo>
                <a:cubicBezTo>
                  <a:pt x="722369" y="0"/>
                  <a:pt x="883302" y="25362"/>
                  <a:pt x="1034666" y="72441"/>
                </a:cubicBezTo>
                <a:lnTo>
                  <a:pt x="1111026" y="100389"/>
                </a:lnTo>
                <a:lnTo>
                  <a:pt x="1111026" y="677810"/>
                </a:lnTo>
                <a:cubicBezTo>
                  <a:pt x="1111026" y="984611"/>
                  <a:pt x="862314" y="1233323"/>
                  <a:pt x="555513" y="1233323"/>
                </a:cubicBezTo>
                <a:cubicBezTo>
                  <a:pt x="248712" y="1233323"/>
                  <a:pt x="0" y="984611"/>
                  <a:pt x="0" y="677810"/>
                </a:cubicBezTo>
                <a:lnTo>
                  <a:pt x="0" y="100389"/>
                </a:lnTo>
                <a:lnTo>
                  <a:pt x="76360" y="72441"/>
                </a:lnTo>
                <a:cubicBezTo>
                  <a:pt x="227725" y="25362"/>
                  <a:pt x="388657" y="0"/>
                  <a:pt x="55551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811BA1-ED35-6749-AC46-0E7FEC5CA35A}"/>
              </a:ext>
            </a:extLst>
          </p:cNvPr>
          <p:cNvSpPr/>
          <p:nvPr/>
        </p:nvSpPr>
        <p:spPr>
          <a:xfrm>
            <a:off x="4583379" y="5755280"/>
            <a:ext cx="5594907" cy="55949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Freeform: Shape 129">
            <a:extLst>
              <a:ext uri="{FF2B5EF4-FFF2-40B4-BE49-F238E27FC236}">
                <a16:creationId xmlns:a16="http://schemas.microsoft.com/office/drawing/2014/main" id="{410ADA21-F551-7840-88BC-70CB3E6C6196}"/>
              </a:ext>
            </a:extLst>
          </p:cNvPr>
          <p:cNvSpPr/>
          <p:nvPr/>
        </p:nvSpPr>
        <p:spPr>
          <a:xfrm>
            <a:off x="6416384" y="5758573"/>
            <a:ext cx="1928898" cy="2141224"/>
          </a:xfrm>
          <a:custGeom>
            <a:avLst/>
            <a:gdLst>
              <a:gd name="connsiteX0" fmla="*/ 555513 w 1111026"/>
              <a:gd name="connsiteY0" fmla="*/ 0 h 1233323"/>
              <a:gd name="connsiteX1" fmla="*/ 1034666 w 1111026"/>
              <a:gd name="connsiteY1" fmla="*/ 72441 h 1233323"/>
              <a:gd name="connsiteX2" fmla="*/ 1111026 w 1111026"/>
              <a:gd name="connsiteY2" fmla="*/ 100389 h 1233323"/>
              <a:gd name="connsiteX3" fmla="*/ 1111026 w 1111026"/>
              <a:gd name="connsiteY3" fmla="*/ 677810 h 1233323"/>
              <a:gd name="connsiteX4" fmla="*/ 555513 w 1111026"/>
              <a:gd name="connsiteY4" fmla="*/ 1233323 h 1233323"/>
              <a:gd name="connsiteX5" fmla="*/ 0 w 1111026"/>
              <a:gd name="connsiteY5" fmla="*/ 677810 h 1233323"/>
              <a:gd name="connsiteX6" fmla="*/ 0 w 1111026"/>
              <a:gd name="connsiteY6" fmla="*/ 100389 h 1233323"/>
              <a:gd name="connsiteX7" fmla="*/ 76360 w 1111026"/>
              <a:gd name="connsiteY7" fmla="*/ 72441 h 1233323"/>
              <a:gd name="connsiteX8" fmla="*/ 555513 w 1111026"/>
              <a:gd name="connsiteY8" fmla="*/ 0 h 123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1026" h="1233323">
                <a:moveTo>
                  <a:pt x="555513" y="0"/>
                </a:moveTo>
                <a:cubicBezTo>
                  <a:pt x="722369" y="0"/>
                  <a:pt x="883302" y="25362"/>
                  <a:pt x="1034666" y="72441"/>
                </a:cubicBezTo>
                <a:lnTo>
                  <a:pt x="1111026" y="100389"/>
                </a:lnTo>
                <a:lnTo>
                  <a:pt x="1111026" y="677810"/>
                </a:lnTo>
                <a:cubicBezTo>
                  <a:pt x="1111026" y="984611"/>
                  <a:pt x="862314" y="1233323"/>
                  <a:pt x="555513" y="1233323"/>
                </a:cubicBezTo>
                <a:cubicBezTo>
                  <a:pt x="248712" y="1233323"/>
                  <a:pt x="0" y="984611"/>
                  <a:pt x="0" y="677810"/>
                </a:cubicBezTo>
                <a:lnTo>
                  <a:pt x="0" y="100389"/>
                </a:lnTo>
                <a:lnTo>
                  <a:pt x="76360" y="72441"/>
                </a:lnTo>
                <a:cubicBezTo>
                  <a:pt x="227725" y="25362"/>
                  <a:pt x="388657" y="0"/>
                  <a:pt x="55551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3C250F-8CBC-1148-B4AA-1E33EC72239C}"/>
              </a:ext>
            </a:extLst>
          </p:cNvPr>
          <p:cNvSpPr/>
          <p:nvPr/>
        </p:nvSpPr>
        <p:spPr>
          <a:xfrm>
            <a:off x="5271868" y="8503191"/>
            <a:ext cx="4073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C4335811-1053-1C45-9475-539ECCCCB935}"/>
              </a:ext>
            </a:extLst>
          </p:cNvPr>
          <p:cNvSpPr/>
          <p:nvPr/>
        </p:nvSpPr>
        <p:spPr>
          <a:xfrm>
            <a:off x="15148954" y="8503191"/>
            <a:ext cx="4073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120E3E2D-1659-D442-99FB-A2D1E78EF6ED}"/>
              </a:ext>
            </a:extLst>
          </p:cNvPr>
          <p:cNvSpPr/>
          <p:nvPr/>
        </p:nvSpPr>
        <p:spPr>
          <a:xfrm>
            <a:off x="10243920" y="9888186"/>
            <a:ext cx="4073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A9EC4235-DF26-444B-A165-ADC029E6DECC}"/>
              </a:ext>
            </a:extLst>
          </p:cNvPr>
          <p:cNvSpPr txBox="1"/>
          <p:nvPr/>
        </p:nvSpPr>
        <p:spPr>
          <a:xfrm>
            <a:off x="5625039" y="4892877"/>
            <a:ext cx="344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Customer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A07CCCE5-462B-C343-893E-9646AC1FD6EB}"/>
              </a:ext>
            </a:extLst>
          </p:cNvPr>
          <p:cNvSpPr txBox="1"/>
          <p:nvPr/>
        </p:nvSpPr>
        <p:spPr>
          <a:xfrm>
            <a:off x="10463884" y="6274600"/>
            <a:ext cx="344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Company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16CA9CE9-EA24-6A4A-8D01-E2003E2F4234}"/>
              </a:ext>
            </a:extLst>
          </p:cNvPr>
          <p:cNvSpPr txBox="1"/>
          <p:nvPr/>
        </p:nvSpPr>
        <p:spPr>
          <a:xfrm>
            <a:off x="15460533" y="4892877"/>
            <a:ext cx="344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Competitor</a:t>
            </a:r>
          </a:p>
        </p:txBody>
      </p:sp>
      <p:grpSp>
        <p:nvGrpSpPr>
          <p:cNvPr id="63" name="Gráfico 16">
            <a:extLst>
              <a:ext uri="{FF2B5EF4-FFF2-40B4-BE49-F238E27FC236}">
                <a16:creationId xmlns:a16="http://schemas.microsoft.com/office/drawing/2014/main" id="{A184F4F5-14B3-B34D-9770-EFABC0FBB1E2}"/>
              </a:ext>
            </a:extLst>
          </p:cNvPr>
          <p:cNvGrpSpPr/>
          <p:nvPr/>
        </p:nvGrpSpPr>
        <p:grpSpPr>
          <a:xfrm>
            <a:off x="6953707" y="6277055"/>
            <a:ext cx="854238" cy="854238"/>
            <a:chOff x="7487344" y="1539857"/>
            <a:chExt cx="546588" cy="546588"/>
          </a:xfrm>
          <a:solidFill>
            <a:schemeClr val="bg1"/>
          </a:solidFill>
        </p:grpSpPr>
        <p:sp>
          <p:nvSpPr>
            <p:cNvPr id="64" name="Forma libre 335">
              <a:extLst>
                <a:ext uri="{FF2B5EF4-FFF2-40B4-BE49-F238E27FC236}">
                  <a16:creationId xmlns:a16="http://schemas.microsoft.com/office/drawing/2014/main" id="{09AF0EBA-D2C8-1D41-96FF-0B93E9C8807A}"/>
                </a:ext>
              </a:extLst>
            </p:cNvPr>
            <p:cNvSpPr/>
            <p:nvPr/>
          </p:nvSpPr>
          <p:spPr>
            <a:xfrm>
              <a:off x="7577641" y="1721253"/>
              <a:ext cx="91810" cy="115296"/>
            </a:xfrm>
            <a:custGeom>
              <a:avLst/>
              <a:gdLst>
                <a:gd name="connsiteX0" fmla="*/ 80512 w 91809"/>
                <a:gd name="connsiteY0" fmla="*/ 801 h 115295"/>
                <a:gd name="connsiteX1" fmla="*/ 12188 w 91809"/>
                <a:gd name="connsiteY1" fmla="*/ 801 h 115295"/>
                <a:gd name="connsiteX2" fmla="*/ 801 w 91809"/>
                <a:gd name="connsiteY2" fmla="*/ 12188 h 115295"/>
                <a:gd name="connsiteX3" fmla="*/ 801 w 91809"/>
                <a:gd name="connsiteY3" fmla="*/ 103286 h 115295"/>
                <a:gd name="connsiteX4" fmla="*/ 12188 w 91809"/>
                <a:gd name="connsiteY4" fmla="*/ 114674 h 115295"/>
                <a:gd name="connsiteX5" fmla="*/ 80512 w 91809"/>
                <a:gd name="connsiteY5" fmla="*/ 114674 h 115295"/>
                <a:gd name="connsiteX6" fmla="*/ 91899 w 91809"/>
                <a:gd name="connsiteY6" fmla="*/ 103286 h 115295"/>
                <a:gd name="connsiteX7" fmla="*/ 91899 w 91809"/>
                <a:gd name="connsiteY7" fmla="*/ 12188 h 115295"/>
                <a:gd name="connsiteX8" fmla="*/ 80512 w 91809"/>
                <a:gd name="connsiteY8" fmla="*/ 801 h 11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15295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03286"/>
                  </a:lnTo>
                  <a:cubicBezTo>
                    <a:pt x="801" y="109580"/>
                    <a:pt x="5894" y="114674"/>
                    <a:pt x="12188" y="114674"/>
                  </a:cubicBezTo>
                  <a:lnTo>
                    <a:pt x="80512" y="114674"/>
                  </a:lnTo>
                  <a:cubicBezTo>
                    <a:pt x="86806" y="114674"/>
                    <a:pt x="91899" y="109580"/>
                    <a:pt x="91899" y="103286"/>
                  </a:cubicBezTo>
                  <a:lnTo>
                    <a:pt x="91899" y="12188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336">
              <a:extLst>
                <a:ext uri="{FF2B5EF4-FFF2-40B4-BE49-F238E27FC236}">
                  <a16:creationId xmlns:a16="http://schemas.microsoft.com/office/drawing/2014/main" id="{1314CB79-E78C-8448-8FD3-C19F775D9DDF}"/>
                </a:ext>
              </a:extLst>
            </p:cNvPr>
            <p:cNvSpPr/>
            <p:nvPr/>
          </p:nvSpPr>
          <p:spPr>
            <a:xfrm>
              <a:off x="7714288" y="1687091"/>
              <a:ext cx="91810" cy="149458"/>
            </a:xfrm>
            <a:custGeom>
              <a:avLst/>
              <a:gdLst>
                <a:gd name="connsiteX0" fmla="*/ 80512 w 91809"/>
                <a:gd name="connsiteY0" fmla="*/ 801 h 149457"/>
                <a:gd name="connsiteX1" fmla="*/ 12188 w 91809"/>
                <a:gd name="connsiteY1" fmla="*/ 801 h 149457"/>
                <a:gd name="connsiteX2" fmla="*/ 801 w 91809"/>
                <a:gd name="connsiteY2" fmla="*/ 12188 h 149457"/>
                <a:gd name="connsiteX3" fmla="*/ 801 w 91809"/>
                <a:gd name="connsiteY3" fmla="*/ 137448 h 149457"/>
                <a:gd name="connsiteX4" fmla="*/ 12188 w 91809"/>
                <a:gd name="connsiteY4" fmla="*/ 148835 h 149457"/>
                <a:gd name="connsiteX5" fmla="*/ 80512 w 91809"/>
                <a:gd name="connsiteY5" fmla="*/ 148835 h 149457"/>
                <a:gd name="connsiteX6" fmla="*/ 91899 w 91809"/>
                <a:gd name="connsiteY6" fmla="*/ 137448 h 149457"/>
                <a:gd name="connsiteX7" fmla="*/ 91899 w 91809"/>
                <a:gd name="connsiteY7" fmla="*/ 12187 h 149457"/>
                <a:gd name="connsiteX8" fmla="*/ 80512 w 91809"/>
                <a:gd name="connsiteY8" fmla="*/ 801 h 14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49457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37448"/>
                  </a:lnTo>
                  <a:cubicBezTo>
                    <a:pt x="801" y="143742"/>
                    <a:pt x="5894" y="148835"/>
                    <a:pt x="12188" y="148835"/>
                  </a:cubicBezTo>
                  <a:lnTo>
                    <a:pt x="80512" y="148835"/>
                  </a:lnTo>
                  <a:cubicBezTo>
                    <a:pt x="86806" y="148835"/>
                    <a:pt x="91899" y="143742"/>
                    <a:pt x="91899" y="137448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337">
              <a:extLst>
                <a:ext uri="{FF2B5EF4-FFF2-40B4-BE49-F238E27FC236}">
                  <a16:creationId xmlns:a16="http://schemas.microsoft.com/office/drawing/2014/main" id="{040AE2C9-6849-9940-ADA1-A388BC2022D9}"/>
                </a:ext>
              </a:extLst>
            </p:cNvPr>
            <p:cNvSpPr/>
            <p:nvPr/>
          </p:nvSpPr>
          <p:spPr>
            <a:xfrm>
              <a:off x="7850935" y="1652929"/>
              <a:ext cx="91810" cy="183619"/>
            </a:xfrm>
            <a:custGeom>
              <a:avLst/>
              <a:gdLst>
                <a:gd name="connsiteX0" fmla="*/ 80512 w 91809"/>
                <a:gd name="connsiteY0" fmla="*/ 801 h 183619"/>
                <a:gd name="connsiteX1" fmla="*/ 12188 w 91809"/>
                <a:gd name="connsiteY1" fmla="*/ 801 h 183619"/>
                <a:gd name="connsiteX2" fmla="*/ 801 w 91809"/>
                <a:gd name="connsiteY2" fmla="*/ 12188 h 183619"/>
                <a:gd name="connsiteX3" fmla="*/ 801 w 91809"/>
                <a:gd name="connsiteY3" fmla="*/ 171609 h 183619"/>
                <a:gd name="connsiteX4" fmla="*/ 12188 w 91809"/>
                <a:gd name="connsiteY4" fmla="*/ 182997 h 183619"/>
                <a:gd name="connsiteX5" fmla="*/ 80512 w 91809"/>
                <a:gd name="connsiteY5" fmla="*/ 182997 h 183619"/>
                <a:gd name="connsiteX6" fmla="*/ 91899 w 91809"/>
                <a:gd name="connsiteY6" fmla="*/ 171609 h 183619"/>
                <a:gd name="connsiteX7" fmla="*/ 91899 w 91809"/>
                <a:gd name="connsiteY7" fmla="*/ 12187 h 183619"/>
                <a:gd name="connsiteX8" fmla="*/ 80512 w 91809"/>
                <a:gd name="connsiteY8" fmla="*/ 801 h 18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8361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71609"/>
                  </a:lnTo>
                  <a:cubicBezTo>
                    <a:pt x="801" y="177904"/>
                    <a:pt x="5894" y="182997"/>
                    <a:pt x="12188" y="182997"/>
                  </a:cubicBezTo>
                  <a:lnTo>
                    <a:pt x="80512" y="182997"/>
                  </a:lnTo>
                  <a:cubicBezTo>
                    <a:pt x="86806" y="182997"/>
                    <a:pt x="91899" y="177904"/>
                    <a:pt x="91899" y="171609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338">
              <a:extLst>
                <a:ext uri="{FF2B5EF4-FFF2-40B4-BE49-F238E27FC236}">
                  <a16:creationId xmlns:a16="http://schemas.microsoft.com/office/drawing/2014/main" id="{117344B8-0B6A-9645-B91C-B138095B8D01}"/>
                </a:ext>
              </a:extLst>
            </p:cNvPr>
            <p:cNvSpPr/>
            <p:nvPr/>
          </p:nvSpPr>
          <p:spPr>
            <a:xfrm>
              <a:off x="7486543" y="1561830"/>
              <a:ext cx="547656" cy="501751"/>
            </a:xfrm>
            <a:custGeom>
              <a:avLst/>
              <a:gdLst>
                <a:gd name="connsiteX0" fmla="*/ 501839 w 547655"/>
                <a:gd name="connsiteY0" fmla="*/ 801 h 501750"/>
                <a:gd name="connsiteX1" fmla="*/ 46350 w 547655"/>
                <a:gd name="connsiteY1" fmla="*/ 801 h 501750"/>
                <a:gd name="connsiteX2" fmla="*/ 801 w 547655"/>
                <a:gd name="connsiteY2" fmla="*/ 46350 h 501750"/>
                <a:gd name="connsiteX3" fmla="*/ 801 w 547655"/>
                <a:gd name="connsiteY3" fmla="*/ 365193 h 501750"/>
                <a:gd name="connsiteX4" fmla="*/ 46350 w 547655"/>
                <a:gd name="connsiteY4" fmla="*/ 410743 h 501750"/>
                <a:gd name="connsiteX5" fmla="*/ 205822 w 547655"/>
                <a:gd name="connsiteY5" fmla="*/ 410743 h 501750"/>
                <a:gd name="connsiteX6" fmla="*/ 188846 w 547655"/>
                <a:gd name="connsiteY6" fmla="*/ 471694 h 501750"/>
                <a:gd name="connsiteX7" fmla="*/ 171609 w 547655"/>
                <a:gd name="connsiteY7" fmla="*/ 479066 h 501750"/>
                <a:gd name="connsiteX8" fmla="*/ 160222 w 547655"/>
                <a:gd name="connsiteY8" fmla="*/ 490454 h 501750"/>
                <a:gd name="connsiteX9" fmla="*/ 171609 w 547655"/>
                <a:gd name="connsiteY9" fmla="*/ 501841 h 501750"/>
                <a:gd name="connsiteX10" fmla="*/ 376580 w 547655"/>
                <a:gd name="connsiteY10" fmla="*/ 501841 h 501750"/>
                <a:gd name="connsiteX11" fmla="*/ 387968 w 547655"/>
                <a:gd name="connsiteY11" fmla="*/ 490454 h 501750"/>
                <a:gd name="connsiteX12" fmla="*/ 376580 w 547655"/>
                <a:gd name="connsiteY12" fmla="*/ 479066 h 501750"/>
                <a:gd name="connsiteX13" fmla="*/ 359366 w 547655"/>
                <a:gd name="connsiteY13" fmla="*/ 471704 h 501750"/>
                <a:gd name="connsiteX14" fmla="*/ 342381 w 547655"/>
                <a:gd name="connsiteY14" fmla="*/ 410743 h 501750"/>
                <a:gd name="connsiteX15" fmla="*/ 501840 w 547655"/>
                <a:gd name="connsiteY15" fmla="*/ 410743 h 501750"/>
                <a:gd name="connsiteX16" fmla="*/ 547390 w 547655"/>
                <a:gd name="connsiteY16" fmla="*/ 365193 h 501750"/>
                <a:gd name="connsiteX17" fmla="*/ 547390 w 547655"/>
                <a:gd name="connsiteY17" fmla="*/ 46350 h 501750"/>
                <a:gd name="connsiteX18" fmla="*/ 501839 w 547655"/>
                <a:gd name="connsiteY18" fmla="*/ 801 h 501750"/>
                <a:gd name="connsiteX19" fmla="*/ 274095 w 547655"/>
                <a:gd name="connsiteY19" fmla="*/ 388035 h 501750"/>
                <a:gd name="connsiteX20" fmla="*/ 251253 w 547655"/>
                <a:gd name="connsiteY20" fmla="*/ 365193 h 501750"/>
                <a:gd name="connsiteX21" fmla="*/ 274095 w 547655"/>
                <a:gd name="connsiteY21" fmla="*/ 342352 h 501750"/>
                <a:gd name="connsiteX22" fmla="*/ 296936 w 547655"/>
                <a:gd name="connsiteY22" fmla="*/ 365193 h 501750"/>
                <a:gd name="connsiteX23" fmla="*/ 274095 w 547655"/>
                <a:gd name="connsiteY23" fmla="*/ 388035 h 501750"/>
                <a:gd name="connsiteX24" fmla="*/ 46350 w 547655"/>
                <a:gd name="connsiteY24" fmla="*/ 319644 h 501750"/>
                <a:gd name="connsiteX25" fmla="*/ 46350 w 547655"/>
                <a:gd name="connsiteY25" fmla="*/ 46350 h 501750"/>
                <a:gd name="connsiteX26" fmla="*/ 501840 w 547655"/>
                <a:gd name="connsiteY26" fmla="*/ 46350 h 501750"/>
                <a:gd name="connsiteX27" fmla="*/ 501860 w 547655"/>
                <a:gd name="connsiteY27" fmla="*/ 319644 h 501750"/>
                <a:gd name="connsiteX28" fmla="*/ 46350 w 547655"/>
                <a:gd name="connsiteY28" fmla="*/ 319644 h 50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7655" h="501750">
                  <a:moveTo>
                    <a:pt x="501839" y="801"/>
                  </a:moveTo>
                  <a:lnTo>
                    <a:pt x="46350" y="801"/>
                  </a:lnTo>
                  <a:cubicBezTo>
                    <a:pt x="21240" y="801"/>
                    <a:pt x="801" y="21229"/>
                    <a:pt x="801" y="46350"/>
                  </a:cubicBezTo>
                  <a:lnTo>
                    <a:pt x="801" y="365193"/>
                  </a:lnTo>
                  <a:cubicBezTo>
                    <a:pt x="801" y="390314"/>
                    <a:pt x="21240" y="410743"/>
                    <a:pt x="46350" y="410743"/>
                  </a:cubicBezTo>
                  <a:lnTo>
                    <a:pt x="205822" y="410743"/>
                  </a:lnTo>
                  <a:cubicBezTo>
                    <a:pt x="205344" y="428910"/>
                    <a:pt x="201875" y="457971"/>
                    <a:pt x="188846" y="471694"/>
                  </a:cubicBezTo>
                  <a:cubicBezTo>
                    <a:pt x="184065" y="476720"/>
                    <a:pt x="178593" y="479066"/>
                    <a:pt x="171609" y="479066"/>
                  </a:cubicBezTo>
                  <a:cubicBezTo>
                    <a:pt x="165315" y="479066"/>
                    <a:pt x="160222" y="484160"/>
                    <a:pt x="160222" y="490454"/>
                  </a:cubicBezTo>
                  <a:cubicBezTo>
                    <a:pt x="160222" y="496748"/>
                    <a:pt x="165315" y="501841"/>
                    <a:pt x="171609" y="501841"/>
                  </a:cubicBezTo>
                  <a:lnTo>
                    <a:pt x="376580" y="501841"/>
                  </a:lnTo>
                  <a:cubicBezTo>
                    <a:pt x="382874" y="501841"/>
                    <a:pt x="387968" y="496748"/>
                    <a:pt x="387968" y="490454"/>
                  </a:cubicBezTo>
                  <a:cubicBezTo>
                    <a:pt x="387968" y="484160"/>
                    <a:pt x="382874" y="479066"/>
                    <a:pt x="376580" y="479066"/>
                  </a:cubicBezTo>
                  <a:cubicBezTo>
                    <a:pt x="369596" y="479066"/>
                    <a:pt x="364125" y="476730"/>
                    <a:pt x="359366" y="471704"/>
                  </a:cubicBezTo>
                  <a:cubicBezTo>
                    <a:pt x="346369" y="458050"/>
                    <a:pt x="342877" y="428948"/>
                    <a:pt x="342381" y="410743"/>
                  </a:cubicBezTo>
                  <a:lnTo>
                    <a:pt x="501840" y="410743"/>
                  </a:lnTo>
                  <a:cubicBezTo>
                    <a:pt x="526950" y="410743"/>
                    <a:pt x="547390" y="390315"/>
                    <a:pt x="547390" y="365193"/>
                  </a:cubicBezTo>
                  <a:lnTo>
                    <a:pt x="547390" y="46350"/>
                  </a:lnTo>
                  <a:cubicBezTo>
                    <a:pt x="547389" y="21229"/>
                    <a:pt x="526949" y="801"/>
                    <a:pt x="501839" y="801"/>
                  </a:cubicBezTo>
                  <a:close/>
                  <a:moveTo>
                    <a:pt x="274095" y="388035"/>
                  </a:moveTo>
                  <a:cubicBezTo>
                    <a:pt x="261506" y="388035"/>
                    <a:pt x="251253" y="377782"/>
                    <a:pt x="251253" y="365193"/>
                  </a:cubicBezTo>
                  <a:cubicBezTo>
                    <a:pt x="251253" y="352605"/>
                    <a:pt x="261506" y="342352"/>
                    <a:pt x="274095" y="342352"/>
                  </a:cubicBezTo>
                  <a:cubicBezTo>
                    <a:pt x="286683" y="342352"/>
                    <a:pt x="296936" y="352605"/>
                    <a:pt x="296936" y="365193"/>
                  </a:cubicBezTo>
                  <a:cubicBezTo>
                    <a:pt x="296936" y="377782"/>
                    <a:pt x="286683" y="388035"/>
                    <a:pt x="274095" y="388035"/>
                  </a:cubicBezTo>
                  <a:close/>
                  <a:moveTo>
                    <a:pt x="46350" y="319644"/>
                  </a:moveTo>
                  <a:lnTo>
                    <a:pt x="46350" y="46350"/>
                  </a:lnTo>
                  <a:lnTo>
                    <a:pt x="501840" y="46350"/>
                  </a:lnTo>
                  <a:lnTo>
                    <a:pt x="501860" y="319644"/>
                  </a:lnTo>
                  <a:lnTo>
                    <a:pt x="46350" y="319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8" name="Gráfico 22">
            <a:extLst>
              <a:ext uri="{FF2B5EF4-FFF2-40B4-BE49-F238E27FC236}">
                <a16:creationId xmlns:a16="http://schemas.microsoft.com/office/drawing/2014/main" id="{14E6FD02-EFD0-E641-A068-F0B66863E97B}"/>
              </a:ext>
            </a:extLst>
          </p:cNvPr>
          <p:cNvGrpSpPr/>
          <p:nvPr/>
        </p:nvGrpSpPr>
        <p:grpSpPr>
          <a:xfrm>
            <a:off x="11826019" y="7613346"/>
            <a:ext cx="934552" cy="934552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69" name="Forma libre 340">
              <a:extLst>
                <a:ext uri="{FF2B5EF4-FFF2-40B4-BE49-F238E27FC236}">
                  <a16:creationId xmlns:a16="http://schemas.microsoft.com/office/drawing/2014/main" id="{4AEF212A-F764-714D-AB16-91CF45952D97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341">
              <a:extLst>
                <a:ext uri="{FF2B5EF4-FFF2-40B4-BE49-F238E27FC236}">
                  <a16:creationId xmlns:a16="http://schemas.microsoft.com/office/drawing/2014/main" id="{FDC1FC09-574D-624E-9CE6-7066EF7C1B5F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342">
              <a:extLst>
                <a:ext uri="{FF2B5EF4-FFF2-40B4-BE49-F238E27FC236}">
                  <a16:creationId xmlns:a16="http://schemas.microsoft.com/office/drawing/2014/main" id="{1C92A2A4-7169-9B4B-86A5-7C7B82133F51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343">
              <a:extLst>
                <a:ext uri="{FF2B5EF4-FFF2-40B4-BE49-F238E27FC236}">
                  <a16:creationId xmlns:a16="http://schemas.microsoft.com/office/drawing/2014/main" id="{B12A4ECC-E1BC-E144-9E82-187BF61D230A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344">
              <a:extLst>
                <a:ext uri="{FF2B5EF4-FFF2-40B4-BE49-F238E27FC236}">
                  <a16:creationId xmlns:a16="http://schemas.microsoft.com/office/drawing/2014/main" id="{4143994E-3F38-0D4C-9132-95ABF601D90A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345">
              <a:extLst>
                <a:ext uri="{FF2B5EF4-FFF2-40B4-BE49-F238E27FC236}">
                  <a16:creationId xmlns:a16="http://schemas.microsoft.com/office/drawing/2014/main" id="{08BEE84F-B68C-144C-9564-C2D7758F5B64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346">
              <a:extLst>
                <a:ext uri="{FF2B5EF4-FFF2-40B4-BE49-F238E27FC236}">
                  <a16:creationId xmlns:a16="http://schemas.microsoft.com/office/drawing/2014/main" id="{B2DF056A-3B01-044C-980D-6B65DF466217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6" name="Gráfico 240">
            <a:extLst>
              <a:ext uri="{FF2B5EF4-FFF2-40B4-BE49-F238E27FC236}">
                <a16:creationId xmlns:a16="http://schemas.microsoft.com/office/drawing/2014/main" id="{604F1CD8-FF4A-3F46-80AE-FE7F509E18FC}"/>
              </a:ext>
            </a:extLst>
          </p:cNvPr>
          <p:cNvGrpSpPr/>
          <p:nvPr/>
        </p:nvGrpSpPr>
        <p:grpSpPr>
          <a:xfrm>
            <a:off x="16726656" y="6183659"/>
            <a:ext cx="946982" cy="946982"/>
            <a:chOff x="6279542" y="4183091"/>
            <a:chExt cx="654197" cy="654197"/>
          </a:xfrm>
          <a:solidFill>
            <a:schemeClr val="bg1"/>
          </a:solidFill>
        </p:grpSpPr>
        <p:sp>
          <p:nvSpPr>
            <p:cNvPr id="77" name="Forma libre 397">
              <a:extLst>
                <a:ext uri="{FF2B5EF4-FFF2-40B4-BE49-F238E27FC236}">
                  <a16:creationId xmlns:a16="http://schemas.microsoft.com/office/drawing/2014/main" id="{62461C87-CF36-804C-9B92-56C388E998E1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8" name="Forma libre 398">
              <a:extLst>
                <a:ext uri="{FF2B5EF4-FFF2-40B4-BE49-F238E27FC236}">
                  <a16:creationId xmlns:a16="http://schemas.microsoft.com/office/drawing/2014/main" id="{D93AE6B7-5A35-C741-81AF-F196F0014364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93598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0CD66B-E56C-634F-A7A3-8B2F648474C2}"/>
              </a:ext>
            </a:extLst>
          </p:cNvPr>
          <p:cNvGrpSpPr/>
          <p:nvPr/>
        </p:nvGrpSpPr>
        <p:grpSpPr>
          <a:xfrm>
            <a:off x="-332160" y="4041114"/>
            <a:ext cx="20880365" cy="8927016"/>
            <a:chOff x="-1795200" y="4041114"/>
            <a:chExt cx="20880365" cy="8927016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5B7E6CA-27D0-6140-AE49-CAADA095214F}"/>
                </a:ext>
              </a:extLst>
            </p:cNvPr>
            <p:cNvSpPr/>
            <p:nvPr/>
          </p:nvSpPr>
          <p:spPr>
            <a:xfrm rot="5400000" flipH="1">
              <a:off x="-1795200" y="4041114"/>
              <a:ext cx="8927016" cy="8927016"/>
            </a:xfrm>
            <a:prstGeom prst="arc">
              <a:avLst>
                <a:gd name="adj1" fmla="val 11712673"/>
                <a:gd name="adj2" fmla="val 20830653"/>
              </a:avLst>
            </a:prstGeom>
            <a:ln w="50800">
              <a:solidFill>
                <a:schemeClr val="bg1">
                  <a:lumMod val="50000"/>
                  <a:alpha val="2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FEA2DDE-4BE8-324D-9A66-E394245D7512}"/>
                </a:ext>
              </a:extLst>
            </p:cNvPr>
            <p:cNvGrpSpPr/>
            <p:nvPr/>
          </p:nvGrpSpPr>
          <p:grpSpPr>
            <a:xfrm>
              <a:off x="2573597" y="5014317"/>
              <a:ext cx="16511568" cy="6994102"/>
              <a:chOff x="2573597" y="5014317"/>
              <a:chExt cx="16511568" cy="6994102"/>
            </a:xfrm>
          </p:grpSpPr>
          <p:sp>
            <p:nvSpPr>
              <p:cNvPr id="33" name="Shape 834">
                <a:extLst>
                  <a:ext uri="{FF2B5EF4-FFF2-40B4-BE49-F238E27FC236}">
                    <a16:creationId xmlns:a16="http://schemas.microsoft.com/office/drawing/2014/main" id="{4013D55D-FFDD-8649-BC4B-55B74EDB1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2885" y="5014317"/>
                <a:ext cx="1049592" cy="104959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71437" tIns="71437" rIns="71437" bIns="71437" anchor="ctr"/>
              <a:lstStyle>
                <a:lvl1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/>
                <a:r>
                  <a:rPr lang="en-US" altLang="ru-RU" sz="3600" b="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  <a:sym typeface="Helvetica Light" panose="020B0403020202020204" pitchFamily="34" charset="0"/>
                  </a:rPr>
                  <a:t>1</a:t>
                </a:r>
                <a:endParaRPr lang="ru-RU" altLang="ru-RU" sz="3600" b="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Poppins Medium" pitchFamily="2" charset="77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4" name="Shape 836">
                <a:extLst>
                  <a:ext uri="{FF2B5EF4-FFF2-40B4-BE49-F238E27FC236}">
                    <a16:creationId xmlns:a16="http://schemas.microsoft.com/office/drawing/2014/main" id="{9F2DD9A8-096B-784F-8F43-738285B5A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2957" y="6668416"/>
                <a:ext cx="1049592" cy="1049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71437" tIns="71437" rIns="71437" bIns="71437" anchor="ctr"/>
              <a:lstStyle>
                <a:lvl1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/>
                <a:r>
                  <a:rPr lang="en-US" altLang="ru-RU" sz="3600" b="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  <a:sym typeface="Helvetica Light" panose="020B0403020202020204" pitchFamily="34" charset="0"/>
                  </a:rPr>
                  <a:t>2</a:t>
                </a:r>
                <a:endParaRPr lang="ru-RU" altLang="ru-RU" sz="3600" b="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Poppins Medium" pitchFamily="2" charset="77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5" name="Shape 846">
                <a:extLst>
                  <a:ext uri="{FF2B5EF4-FFF2-40B4-BE49-F238E27FC236}">
                    <a16:creationId xmlns:a16="http://schemas.microsoft.com/office/drawing/2014/main" id="{B21821C1-B3CC-C745-BD14-4973B23B7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2957" y="9040763"/>
                <a:ext cx="1049592" cy="10495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71437" tIns="71437" rIns="71437" bIns="71437" anchor="ctr"/>
              <a:lstStyle>
                <a:lvl1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/>
                <a:r>
                  <a:rPr lang="en-US" altLang="ru-RU" sz="3600" b="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  <a:sym typeface="Helvetica Light" panose="020B0403020202020204" pitchFamily="34" charset="0"/>
                  </a:rPr>
                  <a:t>3</a:t>
                </a:r>
                <a:endParaRPr lang="ru-RU" altLang="ru-RU" sz="3600" b="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Poppins Medium" pitchFamily="2" charset="77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7" name="Shape 866">
                <a:extLst>
                  <a:ext uri="{FF2B5EF4-FFF2-40B4-BE49-F238E27FC236}">
                    <a16:creationId xmlns:a16="http://schemas.microsoft.com/office/drawing/2014/main" id="{B87565C4-7850-2E45-BBFF-38169B3BC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2885" y="10945337"/>
                <a:ext cx="1049592" cy="104959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lIns="71437" tIns="71437" rIns="71437" bIns="71437" anchor="ctr"/>
              <a:lstStyle>
                <a:lvl1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820738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indent="-914400" defTabSz="8207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/>
                <a:r>
                  <a:rPr lang="en-US" altLang="ru-RU" sz="3600" b="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  <a:sym typeface="Helvetica Light" panose="020B0403020202020204" pitchFamily="34" charset="0"/>
                  </a:rPr>
                  <a:t>4</a:t>
                </a:r>
                <a:endParaRPr lang="ru-RU" altLang="ru-RU" sz="3600" b="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Poppins Medium" pitchFamily="2" charset="77"/>
                  <a:sym typeface="Helvetica Light" panose="020B0403020202020204" pitchFamily="34" charset="0"/>
                </a:endParaRPr>
              </a:p>
            </p:txBody>
          </p:sp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8390D6B5-2D58-3A41-91C9-65184E0E50BD}"/>
                  </a:ext>
                </a:extLst>
              </p:cNvPr>
              <p:cNvSpPr txBox="1"/>
              <p:nvPr/>
            </p:nvSpPr>
            <p:spPr>
              <a:xfrm>
                <a:off x="2573597" y="7535126"/>
                <a:ext cx="276928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Value For The Customer</a:t>
                </a:r>
              </a:p>
            </p:txBody>
          </p:sp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E470AC8F-67BD-4F42-A55E-5D7D30DCB932}"/>
                  </a:ext>
                </a:extLst>
              </p:cNvPr>
              <p:cNvSpPr txBox="1"/>
              <p:nvPr/>
            </p:nvSpPr>
            <p:spPr>
              <a:xfrm>
                <a:off x="6856313" y="5059501"/>
                <a:ext cx="26952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Quality and Outcomes</a:t>
                </a:r>
              </a:p>
            </p:txBody>
          </p:sp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4D692DB6-A5E4-1D47-8AC2-3B5707A0EF09}"/>
                  </a:ext>
                </a:extLst>
              </p:cNvPr>
              <p:cNvSpPr txBox="1"/>
              <p:nvPr/>
            </p:nvSpPr>
            <p:spPr>
              <a:xfrm>
                <a:off x="7868275" y="6716157"/>
                <a:ext cx="26952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Operational Efficiency</a:t>
                </a:r>
              </a:p>
            </p:txBody>
          </p:sp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DE451B01-F6BA-CB43-AC3C-60E798007959}"/>
                  </a:ext>
                </a:extLst>
              </p:cNvPr>
              <p:cNvSpPr txBox="1"/>
              <p:nvPr/>
            </p:nvSpPr>
            <p:spPr>
              <a:xfrm>
                <a:off x="6856313" y="11269756"/>
                <a:ext cx="26952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Workforce</a:t>
                </a:r>
              </a:p>
            </p:txBody>
          </p:sp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56945BE2-CE73-4741-BB4B-D3E45FCCF001}"/>
                  </a:ext>
                </a:extLst>
              </p:cNvPr>
              <p:cNvSpPr txBox="1"/>
              <p:nvPr/>
            </p:nvSpPr>
            <p:spPr>
              <a:xfrm>
                <a:off x="7868275" y="9088304"/>
                <a:ext cx="26952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Finance and activity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E5BCD7-2444-BA4C-AA42-64A113350834}"/>
                  </a:ext>
                </a:extLst>
              </p:cNvPr>
              <p:cNvSpPr txBox="1"/>
              <p:nvPr/>
            </p:nvSpPr>
            <p:spPr>
              <a:xfrm>
                <a:off x="10053474" y="5014317"/>
                <a:ext cx="78010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CC6F4BC-39AE-7348-B2B7-676E988C7174}"/>
                  </a:ext>
                </a:extLst>
              </p:cNvPr>
              <p:cNvSpPr txBox="1"/>
              <p:nvPr/>
            </p:nvSpPr>
            <p:spPr>
              <a:xfrm>
                <a:off x="10053474" y="11054312"/>
                <a:ext cx="78010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405FEB-D4D8-7149-9414-25FF7D01BAAA}"/>
                  </a:ext>
                </a:extLst>
              </p:cNvPr>
              <p:cNvSpPr txBox="1"/>
              <p:nvPr/>
            </p:nvSpPr>
            <p:spPr>
              <a:xfrm>
                <a:off x="11284078" y="9101723"/>
                <a:ext cx="78010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EF5712-BF1D-734C-9B18-2D3C19E3D1E3}"/>
                  </a:ext>
                </a:extLst>
              </p:cNvPr>
              <p:cNvSpPr txBox="1"/>
              <p:nvPr/>
            </p:nvSpPr>
            <p:spPr>
              <a:xfrm>
                <a:off x="11284078" y="6747419"/>
                <a:ext cx="78010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32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ACBE22-8B28-D349-A0E6-14FB0CE5EF5E}"/>
              </a:ext>
            </a:extLst>
          </p:cNvPr>
          <p:cNvGrpSpPr/>
          <p:nvPr/>
        </p:nvGrpSpPr>
        <p:grpSpPr>
          <a:xfrm>
            <a:off x="1787778" y="4155745"/>
            <a:ext cx="6515949" cy="5539978"/>
            <a:chOff x="2668309" y="5845126"/>
            <a:chExt cx="6515949" cy="5539978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9" y="5845126"/>
              <a:ext cx="6515949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Customer Value Proposition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9" y="9630778"/>
              <a:ext cx="566289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116CF0EE-B047-7D42-BDBC-1F797C00B992}"/>
              </a:ext>
            </a:extLst>
          </p:cNvPr>
          <p:cNvSpPr/>
          <p:nvPr/>
        </p:nvSpPr>
        <p:spPr>
          <a:xfrm>
            <a:off x="14190783" y="4849625"/>
            <a:ext cx="2736201" cy="2121287"/>
          </a:xfrm>
          <a:custGeom>
            <a:avLst/>
            <a:gdLst>
              <a:gd name="connsiteX0" fmla="*/ 794718 w 2980705"/>
              <a:gd name="connsiteY0" fmla="*/ 0 h 2310843"/>
              <a:gd name="connsiteX1" fmla="*/ 2973927 w 2980705"/>
              <a:gd name="connsiteY1" fmla="*/ 902658 h 2310843"/>
              <a:gd name="connsiteX2" fmla="*/ 2980705 w 2980705"/>
              <a:gd name="connsiteY2" fmla="*/ 910116 h 2310843"/>
              <a:gd name="connsiteX3" fmla="*/ 2788575 w 2980705"/>
              <a:gd name="connsiteY3" fmla="*/ 1121513 h 2310843"/>
              <a:gd name="connsiteX4" fmla="*/ 2223381 w 2980705"/>
              <a:gd name="connsiteY4" fmla="*/ 2165414 h 2310843"/>
              <a:gd name="connsiteX5" fmla="*/ 2185987 w 2980705"/>
              <a:gd name="connsiteY5" fmla="*/ 2310843 h 2310843"/>
              <a:gd name="connsiteX6" fmla="*/ 2064254 w 2980705"/>
              <a:gd name="connsiteY6" fmla="*/ 2279542 h 2310843"/>
              <a:gd name="connsiteX7" fmla="*/ 37394 w 2980705"/>
              <a:gd name="connsiteY7" fmla="*/ 252683 h 2310843"/>
              <a:gd name="connsiteX8" fmla="*/ 0 w 2980705"/>
              <a:gd name="connsiteY8" fmla="*/ 107254 h 2310843"/>
              <a:gd name="connsiteX9" fmla="*/ 173614 w 2980705"/>
              <a:gd name="connsiteY9" fmla="*/ 62613 h 2310843"/>
              <a:gd name="connsiteX10" fmla="*/ 794718 w 2980705"/>
              <a:gd name="connsiteY10" fmla="*/ 0 h 231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0705" h="2310843">
                <a:moveTo>
                  <a:pt x="794718" y="0"/>
                </a:moveTo>
                <a:cubicBezTo>
                  <a:pt x="1645752" y="0"/>
                  <a:pt x="2416219" y="344950"/>
                  <a:pt x="2973927" y="902658"/>
                </a:cubicBezTo>
                <a:lnTo>
                  <a:pt x="2980705" y="910116"/>
                </a:lnTo>
                <a:lnTo>
                  <a:pt x="2788575" y="1121513"/>
                </a:lnTo>
                <a:cubicBezTo>
                  <a:pt x="2537348" y="1425930"/>
                  <a:pt x="2343442" y="1779405"/>
                  <a:pt x="2223381" y="2165414"/>
                </a:cubicBezTo>
                <a:lnTo>
                  <a:pt x="2185987" y="2310843"/>
                </a:lnTo>
                <a:lnTo>
                  <a:pt x="2064254" y="2279542"/>
                </a:lnTo>
                <a:cubicBezTo>
                  <a:pt x="1099229" y="1979389"/>
                  <a:pt x="337547" y="1217707"/>
                  <a:pt x="37394" y="252683"/>
                </a:cubicBezTo>
                <a:lnTo>
                  <a:pt x="0" y="107254"/>
                </a:lnTo>
                <a:lnTo>
                  <a:pt x="173614" y="62613"/>
                </a:lnTo>
                <a:cubicBezTo>
                  <a:pt x="374236" y="21560"/>
                  <a:pt x="581959" y="0"/>
                  <a:pt x="794718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E14FB06-287E-714F-A141-3A57FDA59463}"/>
              </a:ext>
            </a:extLst>
          </p:cNvPr>
          <p:cNvSpPr/>
          <p:nvPr/>
        </p:nvSpPr>
        <p:spPr>
          <a:xfrm>
            <a:off x="14097919" y="1411238"/>
            <a:ext cx="5658130" cy="4273847"/>
          </a:xfrm>
          <a:custGeom>
            <a:avLst/>
            <a:gdLst>
              <a:gd name="connsiteX0" fmla="*/ 3081868 w 6163734"/>
              <a:gd name="connsiteY0" fmla="*/ 0 h 4655753"/>
              <a:gd name="connsiteX1" fmla="*/ 6163734 w 6163734"/>
              <a:gd name="connsiteY1" fmla="*/ 3081867 h 4655753"/>
              <a:gd name="connsiteX2" fmla="*/ 6101120 w 6163734"/>
              <a:gd name="connsiteY2" fmla="*/ 3702971 h 4655753"/>
              <a:gd name="connsiteX3" fmla="*/ 6062572 w 6163734"/>
              <a:gd name="connsiteY3" fmla="*/ 3852891 h 4655753"/>
              <a:gd name="connsiteX4" fmla="*/ 5888958 w 6163734"/>
              <a:gd name="connsiteY4" fmla="*/ 3808250 h 4655753"/>
              <a:gd name="connsiteX5" fmla="*/ 5267854 w 6163734"/>
              <a:gd name="connsiteY5" fmla="*/ 3745637 h 4655753"/>
              <a:gd name="connsiteX6" fmla="*/ 3088644 w 6163734"/>
              <a:gd name="connsiteY6" fmla="*/ 4648295 h 4655753"/>
              <a:gd name="connsiteX7" fmla="*/ 3081866 w 6163734"/>
              <a:gd name="connsiteY7" fmla="*/ 4655753 h 4655753"/>
              <a:gd name="connsiteX8" fmla="*/ 3075088 w 6163734"/>
              <a:gd name="connsiteY8" fmla="*/ 4648295 h 4655753"/>
              <a:gd name="connsiteX9" fmla="*/ 895879 w 6163734"/>
              <a:gd name="connsiteY9" fmla="*/ 3745637 h 4655753"/>
              <a:gd name="connsiteX10" fmla="*/ 274775 w 6163734"/>
              <a:gd name="connsiteY10" fmla="*/ 3808250 h 4655753"/>
              <a:gd name="connsiteX11" fmla="*/ 101161 w 6163734"/>
              <a:gd name="connsiteY11" fmla="*/ 3852891 h 4655753"/>
              <a:gd name="connsiteX12" fmla="*/ 62613 w 6163734"/>
              <a:gd name="connsiteY12" fmla="*/ 3702971 h 4655753"/>
              <a:gd name="connsiteX13" fmla="*/ 0 w 6163734"/>
              <a:gd name="connsiteY13" fmla="*/ 3081867 h 4655753"/>
              <a:gd name="connsiteX14" fmla="*/ 3081868 w 6163734"/>
              <a:gd name="connsiteY14" fmla="*/ 0 h 465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63734" h="4655753">
                <a:moveTo>
                  <a:pt x="3081868" y="0"/>
                </a:moveTo>
                <a:cubicBezTo>
                  <a:pt x="4783936" y="0"/>
                  <a:pt x="6163734" y="1379799"/>
                  <a:pt x="6163734" y="3081867"/>
                </a:cubicBezTo>
                <a:cubicBezTo>
                  <a:pt x="6163734" y="3294626"/>
                  <a:pt x="6142174" y="3502349"/>
                  <a:pt x="6101120" y="3702971"/>
                </a:cubicBezTo>
                <a:lnTo>
                  <a:pt x="6062572" y="3852891"/>
                </a:lnTo>
                <a:lnTo>
                  <a:pt x="5888958" y="3808250"/>
                </a:lnTo>
                <a:cubicBezTo>
                  <a:pt x="5688336" y="3767197"/>
                  <a:pt x="5480612" y="3745637"/>
                  <a:pt x="5267854" y="3745637"/>
                </a:cubicBezTo>
                <a:cubicBezTo>
                  <a:pt x="4416820" y="3745637"/>
                  <a:pt x="3646354" y="4090587"/>
                  <a:pt x="3088644" y="4648295"/>
                </a:cubicBezTo>
                <a:lnTo>
                  <a:pt x="3081866" y="4655753"/>
                </a:lnTo>
                <a:lnTo>
                  <a:pt x="3075088" y="4648295"/>
                </a:lnTo>
                <a:cubicBezTo>
                  <a:pt x="2517380" y="4090587"/>
                  <a:pt x="1746913" y="3745637"/>
                  <a:pt x="895879" y="3745637"/>
                </a:cubicBezTo>
                <a:cubicBezTo>
                  <a:pt x="683120" y="3745637"/>
                  <a:pt x="475397" y="3767197"/>
                  <a:pt x="274775" y="3808250"/>
                </a:cubicBezTo>
                <a:lnTo>
                  <a:pt x="101161" y="3852891"/>
                </a:lnTo>
                <a:lnTo>
                  <a:pt x="62613" y="3702971"/>
                </a:lnTo>
                <a:cubicBezTo>
                  <a:pt x="21559" y="3502349"/>
                  <a:pt x="0" y="3294626"/>
                  <a:pt x="0" y="3081867"/>
                </a:cubicBezTo>
                <a:cubicBezTo>
                  <a:pt x="0" y="1379799"/>
                  <a:pt x="1379799" y="0"/>
                  <a:pt x="3081868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022E799-6643-2145-B019-1A40803FB8EF}"/>
              </a:ext>
            </a:extLst>
          </p:cNvPr>
          <p:cNvSpPr/>
          <p:nvPr/>
        </p:nvSpPr>
        <p:spPr>
          <a:xfrm>
            <a:off x="12091245" y="4948080"/>
            <a:ext cx="4835738" cy="5559674"/>
          </a:xfrm>
          <a:custGeom>
            <a:avLst/>
            <a:gdLst>
              <a:gd name="connsiteX0" fmla="*/ 2287149 w 5267854"/>
              <a:gd name="connsiteY0" fmla="*/ 0 h 6056480"/>
              <a:gd name="connsiteX1" fmla="*/ 2324543 w 5267854"/>
              <a:gd name="connsiteY1" fmla="*/ 145429 h 6056480"/>
              <a:gd name="connsiteX2" fmla="*/ 4351403 w 5267854"/>
              <a:gd name="connsiteY2" fmla="*/ 2172288 h 6056480"/>
              <a:gd name="connsiteX3" fmla="*/ 4473136 w 5267854"/>
              <a:gd name="connsiteY3" fmla="*/ 2203589 h 6056480"/>
              <a:gd name="connsiteX4" fmla="*/ 4434588 w 5267854"/>
              <a:gd name="connsiteY4" fmla="*/ 2353509 h 6056480"/>
              <a:gd name="connsiteX5" fmla="*/ 4371975 w 5267854"/>
              <a:gd name="connsiteY5" fmla="*/ 2974613 h 6056480"/>
              <a:gd name="connsiteX6" fmla="*/ 5075724 w 5267854"/>
              <a:gd name="connsiteY6" fmla="*/ 4934967 h 6056480"/>
              <a:gd name="connsiteX7" fmla="*/ 5267854 w 5267854"/>
              <a:gd name="connsiteY7" fmla="*/ 5146364 h 6056480"/>
              <a:gd name="connsiteX8" fmla="*/ 5261076 w 5267854"/>
              <a:gd name="connsiteY8" fmla="*/ 5153822 h 6056480"/>
              <a:gd name="connsiteX9" fmla="*/ 3081867 w 5267854"/>
              <a:gd name="connsiteY9" fmla="*/ 6056480 h 6056480"/>
              <a:gd name="connsiteX10" fmla="*/ 0 w 5267854"/>
              <a:gd name="connsiteY10" fmla="*/ 2974613 h 6056480"/>
              <a:gd name="connsiteX11" fmla="*/ 2165414 w 5267854"/>
              <a:gd name="connsiteY11" fmla="*/ 31301 h 6056480"/>
              <a:gd name="connsiteX12" fmla="*/ 2287149 w 5267854"/>
              <a:gd name="connsiteY12" fmla="*/ 0 h 605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7854" h="6056480">
                <a:moveTo>
                  <a:pt x="2287149" y="0"/>
                </a:moveTo>
                <a:lnTo>
                  <a:pt x="2324543" y="145429"/>
                </a:lnTo>
                <a:cubicBezTo>
                  <a:pt x="2624696" y="1110453"/>
                  <a:pt x="3386378" y="1872135"/>
                  <a:pt x="4351403" y="2172288"/>
                </a:cubicBezTo>
                <a:lnTo>
                  <a:pt x="4473136" y="2203589"/>
                </a:lnTo>
                <a:lnTo>
                  <a:pt x="4434588" y="2353509"/>
                </a:lnTo>
                <a:cubicBezTo>
                  <a:pt x="4393534" y="2554132"/>
                  <a:pt x="4371975" y="2761855"/>
                  <a:pt x="4371975" y="2974613"/>
                </a:cubicBezTo>
                <a:cubicBezTo>
                  <a:pt x="4371975" y="3719268"/>
                  <a:pt x="4636077" y="4402238"/>
                  <a:pt x="5075724" y="4934967"/>
                </a:cubicBezTo>
                <a:lnTo>
                  <a:pt x="5267854" y="5146364"/>
                </a:lnTo>
                <a:lnTo>
                  <a:pt x="5261076" y="5153822"/>
                </a:lnTo>
                <a:cubicBezTo>
                  <a:pt x="4703368" y="5711530"/>
                  <a:pt x="3932901" y="6056480"/>
                  <a:pt x="3081867" y="6056480"/>
                </a:cubicBezTo>
                <a:cubicBezTo>
                  <a:pt x="1379799" y="6056480"/>
                  <a:pt x="0" y="4676681"/>
                  <a:pt x="0" y="2974613"/>
                </a:cubicBezTo>
                <a:cubicBezTo>
                  <a:pt x="0" y="1591683"/>
                  <a:pt x="910883" y="421501"/>
                  <a:pt x="2165414" y="31301"/>
                </a:cubicBezTo>
                <a:lnTo>
                  <a:pt x="2287149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F5EBB2E-835C-3340-8326-468B0BA8C46B}"/>
              </a:ext>
            </a:extLst>
          </p:cNvPr>
          <p:cNvSpPr/>
          <p:nvPr/>
        </p:nvSpPr>
        <p:spPr>
          <a:xfrm>
            <a:off x="16926983" y="4948080"/>
            <a:ext cx="4835738" cy="5559674"/>
          </a:xfrm>
          <a:custGeom>
            <a:avLst/>
            <a:gdLst>
              <a:gd name="connsiteX0" fmla="*/ 2980706 w 5267854"/>
              <a:gd name="connsiteY0" fmla="*/ 0 h 6056480"/>
              <a:gd name="connsiteX1" fmla="*/ 3102442 w 5267854"/>
              <a:gd name="connsiteY1" fmla="*/ 31301 h 6056480"/>
              <a:gd name="connsiteX2" fmla="*/ 5267854 w 5267854"/>
              <a:gd name="connsiteY2" fmla="*/ 2974613 h 6056480"/>
              <a:gd name="connsiteX3" fmla="*/ 2185988 w 5267854"/>
              <a:gd name="connsiteY3" fmla="*/ 6056480 h 6056480"/>
              <a:gd name="connsiteX4" fmla="*/ 6778 w 5267854"/>
              <a:gd name="connsiteY4" fmla="*/ 5153822 h 6056480"/>
              <a:gd name="connsiteX5" fmla="*/ 0 w 5267854"/>
              <a:gd name="connsiteY5" fmla="*/ 5146364 h 6056480"/>
              <a:gd name="connsiteX6" fmla="*/ 192130 w 5267854"/>
              <a:gd name="connsiteY6" fmla="*/ 4934967 h 6056480"/>
              <a:gd name="connsiteX7" fmla="*/ 895880 w 5267854"/>
              <a:gd name="connsiteY7" fmla="*/ 2974613 h 6056480"/>
              <a:gd name="connsiteX8" fmla="*/ 833266 w 5267854"/>
              <a:gd name="connsiteY8" fmla="*/ 2353509 h 6056480"/>
              <a:gd name="connsiteX9" fmla="*/ 794718 w 5267854"/>
              <a:gd name="connsiteY9" fmla="*/ 2203590 h 6056480"/>
              <a:gd name="connsiteX10" fmla="*/ 916454 w 5267854"/>
              <a:gd name="connsiteY10" fmla="*/ 2172288 h 6056480"/>
              <a:gd name="connsiteX11" fmla="*/ 2943314 w 5267854"/>
              <a:gd name="connsiteY11" fmla="*/ 145429 h 6056480"/>
              <a:gd name="connsiteX12" fmla="*/ 2980706 w 5267854"/>
              <a:gd name="connsiteY12" fmla="*/ 0 h 605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7854" h="6056480">
                <a:moveTo>
                  <a:pt x="2980706" y="0"/>
                </a:moveTo>
                <a:lnTo>
                  <a:pt x="3102442" y="31301"/>
                </a:lnTo>
                <a:cubicBezTo>
                  <a:pt x="4356972" y="421501"/>
                  <a:pt x="5267854" y="1591683"/>
                  <a:pt x="5267854" y="2974613"/>
                </a:cubicBezTo>
                <a:cubicBezTo>
                  <a:pt x="5267854" y="4676681"/>
                  <a:pt x="3888056" y="6056480"/>
                  <a:pt x="2185988" y="6056480"/>
                </a:cubicBezTo>
                <a:cubicBezTo>
                  <a:pt x="1334954" y="6056480"/>
                  <a:pt x="564488" y="5711530"/>
                  <a:pt x="6778" y="5153822"/>
                </a:cubicBezTo>
                <a:lnTo>
                  <a:pt x="0" y="5146364"/>
                </a:lnTo>
                <a:lnTo>
                  <a:pt x="192130" y="4934967"/>
                </a:lnTo>
                <a:cubicBezTo>
                  <a:pt x="631778" y="4402238"/>
                  <a:pt x="895880" y="3719268"/>
                  <a:pt x="895880" y="2974613"/>
                </a:cubicBezTo>
                <a:cubicBezTo>
                  <a:pt x="895880" y="2761855"/>
                  <a:pt x="874320" y="2554132"/>
                  <a:pt x="833266" y="2353509"/>
                </a:cubicBezTo>
                <a:lnTo>
                  <a:pt x="794718" y="2203590"/>
                </a:lnTo>
                <a:lnTo>
                  <a:pt x="916454" y="2172288"/>
                </a:lnTo>
                <a:cubicBezTo>
                  <a:pt x="1881478" y="1872135"/>
                  <a:pt x="2643160" y="1110453"/>
                  <a:pt x="2943314" y="145429"/>
                </a:cubicBezTo>
                <a:lnTo>
                  <a:pt x="2980706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68924AD-78A8-654A-A4BE-1083CD54EEA5}"/>
              </a:ext>
            </a:extLst>
          </p:cNvPr>
          <p:cNvSpPr/>
          <p:nvPr/>
        </p:nvSpPr>
        <p:spPr>
          <a:xfrm>
            <a:off x="16197455" y="5685085"/>
            <a:ext cx="1459056" cy="1384283"/>
          </a:xfrm>
          <a:custGeom>
            <a:avLst/>
            <a:gdLst>
              <a:gd name="connsiteX0" fmla="*/ 794718 w 1589436"/>
              <a:gd name="connsiteY0" fmla="*/ 0 h 1507981"/>
              <a:gd name="connsiteX1" fmla="*/ 986848 w 1589436"/>
              <a:gd name="connsiteY1" fmla="*/ 211397 h 1507981"/>
              <a:gd name="connsiteX2" fmla="*/ 1552044 w 1589436"/>
              <a:gd name="connsiteY2" fmla="*/ 1255298 h 1507981"/>
              <a:gd name="connsiteX3" fmla="*/ 1589436 w 1589436"/>
              <a:gd name="connsiteY3" fmla="*/ 1400728 h 1507981"/>
              <a:gd name="connsiteX4" fmla="*/ 1415824 w 1589436"/>
              <a:gd name="connsiteY4" fmla="*/ 1445368 h 1507981"/>
              <a:gd name="connsiteX5" fmla="*/ 794720 w 1589436"/>
              <a:gd name="connsiteY5" fmla="*/ 1507981 h 1507981"/>
              <a:gd name="connsiteX6" fmla="*/ 173616 w 1589436"/>
              <a:gd name="connsiteY6" fmla="*/ 1445368 h 1507981"/>
              <a:gd name="connsiteX7" fmla="*/ 0 w 1589436"/>
              <a:gd name="connsiteY7" fmla="*/ 1400727 h 1507981"/>
              <a:gd name="connsiteX8" fmla="*/ 37394 w 1589436"/>
              <a:gd name="connsiteY8" fmla="*/ 1255298 h 1507981"/>
              <a:gd name="connsiteX9" fmla="*/ 602588 w 1589436"/>
              <a:gd name="connsiteY9" fmla="*/ 211397 h 1507981"/>
              <a:gd name="connsiteX10" fmla="*/ 794718 w 1589436"/>
              <a:gd name="connsiteY10" fmla="*/ 0 h 150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89436" h="1507981">
                <a:moveTo>
                  <a:pt x="794718" y="0"/>
                </a:moveTo>
                <a:lnTo>
                  <a:pt x="986848" y="211397"/>
                </a:lnTo>
                <a:cubicBezTo>
                  <a:pt x="1238076" y="515814"/>
                  <a:pt x="1431982" y="869289"/>
                  <a:pt x="1552044" y="1255298"/>
                </a:cubicBezTo>
                <a:lnTo>
                  <a:pt x="1589436" y="1400728"/>
                </a:lnTo>
                <a:lnTo>
                  <a:pt x="1415824" y="1445368"/>
                </a:lnTo>
                <a:cubicBezTo>
                  <a:pt x="1215202" y="1486422"/>
                  <a:pt x="1007478" y="1507981"/>
                  <a:pt x="794720" y="1507981"/>
                </a:cubicBezTo>
                <a:cubicBezTo>
                  <a:pt x="581961" y="1507981"/>
                  <a:pt x="374238" y="1486422"/>
                  <a:pt x="173616" y="1445368"/>
                </a:cubicBezTo>
                <a:lnTo>
                  <a:pt x="0" y="1400727"/>
                </a:lnTo>
                <a:lnTo>
                  <a:pt x="37394" y="1255298"/>
                </a:lnTo>
                <a:cubicBezTo>
                  <a:pt x="157455" y="869289"/>
                  <a:pt x="351361" y="515814"/>
                  <a:pt x="602588" y="211397"/>
                </a:cubicBezTo>
                <a:lnTo>
                  <a:pt x="794718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911253-17A2-D246-B439-F1E498D16BD6}"/>
              </a:ext>
            </a:extLst>
          </p:cNvPr>
          <p:cNvGrpSpPr/>
          <p:nvPr/>
        </p:nvGrpSpPr>
        <p:grpSpPr>
          <a:xfrm>
            <a:off x="18179788" y="7481657"/>
            <a:ext cx="3141215" cy="1073614"/>
            <a:chOff x="18291736" y="8560783"/>
            <a:chExt cx="3421910" cy="1169551"/>
          </a:xfrm>
        </p:grpSpPr>
        <p:sp>
          <p:nvSpPr>
            <p:cNvPr id="13" name="Rectangle 56">
              <a:extLst>
                <a:ext uri="{FF2B5EF4-FFF2-40B4-BE49-F238E27FC236}">
                  <a16:creationId xmlns:a16="http://schemas.microsoft.com/office/drawing/2014/main" id="{A6D73973-083C-C549-B02D-1600B24DD5E3}"/>
                </a:ext>
              </a:extLst>
            </p:cNvPr>
            <p:cNvSpPr/>
            <p:nvPr/>
          </p:nvSpPr>
          <p:spPr>
            <a:xfrm>
              <a:off x="18291736" y="9207114"/>
              <a:ext cx="34219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Offering</a:t>
              </a:r>
            </a:p>
          </p:txBody>
        </p:sp>
        <p:sp>
          <p:nvSpPr>
            <p:cNvPr id="15" name="CuadroTexto 395">
              <a:extLst>
                <a:ext uri="{FF2B5EF4-FFF2-40B4-BE49-F238E27FC236}">
                  <a16:creationId xmlns:a16="http://schemas.microsoft.com/office/drawing/2014/main" id="{8D13A565-25DC-494B-80D1-90A15604232F}"/>
                </a:ext>
              </a:extLst>
            </p:cNvPr>
            <p:cNvSpPr txBox="1"/>
            <p:nvPr/>
          </p:nvSpPr>
          <p:spPr>
            <a:xfrm>
              <a:off x="18291738" y="8560783"/>
              <a:ext cx="3421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Competitor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95ED6B-BF6D-C042-A460-777AF9A95919}"/>
              </a:ext>
            </a:extLst>
          </p:cNvPr>
          <p:cNvGrpSpPr/>
          <p:nvPr/>
        </p:nvGrpSpPr>
        <p:grpSpPr>
          <a:xfrm>
            <a:off x="15356376" y="2588639"/>
            <a:ext cx="3141215" cy="1073614"/>
            <a:chOff x="18291736" y="8560783"/>
            <a:chExt cx="3421910" cy="1169551"/>
          </a:xfrm>
        </p:grpSpPr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4D34F2F3-76D4-CE48-B14D-48CE2E12477A}"/>
                </a:ext>
              </a:extLst>
            </p:cNvPr>
            <p:cNvSpPr/>
            <p:nvPr/>
          </p:nvSpPr>
          <p:spPr>
            <a:xfrm>
              <a:off x="18291736" y="9207114"/>
              <a:ext cx="34219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Job to be done</a:t>
              </a:r>
            </a:p>
          </p:txBody>
        </p:sp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735311B6-B900-E04B-9CBD-D58B37198FA5}"/>
                </a:ext>
              </a:extLst>
            </p:cNvPr>
            <p:cNvSpPr txBox="1"/>
            <p:nvPr/>
          </p:nvSpPr>
          <p:spPr>
            <a:xfrm>
              <a:off x="18291738" y="8560783"/>
              <a:ext cx="3421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Customer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5B07D9-03FF-CD4E-BD44-96F7B0957B8B}"/>
              </a:ext>
            </a:extLst>
          </p:cNvPr>
          <p:cNvGrpSpPr/>
          <p:nvPr/>
        </p:nvGrpSpPr>
        <p:grpSpPr>
          <a:xfrm>
            <a:off x="12620175" y="7481657"/>
            <a:ext cx="3141215" cy="1073614"/>
            <a:chOff x="18291736" y="8560783"/>
            <a:chExt cx="3421910" cy="1169551"/>
          </a:xfrm>
        </p:grpSpPr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DC98C44B-6227-A44C-B2A5-B8DA31EF9395}"/>
                </a:ext>
              </a:extLst>
            </p:cNvPr>
            <p:cNvSpPr/>
            <p:nvPr/>
          </p:nvSpPr>
          <p:spPr>
            <a:xfrm>
              <a:off x="18291736" y="9207114"/>
              <a:ext cx="34219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Capabilities</a:t>
              </a:r>
            </a:p>
          </p:txBody>
        </p:sp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0CCD971D-E1BC-1C4B-89D5-01A24DCFAC3C}"/>
                </a:ext>
              </a:extLst>
            </p:cNvPr>
            <p:cNvSpPr txBox="1"/>
            <p:nvPr/>
          </p:nvSpPr>
          <p:spPr>
            <a:xfrm>
              <a:off x="18291738" y="8560783"/>
              <a:ext cx="3421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Company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FB0801-866B-0849-8D87-AFC93FA1467F}"/>
              </a:ext>
            </a:extLst>
          </p:cNvPr>
          <p:cNvSpPr txBox="1"/>
          <p:nvPr/>
        </p:nvSpPr>
        <p:spPr>
          <a:xfrm>
            <a:off x="12091244" y="10919767"/>
            <a:ext cx="9671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These influencers create detailed content.</a:t>
            </a:r>
          </a:p>
        </p:txBody>
      </p:sp>
    </p:spTree>
    <p:extLst>
      <p:ext uri="{BB962C8B-B14F-4D97-AF65-F5344CB8AC3E}">
        <p14:creationId xmlns:p14="http://schemas.microsoft.com/office/powerpoint/2010/main" val="2011132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94733F-D62A-2A4A-98F7-3B5D7CADB83F}"/>
              </a:ext>
            </a:extLst>
          </p:cNvPr>
          <p:cNvGrpSpPr/>
          <p:nvPr/>
        </p:nvGrpSpPr>
        <p:grpSpPr>
          <a:xfrm>
            <a:off x="2237509" y="4523197"/>
            <a:ext cx="19902631" cy="7691972"/>
            <a:chOff x="2814667" y="4440070"/>
            <a:chExt cx="19902631" cy="7691972"/>
          </a:xfrm>
        </p:grpSpPr>
        <p:sp>
          <p:nvSpPr>
            <p:cNvPr id="4" name="Oval 13">
              <a:extLst>
                <a:ext uri="{FF2B5EF4-FFF2-40B4-BE49-F238E27FC236}">
                  <a16:creationId xmlns:a16="http://schemas.microsoft.com/office/drawing/2014/main" id="{D0B7C446-707F-C94C-B336-AEB0E25BA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9176" y="7480716"/>
              <a:ext cx="1409606" cy="14117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D92513C4-A310-4D4C-8DC4-159ABE72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9625" y="9969462"/>
              <a:ext cx="1413852" cy="14074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1C6E3B63-3896-1242-96E1-79A4F6BDE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9625" y="4992677"/>
              <a:ext cx="1409606" cy="14074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3A11A9BB-27B4-6741-A8DF-65333B3A1648}"/>
                </a:ext>
              </a:extLst>
            </p:cNvPr>
            <p:cNvSpPr/>
            <p:nvPr/>
          </p:nvSpPr>
          <p:spPr>
            <a:xfrm>
              <a:off x="11975378" y="5219364"/>
              <a:ext cx="97816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20288728-ABC1-334E-BFCC-BE5346D2775B}"/>
                </a:ext>
              </a:extLst>
            </p:cNvPr>
            <p:cNvSpPr/>
            <p:nvPr/>
          </p:nvSpPr>
          <p:spPr>
            <a:xfrm>
              <a:off x="11975378" y="10181588"/>
              <a:ext cx="97816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31" name="Rectangle 56">
              <a:extLst>
                <a:ext uri="{FF2B5EF4-FFF2-40B4-BE49-F238E27FC236}">
                  <a16:creationId xmlns:a16="http://schemas.microsoft.com/office/drawing/2014/main" id="{799BDDF4-9F9F-724E-AE1E-C43E39779DA0}"/>
                </a:ext>
              </a:extLst>
            </p:cNvPr>
            <p:cNvSpPr/>
            <p:nvPr/>
          </p:nvSpPr>
          <p:spPr>
            <a:xfrm>
              <a:off x="12935608" y="7762952"/>
              <a:ext cx="97816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grpSp>
          <p:nvGrpSpPr>
            <p:cNvPr id="35" name="Gráfico 16">
              <a:extLst>
                <a:ext uri="{FF2B5EF4-FFF2-40B4-BE49-F238E27FC236}">
                  <a16:creationId xmlns:a16="http://schemas.microsoft.com/office/drawing/2014/main" id="{BA8BEA5D-A984-E048-9F1C-5284841A26D9}"/>
                </a:ext>
              </a:extLst>
            </p:cNvPr>
            <p:cNvGrpSpPr/>
            <p:nvPr/>
          </p:nvGrpSpPr>
          <p:grpSpPr>
            <a:xfrm>
              <a:off x="10564323" y="5399249"/>
              <a:ext cx="605333" cy="605333"/>
              <a:chOff x="7487344" y="1539857"/>
              <a:chExt cx="546588" cy="546588"/>
            </a:xfrm>
            <a:solidFill>
              <a:schemeClr val="bg1"/>
            </a:solidFill>
          </p:grpSpPr>
          <p:sp>
            <p:nvSpPr>
              <p:cNvPr id="36" name="Forma libre 335">
                <a:extLst>
                  <a:ext uri="{FF2B5EF4-FFF2-40B4-BE49-F238E27FC236}">
                    <a16:creationId xmlns:a16="http://schemas.microsoft.com/office/drawing/2014/main" id="{F18B7B3B-956B-0F4C-968A-0F86D06DCF21}"/>
                  </a:ext>
                </a:extLst>
              </p:cNvPr>
              <p:cNvSpPr/>
              <p:nvPr/>
            </p:nvSpPr>
            <p:spPr>
              <a:xfrm>
                <a:off x="7577641" y="1721253"/>
                <a:ext cx="91810" cy="115296"/>
              </a:xfrm>
              <a:custGeom>
                <a:avLst/>
                <a:gdLst>
                  <a:gd name="connsiteX0" fmla="*/ 80512 w 91809"/>
                  <a:gd name="connsiteY0" fmla="*/ 801 h 115295"/>
                  <a:gd name="connsiteX1" fmla="*/ 12188 w 91809"/>
                  <a:gd name="connsiteY1" fmla="*/ 801 h 115295"/>
                  <a:gd name="connsiteX2" fmla="*/ 801 w 91809"/>
                  <a:gd name="connsiteY2" fmla="*/ 12188 h 115295"/>
                  <a:gd name="connsiteX3" fmla="*/ 801 w 91809"/>
                  <a:gd name="connsiteY3" fmla="*/ 103286 h 115295"/>
                  <a:gd name="connsiteX4" fmla="*/ 12188 w 91809"/>
                  <a:gd name="connsiteY4" fmla="*/ 114674 h 115295"/>
                  <a:gd name="connsiteX5" fmla="*/ 80512 w 91809"/>
                  <a:gd name="connsiteY5" fmla="*/ 114674 h 115295"/>
                  <a:gd name="connsiteX6" fmla="*/ 91899 w 91809"/>
                  <a:gd name="connsiteY6" fmla="*/ 103286 h 115295"/>
                  <a:gd name="connsiteX7" fmla="*/ 91899 w 91809"/>
                  <a:gd name="connsiteY7" fmla="*/ 12188 h 115295"/>
                  <a:gd name="connsiteX8" fmla="*/ 80512 w 91809"/>
                  <a:gd name="connsiteY8" fmla="*/ 801 h 11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09" h="115295">
                    <a:moveTo>
                      <a:pt x="80512" y="801"/>
                    </a:moveTo>
                    <a:lnTo>
                      <a:pt x="12188" y="801"/>
                    </a:lnTo>
                    <a:cubicBezTo>
                      <a:pt x="5894" y="801"/>
                      <a:pt x="801" y="5894"/>
                      <a:pt x="801" y="12188"/>
                    </a:cubicBezTo>
                    <a:lnTo>
                      <a:pt x="801" y="103286"/>
                    </a:lnTo>
                    <a:cubicBezTo>
                      <a:pt x="801" y="109580"/>
                      <a:pt x="5894" y="114674"/>
                      <a:pt x="12188" y="114674"/>
                    </a:cubicBezTo>
                    <a:lnTo>
                      <a:pt x="80512" y="114674"/>
                    </a:lnTo>
                    <a:cubicBezTo>
                      <a:pt x="86806" y="114674"/>
                      <a:pt x="91899" y="109580"/>
                      <a:pt x="91899" y="103286"/>
                    </a:cubicBezTo>
                    <a:lnTo>
                      <a:pt x="91899" y="12188"/>
                    </a:lnTo>
                    <a:cubicBezTo>
                      <a:pt x="91899" y="5894"/>
                      <a:pt x="86806" y="801"/>
                      <a:pt x="80512" y="8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7" name="Forma libre 336">
                <a:extLst>
                  <a:ext uri="{FF2B5EF4-FFF2-40B4-BE49-F238E27FC236}">
                    <a16:creationId xmlns:a16="http://schemas.microsoft.com/office/drawing/2014/main" id="{FE4481A4-40F0-3243-835B-D5CEE72A3C4F}"/>
                  </a:ext>
                </a:extLst>
              </p:cNvPr>
              <p:cNvSpPr/>
              <p:nvPr/>
            </p:nvSpPr>
            <p:spPr>
              <a:xfrm>
                <a:off x="7714288" y="1687091"/>
                <a:ext cx="91810" cy="149458"/>
              </a:xfrm>
              <a:custGeom>
                <a:avLst/>
                <a:gdLst>
                  <a:gd name="connsiteX0" fmla="*/ 80512 w 91809"/>
                  <a:gd name="connsiteY0" fmla="*/ 801 h 149457"/>
                  <a:gd name="connsiteX1" fmla="*/ 12188 w 91809"/>
                  <a:gd name="connsiteY1" fmla="*/ 801 h 149457"/>
                  <a:gd name="connsiteX2" fmla="*/ 801 w 91809"/>
                  <a:gd name="connsiteY2" fmla="*/ 12188 h 149457"/>
                  <a:gd name="connsiteX3" fmla="*/ 801 w 91809"/>
                  <a:gd name="connsiteY3" fmla="*/ 137448 h 149457"/>
                  <a:gd name="connsiteX4" fmla="*/ 12188 w 91809"/>
                  <a:gd name="connsiteY4" fmla="*/ 148835 h 149457"/>
                  <a:gd name="connsiteX5" fmla="*/ 80512 w 91809"/>
                  <a:gd name="connsiteY5" fmla="*/ 148835 h 149457"/>
                  <a:gd name="connsiteX6" fmla="*/ 91899 w 91809"/>
                  <a:gd name="connsiteY6" fmla="*/ 137448 h 149457"/>
                  <a:gd name="connsiteX7" fmla="*/ 91899 w 91809"/>
                  <a:gd name="connsiteY7" fmla="*/ 12187 h 149457"/>
                  <a:gd name="connsiteX8" fmla="*/ 80512 w 91809"/>
                  <a:gd name="connsiteY8" fmla="*/ 801 h 149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09" h="149457">
                    <a:moveTo>
                      <a:pt x="80512" y="801"/>
                    </a:moveTo>
                    <a:lnTo>
                      <a:pt x="12188" y="801"/>
                    </a:lnTo>
                    <a:cubicBezTo>
                      <a:pt x="5894" y="801"/>
                      <a:pt x="801" y="5894"/>
                      <a:pt x="801" y="12188"/>
                    </a:cubicBezTo>
                    <a:lnTo>
                      <a:pt x="801" y="137448"/>
                    </a:lnTo>
                    <a:cubicBezTo>
                      <a:pt x="801" y="143742"/>
                      <a:pt x="5894" y="148835"/>
                      <a:pt x="12188" y="148835"/>
                    </a:cubicBezTo>
                    <a:lnTo>
                      <a:pt x="80512" y="148835"/>
                    </a:lnTo>
                    <a:cubicBezTo>
                      <a:pt x="86806" y="148835"/>
                      <a:pt x="91899" y="143742"/>
                      <a:pt x="91899" y="137448"/>
                    </a:cubicBezTo>
                    <a:lnTo>
                      <a:pt x="91899" y="12187"/>
                    </a:lnTo>
                    <a:cubicBezTo>
                      <a:pt x="91899" y="5894"/>
                      <a:pt x="86806" y="801"/>
                      <a:pt x="80512" y="8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8" name="Forma libre 337">
                <a:extLst>
                  <a:ext uri="{FF2B5EF4-FFF2-40B4-BE49-F238E27FC236}">
                    <a16:creationId xmlns:a16="http://schemas.microsoft.com/office/drawing/2014/main" id="{B07B6589-5C1E-354E-8436-EF327B175C3B}"/>
                  </a:ext>
                </a:extLst>
              </p:cNvPr>
              <p:cNvSpPr/>
              <p:nvPr/>
            </p:nvSpPr>
            <p:spPr>
              <a:xfrm>
                <a:off x="7850935" y="1652929"/>
                <a:ext cx="91810" cy="183619"/>
              </a:xfrm>
              <a:custGeom>
                <a:avLst/>
                <a:gdLst>
                  <a:gd name="connsiteX0" fmla="*/ 80512 w 91809"/>
                  <a:gd name="connsiteY0" fmla="*/ 801 h 183619"/>
                  <a:gd name="connsiteX1" fmla="*/ 12188 w 91809"/>
                  <a:gd name="connsiteY1" fmla="*/ 801 h 183619"/>
                  <a:gd name="connsiteX2" fmla="*/ 801 w 91809"/>
                  <a:gd name="connsiteY2" fmla="*/ 12188 h 183619"/>
                  <a:gd name="connsiteX3" fmla="*/ 801 w 91809"/>
                  <a:gd name="connsiteY3" fmla="*/ 171609 h 183619"/>
                  <a:gd name="connsiteX4" fmla="*/ 12188 w 91809"/>
                  <a:gd name="connsiteY4" fmla="*/ 182997 h 183619"/>
                  <a:gd name="connsiteX5" fmla="*/ 80512 w 91809"/>
                  <a:gd name="connsiteY5" fmla="*/ 182997 h 183619"/>
                  <a:gd name="connsiteX6" fmla="*/ 91899 w 91809"/>
                  <a:gd name="connsiteY6" fmla="*/ 171609 h 183619"/>
                  <a:gd name="connsiteX7" fmla="*/ 91899 w 91809"/>
                  <a:gd name="connsiteY7" fmla="*/ 12187 h 183619"/>
                  <a:gd name="connsiteX8" fmla="*/ 80512 w 91809"/>
                  <a:gd name="connsiteY8" fmla="*/ 801 h 183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809" h="183619">
                    <a:moveTo>
                      <a:pt x="80512" y="801"/>
                    </a:moveTo>
                    <a:lnTo>
                      <a:pt x="12188" y="801"/>
                    </a:lnTo>
                    <a:cubicBezTo>
                      <a:pt x="5894" y="801"/>
                      <a:pt x="801" y="5894"/>
                      <a:pt x="801" y="12188"/>
                    </a:cubicBezTo>
                    <a:lnTo>
                      <a:pt x="801" y="171609"/>
                    </a:lnTo>
                    <a:cubicBezTo>
                      <a:pt x="801" y="177904"/>
                      <a:pt x="5894" y="182997"/>
                      <a:pt x="12188" y="182997"/>
                    </a:cubicBezTo>
                    <a:lnTo>
                      <a:pt x="80512" y="182997"/>
                    </a:lnTo>
                    <a:cubicBezTo>
                      <a:pt x="86806" y="182997"/>
                      <a:pt x="91899" y="177904"/>
                      <a:pt x="91899" y="171609"/>
                    </a:cubicBezTo>
                    <a:lnTo>
                      <a:pt x="91899" y="12187"/>
                    </a:lnTo>
                    <a:cubicBezTo>
                      <a:pt x="91899" y="5894"/>
                      <a:pt x="86806" y="801"/>
                      <a:pt x="80512" y="8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9" name="Forma libre 338">
                <a:extLst>
                  <a:ext uri="{FF2B5EF4-FFF2-40B4-BE49-F238E27FC236}">
                    <a16:creationId xmlns:a16="http://schemas.microsoft.com/office/drawing/2014/main" id="{90F4F423-1B20-A949-86A6-8475CFF24C37}"/>
                  </a:ext>
                </a:extLst>
              </p:cNvPr>
              <p:cNvSpPr/>
              <p:nvPr/>
            </p:nvSpPr>
            <p:spPr>
              <a:xfrm>
                <a:off x="7486543" y="1561830"/>
                <a:ext cx="547656" cy="501751"/>
              </a:xfrm>
              <a:custGeom>
                <a:avLst/>
                <a:gdLst>
                  <a:gd name="connsiteX0" fmla="*/ 501839 w 547655"/>
                  <a:gd name="connsiteY0" fmla="*/ 801 h 501750"/>
                  <a:gd name="connsiteX1" fmla="*/ 46350 w 547655"/>
                  <a:gd name="connsiteY1" fmla="*/ 801 h 501750"/>
                  <a:gd name="connsiteX2" fmla="*/ 801 w 547655"/>
                  <a:gd name="connsiteY2" fmla="*/ 46350 h 501750"/>
                  <a:gd name="connsiteX3" fmla="*/ 801 w 547655"/>
                  <a:gd name="connsiteY3" fmla="*/ 365193 h 501750"/>
                  <a:gd name="connsiteX4" fmla="*/ 46350 w 547655"/>
                  <a:gd name="connsiteY4" fmla="*/ 410743 h 501750"/>
                  <a:gd name="connsiteX5" fmla="*/ 205822 w 547655"/>
                  <a:gd name="connsiteY5" fmla="*/ 410743 h 501750"/>
                  <a:gd name="connsiteX6" fmla="*/ 188846 w 547655"/>
                  <a:gd name="connsiteY6" fmla="*/ 471694 h 501750"/>
                  <a:gd name="connsiteX7" fmla="*/ 171609 w 547655"/>
                  <a:gd name="connsiteY7" fmla="*/ 479066 h 501750"/>
                  <a:gd name="connsiteX8" fmla="*/ 160222 w 547655"/>
                  <a:gd name="connsiteY8" fmla="*/ 490454 h 501750"/>
                  <a:gd name="connsiteX9" fmla="*/ 171609 w 547655"/>
                  <a:gd name="connsiteY9" fmla="*/ 501841 h 501750"/>
                  <a:gd name="connsiteX10" fmla="*/ 376580 w 547655"/>
                  <a:gd name="connsiteY10" fmla="*/ 501841 h 501750"/>
                  <a:gd name="connsiteX11" fmla="*/ 387968 w 547655"/>
                  <a:gd name="connsiteY11" fmla="*/ 490454 h 501750"/>
                  <a:gd name="connsiteX12" fmla="*/ 376580 w 547655"/>
                  <a:gd name="connsiteY12" fmla="*/ 479066 h 501750"/>
                  <a:gd name="connsiteX13" fmla="*/ 359366 w 547655"/>
                  <a:gd name="connsiteY13" fmla="*/ 471704 h 501750"/>
                  <a:gd name="connsiteX14" fmla="*/ 342381 w 547655"/>
                  <a:gd name="connsiteY14" fmla="*/ 410743 h 501750"/>
                  <a:gd name="connsiteX15" fmla="*/ 501840 w 547655"/>
                  <a:gd name="connsiteY15" fmla="*/ 410743 h 501750"/>
                  <a:gd name="connsiteX16" fmla="*/ 547390 w 547655"/>
                  <a:gd name="connsiteY16" fmla="*/ 365193 h 501750"/>
                  <a:gd name="connsiteX17" fmla="*/ 547390 w 547655"/>
                  <a:gd name="connsiteY17" fmla="*/ 46350 h 501750"/>
                  <a:gd name="connsiteX18" fmla="*/ 501839 w 547655"/>
                  <a:gd name="connsiteY18" fmla="*/ 801 h 501750"/>
                  <a:gd name="connsiteX19" fmla="*/ 274095 w 547655"/>
                  <a:gd name="connsiteY19" fmla="*/ 388035 h 501750"/>
                  <a:gd name="connsiteX20" fmla="*/ 251253 w 547655"/>
                  <a:gd name="connsiteY20" fmla="*/ 365193 h 501750"/>
                  <a:gd name="connsiteX21" fmla="*/ 274095 w 547655"/>
                  <a:gd name="connsiteY21" fmla="*/ 342352 h 501750"/>
                  <a:gd name="connsiteX22" fmla="*/ 296936 w 547655"/>
                  <a:gd name="connsiteY22" fmla="*/ 365193 h 501750"/>
                  <a:gd name="connsiteX23" fmla="*/ 274095 w 547655"/>
                  <a:gd name="connsiteY23" fmla="*/ 388035 h 501750"/>
                  <a:gd name="connsiteX24" fmla="*/ 46350 w 547655"/>
                  <a:gd name="connsiteY24" fmla="*/ 319644 h 501750"/>
                  <a:gd name="connsiteX25" fmla="*/ 46350 w 547655"/>
                  <a:gd name="connsiteY25" fmla="*/ 46350 h 501750"/>
                  <a:gd name="connsiteX26" fmla="*/ 501840 w 547655"/>
                  <a:gd name="connsiteY26" fmla="*/ 46350 h 501750"/>
                  <a:gd name="connsiteX27" fmla="*/ 501860 w 547655"/>
                  <a:gd name="connsiteY27" fmla="*/ 319644 h 501750"/>
                  <a:gd name="connsiteX28" fmla="*/ 46350 w 547655"/>
                  <a:gd name="connsiteY28" fmla="*/ 319644 h 50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7655" h="501750">
                    <a:moveTo>
                      <a:pt x="501839" y="801"/>
                    </a:moveTo>
                    <a:lnTo>
                      <a:pt x="46350" y="801"/>
                    </a:lnTo>
                    <a:cubicBezTo>
                      <a:pt x="21240" y="801"/>
                      <a:pt x="801" y="21229"/>
                      <a:pt x="801" y="46350"/>
                    </a:cubicBezTo>
                    <a:lnTo>
                      <a:pt x="801" y="365193"/>
                    </a:lnTo>
                    <a:cubicBezTo>
                      <a:pt x="801" y="390314"/>
                      <a:pt x="21240" y="410743"/>
                      <a:pt x="46350" y="410743"/>
                    </a:cubicBezTo>
                    <a:lnTo>
                      <a:pt x="205822" y="410743"/>
                    </a:lnTo>
                    <a:cubicBezTo>
                      <a:pt x="205344" y="428910"/>
                      <a:pt x="201875" y="457971"/>
                      <a:pt x="188846" y="471694"/>
                    </a:cubicBezTo>
                    <a:cubicBezTo>
                      <a:pt x="184065" y="476720"/>
                      <a:pt x="178593" y="479066"/>
                      <a:pt x="171609" y="479066"/>
                    </a:cubicBezTo>
                    <a:cubicBezTo>
                      <a:pt x="165315" y="479066"/>
                      <a:pt x="160222" y="484160"/>
                      <a:pt x="160222" y="490454"/>
                    </a:cubicBezTo>
                    <a:cubicBezTo>
                      <a:pt x="160222" y="496748"/>
                      <a:pt x="165315" y="501841"/>
                      <a:pt x="171609" y="501841"/>
                    </a:cubicBezTo>
                    <a:lnTo>
                      <a:pt x="376580" y="501841"/>
                    </a:lnTo>
                    <a:cubicBezTo>
                      <a:pt x="382874" y="501841"/>
                      <a:pt x="387968" y="496748"/>
                      <a:pt x="387968" y="490454"/>
                    </a:cubicBezTo>
                    <a:cubicBezTo>
                      <a:pt x="387968" y="484160"/>
                      <a:pt x="382874" y="479066"/>
                      <a:pt x="376580" y="479066"/>
                    </a:cubicBezTo>
                    <a:cubicBezTo>
                      <a:pt x="369596" y="479066"/>
                      <a:pt x="364125" y="476730"/>
                      <a:pt x="359366" y="471704"/>
                    </a:cubicBezTo>
                    <a:cubicBezTo>
                      <a:pt x="346369" y="458050"/>
                      <a:pt x="342877" y="428948"/>
                      <a:pt x="342381" y="410743"/>
                    </a:cubicBezTo>
                    <a:lnTo>
                      <a:pt x="501840" y="410743"/>
                    </a:lnTo>
                    <a:cubicBezTo>
                      <a:pt x="526950" y="410743"/>
                      <a:pt x="547390" y="390315"/>
                      <a:pt x="547390" y="365193"/>
                    </a:cubicBezTo>
                    <a:lnTo>
                      <a:pt x="547390" y="46350"/>
                    </a:lnTo>
                    <a:cubicBezTo>
                      <a:pt x="547389" y="21229"/>
                      <a:pt x="526949" y="801"/>
                      <a:pt x="501839" y="801"/>
                    </a:cubicBezTo>
                    <a:close/>
                    <a:moveTo>
                      <a:pt x="274095" y="388035"/>
                    </a:moveTo>
                    <a:cubicBezTo>
                      <a:pt x="261506" y="388035"/>
                      <a:pt x="251253" y="377782"/>
                      <a:pt x="251253" y="365193"/>
                    </a:cubicBezTo>
                    <a:cubicBezTo>
                      <a:pt x="251253" y="352605"/>
                      <a:pt x="261506" y="342352"/>
                      <a:pt x="274095" y="342352"/>
                    </a:cubicBezTo>
                    <a:cubicBezTo>
                      <a:pt x="286683" y="342352"/>
                      <a:pt x="296936" y="352605"/>
                      <a:pt x="296936" y="365193"/>
                    </a:cubicBezTo>
                    <a:cubicBezTo>
                      <a:pt x="296936" y="377782"/>
                      <a:pt x="286683" y="388035"/>
                      <a:pt x="274095" y="388035"/>
                    </a:cubicBezTo>
                    <a:close/>
                    <a:moveTo>
                      <a:pt x="46350" y="319644"/>
                    </a:moveTo>
                    <a:lnTo>
                      <a:pt x="46350" y="46350"/>
                    </a:lnTo>
                    <a:lnTo>
                      <a:pt x="501840" y="46350"/>
                    </a:lnTo>
                    <a:lnTo>
                      <a:pt x="501860" y="319644"/>
                    </a:lnTo>
                    <a:lnTo>
                      <a:pt x="46350" y="3196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40" name="Gráfico 22">
              <a:extLst>
                <a:ext uri="{FF2B5EF4-FFF2-40B4-BE49-F238E27FC236}">
                  <a16:creationId xmlns:a16="http://schemas.microsoft.com/office/drawing/2014/main" id="{5482CBB5-E3E5-A94E-8F46-E38C1821E448}"/>
                </a:ext>
              </a:extLst>
            </p:cNvPr>
            <p:cNvGrpSpPr/>
            <p:nvPr/>
          </p:nvGrpSpPr>
          <p:grpSpPr>
            <a:xfrm>
              <a:off x="11513461" y="7759954"/>
              <a:ext cx="662245" cy="662245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41" name="Forma libre 340">
                <a:extLst>
                  <a:ext uri="{FF2B5EF4-FFF2-40B4-BE49-F238E27FC236}">
                    <a16:creationId xmlns:a16="http://schemas.microsoft.com/office/drawing/2014/main" id="{EBA53637-B912-1340-B6DD-FE74192B54F7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2" name="Forma libre 341">
                <a:extLst>
                  <a:ext uri="{FF2B5EF4-FFF2-40B4-BE49-F238E27FC236}">
                    <a16:creationId xmlns:a16="http://schemas.microsoft.com/office/drawing/2014/main" id="{FBB7DA47-F6B7-DB48-9495-55DFE5202F99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3" name="Forma libre 342">
                <a:extLst>
                  <a:ext uri="{FF2B5EF4-FFF2-40B4-BE49-F238E27FC236}">
                    <a16:creationId xmlns:a16="http://schemas.microsoft.com/office/drawing/2014/main" id="{C7564081-668E-8044-A2C5-3B05FD470753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6" name="Forma libre 343">
                <a:extLst>
                  <a:ext uri="{FF2B5EF4-FFF2-40B4-BE49-F238E27FC236}">
                    <a16:creationId xmlns:a16="http://schemas.microsoft.com/office/drawing/2014/main" id="{1781D27F-9526-DE40-A10D-843F157E893E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orma libre 344">
                <a:extLst>
                  <a:ext uri="{FF2B5EF4-FFF2-40B4-BE49-F238E27FC236}">
                    <a16:creationId xmlns:a16="http://schemas.microsoft.com/office/drawing/2014/main" id="{B5EBF001-808A-F147-9C4E-2B45222E3894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345">
                <a:extLst>
                  <a:ext uri="{FF2B5EF4-FFF2-40B4-BE49-F238E27FC236}">
                    <a16:creationId xmlns:a16="http://schemas.microsoft.com/office/drawing/2014/main" id="{A295B34F-98C4-EC45-87EB-614AEB81B7A8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9" name="Forma libre 346">
                <a:extLst>
                  <a:ext uri="{FF2B5EF4-FFF2-40B4-BE49-F238E27FC236}">
                    <a16:creationId xmlns:a16="http://schemas.microsoft.com/office/drawing/2014/main" id="{792C4643-E270-0F46-958B-791AC782A826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50" name="Gráfico 240">
              <a:extLst>
                <a:ext uri="{FF2B5EF4-FFF2-40B4-BE49-F238E27FC236}">
                  <a16:creationId xmlns:a16="http://schemas.microsoft.com/office/drawing/2014/main" id="{2393C9F4-489F-674B-BD99-C852B0331DB0}"/>
                </a:ext>
              </a:extLst>
            </p:cNvPr>
            <p:cNvGrpSpPr/>
            <p:nvPr/>
          </p:nvGrpSpPr>
          <p:grpSpPr>
            <a:xfrm>
              <a:off x="10530969" y="10337676"/>
              <a:ext cx="671054" cy="671054"/>
              <a:chOff x="6279542" y="4183091"/>
              <a:chExt cx="654197" cy="654197"/>
            </a:xfrm>
            <a:solidFill>
              <a:schemeClr val="bg1"/>
            </a:solidFill>
          </p:grpSpPr>
          <p:sp>
            <p:nvSpPr>
              <p:cNvPr id="51" name="Forma libre 397">
                <a:extLst>
                  <a:ext uri="{FF2B5EF4-FFF2-40B4-BE49-F238E27FC236}">
                    <a16:creationId xmlns:a16="http://schemas.microsoft.com/office/drawing/2014/main" id="{94FA91C3-462D-6346-9DC3-90DEC85E1FC1}"/>
                  </a:ext>
                </a:extLst>
              </p:cNvPr>
              <p:cNvSpPr/>
              <p:nvPr/>
            </p:nvSpPr>
            <p:spPr>
              <a:xfrm>
                <a:off x="6278584" y="4236648"/>
                <a:ext cx="655475" cy="273434"/>
              </a:xfrm>
              <a:custGeom>
                <a:avLst/>
                <a:gdLst>
                  <a:gd name="connsiteX0" fmla="*/ 600638 w 655474"/>
                  <a:gd name="connsiteY0" fmla="*/ 82734 h 273433"/>
                  <a:gd name="connsiteX1" fmla="*/ 464348 w 655474"/>
                  <a:gd name="connsiteY1" fmla="*/ 82734 h 273433"/>
                  <a:gd name="connsiteX2" fmla="*/ 464348 w 655474"/>
                  <a:gd name="connsiteY2" fmla="*/ 55475 h 273433"/>
                  <a:gd name="connsiteX3" fmla="*/ 409831 w 655474"/>
                  <a:gd name="connsiteY3" fmla="*/ 958 h 273433"/>
                  <a:gd name="connsiteX4" fmla="*/ 246282 w 655474"/>
                  <a:gd name="connsiteY4" fmla="*/ 958 h 273433"/>
                  <a:gd name="connsiteX5" fmla="*/ 191765 w 655474"/>
                  <a:gd name="connsiteY5" fmla="*/ 55475 h 273433"/>
                  <a:gd name="connsiteX6" fmla="*/ 191765 w 655474"/>
                  <a:gd name="connsiteY6" fmla="*/ 82733 h 273433"/>
                  <a:gd name="connsiteX7" fmla="*/ 55475 w 655474"/>
                  <a:gd name="connsiteY7" fmla="*/ 82733 h 273433"/>
                  <a:gd name="connsiteX8" fmla="*/ 958 w 655474"/>
                  <a:gd name="connsiteY8" fmla="*/ 137250 h 273433"/>
                  <a:gd name="connsiteX9" fmla="*/ 958 w 655474"/>
                  <a:gd name="connsiteY9" fmla="*/ 219024 h 273433"/>
                  <a:gd name="connsiteX10" fmla="*/ 55475 w 655474"/>
                  <a:gd name="connsiteY10" fmla="*/ 273541 h 273433"/>
                  <a:gd name="connsiteX11" fmla="*/ 273541 w 655474"/>
                  <a:gd name="connsiteY11" fmla="*/ 273541 h 273433"/>
                  <a:gd name="connsiteX12" fmla="*/ 273541 w 655474"/>
                  <a:gd name="connsiteY12" fmla="*/ 259912 h 273433"/>
                  <a:gd name="connsiteX13" fmla="*/ 287171 w 655474"/>
                  <a:gd name="connsiteY13" fmla="*/ 246282 h 273433"/>
                  <a:gd name="connsiteX14" fmla="*/ 368945 w 655474"/>
                  <a:gd name="connsiteY14" fmla="*/ 246282 h 273433"/>
                  <a:gd name="connsiteX15" fmla="*/ 382575 w 655474"/>
                  <a:gd name="connsiteY15" fmla="*/ 259912 h 273433"/>
                  <a:gd name="connsiteX16" fmla="*/ 382575 w 655474"/>
                  <a:gd name="connsiteY16" fmla="*/ 273541 h 273433"/>
                  <a:gd name="connsiteX17" fmla="*/ 600641 w 655474"/>
                  <a:gd name="connsiteY17" fmla="*/ 273541 h 273433"/>
                  <a:gd name="connsiteX18" fmla="*/ 655155 w 655474"/>
                  <a:gd name="connsiteY18" fmla="*/ 219024 h 273433"/>
                  <a:gd name="connsiteX19" fmla="*/ 655155 w 655474"/>
                  <a:gd name="connsiteY19" fmla="*/ 137250 h 273433"/>
                  <a:gd name="connsiteX20" fmla="*/ 600638 w 655474"/>
                  <a:gd name="connsiteY20" fmla="*/ 82734 h 273433"/>
                  <a:gd name="connsiteX21" fmla="*/ 409831 w 655474"/>
                  <a:gd name="connsiteY21" fmla="*/ 82734 h 273433"/>
                  <a:gd name="connsiteX22" fmla="*/ 246282 w 655474"/>
                  <a:gd name="connsiteY22" fmla="*/ 82734 h 273433"/>
                  <a:gd name="connsiteX23" fmla="*/ 246282 w 655474"/>
                  <a:gd name="connsiteY23" fmla="*/ 55475 h 273433"/>
                  <a:gd name="connsiteX24" fmla="*/ 409831 w 655474"/>
                  <a:gd name="connsiteY24" fmla="*/ 55475 h 273433"/>
                  <a:gd name="connsiteX25" fmla="*/ 409831 w 655474"/>
                  <a:gd name="connsiteY25" fmla="*/ 82734 h 27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5474" h="273433">
                    <a:moveTo>
                      <a:pt x="600638" y="82734"/>
                    </a:moveTo>
                    <a:lnTo>
                      <a:pt x="464348" y="82734"/>
                    </a:lnTo>
                    <a:lnTo>
                      <a:pt x="464348" y="55475"/>
                    </a:lnTo>
                    <a:cubicBezTo>
                      <a:pt x="464348" y="25409"/>
                      <a:pt x="439899" y="958"/>
                      <a:pt x="409831" y="958"/>
                    </a:cubicBezTo>
                    <a:lnTo>
                      <a:pt x="246282" y="958"/>
                    </a:lnTo>
                    <a:cubicBezTo>
                      <a:pt x="216216" y="958"/>
                      <a:pt x="191765" y="25408"/>
                      <a:pt x="191765" y="55475"/>
                    </a:cubicBezTo>
                    <a:lnTo>
                      <a:pt x="191765" y="82733"/>
                    </a:lnTo>
                    <a:lnTo>
                      <a:pt x="55475" y="82733"/>
                    </a:lnTo>
                    <a:cubicBezTo>
                      <a:pt x="25408" y="82734"/>
                      <a:pt x="958" y="107184"/>
                      <a:pt x="958" y="137250"/>
                    </a:cubicBezTo>
                    <a:lnTo>
                      <a:pt x="958" y="219024"/>
                    </a:lnTo>
                    <a:cubicBezTo>
                      <a:pt x="958" y="249092"/>
                      <a:pt x="25408" y="273541"/>
                      <a:pt x="55475" y="273541"/>
                    </a:cubicBezTo>
                    <a:lnTo>
                      <a:pt x="273541" y="273541"/>
                    </a:lnTo>
                    <a:lnTo>
                      <a:pt x="273541" y="259912"/>
                    </a:lnTo>
                    <a:cubicBezTo>
                      <a:pt x="273541" y="252378"/>
                      <a:pt x="279637" y="246282"/>
                      <a:pt x="287171" y="246282"/>
                    </a:cubicBezTo>
                    <a:lnTo>
                      <a:pt x="368945" y="246282"/>
                    </a:lnTo>
                    <a:cubicBezTo>
                      <a:pt x="376479" y="246282"/>
                      <a:pt x="382575" y="252378"/>
                      <a:pt x="382575" y="259912"/>
                    </a:cubicBezTo>
                    <a:lnTo>
                      <a:pt x="382575" y="273541"/>
                    </a:lnTo>
                    <a:lnTo>
                      <a:pt x="600641" y="273541"/>
                    </a:lnTo>
                    <a:cubicBezTo>
                      <a:pt x="630706" y="273541"/>
                      <a:pt x="655155" y="249092"/>
                      <a:pt x="655155" y="219024"/>
                    </a:cubicBezTo>
                    <a:lnTo>
                      <a:pt x="655155" y="137250"/>
                    </a:lnTo>
                    <a:cubicBezTo>
                      <a:pt x="655155" y="107184"/>
                      <a:pt x="630706" y="82734"/>
                      <a:pt x="600638" y="82734"/>
                    </a:cubicBezTo>
                    <a:close/>
                    <a:moveTo>
                      <a:pt x="409831" y="82734"/>
                    </a:moveTo>
                    <a:lnTo>
                      <a:pt x="246282" y="82734"/>
                    </a:lnTo>
                    <a:lnTo>
                      <a:pt x="246282" y="55475"/>
                    </a:lnTo>
                    <a:lnTo>
                      <a:pt x="409831" y="55475"/>
                    </a:lnTo>
                    <a:lnTo>
                      <a:pt x="409831" y="827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2" name="Forma libre 398">
                <a:extLst>
                  <a:ext uri="{FF2B5EF4-FFF2-40B4-BE49-F238E27FC236}">
                    <a16:creationId xmlns:a16="http://schemas.microsoft.com/office/drawing/2014/main" id="{1D322974-F23F-C84C-93CF-63111782A93E}"/>
                  </a:ext>
                </a:extLst>
              </p:cNvPr>
              <p:cNvSpPr/>
              <p:nvPr/>
            </p:nvSpPr>
            <p:spPr>
              <a:xfrm>
                <a:off x="6278584" y="4522498"/>
                <a:ext cx="655475" cy="260657"/>
              </a:xfrm>
              <a:custGeom>
                <a:avLst/>
                <a:gdLst>
                  <a:gd name="connsiteX0" fmla="*/ 647595 w 655474"/>
                  <a:gd name="connsiteY0" fmla="*/ 2398 h 260656"/>
                  <a:gd name="connsiteX1" fmla="*/ 633300 w 655474"/>
                  <a:gd name="connsiteY1" fmla="*/ 3742 h 260656"/>
                  <a:gd name="connsiteX2" fmla="*/ 600637 w 655474"/>
                  <a:gd name="connsiteY2" fmla="*/ 14949 h 260656"/>
                  <a:gd name="connsiteX3" fmla="*/ 382574 w 655474"/>
                  <a:gd name="connsiteY3" fmla="*/ 14949 h 260656"/>
                  <a:gd name="connsiteX4" fmla="*/ 382574 w 655474"/>
                  <a:gd name="connsiteY4" fmla="*/ 55836 h 260656"/>
                  <a:gd name="connsiteX5" fmla="*/ 368944 w 655474"/>
                  <a:gd name="connsiteY5" fmla="*/ 69466 h 260656"/>
                  <a:gd name="connsiteX6" fmla="*/ 287169 w 655474"/>
                  <a:gd name="connsiteY6" fmla="*/ 69466 h 260656"/>
                  <a:gd name="connsiteX7" fmla="*/ 273540 w 655474"/>
                  <a:gd name="connsiteY7" fmla="*/ 55836 h 260656"/>
                  <a:gd name="connsiteX8" fmla="*/ 273540 w 655474"/>
                  <a:gd name="connsiteY8" fmla="*/ 14949 h 260656"/>
                  <a:gd name="connsiteX9" fmla="*/ 55475 w 655474"/>
                  <a:gd name="connsiteY9" fmla="*/ 14949 h 260656"/>
                  <a:gd name="connsiteX10" fmla="*/ 22813 w 655474"/>
                  <a:gd name="connsiteY10" fmla="*/ 3742 h 260656"/>
                  <a:gd name="connsiteX11" fmla="*/ 8517 w 655474"/>
                  <a:gd name="connsiteY11" fmla="*/ 2398 h 260656"/>
                  <a:gd name="connsiteX12" fmla="*/ 958 w 655474"/>
                  <a:gd name="connsiteY12" fmla="*/ 14604 h 260656"/>
                  <a:gd name="connsiteX13" fmla="*/ 958 w 655474"/>
                  <a:gd name="connsiteY13" fmla="*/ 205757 h 260656"/>
                  <a:gd name="connsiteX14" fmla="*/ 55475 w 655474"/>
                  <a:gd name="connsiteY14" fmla="*/ 260274 h 260656"/>
                  <a:gd name="connsiteX15" fmla="*/ 600640 w 655474"/>
                  <a:gd name="connsiteY15" fmla="*/ 260274 h 260656"/>
                  <a:gd name="connsiteX16" fmla="*/ 655157 w 655474"/>
                  <a:gd name="connsiteY16" fmla="*/ 205757 h 260656"/>
                  <a:gd name="connsiteX17" fmla="*/ 655157 w 655474"/>
                  <a:gd name="connsiteY17" fmla="*/ 14604 h 260656"/>
                  <a:gd name="connsiteX18" fmla="*/ 647595 w 655474"/>
                  <a:gd name="connsiteY18" fmla="*/ 2398 h 26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55474" h="260656">
                    <a:moveTo>
                      <a:pt x="647595" y="2398"/>
                    </a:moveTo>
                    <a:cubicBezTo>
                      <a:pt x="642950" y="95"/>
                      <a:pt x="637400" y="628"/>
                      <a:pt x="633300" y="3742"/>
                    </a:cubicBezTo>
                    <a:cubicBezTo>
                      <a:pt x="623611" y="11076"/>
                      <a:pt x="612323" y="14949"/>
                      <a:pt x="600637" y="14949"/>
                    </a:cubicBezTo>
                    <a:lnTo>
                      <a:pt x="382574" y="14949"/>
                    </a:lnTo>
                    <a:lnTo>
                      <a:pt x="382574" y="55836"/>
                    </a:lnTo>
                    <a:cubicBezTo>
                      <a:pt x="382574" y="63370"/>
                      <a:pt x="376478" y="69466"/>
                      <a:pt x="368944" y="69466"/>
                    </a:cubicBezTo>
                    <a:lnTo>
                      <a:pt x="287169" y="69466"/>
                    </a:lnTo>
                    <a:cubicBezTo>
                      <a:pt x="279636" y="69466"/>
                      <a:pt x="273540" y="63370"/>
                      <a:pt x="273540" y="55836"/>
                    </a:cubicBezTo>
                    <a:lnTo>
                      <a:pt x="273540" y="14949"/>
                    </a:lnTo>
                    <a:lnTo>
                      <a:pt x="55475" y="14949"/>
                    </a:lnTo>
                    <a:cubicBezTo>
                      <a:pt x="43789" y="14949"/>
                      <a:pt x="32503" y="11076"/>
                      <a:pt x="22813" y="3742"/>
                    </a:cubicBezTo>
                    <a:cubicBezTo>
                      <a:pt x="18700" y="601"/>
                      <a:pt x="13163" y="68"/>
                      <a:pt x="8517" y="2398"/>
                    </a:cubicBezTo>
                    <a:cubicBezTo>
                      <a:pt x="3887" y="4701"/>
                      <a:pt x="958" y="9425"/>
                      <a:pt x="958" y="14604"/>
                    </a:cubicBezTo>
                    <a:lnTo>
                      <a:pt x="958" y="205757"/>
                    </a:lnTo>
                    <a:cubicBezTo>
                      <a:pt x="958" y="235823"/>
                      <a:pt x="25408" y="260274"/>
                      <a:pt x="55475" y="260274"/>
                    </a:cubicBezTo>
                    <a:lnTo>
                      <a:pt x="600640" y="260274"/>
                    </a:lnTo>
                    <a:cubicBezTo>
                      <a:pt x="630706" y="260274"/>
                      <a:pt x="655157" y="235825"/>
                      <a:pt x="655157" y="205757"/>
                    </a:cubicBezTo>
                    <a:lnTo>
                      <a:pt x="655157" y="14604"/>
                    </a:lnTo>
                    <a:cubicBezTo>
                      <a:pt x="655155" y="9425"/>
                      <a:pt x="652227" y="4701"/>
                      <a:pt x="647595" y="23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D1344F-F70F-AE4E-8A10-81D378DD479C}"/>
                </a:ext>
              </a:extLst>
            </p:cNvPr>
            <p:cNvGrpSpPr/>
            <p:nvPr/>
          </p:nvGrpSpPr>
          <p:grpSpPr>
            <a:xfrm rot="5400000">
              <a:off x="2609483" y="4645254"/>
              <a:ext cx="7691972" cy="7281604"/>
              <a:chOff x="7996289" y="4756082"/>
              <a:chExt cx="8385072" cy="7937728"/>
            </a:xfrm>
          </p:grpSpPr>
          <p:sp>
            <p:nvSpPr>
              <p:cNvPr id="53" name="Freeform 160">
                <a:extLst>
                  <a:ext uri="{FF2B5EF4-FFF2-40B4-BE49-F238E27FC236}">
                    <a16:creationId xmlns:a16="http://schemas.microsoft.com/office/drawing/2014/main" id="{02DBBB8D-883D-EA4C-9AFA-3D9ECDA6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9063" y="8005383"/>
                <a:ext cx="4702298" cy="4688427"/>
              </a:xfrm>
              <a:custGeom>
                <a:avLst/>
                <a:gdLst>
                  <a:gd name="T0" fmla="*/ 3392 w 5980"/>
                  <a:gd name="T1" fmla="*/ 0 h 5960"/>
                  <a:gd name="T2" fmla="*/ 3392 w 5980"/>
                  <a:gd name="T3" fmla="*/ 0 h 5960"/>
                  <a:gd name="T4" fmla="*/ 3127 w 5980"/>
                  <a:gd name="T5" fmla="*/ 492 h 5960"/>
                  <a:gd name="T6" fmla="*/ 5467 w 5980"/>
                  <a:gd name="T7" fmla="*/ 2969 h 5960"/>
                  <a:gd name="T8" fmla="*/ 2989 w 5980"/>
                  <a:gd name="T9" fmla="*/ 5447 h 5960"/>
                  <a:gd name="T10" fmla="*/ 944 w 5980"/>
                  <a:gd name="T11" fmla="*/ 4375 h 5960"/>
                  <a:gd name="T12" fmla="*/ 649 w 5980"/>
                  <a:gd name="T13" fmla="*/ 3785 h 5960"/>
                  <a:gd name="T14" fmla="*/ 511 w 5980"/>
                  <a:gd name="T15" fmla="*/ 2969 h 5960"/>
                  <a:gd name="T16" fmla="*/ 649 w 5980"/>
                  <a:gd name="T17" fmla="*/ 2143 h 5960"/>
                  <a:gd name="T18" fmla="*/ 521 w 5980"/>
                  <a:gd name="T19" fmla="*/ 1838 h 5960"/>
                  <a:gd name="T20" fmla="*/ 226 w 5980"/>
                  <a:gd name="T21" fmla="*/ 1819 h 5960"/>
                  <a:gd name="T22" fmla="*/ 0 w 5980"/>
                  <a:gd name="T23" fmla="*/ 2969 h 5960"/>
                  <a:gd name="T24" fmla="*/ 354 w 5980"/>
                  <a:gd name="T25" fmla="*/ 4375 h 5960"/>
                  <a:gd name="T26" fmla="*/ 649 w 5980"/>
                  <a:gd name="T27" fmla="*/ 4828 h 5960"/>
                  <a:gd name="T28" fmla="*/ 2989 w 5980"/>
                  <a:gd name="T29" fmla="*/ 5959 h 5960"/>
                  <a:gd name="T30" fmla="*/ 5979 w 5980"/>
                  <a:gd name="T31" fmla="*/ 2969 h 5960"/>
                  <a:gd name="T32" fmla="*/ 3392 w 5980"/>
                  <a:gd name="T33" fmla="*/ 0 h 5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80" h="5960">
                    <a:moveTo>
                      <a:pt x="3392" y="0"/>
                    </a:moveTo>
                    <a:lnTo>
                      <a:pt x="3392" y="0"/>
                    </a:lnTo>
                    <a:cubicBezTo>
                      <a:pt x="3314" y="177"/>
                      <a:pt x="3235" y="335"/>
                      <a:pt x="3127" y="492"/>
                    </a:cubicBezTo>
                    <a:cubicBezTo>
                      <a:pt x="4435" y="561"/>
                      <a:pt x="5467" y="1641"/>
                      <a:pt x="5467" y="2969"/>
                    </a:cubicBezTo>
                    <a:cubicBezTo>
                      <a:pt x="5467" y="4336"/>
                      <a:pt x="4356" y="5447"/>
                      <a:pt x="2989" y="5447"/>
                    </a:cubicBezTo>
                    <a:cubicBezTo>
                      <a:pt x="2144" y="5447"/>
                      <a:pt x="1386" y="5024"/>
                      <a:pt x="944" y="4375"/>
                    </a:cubicBezTo>
                    <a:cubicBezTo>
                      <a:pt x="816" y="4189"/>
                      <a:pt x="717" y="3992"/>
                      <a:pt x="649" y="3785"/>
                    </a:cubicBezTo>
                    <a:cubicBezTo>
                      <a:pt x="560" y="3530"/>
                      <a:pt x="511" y="3254"/>
                      <a:pt x="511" y="2969"/>
                    </a:cubicBezTo>
                    <a:cubicBezTo>
                      <a:pt x="511" y="2674"/>
                      <a:pt x="560" y="2399"/>
                      <a:pt x="649" y="2143"/>
                    </a:cubicBezTo>
                    <a:cubicBezTo>
                      <a:pt x="609" y="2045"/>
                      <a:pt x="570" y="1937"/>
                      <a:pt x="521" y="1838"/>
                    </a:cubicBezTo>
                    <a:cubicBezTo>
                      <a:pt x="422" y="1838"/>
                      <a:pt x="324" y="1828"/>
                      <a:pt x="226" y="1819"/>
                    </a:cubicBezTo>
                    <a:cubicBezTo>
                      <a:pt x="78" y="2173"/>
                      <a:pt x="0" y="2556"/>
                      <a:pt x="0" y="2969"/>
                    </a:cubicBezTo>
                    <a:cubicBezTo>
                      <a:pt x="0" y="3471"/>
                      <a:pt x="127" y="3953"/>
                      <a:pt x="354" y="4375"/>
                    </a:cubicBezTo>
                    <a:cubicBezTo>
                      <a:pt x="432" y="4533"/>
                      <a:pt x="531" y="4680"/>
                      <a:pt x="649" y="4828"/>
                    </a:cubicBezTo>
                    <a:cubicBezTo>
                      <a:pt x="1189" y="5516"/>
                      <a:pt x="2035" y="5959"/>
                      <a:pt x="2989" y="5959"/>
                    </a:cubicBezTo>
                    <a:cubicBezTo>
                      <a:pt x="4641" y="5959"/>
                      <a:pt x="5979" y="4621"/>
                      <a:pt x="5979" y="2969"/>
                    </a:cubicBezTo>
                    <a:cubicBezTo>
                      <a:pt x="5979" y="1455"/>
                      <a:pt x="4848" y="197"/>
                      <a:pt x="339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" name="Freeform 161">
                <a:extLst>
                  <a:ext uri="{FF2B5EF4-FFF2-40B4-BE49-F238E27FC236}">
                    <a16:creationId xmlns:a16="http://schemas.microsoft.com/office/drawing/2014/main" id="{4C31DC46-ADD0-684A-82F5-DB58D7589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8824" y="7988045"/>
                <a:ext cx="1726950" cy="1057669"/>
              </a:xfrm>
              <a:custGeom>
                <a:avLst/>
                <a:gdLst>
                  <a:gd name="T0" fmla="*/ 521 w 2194"/>
                  <a:gd name="T1" fmla="*/ 1297 h 1347"/>
                  <a:gd name="T2" fmla="*/ 521 w 2194"/>
                  <a:gd name="T3" fmla="*/ 1297 h 1347"/>
                  <a:gd name="T4" fmla="*/ 1799 w 2194"/>
                  <a:gd name="T5" fmla="*/ 570 h 1347"/>
                  <a:gd name="T6" fmla="*/ 2193 w 2194"/>
                  <a:gd name="T7" fmla="*/ 0 h 1347"/>
                  <a:gd name="T8" fmla="*/ 0 w 2194"/>
                  <a:gd name="T9" fmla="*/ 1130 h 1347"/>
                  <a:gd name="T10" fmla="*/ 157 w 2194"/>
                  <a:gd name="T11" fmla="*/ 1346 h 1347"/>
                  <a:gd name="T12" fmla="*/ 521 w 2194"/>
                  <a:gd name="T13" fmla="*/ 1297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4" h="1347">
                    <a:moveTo>
                      <a:pt x="521" y="1297"/>
                    </a:moveTo>
                    <a:lnTo>
                      <a:pt x="521" y="1297"/>
                    </a:lnTo>
                    <a:cubicBezTo>
                      <a:pt x="855" y="934"/>
                      <a:pt x="1298" y="678"/>
                      <a:pt x="1799" y="570"/>
                    </a:cubicBezTo>
                    <a:cubicBezTo>
                      <a:pt x="1956" y="393"/>
                      <a:pt x="2085" y="206"/>
                      <a:pt x="2193" y="0"/>
                    </a:cubicBezTo>
                    <a:cubicBezTo>
                      <a:pt x="1298" y="49"/>
                      <a:pt x="521" y="472"/>
                      <a:pt x="0" y="1130"/>
                    </a:cubicBezTo>
                    <a:cubicBezTo>
                      <a:pt x="59" y="1198"/>
                      <a:pt x="108" y="1277"/>
                      <a:pt x="157" y="1346"/>
                    </a:cubicBezTo>
                    <a:cubicBezTo>
                      <a:pt x="285" y="1336"/>
                      <a:pt x="403" y="1326"/>
                      <a:pt x="521" y="129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" name="Freeform 162">
                <a:extLst>
                  <a:ext uri="{FF2B5EF4-FFF2-40B4-BE49-F238E27FC236}">
                    <a16:creationId xmlns:a16="http://schemas.microsoft.com/office/drawing/2014/main" id="{2D10AD23-6EBA-2A49-A34C-F383DEA28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8260" y="9427169"/>
                <a:ext cx="610328" cy="2018243"/>
              </a:xfrm>
              <a:custGeom>
                <a:avLst/>
                <a:gdLst>
                  <a:gd name="T0" fmla="*/ 541 w 778"/>
                  <a:gd name="T1" fmla="*/ 0 h 2567"/>
                  <a:gd name="T2" fmla="*/ 541 w 778"/>
                  <a:gd name="T3" fmla="*/ 0 h 2567"/>
                  <a:gd name="T4" fmla="*/ 255 w 778"/>
                  <a:gd name="T5" fmla="*/ 29 h 2567"/>
                  <a:gd name="T6" fmla="*/ 108 w 778"/>
                  <a:gd name="T7" fmla="*/ 39 h 2567"/>
                  <a:gd name="T8" fmla="*/ 0 w 778"/>
                  <a:gd name="T9" fmla="*/ 29 h 2567"/>
                  <a:gd name="T10" fmla="*/ 128 w 778"/>
                  <a:gd name="T11" fmla="*/ 334 h 2567"/>
                  <a:gd name="T12" fmla="*/ 265 w 778"/>
                  <a:gd name="T13" fmla="*/ 1160 h 2567"/>
                  <a:gd name="T14" fmla="*/ 128 w 778"/>
                  <a:gd name="T15" fmla="*/ 1976 h 2567"/>
                  <a:gd name="T16" fmla="*/ 423 w 778"/>
                  <a:gd name="T17" fmla="*/ 2566 h 2567"/>
                  <a:gd name="T18" fmla="*/ 777 w 778"/>
                  <a:gd name="T19" fmla="*/ 1160 h 2567"/>
                  <a:gd name="T20" fmla="*/ 541 w 778"/>
                  <a:gd name="T21" fmla="*/ 0 h 2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8" h="2567">
                    <a:moveTo>
                      <a:pt x="541" y="0"/>
                    </a:moveTo>
                    <a:lnTo>
                      <a:pt x="541" y="0"/>
                    </a:lnTo>
                    <a:cubicBezTo>
                      <a:pt x="452" y="19"/>
                      <a:pt x="354" y="29"/>
                      <a:pt x="255" y="29"/>
                    </a:cubicBezTo>
                    <a:cubicBezTo>
                      <a:pt x="206" y="39"/>
                      <a:pt x="157" y="39"/>
                      <a:pt x="108" y="39"/>
                    </a:cubicBezTo>
                    <a:cubicBezTo>
                      <a:pt x="69" y="39"/>
                      <a:pt x="29" y="39"/>
                      <a:pt x="0" y="29"/>
                    </a:cubicBezTo>
                    <a:cubicBezTo>
                      <a:pt x="49" y="128"/>
                      <a:pt x="88" y="236"/>
                      <a:pt x="128" y="334"/>
                    </a:cubicBezTo>
                    <a:cubicBezTo>
                      <a:pt x="216" y="590"/>
                      <a:pt x="265" y="865"/>
                      <a:pt x="265" y="1160"/>
                    </a:cubicBezTo>
                    <a:cubicBezTo>
                      <a:pt x="265" y="1445"/>
                      <a:pt x="216" y="1721"/>
                      <a:pt x="128" y="1976"/>
                    </a:cubicBezTo>
                    <a:cubicBezTo>
                      <a:pt x="196" y="2183"/>
                      <a:pt x="295" y="2380"/>
                      <a:pt x="423" y="2566"/>
                    </a:cubicBezTo>
                    <a:cubicBezTo>
                      <a:pt x="649" y="2144"/>
                      <a:pt x="777" y="1662"/>
                      <a:pt x="777" y="1160"/>
                    </a:cubicBezTo>
                    <a:cubicBezTo>
                      <a:pt x="777" y="747"/>
                      <a:pt x="688" y="364"/>
                      <a:pt x="541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" name="Freeform 163">
                <a:extLst>
                  <a:ext uri="{FF2B5EF4-FFF2-40B4-BE49-F238E27FC236}">
                    <a16:creationId xmlns:a16="http://schemas.microsoft.com/office/drawing/2014/main" id="{C56E679A-E0A5-384E-A533-2FF2C88C1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6289" y="7988045"/>
                <a:ext cx="4317374" cy="4702298"/>
              </a:xfrm>
              <a:custGeom>
                <a:avLst/>
                <a:gdLst>
                  <a:gd name="T0" fmla="*/ 2989 w 5488"/>
                  <a:gd name="T1" fmla="*/ 5466 h 5979"/>
                  <a:gd name="T2" fmla="*/ 2989 w 5488"/>
                  <a:gd name="T3" fmla="*/ 5466 h 5979"/>
                  <a:gd name="T4" fmla="*/ 502 w 5488"/>
                  <a:gd name="T5" fmla="*/ 2988 h 5979"/>
                  <a:gd name="T6" fmla="*/ 2802 w 5488"/>
                  <a:gd name="T7" fmla="*/ 511 h 5979"/>
                  <a:gd name="T8" fmla="*/ 2989 w 5488"/>
                  <a:gd name="T9" fmla="*/ 501 h 5979"/>
                  <a:gd name="T10" fmla="*/ 3481 w 5488"/>
                  <a:gd name="T11" fmla="*/ 550 h 5979"/>
                  <a:gd name="T12" fmla="*/ 4808 w 5488"/>
                  <a:gd name="T13" fmla="*/ 1306 h 5979"/>
                  <a:gd name="T14" fmla="*/ 5162 w 5488"/>
                  <a:gd name="T15" fmla="*/ 1356 h 5979"/>
                  <a:gd name="T16" fmla="*/ 5310 w 5488"/>
                  <a:gd name="T17" fmla="*/ 1356 h 5979"/>
                  <a:gd name="T18" fmla="*/ 5487 w 5488"/>
                  <a:gd name="T19" fmla="*/ 1346 h 5979"/>
                  <a:gd name="T20" fmla="*/ 5330 w 5488"/>
                  <a:gd name="T21" fmla="*/ 1130 h 5979"/>
                  <a:gd name="T22" fmla="*/ 3097 w 5488"/>
                  <a:gd name="T23" fmla="*/ 0 h 5979"/>
                  <a:gd name="T24" fmla="*/ 2989 w 5488"/>
                  <a:gd name="T25" fmla="*/ 0 h 5979"/>
                  <a:gd name="T26" fmla="*/ 2547 w 5488"/>
                  <a:gd name="T27" fmla="*/ 29 h 5979"/>
                  <a:gd name="T28" fmla="*/ 0 w 5488"/>
                  <a:gd name="T29" fmla="*/ 2988 h 5979"/>
                  <a:gd name="T30" fmla="*/ 2989 w 5488"/>
                  <a:gd name="T31" fmla="*/ 5978 h 5979"/>
                  <a:gd name="T32" fmla="*/ 5330 w 5488"/>
                  <a:gd name="T33" fmla="*/ 4847 h 5979"/>
                  <a:gd name="T34" fmla="*/ 5035 w 5488"/>
                  <a:gd name="T35" fmla="*/ 4394 h 5979"/>
                  <a:gd name="T36" fmla="*/ 2989 w 5488"/>
                  <a:gd name="T37" fmla="*/ 5466 h 5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88" h="5979">
                    <a:moveTo>
                      <a:pt x="2989" y="5466"/>
                    </a:moveTo>
                    <a:lnTo>
                      <a:pt x="2989" y="5466"/>
                    </a:lnTo>
                    <a:cubicBezTo>
                      <a:pt x="1612" y="5466"/>
                      <a:pt x="502" y="4355"/>
                      <a:pt x="502" y="2988"/>
                    </a:cubicBezTo>
                    <a:cubicBezTo>
                      <a:pt x="502" y="1670"/>
                      <a:pt x="1524" y="599"/>
                      <a:pt x="2802" y="511"/>
                    </a:cubicBezTo>
                    <a:cubicBezTo>
                      <a:pt x="2861" y="511"/>
                      <a:pt x="2930" y="501"/>
                      <a:pt x="2989" y="501"/>
                    </a:cubicBezTo>
                    <a:cubicBezTo>
                      <a:pt x="3156" y="501"/>
                      <a:pt x="3324" y="521"/>
                      <a:pt x="3481" y="550"/>
                    </a:cubicBezTo>
                    <a:cubicBezTo>
                      <a:pt x="4002" y="658"/>
                      <a:pt x="4464" y="934"/>
                      <a:pt x="4808" y="1306"/>
                    </a:cubicBezTo>
                    <a:cubicBezTo>
                      <a:pt x="4926" y="1326"/>
                      <a:pt x="5044" y="1346"/>
                      <a:pt x="5162" y="1356"/>
                    </a:cubicBezTo>
                    <a:cubicBezTo>
                      <a:pt x="5212" y="1356"/>
                      <a:pt x="5261" y="1356"/>
                      <a:pt x="5310" y="1356"/>
                    </a:cubicBezTo>
                    <a:cubicBezTo>
                      <a:pt x="5369" y="1356"/>
                      <a:pt x="5428" y="1356"/>
                      <a:pt x="5487" y="1346"/>
                    </a:cubicBezTo>
                    <a:cubicBezTo>
                      <a:pt x="5438" y="1277"/>
                      <a:pt x="5389" y="1198"/>
                      <a:pt x="5330" y="1130"/>
                    </a:cubicBezTo>
                    <a:cubicBezTo>
                      <a:pt x="4799" y="462"/>
                      <a:pt x="4002" y="29"/>
                      <a:pt x="3097" y="0"/>
                    </a:cubicBezTo>
                    <a:cubicBezTo>
                      <a:pt x="3058" y="0"/>
                      <a:pt x="3019" y="0"/>
                      <a:pt x="2989" y="0"/>
                    </a:cubicBezTo>
                    <a:cubicBezTo>
                      <a:pt x="2841" y="0"/>
                      <a:pt x="2694" y="9"/>
                      <a:pt x="2547" y="29"/>
                    </a:cubicBezTo>
                    <a:cubicBezTo>
                      <a:pt x="1111" y="236"/>
                      <a:pt x="0" y="1484"/>
                      <a:pt x="0" y="2988"/>
                    </a:cubicBezTo>
                    <a:cubicBezTo>
                      <a:pt x="0" y="4640"/>
                      <a:pt x="1337" y="5978"/>
                      <a:pt x="2989" y="5978"/>
                    </a:cubicBezTo>
                    <a:cubicBezTo>
                      <a:pt x="3933" y="5978"/>
                      <a:pt x="4779" y="5535"/>
                      <a:pt x="5330" y="4847"/>
                    </a:cubicBezTo>
                    <a:cubicBezTo>
                      <a:pt x="5212" y="4699"/>
                      <a:pt x="5113" y="4552"/>
                      <a:pt x="5035" y="4394"/>
                    </a:cubicBezTo>
                    <a:cubicBezTo>
                      <a:pt x="4582" y="5043"/>
                      <a:pt x="3835" y="5466"/>
                      <a:pt x="2989" y="546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" name="Freeform 164">
                <a:extLst>
                  <a:ext uri="{FF2B5EF4-FFF2-40B4-BE49-F238E27FC236}">
                    <a16:creationId xmlns:a16="http://schemas.microsoft.com/office/drawing/2014/main" id="{995522AF-5906-1648-987E-4AD1294CE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0337" y="4756082"/>
                <a:ext cx="4702298" cy="4702298"/>
              </a:xfrm>
              <a:custGeom>
                <a:avLst/>
                <a:gdLst>
                  <a:gd name="T0" fmla="*/ 2990 w 5980"/>
                  <a:gd name="T1" fmla="*/ 0 h 5979"/>
                  <a:gd name="T2" fmla="*/ 2990 w 5980"/>
                  <a:gd name="T3" fmla="*/ 0 h 5979"/>
                  <a:gd name="T4" fmla="*/ 0 w 5980"/>
                  <a:gd name="T5" fmla="*/ 2990 h 5979"/>
                  <a:gd name="T6" fmla="*/ 227 w 5980"/>
                  <a:gd name="T7" fmla="*/ 4140 h 5979"/>
                  <a:gd name="T8" fmla="*/ 669 w 5980"/>
                  <a:gd name="T9" fmla="*/ 4111 h 5979"/>
                  <a:gd name="T10" fmla="*/ 777 w 5980"/>
                  <a:gd name="T11" fmla="*/ 4111 h 5979"/>
                  <a:gd name="T12" fmla="*/ 512 w 5980"/>
                  <a:gd name="T13" fmla="*/ 2990 h 5979"/>
                  <a:gd name="T14" fmla="*/ 2990 w 5980"/>
                  <a:gd name="T15" fmla="*/ 511 h 5979"/>
                  <a:gd name="T16" fmla="*/ 5468 w 5980"/>
                  <a:gd name="T17" fmla="*/ 2990 h 5979"/>
                  <a:gd name="T18" fmla="*/ 5203 w 5980"/>
                  <a:gd name="T19" fmla="*/ 4111 h 5979"/>
                  <a:gd name="T20" fmla="*/ 4809 w 5980"/>
                  <a:gd name="T21" fmla="*/ 4681 h 5979"/>
                  <a:gd name="T22" fmla="*/ 3531 w 5980"/>
                  <a:gd name="T23" fmla="*/ 5408 h 5979"/>
                  <a:gd name="T24" fmla="*/ 3167 w 5980"/>
                  <a:gd name="T25" fmla="*/ 5457 h 5979"/>
                  <a:gd name="T26" fmla="*/ 2990 w 5980"/>
                  <a:gd name="T27" fmla="*/ 5467 h 5979"/>
                  <a:gd name="T28" fmla="*/ 2842 w 5980"/>
                  <a:gd name="T29" fmla="*/ 5467 h 5979"/>
                  <a:gd name="T30" fmla="*/ 2488 w 5980"/>
                  <a:gd name="T31" fmla="*/ 5417 h 5979"/>
                  <a:gd name="T32" fmla="*/ 1161 w 5980"/>
                  <a:gd name="T33" fmla="*/ 4661 h 5979"/>
                  <a:gd name="T34" fmla="*/ 669 w 5980"/>
                  <a:gd name="T35" fmla="*/ 4612 h 5979"/>
                  <a:gd name="T36" fmla="*/ 482 w 5980"/>
                  <a:gd name="T37" fmla="*/ 4622 h 5979"/>
                  <a:gd name="T38" fmla="*/ 2587 w 5980"/>
                  <a:gd name="T39" fmla="*/ 5949 h 5979"/>
                  <a:gd name="T40" fmla="*/ 2882 w 5980"/>
                  <a:gd name="T41" fmla="*/ 5968 h 5979"/>
                  <a:gd name="T42" fmla="*/ 2990 w 5980"/>
                  <a:gd name="T43" fmla="*/ 5978 h 5979"/>
                  <a:gd name="T44" fmla="*/ 3137 w 5980"/>
                  <a:gd name="T45" fmla="*/ 5968 h 5979"/>
                  <a:gd name="T46" fmla="*/ 3423 w 5980"/>
                  <a:gd name="T47" fmla="*/ 5939 h 5979"/>
                  <a:gd name="T48" fmla="*/ 5488 w 5980"/>
                  <a:gd name="T49" fmla="*/ 4622 h 5979"/>
                  <a:gd name="T50" fmla="*/ 5753 w 5980"/>
                  <a:gd name="T51" fmla="*/ 4130 h 5979"/>
                  <a:gd name="T52" fmla="*/ 5979 w 5980"/>
                  <a:gd name="T53" fmla="*/ 2990 h 5979"/>
                  <a:gd name="T54" fmla="*/ 2990 w 5980"/>
                  <a:gd name="T55" fmla="*/ 0 h 5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980" h="5979">
                    <a:moveTo>
                      <a:pt x="2990" y="0"/>
                    </a:moveTo>
                    <a:lnTo>
                      <a:pt x="2990" y="0"/>
                    </a:lnTo>
                    <a:cubicBezTo>
                      <a:pt x="1338" y="0"/>
                      <a:pt x="0" y="1337"/>
                      <a:pt x="0" y="2990"/>
                    </a:cubicBezTo>
                    <a:cubicBezTo>
                      <a:pt x="0" y="3393"/>
                      <a:pt x="79" y="3786"/>
                      <a:pt x="227" y="4140"/>
                    </a:cubicBezTo>
                    <a:cubicBezTo>
                      <a:pt x="374" y="4120"/>
                      <a:pt x="521" y="4111"/>
                      <a:pt x="669" y="4111"/>
                    </a:cubicBezTo>
                    <a:cubicBezTo>
                      <a:pt x="699" y="4111"/>
                      <a:pt x="738" y="4111"/>
                      <a:pt x="777" y="4111"/>
                    </a:cubicBezTo>
                    <a:cubicBezTo>
                      <a:pt x="600" y="3776"/>
                      <a:pt x="512" y="3393"/>
                      <a:pt x="512" y="2990"/>
                    </a:cubicBezTo>
                    <a:cubicBezTo>
                      <a:pt x="512" y="1613"/>
                      <a:pt x="1623" y="511"/>
                      <a:pt x="2990" y="511"/>
                    </a:cubicBezTo>
                    <a:cubicBezTo>
                      <a:pt x="4357" y="511"/>
                      <a:pt x="5468" y="1613"/>
                      <a:pt x="5468" y="2990"/>
                    </a:cubicBezTo>
                    <a:cubicBezTo>
                      <a:pt x="5468" y="3393"/>
                      <a:pt x="5370" y="3776"/>
                      <a:pt x="5203" y="4111"/>
                    </a:cubicBezTo>
                    <a:cubicBezTo>
                      <a:pt x="5095" y="4317"/>
                      <a:pt x="4966" y="4504"/>
                      <a:pt x="4809" y="4681"/>
                    </a:cubicBezTo>
                    <a:cubicBezTo>
                      <a:pt x="4475" y="5035"/>
                      <a:pt x="4032" y="5299"/>
                      <a:pt x="3531" y="5408"/>
                    </a:cubicBezTo>
                    <a:cubicBezTo>
                      <a:pt x="3413" y="5437"/>
                      <a:pt x="3295" y="5447"/>
                      <a:pt x="3167" y="5457"/>
                    </a:cubicBezTo>
                    <a:cubicBezTo>
                      <a:pt x="3108" y="5467"/>
                      <a:pt x="3049" y="5467"/>
                      <a:pt x="2990" y="5467"/>
                    </a:cubicBezTo>
                    <a:cubicBezTo>
                      <a:pt x="2941" y="5467"/>
                      <a:pt x="2892" y="5467"/>
                      <a:pt x="2842" y="5467"/>
                    </a:cubicBezTo>
                    <a:cubicBezTo>
                      <a:pt x="2724" y="5457"/>
                      <a:pt x="2606" y="5437"/>
                      <a:pt x="2488" y="5417"/>
                    </a:cubicBezTo>
                    <a:cubicBezTo>
                      <a:pt x="1967" y="5309"/>
                      <a:pt x="1505" y="5045"/>
                      <a:pt x="1161" y="4661"/>
                    </a:cubicBezTo>
                    <a:cubicBezTo>
                      <a:pt x="1004" y="4632"/>
                      <a:pt x="836" y="4612"/>
                      <a:pt x="669" y="4612"/>
                    </a:cubicBezTo>
                    <a:cubicBezTo>
                      <a:pt x="610" y="4612"/>
                      <a:pt x="541" y="4622"/>
                      <a:pt x="482" y="4622"/>
                    </a:cubicBezTo>
                    <a:cubicBezTo>
                      <a:pt x="954" y="5329"/>
                      <a:pt x="1712" y="5831"/>
                      <a:pt x="2587" y="5949"/>
                    </a:cubicBezTo>
                    <a:cubicBezTo>
                      <a:pt x="2685" y="5958"/>
                      <a:pt x="2783" y="5968"/>
                      <a:pt x="2882" y="5968"/>
                    </a:cubicBezTo>
                    <a:cubicBezTo>
                      <a:pt x="2911" y="5978"/>
                      <a:pt x="2951" y="5978"/>
                      <a:pt x="2990" y="5978"/>
                    </a:cubicBezTo>
                    <a:cubicBezTo>
                      <a:pt x="3039" y="5978"/>
                      <a:pt x="3088" y="5978"/>
                      <a:pt x="3137" y="5968"/>
                    </a:cubicBezTo>
                    <a:cubicBezTo>
                      <a:pt x="3236" y="5968"/>
                      <a:pt x="3334" y="5958"/>
                      <a:pt x="3423" y="5939"/>
                    </a:cubicBezTo>
                    <a:cubicBezTo>
                      <a:pt x="4288" y="5821"/>
                      <a:pt x="5035" y="5319"/>
                      <a:pt x="5488" y="4622"/>
                    </a:cubicBezTo>
                    <a:cubicBezTo>
                      <a:pt x="5596" y="4465"/>
                      <a:pt x="5675" y="4307"/>
                      <a:pt x="5753" y="4130"/>
                    </a:cubicBezTo>
                    <a:cubicBezTo>
                      <a:pt x="5901" y="3786"/>
                      <a:pt x="5979" y="3393"/>
                      <a:pt x="5979" y="2990"/>
                    </a:cubicBezTo>
                    <a:cubicBezTo>
                      <a:pt x="5979" y="1337"/>
                      <a:pt x="4642" y="0"/>
                      <a:pt x="299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02E46DF9-45FF-3F48-A73A-E74BE8F64C80}"/>
                  </a:ext>
                </a:extLst>
              </p:cNvPr>
              <p:cNvSpPr txBox="1"/>
              <p:nvPr/>
            </p:nvSpPr>
            <p:spPr>
              <a:xfrm rot="16200000">
                <a:off x="10214826" y="6328008"/>
                <a:ext cx="3901574" cy="117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Quality and Outcomes</a:t>
                </a:r>
              </a:p>
            </p:txBody>
          </p:sp>
          <p:sp>
            <p:nvSpPr>
              <p:cNvPr id="59" name="CuadroTexto 395">
                <a:extLst>
                  <a:ext uri="{FF2B5EF4-FFF2-40B4-BE49-F238E27FC236}">
                    <a16:creationId xmlns:a16="http://schemas.microsoft.com/office/drawing/2014/main" id="{2770C952-0815-8D4D-B23C-59529904C581}"/>
                  </a:ext>
                </a:extLst>
              </p:cNvPr>
              <p:cNvSpPr txBox="1"/>
              <p:nvPr/>
            </p:nvSpPr>
            <p:spPr>
              <a:xfrm rot="16200000">
                <a:off x="12366588" y="9807973"/>
                <a:ext cx="3901574" cy="117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Operational Efficiency</a:t>
                </a:r>
              </a:p>
            </p:txBody>
          </p:sp>
          <p:sp>
            <p:nvSpPr>
              <p:cNvPr id="60" name="CuadroTexto 395">
                <a:extLst>
                  <a:ext uri="{FF2B5EF4-FFF2-40B4-BE49-F238E27FC236}">
                    <a16:creationId xmlns:a16="http://schemas.microsoft.com/office/drawing/2014/main" id="{410A2315-92C6-8647-8FCA-36CEB490621D}"/>
                  </a:ext>
                </a:extLst>
              </p:cNvPr>
              <p:cNvSpPr txBox="1"/>
              <p:nvPr/>
            </p:nvSpPr>
            <p:spPr>
              <a:xfrm rot="16200000">
                <a:off x="8144996" y="9752054"/>
                <a:ext cx="3901574" cy="117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Finance and activity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486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4A6BC27-3163-634B-9540-E7773DE45B5C}"/>
              </a:ext>
            </a:extLst>
          </p:cNvPr>
          <p:cNvSpPr/>
          <p:nvPr/>
        </p:nvSpPr>
        <p:spPr>
          <a:xfrm>
            <a:off x="12690285" y="9027090"/>
            <a:ext cx="10292904" cy="3306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96F49B4-FD92-634E-9FE2-A880092CDF62}"/>
              </a:ext>
            </a:extLst>
          </p:cNvPr>
          <p:cNvSpPr/>
          <p:nvPr/>
        </p:nvSpPr>
        <p:spPr>
          <a:xfrm>
            <a:off x="1394460" y="9027090"/>
            <a:ext cx="10292905" cy="3306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4C0B3E7-DDEB-E34E-801F-C573DF64F178}"/>
              </a:ext>
            </a:extLst>
          </p:cNvPr>
          <p:cNvSpPr/>
          <p:nvPr/>
        </p:nvSpPr>
        <p:spPr>
          <a:xfrm>
            <a:off x="12690285" y="4717738"/>
            <a:ext cx="10292904" cy="3306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3271DD-703C-0C4E-9E8B-FA30A531DAEB}"/>
              </a:ext>
            </a:extLst>
          </p:cNvPr>
          <p:cNvSpPr/>
          <p:nvPr/>
        </p:nvSpPr>
        <p:spPr>
          <a:xfrm>
            <a:off x="1394460" y="4717738"/>
            <a:ext cx="10292905" cy="33064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5698B00D-6490-514C-B511-917C6E6051CD}"/>
              </a:ext>
            </a:extLst>
          </p:cNvPr>
          <p:cNvSpPr/>
          <p:nvPr/>
        </p:nvSpPr>
        <p:spPr>
          <a:xfrm rot="5400000">
            <a:off x="12449745" y="4816167"/>
            <a:ext cx="3429454" cy="3594941"/>
          </a:xfrm>
          <a:custGeom>
            <a:avLst/>
            <a:gdLst>
              <a:gd name="connsiteX0" fmla="*/ 0 w 3457115"/>
              <a:gd name="connsiteY0" fmla="*/ 3623936 h 3623936"/>
              <a:gd name="connsiteX1" fmla="*/ 430 w 3457115"/>
              <a:gd name="connsiteY1" fmla="*/ 3606927 h 3623936"/>
              <a:gd name="connsiteX2" fmla="*/ 3425681 w 3457115"/>
              <a:gd name="connsiteY2" fmla="*/ 2390 h 3623936"/>
              <a:gd name="connsiteX3" fmla="*/ 3457115 w 3457115"/>
              <a:gd name="connsiteY3" fmla="*/ 0 h 3623936"/>
              <a:gd name="connsiteX4" fmla="*/ 3457115 w 3457115"/>
              <a:gd name="connsiteY4" fmla="*/ 3623936 h 3623936"/>
              <a:gd name="connsiteX5" fmla="*/ 0 w 3457115"/>
              <a:gd name="connsiteY5" fmla="*/ 3623936 h 362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7115" h="3623936">
                <a:moveTo>
                  <a:pt x="0" y="3623936"/>
                </a:moveTo>
                <a:lnTo>
                  <a:pt x="430" y="3606927"/>
                </a:lnTo>
                <a:cubicBezTo>
                  <a:pt x="96163" y="1718334"/>
                  <a:pt x="1563199" y="191535"/>
                  <a:pt x="3425681" y="2390"/>
                </a:cubicBezTo>
                <a:lnTo>
                  <a:pt x="3457115" y="0"/>
                </a:lnTo>
                <a:lnTo>
                  <a:pt x="3457115" y="3623936"/>
                </a:lnTo>
                <a:lnTo>
                  <a:pt x="0" y="362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F30BC98-C303-1B4E-B766-D253030E6F36}"/>
              </a:ext>
            </a:extLst>
          </p:cNvPr>
          <p:cNvSpPr/>
          <p:nvPr/>
        </p:nvSpPr>
        <p:spPr>
          <a:xfrm rot="5400000">
            <a:off x="8498452" y="4816168"/>
            <a:ext cx="3429454" cy="3594939"/>
          </a:xfrm>
          <a:custGeom>
            <a:avLst/>
            <a:gdLst>
              <a:gd name="connsiteX0" fmla="*/ 0 w 3457115"/>
              <a:gd name="connsiteY0" fmla="*/ 0 h 3623935"/>
              <a:gd name="connsiteX1" fmla="*/ 3457115 w 3457115"/>
              <a:gd name="connsiteY1" fmla="*/ 0 h 3623935"/>
              <a:gd name="connsiteX2" fmla="*/ 3457115 w 3457115"/>
              <a:gd name="connsiteY2" fmla="*/ 3623935 h 3623935"/>
              <a:gd name="connsiteX3" fmla="*/ 3425681 w 3457115"/>
              <a:gd name="connsiteY3" fmla="*/ 3621544 h 3623935"/>
              <a:gd name="connsiteX4" fmla="*/ 430 w 3457115"/>
              <a:gd name="connsiteY4" fmla="*/ 17007 h 3623935"/>
              <a:gd name="connsiteX5" fmla="*/ 0 w 3457115"/>
              <a:gd name="connsiteY5" fmla="*/ 0 h 362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7115" h="3623935">
                <a:moveTo>
                  <a:pt x="0" y="0"/>
                </a:moveTo>
                <a:lnTo>
                  <a:pt x="3457115" y="0"/>
                </a:lnTo>
                <a:lnTo>
                  <a:pt x="3457115" y="3623935"/>
                </a:lnTo>
                <a:lnTo>
                  <a:pt x="3425681" y="3621544"/>
                </a:lnTo>
                <a:cubicBezTo>
                  <a:pt x="1563199" y="3432399"/>
                  <a:pt x="96163" y="1905600"/>
                  <a:pt x="430" y="1700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04DB570-6C5F-8D44-863A-78A7724C6742}"/>
              </a:ext>
            </a:extLst>
          </p:cNvPr>
          <p:cNvSpPr/>
          <p:nvPr/>
        </p:nvSpPr>
        <p:spPr>
          <a:xfrm rot="5400000">
            <a:off x="8311676" y="8771554"/>
            <a:ext cx="3785809" cy="3612137"/>
          </a:xfrm>
          <a:custGeom>
            <a:avLst/>
            <a:gdLst>
              <a:gd name="connsiteX0" fmla="*/ 0 w 3816345"/>
              <a:gd name="connsiteY0" fmla="*/ 3641271 h 3641271"/>
              <a:gd name="connsiteX1" fmla="*/ 0 w 3816345"/>
              <a:gd name="connsiteY1" fmla="*/ 0 h 3641271"/>
              <a:gd name="connsiteX2" fmla="*/ 3816345 w 3816345"/>
              <a:gd name="connsiteY2" fmla="*/ 0 h 3641271"/>
              <a:gd name="connsiteX3" fmla="*/ 3815915 w 3816345"/>
              <a:gd name="connsiteY3" fmla="*/ 17007 h 3641271"/>
              <a:gd name="connsiteX4" fmla="*/ 1 w 3816345"/>
              <a:gd name="connsiteY4" fmla="*/ 3641271 h 3641271"/>
              <a:gd name="connsiteX5" fmla="*/ 0 w 3816345"/>
              <a:gd name="connsiteY5" fmla="*/ 3641271 h 364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6345" h="3641271">
                <a:moveTo>
                  <a:pt x="0" y="3641271"/>
                </a:moveTo>
                <a:lnTo>
                  <a:pt x="0" y="0"/>
                </a:lnTo>
                <a:lnTo>
                  <a:pt x="3816345" y="0"/>
                </a:lnTo>
                <a:lnTo>
                  <a:pt x="3815915" y="17007"/>
                </a:lnTo>
                <a:cubicBezTo>
                  <a:pt x="3713580" y="2035848"/>
                  <a:pt x="2044274" y="3641271"/>
                  <a:pt x="1" y="3641271"/>
                </a:cubicBezTo>
                <a:lnTo>
                  <a:pt x="0" y="364127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1605AF4-78FC-D741-BE42-59E5F44F2C96}"/>
              </a:ext>
            </a:extLst>
          </p:cNvPr>
          <p:cNvSpPr/>
          <p:nvPr/>
        </p:nvSpPr>
        <p:spPr>
          <a:xfrm rot="5400000">
            <a:off x="12280167" y="8771554"/>
            <a:ext cx="3785809" cy="3612138"/>
          </a:xfrm>
          <a:custGeom>
            <a:avLst/>
            <a:gdLst>
              <a:gd name="connsiteX0" fmla="*/ 0 w 3816345"/>
              <a:gd name="connsiteY0" fmla="*/ 3641273 h 3641273"/>
              <a:gd name="connsiteX1" fmla="*/ 0 w 3816345"/>
              <a:gd name="connsiteY1" fmla="*/ 0 h 3641273"/>
              <a:gd name="connsiteX2" fmla="*/ 1 w 3816345"/>
              <a:gd name="connsiteY2" fmla="*/ 0 h 3641273"/>
              <a:gd name="connsiteX3" fmla="*/ 3815915 w 3816345"/>
              <a:gd name="connsiteY3" fmla="*/ 3624264 h 3641273"/>
              <a:gd name="connsiteX4" fmla="*/ 3816345 w 3816345"/>
              <a:gd name="connsiteY4" fmla="*/ 3641273 h 3641273"/>
              <a:gd name="connsiteX5" fmla="*/ 0 w 3816345"/>
              <a:gd name="connsiteY5" fmla="*/ 3641273 h 3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6345" h="3641273">
                <a:moveTo>
                  <a:pt x="0" y="3641273"/>
                </a:moveTo>
                <a:lnTo>
                  <a:pt x="0" y="0"/>
                </a:lnTo>
                <a:lnTo>
                  <a:pt x="1" y="0"/>
                </a:lnTo>
                <a:cubicBezTo>
                  <a:pt x="2044274" y="0"/>
                  <a:pt x="3713580" y="1605423"/>
                  <a:pt x="3815915" y="3624264"/>
                </a:cubicBezTo>
                <a:lnTo>
                  <a:pt x="3816345" y="3641273"/>
                </a:lnTo>
                <a:lnTo>
                  <a:pt x="0" y="36412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A2637-75FA-1344-9E34-CAB133A2424B}"/>
              </a:ext>
            </a:extLst>
          </p:cNvPr>
          <p:cNvSpPr txBox="1"/>
          <p:nvPr/>
        </p:nvSpPr>
        <p:spPr>
          <a:xfrm>
            <a:off x="1597719" y="5091480"/>
            <a:ext cx="7338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069E2C-ADD9-A341-A131-15E527961834}"/>
              </a:ext>
            </a:extLst>
          </p:cNvPr>
          <p:cNvSpPr txBox="1"/>
          <p:nvPr/>
        </p:nvSpPr>
        <p:spPr>
          <a:xfrm>
            <a:off x="1597719" y="10192558"/>
            <a:ext cx="7338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686FD0-EA24-8440-8227-31137542262F}"/>
              </a:ext>
            </a:extLst>
          </p:cNvPr>
          <p:cNvSpPr txBox="1"/>
          <p:nvPr/>
        </p:nvSpPr>
        <p:spPr>
          <a:xfrm>
            <a:off x="15410279" y="5091480"/>
            <a:ext cx="7338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A9F89F-40DE-FD4C-8382-708D246A8851}"/>
              </a:ext>
            </a:extLst>
          </p:cNvPr>
          <p:cNvSpPr txBox="1"/>
          <p:nvPr/>
        </p:nvSpPr>
        <p:spPr>
          <a:xfrm>
            <a:off x="15410279" y="10192558"/>
            <a:ext cx="7338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content.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8930851A-21EE-3C4A-A798-1EF2EDD2575D}"/>
              </a:ext>
            </a:extLst>
          </p:cNvPr>
          <p:cNvSpPr txBox="1"/>
          <p:nvPr/>
        </p:nvSpPr>
        <p:spPr>
          <a:xfrm>
            <a:off x="8861894" y="6676309"/>
            <a:ext cx="314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Quality and Outcomes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4F5C715A-7A28-1B42-AC50-379C287F640E}"/>
              </a:ext>
            </a:extLst>
          </p:cNvPr>
          <p:cNvSpPr txBox="1"/>
          <p:nvPr/>
        </p:nvSpPr>
        <p:spPr>
          <a:xfrm>
            <a:off x="12411114" y="6676309"/>
            <a:ext cx="314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Operational Efficiency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96A105E0-3FEC-0742-B3B1-059C48F000C6}"/>
              </a:ext>
            </a:extLst>
          </p:cNvPr>
          <p:cNvSpPr txBox="1"/>
          <p:nvPr/>
        </p:nvSpPr>
        <p:spPr>
          <a:xfrm>
            <a:off x="8861894" y="9436140"/>
            <a:ext cx="314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Workforce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93A04590-A030-1541-950C-022725A05123}"/>
              </a:ext>
            </a:extLst>
          </p:cNvPr>
          <p:cNvSpPr txBox="1"/>
          <p:nvPr/>
        </p:nvSpPr>
        <p:spPr>
          <a:xfrm>
            <a:off x="12411114" y="9436140"/>
            <a:ext cx="314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Finance and activity</a:t>
            </a:r>
          </a:p>
        </p:txBody>
      </p:sp>
    </p:spTree>
    <p:extLst>
      <p:ext uri="{BB962C8B-B14F-4D97-AF65-F5344CB8AC3E}">
        <p14:creationId xmlns:p14="http://schemas.microsoft.com/office/powerpoint/2010/main" val="390100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5B9CFA43-74BF-814E-A90F-CD2D4F34E156}"/>
              </a:ext>
            </a:extLst>
          </p:cNvPr>
          <p:cNvSpPr/>
          <p:nvPr/>
        </p:nvSpPr>
        <p:spPr>
          <a:xfrm>
            <a:off x="16010886" y="6218898"/>
            <a:ext cx="5921300" cy="6056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AE5860-4DB3-4F43-9973-E2EF439A29B2}"/>
              </a:ext>
            </a:extLst>
          </p:cNvPr>
          <p:cNvSpPr/>
          <p:nvPr/>
        </p:nvSpPr>
        <p:spPr>
          <a:xfrm>
            <a:off x="9228173" y="6218898"/>
            <a:ext cx="5921300" cy="6056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6B1CB-E4B9-3841-A96C-7D96ADF7DD19}"/>
              </a:ext>
            </a:extLst>
          </p:cNvPr>
          <p:cNvSpPr/>
          <p:nvPr/>
        </p:nvSpPr>
        <p:spPr>
          <a:xfrm>
            <a:off x="2445460" y="6218898"/>
            <a:ext cx="5921300" cy="6056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B35E20-77E9-C449-A9B9-41467E219288}"/>
              </a:ext>
            </a:extLst>
          </p:cNvPr>
          <p:cNvSpPr/>
          <p:nvPr/>
        </p:nvSpPr>
        <p:spPr>
          <a:xfrm>
            <a:off x="3825148" y="4628593"/>
            <a:ext cx="3161926" cy="3161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11BB8586-0B80-4544-AFB8-72FBE7FB582C}"/>
              </a:ext>
            </a:extLst>
          </p:cNvPr>
          <p:cNvSpPr txBox="1"/>
          <p:nvPr/>
        </p:nvSpPr>
        <p:spPr>
          <a:xfrm>
            <a:off x="3681170" y="5886390"/>
            <a:ext cx="344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Customer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6F3A94-8923-C247-B9B9-D0C4BDCA47C0}"/>
              </a:ext>
            </a:extLst>
          </p:cNvPr>
          <p:cNvSpPr/>
          <p:nvPr/>
        </p:nvSpPr>
        <p:spPr>
          <a:xfrm>
            <a:off x="10607862" y="4628593"/>
            <a:ext cx="3161926" cy="31619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3E59FB21-B789-AB42-96E4-469DD393354B}"/>
              </a:ext>
            </a:extLst>
          </p:cNvPr>
          <p:cNvSpPr txBox="1"/>
          <p:nvPr/>
        </p:nvSpPr>
        <p:spPr>
          <a:xfrm>
            <a:off x="10463884" y="5886390"/>
            <a:ext cx="344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Company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545D475-7341-8547-A21B-7206C72B451C}"/>
              </a:ext>
            </a:extLst>
          </p:cNvPr>
          <p:cNvSpPr/>
          <p:nvPr/>
        </p:nvSpPr>
        <p:spPr>
          <a:xfrm>
            <a:off x="17390572" y="4628593"/>
            <a:ext cx="3161926" cy="31619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DA063CDA-636C-B249-8751-25099CCDC5A8}"/>
              </a:ext>
            </a:extLst>
          </p:cNvPr>
          <p:cNvSpPr txBox="1"/>
          <p:nvPr/>
        </p:nvSpPr>
        <p:spPr>
          <a:xfrm>
            <a:off x="17246594" y="5886390"/>
            <a:ext cx="344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Competitor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DD31798-F843-D24B-A27C-31C08373A0D6}"/>
              </a:ext>
            </a:extLst>
          </p:cNvPr>
          <p:cNvSpPr/>
          <p:nvPr/>
        </p:nvSpPr>
        <p:spPr>
          <a:xfrm>
            <a:off x="4830658" y="4216712"/>
            <a:ext cx="1150906" cy="11509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671F895-A24E-AD4E-AF33-332D17F86278}"/>
              </a:ext>
            </a:extLst>
          </p:cNvPr>
          <p:cNvSpPr/>
          <p:nvPr/>
        </p:nvSpPr>
        <p:spPr>
          <a:xfrm>
            <a:off x="11613372" y="4216712"/>
            <a:ext cx="1150906" cy="115090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0ED4B5-120C-114C-B282-6CC6C067554E}"/>
              </a:ext>
            </a:extLst>
          </p:cNvPr>
          <p:cNvSpPr/>
          <p:nvPr/>
        </p:nvSpPr>
        <p:spPr>
          <a:xfrm>
            <a:off x="18396082" y="4216712"/>
            <a:ext cx="1150906" cy="115090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6E8B1A-0056-3D48-9CEB-5AA1EA4992C8}"/>
              </a:ext>
            </a:extLst>
          </p:cNvPr>
          <p:cNvSpPr txBox="1"/>
          <p:nvPr/>
        </p:nvSpPr>
        <p:spPr>
          <a:xfrm>
            <a:off x="3068395" y="8263107"/>
            <a:ext cx="46754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  <a:p>
            <a:pPr algn="ct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619271-0D09-A54B-9E2B-8BB7E645581E}"/>
              </a:ext>
            </a:extLst>
          </p:cNvPr>
          <p:cNvSpPr txBox="1"/>
          <p:nvPr/>
        </p:nvSpPr>
        <p:spPr>
          <a:xfrm>
            <a:off x="9851108" y="8263107"/>
            <a:ext cx="46754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  <a:p>
            <a:pPr algn="ct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1DC07E-739F-7644-8568-DA41215B04CA}"/>
              </a:ext>
            </a:extLst>
          </p:cNvPr>
          <p:cNvSpPr txBox="1"/>
          <p:nvPr/>
        </p:nvSpPr>
        <p:spPr>
          <a:xfrm>
            <a:off x="16633825" y="8263107"/>
            <a:ext cx="46754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  <a:p>
            <a:pPr algn="ctr"/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</p:txBody>
      </p:sp>
    </p:spTree>
    <p:extLst>
      <p:ext uri="{BB962C8B-B14F-4D97-AF65-F5344CB8AC3E}">
        <p14:creationId xmlns:p14="http://schemas.microsoft.com/office/powerpoint/2010/main" val="243403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DA4F17-1639-424A-828E-1FB4C3DADE15}"/>
              </a:ext>
            </a:extLst>
          </p:cNvPr>
          <p:cNvSpPr/>
          <p:nvPr/>
        </p:nvSpPr>
        <p:spPr>
          <a:xfrm>
            <a:off x="3435020" y="6989567"/>
            <a:ext cx="4343122" cy="43431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3482FC6-DB0F-BE42-B45F-61D2CB4F29EA}"/>
              </a:ext>
            </a:extLst>
          </p:cNvPr>
          <p:cNvSpPr/>
          <p:nvPr/>
        </p:nvSpPr>
        <p:spPr>
          <a:xfrm>
            <a:off x="16599508" y="6989567"/>
            <a:ext cx="4343122" cy="43431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B1794-FDB8-4C4C-9F78-CAD6A98DCE85}"/>
              </a:ext>
            </a:extLst>
          </p:cNvPr>
          <p:cNvGrpSpPr/>
          <p:nvPr/>
        </p:nvGrpSpPr>
        <p:grpSpPr>
          <a:xfrm>
            <a:off x="7386167" y="8219241"/>
            <a:ext cx="9605316" cy="1883774"/>
            <a:chOff x="8869426" y="8321849"/>
            <a:chExt cx="6638798" cy="3621024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5F482AC2-10AA-2949-9470-E1370451C34A}"/>
                </a:ext>
              </a:extLst>
            </p:cNvPr>
            <p:cNvSpPr/>
            <p:nvPr/>
          </p:nvSpPr>
          <p:spPr>
            <a:xfrm>
              <a:off x="10861228" y="8321849"/>
              <a:ext cx="4646996" cy="3621024"/>
            </a:xfrm>
            <a:prstGeom prst="rightArrow">
              <a:avLst>
                <a:gd name="adj1" fmla="val 64141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DFF319FD-E39A-BC41-B0AF-22143F37900E}"/>
                </a:ext>
              </a:extLst>
            </p:cNvPr>
            <p:cNvSpPr/>
            <p:nvPr/>
          </p:nvSpPr>
          <p:spPr>
            <a:xfrm rot="10800000">
              <a:off x="8869426" y="8321849"/>
              <a:ext cx="4646996" cy="3621024"/>
            </a:xfrm>
            <a:prstGeom prst="rightArrow">
              <a:avLst>
                <a:gd name="adj1" fmla="val 64141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3FD7F203-46C7-8842-B23E-63C5E89116D0}"/>
              </a:ext>
            </a:extLst>
          </p:cNvPr>
          <p:cNvSpPr txBox="1"/>
          <p:nvPr/>
        </p:nvSpPr>
        <p:spPr>
          <a:xfrm>
            <a:off x="10267997" y="6871360"/>
            <a:ext cx="3841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 Perception Gap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07238B57-A1F0-3D47-A8CA-96CBAFA2CD43}"/>
              </a:ext>
            </a:extLst>
          </p:cNvPr>
          <p:cNvSpPr txBox="1"/>
          <p:nvPr/>
        </p:nvSpPr>
        <p:spPr>
          <a:xfrm>
            <a:off x="3437635" y="8055956"/>
            <a:ext cx="422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Seller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50192DF2-6678-F345-94F3-FA120C4989FF}"/>
              </a:ext>
            </a:extLst>
          </p:cNvPr>
          <p:cNvSpPr/>
          <p:nvPr/>
        </p:nvSpPr>
        <p:spPr>
          <a:xfrm>
            <a:off x="3829610" y="8702287"/>
            <a:ext cx="35539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5" name="CuadroTexto 395">
            <a:extLst>
              <a:ext uri="{FF2B5EF4-FFF2-40B4-BE49-F238E27FC236}">
                <a16:creationId xmlns:a16="http://schemas.microsoft.com/office/drawing/2014/main" id="{6384E0A5-2114-064F-887C-05F80CEE05E5}"/>
              </a:ext>
            </a:extLst>
          </p:cNvPr>
          <p:cNvSpPr txBox="1"/>
          <p:nvPr/>
        </p:nvSpPr>
        <p:spPr>
          <a:xfrm>
            <a:off x="16599508" y="8055956"/>
            <a:ext cx="422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Customer</a:t>
            </a: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C33DF82A-93FC-4849-97BC-B81FC1119240}"/>
              </a:ext>
            </a:extLst>
          </p:cNvPr>
          <p:cNvSpPr/>
          <p:nvPr/>
        </p:nvSpPr>
        <p:spPr>
          <a:xfrm>
            <a:off x="16991483" y="8702287"/>
            <a:ext cx="35539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C8C3473-9A62-0F47-8DA3-C3C5ED6BE1BD}"/>
              </a:ext>
            </a:extLst>
          </p:cNvPr>
          <p:cNvSpPr/>
          <p:nvPr/>
        </p:nvSpPr>
        <p:spPr>
          <a:xfrm>
            <a:off x="17854178" y="4522450"/>
            <a:ext cx="1829742" cy="2192940"/>
          </a:xfrm>
          <a:custGeom>
            <a:avLst/>
            <a:gdLst>
              <a:gd name="connsiteX0" fmla="*/ 3501916 w 6312375"/>
              <a:gd name="connsiteY0" fmla="*/ 170 h 7565364"/>
              <a:gd name="connsiteX1" fmla="*/ 4683134 w 6312375"/>
              <a:gd name="connsiteY1" fmla="*/ 232843 h 7565364"/>
              <a:gd name="connsiteX2" fmla="*/ 6221024 w 6312375"/>
              <a:gd name="connsiteY2" fmla="*/ 2011702 h 7565364"/>
              <a:gd name="connsiteX3" fmla="*/ 6279140 w 6312375"/>
              <a:gd name="connsiteY3" fmla="*/ 3121579 h 7565364"/>
              <a:gd name="connsiteX4" fmla="*/ 5905066 w 6312375"/>
              <a:gd name="connsiteY4" fmla="*/ 4172619 h 7565364"/>
              <a:gd name="connsiteX5" fmla="*/ 5512114 w 6312375"/>
              <a:gd name="connsiteY5" fmla="*/ 4899291 h 7565364"/>
              <a:gd name="connsiteX6" fmla="*/ 5333042 w 6312375"/>
              <a:gd name="connsiteY6" fmla="*/ 5676778 h 7565364"/>
              <a:gd name="connsiteX7" fmla="*/ 5484216 w 6312375"/>
              <a:gd name="connsiteY7" fmla="*/ 7356708 h 7565364"/>
              <a:gd name="connsiteX8" fmla="*/ 5551160 w 6312375"/>
              <a:gd name="connsiteY8" fmla="*/ 7565364 h 7565364"/>
              <a:gd name="connsiteX9" fmla="*/ 2173570 w 6312375"/>
              <a:gd name="connsiteY9" fmla="*/ 7565364 h 7565364"/>
              <a:gd name="connsiteX10" fmla="*/ 2188236 w 6312375"/>
              <a:gd name="connsiteY10" fmla="*/ 7346942 h 7565364"/>
              <a:gd name="connsiteX11" fmla="*/ 2186760 w 6312375"/>
              <a:gd name="connsiteY11" fmla="*/ 6795059 h 7565364"/>
              <a:gd name="connsiteX12" fmla="*/ 2085276 w 6312375"/>
              <a:gd name="connsiteY12" fmla="*/ 6427521 h 7565364"/>
              <a:gd name="connsiteX13" fmla="*/ 1838648 w 6312375"/>
              <a:gd name="connsiteY13" fmla="*/ 6286924 h 7565364"/>
              <a:gd name="connsiteX14" fmla="*/ 1524758 w 6312375"/>
              <a:gd name="connsiteY14" fmla="*/ 6268966 h 7565364"/>
              <a:gd name="connsiteX15" fmla="*/ 1087847 w 6312375"/>
              <a:gd name="connsiteY15" fmla="*/ 6232289 h 7565364"/>
              <a:gd name="connsiteX16" fmla="*/ 670408 w 6312375"/>
              <a:gd name="connsiteY16" fmla="*/ 6032855 h 7565364"/>
              <a:gd name="connsiteX17" fmla="*/ 583675 w 6312375"/>
              <a:gd name="connsiteY17" fmla="*/ 5675632 h 7565364"/>
              <a:gd name="connsiteX18" fmla="*/ 633236 w 6312375"/>
              <a:gd name="connsiteY18" fmla="*/ 5412776 h 7565364"/>
              <a:gd name="connsiteX19" fmla="*/ 569514 w 6312375"/>
              <a:gd name="connsiteY19" fmla="*/ 5220984 h 7565364"/>
              <a:gd name="connsiteX20" fmla="*/ 495762 w 6312375"/>
              <a:gd name="connsiteY20" fmla="*/ 5039125 h 7565364"/>
              <a:gd name="connsiteX21" fmla="*/ 564205 w 6312375"/>
              <a:gd name="connsiteY21" fmla="*/ 4934058 h 7565364"/>
              <a:gd name="connsiteX22" fmla="*/ 453871 w 6312375"/>
              <a:gd name="connsiteY22" fmla="*/ 4824409 h 7565364"/>
              <a:gd name="connsiteX23" fmla="*/ 464491 w 6312375"/>
              <a:gd name="connsiteY23" fmla="*/ 4620390 h 7565364"/>
              <a:gd name="connsiteX24" fmla="*/ 452690 w 6312375"/>
              <a:gd name="connsiteY24" fmla="*/ 4396122 h 7565364"/>
              <a:gd name="connsiteX25" fmla="*/ 146471 w 6312375"/>
              <a:gd name="connsiteY25" fmla="*/ 4255907 h 7565364"/>
              <a:gd name="connsiteX26" fmla="*/ 11946 w 6312375"/>
              <a:gd name="connsiteY26" fmla="*/ 4111489 h 7565364"/>
              <a:gd name="connsiteX27" fmla="*/ 158270 w 6312375"/>
              <a:gd name="connsiteY27" fmla="*/ 3700778 h 7565364"/>
              <a:gd name="connsiteX28" fmla="*/ 599016 w 6312375"/>
              <a:gd name="connsiteY28" fmla="*/ 3115848 h 7565364"/>
              <a:gd name="connsiteX29" fmla="*/ 663623 w 6312375"/>
              <a:gd name="connsiteY29" fmla="*/ 2873242 h 7565364"/>
              <a:gd name="connsiteX30" fmla="*/ 575710 w 6312375"/>
              <a:gd name="connsiteY30" fmla="*/ 2607330 h 7565364"/>
              <a:gd name="connsiteX31" fmla="*/ 577185 w 6312375"/>
              <a:gd name="connsiteY31" fmla="*/ 2287165 h 7565364"/>
              <a:gd name="connsiteX32" fmla="*/ 619667 w 6312375"/>
              <a:gd name="connsiteY32" fmla="*/ 2138927 h 7565364"/>
              <a:gd name="connsiteX33" fmla="*/ 1101123 w 6312375"/>
              <a:gd name="connsiteY33" fmla="*/ 927423 h 7565364"/>
              <a:gd name="connsiteX34" fmla="*/ 2772650 w 6312375"/>
              <a:gd name="connsiteY34" fmla="*/ 57478 h 7565364"/>
              <a:gd name="connsiteX35" fmla="*/ 3501916 w 6312375"/>
              <a:gd name="connsiteY35" fmla="*/ 170 h 756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2375" h="7565364">
                <a:moveTo>
                  <a:pt x="3501916" y="170"/>
                </a:moveTo>
                <a:cubicBezTo>
                  <a:pt x="3906964" y="3991"/>
                  <a:pt x="4307882" y="72761"/>
                  <a:pt x="4683134" y="232843"/>
                </a:cubicBezTo>
                <a:cubicBezTo>
                  <a:pt x="5442198" y="556827"/>
                  <a:pt x="6007730" y="1213966"/>
                  <a:pt x="6221024" y="2011702"/>
                </a:cubicBezTo>
                <a:cubicBezTo>
                  <a:pt x="6318966" y="2377331"/>
                  <a:pt x="6337846" y="2753657"/>
                  <a:pt x="6279140" y="3121579"/>
                </a:cubicBezTo>
                <a:cubicBezTo>
                  <a:pt x="6220726" y="3487590"/>
                  <a:pt x="6085908" y="3841756"/>
                  <a:pt x="5905066" y="4172619"/>
                </a:cubicBezTo>
                <a:cubicBezTo>
                  <a:pt x="5773494" y="4414078"/>
                  <a:pt x="5616842" y="4644841"/>
                  <a:pt x="5512114" y="4899291"/>
                </a:cubicBezTo>
                <a:cubicBezTo>
                  <a:pt x="5410336" y="5146864"/>
                  <a:pt x="5359890" y="5409720"/>
                  <a:pt x="5333042" y="5676778"/>
                </a:cubicBezTo>
                <a:cubicBezTo>
                  <a:pt x="5276400" y="6242987"/>
                  <a:pt x="5328450" y="6812849"/>
                  <a:pt x="5484216" y="7356708"/>
                </a:cubicBezTo>
                <a:lnTo>
                  <a:pt x="5551160" y="7565364"/>
                </a:lnTo>
                <a:lnTo>
                  <a:pt x="2173570" y="7565364"/>
                </a:lnTo>
                <a:lnTo>
                  <a:pt x="2188236" y="7346942"/>
                </a:lnTo>
                <a:cubicBezTo>
                  <a:pt x="2196274" y="7163172"/>
                  <a:pt x="2195758" y="6979020"/>
                  <a:pt x="2186760" y="6795059"/>
                </a:cubicBezTo>
                <a:cubicBezTo>
                  <a:pt x="2180270" y="6664778"/>
                  <a:pt x="2167290" y="6529148"/>
                  <a:pt x="2085276" y="6427521"/>
                </a:cubicBezTo>
                <a:cubicBezTo>
                  <a:pt x="2022144" y="6349581"/>
                  <a:pt x="1931576" y="6307173"/>
                  <a:pt x="1838648" y="6286924"/>
                </a:cubicBezTo>
                <a:cubicBezTo>
                  <a:pt x="1738050" y="6265146"/>
                  <a:pt x="1632142" y="6269349"/>
                  <a:pt x="1524758" y="6268966"/>
                </a:cubicBezTo>
                <a:cubicBezTo>
                  <a:pt x="1374892" y="6268585"/>
                  <a:pt x="1229157" y="6257506"/>
                  <a:pt x="1087847" y="6232289"/>
                </a:cubicBezTo>
                <a:cubicBezTo>
                  <a:pt x="935032" y="6205545"/>
                  <a:pt x="775137" y="6159317"/>
                  <a:pt x="670408" y="6032855"/>
                </a:cubicBezTo>
                <a:cubicBezTo>
                  <a:pt x="588691" y="5933903"/>
                  <a:pt x="561844" y="5802475"/>
                  <a:pt x="583675" y="5675632"/>
                </a:cubicBezTo>
                <a:cubicBezTo>
                  <a:pt x="598720" y="5587377"/>
                  <a:pt x="636777" y="5502560"/>
                  <a:pt x="633236" y="5412776"/>
                </a:cubicBezTo>
                <a:cubicBezTo>
                  <a:pt x="630582" y="5345152"/>
                  <a:pt x="604916" y="5279438"/>
                  <a:pt x="569514" y="5220984"/>
                </a:cubicBezTo>
                <a:cubicBezTo>
                  <a:pt x="534114" y="5162147"/>
                  <a:pt x="490156" y="5109041"/>
                  <a:pt x="495762" y="5039125"/>
                </a:cubicBezTo>
                <a:cubicBezTo>
                  <a:pt x="499302" y="4994806"/>
                  <a:pt x="524968" y="4955454"/>
                  <a:pt x="564205" y="4934058"/>
                </a:cubicBezTo>
                <a:cubicBezTo>
                  <a:pt x="511693" y="4917630"/>
                  <a:pt x="470391" y="4876750"/>
                  <a:pt x="453871" y="4824409"/>
                </a:cubicBezTo>
                <a:cubicBezTo>
                  <a:pt x="432630" y="4757166"/>
                  <a:pt x="455050" y="4687632"/>
                  <a:pt x="464491" y="4620390"/>
                </a:cubicBezTo>
                <a:cubicBezTo>
                  <a:pt x="475111" y="4546270"/>
                  <a:pt x="471571" y="4470241"/>
                  <a:pt x="452690" y="4396122"/>
                </a:cubicBezTo>
                <a:lnTo>
                  <a:pt x="146471" y="4255907"/>
                </a:lnTo>
                <a:cubicBezTo>
                  <a:pt x="82158" y="4230310"/>
                  <a:pt x="32891" y="4177585"/>
                  <a:pt x="11946" y="4111489"/>
                </a:cubicBezTo>
                <a:cubicBezTo>
                  <a:pt x="-34371" y="3964779"/>
                  <a:pt x="62393" y="3824182"/>
                  <a:pt x="158270" y="3700778"/>
                </a:cubicBezTo>
                <a:cubicBezTo>
                  <a:pt x="308431" y="3507839"/>
                  <a:pt x="454756" y="3312607"/>
                  <a:pt x="599016" y="3115848"/>
                </a:cubicBezTo>
                <a:cubicBezTo>
                  <a:pt x="650348" y="3045932"/>
                  <a:pt x="674243" y="2959204"/>
                  <a:pt x="663623" y="2873242"/>
                </a:cubicBezTo>
                <a:cubicBezTo>
                  <a:pt x="652118" y="2779638"/>
                  <a:pt x="602261" y="2696731"/>
                  <a:pt x="575710" y="2607330"/>
                </a:cubicBezTo>
                <a:cubicBezTo>
                  <a:pt x="544734" y="2503028"/>
                  <a:pt x="545029" y="2391849"/>
                  <a:pt x="577185" y="2287165"/>
                </a:cubicBezTo>
                <a:cubicBezTo>
                  <a:pt x="591640" y="2237880"/>
                  <a:pt x="605801" y="2188212"/>
                  <a:pt x="619667" y="2138927"/>
                </a:cubicBezTo>
                <a:cubicBezTo>
                  <a:pt x="738556" y="1717136"/>
                  <a:pt x="840924" y="1281208"/>
                  <a:pt x="1101123" y="927423"/>
                </a:cubicBezTo>
                <a:cubicBezTo>
                  <a:pt x="1488176" y="402095"/>
                  <a:pt x="2126872" y="161016"/>
                  <a:pt x="2772650" y="57478"/>
                </a:cubicBezTo>
                <a:cubicBezTo>
                  <a:pt x="3014264" y="18891"/>
                  <a:pt x="3258826" y="-2123"/>
                  <a:pt x="3501916" y="170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D36D5BA-DDB0-404B-8045-A0E7CD8062A1}"/>
              </a:ext>
            </a:extLst>
          </p:cNvPr>
          <p:cNvSpPr/>
          <p:nvPr/>
        </p:nvSpPr>
        <p:spPr>
          <a:xfrm flipH="1">
            <a:off x="4691710" y="4522451"/>
            <a:ext cx="1829740" cy="2192938"/>
          </a:xfrm>
          <a:custGeom>
            <a:avLst/>
            <a:gdLst>
              <a:gd name="connsiteX0" fmla="*/ 3501916 w 6312375"/>
              <a:gd name="connsiteY0" fmla="*/ 170 h 7565364"/>
              <a:gd name="connsiteX1" fmla="*/ 4683134 w 6312375"/>
              <a:gd name="connsiteY1" fmla="*/ 232843 h 7565364"/>
              <a:gd name="connsiteX2" fmla="*/ 6221024 w 6312375"/>
              <a:gd name="connsiteY2" fmla="*/ 2011702 h 7565364"/>
              <a:gd name="connsiteX3" fmla="*/ 6279140 w 6312375"/>
              <a:gd name="connsiteY3" fmla="*/ 3121579 h 7565364"/>
              <a:gd name="connsiteX4" fmla="*/ 5905066 w 6312375"/>
              <a:gd name="connsiteY4" fmla="*/ 4172619 h 7565364"/>
              <a:gd name="connsiteX5" fmla="*/ 5512114 w 6312375"/>
              <a:gd name="connsiteY5" fmla="*/ 4899291 h 7565364"/>
              <a:gd name="connsiteX6" fmla="*/ 5333042 w 6312375"/>
              <a:gd name="connsiteY6" fmla="*/ 5676778 h 7565364"/>
              <a:gd name="connsiteX7" fmla="*/ 5484216 w 6312375"/>
              <a:gd name="connsiteY7" fmla="*/ 7356708 h 7565364"/>
              <a:gd name="connsiteX8" fmla="*/ 5551160 w 6312375"/>
              <a:gd name="connsiteY8" fmla="*/ 7565364 h 7565364"/>
              <a:gd name="connsiteX9" fmla="*/ 2173570 w 6312375"/>
              <a:gd name="connsiteY9" fmla="*/ 7565364 h 7565364"/>
              <a:gd name="connsiteX10" fmla="*/ 2188236 w 6312375"/>
              <a:gd name="connsiteY10" fmla="*/ 7346942 h 7565364"/>
              <a:gd name="connsiteX11" fmla="*/ 2186760 w 6312375"/>
              <a:gd name="connsiteY11" fmla="*/ 6795059 h 7565364"/>
              <a:gd name="connsiteX12" fmla="*/ 2085276 w 6312375"/>
              <a:gd name="connsiteY12" fmla="*/ 6427521 h 7565364"/>
              <a:gd name="connsiteX13" fmla="*/ 1838648 w 6312375"/>
              <a:gd name="connsiteY13" fmla="*/ 6286924 h 7565364"/>
              <a:gd name="connsiteX14" fmla="*/ 1524758 w 6312375"/>
              <a:gd name="connsiteY14" fmla="*/ 6268966 h 7565364"/>
              <a:gd name="connsiteX15" fmla="*/ 1087847 w 6312375"/>
              <a:gd name="connsiteY15" fmla="*/ 6232289 h 7565364"/>
              <a:gd name="connsiteX16" fmla="*/ 670408 w 6312375"/>
              <a:gd name="connsiteY16" fmla="*/ 6032855 h 7565364"/>
              <a:gd name="connsiteX17" fmla="*/ 583675 w 6312375"/>
              <a:gd name="connsiteY17" fmla="*/ 5675632 h 7565364"/>
              <a:gd name="connsiteX18" fmla="*/ 633236 w 6312375"/>
              <a:gd name="connsiteY18" fmla="*/ 5412776 h 7565364"/>
              <a:gd name="connsiteX19" fmla="*/ 569514 w 6312375"/>
              <a:gd name="connsiteY19" fmla="*/ 5220984 h 7565364"/>
              <a:gd name="connsiteX20" fmla="*/ 495762 w 6312375"/>
              <a:gd name="connsiteY20" fmla="*/ 5039125 h 7565364"/>
              <a:gd name="connsiteX21" fmla="*/ 564205 w 6312375"/>
              <a:gd name="connsiteY21" fmla="*/ 4934058 h 7565364"/>
              <a:gd name="connsiteX22" fmla="*/ 453871 w 6312375"/>
              <a:gd name="connsiteY22" fmla="*/ 4824409 h 7565364"/>
              <a:gd name="connsiteX23" fmla="*/ 464491 w 6312375"/>
              <a:gd name="connsiteY23" fmla="*/ 4620390 h 7565364"/>
              <a:gd name="connsiteX24" fmla="*/ 452690 w 6312375"/>
              <a:gd name="connsiteY24" fmla="*/ 4396122 h 7565364"/>
              <a:gd name="connsiteX25" fmla="*/ 146471 w 6312375"/>
              <a:gd name="connsiteY25" fmla="*/ 4255907 h 7565364"/>
              <a:gd name="connsiteX26" fmla="*/ 11946 w 6312375"/>
              <a:gd name="connsiteY26" fmla="*/ 4111489 h 7565364"/>
              <a:gd name="connsiteX27" fmla="*/ 158270 w 6312375"/>
              <a:gd name="connsiteY27" fmla="*/ 3700778 h 7565364"/>
              <a:gd name="connsiteX28" fmla="*/ 599016 w 6312375"/>
              <a:gd name="connsiteY28" fmla="*/ 3115848 h 7565364"/>
              <a:gd name="connsiteX29" fmla="*/ 663623 w 6312375"/>
              <a:gd name="connsiteY29" fmla="*/ 2873242 h 7565364"/>
              <a:gd name="connsiteX30" fmla="*/ 575710 w 6312375"/>
              <a:gd name="connsiteY30" fmla="*/ 2607330 h 7565364"/>
              <a:gd name="connsiteX31" fmla="*/ 577185 w 6312375"/>
              <a:gd name="connsiteY31" fmla="*/ 2287165 h 7565364"/>
              <a:gd name="connsiteX32" fmla="*/ 619667 w 6312375"/>
              <a:gd name="connsiteY32" fmla="*/ 2138927 h 7565364"/>
              <a:gd name="connsiteX33" fmla="*/ 1101123 w 6312375"/>
              <a:gd name="connsiteY33" fmla="*/ 927423 h 7565364"/>
              <a:gd name="connsiteX34" fmla="*/ 2772650 w 6312375"/>
              <a:gd name="connsiteY34" fmla="*/ 57478 h 7565364"/>
              <a:gd name="connsiteX35" fmla="*/ 3501916 w 6312375"/>
              <a:gd name="connsiteY35" fmla="*/ 170 h 756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2375" h="7565364">
                <a:moveTo>
                  <a:pt x="3501916" y="170"/>
                </a:moveTo>
                <a:cubicBezTo>
                  <a:pt x="3906964" y="3991"/>
                  <a:pt x="4307882" y="72761"/>
                  <a:pt x="4683134" y="232843"/>
                </a:cubicBezTo>
                <a:cubicBezTo>
                  <a:pt x="5442198" y="556827"/>
                  <a:pt x="6007730" y="1213966"/>
                  <a:pt x="6221024" y="2011702"/>
                </a:cubicBezTo>
                <a:cubicBezTo>
                  <a:pt x="6318966" y="2377331"/>
                  <a:pt x="6337846" y="2753657"/>
                  <a:pt x="6279140" y="3121579"/>
                </a:cubicBezTo>
                <a:cubicBezTo>
                  <a:pt x="6220726" y="3487590"/>
                  <a:pt x="6085908" y="3841756"/>
                  <a:pt x="5905066" y="4172619"/>
                </a:cubicBezTo>
                <a:cubicBezTo>
                  <a:pt x="5773494" y="4414078"/>
                  <a:pt x="5616842" y="4644841"/>
                  <a:pt x="5512114" y="4899291"/>
                </a:cubicBezTo>
                <a:cubicBezTo>
                  <a:pt x="5410336" y="5146864"/>
                  <a:pt x="5359890" y="5409720"/>
                  <a:pt x="5333042" y="5676778"/>
                </a:cubicBezTo>
                <a:cubicBezTo>
                  <a:pt x="5276400" y="6242987"/>
                  <a:pt x="5328450" y="6812849"/>
                  <a:pt x="5484216" y="7356708"/>
                </a:cubicBezTo>
                <a:lnTo>
                  <a:pt x="5551160" y="7565364"/>
                </a:lnTo>
                <a:lnTo>
                  <a:pt x="2173570" y="7565364"/>
                </a:lnTo>
                <a:lnTo>
                  <a:pt x="2188236" y="7346942"/>
                </a:lnTo>
                <a:cubicBezTo>
                  <a:pt x="2196274" y="7163172"/>
                  <a:pt x="2195758" y="6979020"/>
                  <a:pt x="2186760" y="6795059"/>
                </a:cubicBezTo>
                <a:cubicBezTo>
                  <a:pt x="2180270" y="6664778"/>
                  <a:pt x="2167290" y="6529148"/>
                  <a:pt x="2085276" y="6427521"/>
                </a:cubicBezTo>
                <a:cubicBezTo>
                  <a:pt x="2022144" y="6349581"/>
                  <a:pt x="1931576" y="6307173"/>
                  <a:pt x="1838648" y="6286924"/>
                </a:cubicBezTo>
                <a:cubicBezTo>
                  <a:pt x="1738050" y="6265146"/>
                  <a:pt x="1632142" y="6269349"/>
                  <a:pt x="1524758" y="6268966"/>
                </a:cubicBezTo>
                <a:cubicBezTo>
                  <a:pt x="1374892" y="6268585"/>
                  <a:pt x="1229157" y="6257506"/>
                  <a:pt x="1087847" y="6232289"/>
                </a:cubicBezTo>
                <a:cubicBezTo>
                  <a:pt x="935032" y="6205545"/>
                  <a:pt x="775137" y="6159317"/>
                  <a:pt x="670408" y="6032855"/>
                </a:cubicBezTo>
                <a:cubicBezTo>
                  <a:pt x="588691" y="5933903"/>
                  <a:pt x="561844" y="5802475"/>
                  <a:pt x="583675" y="5675632"/>
                </a:cubicBezTo>
                <a:cubicBezTo>
                  <a:pt x="598720" y="5587377"/>
                  <a:pt x="636777" y="5502560"/>
                  <a:pt x="633236" y="5412776"/>
                </a:cubicBezTo>
                <a:cubicBezTo>
                  <a:pt x="630582" y="5345152"/>
                  <a:pt x="604916" y="5279438"/>
                  <a:pt x="569514" y="5220984"/>
                </a:cubicBezTo>
                <a:cubicBezTo>
                  <a:pt x="534114" y="5162147"/>
                  <a:pt x="490156" y="5109041"/>
                  <a:pt x="495762" y="5039125"/>
                </a:cubicBezTo>
                <a:cubicBezTo>
                  <a:pt x="499302" y="4994806"/>
                  <a:pt x="524968" y="4955454"/>
                  <a:pt x="564205" y="4934058"/>
                </a:cubicBezTo>
                <a:cubicBezTo>
                  <a:pt x="511693" y="4917630"/>
                  <a:pt x="470391" y="4876750"/>
                  <a:pt x="453871" y="4824409"/>
                </a:cubicBezTo>
                <a:cubicBezTo>
                  <a:pt x="432630" y="4757166"/>
                  <a:pt x="455050" y="4687632"/>
                  <a:pt x="464491" y="4620390"/>
                </a:cubicBezTo>
                <a:cubicBezTo>
                  <a:pt x="475111" y="4546270"/>
                  <a:pt x="471571" y="4470241"/>
                  <a:pt x="452690" y="4396122"/>
                </a:cubicBezTo>
                <a:lnTo>
                  <a:pt x="146471" y="4255907"/>
                </a:lnTo>
                <a:cubicBezTo>
                  <a:pt x="82158" y="4230310"/>
                  <a:pt x="32891" y="4177585"/>
                  <a:pt x="11946" y="4111489"/>
                </a:cubicBezTo>
                <a:cubicBezTo>
                  <a:pt x="-34371" y="3964779"/>
                  <a:pt x="62393" y="3824182"/>
                  <a:pt x="158270" y="3700778"/>
                </a:cubicBezTo>
                <a:cubicBezTo>
                  <a:pt x="308431" y="3507839"/>
                  <a:pt x="454756" y="3312607"/>
                  <a:pt x="599016" y="3115848"/>
                </a:cubicBezTo>
                <a:cubicBezTo>
                  <a:pt x="650348" y="3045932"/>
                  <a:pt x="674243" y="2959204"/>
                  <a:pt x="663623" y="2873242"/>
                </a:cubicBezTo>
                <a:cubicBezTo>
                  <a:pt x="652118" y="2779638"/>
                  <a:pt x="602261" y="2696731"/>
                  <a:pt x="575710" y="2607330"/>
                </a:cubicBezTo>
                <a:cubicBezTo>
                  <a:pt x="544734" y="2503028"/>
                  <a:pt x="545029" y="2391849"/>
                  <a:pt x="577185" y="2287165"/>
                </a:cubicBezTo>
                <a:cubicBezTo>
                  <a:pt x="591640" y="2237880"/>
                  <a:pt x="605801" y="2188212"/>
                  <a:pt x="619667" y="2138927"/>
                </a:cubicBezTo>
                <a:cubicBezTo>
                  <a:pt x="738556" y="1717136"/>
                  <a:pt x="840924" y="1281208"/>
                  <a:pt x="1101123" y="927423"/>
                </a:cubicBezTo>
                <a:cubicBezTo>
                  <a:pt x="1488176" y="402095"/>
                  <a:pt x="2126872" y="161016"/>
                  <a:pt x="2772650" y="57478"/>
                </a:cubicBezTo>
                <a:cubicBezTo>
                  <a:pt x="3014264" y="18891"/>
                  <a:pt x="3258826" y="-2123"/>
                  <a:pt x="3501916" y="17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ECD76AF9-6D9C-764C-A6C3-4E575EA66D69}"/>
              </a:ext>
            </a:extLst>
          </p:cNvPr>
          <p:cNvSpPr txBox="1"/>
          <p:nvPr/>
        </p:nvSpPr>
        <p:spPr>
          <a:xfrm>
            <a:off x="3435018" y="11632227"/>
            <a:ext cx="434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 to Sell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50D2B607-8696-B64B-A20F-B35B2871BCEF}"/>
              </a:ext>
            </a:extLst>
          </p:cNvPr>
          <p:cNvSpPr txBox="1"/>
          <p:nvPr/>
        </p:nvSpPr>
        <p:spPr>
          <a:xfrm>
            <a:off x="16540337" y="11632227"/>
            <a:ext cx="434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 to Buy</a:t>
            </a:r>
          </a:p>
        </p:txBody>
      </p:sp>
    </p:spTree>
    <p:extLst>
      <p:ext uri="{BB962C8B-B14F-4D97-AF65-F5344CB8AC3E}">
        <p14:creationId xmlns:p14="http://schemas.microsoft.com/office/powerpoint/2010/main" val="182376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1DCCB30-8241-824B-9C01-ADC53D77150F}"/>
              </a:ext>
            </a:extLst>
          </p:cNvPr>
          <p:cNvSpPr/>
          <p:nvPr/>
        </p:nvSpPr>
        <p:spPr>
          <a:xfrm>
            <a:off x="10126452" y="6937598"/>
            <a:ext cx="2062374" cy="1581505"/>
          </a:xfrm>
          <a:custGeom>
            <a:avLst/>
            <a:gdLst>
              <a:gd name="connsiteX0" fmla="*/ 573723 w 2255919"/>
              <a:gd name="connsiteY0" fmla="*/ 0 h 1729923"/>
              <a:gd name="connsiteX1" fmla="*/ 2227502 w 2255919"/>
              <a:gd name="connsiteY1" fmla="*/ 685018 h 1729923"/>
              <a:gd name="connsiteX2" fmla="*/ 2255919 w 2255919"/>
              <a:gd name="connsiteY2" fmla="*/ 716285 h 1729923"/>
              <a:gd name="connsiteX3" fmla="*/ 2133386 w 2255919"/>
              <a:gd name="connsiteY3" fmla="*/ 851105 h 1729923"/>
              <a:gd name="connsiteX4" fmla="*/ 1704466 w 2255919"/>
              <a:gd name="connsiteY4" fmla="*/ 1643310 h 1729923"/>
              <a:gd name="connsiteX5" fmla="*/ 1682196 w 2255919"/>
              <a:gd name="connsiteY5" fmla="*/ 1729923 h 1729923"/>
              <a:gd name="connsiteX6" fmla="*/ 1560432 w 2255919"/>
              <a:gd name="connsiteY6" fmla="*/ 1698614 h 1729923"/>
              <a:gd name="connsiteX7" fmla="*/ 22270 w 2255919"/>
              <a:gd name="connsiteY7" fmla="*/ 160452 h 1729923"/>
              <a:gd name="connsiteX8" fmla="*/ 0 w 2255919"/>
              <a:gd name="connsiteY8" fmla="*/ 73840 h 1729923"/>
              <a:gd name="connsiteX9" fmla="*/ 102374 w 2255919"/>
              <a:gd name="connsiteY9" fmla="*/ 47516 h 1729923"/>
              <a:gd name="connsiteX10" fmla="*/ 573723 w 2255919"/>
              <a:gd name="connsiteY10" fmla="*/ 0 h 172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5919" h="1729923">
                <a:moveTo>
                  <a:pt x="573723" y="0"/>
                </a:moveTo>
                <a:cubicBezTo>
                  <a:pt x="1219564" y="0"/>
                  <a:pt x="1804263" y="261779"/>
                  <a:pt x="2227502" y="685018"/>
                </a:cubicBezTo>
                <a:lnTo>
                  <a:pt x="2255919" y="716285"/>
                </a:lnTo>
                <a:lnTo>
                  <a:pt x="2133386" y="851105"/>
                </a:lnTo>
                <a:cubicBezTo>
                  <a:pt x="1942732" y="1082123"/>
                  <a:pt x="1795579" y="1350372"/>
                  <a:pt x="1704466" y="1643310"/>
                </a:cubicBezTo>
                <a:lnTo>
                  <a:pt x="1682196" y="1729923"/>
                </a:lnTo>
                <a:lnTo>
                  <a:pt x="1560432" y="1698614"/>
                </a:lnTo>
                <a:cubicBezTo>
                  <a:pt x="828086" y="1470831"/>
                  <a:pt x="250053" y="892798"/>
                  <a:pt x="22270" y="160452"/>
                </a:cubicBezTo>
                <a:lnTo>
                  <a:pt x="0" y="73840"/>
                </a:lnTo>
                <a:lnTo>
                  <a:pt x="102374" y="47516"/>
                </a:lnTo>
                <a:cubicBezTo>
                  <a:pt x="254624" y="16361"/>
                  <a:pt x="412263" y="0"/>
                  <a:pt x="5737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455EABE-31D6-D74B-B4F6-AE4EC5529D26}"/>
              </a:ext>
            </a:extLst>
          </p:cNvPr>
          <p:cNvSpPr/>
          <p:nvPr/>
        </p:nvSpPr>
        <p:spPr>
          <a:xfrm>
            <a:off x="12188826" y="6937598"/>
            <a:ext cx="2062374" cy="1581505"/>
          </a:xfrm>
          <a:custGeom>
            <a:avLst/>
            <a:gdLst>
              <a:gd name="connsiteX0" fmla="*/ 1682196 w 2255919"/>
              <a:gd name="connsiteY0" fmla="*/ 0 h 1729923"/>
              <a:gd name="connsiteX1" fmla="*/ 2153545 w 2255919"/>
              <a:gd name="connsiteY1" fmla="*/ 47516 h 1729923"/>
              <a:gd name="connsiteX2" fmla="*/ 2255919 w 2255919"/>
              <a:gd name="connsiteY2" fmla="*/ 73840 h 1729923"/>
              <a:gd name="connsiteX3" fmla="*/ 2233649 w 2255919"/>
              <a:gd name="connsiteY3" fmla="*/ 160452 h 1729923"/>
              <a:gd name="connsiteX4" fmla="*/ 695487 w 2255919"/>
              <a:gd name="connsiteY4" fmla="*/ 1698614 h 1729923"/>
              <a:gd name="connsiteX5" fmla="*/ 573723 w 2255919"/>
              <a:gd name="connsiteY5" fmla="*/ 1729923 h 1729923"/>
              <a:gd name="connsiteX6" fmla="*/ 551453 w 2255919"/>
              <a:gd name="connsiteY6" fmla="*/ 1643310 h 1729923"/>
              <a:gd name="connsiteX7" fmla="*/ 122533 w 2255919"/>
              <a:gd name="connsiteY7" fmla="*/ 851105 h 1729923"/>
              <a:gd name="connsiteX8" fmla="*/ 0 w 2255919"/>
              <a:gd name="connsiteY8" fmla="*/ 716285 h 1729923"/>
              <a:gd name="connsiteX9" fmla="*/ 28417 w 2255919"/>
              <a:gd name="connsiteY9" fmla="*/ 685018 h 1729923"/>
              <a:gd name="connsiteX10" fmla="*/ 1682196 w 2255919"/>
              <a:gd name="connsiteY10" fmla="*/ 0 h 172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55919" h="1729923">
                <a:moveTo>
                  <a:pt x="1682196" y="0"/>
                </a:moveTo>
                <a:cubicBezTo>
                  <a:pt x="1843656" y="0"/>
                  <a:pt x="2001295" y="16361"/>
                  <a:pt x="2153545" y="47516"/>
                </a:cubicBezTo>
                <a:lnTo>
                  <a:pt x="2255919" y="73840"/>
                </a:lnTo>
                <a:lnTo>
                  <a:pt x="2233649" y="160452"/>
                </a:lnTo>
                <a:cubicBezTo>
                  <a:pt x="2005866" y="892798"/>
                  <a:pt x="1427833" y="1470831"/>
                  <a:pt x="695487" y="1698614"/>
                </a:cubicBezTo>
                <a:lnTo>
                  <a:pt x="573723" y="1729923"/>
                </a:lnTo>
                <a:lnTo>
                  <a:pt x="551453" y="1643310"/>
                </a:lnTo>
                <a:cubicBezTo>
                  <a:pt x="460340" y="1350372"/>
                  <a:pt x="313187" y="1082123"/>
                  <a:pt x="122533" y="851105"/>
                </a:cubicBezTo>
                <a:lnTo>
                  <a:pt x="0" y="716285"/>
                </a:lnTo>
                <a:lnTo>
                  <a:pt x="28417" y="685018"/>
                </a:lnTo>
                <a:cubicBezTo>
                  <a:pt x="451656" y="261779"/>
                  <a:pt x="1036355" y="0"/>
                  <a:pt x="16821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EF25B86-0E6E-B541-873A-06A7EB9D2BA6}"/>
              </a:ext>
            </a:extLst>
          </p:cNvPr>
          <p:cNvSpPr/>
          <p:nvPr/>
        </p:nvSpPr>
        <p:spPr>
          <a:xfrm>
            <a:off x="11588557" y="8519102"/>
            <a:ext cx="1200537" cy="2039945"/>
          </a:xfrm>
          <a:custGeom>
            <a:avLst/>
            <a:gdLst>
              <a:gd name="connsiteX0" fmla="*/ 82878 w 1313202"/>
              <a:gd name="connsiteY0" fmla="*/ 0 h 2231386"/>
              <a:gd name="connsiteX1" fmla="*/ 185252 w 1313202"/>
              <a:gd name="connsiteY1" fmla="*/ 26323 h 2231386"/>
              <a:gd name="connsiteX2" fmla="*/ 656601 w 1313202"/>
              <a:gd name="connsiteY2" fmla="*/ 73839 h 2231386"/>
              <a:gd name="connsiteX3" fmla="*/ 1127950 w 1313202"/>
              <a:gd name="connsiteY3" fmla="*/ 26323 h 2231386"/>
              <a:gd name="connsiteX4" fmla="*/ 1230324 w 1313202"/>
              <a:gd name="connsiteY4" fmla="*/ 0 h 2231386"/>
              <a:gd name="connsiteX5" fmla="*/ 1265686 w 1313202"/>
              <a:gd name="connsiteY5" fmla="*/ 137525 h 2231386"/>
              <a:gd name="connsiteX6" fmla="*/ 1313202 w 1313202"/>
              <a:gd name="connsiteY6" fmla="*/ 608874 h 2231386"/>
              <a:gd name="connsiteX7" fmla="*/ 779134 w 1313202"/>
              <a:gd name="connsiteY7" fmla="*/ 2096566 h 2231386"/>
              <a:gd name="connsiteX8" fmla="*/ 656601 w 1313202"/>
              <a:gd name="connsiteY8" fmla="*/ 2231386 h 2231386"/>
              <a:gd name="connsiteX9" fmla="*/ 534068 w 1313202"/>
              <a:gd name="connsiteY9" fmla="*/ 2096566 h 2231386"/>
              <a:gd name="connsiteX10" fmla="*/ 0 w 1313202"/>
              <a:gd name="connsiteY10" fmla="*/ 608874 h 2231386"/>
              <a:gd name="connsiteX11" fmla="*/ 47516 w 1313202"/>
              <a:gd name="connsiteY11" fmla="*/ 137525 h 2231386"/>
              <a:gd name="connsiteX12" fmla="*/ 82878 w 1313202"/>
              <a:gd name="connsiteY12" fmla="*/ 0 h 223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13202" h="2231386">
                <a:moveTo>
                  <a:pt x="82878" y="0"/>
                </a:moveTo>
                <a:lnTo>
                  <a:pt x="185252" y="26323"/>
                </a:lnTo>
                <a:cubicBezTo>
                  <a:pt x="337502" y="57478"/>
                  <a:pt x="495141" y="73839"/>
                  <a:pt x="656601" y="73839"/>
                </a:cubicBezTo>
                <a:cubicBezTo>
                  <a:pt x="818061" y="73839"/>
                  <a:pt x="975700" y="57478"/>
                  <a:pt x="1127950" y="26323"/>
                </a:cubicBezTo>
                <a:lnTo>
                  <a:pt x="1230324" y="0"/>
                </a:lnTo>
                <a:lnTo>
                  <a:pt x="1265686" y="137525"/>
                </a:lnTo>
                <a:cubicBezTo>
                  <a:pt x="1296841" y="289775"/>
                  <a:pt x="1313202" y="447414"/>
                  <a:pt x="1313202" y="608874"/>
                </a:cubicBezTo>
                <a:cubicBezTo>
                  <a:pt x="1313202" y="1173985"/>
                  <a:pt x="1112778" y="1692284"/>
                  <a:pt x="779134" y="2096566"/>
                </a:cubicBezTo>
                <a:lnTo>
                  <a:pt x="656601" y="2231386"/>
                </a:lnTo>
                <a:lnTo>
                  <a:pt x="534068" y="2096566"/>
                </a:lnTo>
                <a:cubicBezTo>
                  <a:pt x="200424" y="1692284"/>
                  <a:pt x="0" y="1173985"/>
                  <a:pt x="0" y="608874"/>
                </a:cubicBezTo>
                <a:cubicBezTo>
                  <a:pt x="0" y="447414"/>
                  <a:pt x="16361" y="289775"/>
                  <a:pt x="47516" y="137525"/>
                </a:cubicBezTo>
                <a:lnTo>
                  <a:pt x="82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CC9302D-203E-9C4E-93B2-EDBD6326A8BA}"/>
              </a:ext>
            </a:extLst>
          </p:cNvPr>
          <p:cNvSpPr/>
          <p:nvPr/>
        </p:nvSpPr>
        <p:spPr>
          <a:xfrm>
            <a:off x="10050684" y="4310325"/>
            <a:ext cx="4276282" cy="3282105"/>
          </a:xfrm>
          <a:custGeom>
            <a:avLst/>
            <a:gdLst>
              <a:gd name="connsiteX0" fmla="*/ 2338797 w 4677594"/>
              <a:gd name="connsiteY0" fmla="*/ 0 h 3590117"/>
              <a:gd name="connsiteX1" fmla="*/ 4677594 w 4677594"/>
              <a:gd name="connsiteY1" fmla="*/ 2338797 h 3590117"/>
              <a:gd name="connsiteX2" fmla="*/ 4630078 w 4677594"/>
              <a:gd name="connsiteY2" fmla="*/ 2810146 h 3590117"/>
              <a:gd name="connsiteX3" fmla="*/ 4594716 w 4677594"/>
              <a:gd name="connsiteY3" fmla="*/ 2947672 h 3590117"/>
              <a:gd name="connsiteX4" fmla="*/ 4492342 w 4677594"/>
              <a:gd name="connsiteY4" fmla="*/ 2921348 h 3590117"/>
              <a:gd name="connsiteX5" fmla="*/ 4020993 w 4677594"/>
              <a:gd name="connsiteY5" fmla="*/ 2873832 h 3590117"/>
              <a:gd name="connsiteX6" fmla="*/ 2367214 w 4677594"/>
              <a:gd name="connsiteY6" fmla="*/ 3558850 h 3590117"/>
              <a:gd name="connsiteX7" fmla="*/ 2338797 w 4677594"/>
              <a:gd name="connsiteY7" fmla="*/ 3590117 h 3590117"/>
              <a:gd name="connsiteX8" fmla="*/ 2310380 w 4677594"/>
              <a:gd name="connsiteY8" fmla="*/ 3558850 h 3590117"/>
              <a:gd name="connsiteX9" fmla="*/ 656601 w 4677594"/>
              <a:gd name="connsiteY9" fmla="*/ 2873832 h 3590117"/>
              <a:gd name="connsiteX10" fmla="*/ 185252 w 4677594"/>
              <a:gd name="connsiteY10" fmla="*/ 2921348 h 3590117"/>
              <a:gd name="connsiteX11" fmla="*/ 82878 w 4677594"/>
              <a:gd name="connsiteY11" fmla="*/ 2947672 h 3590117"/>
              <a:gd name="connsiteX12" fmla="*/ 47516 w 4677594"/>
              <a:gd name="connsiteY12" fmla="*/ 2810146 h 3590117"/>
              <a:gd name="connsiteX13" fmla="*/ 0 w 4677594"/>
              <a:gd name="connsiteY13" fmla="*/ 2338797 h 3590117"/>
              <a:gd name="connsiteX14" fmla="*/ 2338797 w 4677594"/>
              <a:gd name="connsiteY14" fmla="*/ 0 h 359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77594" h="3590117">
                <a:moveTo>
                  <a:pt x="2338797" y="0"/>
                </a:moveTo>
                <a:cubicBezTo>
                  <a:pt x="3630479" y="0"/>
                  <a:pt x="4677594" y="1047115"/>
                  <a:pt x="4677594" y="2338797"/>
                </a:cubicBezTo>
                <a:cubicBezTo>
                  <a:pt x="4677594" y="2500257"/>
                  <a:pt x="4661233" y="2657896"/>
                  <a:pt x="4630078" y="2810146"/>
                </a:cubicBezTo>
                <a:lnTo>
                  <a:pt x="4594716" y="2947672"/>
                </a:lnTo>
                <a:lnTo>
                  <a:pt x="4492342" y="2921348"/>
                </a:lnTo>
                <a:cubicBezTo>
                  <a:pt x="4340092" y="2890193"/>
                  <a:pt x="4182453" y="2873832"/>
                  <a:pt x="4020993" y="2873832"/>
                </a:cubicBezTo>
                <a:cubicBezTo>
                  <a:pt x="3375152" y="2873832"/>
                  <a:pt x="2790453" y="3135611"/>
                  <a:pt x="2367214" y="3558850"/>
                </a:cubicBezTo>
                <a:lnTo>
                  <a:pt x="2338797" y="3590117"/>
                </a:lnTo>
                <a:lnTo>
                  <a:pt x="2310380" y="3558850"/>
                </a:lnTo>
                <a:cubicBezTo>
                  <a:pt x="1887141" y="3135611"/>
                  <a:pt x="1302442" y="2873832"/>
                  <a:pt x="656601" y="2873832"/>
                </a:cubicBezTo>
                <a:cubicBezTo>
                  <a:pt x="495141" y="2873832"/>
                  <a:pt x="337502" y="2890193"/>
                  <a:pt x="185252" y="2921348"/>
                </a:cubicBezTo>
                <a:lnTo>
                  <a:pt x="82878" y="2947672"/>
                </a:lnTo>
                <a:lnTo>
                  <a:pt x="47516" y="2810146"/>
                </a:lnTo>
                <a:cubicBezTo>
                  <a:pt x="16361" y="2657896"/>
                  <a:pt x="0" y="2500257"/>
                  <a:pt x="0" y="2338797"/>
                </a:cubicBezTo>
                <a:cubicBezTo>
                  <a:pt x="0" y="1047115"/>
                  <a:pt x="1047115" y="0"/>
                  <a:pt x="2338797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16008939-0B7B-BA44-BDFA-DEBE841B747E}"/>
              </a:ext>
            </a:extLst>
          </p:cNvPr>
          <p:cNvSpPr/>
          <p:nvPr/>
        </p:nvSpPr>
        <p:spPr>
          <a:xfrm>
            <a:off x="8512812" y="7005102"/>
            <a:ext cx="3676014" cy="4208777"/>
          </a:xfrm>
          <a:custGeom>
            <a:avLst/>
            <a:gdLst>
              <a:gd name="connsiteX0" fmla="*/ 1765074 w 4020993"/>
              <a:gd name="connsiteY0" fmla="*/ 0 h 4603754"/>
              <a:gd name="connsiteX1" fmla="*/ 1787344 w 4020993"/>
              <a:gd name="connsiteY1" fmla="*/ 86612 h 4603754"/>
              <a:gd name="connsiteX2" fmla="*/ 3325506 w 4020993"/>
              <a:gd name="connsiteY2" fmla="*/ 1624774 h 4603754"/>
              <a:gd name="connsiteX3" fmla="*/ 3447270 w 4020993"/>
              <a:gd name="connsiteY3" fmla="*/ 1656083 h 4603754"/>
              <a:gd name="connsiteX4" fmla="*/ 3411908 w 4020993"/>
              <a:gd name="connsiteY4" fmla="*/ 1793608 h 4603754"/>
              <a:gd name="connsiteX5" fmla="*/ 3364392 w 4020993"/>
              <a:gd name="connsiteY5" fmla="*/ 2264957 h 4603754"/>
              <a:gd name="connsiteX6" fmla="*/ 3898460 w 4020993"/>
              <a:gd name="connsiteY6" fmla="*/ 3752649 h 4603754"/>
              <a:gd name="connsiteX7" fmla="*/ 4020993 w 4020993"/>
              <a:gd name="connsiteY7" fmla="*/ 3887469 h 4603754"/>
              <a:gd name="connsiteX8" fmla="*/ 3992576 w 4020993"/>
              <a:gd name="connsiteY8" fmla="*/ 3918736 h 4603754"/>
              <a:gd name="connsiteX9" fmla="*/ 2338797 w 4020993"/>
              <a:gd name="connsiteY9" fmla="*/ 4603754 h 4603754"/>
              <a:gd name="connsiteX10" fmla="*/ 0 w 4020993"/>
              <a:gd name="connsiteY10" fmla="*/ 2264957 h 4603754"/>
              <a:gd name="connsiteX11" fmla="*/ 1643310 w 4020993"/>
              <a:gd name="connsiteY11" fmla="*/ 31308 h 4603754"/>
              <a:gd name="connsiteX12" fmla="*/ 1765074 w 4020993"/>
              <a:gd name="connsiteY12" fmla="*/ 0 h 460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20993" h="4603754">
                <a:moveTo>
                  <a:pt x="1765074" y="0"/>
                </a:moveTo>
                <a:lnTo>
                  <a:pt x="1787344" y="86612"/>
                </a:lnTo>
                <a:cubicBezTo>
                  <a:pt x="2015127" y="818958"/>
                  <a:pt x="2593160" y="1396991"/>
                  <a:pt x="3325506" y="1624774"/>
                </a:cubicBezTo>
                <a:lnTo>
                  <a:pt x="3447270" y="1656083"/>
                </a:lnTo>
                <a:lnTo>
                  <a:pt x="3411908" y="1793608"/>
                </a:lnTo>
                <a:cubicBezTo>
                  <a:pt x="3380753" y="1945858"/>
                  <a:pt x="3364392" y="2103497"/>
                  <a:pt x="3364392" y="2264957"/>
                </a:cubicBezTo>
                <a:cubicBezTo>
                  <a:pt x="3364392" y="2830068"/>
                  <a:pt x="3564816" y="3348367"/>
                  <a:pt x="3898460" y="3752649"/>
                </a:cubicBezTo>
                <a:lnTo>
                  <a:pt x="4020993" y="3887469"/>
                </a:lnTo>
                <a:lnTo>
                  <a:pt x="3992576" y="3918736"/>
                </a:lnTo>
                <a:cubicBezTo>
                  <a:pt x="3569337" y="4341975"/>
                  <a:pt x="2984638" y="4603754"/>
                  <a:pt x="2338797" y="4603754"/>
                </a:cubicBezTo>
                <a:cubicBezTo>
                  <a:pt x="1047115" y="4603754"/>
                  <a:pt x="0" y="3556639"/>
                  <a:pt x="0" y="2264957"/>
                </a:cubicBezTo>
                <a:cubicBezTo>
                  <a:pt x="0" y="1215465"/>
                  <a:pt x="691260" y="327426"/>
                  <a:pt x="1643310" y="31308"/>
                </a:cubicBezTo>
                <a:lnTo>
                  <a:pt x="1765074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A7727325-6F42-744D-B7AD-BF6437B9A9D3}"/>
              </a:ext>
            </a:extLst>
          </p:cNvPr>
          <p:cNvSpPr/>
          <p:nvPr/>
        </p:nvSpPr>
        <p:spPr>
          <a:xfrm>
            <a:off x="12188826" y="7005102"/>
            <a:ext cx="3676014" cy="4208777"/>
          </a:xfrm>
          <a:custGeom>
            <a:avLst/>
            <a:gdLst>
              <a:gd name="connsiteX0" fmla="*/ 2255919 w 4020993"/>
              <a:gd name="connsiteY0" fmla="*/ 0 h 4603754"/>
              <a:gd name="connsiteX1" fmla="*/ 2377683 w 4020993"/>
              <a:gd name="connsiteY1" fmla="*/ 31308 h 4603754"/>
              <a:gd name="connsiteX2" fmla="*/ 4020993 w 4020993"/>
              <a:gd name="connsiteY2" fmla="*/ 2264957 h 4603754"/>
              <a:gd name="connsiteX3" fmla="*/ 1682196 w 4020993"/>
              <a:gd name="connsiteY3" fmla="*/ 4603754 h 4603754"/>
              <a:gd name="connsiteX4" fmla="*/ 28417 w 4020993"/>
              <a:gd name="connsiteY4" fmla="*/ 3918736 h 4603754"/>
              <a:gd name="connsiteX5" fmla="*/ 0 w 4020993"/>
              <a:gd name="connsiteY5" fmla="*/ 3887469 h 4603754"/>
              <a:gd name="connsiteX6" fmla="*/ 122533 w 4020993"/>
              <a:gd name="connsiteY6" fmla="*/ 3752649 h 4603754"/>
              <a:gd name="connsiteX7" fmla="*/ 656601 w 4020993"/>
              <a:gd name="connsiteY7" fmla="*/ 2264957 h 4603754"/>
              <a:gd name="connsiteX8" fmla="*/ 609085 w 4020993"/>
              <a:gd name="connsiteY8" fmla="*/ 1793608 h 4603754"/>
              <a:gd name="connsiteX9" fmla="*/ 573723 w 4020993"/>
              <a:gd name="connsiteY9" fmla="*/ 1656083 h 4603754"/>
              <a:gd name="connsiteX10" fmla="*/ 695487 w 4020993"/>
              <a:gd name="connsiteY10" fmla="*/ 1624774 h 4603754"/>
              <a:gd name="connsiteX11" fmla="*/ 2233649 w 4020993"/>
              <a:gd name="connsiteY11" fmla="*/ 86612 h 4603754"/>
              <a:gd name="connsiteX12" fmla="*/ 2255919 w 4020993"/>
              <a:gd name="connsiteY12" fmla="*/ 0 h 460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20993" h="4603754">
                <a:moveTo>
                  <a:pt x="2255919" y="0"/>
                </a:moveTo>
                <a:lnTo>
                  <a:pt x="2377683" y="31308"/>
                </a:lnTo>
                <a:cubicBezTo>
                  <a:pt x="3329733" y="327426"/>
                  <a:pt x="4020993" y="1215465"/>
                  <a:pt x="4020993" y="2264957"/>
                </a:cubicBezTo>
                <a:cubicBezTo>
                  <a:pt x="4020993" y="3556639"/>
                  <a:pt x="2973878" y="4603754"/>
                  <a:pt x="1682196" y="4603754"/>
                </a:cubicBezTo>
                <a:cubicBezTo>
                  <a:pt x="1036355" y="4603754"/>
                  <a:pt x="451656" y="4341975"/>
                  <a:pt x="28417" y="3918736"/>
                </a:cubicBezTo>
                <a:lnTo>
                  <a:pt x="0" y="3887469"/>
                </a:lnTo>
                <a:lnTo>
                  <a:pt x="122533" y="3752649"/>
                </a:lnTo>
                <a:cubicBezTo>
                  <a:pt x="456177" y="3348367"/>
                  <a:pt x="656601" y="2830068"/>
                  <a:pt x="656601" y="2264957"/>
                </a:cubicBezTo>
                <a:cubicBezTo>
                  <a:pt x="656601" y="2103497"/>
                  <a:pt x="640240" y="1945858"/>
                  <a:pt x="609085" y="1793608"/>
                </a:cubicBezTo>
                <a:lnTo>
                  <a:pt x="573723" y="1656083"/>
                </a:lnTo>
                <a:lnTo>
                  <a:pt x="695487" y="1624774"/>
                </a:lnTo>
                <a:cubicBezTo>
                  <a:pt x="1427833" y="1396991"/>
                  <a:pt x="2005866" y="818958"/>
                  <a:pt x="2233649" y="86612"/>
                </a:cubicBezTo>
                <a:lnTo>
                  <a:pt x="225591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F99BC3D-2E4A-1F4C-AD93-A70C357BBAE1}"/>
              </a:ext>
            </a:extLst>
          </p:cNvPr>
          <p:cNvSpPr/>
          <p:nvPr/>
        </p:nvSpPr>
        <p:spPr>
          <a:xfrm>
            <a:off x="11664324" y="7592430"/>
            <a:ext cx="1049001" cy="994177"/>
          </a:xfrm>
          <a:custGeom>
            <a:avLst/>
            <a:gdLst>
              <a:gd name="connsiteX0" fmla="*/ 573723 w 1147446"/>
              <a:gd name="connsiteY0" fmla="*/ 0 h 1087477"/>
              <a:gd name="connsiteX1" fmla="*/ 696256 w 1147446"/>
              <a:gd name="connsiteY1" fmla="*/ 134820 h 1087477"/>
              <a:gd name="connsiteX2" fmla="*/ 1125176 w 1147446"/>
              <a:gd name="connsiteY2" fmla="*/ 927025 h 1087477"/>
              <a:gd name="connsiteX3" fmla="*/ 1147446 w 1147446"/>
              <a:gd name="connsiteY3" fmla="*/ 1013638 h 1087477"/>
              <a:gd name="connsiteX4" fmla="*/ 1045072 w 1147446"/>
              <a:gd name="connsiteY4" fmla="*/ 1039961 h 1087477"/>
              <a:gd name="connsiteX5" fmla="*/ 573723 w 1147446"/>
              <a:gd name="connsiteY5" fmla="*/ 1087477 h 1087477"/>
              <a:gd name="connsiteX6" fmla="*/ 102374 w 1147446"/>
              <a:gd name="connsiteY6" fmla="*/ 1039961 h 1087477"/>
              <a:gd name="connsiteX7" fmla="*/ 0 w 1147446"/>
              <a:gd name="connsiteY7" fmla="*/ 1013638 h 1087477"/>
              <a:gd name="connsiteX8" fmla="*/ 22270 w 1147446"/>
              <a:gd name="connsiteY8" fmla="*/ 927025 h 1087477"/>
              <a:gd name="connsiteX9" fmla="*/ 451190 w 1147446"/>
              <a:gd name="connsiteY9" fmla="*/ 134820 h 1087477"/>
              <a:gd name="connsiteX10" fmla="*/ 573723 w 1147446"/>
              <a:gd name="connsiteY10" fmla="*/ 0 h 108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7446" h="1087477">
                <a:moveTo>
                  <a:pt x="573723" y="0"/>
                </a:moveTo>
                <a:lnTo>
                  <a:pt x="696256" y="134820"/>
                </a:lnTo>
                <a:cubicBezTo>
                  <a:pt x="886910" y="365838"/>
                  <a:pt x="1034063" y="634087"/>
                  <a:pt x="1125176" y="927025"/>
                </a:cubicBezTo>
                <a:lnTo>
                  <a:pt x="1147446" y="1013638"/>
                </a:lnTo>
                <a:lnTo>
                  <a:pt x="1045072" y="1039961"/>
                </a:lnTo>
                <a:cubicBezTo>
                  <a:pt x="892822" y="1071116"/>
                  <a:pt x="735183" y="1087477"/>
                  <a:pt x="573723" y="1087477"/>
                </a:cubicBezTo>
                <a:cubicBezTo>
                  <a:pt x="412263" y="1087477"/>
                  <a:pt x="254624" y="1071116"/>
                  <a:pt x="102374" y="1039961"/>
                </a:cubicBezTo>
                <a:lnTo>
                  <a:pt x="0" y="1013638"/>
                </a:lnTo>
                <a:lnTo>
                  <a:pt x="22270" y="927025"/>
                </a:lnTo>
                <a:cubicBezTo>
                  <a:pt x="113383" y="634087"/>
                  <a:pt x="260536" y="365838"/>
                  <a:pt x="451190" y="134820"/>
                </a:cubicBezTo>
                <a:lnTo>
                  <a:pt x="573723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26F78140-256B-2A44-BADC-B032893DCD4D}"/>
              </a:ext>
            </a:extLst>
          </p:cNvPr>
          <p:cNvSpPr txBox="1"/>
          <p:nvPr/>
        </p:nvSpPr>
        <p:spPr>
          <a:xfrm>
            <a:off x="10611875" y="5428308"/>
            <a:ext cx="3153901" cy="59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Customer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9C707BF1-38E6-1847-94D8-119E6E9F3574}"/>
              </a:ext>
            </a:extLst>
          </p:cNvPr>
          <p:cNvSpPr txBox="1"/>
          <p:nvPr/>
        </p:nvSpPr>
        <p:spPr>
          <a:xfrm>
            <a:off x="12674247" y="8846635"/>
            <a:ext cx="3153901" cy="59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Company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C0B8B76E-5DF4-C24B-A3DD-585CE8DD80A3}"/>
              </a:ext>
            </a:extLst>
          </p:cNvPr>
          <p:cNvSpPr txBox="1"/>
          <p:nvPr/>
        </p:nvSpPr>
        <p:spPr>
          <a:xfrm>
            <a:off x="8530326" y="8846635"/>
            <a:ext cx="3153901" cy="59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Competitor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3CCE93CE-4167-AE4D-8D0C-E98FC912F489}"/>
              </a:ext>
            </a:extLst>
          </p:cNvPr>
          <p:cNvSpPr txBox="1"/>
          <p:nvPr/>
        </p:nvSpPr>
        <p:spPr>
          <a:xfrm>
            <a:off x="8549503" y="12172009"/>
            <a:ext cx="72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 Proposition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8EC13B-E0BE-464D-9AD5-FF65239121BF}"/>
              </a:ext>
            </a:extLst>
          </p:cNvPr>
          <p:cNvCxnSpPr/>
          <p:nvPr/>
        </p:nvCxnSpPr>
        <p:spPr>
          <a:xfrm>
            <a:off x="12188825" y="8229600"/>
            <a:ext cx="0" cy="36576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B7CF3-922A-A544-B83A-EC6D6E48E1CF}"/>
              </a:ext>
            </a:extLst>
          </p:cNvPr>
          <p:cNvSpPr txBox="1"/>
          <p:nvPr/>
        </p:nvSpPr>
        <p:spPr>
          <a:xfrm>
            <a:off x="14744685" y="5246693"/>
            <a:ext cx="7338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12A59A-FF94-EC43-803C-C96ECD37A722}"/>
              </a:ext>
            </a:extLst>
          </p:cNvPr>
          <p:cNvSpPr txBox="1"/>
          <p:nvPr/>
        </p:nvSpPr>
        <p:spPr>
          <a:xfrm>
            <a:off x="16299165" y="8675693"/>
            <a:ext cx="7338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037DF7-D80D-1341-B8FA-1F9013834E60}"/>
              </a:ext>
            </a:extLst>
          </p:cNvPr>
          <p:cNvSpPr txBox="1"/>
          <p:nvPr/>
        </p:nvSpPr>
        <p:spPr>
          <a:xfrm>
            <a:off x="740425" y="8675693"/>
            <a:ext cx="7338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205780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A72AB8-0FC0-E545-9DA5-D1F8FFFBC925}"/>
              </a:ext>
            </a:extLst>
          </p:cNvPr>
          <p:cNvSpPr/>
          <p:nvPr/>
        </p:nvSpPr>
        <p:spPr>
          <a:xfrm>
            <a:off x="8832850" y="5156656"/>
            <a:ext cx="6711950" cy="67119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6D4AEE-D122-1746-B2AE-BDBF02DDCFAA}"/>
              </a:ext>
            </a:extLst>
          </p:cNvPr>
          <p:cNvSpPr/>
          <p:nvPr/>
        </p:nvSpPr>
        <p:spPr>
          <a:xfrm>
            <a:off x="7251888" y="4715679"/>
            <a:ext cx="3161926" cy="3161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88031F-77FE-1046-8FE4-68CC2C0EA00E}"/>
              </a:ext>
            </a:extLst>
          </p:cNvPr>
          <p:cNvSpPr/>
          <p:nvPr/>
        </p:nvSpPr>
        <p:spPr>
          <a:xfrm>
            <a:off x="13963837" y="4715679"/>
            <a:ext cx="3161926" cy="31619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2CA46C-2F1B-F44B-A5F1-E18A01CAE60B}"/>
              </a:ext>
            </a:extLst>
          </p:cNvPr>
          <p:cNvSpPr/>
          <p:nvPr/>
        </p:nvSpPr>
        <p:spPr>
          <a:xfrm>
            <a:off x="7251888" y="9009643"/>
            <a:ext cx="3161926" cy="31619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A830C4-ED7A-0C44-B3B3-2E83E481B0ED}"/>
              </a:ext>
            </a:extLst>
          </p:cNvPr>
          <p:cNvSpPr/>
          <p:nvPr/>
        </p:nvSpPr>
        <p:spPr>
          <a:xfrm>
            <a:off x="13963837" y="9009643"/>
            <a:ext cx="3161926" cy="31619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C731E8B5-97EC-7F48-BE40-6E01AC36B137}"/>
              </a:ext>
            </a:extLst>
          </p:cNvPr>
          <p:cNvSpPr txBox="1"/>
          <p:nvPr/>
        </p:nvSpPr>
        <p:spPr>
          <a:xfrm>
            <a:off x="10413814" y="7541940"/>
            <a:ext cx="3550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 Perception Gaps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35E93407-076E-2A4E-9BE3-3781F4D845D4}"/>
              </a:ext>
            </a:extLst>
          </p:cNvPr>
          <p:cNvSpPr txBox="1"/>
          <p:nvPr/>
        </p:nvSpPr>
        <p:spPr>
          <a:xfrm>
            <a:off x="7251887" y="5833665"/>
            <a:ext cx="314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Quality and Outcomes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4F2B63D2-1537-9A43-B914-8EC862E7E516}"/>
              </a:ext>
            </a:extLst>
          </p:cNvPr>
          <p:cNvSpPr txBox="1"/>
          <p:nvPr/>
        </p:nvSpPr>
        <p:spPr>
          <a:xfrm>
            <a:off x="13963836" y="5833665"/>
            <a:ext cx="314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Operational Efficiency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9B1EE922-CEFC-A047-98FB-A5EDBC9D6069}"/>
              </a:ext>
            </a:extLst>
          </p:cNvPr>
          <p:cNvSpPr txBox="1"/>
          <p:nvPr/>
        </p:nvSpPr>
        <p:spPr>
          <a:xfrm>
            <a:off x="7251887" y="10328996"/>
            <a:ext cx="314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Workforce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0304D60E-C06D-8C49-BDF1-66921C839552}"/>
              </a:ext>
            </a:extLst>
          </p:cNvPr>
          <p:cNvSpPr txBox="1"/>
          <p:nvPr/>
        </p:nvSpPr>
        <p:spPr>
          <a:xfrm>
            <a:off x="13963836" y="10162510"/>
            <a:ext cx="314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Finance and activity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6843D5-F34A-8747-AAFC-767F8EC962E4}"/>
              </a:ext>
            </a:extLst>
          </p:cNvPr>
          <p:cNvSpPr txBox="1"/>
          <p:nvPr/>
        </p:nvSpPr>
        <p:spPr>
          <a:xfrm>
            <a:off x="1969523" y="5604144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268B0D-4E96-E845-85EA-7EB3C66BAC28}"/>
              </a:ext>
            </a:extLst>
          </p:cNvPr>
          <p:cNvSpPr txBox="1"/>
          <p:nvPr/>
        </p:nvSpPr>
        <p:spPr>
          <a:xfrm>
            <a:off x="17516187" y="5604144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2EF188-46BE-874B-9293-0B4A487EB9C6}"/>
              </a:ext>
            </a:extLst>
          </p:cNvPr>
          <p:cNvSpPr txBox="1"/>
          <p:nvPr/>
        </p:nvSpPr>
        <p:spPr>
          <a:xfrm>
            <a:off x="1969523" y="10009890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EE770E-0B66-714D-88CF-9CD196FCA460}"/>
              </a:ext>
            </a:extLst>
          </p:cNvPr>
          <p:cNvSpPr txBox="1"/>
          <p:nvPr/>
        </p:nvSpPr>
        <p:spPr>
          <a:xfrm>
            <a:off x="17516187" y="10009890"/>
            <a:ext cx="4891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120920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2749D3-7D3D-A54C-B323-B26205D3A677}"/>
              </a:ext>
            </a:extLst>
          </p:cNvPr>
          <p:cNvSpPr/>
          <p:nvPr/>
        </p:nvSpPr>
        <p:spPr>
          <a:xfrm>
            <a:off x="10221479" y="4461164"/>
            <a:ext cx="3934691" cy="5209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395">
            <a:extLst>
              <a:ext uri="{FF2B5EF4-FFF2-40B4-BE49-F238E27FC236}">
                <a16:creationId xmlns:a16="http://schemas.microsoft.com/office/drawing/2014/main" id="{CD923B32-871B-FD4D-A846-D88942633B97}"/>
              </a:ext>
            </a:extLst>
          </p:cNvPr>
          <p:cNvSpPr txBox="1"/>
          <p:nvPr/>
        </p:nvSpPr>
        <p:spPr>
          <a:xfrm>
            <a:off x="10618218" y="4909787"/>
            <a:ext cx="314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 Propositions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B6EDEC-A82D-664F-84C2-1EA01D081706}"/>
              </a:ext>
            </a:extLst>
          </p:cNvPr>
          <p:cNvSpPr/>
          <p:nvPr/>
        </p:nvSpPr>
        <p:spPr>
          <a:xfrm>
            <a:off x="12287672" y="9827232"/>
            <a:ext cx="10083324" cy="2343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0345D5-8222-A844-8DDD-EB0FFF1B91BD}"/>
              </a:ext>
            </a:extLst>
          </p:cNvPr>
          <p:cNvSpPr/>
          <p:nvPr/>
        </p:nvSpPr>
        <p:spPr>
          <a:xfrm>
            <a:off x="2006653" y="9827232"/>
            <a:ext cx="10083326" cy="23435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407F28-19A3-1F44-B83F-A90797CD94D4}"/>
              </a:ext>
            </a:extLst>
          </p:cNvPr>
          <p:cNvSpPr/>
          <p:nvPr/>
        </p:nvSpPr>
        <p:spPr>
          <a:xfrm>
            <a:off x="14328892" y="4461164"/>
            <a:ext cx="3934691" cy="252217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75A20F-53CD-E845-AA05-567A0E8C85C3}"/>
              </a:ext>
            </a:extLst>
          </p:cNvPr>
          <p:cNvSpPr/>
          <p:nvPr/>
        </p:nvSpPr>
        <p:spPr>
          <a:xfrm>
            <a:off x="14328892" y="7148297"/>
            <a:ext cx="3934691" cy="252217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A193B9-73BD-0F45-8A98-65C1225BAEF8}"/>
              </a:ext>
            </a:extLst>
          </p:cNvPr>
          <p:cNvSpPr/>
          <p:nvPr/>
        </p:nvSpPr>
        <p:spPr>
          <a:xfrm>
            <a:off x="18436305" y="4461164"/>
            <a:ext cx="3934691" cy="52093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70C7C9-6C39-5A4F-90EC-5F3E80920A2A}"/>
              </a:ext>
            </a:extLst>
          </p:cNvPr>
          <p:cNvSpPr/>
          <p:nvPr/>
        </p:nvSpPr>
        <p:spPr>
          <a:xfrm>
            <a:off x="6114066" y="4461164"/>
            <a:ext cx="3934691" cy="252217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62267C-EBAB-D047-9855-DEA1F4647FF3}"/>
              </a:ext>
            </a:extLst>
          </p:cNvPr>
          <p:cNvSpPr/>
          <p:nvPr/>
        </p:nvSpPr>
        <p:spPr>
          <a:xfrm>
            <a:off x="6114066" y="7148297"/>
            <a:ext cx="3934691" cy="2522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101B69-99B9-8F48-B21A-FFB228B0006F}"/>
              </a:ext>
            </a:extLst>
          </p:cNvPr>
          <p:cNvSpPr/>
          <p:nvPr/>
        </p:nvSpPr>
        <p:spPr>
          <a:xfrm>
            <a:off x="2006653" y="4461164"/>
            <a:ext cx="3934691" cy="52093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C4781DF3-C32F-2846-9E74-A4D92B3A5271}"/>
              </a:ext>
            </a:extLst>
          </p:cNvPr>
          <p:cNvSpPr txBox="1"/>
          <p:nvPr/>
        </p:nvSpPr>
        <p:spPr>
          <a:xfrm>
            <a:off x="2403393" y="4909787"/>
            <a:ext cx="2290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D3678C7C-5030-2D42-9EA4-0F48DE222420}"/>
              </a:ext>
            </a:extLst>
          </p:cNvPr>
          <p:cNvSpPr txBox="1"/>
          <p:nvPr/>
        </p:nvSpPr>
        <p:spPr>
          <a:xfrm>
            <a:off x="6397878" y="4943147"/>
            <a:ext cx="212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AEEE4F41-0BCD-714C-83EC-5120B3F95E8B}"/>
              </a:ext>
            </a:extLst>
          </p:cNvPr>
          <p:cNvSpPr txBox="1"/>
          <p:nvPr/>
        </p:nvSpPr>
        <p:spPr>
          <a:xfrm>
            <a:off x="6397878" y="7469778"/>
            <a:ext cx="2770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B287F232-95DA-514E-942D-E214BDC3DB6E}"/>
              </a:ext>
            </a:extLst>
          </p:cNvPr>
          <p:cNvSpPr txBox="1"/>
          <p:nvPr/>
        </p:nvSpPr>
        <p:spPr>
          <a:xfrm>
            <a:off x="2403393" y="10203682"/>
            <a:ext cx="2092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D65EF7AB-30E0-724F-8CDF-8D23FCDA4EA2}"/>
              </a:ext>
            </a:extLst>
          </p:cNvPr>
          <p:cNvSpPr txBox="1"/>
          <p:nvPr/>
        </p:nvSpPr>
        <p:spPr>
          <a:xfrm flipH="1">
            <a:off x="19204071" y="4909787"/>
            <a:ext cx="2770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Customer Segments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72894746-D865-A144-B122-7222E4E8DF49}"/>
              </a:ext>
            </a:extLst>
          </p:cNvPr>
          <p:cNvSpPr txBox="1"/>
          <p:nvPr/>
        </p:nvSpPr>
        <p:spPr>
          <a:xfrm flipH="1">
            <a:off x="15209586" y="4943147"/>
            <a:ext cx="2770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Customer Relationships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F563E69B-95DC-614B-A7B1-7A2D1E4CE334}"/>
              </a:ext>
            </a:extLst>
          </p:cNvPr>
          <p:cNvSpPr txBox="1"/>
          <p:nvPr/>
        </p:nvSpPr>
        <p:spPr>
          <a:xfrm flipH="1">
            <a:off x="15209586" y="7469778"/>
            <a:ext cx="277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BA749CEF-0706-7147-A120-A4F087A95AC3}"/>
              </a:ext>
            </a:extLst>
          </p:cNvPr>
          <p:cNvSpPr txBox="1"/>
          <p:nvPr/>
        </p:nvSpPr>
        <p:spPr>
          <a:xfrm flipH="1">
            <a:off x="19204071" y="10203682"/>
            <a:ext cx="2770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23F299-FAD1-3048-854B-C1B227F675DC}"/>
              </a:ext>
            </a:extLst>
          </p:cNvPr>
          <p:cNvSpPr txBox="1"/>
          <p:nvPr/>
        </p:nvSpPr>
        <p:spPr>
          <a:xfrm>
            <a:off x="6397878" y="8453334"/>
            <a:ext cx="3465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274261-C379-B446-B00E-BAF0C4411778}"/>
              </a:ext>
            </a:extLst>
          </p:cNvPr>
          <p:cNvSpPr txBox="1"/>
          <p:nvPr/>
        </p:nvSpPr>
        <p:spPr>
          <a:xfrm>
            <a:off x="12665413" y="10203682"/>
            <a:ext cx="6538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124411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693918" y="1022190"/>
            <a:ext cx="14990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Value Proposition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4DDDDB-C2F7-2A4C-B471-EFBE97212692}"/>
              </a:ext>
            </a:extLst>
          </p:cNvPr>
          <p:cNvGrpSpPr/>
          <p:nvPr/>
        </p:nvGrpSpPr>
        <p:grpSpPr>
          <a:xfrm>
            <a:off x="3499912" y="5202557"/>
            <a:ext cx="17377825" cy="6903554"/>
            <a:chOff x="3714335" y="5141597"/>
            <a:chExt cx="17377825" cy="6903554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5E3F2EF9-2993-9B48-8F1F-788F829A7E0E}"/>
                </a:ext>
              </a:extLst>
            </p:cNvPr>
            <p:cNvSpPr/>
            <p:nvPr/>
          </p:nvSpPr>
          <p:spPr>
            <a:xfrm>
              <a:off x="8347855" y="6206836"/>
              <a:ext cx="7976719" cy="5125853"/>
            </a:xfrm>
            <a:prstGeom prst="rightArrow">
              <a:avLst>
                <a:gd name="adj1" fmla="val 70542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2FD7B89-1239-B24D-A20B-77965480CE99}"/>
                </a:ext>
              </a:extLst>
            </p:cNvPr>
            <p:cNvGrpSpPr/>
            <p:nvPr/>
          </p:nvGrpSpPr>
          <p:grpSpPr>
            <a:xfrm>
              <a:off x="3714335" y="5141597"/>
              <a:ext cx="7352028" cy="6903554"/>
              <a:chOff x="8512812" y="4310325"/>
              <a:chExt cx="7352028" cy="6903554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F8269EE0-F016-F441-9B1C-DF4F8DC3F652}"/>
                  </a:ext>
                </a:extLst>
              </p:cNvPr>
              <p:cNvSpPr/>
              <p:nvPr/>
            </p:nvSpPr>
            <p:spPr>
              <a:xfrm>
                <a:off x="10126452" y="6937598"/>
                <a:ext cx="2062374" cy="1581505"/>
              </a:xfrm>
              <a:custGeom>
                <a:avLst/>
                <a:gdLst>
                  <a:gd name="connsiteX0" fmla="*/ 573723 w 2255919"/>
                  <a:gd name="connsiteY0" fmla="*/ 0 h 1729923"/>
                  <a:gd name="connsiteX1" fmla="*/ 2227502 w 2255919"/>
                  <a:gd name="connsiteY1" fmla="*/ 685018 h 1729923"/>
                  <a:gd name="connsiteX2" fmla="*/ 2255919 w 2255919"/>
                  <a:gd name="connsiteY2" fmla="*/ 716285 h 1729923"/>
                  <a:gd name="connsiteX3" fmla="*/ 2133386 w 2255919"/>
                  <a:gd name="connsiteY3" fmla="*/ 851105 h 1729923"/>
                  <a:gd name="connsiteX4" fmla="*/ 1704466 w 2255919"/>
                  <a:gd name="connsiteY4" fmla="*/ 1643310 h 1729923"/>
                  <a:gd name="connsiteX5" fmla="*/ 1682196 w 2255919"/>
                  <a:gd name="connsiteY5" fmla="*/ 1729923 h 1729923"/>
                  <a:gd name="connsiteX6" fmla="*/ 1560432 w 2255919"/>
                  <a:gd name="connsiteY6" fmla="*/ 1698614 h 1729923"/>
                  <a:gd name="connsiteX7" fmla="*/ 22270 w 2255919"/>
                  <a:gd name="connsiteY7" fmla="*/ 160452 h 1729923"/>
                  <a:gd name="connsiteX8" fmla="*/ 0 w 2255919"/>
                  <a:gd name="connsiteY8" fmla="*/ 73840 h 1729923"/>
                  <a:gd name="connsiteX9" fmla="*/ 102374 w 2255919"/>
                  <a:gd name="connsiteY9" fmla="*/ 47516 h 1729923"/>
                  <a:gd name="connsiteX10" fmla="*/ 573723 w 2255919"/>
                  <a:gd name="connsiteY10" fmla="*/ 0 h 172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55919" h="1729923">
                    <a:moveTo>
                      <a:pt x="573723" y="0"/>
                    </a:moveTo>
                    <a:cubicBezTo>
                      <a:pt x="1219564" y="0"/>
                      <a:pt x="1804263" y="261779"/>
                      <a:pt x="2227502" y="685018"/>
                    </a:cubicBezTo>
                    <a:lnTo>
                      <a:pt x="2255919" y="716285"/>
                    </a:lnTo>
                    <a:lnTo>
                      <a:pt x="2133386" y="851105"/>
                    </a:lnTo>
                    <a:cubicBezTo>
                      <a:pt x="1942732" y="1082123"/>
                      <a:pt x="1795579" y="1350372"/>
                      <a:pt x="1704466" y="1643310"/>
                    </a:cubicBezTo>
                    <a:lnTo>
                      <a:pt x="1682196" y="1729923"/>
                    </a:lnTo>
                    <a:lnTo>
                      <a:pt x="1560432" y="1698614"/>
                    </a:lnTo>
                    <a:cubicBezTo>
                      <a:pt x="828086" y="1470831"/>
                      <a:pt x="250053" y="892798"/>
                      <a:pt x="22270" y="160452"/>
                    </a:cubicBezTo>
                    <a:lnTo>
                      <a:pt x="0" y="73840"/>
                    </a:lnTo>
                    <a:lnTo>
                      <a:pt x="102374" y="47516"/>
                    </a:lnTo>
                    <a:cubicBezTo>
                      <a:pt x="254624" y="16361"/>
                      <a:pt x="412263" y="0"/>
                      <a:pt x="5737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430D157-FF0F-7D4D-92A9-DF4B5032A7AE}"/>
                  </a:ext>
                </a:extLst>
              </p:cNvPr>
              <p:cNvSpPr/>
              <p:nvPr/>
            </p:nvSpPr>
            <p:spPr>
              <a:xfrm>
                <a:off x="12188826" y="6937598"/>
                <a:ext cx="2062374" cy="1581505"/>
              </a:xfrm>
              <a:custGeom>
                <a:avLst/>
                <a:gdLst>
                  <a:gd name="connsiteX0" fmla="*/ 1682196 w 2255919"/>
                  <a:gd name="connsiteY0" fmla="*/ 0 h 1729923"/>
                  <a:gd name="connsiteX1" fmla="*/ 2153545 w 2255919"/>
                  <a:gd name="connsiteY1" fmla="*/ 47516 h 1729923"/>
                  <a:gd name="connsiteX2" fmla="*/ 2255919 w 2255919"/>
                  <a:gd name="connsiteY2" fmla="*/ 73840 h 1729923"/>
                  <a:gd name="connsiteX3" fmla="*/ 2233649 w 2255919"/>
                  <a:gd name="connsiteY3" fmla="*/ 160452 h 1729923"/>
                  <a:gd name="connsiteX4" fmla="*/ 695487 w 2255919"/>
                  <a:gd name="connsiteY4" fmla="*/ 1698614 h 1729923"/>
                  <a:gd name="connsiteX5" fmla="*/ 573723 w 2255919"/>
                  <a:gd name="connsiteY5" fmla="*/ 1729923 h 1729923"/>
                  <a:gd name="connsiteX6" fmla="*/ 551453 w 2255919"/>
                  <a:gd name="connsiteY6" fmla="*/ 1643310 h 1729923"/>
                  <a:gd name="connsiteX7" fmla="*/ 122533 w 2255919"/>
                  <a:gd name="connsiteY7" fmla="*/ 851105 h 1729923"/>
                  <a:gd name="connsiteX8" fmla="*/ 0 w 2255919"/>
                  <a:gd name="connsiteY8" fmla="*/ 716285 h 1729923"/>
                  <a:gd name="connsiteX9" fmla="*/ 28417 w 2255919"/>
                  <a:gd name="connsiteY9" fmla="*/ 685018 h 1729923"/>
                  <a:gd name="connsiteX10" fmla="*/ 1682196 w 2255919"/>
                  <a:gd name="connsiteY10" fmla="*/ 0 h 172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55919" h="1729923">
                    <a:moveTo>
                      <a:pt x="1682196" y="0"/>
                    </a:moveTo>
                    <a:cubicBezTo>
                      <a:pt x="1843656" y="0"/>
                      <a:pt x="2001295" y="16361"/>
                      <a:pt x="2153545" y="47516"/>
                    </a:cubicBezTo>
                    <a:lnTo>
                      <a:pt x="2255919" y="73840"/>
                    </a:lnTo>
                    <a:lnTo>
                      <a:pt x="2233649" y="160452"/>
                    </a:lnTo>
                    <a:cubicBezTo>
                      <a:pt x="2005866" y="892798"/>
                      <a:pt x="1427833" y="1470831"/>
                      <a:pt x="695487" y="1698614"/>
                    </a:cubicBezTo>
                    <a:lnTo>
                      <a:pt x="573723" y="1729923"/>
                    </a:lnTo>
                    <a:lnTo>
                      <a:pt x="551453" y="1643310"/>
                    </a:lnTo>
                    <a:cubicBezTo>
                      <a:pt x="460340" y="1350372"/>
                      <a:pt x="313187" y="1082123"/>
                      <a:pt x="122533" y="851105"/>
                    </a:cubicBezTo>
                    <a:lnTo>
                      <a:pt x="0" y="716285"/>
                    </a:lnTo>
                    <a:lnTo>
                      <a:pt x="28417" y="685018"/>
                    </a:lnTo>
                    <a:cubicBezTo>
                      <a:pt x="451656" y="261779"/>
                      <a:pt x="1036355" y="0"/>
                      <a:pt x="16821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1B805FF-A403-BF4C-BFAF-1BF2227F94A5}"/>
                  </a:ext>
                </a:extLst>
              </p:cNvPr>
              <p:cNvSpPr/>
              <p:nvPr/>
            </p:nvSpPr>
            <p:spPr>
              <a:xfrm>
                <a:off x="11588557" y="8519102"/>
                <a:ext cx="1200537" cy="2039945"/>
              </a:xfrm>
              <a:custGeom>
                <a:avLst/>
                <a:gdLst>
                  <a:gd name="connsiteX0" fmla="*/ 82878 w 1313202"/>
                  <a:gd name="connsiteY0" fmla="*/ 0 h 2231386"/>
                  <a:gd name="connsiteX1" fmla="*/ 185252 w 1313202"/>
                  <a:gd name="connsiteY1" fmla="*/ 26323 h 2231386"/>
                  <a:gd name="connsiteX2" fmla="*/ 656601 w 1313202"/>
                  <a:gd name="connsiteY2" fmla="*/ 73839 h 2231386"/>
                  <a:gd name="connsiteX3" fmla="*/ 1127950 w 1313202"/>
                  <a:gd name="connsiteY3" fmla="*/ 26323 h 2231386"/>
                  <a:gd name="connsiteX4" fmla="*/ 1230324 w 1313202"/>
                  <a:gd name="connsiteY4" fmla="*/ 0 h 2231386"/>
                  <a:gd name="connsiteX5" fmla="*/ 1265686 w 1313202"/>
                  <a:gd name="connsiteY5" fmla="*/ 137525 h 2231386"/>
                  <a:gd name="connsiteX6" fmla="*/ 1313202 w 1313202"/>
                  <a:gd name="connsiteY6" fmla="*/ 608874 h 2231386"/>
                  <a:gd name="connsiteX7" fmla="*/ 779134 w 1313202"/>
                  <a:gd name="connsiteY7" fmla="*/ 2096566 h 2231386"/>
                  <a:gd name="connsiteX8" fmla="*/ 656601 w 1313202"/>
                  <a:gd name="connsiteY8" fmla="*/ 2231386 h 2231386"/>
                  <a:gd name="connsiteX9" fmla="*/ 534068 w 1313202"/>
                  <a:gd name="connsiteY9" fmla="*/ 2096566 h 2231386"/>
                  <a:gd name="connsiteX10" fmla="*/ 0 w 1313202"/>
                  <a:gd name="connsiteY10" fmla="*/ 608874 h 2231386"/>
                  <a:gd name="connsiteX11" fmla="*/ 47516 w 1313202"/>
                  <a:gd name="connsiteY11" fmla="*/ 137525 h 2231386"/>
                  <a:gd name="connsiteX12" fmla="*/ 82878 w 1313202"/>
                  <a:gd name="connsiteY12" fmla="*/ 0 h 22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13202" h="2231386">
                    <a:moveTo>
                      <a:pt x="82878" y="0"/>
                    </a:moveTo>
                    <a:lnTo>
                      <a:pt x="185252" y="26323"/>
                    </a:lnTo>
                    <a:cubicBezTo>
                      <a:pt x="337502" y="57478"/>
                      <a:pt x="495141" y="73839"/>
                      <a:pt x="656601" y="73839"/>
                    </a:cubicBezTo>
                    <a:cubicBezTo>
                      <a:pt x="818061" y="73839"/>
                      <a:pt x="975700" y="57478"/>
                      <a:pt x="1127950" y="26323"/>
                    </a:cubicBezTo>
                    <a:lnTo>
                      <a:pt x="1230324" y="0"/>
                    </a:lnTo>
                    <a:lnTo>
                      <a:pt x="1265686" y="137525"/>
                    </a:lnTo>
                    <a:cubicBezTo>
                      <a:pt x="1296841" y="289775"/>
                      <a:pt x="1313202" y="447414"/>
                      <a:pt x="1313202" y="608874"/>
                    </a:cubicBezTo>
                    <a:cubicBezTo>
                      <a:pt x="1313202" y="1173985"/>
                      <a:pt x="1112778" y="1692284"/>
                      <a:pt x="779134" y="2096566"/>
                    </a:cubicBezTo>
                    <a:lnTo>
                      <a:pt x="656601" y="2231386"/>
                    </a:lnTo>
                    <a:lnTo>
                      <a:pt x="534068" y="2096566"/>
                    </a:lnTo>
                    <a:cubicBezTo>
                      <a:pt x="200424" y="1692284"/>
                      <a:pt x="0" y="1173985"/>
                      <a:pt x="0" y="608874"/>
                    </a:cubicBezTo>
                    <a:cubicBezTo>
                      <a:pt x="0" y="447414"/>
                      <a:pt x="16361" y="289775"/>
                      <a:pt x="47516" y="137525"/>
                    </a:cubicBezTo>
                    <a:lnTo>
                      <a:pt x="828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FFB0C3-E09E-5D46-BEB5-94D5032C00B0}"/>
                  </a:ext>
                </a:extLst>
              </p:cNvPr>
              <p:cNvSpPr/>
              <p:nvPr/>
            </p:nvSpPr>
            <p:spPr>
              <a:xfrm>
                <a:off x="10050684" y="4310325"/>
                <a:ext cx="4276282" cy="3282105"/>
              </a:xfrm>
              <a:custGeom>
                <a:avLst/>
                <a:gdLst>
                  <a:gd name="connsiteX0" fmla="*/ 2338797 w 4677594"/>
                  <a:gd name="connsiteY0" fmla="*/ 0 h 3590117"/>
                  <a:gd name="connsiteX1" fmla="*/ 4677594 w 4677594"/>
                  <a:gd name="connsiteY1" fmla="*/ 2338797 h 3590117"/>
                  <a:gd name="connsiteX2" fmla="*/ 4630078 w 4677594"/>
                  <a:gd name="connsiteY2" fmla="*/ 2810146 h 3590117"/>
                  <a:gd name="connsiteX3" fmla="*/ 4594716 w 4677594"/>
                  <a:gd name="connsiteY3" fmla="*/ 2947672 h 3590117"/>
                  <a:gd name="connsiteX4" fmla="*/ 4492342 w 4677594"/>
                  <a:gd name="connsiteY4" fmla="*/ 2921348 h 3590117"/>
                  <a:gd name="connsiteX5" fmla="*/ 4020993 w 4677594"/>
                  <a:gd name="connsiteY5" fmla="*/ 2873832 h 3590117"/>
                  <a:gd name="connsiteX6" fmla="*/ 2367214 w 4677594"/>
                  <a:gd name="connsiteY6" fmla="*/ 3558850 h 3590117"/>
                  <a:gd name="connsiteX7" fmla="*/ 2338797 w 4677594"/>
                  <a:gd name="connsiteY7" fmla="*/ 3590117 h 3590117"/>
                  <a:gd name="connsiteX8" fmla="*/ 2310380 w 4677594"/>
                  <a:gd name="connsiteY8" fmla="*/ 3558850 h 3590117"/>
                  <a:gd name="connsiteX9" fmla="*/ 656601 w 4677594"/>
                  <a:gd name="connsiteY9" fmla="*/ 2873832 h 3590117"/>
                  <a:gd name="connsiteX10" fmla="*/ 185252 w 4677594"/>
                  <a:gd name="connsiteY10" fmla="*/ 2921348 h 3590117"/>
                  <a:gd name="connsiteX11" fmla="*/ 82878 w 4677594"/>
                  <a:gd name="connsiteY11" fmla="*/ 2947672 h 3590117"/>
                  <a:gd name="connsiteX12" fmla="*/ 47516 w 4677594"/>
                  <a:gd name="connsiteY12" fmla="*/ 2810146 h 3590117"/>
                  <a:gd name="connsiteX13" fmla="*/ 0 w 4677594"/>
                  <a:gd name="connsiteY13" fmla="*/ 2338797 h 3590117"/>
                  <a:gd name="connsiteX14" fmla="*/ 2338797 w 4677594"/>
                  <a:gd name="connsiteY14" fmla="*/ 0 h 359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77594" h="3590117">
                    <a:moveTo>
                      <a:pt x="2338797" y="0"/>
                    </a:moveTo>
                    <a:cubicBezTo>
                      <a:pt x="3630479" y="0"/>
                      <a:pt x="4677594" y="1047115"/>
                      <a:pt x="4677594" y="2338797"/>
                    </a:cubicBezTo>
                    <a:cubicBezTo>
                      <a:pt x="4677594" y="2500257"/>
                      <a:pt x="4661233" y="2657896"/>
                      <a:pt x="4630078" y="2810146"/>
                    </a:cubicBezTo>
                    <a:lnTo>
                      <a:pt x="4594716" y="2947672"/>
                    </a:lnTo>
                    <a:lnTo>
                      <a:pt x="4492342" y="2921348"/>
                    </a:lnTo>
                    <a:cubicBezTo>
                      <a:pt x="4340092" y="2890193"/>
                      <a:pt x="4182453" y="2873832"/>
                      <a:pt x="4020993" y="2873832"/>
                    </a:cubicBezTo>
                    <a:cubicBezTo>
                      <a:pt x="3375152" y="2873832"/>
                      <a:pt x="2790453" y="3135611"/>
                      <a:pt x="2367214" y="3558850"/>
                    </a:cubicBezTo>
                    <a:lnTo>
                      <a:pt x="2338797" y="3590117"/>
                    </a:lnTo>
                    <a:lnTo>
                      <a:pt x="2310380" y="3558850"/>
                    </a:lnTo>
                    <a:cubicBezTo>
                      <a:pt x="1887141" y="3135611"/>
                      <a:pt x="1302442" y="2873832"/>
                      <a:pt x="656601" y="2873832"/>
                    </a:cubicBezTo>
                    <a:cubicBezTo>
                      <a:pt x="495141" y="2873832"/>
                      <a:pt x="337502" y="2890193"/>
                      <a:pt x="185252" y="2921348"/>
                    </a:cubicBezTo>
                    <a:lnTo>
                      <a:pt x="82878" y="2947672"/>
                    </a:lnTo>
                    <a:lnTo>
                      <a:pt x="47516" y="2810146"/>
                    </a:lnTo>
                    <a:cubicBezTo>
                      <a:pt x="16361" y="2657896"/>
                      <a:pt x="0" y="2500257"/>
                      <a:pt x="0" y="2338797"/>
                    </a:cubicBezTo>
                    <a:cubicBezTo>
                      <a:pt x="0" y="1047115"/>
                      <a:pt x="1047115" y="0"/>
                      <a:pt x="23387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C93563D-8DEB-924A-9C55-8D1AF98A1251}"/>
                  </a:ext>
                </a:extLst>
              </p:cNvPr>
              <p:cNvSpPr/>
              <p:nvPr/>
            </p:nvSpPr>
            <p:spPr>
              <a:xfrm>
                <a:off x="8512812" y="7005102"/>
                <a:ext cx="3676014" cy="4208777"/>
              </a:xfrm>
              <a:custGeom>
                <a:avLst/>
                <a:gdLst>
                  <a:gd name="connsiteX0" fmla="*/ 1765074 w 4020993"/>
                  <a:gd name="connsiteY0" fmla="*/ 0 h 4603754"/>
                  <a:gd name="connsiteX1" fmla="*/ 1787344 w 4020993"/>
                  <a:gd name="connsiteY1" fmla="*/ 86612 h 4603754"/>
                  <a:gd name="connsiteX2" fmla="*/ 3325506 w 4020993"/>
                  <a:gd name="connsiteY2" fmla="*/ 1624774 h 4603754"/>
                  <a:gd name="connsiteX3" fmla="*/ 3447270 w 4020993"/>
                  <a:gd name="connsiteY3" fmla="*/ 1656083 h 4603754"/>
                  <a:gd name="connsiteX4" fmla="*/ 3411908 w 4020993"/>
                  <a:gd name="connsiteY4" fmla="*/ 1793608 h 4603754"/>
                  <a:gd name="connsiteX5" fmla="*/ 3364392 w 4020993"/>
                  <a:gd name="connsiteY5" fmla="*/ 2264957 h 4603754"/>
                  <a:gd name="connsiteX6" fmla="*/ 3898460 w 4020993"/>
                  <a:gd name="connsiteY6" fmla="*/ 3752649 h 4603754"/>
                  <a:gd name="connsiteX7" fmla="*/ 4020993 w 4020993"/>
                  <a:gd name="connsiteY7" fmla="*/ 3887469 h 4603754"/>
                  <a:gd name="connsiteX8" fmla="*/ 3992576 w 4020993"/>
                  <a:gd name="connsiteY8" fmla="*/ 3918736 h 4603754"/>
                  <a:gd name="connsiteX9" fmla="*/ 2338797 w 4020993"/>
                  <a:gd name="connsiteY9" fmla="*/ 4603754 h 4603754"/>
                  <a:gd name="connsiteX10" fmla="*/ 0 w 4020993"/>
                  <a:gd name="connsiteY10" fmla="*/ 2264957 h 4603754"/>
                  <a:gd name="connsiteX11" fmla="*/ 1643310 w 4020993"/>
                  <a:gd name="connsiteY11" fmla="*/ 31308 h 4603754"/>
                  <a:gd name="connsiteX12" fmla="*/ 1765074 w 4020993"/>
                  <a:gd name="connsiteY12" fmla="*/ 0 h 4603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20993" h="4603754">
                    <a:moveTo>
                      <a:pt x="1765074" y="0"/>
                    </a:moveTo>
                    <a:lnTo>
                      <a:pt x="1787344" y="86612"/>
                    </a:lnTo>
                    <a:cubicBezTo>
                      <a:pt x="2015127" y="818958"/>
                      <a:pt x="2593160" y="1396991"/>
                      <a:pt x="3325506" y="1624774"/>
                    </a:cubicBezTo>
                    <a:lnTo>
                      <a:pt x="3447270" y="1656083"/>
                    </a:lnTo>
                    <a:lnTo>
                      <a:pt x="3411908" y="1793608"/>
                    </a:lnTo>
                    <a:cubicBezTo>
                      <a:pt x="3380753" y="1945858"/>
                      <a:pt x="3364392" y="2103497"/>
                      <a:pt x="3364392" y="2264957"/>
                    </a:cubicBezTo>
                    <a:cubicBezTo>
                      <a:pt x="3364392" y="2830068"/>
                      <a:pt x="3564816" y="3348367"/>
                      <a:pt x="3898460" y="3752649"/>
                    </a:cubicBezTo>
                    <a:lnTo>
                      <a:pt x="4020993" y="3887469"/>
                    </a:lnTo>
                    <a:lnTo>
                      <a:pt x="3992576" y="3918736"/>
                    </a:lnTo>
                    <a:cubicBezTo>
                      <a:pt x="3569337" y="4341975"/>
                      <a:pt x="2984638" y="4603754"/>
                      <a:pt x="2338797" y="4603754"/>
                    </a:cubicBezTo>
                    <a:cubicBezTo>
                      <a:pt x="1047115" y="4603754"/>
                      <a:pt x="0" y="3556639"/>
                      <a:pt x="0" y="2264957"/>
                    </a:cubicBezTo>
                    <a:cubicBezTo>
                      <a:pt x="0" y="1215465"/>
                      <a:pt x="691260" y="327426"/>
                      <a:pt x="1643310" y="31308"/>
                    </a:cubicBezTo>
                    <a:lnTo>
                      <a:pt x="17650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AE21D1B-FD94-E34D-BC86-E951809ED638}"/>
                  </a:ext>
                </a:extLst>
              </p:cNvPr>
              <p:cNvSpPr/>
              <p:nvPr/>
            </p:nvSpPr>
            <p:spPr>
              <a:xfrm>
                <a:off x="12188826" y="7005102"/>
                <a:ext cx="3676014" cy="4208777"/>
              </a:xfrm>
              <a:custGeom>
                <a:avLst/>
                <a:gdLst>
                  <a:gd name="connsiteX0" fmla="*/ 2255919 w 4020993"/>
                  <a:gd name="connsiteY0" fmla="*/ 0 h 4603754"/>
                  <a:gd name="connsiteX1" fmla="*/ 2377683 w 4020993"/>
                  <a:gd name="connsiteY1" fmla="*/ 31308 h 4603754"/>
                  <a:gd name="connsiteX2" fmla="*/ 4020993 w 4020993"/>
                  <a:gd name="connsiteY2" fmla="*/ 2264957 h 4603754"/>
                  <a:gd name="connsiteX3" fmla="*/ 1682196 w 4020993"/>
                  <a:gd name="connsiteY3" fmla="*/ 4603754 h 4603754"/>
                  <a:gd name="connsiteX4" fmla="*/ 28417 w 4020993"/>
                  <a:gd name="connsiteY4" fmla="*/ 3918736 h 4603754"/>
                  <a:gd name="connsiteX5" fmla="*/ 0 w 4020993"/>
                  <a:gd name="connsiteY5" fmla="*/ 3887469 h 4603754"/>
                  <a:gd name="connsiteX6" fmla="*/ 122533 w 4020993"/>
                  <a:gd name="connsiteY6" fmla="*/ 3752649 h 4603754"/>
                  <a:gd name="connsiteX7" fmla="*/ 656601 w 4020993"/>
                  <a:gd name="connsiteY7" fmla="*/ 2264957 h 4603754"/>
                  <a:gd name="connsiteX8" fmla="*/ 609085 w 4020993"/>
                  <a:gd name="connsiteY8" fmla="*/ 1793608 h 4603754"/>
                  <a:gd name="connsiteX9" fmla="*/ 573723 w 4020993"/>
                  <a:gd name="connsiteY9" fmla="*/ 1656083 h 4603754"/>
                  <a:gd name="connsiteX10" fmla="*/ 695487 w 4020993"/>
                  <a:gd name="connsiteY10" fmla="*/ 1624774 h 4603754"/>
                  <a:gd name="connsiteX11" fmla="*/ 2233649 w 4020993"/>
                  <a:gd name="connsiteY11" fmla="*/ 86612 h 4603754"/>
                  <a:gd name="connsiteX12" fmla="*/ 2255919 w 4020993"/>
                  <a:gd name="connsiteY12" fmla="*/ 0 h 4603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20993" h="4603754">
                    <a:moveTo>
                      <a:pt x="2255919" y="0"/>
                    </a:moveTo>
                    <a:lnTo>
                      <a:pt x="2377683" y="31308"/>
                    </a:lnTo>
                    <a:cubicBezTo>
                      <a:pt x="3329733" y="327426"/>
                      <a:pt x="4020993" y="1215465"/>
                      <a:pt x="4020993" y="2264957"/>
                    </a:cubicBezTo>
                    <a:cubicBezTo>
                      <a:pt x="4020993" y="3556639"/>
                      <a:pt x="2973878" y="4603754"/>
                      <a:pt x="1682196" y="4603754"/>
                    </a:cubicBezTo>
                    <a:cubicBezTo>
                      <a:pt x="1036355" y="4603754"/>
                      <a:pt x="451656" y="4341975"/>
                      <a:pt x="28417" y="3918736"/>
                    </a:cubicBezTo>
                    <a:lnTo>
                      <a:pt x="0" y="3887469"/>
                    </a:lnTo>
                    <a:lnTo>
                      <a:pt x="122533" y="3752649"/>
                    </a:lnTo>
                    <a:cubicBezTo>
                      <a:pt x="456177" y="3348367"/>
                      <a:pt x="656601" y="2830068"/>
                      <a:pt x="656601" y="2264957"/>
                    </a:cubicBezTo>
                    <a:cubicBezTo>
                      <a:pt x="656601" y="2103497"/>
                      <a:pt x="640240" y="1945858"/>
                      <a:pt x="609085" y="1793608"/>
                    </a:cubicBezTo>
                    <a:lnTo>
                      <a:pt x="573723" y="1656083"/>
                    </a:lnTo>
                    <a:lnTo>
                      <a:pt x="695487" y="1624774"/>
                    </a:lnTo>
                    <a:cubicBezTo>
                      <a:pt x="1427833" y="1396991"/>
                      <a:pt x="2005866" y="818958"/>
                      <a:pt x="2233649" y="86612"/>
                    </a:cubicBezTo>
                    <a:lnTo>
                      <a:pt x="2255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AF1BDF7D-0E03-E240-B367-AC1559E620C1}"/>
                  </a:ext>
                </a:extLst>
              </p:cNvPr>
              <p:cNvSpPr/>
              <p:nvPr/>
            </p:nvSpPr>
            <p:spPr>
              <a:xfrm>
                <a:off x="11664324" y="7592430"/>
                <a:ext cx="1049001" cy="994177"/>
              </a:xfrm>
              <a:custGeom>
                <a:avLst/>
                <a:gdLst>
                  <a:gd name="connsiteX0" fmla="*/ 573723 w 1147446"/>
                  <a:gd name="connsiteY0" fmla="*/ 0 h 1087477"/>
                  <a:gd name="connsiteX1" fmla="*/ 696256 w 1147446"/>
                  <a:gd name="connsiteY1" fmla="*/ 134820 h 1087477"/>
                  <a:gd name="connsiteX2" fmla="*/ 1125176 w 1147446"/>
                  <a:gd name="connsiteY2" fmla="*/ 927025 h 1087477"/>
                  <a:gd name="connsiteX3" fmla="*/ 1147446 w 1147446"/>
                  <a:gd name="connsiteY3" fmla="*/ 1013638 h 1087477"/>
                  <a:gd name="connsiteX4" fmla="*/ 1045072 w 1147446"/>
                  <a:gd name="connsiteY4" fmla="*/ 1039961 h 1087477"/>
                  <a:gd name="connsiteX5" fmla="*/ 573723 w 1147446"/>
                  <a:gd name="connsiteY5" fmla="*/ 1087477 h 1087477"/>
                  <a:gd name="connsiteX6" fmla="*/ 102374 w 1147446"/>
                  <a:gd name="connsiteY6" fmla="*/ 1039961 h 1087477"/>
                  <a:gd name="connsiteX7" fmla="*/ 0 w 1147446"/>
                  <a:gd name="connsiteY7" fmla="*/ 1013638 h 1087477"/>
                  <a:gd name="connsiteX8" fmla="*/ 22270 w 1147446"/>
                  <a:gd name="connsiteY8" fmla="*/ 927025 h 1087477"/>
                  <a:gd name="connsiteX9" fmla="*/ 451190 w 1147446"/>
                  <a:gd name="connsiteY9" fmla="*/ 134820 h 1087477"/>
                  <a:gd name="connsiteX10" fmla="*/ 573723 w 1147446"/>
                  <a:gd name="connsiteY10" fmla="*/ 0 h 108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446" h="1087477">
                    <a:moveTo>
                      <a:pt x="573723" y="0"/>
                    </a:moveTo>
                    <a:lnTo>
                      <a:pt x="696256" y="134820"/>
                    </a:lnTo>
                    <a:cubicBezTo>
                      <a:pt x="886910" y="365838"/>
                      <a:pt x="1034063" y="634087"/>
                      <a:pt x="1125176" y="927025"/>
                    </a:cubicBezTo>
                    <a:lnTo>
                      <a:pt x="1147446" y="1013638"/>
                    </a:lnTo>
                    <a:lnTo>
                      <a:pt x="1045072" y="1039961"/>
                    </a:lnTo>
                    <a:cubicBezTo>
                      <a:pt x="892822" y="1071116"/>
                      <a:pt x="735183" y="1087477"/>
                      <a:pt x="573723" y="1087477"/>
                    </a:cubicBezTo>
                    <a:cubicBezTo>
                      <a:pt x="412263" y="1087477"/>
                      <a:pt x="254624" y="1071116"/>
                      <a:pt x="102374" y="1039961"/>
                    </a:cubicBezTo>
                    <a:lnTo>
                      <a:pt x="0" y="1013638"/>
                    </a:lnTo>
                    <a:lnTo>
                      <a:pt x="22270" y="927025"/>
                    </a:lnTo>
                    <a:cubicBezTo>
                      <a:pt x="113383" y="634087"/>
                      <a:pt x="260536" y="365838"/>
                      <a:pt x="451190" y="134820"/>
                    </a:cubicBezTo>
                    <a:lnTo>
                      <a:pt x="5737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28" name="CuadroTexto 395">
                <a:extLst>
                  <a:ext uri="{FF2B5EF4-FFF2-40B4-BE49-F238E27FC236}">
                    <a16:creationId xmlns:a16="http://schemas.microsoft.com/office/drawing/2014/main" id="{F48A57DA-3CE8-6B4C-A99F-71FF40014CED}"/>
                  </a:ext>
                </a:extLst>
              </p:cNvPr>
              <p:cNvSpPr txBox="1"/>
              <p:nvPr/>
            </p:nvSpPr>
            <p:spPr>
              <a:xfrm>
                <a:off x="10611875" y="5428308"/>
                <a:ext cx="3153901" cy="59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Customer</a:t>
                </a:r>
              </a:p>
            </p:txBody>
          </p:sp>
          <p:sp>
            <p:nvSpPr>
              <p:cNvPr id="29" name="CuadroTexto 395">
                <a:extLst>
                  <a:ext uri="{FF2B5EF4-FFF2-40B4-BE49-F238E27FC236}">
                    <a16:creationId xmlns:a16="http://schemas.microsoft.com/office/drawing/2014/main" id="{1629E602-D289-B84C-9CBF-C133D6CF914F}"/>
                  </a:ext>
                </a:extLst>
              </p:cNvPr>
              <p:cNvSpPr txBox="1"/>
              <p:nvPr/>
            </p:nvSpPr>
            <p:spPr>
              <a:xfrm>
                <a:off x="12674247" y="8846635"/>
                <a:ext cx="3153901" cy="59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Company</a:t>
                </a:r>
              </a:p>
            </p:txBody>
          </p:sp>
          <p:sp>
            <p:nvSpPr>
              <p:cNvPr id="30" name="CuadroTexto 395">
                <a:extLst>
                  <a:ext uri="{FF2B5EF4-FFF2-40B4-BE49-F238E27FC236}">
                    <a16:creationId xmlns:a16="http://schemas.microsoft.com/office/drawing/2014/main" id="{25E51472-DF04-D34C-B000-55C680E0745A}"/>
                  </a:ext>
                </a:extLst>
              </p:cNvPr>
              <p:cNvSpPr txBox="1"/>
              <p:nvPr/>
            </p:nvSpPr>
            <p:spPr>
              <a:xfrm>
                <a:off x="8530326" y="8846635"/>
                <a:ext cx="3153901" cy="59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Competitor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0F72DB4-D306-8344-9893-A7DD8C446389}"/>
                </a:ext>
              </a:extLst>
            </p:cNvPr>
            <p:cNvSpPr/>
            <p:nvPr/>
          </p:nvSpPr>
          <p:spPr>
            <a:xfrm>
              <a:off x="15776664" y="7379945"/>
              <a:ext cx="5315496" cy="27796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30C1FC-5FE7-0646-8055-F49E54A344B7}"/>
                </a:ext>
              </a:extLst>
            </p:cNvPr>
            <p:cNvGrpSpPr/>
            <p:nvPr/>
          </p:nvGrpSpPr>
          <p:grpSpPr>
            <a:xfrm>
              <a:off x="16524528" y="8071341"/>
              <a:ext cx="3819768" cy="1505055"/>
              <a:chOff x="14828557" y="7835753"/>
              <a:chExt cx="3819768" cy="1505055"/>
            </a:xfrm>
          </p:grpSpPr>
          <p:sp>
            <p:nvSpPr>
              <p:cNvPr id="52" name="CuadroTexto 395">
                <a:extLst>
                  <a:ext uri="{FF2B5EF4-FFF2-40B4-BE49-F238E27FC236}">
                    <a16:creationId xmlns:a16="http://schemas.microsoft.com/office/drawing/2014/main" id="{980767A0-9CB0-7B4E-B770-E0C1AE056A50}"/>
                  </a:ext>
                </a:extLst>
              </p:cNvPr>
              <p:cNvSpPr txBox="1"/>
              <p:nvPr/>
            </p:nvSpPr>
            <p:spPr>
              <a:xfrm>
                <a:off x="14828557" y="7835753"/>
                <a:ext cx="3819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Target Market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D6C12C-297E-E147-B0D1-63E4853CD013}"/>
                  </a:ext>
                </a:extLst>
              </p:cNvPr>
              <p:cNvSpPr txBox="1"/>
              <p:nvPr/>
            </p:nvSpPr>
            <p:spPr>
              <a:xfrm>
                <a:off x="14828557" y="8424985"/>
                <a:ext cx="3819768" cy="915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601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62 1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004184"/>
      </a:accent1>
      <a:accent2>
        <a:srgbClr val="14CEAF"/>
      </a:accent2>
      <a:accent3>
        <a:srgbClr val="FEB813"/>
      </a:accent3>
      <a:accent4>
        <a:srgbClr val="8A94A2"/>
      </a:accent4>
      <a:accent5>
        <a:srgbClr val="3CA5D8"/>
      </a:accent5>
      <a:accent6>
        <a:srgbClr val="004184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129079</TotalTime>
  <Words>1615</Words>
  <Application>Microsoft Macintosh PowerPoint</Application>
  <PresentationFormat>Custom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20723</cp:revision>
  <dcterms:created xsi:type="dcterms:W3CDTF">2014-11-12T21:47:38Z</dcterms:created>
  <dcterms:modified xsi:type="dcterms:W3CDTF">2020-06-23T22:11:14Z</dcterms:modified>
  <cp:category/>
</cp:coreProperties>
</file>