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22" r:id="rId2"/>
    <p:sldId id="4423" r:id="rId3"/>
    <p:sldId id="4426" r:id="rId4"/>
    <p:sldId id="4424" r:id="rId5"/>
    <p:sldId id="4425" r:id="rId6"/>
    <p:sldId id="4427" r:id="rId7"/>
    <p:sldId id="4428" r:id="rId8"/>
    <p:sldId id="4429" r:id="rId9"/>
    <p:sldId id="4430" r:id="rId10"/>
    <p:sldId id="4431" r:id="rId11"/>
    <p:sldId id="4432" r:id="rId12"/>
    <p:sldId id="4433" r:id="rId13"/>
    <p:sldId id="4434" r:id="rId14"/>
    <p:sldId id="4435" r:id="rId15"/>
    <p:sldId id="4436" r:id="rId16"/>
    <p:sldId id="4437" r:id="rId17"/>
    <p:sldId id="4438" r:id="rId18"/>
    <p:sldId id="4439" r:id="rId19"/>
    <p:sldId id="4440" r:id="rId20"/>
    <p:sldId id="4441" r:id="rId21"/>
    <p:sldId id="4442" r:id="rId22"/>
    <p:sldId id="4443" r:id="rId23"/>
    <p:sldId id="4445" r:id="rId24"/>
    <p:sldId id="4444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6" autoAdjust="0"/>
    <p:restoredTop sz="95986" autoAdjust="0"/>
  </p:normalViewPr>
  <p:slideViewPr>
    <p:cSldViewPr snapToGrid="0" snapToObjects="1">
      <p:cViewPr>
        <p:scale>
          <a:sx n="44" d="100"/>
          <a:sy n="44" d="100"/>
        </p:scale>
        <p:origin x="656" y="864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5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85B5A6-7013-3447-9FF8-153C9C832CDE}"/>
              </a:ext>
            </a:extLst>
          </p:cNvPr>
          <p:cNvSpPr/>
          <p:nvPr/>
        </p:nvSpPr>
        <p:spPr>
          <a:xfrm>
            <a:off x="7932509" y="5469284"/>
            <a:ext cx="3884603" cy="1837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03FBAC1-B3C2-3A4D-969F-1655A113816E}"/>
              </a:ext>
            </a:extLst>
          </p:cNvPr>
          <p:cNvSpPr/>
          <p:nvPr/>
        </p:nvSpPr>
        <p:spPr>
          <a:xfrm>
            <a:off x="7932509" y="9867493"/>
            <a:ext cx="3884603" cy="1837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59C25AE-8080-744C-A7C5-D5F2406BA79E}"/>
              </a:ext>
            </a:extLst>
          </p:cNvPr>
          <p:cNvSpPr/>
          <p:nvPr/>
        </p:nvSpPr>
        <p:spPr>
          <a:xfrm>
            <a:off x="13061723" y="6703710"/>
            <a:ext cx="3884603" cy="1177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A5DAB8-47FB-5B4E-B169-F4704E253734}"/>
              </a:ext>
            </a:extLst>
          </p:cNvPr>
          <p:cNvSpPr/>
          <p:nvPr/>
        </p:nvSpPr>
        <p:spPr>
          <a:xfrm>
            <a:off x="13061723" y="9104619"/>
            <a:ext cx="3884603" cy="1177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F5D959-2DBF-D54B-9317-23323AAF6C89}"/>
              </a:ext>
            </a:extLst>
          </p:cNvPr>
          <p:cNvSpPr/>
          <p:nvPr/>
        </p:nvSpPr>
        <p:spPr>
          <a:xfrm>
            <a:off x="13061723" y="4805400"/>
            <a:ext cx="3884603" cy="1177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B59F3E-9887-9E4C-AC72-074EB549A81F}"/>
              </a:ext>
            </a:extLst>
          </p:cNvPr>
          <p:cNvSpPr/>
          <p:nvPr/>
        </p:nvSpPr>
        <p:spPr>
          <a:xfrm>
            <a:off x="13061723" y="11150180"/>
            <a:ext cx="3884603" cy="1177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cxnSp>
        <p:nvCxnSpPr>
          <p:cNvPr id="76" name="Connector: Elbow 70">
            <a:extLst>
              <a:ext uri="{FF2B5EF4-FFF2-40B4-BE49-F238E27FC236}">
                <a16:creationId xmlns:a16="http://schemas.microsoft.com/office/drawing/2014/main" id="{23403F3E-3951-FD45-B8BA-DBF4A70D8108}"/>
              </a:ext>
            </a:extLst>
          </p:cNvPr>
          <p:cNvCxnSpPr>
            <a:cxnSpLocks/>
          </p:cNvCxnSpPr>
          <p:nvPr/>
        </p:nvCxnSpPr>
        <p:spPr>
          <a:xfrm flipV="1">
            <a:off x="6591766" y="6388057"/>
            <a:ext cx="1340742" cy="2240935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82">
            <a:extLst>
              <a:ext uri="{FF2B5EF4-FFF2-40B4-BE49-F238E27FC236}">
                <a16:creationId xmlns:a16="http://schemas.microsoft.com/office/drawing/2014/main" id="{74ADF800-B972-594E-A008-2681432CBA9D}"/>
              </a:ext>
            </a:extLst>
          </p:cNvPr>
          <p:cNvCxnSpPr>
            <a:cxnSpLocks/>
          </p:cNvCxnSpPr>
          <p:nvPr/>
        </p:nvCxnSpPr>
        <p:spPr>
          <a:xfrm flipV="1">
            <a:off x="11817113" y="9693555"/>
            <a:ext cx="1244612" cy="1092712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84">
            <a:extLst>
              <a:ext uri="{FF2B5EF4-FFF2-40B4-BE49-F238E27FC236}">
                <a16:creationId xmlns:a16="http://schemas.microsoft.com/office/drawing/2014/main" id="{600567F4-9B49-2946-A68B-95E9618A905B}"/>
              </a:ext>
            </a:extLst>
          </p:cNvPr>
          <p:cNvCxnSpPr>
            <a:cxnSpLocks/>
          </p:cNvCxnSpPr>
          <p:nvPr/>
        </p:nvCxnSpPr>
        <p:spPr>
          <a:xfrm>
            <a:off x="11817113" y="10786267"/>
            <a:ext cx="1244612" cy="952848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08877-9596-F845-8D33-CF225B26B1C8}"/>
              </a:ext>
            </a:extLst>
          </p:cNvPr>
          <p:cNvGrpSpPr/>
          <p:nvPr/>
        </p:nvGrpSpPr>
        <p:grpSpPr>
          <a:xfrm>
            <a:off x="11817113" y="5394336"/>
            <a:ext cx="1244612" cy="1898309"/>
            <a:chOff x="11321994" y="5302896"/>
            <a:chExt cx="1244612" cy="1898309"/>
          </a:xfrm>
        </p:grpSpPr>
        <p:cxnSp>
          <p:nvCxnSpPr>
            <p:cNvPr id="77" name="Connector: Elbow 72">
              <a:extLst>
                <a:ext uri="{FF2B5EF4-FFF2-40B4-BE49-F238E27FC236}">
                  <a16:creationId xmlns:a16="http://schemas.microsoft.com/office/drawing/2014/main" id="{AA328A30-A479-8540-8E27-151A89A4094E}"/>
                </a:ext>
              </a:extLst>
            </p:cNvPr>
            <p:cNvCxnSpPr>
              <a:cxnSpLocks/>
            </p:cNvCxnSpPr>
            <p:nvPr/>
          </p:nvCxnSpPr>
          <p:spPr>
            <a:xfrm>
              <a:off x="11321994" y="6296617"/>
              <a:ext cx="1244612" cy="904588"/>
            </a:xfrm>
            <a:prstGeom prst="bentConnector3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6">
              <a:extLst>
                <a:ext uri="{FF2B5EF4-FFF2-40B4-BE49-F238E27FC236}">
                  <a16:creationId xmlns:a16="http://schemas.microsoft.com/office/drawing/2014/main" id="{71342647-F1A3-1D42-905C-CF7BACE07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21994" y="5302896"/>
              <a:ext cx="1244612" cy="993721"/>
            </a:xfrm>
            <a:prstGeom prst="bentConnector3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20876-1C59-BA48-B9DC-74FE310D937C}"/>
              </a:ext>
            </a:extLst>
          </p:cNvPr>
          <p:cNvGrpSpPr/>
          <p:nvPr/>
        </p:nvGrpSpPr>
        <p:grpSpPr>
          <a:xfrm>
            <a:off x="2302114" y="7557912"/>
            <a:ext cx="4289652" cy="2142162"/>
            <a:chOff x="2302114" y="7557912"/>
            <a:chExt cx="4289652" cy="214216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F7BACC5-CBB3-E544-A8BD-73983F14F2D8}"/>
                </a:ext>
              </a:extLst>
            </p:cNvPr>
            <p:cNvSpPr/>
            <p:nvPr/>
          </p:nvSpPr>
          <p:spPr>
            <a:xfrm>
              <a:off x="2302114" y="7557912"/>
              <a:ext cx="4289652" cy="21421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68BE8C7-80FF-EF48-8457-43E63B94D197}"/>
                </a:ext>
              </a:extLst>
            </p:cNvPr>
            <p:cNvSpPr/>
            <p:nvPr/>
          </p:nvSpPr>
          <p:spPr>
            <a:xfrm>
              <a:off x="2901460" y="8295488"/>
              <a:ext cx="30635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  <a:endParaRPr lang="en-US" dirty="0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A8624A0C-192E-EC4A-94EF-C3326D39BDBB}"/>
              </a:ext>
            </a:extLst>
          </p:cNvPr>
          <p:cNvSpPr/>
          <p:nvPr/>
        </p:nvSpPr>
        <p:spPr>
          <a:xfrm>
            <a:off x="8343020" y="6074654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1093E5E-DEE4-5142-93F1-AA266F67BB63}"/>
              </a:ext>
            </a:extLst>
          </p:cNvPr>
          <p:cNvSpPr/>
          <p:nvPr/>
        </p:nvSpPr>
        <p:spPr>
          <a:xfrm>
            <a:off x="8343020" y="10511672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9F78FA-9546-9A47-A0F3-FCA64130D5B2}"/>
              </a:ext>
            </a:extLst>
          </p:cNvPr>
          <p:cNvSpPr/>
          <p:nvPr/>
        </p:nvSpPr>
        <p:spPr>
          <a:xfrm>
            <a:off x="13490102" y="5068788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67E20A-1B58-4746-A8F0-476FBDCF7E46}"/>
              </a:ext>
            </a:extLst>
          </p:cNvPr>
          <p:cNvSpPr/>
          <p:nvPr/>
        </p:nvSpPr>
        <p:spPr>
          <a:xfrm>
            <a:off x="13490102" y="6951864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D8A259-CE57-D24D-893A-7C2669AAAFB8}"/>
              </a:ext>
            </a:extLst>
          </p:cNvPr>
          <p:cNvSpPr/>
          <p:nvPr/>
        </p:nvSpPr>
        <p:spPr>
          <a:xfrm>
            <a:off x="13490102" y="9374031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38A6B46-03A3-8347-A265-F56EFCFCCBF0}"/>
              </a:ext>
            </a:extLst>
          </p:cNvPr>
          <p:cNvSpPr/>
          <p:nvPr/>
        </p:nvSpPr>
        <p:spPr>
          <a:xfrm>
            <a:off x="13490102" y="11405611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8A130D61-C948-224E-9E03-1C02EEA4A891}"/>
              </a:ext>
            </a:extLst>
          </p:cNvPr>
          <p:cNvSpPr/>
          <p:nvPr/>
        </p:nvSpPr>
        <p:spPr>
          <a:xfrm>
            <a:off x="7966524" y="8188230"/>
            <a:ext cx="4289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cxnSp>
        <p:nvCxnSpPr>
          <p:cNvPr id="119" name="Connector: Elbow 70">
            <a:extLst>
              <a:ext uri="{FF2B5EF4-FFF2-40B4-BE49-F238E27FC236}">
                <a16:creationId xmlns:a16="http://schemas.microsoft.com/office/drawing/2014/main" id="{E3C5ECE8-6EAF-B249-BD03-22514D8CAA1F}"/>
              </a:ext>
            </a:extLst>
          </p:cNvPr>
          <p:cNvCxnSpPr>
            <a:cxnSpLocks/>
          </p:cNvCxnSpPr>
          <p:nvPr/>
        </p:nvCxnSpPr>
        <p:spPr>
          <a:xfrm>
            <a:off x="6591766" y="8634486"/>
            <a:ext cx="1340742" cy="2240935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22EB96-FB3F-FA4D-A4D9-75D4D55F105F}"/>
              </a:ext>
            </a:extLst>
          </p:cNvPr>
          <p:cNvGrpSpPr/>
          <p:nvPr/>
        </p:nvGrpSpPr>
        <p:grpSpPr>
          <a:xfrm>
            <a:off x="16946324" y="5394336"/>
            <a:ext cx="5129211" cy="1898309"/>
            <a:chOff x="16451205" y="5302896"/>
            <a:chExt cx="5129211" cy="189830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C24409-FF09-6A4B-8DD7-70A255A4A195}"/>
                </a:ext>
              </a:extLst>
            </p:cNvPr>
            <p:cNvGrpSpPr/>
            <p:nvPr/>
          </p:nvGrpSpPr>
          <p:grpSpPr>
            <a:xfrm>
              <a:off x="17695813" y="5583337"/>
              <a:ext cx="3884603" cy="1177870"/>
              <a:chOff x="18686051" y="7797946"/>
              <a:chExt cx="3884603" cy="139664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69ABAB9-3CB3-CE48-8DFD-114F0A3226CD}"/>
                  </a:ext>
                </a:extLst>
              </p:cNvPr>
              <p:cNvSpPr/>
              <p:nvPr/>
            </p:nvSpPr>
            <p:spPr>
              <a:xfrm>
                <a:off x="18686051" y="7797946"/>
                <a:ext cx="3884603" cy="139664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6470449-86DF-C048-ACC0-E2CAD9F69557}"/>
                  </a:ext>
                </a:extLst>
              </p:cNvPr>
              <p:cNvSpPr/>
              <p:nvPr/>
            </p:nvSpPr>
            <p:spPr>
              <a:xfrm>
                <a:off x="19114430" y="8146397"/>
                <a:ext cx="3063576" cy="766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Awareness</a:t>
                </a:r>
                <a:endParaRPr lang="en-US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906C9A2-31B7-7849-88A1-ECDEFDCD35DF}"/>
                </a:ext>
              </a:extLst>
            </p:cNvPr>
            <p:cNvGrpSpPr/>
            <p:nvPr/>
          </p:nvGrpSpPr>
          <p:grpSpPr>
            <a:xfrm rot="10800000">
              <a:off x="16451205" y="5302896"/>
              <a:ext cx="1244612" cy="1898309"/>
              <a:chOff x="11321994" y="5302896"/>
              <a:chExt cx="1244612" cy="1898309"/>
            </a:xfrm>
          </p:grpSpPr>
          <p:cxnSp>
            <p:nvCxnSpPr>
              <p:cNvPr id="121" name="Connector: Elbow 72">
                <a:extLst>
                  <a:ext uri="{FF2B5EF4-FFF2-40B4-BE49-F238E27FC236}">
                    <a16:creationId xmlns:a16="http://schemas.microsoft.com/office/drawing/2014/main" id="{750DF1EB-6006-FE4B-91C1-10601EFF0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994" y="6296617"/>
                <a:ext cx="1244612" cy="904588"/>
              </a:xfrm>
              <a:prstGeom prst="bentConnector3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or: Elbow 86">
                <a:extLst>
                  <a:ext uri="{FF2B5EF4-FFF2-40B4-BE49-F238E27FC236}">
                    <a16:creationId xmlns:a16="http://schemas.microsoft.com/office/drawing/2014/main" id="{DB003F6D-24F9-D94A-835C-93FD55B46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21994" y="5302896"/>
                <a:ext cx="1244612" cy="993721"/>
              </a:xfrm>
              <a:prstGeom prst="bentConnector3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F365E20-B397-1545-9FE3-0DD197C5042D}"/>
              </a:ext>
            </a:extLst>
          </p:cNvPr>
          <p:cNvGrpSpPr/>
          <p:nvPr/>
        </p:nvGrpSpPr>
        <p:grpSpPr>
          <a:xfrm>
            <a:off x="16946324" y="9785433"/>
            <a:ext cx="5129211" cy="1898309"/>
            <a:chOff x="16451205" y="5302896"/>
            <a:chExt cx="5129211" cy="189830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2A18879-0CBE-8644-87FD-BE6ADD472059}"/>
                </a:ext>
              </a:extLst>
            </p:cNvPr>
            <p:cNvGrpSpPr/>
            <p:nvPr/>
          </p:nvGrpSpPr>
          <p:grpSpPr>
            <a:xfrm>
              <a:off x="17695813" y="5583337"/>
              <a:ext cx="3884603" cy="1177870"/>
              <a:chOff x="18686051" y="7797946"/>
              <a:chExt cx="3884603" cy="139664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5B6C18-2E86-B64C-AC31-E900326C73FF}"/>
                  </a:ext>
                </a:extLst>
              </p:cNvPr>
              <p:cNvSpPr/>
              <p:nvPr/>
            </p:nvSpPr>
            <p:spPr>
              <a:xfrm>
                <a:off x="18686051" y="7797946"/>
                <a:ext cx="3884603" cy="139664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DED0111-25E8-784C-8A48-0AAF37386D7D}"/>
                  </a:ext>
                </a:extLst>
              </p:cNvPr>
              <p:cNvSpPr/>
              <p:nvPr/>
            </p:nvSpPr>
            <p:spPr>
              <a:xfrm>
                <a:off x="19114430" y="8146397"/>
                <a:ext cx="3063576" cy="766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Awareness</a:t>
                </a:r>
                <a:endParaRPr lang="en-U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F3D5AE4-C55B-8646-B9C0-A2559269717B}"/>
                </a:ext>
              </a:extLst>
            </p:cNvPr>
            <p:cNvGrpSpPr/>
            <p:nvPr/>
          </p:nvGrpSpPr>
          <p:grpSpPr>
            <a:xfrm rot="10800000">
              <a:off x="16451205" y="5302896"/>
              <a:ext cx="1244612" cy="1898309"/>
              <a:chOff x="11321994" y="5302896"/>
              <a:chExt cx="1244612" cy="1898309"/>
            </a:xfrm>
          </p:grpSpPr>
          <p:cxnSp>
            <p:nvCxnSpPr>
              <p:cNvPr id="127" name="Connector: Elbow 72">
                <a:extLst>
                  <a:ext uri="{FF2B5EF4-FFF2-40B4-BE49-F238E27FC236}">
                    <a16:creationId xmlns:a16="http://schemas.microsoft.com/office/drawing/2014/main" id="{1D54C909-6205-C440-B634-FB606D9F8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994" y="6296617"/>
                <a:ext cx="1244612" cy="904588"/>
              </a:xfrm>
              <a:prstGeom prst="bentConnector3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or: Elbow 86">
                <a:extLst>
                  <a:ext uri="{FF2B5EF4-FFF2-40B4-BE49-F238E27FC236}">
                    <a16:creationId xmlns:a16="http://schemas.microsoft.com/office/drawing/2014/main" id="{CA442BD1-4835-CA4D-B2C2-802E6A728F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21994" y="5302896"/>
                <a:ext cx="1244612" cy="993721"/>
              </a:xfrm>
              <a:prstGeom prst="bentConnector3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997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37243A-01EB-8E46-87ED-17B1B6EF8393}"/>
              </a:ext>
            </a:extLst>
          </p:cNvPr>
          <p:cNvSpPr/>
          <p:nvPr/>
        </p:nvSpPr>
        <p:spPr>
          <a:xfrm>
            <a:off x="13042382" y="6899313"/>
            <a:ext cx="4289652" cy="1431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F7F419-BD32-C24A-9480-E881EFF25075}"/>
              </a:ext>
            </a:extLst>
          </p:cNvPr>
          <p:cNvSpPr/>
          <p:nvPr/>
        </p:nvSpPr>
        <p:spPr>
          <a:xfrm>
            <a:off x="13641728" y="7335545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087955-83C3-CF48-BB39-8A1BF4C2B059}"/>
              </a:ext>
            </a:extLst>
          </p:cNvPr>
          <p:cNvSpPr/>
          <p:nvPr/>
        </p:nvSpPr>
        <p:spPr>
          <a:xfrm>
            <a:off x="7045618" y="6899313"/>
            <a:ext cx="4289652" cy="1431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1F6187-2C72-7841-A49A-AC4A5A2F905B}"/>
              </a:ext>
            </a:extLst>
          </p:cNvPr>
          <p:cNvSpPr/>
          <p:nvPr/>
        </p:nvSpPr>
        <p:spPr>
          <a:xfrm>
            <a:off x="7644964" y="7335545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87A4A-80C7-844D-8EAB-0F766A2F311B}"/>
              </a:ext>
            </a:extLst>
          </p:cNvPr>
          <p:cNvGrpSpPr/>
          <p:nvPr/>
        </p:nvGrpSpPr>
        <p:grpSpPr>
          <a:xfrm>
            <a:off x="10043999" y="4672220"/>
            <a:ext cx="4289652" cy="1431843"/>
            <a:chOff x="2302114" y="7775319"/>
            <a:chExt cx="4289652" cy="170734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D503A77-308D-7247-BCFF-BCB90862E5E1}"/>
                </a:ext>
              </a:extLst>
            </p:cNvPr>
            <p:cNvSpPr/>
            <p:nvPr/>
          </p:nvSpPr>
          <p:spPr>
            <a:xfrm>
              <a:off x="2302114" y="7775319"/>
              <a:ext cx="4289652" cy="17073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4E5C91-4D6E-A44C-B42E-E88EDD3D0A38}"/>
                </a:ext>
              </a:extLst>
            </p:cNvPr>
            <p:cNvSpPr/>
            <p:nvPr/>
          </p:nvSpPr>
          <p:spPr>
            <a:xfrm>
              <a:off x="2901460" y="8295488"/>
              <a:ext cx="30635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  <a:endParaRPr lang="en-US" dirty="0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37E2B8-2E96-B84F-B70D-7D0A6CE13F32}"/>
              </a:ext>
            </a:extLst>
          </p:cNvPr>
          <p:cNvCxnSpPr/>
          <p:nvPr/>
        </p:nvCxnSpPr>
        <p:spPr>
          <a:xfrm flipH="1">
            <a:off x="10643345" y="6104063"/>
            <a:ext cx="1006788" cy="79525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0501B7-01B2-D64A-B63C-605C341A0F3E}"/>
              </a:ext>
            </a:extLst>
          </p:cNvPr>
          <p:cNvCxnSpPr>
            <a:cxnSpLocks/>
          </p:cNvCxnSpPr>
          <p:nvPr/>
        </p:nvCxnSpPr>
        <p:spPr>
          <a:xfrm>
            <a:off x="12727519" y="6104063"/>
            <a:ext cx="1006788" cy="79525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0CAAD2F-8DD7-C242-B790-79674712582D}"/>
              </a:ext>
            </a:extLst>
          </p:cNvPr>
          <p:cNvSpPr/>
          <p:nvPr/>
        </p:nvSpPr>
        <p:spPr>
          <a:xfrm>
            <a:off x="13042382" y="9097612"/>
            <a:ext cx="4289652" cy="1431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37360D-D117-FE41-B55C-8D76E40DFECB}"/>
              </a:ext>
            </a:extLst>
          </p:cNvPr>
          <p:cNvSpPr/>
          <p:nvPr/>
        </p:nvSpPr>
        <p:spPr>
          <a:xfrm>
            <a:off x="13641728" y="9533844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0999B0-7078-4A45-B17A-5AAD2A6B1E2B}"/>
              </a:ext>
            </a:extLst>
          </p:cNvPr>
          <p:cNvSpPr/>
          <p:nvPr/>
        </p:nvSpPr>
        <p:spPr>
          <a:xfrm>
            <a:off x="7045618" y="9097612"/>
            <a:ext cx="4289652" cy="1431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513DD7-B8E0-6743-8562-A04120AA2A81}"/>
              </a:ext>
            </a:extLst>
          </p:cNvPr>
          <p:cNvSpPr/>
          <p:nvPr/>
        </p:nvSpPr>
        <p:spPr>
          <a:xfrm>
            <a:off x="7644964" y="9533844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F72F33-28AA-2942-8F52-487735295982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190444" y="8331156"/>
            <a:ext cx="0" cy="7664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D5FA34-0F3A-864C-BF4E-DCFC1FA9C8AE}"/>
              </a:ext>
            </a:extLst>
          </p:cNvPr>
          <p:cNvCxnSpPr>
            <a:cxnSpLocks/>
          </p:cNvCxnSpPr>
          <p:nvPr/>
        </p:nvCxnSpPr>
        <p:spPr>
          <a:xfrm>
            <a:off x="15173465" y="8331156"/>
            <a:ext cx="0" cy="7664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8106767-0C16-8F4B-B626-19390026717D}"/>
              </a:ext>
            </a:extLst>
          </p:cNvPr>
          <p:cNvSpPr/>
          <p:nvPr/>
        </p:nvSpPr>
        <p:spPr>
          <a:xfrm>
            <a:off x="2168818" y="9097612"/>
            <a:ext cx="4289652" cy="1431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8B3D7E8-0817-5B4D-9783-93C33F2C48BE}"/>
              </a:ext>
            </a:extLst>
          </p:cNvPr>
          <p:cNvSpPr/>
          <p:nvPr/>
        </p:nvSpPr>
        <p:spPr>
          <a:xfrm>
            <a:off x="2768164" y="9533844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24FEA6-5927-FD46-BC04-E650700EF0A6}"/>
              </a:ext>
            </a:extLst>
          </p:cNvPr>
          <p:cNvSpPr/>
          <p:nvPr/>
        </p:nvSpPr>
        <p:spPr>
          <a:xfrm>
            <a:off x="17919180" y="9097612"/>
            <a:ext cx="4289652" cy="1431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F00F63E-F67D-724B-B146-40BE0EAAE0F3}"/>
              </a:ext>
            </a:extLst>
          </p:cNvPr>
          <p:cNvSpPr/>
          <p:nvPr/>
        </p:nvSpPr>
        <p:spPr>
          <a:xfrm>
            <a:off x="18518526" y="9533844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857D2F7-E9AE-B24F-8345-26CB769C42AC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4313644" y="8331156"/>
            <a:ext cx="3537075" cy="7664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E69EC80-D2E6-4A40-8CF1-ABF44099FD77}"/>
              </a:ext>
            </a:extLst>
          </p:cNvPr>
          <p:cNvCxnSpPr>
            <a:cxnSpLocks/>
          </p:cNvCxnSpPr>
          <p:nvPr/>
        </p:nvCxnSpPr>
        <p:spPr>
          <a:xfrm>
            <a:off x="16546788" y="8331156"/>
            <a:ext cx="3537075" cy="7664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55AB1144-B015-BF42-9F3D-78C266A8A20D}"/>
              </a:ext>
            </a:extLst>
          </p:cNvPr>
          <p:cNvSpPr/>
          <p:nvPr/>
        </p:nvSpPr>
        <p:spPr>
          <a:xfrm>
            <a:off x="13042382" y="11258921"/>
            <a:ext cx="9166450" cy="1431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36FF83-C98F-C64E-BAE6-491092B32692}"/>
              </a:ext>
            </a:extLst>
          </p:cNvPr>
          <p:cNvSpPr/>
          <p:nvPr/>
        </p:nvSpPr>
        <p:spPr>
          <a:xfrm>
            <a:off x="13641728" y="11695153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57CCFD-7BB8-D843-B9C9-5252687BDA91}"/>
              </a:ext>
            </a:extLst>
          </p:cNvPr>
          <p:cNvSpPr/>
          <p:nvPr/>
        </p:nvSpPr>
        <p:spPr>
          <a:xfrm>
            <a:off x="2168818" y="11258921"/>
            <a:ext cx="9166452" cy="1431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5F05CB-C0EB-D142-A04F-A5B4603E6DBB}"/>
              </a:ext>
            </a:extLst>
          </p:cNvPr>
          <p:cNvSpPr/>
          <p:nvPr/>
        </p:nvSpPr>
        <p:spPr>
          <a:xfrm>
            <a:off x="7644964" y="11695153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3E8AAF7-65D8-F44D-8A13-32AE22FDA6EE}"/>
              </a:ext>
            </a:extLst>
          </p:cNvPr>
          <p:cNvCxnSpPr>
            <a:cxnSpLocks/>
          </p:cNvCxnSpPr>
          <p:nvPr/>
        </p:nvCxnSpPr>
        <p:spPr>
          <a:xfrm>
            <a:off x="15173465" y="10492465"/>
            <a:ext cx="0" cy="76645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56">
            <a:extLst>
              <a:ext uri="{FF2B5EF4-FFF2-40B4-BE49-F238E27FC236}">
                <a16:creationId xmlns:a16="http://schemas.microsoft.com/office/drawing/2014/main" id="{7252DD3D-9ED9-2943-97C1-0A0C43C90A3D}"/>
              </a:ext>
            </a:extLst>
          </p:cNvPr>
          <p:cNvSpPr/>
          <p:nvPr/>
        </p:nvSpPr>
        <p:spPr>
          <a:xfrm>
            <a:off x="17226380" y="11541264"/>
            <a:ext cx="4461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E8E099B3-712A-1E46-83B8-D7E7A7360080}"/>
              </a:ext>
            </a:extLst>
          </p:cNvPr>
          <p:cNvSpPr/>
          <p:nvPr/>
        </p:nvSpPr>
        <p:spPr>
          <a:xfrm>
            <a:off x="2662512" y="11541264"/>
            <a:ext cx="4461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91930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86474EB-D4DB-D24E-A197-DB9F638E5487}"/>
              </a:ext>
            </a:extLst>
          </p:cNvPr>
          <p:cNvSpPr/>
          <p:nvPr/>
        </p:nvSpPr>
        <p:spPr>
          <a:xfrm>
            <a:off x="9666267" y="10708955"/>
            <a:ext cx="4883150" cy="1200329"/>
          </a:xfrm>
          <a:prstGeom prst="roundRect">
            <a:avLst>
              <a:gd name="adj" fmla="val 2838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ADBB2C6-40FB-1D4C-8E26-F709F95BB132}"/>
              </a:ext>
            </a:extLst>
          </p:cNvPr>
          <p:cNvSpPr/>
          <p:nvPr/>
        </p:nvSpPr>
        <p:spPr>
          <a:xfrm>
            <a:off x="19122414" y="9876286"/>
            <a:ext cx="2168309" cy="21683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54F2EA-0D37-374A-BB24-157D68FC171A}"/>
              </a:ext>
            </a:extLst>
          </p:cNvPr>
          <p:cNvSpPr/>
          <p:nvPr/>
        </p:nvSpPr>
        <p:spPr>
          <a:xfrm flipH="1">
            <a:off x="18911898" y="10690960"/>
            <a:ext cx="2589341" cy="48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E28B47C-1E53-0E4C-901E-725A3CFD374F}"/>
              </a:ext>
            </a:extLst>
          </p:cNvPr>
          <p:cNvSpPr/>
          <p:nvPr/>
        </p:nvSpPr>
        <p:spPr>
          <a:xfrm>
            <a:off x="16382578" y="9876286"/>
            <a:ext cx="2168309" cy="21683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7BCEA8-CF4C-4848-9D50-FFADAC99BC6D}"/>
              </a:ext>
            </a:extLst>
          </p:cNvPr>
          <p:cNvSpPr/>
          <p:nvPr/>
        </p:nvSpPr>
        <p:spPr>
          <a:xfrm flipH="1">
            <a:off x="16172062" y="10690960"/>
            <a:ext cx="2589341" cy="48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E4307AD-B8C8-D34D-9AD9-531DAD4D081A}"/>
              </a:ext>
            </a:extLst>
          </p:cNvPr>
          <p:cNvSpPr/>
          <p:nvPr/>
        </p:nvSpPr>
        <p:spPr>
          <a:xfrm>
            <a:off x="5826762" y="9876286"/>
            <a:ext cx="2168309" cy="21683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879B57-65C6-B94A-8AF3-63E8098A89C8}"/>
              </a:ext>
            </a:extLst>
          </p:cNvPr>
          <p:cNvSpPr/>
          <p:nvPr/>
        </p:nvSpPr>
        <p:spPr>
          <a:xfrm flipH="1">
            <a:off x="5616246" y="10690960"/>
            <a:ext cx="2589341" cy="48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90E2DA-4485-4944-8991-62C2472B9CFF}"/>
              </a:ext>
            </a:extLst>
          </p:cNvPr>
          <p:cNvSpPr/>
          <p:nvPr/>
        </p:nvSpPr>
        <p:spPr>
          <a:xfrm>
            <a:off x="3086926" y="9876286"/>
            <a:ext cx="2168309" cy="21683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0713DF-B1C0-3B49-A124-31C56248949B}"/>
              </a:ext>
            </a:extLst>
          </p:cNvPr>
          <p:cNvSpPr/>
          <p:nvPr/>
        </p:nvSpPr>
        <p:spPr>
          <a:xfrm flipH="1">
            <a:off x="2876410" y="10690960"/>
            <a:ext cx="2589341" cy="48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49E571-C9D6-8547-A718-CD136A3DF12E}"/>
              </a:ext>
            </a:extLst>
          </p:cNvPr>
          <p:cNvSpPr/>
          <p:nvPr/>
        </p:nvSpPr>
        <p:spPr>
          <a:xfrm>
            <a:off x="9733018" y="4918668"/>
            <a:ext cx="4883150" cy="1200329"/>
          </a:xfrm>
          <a:prstGeom prst="roundRect">
            <a:avLst>
              <a:gd name="adj" fmla="val 283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1CDE8BE-2AD3-8E4A-9919-F62604534B2D}"/>
              </a:ext>
            </a:extLst>
          </p:cNvPr>
          <p:cNvSpPr/>
          <p:nvPr/>
        </p:nvSpPr>
        <p:spPr>
          <a:xfrm>
            <a:off x="3149338" y="7380514"/>
            <a:ext cx="4883150" cy="1200329"/>
          </a:xfrm>
          <a:prstGeom prst="roundRect">
            <a:avLst>
              <a:gd name="adj" fmla="val 28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266D737-71F4-CF4F-B9E3-BF940912836F}"/>
              </a:ext>
            </a:extLst>
          </p:cNvPr>
          <p:cNvSpPr/>
          <p:nvPr/>
        </p:nvSpPr>
        <p:spPr>
          <a:xfrm>
            <a:off x="16316698" y="7380514"/>
            <a:ext cx="4883150" cy="1200329"/>
          </a:xfrm>
          <a:prstGeom prst="roundRect">
            <a:avLst>
              <a:gd name="adj" fmla="val 28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0522A9-6827-0142-AD0E-718C19EF66E3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590913" y="6118997"/>
            <a:ext cx="5763895" cy="126151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C7082B-1F36-E24B-B18C-C6E5F08914CD}"/>
              </a:ext>
            </a:extLst>
          </p:cNvPr>
          <p:cNvCxnSpPr>
            <a:cxnSpLocks/>
          </p:cNvCxnSpPr>
          <p:nvPr/>
        </p:nvCxnSpPr>
        <p:spPr>
          <a:xfrm>
            <a:off x="12994378" y="6118997"/>
            <a:ext cx="5763895" cy="126151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982871A-DDB3-D343-93CE-7F835A819721}"/>
              </a:ext>
            </a:extLst>
          </p:cNvPr>
          <p:cNvSpPr/>
          <p:nvPr/>
        </p:nvSpPr>
        <p:spPr>
          <a:xfrm>
            <a:off x="10805258" y="7380514"/>
            <a:ext cx="2600278" cy="26002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730F7A-8109-0A47-A2D0-94E39963705D}"/>
              </a:ext>
            </a:extLst>
          </p:cNvPr>
          <p:cNvSpPr/>
          <p:nvPr/>
        </p:nvSpPr>
        <p:spPr>
          <a:xfrm flipH="1">
            <a:off x="10552803" y="8357486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03D05E-7D67-B143-A7CF-57DCEDB7DB9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2099046" y="6118997"/>
            <a:ext cx="6351" cy="126151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46D359-4CC6-1542-9D92-E175F6F36F79}"/>
              </a:ext>
            </a:extLst>
          </p:cNvPr>
          <p:cNvGrpSpPr/>
          <p:nvPr/>
        </p:nvGrpSpPr>
        <p:grpSpPr>
          <a:xfrm rot="5400000">
            <a:off x="4783068" y="8325141"/>
            <a:ext cx="1458933" cy="1866900"/>
            <a:chOff x="11691656" y="5312282"/>
            <a:chExt cx="1458933" cy="18669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1FAE9D-3430-6342-867B-3D03D167C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656" y="5312282"/>
              <a:ext cx="1458933" cy="876522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F6F839-5E28-0C4B-8B30-1B0902784183}"/>
                </a:ext>
              </a:extLst>
            </p:cNvPr>
            <p:cNvCxnSpPr>
              <a:cxnSpLocks/>
            </p:cNvCxnSpPr>
            <p:nvPr/>
          </p:nvCxnSpPr>
          <p:spPr>
            <a:xfrm>
              <a:off x="11691656" y="6168147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2CF2A7-9197-D544-87C2-BEAF5200EDC0}"/>
              </a:ext>
            </a:extLst>
          </p:cNvPr>
          <p:cNvGrpSpPr/>
          <p:nvPr/>
        </p:nvGrpSpPr>
        <p:grpSpPr>
          <a:xfrm rot="5400000">
            <a:off x="18050257" y="8325143"/>
            <a:ext cx="1458933" cy="1866900"/>
            <a:chOff x="11691656" y="5312282"/>
            <a:chExt cx="1458933" cy="18669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07C0D2-CBCD-A144-9A20-18499774ED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656" y="5312282"/>
              <a:ext cx="1458933" cy="876522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6CB906-D7D7-CC44-AAA4-1813F9B67FE7}"/>
                </a:ext>
              </a:extLst>
            </p:cNvPr>
            <p:cNvCxnSpPr>
              <a:cxnSpLocks/>
            </p:cNvCxnSpPr>
            <p:nvPr/>
          </p:nvCxnSpPr>
          <p:spPr>
            <a:xfrm>
              <a:off x="11691656" y="6168147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1F3062-D98E-094C-A2F2-031C79863150}"/>
              </a:ext>
            </a:extLst>
          </p:cNvPr>
          <p:cNvCxnSpPr>
            <a:cxnSpLocks/>
          </p:cNvCxnSpPr>
          <p:nvPr/>
        </p:nvCxnSpPr>
        <p:spPr>
          <a:xfrm>
            <a:off x="12099046" y="9941034"/>
            <a:ext cx="0" cy="74992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BF9342D-AD2D-FE47-937E-49069AAA9F85}"/>
              </a:ext>
            </a:extLst>
          </p:cNvPr>
          <p:cNvSpPr/>
          <p:nvPr/>
        </p:nvSpPr>
        <p:spPr>
          <a:xfrm flipH="1">
            <a:off x="10552803" y="5227425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066E798-B849-754B-8534-1A447E7D478D}"/>
              </a:ext>
            </a:extLst>
          </p:cNvPr>
          <p:cNvSpPr/>
          <p:nvPr/>
        </p:nvSpPr>
        <p:spPr>
          <a:xfrm flipH="1">
            <a:off x="4037526" y="7688290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A9D0D5-3F2C-6843-9A9E-B6200CF0CB5C}"/>
              </a:ext>
            </a:extLst>
          </p:cNvPr>
          <p:cNvSpPr/>
          <p:nvPr/>
        </p:nvSpPr>
        <p:spPr>
          <a:xfrm flipH="1">
            <a:off x="17304715" y="7688290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1CEEC0-CA01-FD44-A984-256BBA80A254}"/>
              </a:ext>
            </a:extLst>
          </p:cNvPr>
          <p:cNvSpPr/>
          <p:nvPr/>
        </p:nvSpPr>
        <p:spPr>
          <a:xfrm flipH="1">
            <a:off x="10552803" y="11052403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907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A882BD43-9459-494B-8BBF-AF0CA3D9D992}"/>
              </a:ext>
            </a:extLst>
          </p:cNvPr>
          <p:cNvGrpSpPr/>
          <p:nvPr/>
        </p:nvGrpSpPr>
        <p:grpSpPr>
          <a:xfrm>
            <a:off x="17960136" y="10923577"/>
            <a:ext cx="3828484" cy="1627643"/>
            <a:chOff x="4094132" y="8112678"/>
            <a:chExt cx="3828484" cy="1627643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22E9294-33EF-6D44-ADAD-416E4D5A94D7}"/>
                </a:ext>
              </a:extLst>
            </p:cNvPr>
            <p:cNvSpPr/>
            <p:nvPr/>
          </p:nvSpPr>
          <p:spPr>
            <a:xfrm rot="10800000">
              <a:off x="4094132" y="8112678"/>
              <a:ext cx="3828484" cy="16276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80687A1-A4D1-5E42-925F-7885C5437F81}"/>
                </a:ext>
              </a:extLst>
            </p:cNvPr>
            <p:cNvSpPr/>
            <p:nvPr/>
          </p:nvSpPr>
          <p:spPr>
            <a:xfrm flipH="1">
              <a:off x="4447909" y="8648211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644E9E0-446A-4E4A-AD37-78643925CD34}"/>
              </a:ext>
            </a:extLst>
          </p:cNvPr>
          <p:cNvGrpSpPr/>
          <p:nvPr/>
        </p:nvGrpSpPr>
        <p:grpSpPr>
          <a:xfrm>
            <a:off x="13034290" y="10923577"/>
            <a:ext cx="3828484" cy="1627643"/>
            <a:chOff x="4094132" y="8112678"/>
            <a:chExt cx="3828484" cy="162764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579D9F6-B3F0-BB4D-818C-5BEDDE2BF406}"/>
                </a:ext>
              </a:extLst>
            </p:cNvPr>
            <p:cNvSpPr/>
            <p:nvPr/>
          </p:nvSpPr>
          <p:spPr>
            <a:xfrm rot="10800000">
              <a:off x="4094132" y="8112678"/>
              <a:ext cx="3828484" cy="16276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C6FF290-018F-5F49-B33A-D35F670FFEF6}"/>
                </a:ext>
              </a:extLst>
            </p:cNvPr>
            <p:cNvSpPr/>
            <p:nvPr/>
          </p:nvSpPr>
          <p:spPr>
            <a:xfrm flipH="1">
              <a:off x="4447909" y="8648211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82F6EAE4-422C-7340-B0AD-A1F8316E9C3B}"/>
              </a:ext>
            </a:extLst>
          </p:cNvPr>
          <p:cNvSpPr/>
          <p:nvPr/>
        </p:nvSpPr>
        <p:spPr>
          <a:xfrm rot="10800000">
            <a:off x="7514875" y="10923577"/>
            <a:ext cx="3828484" cy="16276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014222-F305-8248-9455-01123A37CE8C}"/>
              </a:ext>
            </a:extLst>
          </p:cNvPr>
          <p:cNvSpPr/>
          <p:nvPr/>
        </p:nvSpPr>
        <p:spPr>
          <a:xfrm flipH="1">
            <a:off x="7868652" y="11459110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330C18B-76CA-5B47-8FC3-0A968551CB1A}"/>
              </a:ext>
            </a:extLst>
          </p:cNvPr>
          <p:cNvSpPr/>
          <p:nvPr/>
        </p:nvSpPr>
        <p:spPr>
          <a:xfrm rot="10800000">
            <a:off x="2589029" y="10923577"/>
            <a:ext cx="3828484" cy="16276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76580F0-7BD8-E74A-909C-1812734EA9E6}"/>
              </a:ext>
            </a:extLst>
          </p:cNvPr>
          <p:cNvSpPr/>
          <p:nvPr/>
        </p:nvSpPr>
        <p:spPr>
          <a:xfrm flipH="1">
            <a:off x="2942806" y="11459110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72EB7C-330F-244B-BBEF-B86E972112E7}"/>
              </a:ext>
            </a:extLst>
          </p:cNvPr>
          <p:cNvGrpSpPr/>
          <p:nvPr/>
        </p:nvGrpSpPr>
        <p:grpSpPr>
          <a:xfrm>
            <a:off x="2589029" y="7328091"/>
            <a:ext cx="19199591" cy="3006401"/>
            <a:chOff x="2589029" y="7328091"/>
            <a:chExt cx="19199591" cy="300640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0802AE0-B249-B340-9803-5519E5C278E7}"/>
                </a:ext>
              </a:extLst>
            </p:cNvPr>
            <p:cNvGrpSpPr/>
            <p:nvPr/>
          </p:nvGrpSpPr>
          <p:grpSpPr>
            <a:xfrm>
              <a:off x="17960136" y="8706849"/>
              <a:ext cx="3828484" cy="1627643"/>
              <a:chOff x="4094132" y="8112678"/>
              <a:chExt cx="3828484" cy="16276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CF35C3B-A6D5-D946-A48D-2A98004267B9}"/>
                  </a:ext>
                </a:extLst>
              </p:cNvPr>
              <p:cNvSpPr/>
              <p:nvPr/>
            </p:nvSpPr>
            <p:spPr>
              <a:xfrm rot="10800000">
                <a:off x="4094132" y="8112678"/>
                <a:ext cx="3828484" cy="16276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9B3749C-DE79-0643-A3E6-C9B19BD126E4}"/>
                  </a:ext>
                </a:extLst>
              </p:cNvPr>
              <p:cNvSpPr/>
              <p:nvPr/>
            </p:nvSpPr>
            <p:spPr>
              <a:xfrm flipH="1">
                <a:off x="4447909" y="8648211"/>
                <a:ext cx="31051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Awareness</a:t>
                </a:r>
                <a:endPara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DEDA244-5537-334F-9554-C79031202828}"/>
                </a:ext>
              </a:extLst>
            </p:cNvPr>
            <p:cNvGrpSpPr/>
            <p:nvPr/>
          </p:nvGrpSpPr>
          <p:grpSpPr>
            <a:xfrm>
              <a:off x="13034290" y="8706849"/>
              <a:ext cx="3828484" cy="1627643"/>
              <a:chOff x="4094132" y="8112678"/>
              <a:chExt cx="3828484" cy="162764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7B4A1B0-9724-F242-BF3C-2A66418F8E93}"/>
                  </a:ext>
                </a:extLst>
              </p:cNvPr>
              <p:cNvSpPr/>
              <p:nvPr/>
            </p:nvSpPr>
            <p:spPr>
              <a:xfrm rot="10800000">
                <a:off x="4094132" y="8112678"/>
                <a:ext cx="3828484" cy="16276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DF1B95B-1C0D-AC48-A374-99993E69C04C}"/>
                  </a:ext>
                </a:extLst>
              </p:cNvPr>
              <p:cNvSpPr/>
              <p:nvPr/>
            </p:nvSpPr>
            <p:spPr>
              <a:xfrm flipH="1">
                <a:off x="4447909" y="8648211"/>
                <a:ext cx="31051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Awareness</a:t>
                </a:r>
                <a:endPara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D236CC-6C36-8947-BCA7-70BB4F9B91D8}"/>
                </a:ext>
              </a:extLst>
            </p:cNvPr>
            <p:cNvSpPr/>
            <p:nvPr/>
          </p:nvSpPr>
          <p:spPr>
            <a:xfrm rot="10800000">
              <a:off x="7514875" y="8706849"/>
              <a:ext cx="3828484" cy="16276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5C45182-7B34-D04E-B66E-CC8C0FEC4529}"/>
                </a:ext>
              </a:extLst>
            </p:cNvPr>
            <p:cNvSpPr/>
            <p:nvPr/>
          </p:nvSpPr>
          <p:spPr>
            <a:xfrm flipH="1">
              <a:off x="7868652" y="9242382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08D72E1-DF79-CE4F-A6D9-D8EDED07B0B2}"/>
                </a:ext>
              </a:extLst>
            </p:cNvPr>
            <p:cNvSpPr/>
            <p:nvPr/>
          </p:nvSpPr>
          <p:spPr>
            <a:xfrm rot="10800000">
              <a:off x="2589029" y="8706849"/>
              <a:ext cx="3828484" cy="16276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B298E3-8143-6243-B0B3-8DC695268F09}"/>
                </a:ext>
              </a:extLst>
            </p:cNvPr>
            <p:cNvSpPr/>
            <p:nvPr/>
          </p:nvSpPr>
          <p:spPr>
            <a:xfrm flipH="1">
              <a:off x="2942806" y="9242382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D1DFD0-94A7-824F-BB37-1EB500BBE2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7176" y="7328091"/>
              <a:ext cx="14890" cy="1371107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78EF25-7C41-4545-9E8B-4E381BC582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24751" y="7328091"/>
              <a:ext cx="14890" cy="1371107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52AB71-6859-244B-80E4-6203DEEDF352}"/>
                </a:ext>
              </a:extLst>
            </p:cNvPr>
            <p:cNvGrpSpPr/>
            <p:nvPr/>
          </p:nvGrpSpPr>
          <p:grpSpPr>
            <a:xfrm>
              <a:off x="14927127" y="7328091"/>
              <a:ext cx="4938582" cy="1371107"/>
              <a:chOff x="4455637" y="8360384"/>
              <a:chExt cx="4938582" cy="2284704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AA813F9-A9AA-1F4B-91FD-39230ED33D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55637" y="8360384"/>
                <a:ext cx="14890" cy="2284704"/>
              </a:xfrm>
              <a:prstGeom prst="line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7D04A16-752C-9F4B-A93F-EDB0ACB8D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79329" y="8360384"/>
                <a:ext cx="14890" cy="2284704"/>
              </a:xfrm>
              <a:prstGeom prst="line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0FE8EAC-8219-8A4C-A71B-35B43BF8CA6E}"/>
              </a:ext>
            </a:extLst>
          </p:cNvPr>
          <p:cNvGrpSpPr/>
          <p:nvPr/>
        </p:nvGrpSpPr>
        <p:grpSpPr>
          <a:xfrm>
            <a:off x="4460807" y="6492520"/>
            <a:ext cx="4995589" cy="1671145"/>
            <a:chOff x="4488409" y="7585365"/>
            <a:chExt cx="4995589" cy="1671145"/>
          </a:xfrm>
        </p:grpSpPr>
        <p:sp>
          <p:nvSpPr>
            <p:cNvPr id="82" name="Diamond 81">
              <a:extLst>
                <a:ext uri="{FF2B5EF4-FFF2-40B4-BE49-F238E27FC236}">
                  <a16:creationId xmlns:a16="http://schemas.microsoft.com/office/drawing/2014/main" id="{10E9FC5F-911F-B047-88B1-8F428D5A7814}"/>
                </a:ext>
              </a:extLst>
            </p:cNvPr>
            <p:cNvSpPr/>
            <p:nvPr/>
          </p:nvSpPr>
          <p:spPr>
            <a:xfrm>
              <a:off x="4488409" y="7585365"/>
              <a:ext cx="4995589" cy="167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759A89-FE56-8540-AC3D-3F484C7D3C0C}"/>
                </a:ext>
              </a:extLst>
            </p:cNvPr>
            <p:cNvSpPr/>
            <p:nvPr/>
          </p:nvSpPr>
          <p:spPr>
            <a:xfrm flipH="1">
              <a:off x="5433609" y="8128549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FA9A510-B20A-A549-A2EC-BE7915A6BE86}"/>
              </a:ext>
            </a:extLst>
          </p:cNvPr>
          <p:cNvGrpSpPr/>
          <p:nvPr/>
        </p:nvGrpSpPr>
        <p:grpSpPr>
          <a:xfrm>
            <a:off x="14903370" y="6492520"/>
            <a:ext cx="4995589" cy="1671145"/>
            <a:chOff x="4488409" y="7585365"/>
            <a:chExt cx="4995589" cy="1671145"/>
          </a:xfrm>
        </p:grpSpPr>
        <p:sp>
          <p:nvSpPr>
            <p:cNvPr id="86" name="Diamond 85">
              <a:extLst>
                <a:ext uri="{FF2B5EF4-FFF2-40B4-BE49-F238E27FC236}">
                  <a16:creationId xmlns:a16="http://schemas.microsoft.com/office/drawing/2014/main" id="{5EA5F1BA-AA68-594F-9617-489F7D6EFC97}"/>
                </a:ext>
              </a:extLst>
            </p:cNvPr>
            <p:cNvSpPr/>
            <p:nvPr/>
          </p:nvSpPr>
          <p:spPr>
            <a:xfrm>
              <a:off x="4488409" y="7585365"/>
              <a:ext cx="4995589" cy="167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3E11E5F-EF5B-9843-8E84-ABC4490190A4}"/>
                </a:ext>
              </a:extLst>
            </p:cNvPr>
            <p:cNvSpPr/>
            <p:nvPr/>
          </p:nvSpPr>
          <p:spPr>
            <a:xfrm flipH="1">
              <a:off x="5433609" y="8128549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3700C1D-BF2E-9649-B0DA-77E8DBA32B1A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6943712" y="5107524"/>
            <a:ext cx="14890" cy="1384995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98A8C3-E9F4-2A49-AF08-B5F3F8960F57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17386275" y="5107524"/>
            <a:ext cx="14890" cy="1384995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E1CCED5-0BBE-8148-AFA5-4AAC18E2D095}"/>
              </a:ext>
            </a:extLst>
          </p:cNvPr>
          <p:cNvSpPr txBox="1"/>
          <p:nvPr/>
        </p:nvSpPr>
        <p:spPr>
          <a:xfrm>
            <a:off x="10204265" y="6854641"/>
            <a:ext cx="4144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95B814-7D86-F848-8811-5DD1075C8D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38021" y="5067601"/>
            <a:ext cx="2497794" cy="7362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7430FB-EC51-904E-955F-E8CEA4A4B1F5}"/>
              </a:ext>
            </a:extLst>
          </p:cNvPr>
          <p:cNvCxnSpPr>
            <a:cxnSpLocks/>
          </p:cNvCxnSpPr>
          <p:nvPr/>
        </p:nvCxnSpPr>
        <p:spPr>
          <a:xfrm>
            <a:off x="14926990" y="5067601"/>
            <a:ext cx="2497794" cy="7362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415CE1-9A11-E941-AC31-CAD82B560A41}"/>
              </a:ext>
            </a:extLst>
          </p:cNvPr>
          <p:cNvSpPr/>
          <p:nvPr/>
        </p:nvSpPr>
        <p:spPr>
          <a:xfrm>
            <a:off x="9435815" y="4521192"/>
            <a:ext cx="5506202" cy="1107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0C7AD4-4974-584D-B111-95D2EEB09BBA}"/>
              </a:ext>
            </a:extLst>
          </p:cNvPr>
          <p:cNvSpPr/>
          <p:nvPr/>
        </p:nvSpPr>
        <p:spPr>
          <a:xfrm flipH="1">
            <a:off x="10627290" y="4821375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DA5597-B756-5B40-979D-9267B018F8AC}"/>
              </a:ext>
            </a:extLst>
          </p:cNvPr>
          <p:cNvGrpSpPr/>
          <p:nvPr/>
        </p:nvGrpSpPr>
        <p:grpSpPr>
          <a:xfrm>
            <a:off x="4477176" y="10331150"/>
            <a:ext cx="4962465" cy="584775"/>
            <a:chOff x="4477176" y="9544819"/>
            <a:chExt cx="4962465" cy="137110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B51236D-1CD4-2A4D-A48A-91F5DB77DC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7176" y="9544819"/>
              <a:ext cx="14890" cy="1371107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77C7272-65EF-C84C-A432-087BDE8ACD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24751" y="9544819"/>
              <a:ext cx="14890" cy="1371107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FF7666-3934-AE4A-B842-9D20DA51A91A}"/>
              </a:ext>
            </a:extLst>
          </p:cNvPr>
          <p:cNvGrpSpPr/>
          <p:nvPr/>
        </p:nvGrpSpPr>
        <p:grpSpPr>
          <a:xfrm>
            <a:off x="14927127" y="10331150"/>
            <a:ext cx="4938582" cy="584775"/>
            <a:chOff x="4455637" y="8360384"/>
            <a:chExt cx="4938582" cy="228470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3458843-4891-DB4B-9D84-94BAD656BA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637" y="8360384"/>
              <a:ext cx="14890" cy="228470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29F4A6F-9E1A-B149-A63F-D672E1574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9329" y="8360384"/>
              <a:ext cx="14890" cy="228470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960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: Rounded Corners 59">
            <a:extLst>
              <a:ext uri="{FF2B5EF4-FFF2-40B4-BE49-F238E27FC236}">
                <a16:creationId xmlns:a16="http://schemas.microsoft.com/office/drawing/2014/main" id="{65BDA1A1-35D8-2346-AED4-6135815011B4}"/>
              </a:ext>
            </a:extLst>
          </p:cNvPr>
          <p:cNvSpPr/>
          <p:nvPr/>
        </p:nvSpPr>
        <p:spPr>
          <a:xfrm>
            <a:off x="9163608" y="4225158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61">
            <a:extLst>
              <a:ext uri="{FF2B5EF4-FFF2-40B4-BE49-F238E27FC236}">
                <a16:creationId xmlns:a16="http://schemas.microsoft.com/office/drawing/2014/main" id="{885C5159-0717-1F42-8304-D794CE653BF9}"/>
              </a:ext>
            </a:extLst>
          </p:cNvPr>
          <p:cNvSpPr/>
          <p:nvPr/>
        </p:nvSpPr>
        <p:spPr>
          <a:xfrm>
            <a:off x="9163608" y="6194726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693453E5-4FA4-834D-8745-4BD99A50AE90}"/>
              </a:ext>
            </a:extLst>
          </p:cNvPr>
          <p:cNvSpPr/>
          <p:nvPr/>
        </p:nvSpPr>
        <p:spPr>
          <a:xfrm>
            <a:off x="16347301" y="6194726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A49E43B-C22D-B448-AEAA-F55B4D727B59}"/>
              </a:ext>
            </a:extLst>
          </p:cNvPr>
          <p:cNvSpPr/>
          <p:nvPr/>
        </p:nvSpPr>
        <p:spPr>
          <a:xfrm>
            <a:off x="1979910" y="6194726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5" name="Connector: Elbow 89">
            <a:extLst>
              <a:ext uri="{FF2B5EF4-FFF2-40B4-BE49-F238E27FC236}">
                <a16:creationId xmlns:a16="http://schemas.microsoft.com/office/drawing/2014/main" id="{F486ADB3-9A30-E247-B613-84DCF0F9CE33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15580226" y="2274794"/>
            <a:ext cx="656170" cy="71836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93">
            <a:extLst>
              <a:ext uri="{FF2B5EF4-FFF2-40B4-BE49-F238E27FC236}">
                <a16:creationId xmlns:a16="http://schemas.microsoft.com/office/drawing/2014/main" id="{22AEB3D8-9516-324A-8933-7936706F7B74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5400000">
            <a:off x="8396531" y="2274792"/>
            <a:ext cx="656170" cy="71836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4C4D2C-EB21-8346-BA0D-C04832AAD9CA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12316465" y="5538556"/>
            <a:ext cx="0" cy="65617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43CBA65-832A-C64A-8C9F-409D3BFE210A}"/>
              </a:ext>
            </a:extLst>
          </p:cNvPr>
          <p:cNvSpPr/>
          <p:nvPr/>
        </p:nvSpPr>
        <p:spPr>
          <a:xfrm>
            <a:off x="2650311" y="6544661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12315D-6F1A-9949-A947-D21DB158E7F8}"/>
              </a:ext>
            </a:extLst>
          </p:cNvPr>
          <p:cNvSpPr/>
          <p:nvPr/>
        </p:nvSpPr>
        <p:spPr>
          <a:xfrm>
            <a:off x="9965513" y="6544661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A064A49-E7FB-C246-A540-814E8ECAD9D2}"/>
              </a:ext>
            </a:extLst>
          </p:cNvPr>
          <p:cNvSpPr/>
          <p:nvPr/>
        </p:nvSpPr>
        <p:spPr>
          <a:xfrm>
            <a:off x="17225541" y="6544661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Supply Chain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CD9AB5-2ADB-C643-9153-438E66360EF3}"/>
              </a:ext>
            </a:extLst>
          </p:cNvPr>
          <p:cNvSpPr/>
          <p:nvPr/>
        </p:nvSpPr>
        <p:spPr>
          <a:xfrm>
            <a:off x="9965513" y="4585232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236853-50C0-2B41-B8A6-BD77A0EA8194}"/>
              </a:ext>
            </a:extLst>
          </p:cNvPr>
          <p:cNvGrpSpPr/>
          <p:nvPr/>
        </p:nvGrpSpPr>
        <p:grpSpPr>
          <a:xfrm>
            <a:off x="1724634" y="6851424"/>
            <a:ext cx="6560989" cy="5682673"/>
            <a:chOff x="1724634" y="6851424"/>
            <a:chExt cx="6560989" cy="5682673"/>
          </a:xfrm>
        </p:grpSpPr>
        <p:sp>
          <p:nvSpPr>
            <p:cNvPr id="55" name="Rectangle: Rounded Corners 65">
              <a:extLst>
                <a:ext uri="{FF2B5EF4-FFF2-40B4-BE49-F238E27FC236}">
                  <a16:creationId xmlns:a16="http://schemas.microsoft.com/office/drawing/2014/main" id="{98966F5B-5644-114C-8A5F-C9BB1080230E}"/>
                </a:ext>
              </a:extLst>
            </p:cNvPr>
            <p:cNvSpPr/>
            <p:nvPr/>
          </p:nvSpPr>
          <p:spPr>
            <a:xfrm>
              <a:off x="2748465" y="8164294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: Rounded Corners 66">
              <a:extLst>
                <a:ext uri="{FF2B5EF4-FFF2-40B4-BE49-F238E27FC236}">
                  <a16:creationId xmlns:a16="http://schemas.microsoft.com/office/drawing/2014/main" id="{332237D1-759E-504F-9B17-A999C1326913}"/>
                </a:ext>
              </a:extLst>
            </p:cNvPr>
            <p:cNvSpPr/>
            <p:nvPr/>
          </p:nvSpPr>
          <p:spPr>
            <a:xfrm>
              <a:off x="2748465" y="9692497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: Rounded Corners 68">
              <a:extLst>
                <a:ext uri="{FF2B5EF4-FFF2-40B4-BE49-F238E27FC236}">
                  <a16:creationId xmlns:a16="http://schemas.microsoft.com/office/drawing/2014/main" id="{4260FF36-EEBD-224A-A829-D43BA64E0E8A}"/>
                </a:ext>
              </a:extLst>
            </p:cNvPr>
            <p:cNvSpPr/>
            <p:nvPr/>
          </p:nvSpPr>
          <p:spPr>
            <a:xfrm>
              <a:off x="2748465" y="11220699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Connector: Elbow 5">
              <a:extLst>
                <a:ext uri="{FF2B5EF4-FFF2-40B4-BE49-F238E27FC236}">
                  <a16:creationId xmlns:a16="http://schemas.microsoft.com/office/drawing/2014/main" id="{6EC9E3B8-6810-D943-848E-4E6C2462CE19}"/>
                </a:ext>
              </a:extLst>
            </p:cNvPr>
            <p:cNvCxnSpPr>
              <a:cxnSpLocks/>
              <a:stCxn id="54" idx="1"/>
              <a:endCxn id="59" idx="1"/>
            </p:cNvCxnSpPr>
            <p:nvPr/>
          </p:nvCxnSpPr>
          <p:spPr>
            <a:xfrm rot="10800000" flipH="1" flipV="1">
              <a:off x="1979909" y="6851424"/>
              <a:ext cx="768555" cy="5025973"/>
            </a:xfrm>
            <a:prstGeom prst="bentConnector3">
              <a:avLst>
                <a:gd name="adj1" fmla="val -29744"/>
              </a:avLst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3BE9B33-EECC-1B46-AD26-F96C5F96B72E}"/>
                </a:ext>
              </a:extLst>
            </p:cNvPr>
            <p:cNvGrpSpPr/>
            <p:nvPr/>
          </p:nvGrpSpPr>
          <p:grpSpPr>
            <a:xfrm>
              <a:off x="1724634" y="8820993"/>
              <a:ext cx="1023831" cy="1528203"/>
              <a:chOff x="1580712" y="8820993"/>
              <a:chExt cx="1311676" cy="1528203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FEE915A-3FB2-CB41-ADF3-662B459D2D42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1580712" y="8820993"/>
                <a:ext cx="1311676" cy="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7F226EE-5E6B-5140-A007-6AA126D1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0712" y="10349196"/>
                <a:ext cx="1311676" cy="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506A01-F0F9-FA45-BBDE-BB0FA6F9F63C}"/>
                </a:ext>
              </a:extLst>
            </p:cNvPr>
            <p:cNvSpPr/>
            <p:nvPr/>
          </p:nvSpPr>
          <p:spPr>
            <a:xfrm>
              <a:off x="3094447" y="8530215"/>
              <a:ext cx="4893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5F37BC6-6467-2C49-9D7B-8C3053E213DD}"/>
                </a:ext>
              </a:extLst>
            </p:cNvPr>
            <p:cNvSpPr/>
            <p:nvPr/>
          </p:nvSpPr>
          <p:spPr>
            <a:xfrm>
              <a:off x="3094447" y="10045506"/>
              <a:ext cx="4893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Decision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C977330-D8B0-9A42-82D0-EA3ACDDE9CD9}"/>
                </a:ext>
              </a:extLst>
            </p:cNvPr>
            <p:cNvSpPr/>
            <p:nvPr/>
          </p:nvSpPr>
          <p:spPr>
            <a:xfrm>
              <a:off x="3094447" y="11560798"/>
              <a:ext cx="4893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01AC838-9D1F-854E-8F68-AB1876F829E3}"/>
              </a:ext>
            </a:extLst>
          </p:cNvPr>
          <p:cNvGrpSpPr/>
          <p:nvPr/>
        </p:nvGrpSpPr>
        <p:grpSpPr>
          <a:xfrm>
            <a:off x="8878470" y="6851424"/>
            <a:ext cx="6560989" cy="5682673"/>
            <a:chOff x="1724634" y="6851424"/>
            <a:chExt cx="6560989" cy="5682673"/>
          </a:xfrm>
        </p:grpSpPr>
        <p:sp>
          <p:nvSpPr>
            <p:cNvPr id="116" name="Rectangle: Rounded Corners 65">
              <a:extLst>
                <a:ext uri="{FF2B5EF4-FFF2-40B4-BE49-F238E27FC236}">
                  <a16:creationId xmlns:a16="http://schemas.microsoft.com/office/drawing/2014/main" id="{3DD862F0-0C42-9549-B9E2-F0F318B93995}"/>
                </a:ext>
              </a:extLst>
            </p:cNvPr>
            <p:cNvSpPr/>
            <p:nvPr/>
          </p:nvSpPr>
          <p:spPr>
            <a:xfrm>
              <a:off x="2748465" y="8164294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Rectangle: Rounded Corners 66">
              <a:extLst>
                <a:ext uri="{FF2B5EF4-FFF2-40B4-BE49-F238E27FC236}">
                  <a16:creationId xmlns:a16="http://schemas.microsoft.com/office/drawing/2014/main" id="{143001C5-E106-9D45-97EE-DC5678409D93}"/>
                </a:ext>
              </a:extLst>
            </p:cNvPr>
            <p:cNvSpPr/>
            <p:nvPr/>
          </p:nvSpPr>
          <p:spPr>
            <a:xfrm>
              <a:off x="2748465" y="9692497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Rectangle: Rounded Corners 68">
              <a:extLst>
                <a:ext uri="{FF2B5EF4-FFF2-40B4-BE49-F238E27FC236}">
                  <a16:creationId xmlns:a16="http://schemas.microsoft.com/office/drawing/2014/main" id="{4E088CF3-198B-0B4C-A4C5-B6EC94720F77}"/>
                </a:ext>
              </a:extLst>
            </p:cNvPr>
            <p:cNvSpPr/>
            <p:nvPr/>
          </p:nvSpPr>
          <p:spPr>
            <a:xfrm>
              <a:off x="2748465" y="11220699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Connector: Elbow 5">
              <a:extLst>
                <a:ext uri="{FF2B5EF4-FFF2-40B4-BE49-F238E27FC236}">
                  <a16:creationId xmlns:a16="http://schemas.microsoft.com/office/drawing/2014/main" id="{4DAE478B-3978-AE46-9E30-07BC4E55C38D}"/>
                </a:ext>
              </a:extLst>
            </p:cNvPr>
            <p:cNvCxnSpPr>
              <a:cxnSpLocks/>
              <a:endCxn id="118" idx="1"/>
            </p:cNvCxnSpPr>
            <p:nvPr/>
          </p:nvCxnSpPr>
          <p:spPr>
            <a:xfrm rot="10800000" flipH="1" flipV="1">
              <a:off x="1979909" y="6851424"/>
              <a:ext cx="768555" cy="5025973"/>
            </a:xfrm>
            <a:prstGeom prst="bentConnector3">
              <a:avLst>
                <a:gd name="adj1" fmla="val -29744"/>
              </a:avLst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0ABC8A2-A6A6-594B-9638-E623CB368190}"/>
                </a:ext>
              </a:extLst>
            </p:cNvPr>
            <p:cNvGrpSpPr/>
            <p:nvPr/>
          </p:nvGrpSpPr>
          <p:grpSpPr>
            <a:xfrm>
              <a:off x="1724634" y="8820993"/>
              <a:ext cx="1023831" cy="1528203"/>
              <a:chOff x="1580712" y="8820993"/>
              <a:chExt cx="1311676" cy="1528203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19BB3B1-50F9-9F49-82C3-412AB8E340F3}"/>
                  </a:ext>
                </a:extLst>
              </p:cNvPr>
              <p:cNvCxnSpPr>
                <a:cxnSpLocks/>
                <a:endCxn id="116" idx="1"/>
              </p:cNvCxnSpPr>
              <p:nvPr/>
            </p:nvCxnSpPr>
            <p:spPr>
              <a:xfrm>
                <a:off x="1580712" y="8820993"/>
                <a:ext cx="1311676" cy="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84B9F21-3D3F-7A42-8ED6-48BB24C3F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0712" y="10349196"/>
                <a:ext cx="1311676" cy="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C1C44B0-9F60-604C-B744-8A2973F4B6DE}"/>
                </a:ext>
              </a:extLst>
            </p:cNvPr>
            <p:cNvSpPr/>
            <p:nvPr/>
          </p:nvSpPr>
          <p:spPr>
            <a:xfrm>
              <a:off x="3094447" y="8530215"/>
              <a:ext cx="4893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B260C22-CEEB-3C4C-8E88-2521C26F7988}"/>
                </a:ext>
              </a:extLst>
            </p:cNvPr>
            <p:cNvSpPr/>
            <p:nvPr/>
          </p:nvSpPr>
          <p:spPr>
            <a:xfrm>
              <a:off x="3094447" y="10045506"/>
              <a:ext cx="4893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Decision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C846EB1-EAC9-B449-8391-B272CAC06EBE}"/>
                </a:ext>
              </a:extLst>
            </p:cNvPr>
            <p:cNvSpPr/>
            <p:nvPr/>
          </p:nvSpPr>
          <p:spPr>
            <a:xfrm>
              <a:off x="3094447" y="11560798"/>
              <a:ext cx="4893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D5E9C6B-1914-504A-B061-2A8C6BD5A777}"/>
              </a:ext>
            </a:extLst>
          </p:cNvPr>
          <p:cNvGrpSpPr/>
          <p:nvPr/>
        </p:nvGrpSpPr>
        <p:grpSpPr>
          <a:xfrm>
            <a:off x="16086093" y="6851424"/>
            <a:ext cx="6560989" cy="5682673"/>
            <a:chOff x="1724634" y="6851424"/>
            <a:chExt cx="6560989" cy="5682673"/>
          </a:xfrm>
        </p:grpSpPr>
        <p:sp>
          <p:nvSpPr>
            <p:cNvPr id="127" name="Rectangle: Rounded Corners 65">
              <a:extLst>
                <a:ext uri="{FF2B5EF4-FFF2-40B4-BE49-F238E27FC236}">
                  <a16:creationId xmlns:a16="http://schemas.microsoft.com/office/drawing/2014/main" id="{1CBCD465-F097-6645-9871-14EFAAE9F395}"/>
                </a:ext>
              </a:extLst>
            </p:cNvPr>
            <p:cNvSpPr/>
            <p:nvPr/>
          </p:nvSpPr>
          <p:spPr>
            <a:xfrm>
              <a:off x="2748465" y="8164294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: Rounded Corners 66">
              <a:extLst>
                <a:ext uri="{FF2B5EF4-FFF2-40B4-BE49-F238E27FC236}">
                  <a16:creationId xmlns:a16="http://schemas.microsoft.com/office/drawing/2014/main" id="{23CBDE84-391D-8F4F-BE66-01F103BDEE03}"/>
                </a:ext>
              </a:extLst>
            </p:cNvPr>
            <p:cNvSpPr/>
            <p:nvPr/>
          </p:nvSpPr>
          <p:spPr>
            <a:xfrm>
              <a:off x="2748465" y="9692497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angle: Rounded Corners 68">
              <a:extLst>
                <a:ext uri="{FF2B5EF4-FFF2-40B4-BE49-F238E27FC236}">
                  <a16:creationId xmlns:a16="http://schemas.microsoft.com/office/drawing/2014/main" id="{568767A3-523F-E74F-913C-3D2D022F6DA1}"/>
                </a:ext>
              </a:extLst>
            </p:cNvPr>
            <p:cNvSpPr/>
            <p:nvPr/>
          </p:nvSpPr>
          <p:spPr>
            <a:xfrm>
              <a:off x="2748465" y="11220699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30" name="Connector: Elbow 5">
              <a:extLst>
                <a:ext uri="{FF2B5EF4-FFF2-40B4-BE49-F238E27FC236}">
                  <a16:creationId xmlns:a16="http://schemas.microsoft.com/office/drawing/2014/main" id="{0F194DC2-19E2-624B-A9A6-80575E468857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 rot="10800000" flipH="1" flipV="1">
              <a:off x="1979909" y="6851424"/>
              <a:ext cx="768555" cy="5025973"/>
            </a:xfrm>
            <a:prstGeom prst="bentConnector3">
              <a:avLst>
                <a:gd name="adj1" fmla="val -29744"/>
              </a:avLst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8EAFC1C-530D-9C47-99B4-4DF47920640B}"/>
                </a:ext>
              </a:extLst>
            </p:cNvPr>
            <p:cNvGrpSpPr/>
            <p:nvPr/>
          </p:nvGrpSpPr>
          <p:grpSpPr>
            <a:xfrm>
              <a:off x="1724634" y="8820993"/>
              <a:ext cx="1023831" cy="1528203"/>
              <a:chOff x="1580712" y="8820993"/>
              <a:chExt cx="1311676" cy="1528203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856D73D-F1E6-9349-A333-175F4B11527B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>
              <a:xfrm>
                <a:off x="1580712" y="8820993"/>
                <a:ext cx="1311676" cy="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A0ECD48-9755-6B4F-BF9C-158BC7A3F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0712" y="10349196"/>
                <a:ext cx="1311676" cy="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B5984C-5998-8343-83A3-2C20F54320F3}"/>
                </a:ext>
              </a:extLst>
            </p:cNvPr>
            <p:cNvSpPr/>
            <p:nvPr/>
          </p:nvSpPr>
          <p:spPr>
            <a:xfrm>
              <a:off x="3094447" y="8530215"/>
              <a:ext cx="4893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CB48BD-A76F-104D-8FEB-CB5E293DC62A}"/>
                </a:ext>
              </a:extLst>
            </p:cNvPr>
            <p:cNvSpPr/>
            <p:nvPr/>
          </p:nvSpPr>
          <p:spPr>
            <a:xfrm>
              <a:off x="3094447" y="10045506"/>
              <a:ext cx="4893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Decision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9D30EDB-75AA-7F4D-8CDF-62D42ABAAD64}"/>
                </a:ext>
              </a:extLst>
            </p:cNvPr>
            <p:cNvSpPr/>
            <p:nvPr/>
          </p:nvSpPr>
          <p:spPr>
            <a:xfrm>
              <a:off x="3094447" y="11560798"/>
              <a:ext cx="4893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07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4AB2495-DB04-6C49-851B-B5BA7A1139BB}"/>
              </a:ext>
            </a:extLst>
          </p:cNvPr>
          <p:cNvSpPr/>
          <p:nvPr/>
        </p:nvSpPr>
        <p:spPr>
          <a:xfrm>
            <a:off x="9508374" y="4746111"/>
            <a:ext cx="5453166" cy="168264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640DFA1-C670-374C-9EDA-F759159FF325}"/>
              </a:ext>
            </a:extLst>
          </p:cNvPr>
          <p:cNvSpPr/>
          <p:nvPr/>
        </p:nvSpPr>
        <p:spPr>
          <a:xfrm>
            <a:off x="9508374" y="7814917"/>
            <a:ext cx="5453166" cy="168264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CF992536-378B-8D49-8AB2-0A00A3F24829}"/>
              </a:ext>
            </a:extLst>
          </p:cNvPr>
          <p:cNvSpPr/>
          <p:nvPr/>
        </p:nvSpPr>
        <p:spPr>
          <a:xfrm>
            <a:off x="2254134" y="7814917"/>
            <a:ext cx="5453166" cy="168264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3C57FB1-A17A-6740-90AA-98318F516C4C}"/>
              </a:ext>
            </a:extLst>
          </p:cNvPr>
          <p:cNvSpPr/>
          <p:nvPr/>
        </p:nvSpPr>
        <p:spPr>
          <a:xfrm>
            <a:off x="16762614" y="7814917"/>
            <a:ext cx="5453166" cy="168264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E96431-5F54-0C40-8028-0CEA1A6225E6}"/>
              </a:ext>
            </a:extLst>
          </p:cNvPr>
          <p:cNvCxnSpPr>
            <a:cxnSpLocks/>
          </p:cNvCxnSpPr>
          <p:nvPr/>
        </p:nvCxnSpPr>
        <p:spPr>
          <a:xfrm>
            <a:off x="4913967" y="7105160"/>
            <a:ext cx="145497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67657B-27EF-BA47-A47A-BD1840E4BEBD}"/>
              </a:ext>
            </a:extLst>
          </p:cNvPr>
          <p:cNvCxnSpPr/>
          <p:nvPr/>
        </p:nvCxnSpPr>
        <p:spPr>
          <a:xfrm>
            <a:off x="4913967" y="7105160"/>
            <a:ext cx="0" cy="70975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A4DC4BA-DA0E-9043-9667-9FAAFE8956E4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12229169" y="6428751"/>
            <a:ext cx="5788" cy="1386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9F66337-7548-474C-9E35-E0A3A50AC11E}"/>
              </a:ext>
            </a:extLst>
          </p:cNvPr>
          <p:cNvCxnSpPr/>
          <p:nvPr/>
        </p:nvCxnSpPr>
        <p:spPr>
          <a:xfrm>
            <a:off x="19463686" y="7105160"/>
            <a:ext cx="0" cy="70975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C4C1946-8599-AF49-BF78-09AE88010317}"/>
              </a:ext>
            </a:extLst>
          </p:cNvPr>
          <p:cNvGrpSpPr/>
          <p:nvPr/>
        </p:nvGrpSpPr>
        <p:grpSpPr>
          <a:xfrm>
            <a:off x="1669559" y="10851457"/>
            <a:ext cx="21168870" cy="1682640"/>
            <a:chOff x="1436741" y="10851457"/>
            <a:chExt cx="21168870" cy="1682640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41A0CAC5-3460-EC48-B2A1-50127374C750}"/>
                </a:ext>
              </a:extLst>
            </p:cNvPr>
            <p:cNvSpPr/>
            <p:nvPr/>
          </p:nvSpPr>
          <p:spPr>
            <a:xfrm>
              <a:off x="1436741" y="10851457"/>
              <a:ext cx="6668319" cy="16826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28C42DD0-F331-C44F-9C1F-510C6B3BDA4B}"/>
                </a:ext>
              </a:extLst>
            </p:cNvPr>
            <p:cNvSpPr/>
            <p:nvPr/>
          </p:nvSpPr>
          <p:spPr>
            <a:xfrm>
              <a:off x="8727603" y="10851457"/>
              <a:ext cx="6668319" cy="16826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5B0F162-DDFB-924E-8EE7-9778486DDF99}"/>
                </a:ext>
              </a:extLst>
            </p:cNvPr>
            <p:cNvSpPr/>
            <p:nvPr/>
          </p:nvSpPr>
          <p:spPr>
            <a:xfrm>
              <a:off x="15937292" y="10851457"/>
              <a:ext cx="6668319" cy="16826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7064452-69B8-1E4F-81D4-8E3554C6A53F}"/>
              </a:ext>
            </a:extLst>
          </p:cNvPr>
          <p:cNvSpPr/>
          <p:nvPr/>
        </p:nvSpPr>
        <p:spPr>
          <a:xfrm>
            <a:off x="9741886" y="5295043"/>
            <a:ext cx="4893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7240BF-89E4-5946-8FB4-1E168D9DF83C}"/>
              </a:ext>
            </a:extLst>
          </p:cNvPr>
          <p:cNvSpPr/>
          <p:nvPr/>
        </p:nvSpPr>
        <p:spPr>
          <a:xfrm>
            <a:off x="2467028" y="8334606"/>
            <a:ext cx="4893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872E50C-A922-9348-85FF-27CB2D686BCE}"/>
              </a:ext>
            </a:extLst>
          </p:cNvPr>
          <p:cNvSpPr/>
          <p:nvPr/>
        </p:nvSpPr>
        <p:spPr>
          <a:xfrm>
            <a:off x="9782230" y="8334606"/>
            <a:ext cx="4893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185978-9C7E-9B41-901E-7B8F72556F2A}"/>
              </a:ext>
            </a:extLst>
          </p:cNvPr>
          <p:cNvSpPr/>
          <p:nvPr/>
        </p:nvSpPr>
        <p:spPr>
          <a:xfrm>
            <a:off x="17042258" y="8334606"/>
            <a:ext cx="4893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680735-E6D1-0D49-94F3-19086925F134}"/>
              </a:ext>
            </a:extLst>
          </p:cNvPr>
          <p:cNvSpPr txBox="1"/>
          <p:nvPr/>
        </p:nvSpPr>
        <p:spPr>
          <a:xfrm>
            <a:off x="1978123" y="11236200"/>
            <a:ext cx="5871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F5A06F-48A8-CD47-A921-97C6E7C09966}"/>
              </a:ext>
            </a:extLst>
          </p:cNvPr>
          <p:cNvSpPr txBox="1"/>
          <p:nvPr/>
        </p:nvSpPr>
        <p:spPr>
          <a:xfrm>
            <a:off x="9268985" y="11236200"/>
            <a:ext cx="5871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44D6082-B915-4545-9F58-1FF1036A2396}"/>
              </a:ext>
            </a:extLst>
          </p:cNvPr>
          <p:cNvSpPr txBox="1"/>
          <p:nvPr/>
        </p:nvSpPr>
        <p:spPr>
          <a:xfrm>
            <a:off x="16478674" y="11236200"/>
            <a:ext cx="5871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FD75B3-1B27-264F-9B66-F5687B1EDF04}"/>
              </a:ext>
            </a:extLst>
          </p:cNvPr>
          <p:cNvGrpSpPr/>
          <p:nvPr/>
        </p:nvGrpSpPr>
        <p:grpSpPr>
          <a:xfrm>
            <a:off x="4913967" y="9497557"/>
            <a:ext cx="14549719" cy="651270"/>
            <a:chOff x="4913967" y="9439069"/>
            <a:chExt cx="14549719" cy="70975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07909E-A604-C44D-88E3-AEDB08A1D97E}"/>
                </a:ext>
              </a:extLst>
            </p:cNvPr>
            <p:cNvCxnSpPr/>
            <p:nvPr/>
          </p:nvCxnSpPr>
          <p:spPr>
            <a:xfrm>
              <a:off x="4913967" y="9439069"/>
              <a:ext cx="0" cy="709758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5E2AAD-DE44-4D41-81A0-233454BB2E34}"/>
                </a:ext>
              </a:extLst>
            </p:cNvPr>
            <p:cNvCxnSpPr/>
            <p:nvPr/>
          </p:nvCxnSpPr>
          <p:spPr>
            <a:xfrm>
              <a:off x="19463686" y="9439069"/>
              <a:ext cx="0" cy="709758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74AD28-5060-0B49-B1A0-2A520F45EA7A}"/>
                </a:ext>
              </a:extLst>
            </p:cNvPr>
            <p:cNvCxnSpPr/>
            <p:nvPr/>
          </p:nvCxnSpPr>
          <p:spPr>
            <a:xfrm>
              <a:off x="12253994" y="9439069"/>
              <a:ext cx="0" cy="709758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9B7DFC-A979-9544-B139-D0C43A080173}"/>
              </a:ext>
            </a:extLst>
          </p:cNvPr>
          <p:cNvCxnSpPr>
            <a:cxnSpLocks/>
          </p:cNvCxnSpPr>
          <p:nvPr/>
        </p:nvCxnSpPr>
        <p:spPr>
          <a:xfrm flipH="1">
            <a:off x="3057631" y="10148826"/>
            <a:ext cx="3775832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0F1CCA-2F55-0642-B559-00A7F9AD0E31}"/>
              </a:ext>
            </a:extLst>
          </p:cNvPr>
          <p:cNvCxnSpPr/>
          <p:nvPr/>
        </p:nvCxnSpPr>
        <p:spPr>
          <a:xfrm>
            <a:off x="3061104" y="10141699"/>
            <a:ext cx="0" cy="70975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4901CD1-1BEE-734B-8A62-83E251B98089}"/>
              </a:ext>
            </a:extLst>
          </p:cNvPr>
          <p:cNvCxnSpPr/>
          <p:nvPr/>
        </p:nvCxnSpPr>
        <p:spPr>
          <a:xfrm>
            <a:off x="6839020" y="10141699"/>
            <a:ext cx="0" cy="70975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6C308B-5714-7C4E-A734-1F7EE94AAC40}"/>
              </a:ext>
            </a:extLst>
          </p:cNvPr>
          <p:cNvCxnSpPr>
            <a:cxnSpLocks/>
          </p:cNvCxnSpPr>
          <p:nvPr/>
        </p:nvCxnSpPr>
        <p:spPr>
          <a:xfrm flipH="1">
            <a:off x="10348493" y="10148826"/>
            <a:ext cx="3775832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1CFE0C-8B15-B244-A137-9DF63B4741FE}"/>
              </a:ext>
            </a:extLst>
          </p:cNvPr>
          <p:cNvCxnSpPr/>
          <p:nvPr/>
        </p:nvCxnSpPr>
        <p:spPr>
          <a:xfrm>
            <a:off x="10351966" y="10141699"/>
            <a:ext cx="0" cy="70975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F3A0ADB-C6A4-174C-B9DB-85B05EADB650}"/>
              </a:ext>
            </a:extLst>
          </p:cNvPr>
          <p:cNvCxnSpPr/>
          <p:nvPr/>
        </p:nvCxnSpPr>
        <p:spPr>
          <a:xfrm>
            <a:off x="14129882" y="10141699"/>
            <a:ext cx="0" cy="70975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C123089-B5B0-B04B-BF94-5E8FA159B392}"/>
              </a:ext>
            </a:extLst>
          </p:cNvPr>
          <p:cNvCxnSpPr>
            <a:cxnSpLocks/>
          </p:cNvCxnSpPr>
          <p:nvPr/>
        </p:nvCxnSpPr>
        <p:spPr>
          <a:xfrm flipH="1">
            <a:off x="17558182" y="10148826"/>
            <a:ext cx="3775832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1E5521-EB88-B84E-84B8-1FAD4A4277DE}"/>
              </a:ext>
            </a:extLst>
          </p:cNvPr>
          <p:cNvCxnSpPr/>
          <p:nvPr/>
        </p:nvCxnSpPr>
        <p:spPr>
          <a:xfrm>
            <a:off x="17561655" y="10141699"/>
            <a:ext cx="0" cy="70975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2D56F70-D2D9-3043-9B18-98B770C4E79E}"/>
              </a:ext>
            </a:extLst>
          </p:cNvPr>
          <p:cNvCxnSpPr/>
          <p:nvPr/>
        </p:nvCxnSpPr>
        <p:spPr>
          <a:xfrm>
            <a:off x="21339571" y="10141699"/>
            <a:ext cx="0" cy="70975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92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0E3335-74BC-0844-9C14-4FEA67716DF8}"/>
              </a:ext>
            </a:extLst>
          </p:cNvPr>
          <p:cNvGrpSpPr/>
          <p:nvPr/>
        </p:nvGrpSpPr>
        <p:grpSpPr>
          <a:xfrm>
            <a:off x="1819615" y="4992854"/>
            <a:ext cx="20738419" cy="7469112"/>
            <a:chOff x="1819615" y="4731597"/>
            <a:chExt cx="20738419" cy="8264104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6961DFE-8550-7F45-9A9A-4541C044266B}"/>
                </a:ext>
              </a:extLst>
            </p:cNvPr>
            <p:cNvSpPr/>
            <p:nvPr/>
          </p:nvSpPr>
          <p:spPr>
            <a:xfrm>
              <a:off x="8611716" y="9004432"/>
              <a:ext cx="3039986" cy="16726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9688599-6093-9349-B2D2-1B7839136F67}"/>
                </a:ext>
              </a:extLst>
            </p:cNvPr>
            <p:cNvSpPr/>
            <p:nvPr/>
          </p:nvSpPr>
          <p:spPr>
            <a:xfrm>
              <a:off x="1819615" y="9004432"/>
              <a:ext cx="3039986" cy="16726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C227E2F-D1D5-2B4F-8325-625834BBBF9D}"/>
                </a:ext>
              </a:extLst>
            </p:cNvPr>
            <p:cNvSpPr/>
            <p:nvPr/>
          </p:nvSpPr>
          <p:spPr>
            <a:xfrm>
              <a:off x="19518048" y="9004432"/>
              <a:ext cx="3039986" cy="16726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F9D6DBE4-4DE6-C546-AA15-88C9D7C1CA9D}"/>
                </a:ext>
              </a:extLst>
            </p:cNvPr>
            <p:cNvSpPr/>
            <p:nvPr/>
          </p:nvSpPr>
          <p:spPr>
            <a:xfrm>
              <a:off x="12713844" y="9004432"/>
              <a:ext cx="3039986" cy="16726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E0978F4-B0C0-CD41-B929-CA1A5CD74B46}"/>
                </a:ext>
              </a:extLst>
            </p:cNvPr>
            <p:cNvSpPr/>
            <p:nvPr/>
          </p:nvSpPr>
          <p:spPr>
            <a:xfrm>
              <a:off x="1821686" y="9558995"/>
              <a:ext cx="30389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 1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2B83D6E-C8B9-A544-88D5-0083761FC343}"/>
                </a:ext>
              </a:extLst>
            </p:cNvPr>
            <p:cNvGrpSpPr/>
            <p:nvPr/>
          </p:nvGrpSpPr>
          <p:grpSpPr>
            <a:xfrm>
              <a:off x="4973403" y="11323104"/>
              <a:ext cx="3559574" cy="1672597"/>
              <a:chOff x="4973403" y="6993151"/>
              <a:chExt cx="3559574" cy="1672597"/>
            </a:xfrm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FC8BC4EE-D3FE-DE44-A043-D73B228BDC2E}"/>
                  </a:ext>
                </a:extLst>
              </p:cNvPr>
              <p:cNvSpPr/>
              <p:nvPr/>
            </p:nvSpPr>
            <p:spPr>
              <a:xfrm>
                <a:off x="4979683" y="6993151"/>
                <a:ext cx="3507722" cy="16725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6FA36E9-1520-CE4F-A196-B644DB2E9210}"/>
                  </a:ext>
                </a:extLst>
              </p:cNvPr>
              <p:cNvSpPr/>
              <p:nvPr/>
            </p:nvSpPr>
            <p:spPr>
              <a:xfrm>
                <a:off x="4973403" y="7502529"/>
                <a:ext cx="355957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566A8A6-87EF-E047-87EF-E04E1CA3A697}"/>
                </a:ext>
              </a:extLst>
            </p:cNvPr>
            <p:cNvGrpSpPr/>
            <p:nvPr/>
          </p:nvGrpSpPr>
          <p:grpSpPr>
            <a:xfrm>
              <a:off x="15863353" y="11323104"/>
              <a:ext cx="3559574" cy="1672597"/>
              <a:chOff x="4973403" y="6993151"/>
              <a:chExt cx="3559574" cy="1672597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4EB8140F-B439-AF40-B73D-4645408711E9}"/>
                  </a:ext>
                </a:extLst>
              </p:cNvPr>
              <p:cNvSpPr/>
              <p:nvPr/>
            </p:nvSpPr>
            <p:spPr>
              <a:xfrm>
                <a:off x="4979683" y="6993151"/>
                <a:ext cx="3507722" cy="16725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6882DB-8F54-704D-A910-3FDFF94A87EF}"/>
                  </a:ext>
                </a:extLst>
              </p:cNvPr>
              <p:cNvSpPr/>
              <p:nvPr/>
            </p:nvSpPr>
            <p:spPr>
              <a:xfrm>
                <a:off x="4973403" y="7502529"/>
                <a:ext cx="355957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4BCB0F3-4415-7642-B639-47C662A49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156" y="7796466"/>
              <a:ext cx="6790714" cy="20029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F26825-BDC1-2347-8D5C-5A23A722D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8610" y="7796466"/>
              <a:ext cx="6790714" cy="20029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47F46-AD6D-6A45-A15B-C6BCEDCF7346}"/>
                </a:ext>
              </a:extLst>
            </p:cNvPr>
            <p:cNvGrpSpPr/>
            <p:nvPr/>
          </p:nvGrpSpPr>
          <p:grpSpPr>
            <a:xfrm>
              <a:off x="3349029" y="7804117"/>
              <a:ext cx="17630204" cy="1200313"/>
              <a:chOff x="3349029" y="7804117"/>
              <a:chExt cx="17630204" cy="2009339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AE814F-6B71-924B-AEA9-2A59A1C89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1779" y="7804117"/>
                <a:ext cx="0" cy="2009339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B5BE93E-1B3D-5042-BAE9-0647D03A0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9029" y="7804117"/>
                <a:ext cx="0" cy="2009339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3B1D41A-1A34-0442-A6FE-EE91EE0BF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79233" y="7804117"/>
                <a:ext cx="0" cy="2009339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3A1C9F5-D6EA-2E4D-AD60-BD4ACA1C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6483" y="7804117"/>
                <a:ext cx="0" cy="2009339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1F5C90-AD2D-184D-8444-0DF8D8941E76}"/>
                </a:ext>
              </a:extLst>
            </p:cNvPr>
            <p:cNvCxnSpPr/>
            <p:nvPr/>
          </p:nvCxnSpPr>
          <p:spPr>
            <a:xfrm>
              <a:off x="6754378" y="5509728"/>
              <a:ext cx="0" cy="5799093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5E3BF2-1FA9-124A-88C4-BEFD84A11B61}"/>
                </a:ext>
              </a:extLst>
            </p:cNvPr>
            <p:cNvCxnSpPr/>
            <p:nvPr/>
          </p:nvCxnSpPr>
          <p:spPr>
            <a:xfrm>
              <a:off x="17603967" y="5509728"/>
              <a:ext cx="0" cy="5799093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1B6D4A-38A1-5744-A508-C8DD1B77779C}"/>
                </a:ext>
              </a:extLst>
            </p:cNvPr>
            <p:cNvCxnSpPr>
              <a:cxnSpLocks/>
            </p:cNvCxnSpPr>
            <p:nvPr/>
          </p:nvCxnSpPr>
          <p:spPr>
            <a:xfrm>
              <a:off x="6754378" y="5509730"/>
              <a:ext cx="10849589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0F16CBB-4517-B84C-B6C9-ECF0B0766C46}"/>
                </a:ext>
              </a:extLst>
            </p:cNvPr>
            <p:cNvSpPr txBox="1"/>
            <p:nvPr/>
          </p:nvSpPr>
          <p:spPr>
            <a:xfrm>
              <a:off x="9767049" y="11374296"/>
              <a:ext cx="48607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84EFB2E-9F62-AF4B-907F-DCD940F46207}"/>
                </a:ext>
              </a:extLst>
            </p:cNvPr>
            <p:cNvSpPr/>
            <p:nvPr/>
          </p:nvSpPr>
          <p:spPr>
            <a:xfrm>
              <a:off x="9456190" y="4731597"/>
              <a:ext cx="5453166" cy="155237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BC1966-A348-2242-8883-82E7717D259F}"/>
                </a:ext>
              </a:extLst>
            </p:cNvPr>
            <p:cNvSpPr/>
            <p:nvPr/>
          </p:nvSpPr>
          <p:spPr>
            <a:xfrm>
              <a:off x="9732233" y="5215398"/>
              <a:ext cx="4893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B5E566-20A3-7D4F-B3C0-8A164A0F9BFD}"/>
                </a:ext>
              </a:extLst>
            </p:cNvPr>
            <p:cNvGrpSpPr/>
            <p:nvPr/>
          </p:nvGrpSpPr>
          <p:grpSpPr>
            <a:xfrm>
              <a:off x="4973403" y="6993151"/>
              <a:ext cx="3559574" cy="1672597"/>
              <a:chOff x="4973403" y="6993151"/>
              <a:chExt cx="3559574" cy="1672597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550C13A5-7CEC-9745-B90D-EC1807520A35}"/>
                  </a:ext>
                </a:extLst>
              </p:cNvPr>
              <p:cNvSpPr/>
              <p:nvPr/>
            </p:nvSpPr>
            <p:spPr>
              <a:xfrm>
                <a:off x="4979683" y="6993151"/>
                <a:ext cx="3507722" cy="167259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19A9F56-E071-494D-BE3A-4549FCAC6023}"/>
                  </a:ext>
                </a:extLst>
              </p:cNvPr>
              <p:cNvSpPr/>
              <p:nvPr/>
            </p:nvSpPr>
            <p:spPr>
              <a:xfrm>
                <a:off x="4973403" y="7502529"/>
                <a:ext cx="355957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Decision 1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A0B0411-0075-7D40-8EBB-522BA1548362}"/>
                </a:ext>
              </a:extLst>
            </p:cNvPr>
            <p:cNvGrpSpPr/>
            <p:nvPr/>
          </p:nvGrpSpPr>
          <p:grpSpPr>
            <a:xfrm>
              <a:off x="15863353" y="6993151"/>
              <a:ext cx="3559574" cy="1672597"/>
              <a:chOff x="4973403" y="6993151"/>
              <a:chExt cx="3559574" cy="1672597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F814C767-5928-D84D-9568-8CEFC292DFC0}"/>
                  </a:ext>
                </a:extLst>
              </p:cNvPr>
              <p:cNvSpPr/>
              <p:nvPr/>
            </p:nvSpPr>
            <p:spPr>
              <a:xfrm>
                <a:off x="4979683" y="6993151"/>
                <a:ext cx="3507722" cy="167259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B6245E3-47CD-E249-B60E-145C2A9B2046}"/>
                  </a:ext>
                </a:extLst>
              </p:cNvPr>
              <p:cNvSpPr/>
              <p:nvPr/>
            </p:nvSpPr>
            <p:spPr>
              <a:xfrm>
                <a:off x="4973403" y="7502529"/>
                <a:ext cx="355957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Decision 2</a:t>
                </a:r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05CA93B-8E96-C043-A2E5-F34011CC2C55}"/>
                </a:ext>
              </a:extLst>
            </p:cNvPr>
            <p:cNvSpPr/>
            <p:nvPr/>
          </p:nvSpPr>
          <p:spPr>
            <a:xfrm>
              <a:off x="8603313" y="9558995"/>
              <a:ext cx="30389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 2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A262857-F3B8-6D4A-9743-F0A86C18E6AA}"/>
                </a:ext>
              </a:extLst>
            </p:cNvPr>
            <p:cNvSpPr/>
            <p:nvPr/>
          </p:nvSpPr>
          <p:spPr>
            <a:xfrm>
              <a:off x="12713804" y="9558995"/>
              <a:ext cx="30389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 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673E245-2E6C-8C48-9D0D-C6E51E71517B}"/>
                </a:ext>
              </a:extLst>
            </p:cNvPr>
            <p:cNvSpPr/>
            <p:nvPr/>
          </p:nvSpPr>
          <p:spPr>
            <a:xfrm>
              <a:off x="19495431" y="9558995"/>
              <a:ext cx="30389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77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AA66C7-9359-7A48-8EA4-902520574A8C}"/>
              </a:ext>
            </a:extLst>
          </p:cNvPr>
          <p:cNvGrpSpPr/>
          <p:nvPr/>
        </p:nvGrpSpPr>
        <p:grpSpPr>
          <a:xfrm>
            <a:off x="2163394" y="5216185"/>
            <a:ext cx="20050862" cy="7083291"/>
            <a:chOff x="1102302" y="5183528"/>
            <a:chExt cx="20050862" cy="7083291"/>
          </a:xfrm>
        </p:grpSpPr>
        <p:sp>
          <p:nvSpPr>
            <p:cNvPr id="49" name="Line 3">
              <a:extLst>
                <a:ext uri="{FF2B5EF4-FFF2-40B4-BE49-F238E27FC236}">
                  <a16:creationId xmlns:a16="http://schemas.microsoft.com/office/drawing/2014/main" id="{F222C030-FFB2-1149-80FE-FDBBE3DC2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270" y="8663504"/>
              <a:ext cx="1243862" cy="3885"/>
            </a:xfrm>
            <a:prstGeom prst="line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800"/>
            </a:p>
          </p:txBody>
        </p:sp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4588EABF-0C7F-EF4F-8869-057F2E6E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134" y="6513953"/>
              <a:ext cx="3644399" cy="4299101"/>
            </a:xfrm>
            <a:custGeom>
              <a:avLst/>
              <a:gdLst>
                <a:gd name="T0" fmla="*/ 912 w 913"/>
                <a:gd name="T1" fmla="*/ 4878 h 4879"/>
                <a:gd name="T2" fmla="*/ 0 w 913"/>
                <a:gd name="T3" fmla="*/ 4878 h 4879"/>
                <a:gd name="T4" fmla="*/ 0 w 913"/>
                <a:gd name="T5" fmla="*/ 0 h 4879"/>
                <a:gd name="T6" fmla="*/ 912 w 913"/>
                <a:gd name="T7" fmla="*/ 0 h 4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3" h="4879">
                  <a:moveTo>
                    <a:pt x="912" y="4878"/>
                  </a:moveTo>
                  <a:lnTo>
                    <a:pt x="0" y="4878"/>
                  </a:lnTo>
                  <a:lnTo>
                    <a:pt x="0" y="0"/>
                  </a:lnTo>
                  <a:lnTo>
                    <a:pt x="912" y="0"/>
                  </a:lnTo>
                </a:path>
              </a:pathLst>
            </a:cu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800"/>
            </a:p>
          </p:txBody>
        </p:sp>
        <p:sp>
          <p:nvSpPr>
            <p:cNvPr id="51" name="Line 471">
              <a:extLst>
                <a:ext uri="{FF2B5EF4-FFF2-40B4-BE49-F238E27FC236}">
                  <a16:creationId xmlns:a16="http://schemas.microsoft.com/office/drawing/2014/main" id="{840439E1-689D-6042-9AE1-AFE19BE68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9379" y="6529501"/>
              <a:ext cx="1243862" cy="3888"/>
            </a:xfrm>
            <a:prstGeom prst="line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800"/>
            </a:p>
          </p:txBody>
        </p:sp>
        <p:sp>
          <p:nvSpPr>
            <p:cNvPr id="53" name="Freeform 472">
              <a:extLst>
                <a:ext uri="{FF2B5EF4-FFF2-40B4-BE49-F238E27FC236}">
                  <a16:creationId xmlns:a16="http://schemas.microsoft.com/office/drawing/2014/main" id="{CD475D97-F0DD-B54D-A72D-A5954106F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3533" y="5825942"/>
              <a:ext cx="388708" cy="1403231"/>
            </a:xfrm>
            <a:custGeom>
              <a:avLst/>
              <a:gdLst>
                <a:gd name="T0" fmla="*/ 438 w 439"/>
                <a:gd name="T1" fmla="*/ 1591 h 1592"/>
                <a:gd name="T2" fmla="*/ 0 w 439"/>
                <a:gd name="T3" fmla="*/ 1591 h 1592"/>
                <a:gd name="T4" fmla="*/ 0 w 439"/>
                <a:gd name="T5" fmla="*/ 0 h 1592"/>
                <a:gd name="T6" fmla="*/ 438 w 439"/>
                <a:gd name="T7" fmla="*/ 0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1592">
                  <a:moveTo>
                    <a:pt x="438" y="1591"/>
                  </a:moveTo>
                  <a:lnTo>
                    <a:pt x="0" y="1591"/>
                  </a:lnTo>
                  <a:lnTo>
                    <a:pt x="0" y="0"/>
                  </a:lnTo>
                  <a:lnTo>
                    <a:pt x="438" y="0"/>
                  </a:lnTo>
                </a:path>
              </a:pathLst>
            </a:cu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800"/>
            </a:p>
          </p:txBody>
        </p:sp>
        <p:sp>
          <p:nvSpPr>
            <p:cNvPr id="54" name="Line 473">
              <a:extLst>
                <a:ext uri="{FF2B5EF4-FFF2-40B4-BE49-F238E27FC236}">
                  <a16:creationId xmlns:a16="http://schemas.microsoft.com/office/drawing/2014/main" id="{D7272667-2802-4F49-A230-9478517F0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9379" y="10820828"/>
              <a:ext cx="1243862" cy="3888"/>
            </a:xfrm>
            <a:prstGeom prst="line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800"/>
            </a:p>
          </p:txBody>
        </p:sp>
        <p:sp>
          <p:nvSpPr>
            <p:cNvPr id="55" name="Freeform 474">
              <a:extLst>
                <a:ext uri="{FF2B5EF4-FFF2-40B4-BE49-F238E27FC236}">
                  <a16:creationId xmlns:a16="http://schemas.microsoft.com/office/drawing/2014/main" id="{D4D43EDA-3CC3-0D49-B11F-64B910CE4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3533" y="10121154"/>
              <a:ext cx="388708" cy="1403234"/>
            </a:xfrm>
            <a:custGeom>
              <a:avLst/>
              <a:gdLst>
                <a:gd name="T0" fmla="*/ 438 w 439"/>
                <a:gd name="T1" fmla="*/ 1590 h 1591"/>
                <a:gd name="T2" fmla="*/ 0 w 439"/>
                <a:gd name="T3" fmla="*/ 1590 h 1591"/>
                <a:gd name="T4" fmla="*/ 0 w 439"/>
                <a:gd name="T5" fmla="*/ 0 h 1591"/>
                <a:gd name="T6" fmla="*/ 438 w 439"/>
                <a:gd name="T7" fmla="*/ 0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1591">
                  <a:moveTo>
                    <a:pt x="438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438" y="0"/>
                  </a:lnTo>
                </a:path>
              </a:pathLst>
            </a:cu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800"/>
            </a:p>
          </p:txBody>
        </p:sp>
        <p:sp>
          <p:nvSpPr>
            <p:cNvPr id="57" name="Freeform 75">
              <a:extLst>
                <a:ext uri="{FF2B5EF4-FFF2-40B4-BE49-F238E27FC236}">
                  <a16:creationId xmlns:a16="http://schemas.microsoft.com/office/drawing/2014/main" id="{80D8A4DB-7740-D549-BBB5-21BDAB585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0578" y="5188462"/>
              <a:ext cx="6979422" cy="1267185"/>
            </a:xfrm>
            <a:custGeom>
              <a:avLst/>
              <a:gdLst>
                <a:gd name="T0" fmla="*/ 3897 w 3898"/>
                <a:gd name="T1" fmla="*/ 1438 h 1439"/>
                <a:gd name="T2" fmla="*/ 0 w 3898"/>
                <a:gd name="T3" fmla="*/ 1438 h 1439"/>
                <a:gd name="T4" fmla="*/ 0 w 3898"/>
                <a:gd name="T5" fmla="*/ 0 h 1439"/>
                <a:gd name="T6" fmla="*/ 3897 w 3898"/>
                <a:gd name="T7" fmla="*/ 0 h 1439"/>
                <a:gd name="T8" fmla="*/ 3897 w 3898"/>
                <a:gd name="T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1439">
                  <a:moveTo>
                    <a:pt x="3897" y="1438"/>
                  </a:moveTo>
                  <a:lnTo>
                    <a:pt x="0" y="1438"/>
                  </a:lnTo>
                  <a:lnTo>
                    <a:pt x="0" y="0"/>
                  </a:lnTo>
                  <a:lnTo>
                    <a:pt x="3897" y="0"/>
                  </a:lnTo>
                  <a:lnTo>
                    <a:pt x="3897" y="1438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800"/>
            </a:p>
          </p:txBody>
        </p:sp>
        <p:sp>
          <p:nvSpPr>
            <p:cNvPr id="58" name="Freeform 125">
              <a:extLst>
                <a:ext uri="{FF2B5EF4-FFF2-40B4-BE49-F238E27FC236}">
                  <a16:creationId xmlns:a16="http://schemas.microsoft.com/office/drawing/2014/main" id="{FD81FA49-5F66-8240-A755-3CC75052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0578" y="6805484"/>
              <a:ext cx="6979422" cy="1267185"/>
            </a:xfrm>
            <a:custGeom>
              <a:avLst/>
              <a:gdLst>
                <a:gd name="T0" fmla="*/ 3897 w 3898"/>
                <a:gd name="T1" fmla="*/ 1438 h 1439"/>
                <a:gd name="T2" fmla="*/ 0 w 3898"/>
                <a:gd name="T3" fmla="*/ 1438 h 1439"/>
                <a:gd name="T4" fmla="*/ 0 w 3898"/>
                <a:gd name="T5" fmla="*/ 0 h 1439"/>
                <a:gd name="T6" fmla="*/ 3897 w 3898"/>
                <a:gd name="T7" fmla="*/ 0 h 1439"/>
                <a:gd name="T8" fmla="*/ 3897 w 3898"/>
                <a:gd name="T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1439">
                  <a:moveTo>
                    <a:pt x="3897" y="1438"/>
                  </a:moveTo>
                  <a:lnTo>
                    <a:pt x="0" y="1438"/>
                  </a:lnTo>
                  <a:lnTo>
                    <a:pt x="0" y="0"/>
                  </a:lnTo>
                  <a:lnTo>
                    <a:pt x="3897" y="0"/>
                  </a:lnTo>
                  <a:lnTo>
                    <a:pt x="3897" y="1438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800"/>
            </a:p>
          </p:txBody>
        </p:sp>
        <p:sp>
          <p:nvSpPr>
            <p:cNvPr id="60" name="Freeform 178">
              <a:extLst>
                <a:ext uri="{FF2B5EF4-FFF2-40B4-BE49-F238E27FC236}">
                  <a16:creationId xmlns:a16="http://schemas.microsoft.com/office/drawing/2014/main" id="{01D24790-A8F8-1E49-97B1-62BCA9F7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0578" y="9378726"/>
              <a:ext cx="6979422" cy="1267185"/>
            </a:xfrm>
            <a:custGeom>
              <a:avLst/>
              <a:gdLst>
                <a:gd name="T0" fmla="*/ 3897 w 3898"/>
                <a:gd name="T1" fmla="*/ 1438 h 1439"/>
                <a:gd name="T2" fmla="*/ 0 w 3898"/>
                <a:gd name="T3" fmla="*/ 1438 h 1439"/>
                <a:gd name="T4" fmla="*/ 0 w 3898"/>
                <a:gd name="T5" fmla="*/ 0 h 1439"/>
                <a:gd name="T6" fmla="*/ 3897 w 3898"/>
                <a:gd name="T7" fmla="*/ 0 h 1439"/>
                <a:gd name="T8" fmla="*/ 3897 w 3898"/>
                <a:gd name="T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1439">
                  <a:moveTo>
                    <a:pt x="3897" y="1438"/>
                  </a:moveTo>
                  <a:lnTo>
                    <a:pt x="0" y="1438"/>
                  </a:lnTo>
                  <a:lnTo>
                    <a:pt x="0" y="0"/>
                  </a:lnTo>
                  <a:lnTo>
                    <a:pt x="3897" y="0"/>
                  </a:lnTo>
                  <a:lnTo>
                    <a:pt x="3897" y="1438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800"/>
            </a:p>
          </p:txBody>
        </p:sp>
        <p:sp>
          <p:nvSpPr>
            <p:cNvPr id="61" name="Freeform 225">
              <a:extLst>
                <a:ext uri="{FF2B5EF4-FFF2-40B4-BE49-F238E27FC236}">
                  <a16:creationId xmlns:a16="http://schemas.microsoft.com/office/drawing/2014/main" id="{DC112800-2351-BF46-BC8A-E00BA0D5F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0578" y="10995747"/>
              <a:ext cx="6979422" cy="1271072"/>
            </a:xfrm>
            <a:custGeom>
              <a:avLst/>
              <a:gdLst>
                <a:gd name="T0" fmla="*/ 3897 w 3898"/>
                <a:gd name="T1" fmla="*/ 1439 h 1440"/>
                <a:gd name="T2" fmla="*/ 0 w 3898"/>
                <a:gd name="T3" fmla="*/ 1439 h 1440"/>
                <a:gd name="T4" fmla="*/ 0 w 3898"/>
                <a:gd name="T5" fmla="*/ 0 h 1440"/>
                <a:gd name="T6" fmla="*/ 3897 w 3898"/>
                <a:gd name="T7" fmla="*/ 0 h 1440"/>
                <a:gd name="T8" fmla="*/ 3897 w 3898"/>
                <a:gd name="T9" fmla="*/ 143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1440">
                  <a:moveTo>
                    <a:pt x="3897" y="1439"/>
                  </a:moveTo>
                  <a:lnTo>
                    <a:pt x="0" y="1439"/>
                  </a:lnTo>
                  <a:lnTo>
                    <a:pt x="0" y="0"/>
                  </a:lnTo>
                  <a:lnTo>
                    <a:pt x="3897" y="0"/>
                  </a:lnTo>
                  <a:lnTo>
                    <a:pt x="3897" y="1439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800"/>
            </a:p>
          </p:txBody>
        </p:sp>
        <p:sp>
          <p:nvSpPr>
            <p:cNvPr id="62" name="Freeform 577">
              <a:extLst>
                <a:ext uri="{FF2B5EF4-FFF2-40B4-BE49-F238E27FC236}">
                  <a16:creationId xmlns:a16="http://schemas.microsoft.com/office/drawing/2014/main" id="{0E715B30-123F-D74A-9875-6836FBAE1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423" y="5183528"/>
              <a:ext cx="2650982" cy="2655764"/>
            </a:xfrm>
            <a:custGeom>
              <a:avLst/>
              <a:gdLst>
                <a:gd name="T0" fmla="*/ 2440 w 2441"/>
                <a:gd name="T1" fmla="*/ 1224 h 2449"/>
                <a:gd name="T2" fmla="*/ 2440 w 2441"/>
                <a:gd name="T3" fmla="*/ 1224 h 2449"/>
                <a:gd name="T4" fmla="*/ 1224 w 2441"/>
                <a:gd name="T5" fmla="*/ 2448 h 2449"/>
                <a:gd name="T6" fmla="*/ 0 w 2441"/>
                <a:gd name="T7" fmla="*/ 1224 h 2449"/>
                <a:gd name="T8" fmla="*/ 1224 w 2441"/>
                <a:gd name="T9" fmla="*/ 0 h 2449"/>
                <a:gd name="T10" fmla="*/ 2440 w 2441"/>
                <a:gd name="T11" fmla="*/ 1224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1" h="2449">
                  <a:moveTo>
                    <a:pt x="2440" y="1224"/>
                  </a:moveTo>
                  <a:lnTo>
                    <a:pt x="2440" y="1224"/>
                  </a:lnTo>
                  <a:cubicBezTo>
                    <a:pt x="2440" y="1903"/>
                    <a:pt x="1894" y="2448"/>
                    <a:pt x="1224" y="2448"/>
                  </a:cubicBezTo>
                  <a:cubicBezTo>
                    <a:pt x="545" y="2448"/>
                    <a:pt x="0" y="1903"/>
                    <a:pt x="0" y="1224"/>
                  </a:cubicBezTo>
                  <a:cubicBezTo>
                    <a:pt x="0" y="554"/>
                    <a:pt x="545" y="0"/>
                    <a:pt x="1224" y="0"/>
                  </a:cubicBezTo>
                  <a:cubicBezTo>
                    <a:pt x="1894" y="0"/>
                    <a:pt x="2440" y="554"/>
                    <a:pt x="2440" y="12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800"/>
            </a:p>
          </p:txBody>
        </p:sp>
        <p:sp>
          <p:nvSpPr>
            <p:cNvPr id="63" name="Freeform 626">
              <a:extLst>
                <a:ext uri="{FF2B5EF4-FFF2-40B4-BE49-F238E27FC236}">
                  <a16:creationId xmlns:a16="http://schemas.microsoft.com/office/drawing/2014/main" id="{E2182255-9F8F-7247-B96C-0A5FB9EF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423" y="9474407"/>
              <a:ext cx="2650982" cy="2660550"/>
            </a:xfrm>
            <a:custGeom>
              <a:avLst/>
              <a:gdLst>
                <a:gd name="T0" fmla="*/ 2440 w 2441"/>
                <a:gd name="T1" fmla="*/ 1224 h 2450"/>
                <a:gd name="T2" fmla="*/ 2440 w 2441"/>
                <a:gd name="T3" fmla="*/ 1224 h 2450"/>
                <a:gd name="T4" fmla="*/ 1224 w 2441"/>
                <a:gd name="T5" fmla="*/ 2449 h 2450"/>
                <a:gd name="T6" fmla="*/ 0 w 2441"/>
                <a:gd name="T7" fmla="*/ 1224 h 2450"/>
                <a:gd name="T8" fmla="*/ 1224 w 2441"/>
                <a:gd name="T9" fmla="*/ 0 h 2450"/>
                <a:gd name="T10" fmla="*/ 2440 w 2441"/>
                <a:gd name="T11" fmla="*/ 1224 h 2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1" h="2450">
                  <a:moveTo>
                    <a:pt x="2440" y="1224"/>
                  </a:moveTo>
                  <a:lnTo>
                    <a:pt x="2440" y="1224"/>
                  </a:lnTo>
                  <a:cubicBezTo>
                    <a:pt x="2440" y="1894"/>
                    <a:pt x="1894" y="2449"/>
                    <a:pt x="1224" y="2449"/>
                  </a:cubicBezTo>
                  <a:cubicBezTo>
                    <a:pt x="545" y="2449"/>
                    <a:pt x="0" y="1894"/>
                    <a:pt x="0" y="1224"/>
                  </a:cubicBezTo>
                  <a:cubicBezTo>
                    <a:pt x="0" y="545"/>
                    <a:pt x="545" y="0"/>
                    <a:pt x="1224" y="0"/>
                  </a:cubicBezTo>
                  <a:cubicBezTo>
                    <a:pt x="1894" y="0"/>
                    <a:pt x="2440" y="545"/>
                    <a:pt x="2440" y="12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800"/>
            </a:p>
          </p:txBody>
        </p:sp>
        <p:sp>
          <p:nvSpPr>
            <p:cNvPr id="64" name="Freeform 475">
              <a:extLst>
                <a:ext uri="{FF2B5EF4-FFF2-40B4-BE49-F238E27FC236}">
                  <a16:creationId xmlns:a16="http://schemas.microsoft.com/office/drawing/2014/main" id="{0AD368B3-0506-F94D-8C05-C57AE9544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082" y="7426037"/>
              <a:ext cx="2470478" cy="2474934"/>
            </a:xfrm>
            <a:custGeom>
              <a:avLst/>
              <a:gdLst>
                <a:gd name="T0" fmla="*/ 2440 w 2441"/>
                <a:gd name="T1" fmla="*/ 1224 h 2449"/>
                <a:gd name="T2" fmla="*/ 2440 w 2441"/>
                <a:gd name="T3" fmla="*/ 1224 h 2449"/>
                <a:gd name="T4" fmla="*/ 1225 w 2441"/>
                <a:gd name="T5" fmla="*/ 2448 h 2449"/>
                <a:gd name="T6" fmla="*/ 0 w 2441"/>
                <a:gd name="T7" fmla="*/ 1224 h 2449"/>
                <a:gd name="T8" fmla="*/ 1225 w 2441"/>
                <a:gd name="T9" fmla="*/ 0 h 2449"/>
                <a:gd name="T10" fmla="*/ 2440 w 2441"/>
                <a:gd name="T11" fmla="*/ 1224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1" h="2449">
                  <a:moveTo>
                    <a:pt x="2440" y="1224"/>
                  </a:moveTo>
                  <a:lnTo>
                    <a:pt x="2440" y="1224"/>
                  </a:lnTo>
                  <a:cubicBezTo>
                    <a:pt x="2440" y="1903"/>
                    <a:pt x="1895" y="2448"/>
                    <a:pt x="1225" y="2448"/>
                  </a:cubicBezTo>
                  <a:cubicBezTo>
                    <a:pt x="546" y="2448"/>
                    <a:pt x="0" y="1903"/>
                    <a:pt x="0" y="1224"/>
                  </a:cubicBezTo>
                  <a:cubicBezTo>
                    <a:pt x="0" y="554"/>
                    <a:pt x="546" y="0"/>
                    <a:pt x="1225" y="0"/>
                  </a:cubicBezTo>
                  <a:cubicBezTo>
                    <a:pt x="1895" y="0"/>
                    <a:pt x="2440" y="554"/>
                    <a:pt x="2440" y="12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B6D22E3-2612-A240-9EAB-0BA0796BF399}"/>
                </a:ext>
              </a:extLst>
            </p:cNvPr>
            <p:cNvSpPr/>
            <p:nvPr/>
          </p:nvSpPr>
          <p:spPr>
            <a:xfrm>
              <a:off x="1102302" y="8397634"/>
              <a:ext cx="24936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D6B20F6-B658-8B41-ACEC-EA4794D8FCD3}"/>
                </a:ext>
              </a:extLst>
            </p:cNvPr>
            <p:cNvSpPr/>
            <p:nvPr/>
          </p:nvSpPr>
          <p:spPr>
            <a:xfrm>
              <a:off x="4692132" y="6266571"/>
              <a:ext cx="28786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170CABD-AA31-414C-B2FE-1F8AA506C00E}"/>
                </a:ext>
              </a:extLst>
            </p:cNvPr>
            <p:cNvSpPr/>
            <p:nvPr/>
          </p:nvSpPr>
          <p:spPr>
            <a:xfrm>
              <a:off x="4692132" y="10574839"/>
              <a:ext cx="28786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Decision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F223E96-5B40-1F4F-95A4-0878A588A8BD}"/>
                </a:ext>
              </a:extLst>
            </p:cNvPr>
            <p:cNvSpPr txBox="1"/>
            <p:nvPr/>
          </p:nvSpPr>
          <p:spPr>
            <a:xfrm>
              <a:off x="8928495" y="5345000"/>
              <a:ext cx="59092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383A1D-8D5B-4844-8137-DA7BAC10456A}"/>
                </a:ext>
              </a:extLst>
            </p:cNvPr>
            <p:cNvSpPr txBox="1"/>
            <p:nvPr/>
          </p:nvSpPr>
          <p:spPr>
            <a:xfrm>
              <a:off x="8928495" y="6970600"/>
              <a:ext cx="59092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752ADC-07A7-8441-8BE3-7FA896B0A4A9}"/>
                </a:ext>
              </a:extLst>
            </p:cNvPr>
            <p:cNvSpPr txBox="1"/>
            <p:nvPr/>
          </p:nvSpPr>
          <p:spPr>
            <a:xfrm>
              <a:off x="8928495" y="9536000"/>
              <a:ext cx="59092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30A9C55-223E-D44A-BD81-4DCBCDEA38EF}"/>
                </a:ext>
              </a:extLst>
            </p:cNvPr>
            <p:cNvSpPr txBox="1"/>
            <p:nvPr/>
          </p:nvSpPr>
          <p:spPr>
            <a:xfrm>
              <a:off x="8928495" y="11136200"/>
              <a:ext cx="59092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81" name="Freeform 472">
              <a:extLst>
                <a:ext uri="{FF2B5EF4-FFF2-40B4-BE49-F238E27FC236}">
                  <a16:creationId xmlns:a16="http://schemas.microsoft.com/office/drawing/2014/main" id="{B5F3C48B-E1AB-F943-8CA2-45C2220D49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28337" y="5825942"/>
              <a:ext cx="388708" cy="1600095"/>
            </a:xfrm>
            <a:custGeom>
              <a:avLst/>
              <a:gdLst>
                <a:gd name="T0" fmla="*/ 438 w 439"/>
                <a:gd name="T1" fmla="*/ 1591 h 1592"/>
                <a:gd name="T2" fmla="*/ 0 w 439"/>
                <a:gd name="T3" fmla="*/ 1591 h 1592"/>
                <a:gd name="T4" fmla="*/ 0 w 439"/>
                <a:gd name="T5" fmla="*/ 0 h 1592"/>
                <a:gd name="T6" fmla="*/ 438 w 439"/>
                <a:gd name="T7" fmla="*/ 0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1592">
                  <a:moveTo>
                    <a:pt x="438" y="1591"/>
                  </a:moveTo>
                  <a:lnTo>
                    <a:pt x="0" y="1591"/>
                  </a:lnTo>
                  <a:lnTo>
                    <a:pt x="0" y="0"/>
                  </a:lnTo>
                  <a:lnTo>
                    <a:pt x="438" y="0"/>
                  </a:lnTo>
                </a:path>
              </a:pathLst>
            </a:cu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800"/>
            </a:p>
          </p:txBody>
        </p:sp>
        <p:sp>
          <p:nvSpPr>
            <p:cNvPr id="82" name="Freeform 472">
              <a:extLst>
                <a:ext uri="{FF2B5EF4-FFF2-40B4-BE49-F238E27FC236}">
                  <a16:creationId xmlns:a16="http://schemas.microsoft.com/office/drawing/2014/main" id="{8C0109BE-0B55-3740-87EB-0F25A7FE3C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28337" y="10003804"/>
              <a:ext cx="388708" cy="1600095"/>
            </a:xfrm>
            <a:custGeom>
              <a:avLst/>
              <a:gdLst>
                <a:gd name="T0" fmla="*/ 438 w 439"/>
                <a:gd name="T1" fmla="*/ 1591 h 1592"/>
                <a:gd name="T2" fmla="*/ 0 w 439"/>
                <a:gd name="T3" fmla="*/ 1591 h 1592"/>
                <a:gd name="T4" fmla="*/ 0 w 439"/>
                <a:gd name="T5" fmla="*/ 0 h 1592"/>
                <a:gd name="T6" fmla="*/ 438 w 439"/>
                <a:gd name="T7" fmla="*/ 0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1592">
                  <a:moveTo>
                    <a:pt x="438" y="1591"/>
                  </a:moveTo>
                  <a:lnTo>
                    <a:pt x="0" y="1591"/>
                  </a:lnTo>
                  <a:lnTo>
                    <a:pt x="0" y="0"/>
                  </a:lnTo>
                  <a:lnTo>
                    <a:pt x="438" y="0"/>
                  </a:lnTo>
                </a:path>
              </a:pathLst>
            </a:cu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80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FCC717D-230A-9B4C-854D-58DB4842AC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17045" y="6624097"/>
              <a:ext cx="652969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E65809D-8E0E-D64C-AEDF-024D08EC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5617045" y="10801959"/>
              <a:ext cx="652969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A37856-2ECD-9343-AE98-BF283D4754F1}"/>
                </a:ext>
              </a:extLst>
            </p:cNvPr>
            <p:cNvGrpSpPr/>
            <p:nvPr/>
          </p:nvGrpSpPr>
          <p:grpSpPr>
            <a:xfrm>
              <a:off x="16270014" y="6042644"/>
              <a:ext cx="4883150" cy="1200329"/>
              <a:chOff x="17166187" y="6053135"/>
              <a:chExt cx="4883150" cy="1200329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850D5641-97FB-7543-9ECB-A8C8756FB638}"/>
                  </a:ext>
                </a:extLst>
              </p:cNvPr>
              <p:cNvSpPr/>
              <p:nvPr/>
            </p:nvSpPr>
            <p:spPr>
              <a:xfrm>
                <a:off x="17166187" y="6053135"/>
                <a:ext cx="4883150" cy="120032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39C91A-D3F6-5849-871A-542BC8037387}"/>
                  </a:ext>
                </a:extLst>
              </p:cNvPr>
              <p:cNvSpPr/>
              <p:nvPr/>
            </p:nvSpPr>
            <p:spPr>
              <a:xfrm flipH="1">
                <a:off x="18054375" y="6360911"/>
                <a:ext cx="31051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  <a:endPara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1BEC35D-0707-634D-BEF6-4C98C6885B0C}"/>
                </a:ext>
              </a:extLst>
            </p:cNvPr>
            <p:cNvGrpSpPr/>
            <p:nvPr/>
          </p:nvGrpSpPr>
          <p:grpSpPr>
            <a:xfrm>
              <a:off x="16270014" y="10201794"/>
              <a:ext cx="4883150" cy="1200329"/>
              <a:chOff x="17166187" y="6053135"/>
              <a:chExt cx="4883150" cy="120032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101CF86-E2C1-B54D-AAFE-D01EFE916F68}"/>
                  </a:ext>
                </a:extLst>
              </p:cNvPr>
              <p:cNvSpPr/>
              <p:nvPr/>
            </p:nvSpPr>
            <p:spPr>
              <a:xfrm>
                <a:off x="17166187" y="6053135"/>
                <a:ext cx="4883150" cy="120032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82FA159-0952-E649-9FB1-AC7918B35EA9}"/>
                  </a:ext>
                </a:extLst>
              </p:cNvPr>
              <p:cNvSpPr/>
              <p:nvPr/>
            </p:nvSpPr>
            <p:spPr>
              <a:xfrm flipH="1">
                <a:off x="18054375" y="6360911"/>
                <a:ext cx="31051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  <a:endPara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225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F3B50D-AA10-6845-B74A-4B22D26BAC2B}"/>
              </a:ext>
            </a:extLst>
          </p:cNvPr>
          <p:cNvGrpSpPr/>
          <p:nvPr/>
        </p:nvGrpSpPr>
        <p:grpSpPr>
          <a:xfrm>
            <a:off x="1631583" y="5118613"/>
            <a:ext cx="21114484" cy="7127796"/>
            <a:chOff x="1636345" y="5156713"/>
            <a:chExt cx="21114484" cy="712779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DB2D2F-2243-0C40-8179-FFC1D1F72119}"/>
                </a:ext>
              </a:extLst>
            </p:cNvPr>
            <p:cNvCxnSpPr>
              <a:cxnSpLocks/>
            </p:cNvCxnSpPr>
            <p:nvPr/>
          </p:nvCxnSpPr>
          <p:spPr>
            <a:xfrm>
              <a:off x="8343350" y="6470987"/>
              <a:ext cx="0" cy="877556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B40594-F49F-4A48-A3DB-A412015E7B42}"/>
                </a:ext>
              </a:extLst>
            </p:cNvPr>
            <p:cNvGrpSpPr/>
            <p:nvPr/>
          </p:nvGrpSpPr>
          <p:grpSpPr>
            <a:xfrm>
              <a:off x="1892861" y="10147943"/>
              <a:ext cx="16952900" cy="964393"/>
              <a:chOff x="1892861" y="10147944"/>
              <a:chExt cx="16952900" cy="43729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6108A56-6850-CA49-B6D6-D4B92CBB4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45760" y="10147944"/>
                <a:ext cx="1" cy="43729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992F39E-8AC8-134F-B6A8-ADB1677C5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2861" y="10147944"/>
                <a:ext cx="1" cy="43729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D9753CF-0A31-D046-9997-B8566F40F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230" y="10147944"/>
                <a:ext cx="1" cy="43729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1B655C-9A11-6543-A531-1256B4DF0C94}"/>
                </a:ext>
              </a:extLst>
            </p:cNvPr>
            <p:cNvGrpSpPr/>
            <p:nvPr/>
          </p:nvGrpSpPr>
          <p:grpSpPr>
            <a:xfrm>
              <a:off x="5127977" y="9243260"/>
              <a:ext cx="6459037" cy="905769"/>
              <a:chOff x="5127977" y="9563056"/>
              <a:chExt cx="6459037" cy="585973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171472D-38E5-B844-9E5C-F6B383350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7014" y="9563056"/>
                <a:ext cx="0" cy="585973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68BDB0-BA8E-C44D-B24F-35105C78A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7977" y="9563056"/>
                <a:ext cx="0" cy="585973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F24CA8-0985-7E4F-A4F6-8A181215CD88}"/>
                </a:ext>
              </a:extLst>
            </p:cNvPr>
            <p:cNvCxnSpPr>
              <a:cxnSpLocks/>
            </p:cNvCxnSpPr>
            <p:nvPr/>
          </p:nvCxnSpPr>
          <p:spPr>
            <a:xfrm>
              <a:off x="1895372" y="10150114"/>
              <a:ext cx="18681297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9F34D21-1F2A-2E4B-BE11-14695DA075E3}"/>
                </a:ext>
              </a:extLst>
            </p:cNvPr>
            <p:cNvCxnSpPr>
              <a:cxnSpLocks/>
            </p:cNvCxnSpPr>
            <p:nvPr/>
          </p:nvCxnSpPr>
          <p:spPr>
            <a:xfrm>
              <a:off x="5110745" y="7349627"/>
              <a:ext cx="12807132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211">
              <a:extLst>
                <a:ext uri="{FF2B5EF4-FFF2-40B4-BE49-F238E27FC236}">
                  <a16:creationId xmlns:a16="http://schemas.microsoft.com/office/drawing/2014/main" id="{866C1C57-7247-1844-8333-0CC35DA73AD7}"/>
                </a:ext>
              </a:extLst>
            </p:cNvPr>
            <p:cNvSpPr/>
            <p:nvPr/>
          </p:nvSpPr>
          <p:spPr>
            <a:xfrm>
              <a:off x="7997892" y="5156713"/>
              <a:ext cx="5168160" cy="1665791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98A6BC-4756-AC4F-9D85-59A3D0316322}"/>
                </a:ext>
              </a:extLst>
            </p:cNvPr>
            <p:cNvSpPr/>
            <p:nvPr/>
          </p:nvSpPr>
          <p:spPr>
            <a:xfrm>
              <a:off x="9503393" y="5734680"/>
              <a:ext cx="2718742" cy="525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69" name="Rounded Rectangle 211">
              <a:extLst>
                <a:ext uri="{FF2B5EF4-FFF2-40B4-BE49-F238E27FC236}">
                  <a16:creationId xmlns:a16="http://schemas.microsoft.com/office/drawing/2014/main" id="{4F57857C-C435-DA47-9B3A-D1964DEE9CEC}"/>
                </a:ext>
              </a:extLst>
            </p:cNvPr>
            <p:cNvSpPr/>
            <p:nvPr/>
          </p:nvSpPr>
          <p:spPr>
            <a:xfrm>
              <a:off x="1636345" y="10618718"/>
              <a:ext cx="5168160" cy="1665791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Rounded Rectangle 211">
              <a:extLst>
                <a:ext uri="{FF2B5EF4-FFF2-40B4-BE49-F238E27FC236}">
                  <a16:creationId xmlns:a16="http://schemas.microsoft.com/office/drawing/2014/main" id="{0C807C8E-9EBA-984A-97F9-4DF4DD310AC1}"/>
                </a:ext>
              </a:extLst>
            </p:cNvPr>
            <p:cNvSpPr/>
            <p:nvPr/>
          </p:nvSpPr>
          <p:spPr>
            <a:xfrm>
              <a:off x="7997892" y="10618718"/>
              <a:ext cx="5168160" cy="1665791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Rounded Rectangle 211">
              <a:extLst>
                <a:ext uri="{FF2B5EF4-FFF2-40B4-BE49-F238E27FC236}">
                  <a16:creationId xmlns:a16="http://schemas.microsoft.com/office/drawing/2014/main" id="{57938CF9-3AD4-9F46-BB46-6144DA8B51BF}"/>
                </a:ext>
              </a:extLst>
            </p:cNvPr>
            <p:cNvSpPr/>
            <p:nvPr/>
          </p:nvSpPr>
          <p:spPr>
            <a:xfrm>
              <a:off x="14359440" y="10618718"/>
              <a:ext cx="5168160" cy="1665791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D8A696-759C-EE41-BEE1-61A7577594DD}"/>
                </a:ext>
              </a:extLst>
            </p:cNvPr>
            <p:cNvGrpSpPr/>
            <p:nvPr/>
          </p:nvGrpSpPr>
          <p:grpSpPr>
            <a:xfrm>
              <a:off x="5108234" y="7347458"/>
              <a:ext cx="12809644" cy="729386"/>
              <a:chOff x="5108234" y="7347458"/>
              <a:chExt cx="12809644" cy="43729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DC25D1F-9539-174A-9567-C8068ACFD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8234" y="7347458"/>
                <a:ext cx="1" cy="43729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78E1282-BB57-0046-A1BF-B78BF3938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3604" y="7347458"/>
                <a:ext cx="1" cy="43729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B2DD5D8-560D-AB44-8F18-2C9803696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17877" y="7347458"/>
                <a:ext cx="1" cy="43729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E71146-DD06-3842-89EA-730352334C3F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857" y="9563056"/>
              <a:ext cx="0" cy="585973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1A1BF3B-AE81-F24E-BA9A-2CA8A79CD95E}"/>
                </a:ext>
              </a:extLst>
            </p:cNvPr>
            <p:cNvSpPr txBox="1"/>
            <p:nvPr/>
          </p:nvSpPr>
          <p:spPr>
            <a:xfrm>
              <a:off x="13986224" y="5516880"/>
              <a:ext cx="83418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B38730A-CF1D-3546-9D57-25243BB401F2}"/>
                </a:ext>
              </a:extLst>
            </p:cNvPr>
            <p:cNvSpPr/>
            <p:nvPr/>
          </p:nvSpPr>
          <p:spPr>
            <a:xfrm>
              <a:off x="2860727" y="11211312"/>
              <a:ext cx="2718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27C1FA9-3071-A547-BC45-2D49F909A06C}"/>
                </a:ext>
              </a:extLst>
            </p:cNvPr>
            <p:cNvSpPr/>
            <p:nvPr/>
          </p:nvSpPr>
          <p:spPr>
            <a:xfrm>
              <a:off x="9250579" y="11211312"/>
              <a:ext cx="2718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3C162E1-0517-7447-AEF9-ADEFAFC9A33B}"/>
                </a:ext>
              </a:extLst>
            </p:cNvPr>
            <p:cNvSpPr/>
            <p:nvPr/>
          </p:nvSpPr>
          <p:spPr>
            <a:xfrm>
              <a:off x="15640431" y="11211312"/>
              <a:ext cx="2718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</a:t>
              </a:r>
            </a:p>
          </p:txBody>
        </p:sp>
        <p:sp>
          <p:nvSpPr>
            <p:cNvPr id="59" name="Rounded Rectangle 211">
              <a:extLst>
                <a:ext uri="{FF2B5EF4-FFF2-40B4-BE49-F238E27FC236}">
                  <a16:creationId xmlns:a16="http://schemas.microsoft.com/office/drawing/2014/main" id="{B435C183-FC1B-2A4D-A940-8233FA680F0A}"/>
                </a:ext>
              </a:extLst>
            </p:cNvPr>
            <p:cNvSpPr/>
            <p:nvPr/>
          </p:nvSpPr>
          <p:spPr>
            <a:xfrm>
              <a:off x="4802966" y="7874860"/>
              <a:ext cx="5168160" cy="166579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Rounded Rectangle 211">
              <a:extLst>
                <a:ext uri="{FF2B5EF4-FFF2-40B4-BE49-F238E27FC236}">
                  <a16:creationId xmlns:a16="http://schemas.microsoft.com/office/drawing/2014/main" id="{12C8AD04-CD7D-F64C-AAD7-E5EEE856221D}"/>
                </a:ext>
              </a:extLst>
            </p:cNvPr>
            <p:cNvSpPr/>
            <p:nvPr/>
          </p:nvSpPr>
          <p:spPr>
            <a:xfrm>
              <a:off x="11192817" y="7874860"/>
              <a:ext cx="5168160" cy="166579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E83C51-1967-A149-A573-414DA3A72682}"/>
                </a:ext>
              </a:extLst>
            </p:cNvPr>
            <p:cNvSpPr/>
            <p:nvPr/>
          </p:nvSpPr>
          <p:spPr>
            <a:xfrm>
              <a:off x="6027674" y="8468113"/>
              <a:ext cx="2718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Decision</a:t>
              </a:r>
            </a:p>
          </p:txBody>
        </p:sp>
        <p:sp>
          <p:nvSpPr>
            <p:cNvPr id="89" name="Rounded Rectangle 211">
              <a:extLst>
                <a:ext uri="{FF2B5EF4-FFF2-40B4-BE49-F238E27FC236}">
                  <a16:creationId xmlns:a16="http://schemas.microsoft.com/office/drawing/2014/main" id="{6F56D56D-F764-864A-B0FF-9923CC407AEC}"/>
                </a:ext>
              </a:extLst>
            </p:cNvPr>
            <p:cNvSpPr/>
            <p:nvPr/>
          </p:nvSpPr>
          <p:spPr>
            <a:xfrm>
              <a:off x="17582669" y="7874860"/>
              <a:ext cx="5168160" cy="166579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828E9E-1644-7C45-A211-6C77CA39BFF7}"/>
                </a:ext>
              </a:extLst>
            </p:cNvPr>
            <p:cNvSpPr/>
            <p:nvPr/>
          </p:nvSpPr>
          <p:spPr>
            <a:xfrm>
              <a:off x="12417526" y="8468113"/>
              <a:ext cx="2718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Decision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A0B6C2D-527B-0445-8191-AC2CC6EE2F2F}"/>
                </a:ext>
              </a:extLst>
            </p:cNvPr>
            <p:cNvSpPr/>
            <p:nvPr/>
          </p:nvSpPr>
          <p:spPr>
            <a:xfrm>
              <a:off x="18807378" y="8468113"/>
              <a:ext cx="2718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33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0B593D52-76A8-A74A-9DD8-84BD3A259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550" y="5588121"/>
            <a:ext cx="10108268" cy="5520180"/>
          </a:xfrm>
          <a:custGeom>
            <a:avLst/>
            <a:gdLst>
              <a:gd name="T0" fmla="*/ 0 w 10471"/>
              <a:gd name="T1" fmla="*/ 5720 h 5721"/>
              <a:gd name="T2" fmla="*/ 0 w 10471"/>
              <a:gd name="T3" fmla="*/ 0 h 5721"/>
              <a:gd name="T4" fmla="*/ 10357 w 10471"/>
              <a:gd name="T5" fmla="*/ 0 h 5721"/>
              <a:gd name="T6" fmla="*/ 10470 w 10471"/>
              <a:gd name="T7" fmla="*/ 5607 h 5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71" h="5721">
                <a:moveTo>
                  <a:pt x="0" y="5720"/>
                </a:moveTo>
                <a:lnTo>
                  <a:pt x="0" y="0"/>
                </a:lnTo>
                <a:lnTo>
                  <a:pt x="10357" y="0"/>
                </a:lnTo>
                <a:lnTo>
                  <a:pt x="10470" y="5607"/>
                </a:lnTo>
              </a:path>
            </a:pathLst>
          </a:custGeom>
          <a:noFill/>
          <a:ln w="635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5AD4E2C3-7BC0-3446-80F6-431DC965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555" y="6192489"/>
            <a:ext cx="3128244" cy="3128244"/>
          </a:xfrm>
          <a:custGeom>
            <a:avLst/>
            <a:gdLst>
              <a:gd name="T0" fmla="*/ 3242 w 3243"/>
              <a:gd name="T1" fmla="*/ 1620 h 3242"/>
              <a:gd name="T2" fmla="*/ 3242 w 3243"/>
              <a:gd name="T3" fmla="*/ 1620 h 3242"/>
              <a:gd name="T4" fmla="*/ 1621 w 3243"/>
              <a:gd name="T5" fmla="*/ 3241 h 3242"/>
              <a:gd name="T6" fmla="*/ 0 w 3243"/>
              <a:gd name="T7" fmla="*/ 1620 h 3242"/>
              <a:gd name="T8" fmla="*/ 1621 w 3243"/>
              <a:gd name="T9" fmla="*/ 0 h 3242"/>
              <a:gd name="T10" fmla="*/ 3242 w 3243"/>
              <a:gd name="T11" fmla="*/ 162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43" h="3242">
                <a:moveTo>
                  <a:pt x="3242" y="1620"/>
                </a:moveTo>
                <a:lnTo>
                  <a:pt x="3242" y="1620"/>
                </a:lnTo>
                <a:cubicBezTo>
                  <a:pt x="3242" y="2512"/>
                  <a:pt x="2514" y="3241"/>
                  <a:pt x="1621" y="3241"/>
                </a:cubicBezTo>
                <a:cubicBezTo>
                  <a:pt x="728" y="3241"/>
                  <a:pt x="0" y="2512"/>
                  <a:pt x="0" y="1620"/>
                </a:cubicBezTo>
                <a:cubicBezTo>
                  <a:pt x="0" y="728"/>
                  <a:pt x="728" y="0"/>
                  <a:pt x="1621" y="0"/>
                </a:cubicBezTo>
                <a:cubicBezTo>
                  <a:pt x="2514" y="0"/>
                  <a:pt x="3242" y="728"/>
                  <a:pt x="3242" y="162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68C70590-119C-CD4C-AB85-CF07F9C4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056" y="6192489"/>
            <a:ext cx="3119732" cy="3128244"/>
          </a:xfrm>
          <a:custGeom>
            <a:avLst/>
            <a:gdLst>
              <a:gd name="T0" fmla="*/ 3233 w 3234"/>
              <a:gd name="T1" fmla="*/ 1620 h 3242"/>
              <a:gd name="T2" fmla="*/ 3233 w 3234"/>
              <a:gd name="T3" fmla="*/ 1620 h 3242"/>
              <a:gd name="T4" fmla="*/ 1613 w 3234"/>
              <a:gd name="T5" fmla="*/ 3241 h 3242"/>
              <a:gd name="T6" fmla="*/ 0 w 3234"/>
              <a:gd name="T7" fmla="*/ 1620 h 3242"/>
              <a:gd name="T8" fmla="*/ 1613 w 3234"/>
              <a:gd name="T9" fmla="*/ 0 h 3242"/>
              <a:gd name="T10" fmla="*/ 3233 w 3234"/>
              <a:gd name="T11" fmla="*/ 162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4" h="3242">
                <a:moveTo>
                  <a:pt x="3233" y="1620"/>
                </a:moveTo>
                <a:lnTo>
                  <a:pt x="3233" y="1620"/>
                </a:lnTo>
                <a:cubicBezTo>
                  <a:pt x="3233" y="2512"/>
                  <a:pt x="2505" y="3241"/>
                  <a:pt x="1613" y="3241"/>
                </a:cubicBezTo>
                <a:cubicBezTo>
                  <a:pt x="720" y="3241"/>
                  <a:pt x="0" y="2512"/>
                  <a:pt x="0" y="1620"/>
                </a:cubicBezTo>
                <a:cubicBezTo>
                  <a:pt x="0" y="728"/>
                  <a:pt x="720" y="0"/>
                  <a:pt x="1613" y="0"/>
                </a:cubicBezTo>
                <a:cubicBezTo>
                  <a:pt x="2505" y="0"/>
                  <a:pt x="3233" y="728"/>
                  <a:pt x="3233" y="162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9A0D9AC2-2CF7-424E-873F-AAB44A14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012" y="4021871"/>
            <a:ext cx="3119732" cy="3128244"/>
          </a:xfrm>
          <a:custGeom>
            <a:avLst/>
            <a:gdLst>
              <a:gd name="T0" fmla="*/ 3232 w 3233"/>
              <a:gd name="T1" fmla="*/ 1621 h 3243"/>
              <a:gd name="T2" fmla="*/ 3232 w 3233"/>
              <a:gd name="T3" fmla="*/ 1621 h 3243"/>
              <a:gd name="T4" fmla="*/ 1612 w 3233"/>
              <a:gd name="T5" fmla="*/ 3242 h 3243"/>
              <a:gd name="T6" fmla="*/ 0 w 3233"/>
              <a:gd name="T7" fmla="*/ 1621 h 3243"/>
              <a:gd name="T8" fmla="*/ 1612 w 3233"/>
              <a:gd name="T9" fmla="*/ 0 h 3243"/>
              <a:gd name="T10" fmla="*/ 3232 w 3233"/>
              <a:gd name="T11" fmla="*/ 1621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3" h="3243">
                <a:moveTo>
                  <a:pt x="3232" y="1621"/>
                </a:moveTo>
                <a:lnTo>
                  <a:pt x="3232" y="1621"/>
                </a:lnTo>
                <a:cubicBezTo>
                  <a:pt x="3232" y="2514"/>
                  <a:pt x="2504" y="3242"/>
                  <a:pt x="1612" y="3242"/>
                </a:cubicBezTo>
                <a:cubicBezTo>
                  <a:pt x="719" y="3242"/>
                  <a:pt x="0" y="2514"/>
                  <a:pt x="0" y="1621"/>
                </a:cubicBezTo>
                <a:cubicBezTo>
                  <a:pt x="0" y="728"/>
                  <a:pt x="719" y="0"/>
                  <a:pt x="1612" y="0"/>
                </a:cubicBezTo>
                <a:cubicBezTo>
                  <a:pt x="2504" y="0"/>
                  <a:pt x="3232" y="728"/>
                  <a:pt x="3232" y="162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0">
            <a:extLst>
              <a:ext uri="{FF2B5EF4-FFF2-40B4-BE49-F238E27FC236}">
                <a16:creationId xmlns:a16="http://schemas.microsoft.com/office/drawing/2014/main" id="{6292B2E0-B40A-1845-B271-5009EC22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252" y="9686759"/>
            <a:ext cx="2847341" cy="2847338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4 w 2948"/>
              <a:gd name="T5" fmla="*/ 2947 h 2948"/>
              <a:gd name="T6" fmla="*/ 0 w 2948"/>
              <a:gd name="T7" fmla="*/ 1474 h 2948"/>
              <a:gd name="T8" fmla="*/ 1474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8" y="2947"/>
                  <a:pt x="1474" y="2947"/>
                </a:cubicBezTo>
                <a:cubicBezTo>
                  <a:pt x="659" y="2947"/>
                  <a:pt x="0" y="2288"/>
                  <a:pt x="0" y="1474"/>
                </a:cubicBezTo>
                <a:cubicBezTo>
                  <a:pt x="0" y="659"/>
                  <a:pt x="659" y="0"/>
                  <a:pt x="1474" y="0"/>
                </a:cubicBezTo>
                <a:cubicBezTo>
                  <a:pt x="2288" y="0"/>
                  <a:pt x="2947" y="659"/>
                  <a:pt x="2947" y="147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E38C67CE-99DF-4A47-B518-707164C2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1609" y="9686759"/>
            <a:ext cx="2847341" cy="2847338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3 w 2948"/>
              <a:gd name="T5" fmla="*/ 2947 h 2948"/>
              <a:gd name="T6" fmla="*/ 0 w 2948"/>
              <a:gd name="T7" fmla="*/ 1474 h 2948"/>
              <a:gd name="T8" fmla="*/ 1473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8" y="2947"/>
                  <a:pt x="1473" y="2947"/>
                </a:cubicBezTo>
                <a:cubicBezTo>
                  <a:pt x="658" y="2947"/>
                  <a:pt x="0" y="2288"/>
                  <a:pt x="0" y="1474"/>
                </a:cubicBezTo>
                <a:cubicBezTo>
                  <a:pt x="0" y="659"/>
                  <a:pt x="658" y="0"/>
                  <a:pt x="1473" y="0"/>
                </a:cubicBezTo>
                <a:cubicBezTo>
                  <a:pt x="2288" y="0"/>
                  <a:pt x="2947" y="659"/>
                  <a:pt x="2947" y="147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305F869A-6318-A544-A2C5-CBABB8C2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828" y="9686759"/>
            <a:ext cx="2847341" cy="2847338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3 w 2948"/>
              <a:gd name="T5" fmla="*/ 2947 h 2948"/>
              <a:gd name="T6" fmla="*/ 0 w 2948"/>
              <a:gd name="T7" fmla="*/ 1474 h 2948"/>
              <a:gd name="T8" fmla="*/ 1473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8" y="2947"/>
                  <a:pt x="1473" y="2947"/>
                </a:cubicBezTo>
                <a:cubicBezTo>
                  <a:pt x="658" y="2947"/>
                  <a:pt x="0" y="2288"/>
                  <a:pt x="0" y="1474"/>
                </a:cubicBezTo>
                <a:cubicBezTo>
                  <a:pt x="0" y="659"/>
                  <a:pt x="658" y="0"/>
                  <a:pt x="1473" y="0"/>
                </a:cubicBezTo>
                <a:cubicBezTo>
                  <a:pt x="2288" y="0"/>
                  <a:pt x="2947" y="659"/>
                  <a:pt x="2947" y="147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208CD8D3-9F39-4842-BB1D-70BA1B61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935" y="9686759"/>
            <a:ext cx="2847338" cy="2847338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4 w 2948"/>
              <a:gd name="T5" fmla="*/ 2947 h 2948"/>
              <a:gd name="T6" fmla="*/ 0 w 2948"/>
              <a:gd name="T7" fmla="*/ 1474 h 2948"/>
              <a:gd name="T8" fmla="*/ 1474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9" y="2947"/>
                  <a:pt x="1474" y="2947"/>
                </a:cubicBezTo>
                <a:cubicBezTo>
                  <a:pt x="659" y="2947"/>
                  <a:pt x="0" y="2288"/>
                  <a:pt x="0" y="1474"/>
                </a:cubicBezTo>
                <a:cubicBezTo>
                  <a:pt x="0" y="659"/>
                  <a:pt x="659" y="0"/>
                  <a:pt x="1474" y="0"/>
                </a:cubicBezTo>
                <a:cubicBezTo>
                  <a:pt x="2289" y="0"/>
                  <a:pt x="2947" y="659"/>
                  <a:pt x="2947" y="147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4">
            <a:extLst>
              <a:ext uri="{FF2B5EF4-FFF2-40B4-BE49-F238E27FC236}">
                <a16:creationId xmlns:a16="http://schemas.microsoft.com/office/drawing/2014/main" id="{E0B31480-23B6-B84F-BA7F-1749BA1EA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4695" y="4149555"/>
            <a:ext cx="2877133" cy="2877132"/>
          </a:xfrm>
          <a:custGeom>
            <a:avLst/>
            <a:gdLst>
              <a:gd name="T0" fmla="*/ 2981 w 2982"/>
              <a:gd name="T1" fmla="*/ 1491 h 2983"/>
              <a:gd name="T2" fmla="*/ 2981 w 2982"/>
              <a:gd name="T3" fmla="*/ 1491 h 2983"/>
              <a:gd name="T4" fmla="*/ 1491 w 2982"/>
              <a:gd name="T5" fmla="*/ 2982 h 2983"/>
              <a:gd name="T6" fmla="*/ 0 w 2982"/>
              <a:gd name="T7" fmla="*/ 1491 h 2983"/>
              <a:gd name="T8" fmla="*/ 1491 w 2982"/>
              <a:gd name="T9" fmla="*/ 0 h 2983"/>
              <a:gd name="T10" fmla="*/ 2981 w 2982"/>
              <a:gd name="T11" fmla="*/ 1491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2" h="2983">
                <a:moveTo>
                  <a:pt x="2981" y="1491"/>
                </a:moveTo>
                <a:lnTo>
                  <a:pt x="2981" y="1491"/>
                </a:lnTo>
                <a:cubicBezTo>
                  <a:pt x="2981" y="2314"/>
                  <a:pt x="2313" y="2982"/>
                  <a:pt x="1491" y="2982"/>
                </a:cubicBezTo>
                <a:cubicBezTo>
                  <a:pt x="667" y="2982"/>
                  <a:pt x="0" y="2314"/>
                  <a:pt x="0" y="1491"/>
                </a:cubicBezTo>
                <a:cubicBezTo>
                  <a:pt x="0" y="668"/>
                  <a:pt x="667" y="0"/>
                  <a:pt x="1491" y="0"/>
                </a:cubicBezTo>
                <a:cubicBezTo>
                  <a:pt x="2313" y="0"/>
                  <a:pt x="2981" y="668"/>
                  <a:pt x="2981" y="14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5">
            <a:extLst>
              <a:ext uri="{FF2B5EF4-FFF2-40B4-BE49-F238E27FC236}">
                <a16:creationId xmlns:a16="http://schemas.microsoft.com/office/drawing/2014/main" id="{2F143644-37C2-3745-BA98-206C2B626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763" y="6315918"/>
            <a:ext cx="2868620" cy="2868620"/>
          </a:xfrm>
          <a:custGeom>
            <a:avLst/>
            <a:gdLst>
              <a:gd name="T0" fmla="*/ 2973 w 2974"/>
              <a:gd name="T1" fmla="*/ 1490 h 2973"/>
              <a:gd name="T2" fmla="*/ 2973 w 2974"/>
              <a:gd name="T3" fmla="*/ 1490 h 2973"/>
              <a:gd name="T4" fmla="*/ 1482 w 2974"/>
              <a:gd name="T5" fmla="*/ 2972 h 2973"/>
              <a:gd name="T6" fmla="*/ 0 w 2974"/>
              <a:gd name="T7" fmla="*/ 1490 h 2973"/>
              <a:gd name="T8" fmla="*/ 1482 w 2974"/>
              <a:gd name="T9" fmla="*/ 0 h 2973"/>
              <a:gd name="T10" fmla="*/ 2973 w 2974"/>
              <a:gd name="T11" fmla="*/ 1490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4" h="2973">
                <a:moveTo>
                  <a:pt x="2973" y="1490"/>
                </a:moveTo>
                <a:lnTo>
                  <a:pt x="2973" y="1490"/>
                </a:lnTo>
                <a:cubicBezTo>
                  <a:pt x="2973" y="2313"/>
                  <a:pt x="2305" y="2972"/>
                  <a:pt x="1482" y="2972"/>
                </a:cubicBezTo>
                <a:cubicBezTo>
                  <a:pt x="667" y="2972"/>
                  <a:pt x="0" y="2313"/>
                  <a:pt x="0" y="1490"/>
                </a:cubicBezTo>
                <a:cubicBezTo>
                  <a:pt x="0" y="667"/>
                  <a:pt x="667" y="0"/>
                  <a:pt x="1482" y="0"/>
                </a:cubicBezTo>
                <a:cubicBezTo>
                  <a:pt x="2305" y="0"/>
                  <a:pt x="2973" y="667"/>
                  <a:pt x="2973" y="14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6">
            <a:extLst>
              <a:ext uri="{FF2B5EF4-FFF2-40B4-BE49-F238E27FC236}">
                <a16:creationId xmlns:a16="http://schemas.microsoft.com/office/drawing/2014/main" id="{F749553D-E87F-D542-9A15-8914161A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496" y="6315918"/>
            <a:ext cx="2868620" cy="2868620"/>
          </a:xfrm>
          <a:custGeom>
            <a:avLst/>
            <a:gdLst>
              <a:gd name="T0" fmla="*/ 2973 w 2974"/>
              <a:gd name="T1" fmla="*/ 1490 h 2973"/>
              <a:gd name="T2" fmla="*/ 2973 w 2974"/>
              <a:gd name="T3" fmla="*/ 1490 h 2973"/>
              <a:gd name="T4" fmla="*/ 1482 w 2974"/>
              <a:gd name="T5" fmla="*/ 2972 h 2973"/>
              <a:gd name="T6" fmla="*/ 0 w 2974"/>
              <a:gd name="T7" fmla="*/ 1490 h 2973"/>
              <a:gd name="T8" fmla="*/ 1482 w 2974"/>
              <a:gd name="T9" fmla="*/ 0 h 2973"/>
              <a:gd name="T10" fmla="*/ 2973 w 2974"/>
              <a:gd name="T11" fmla="*/ 1490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4" h="2973">
                <a:moveTo>
                  <a:pt x="2973" y="1490"/>
                </a:moveTo>
                <a:lnTo>
                  <a:pt x="2973" y="1490"/>
                </a:lnTo>
                <a:cubicBezTo>
                  <a:pt x="2973" y="2313"/>
                  <a:pt x="2305" y="2972"/>
                  <a:pt x="1482" y="2972"/>
                </a:cubicBezTo>
                <a:cubicBezTo>
                  <a:pt x="658" y="2972"/>
                  <a:pt x="0" y="2313"/>
                  <a:pt x="0" y="1490"/>
                </a:cubicBezTo>
                <a:cubicBezTo>
                  <a:pt x="0" y="667"/>
                  <a:pt x="658" y="0"/>
                  <a:pt x="1482" y="0"/>
                </a:cubicBezTo>
                <a:cubicBezTo>
                  <a:pt x="2305" y="0"/>
                  <a:pt x="2973" y="667"/>
                  <a:pt x="2973" y="14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7">
            <a:extLst>
              <a:ext uri="{FF2B5EF4-FFF2-40B4-BE49-F238E27FC236}">
                <a16:creationId xmlns:a16="http://schemas.microsoft.com/office/drawing/2014/main" id="{A6B54B2A-D254-554E-A9B0-7363D549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655" y="9797418"/>
            <a:ext cx="2626021" cy="2626020"/>
          </a:xfrm>
          <a:custGeom>
            <a:avLst/>
            <a:gdLst>
              <a:gd name="T0" fmla="*/ 2721 w 2722"/>
              <a:gd name="T1" fmla="*/ 1361 h 2722"/>
              <a:gd name="T2" fmla="*/ 2721 w 2722"/>
              <a:gd name="T3" fmla="*/ 1361 h 2722"/>
              <a:gd name="T4" fmla="*/ 1361 w 2722"/>
              <a:gd name="T5" fmla="*/ 2721 h 2722"/>
              <a:gd name="T6" fmla="*/ 0 w 2722"/>
              <a:gd name="T7" fmla="*/ 1361 h 2722"/>
              <a:gd name="T8" fmla="*/ 1361 w 2722"/>
              <a:gd name="T9" fmla="*/ 0 h 2722"/>
              <a:gd name="T10" fmla="*/ 2721 w 2722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2" h="2722">
                <a:moveTo>
                  <a:pt x="2721" y="1361"/>
                </a:moveTo>
                <a:lnTo>
                  <a:pt x="2721" y="1361"/>
                </a:lnTo>
                <a:cubicBezTo>
                  <a:pt x="2721" y="2115"/>
                  <a:pt x="2115" y="2721"/>
                  <a:pt x="1361" y="2721"/>
                </a:cubicBezTo>
                <a:cubicBezTo>
                  <a:pt x="615" y="2721"/>
                  <a:pt x="0" y="2115"/>
                  <a:pt x="0" y="1361"/>
                </a:cubicBezTo>
                <a:cubicBezTo>
                  <a:pt x="0" y="615"/>
                  <a:pt x="615" y="0"/>
                  <a:pt x="1361" y="0"/>
                </a:cubicBezTo>
                <a:cubicBezTo>
                  <a:pt x="2115" y="0"/>
                  <a:pt x="2721" y="615"/>
                  <a:pt x="2721" y="13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38">
            <a:extLst>
              <a:ext uri="{FF2B5EF4-FFF2-40B4-BE49-F238E27FC236}">
                <a16:creationId xmlns:a16="http://schemas.microsoft.com/office/drawing/2014/main" id="{59D5300D-946D-0940-9453-7AFB21ED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8013" y="9797418"/>
            <a:ext cx="2626021" cy="2626020"/>
          </a:xfrm>
          <a:custGeom>
            <a:avLst/>
            <a:gdLst>
              <a:gd name="T0" fmla="*/ 2721 w 2722"/>
              <a:gd name="T1" fmla="*/ 1361 h 2722"/>
              <a:gd name="T2" fmla="*/ 2721 w 2722"/>
              <a:gd name="T3" fmla="*/ 1361 h 2722"/>
              <a:gd name="T4" fmla="*/ 1360 w 2722"/>
              <a:gd name="T5" fmla="*/ 2721 h 2722"/>
              <a:gd name="T6" fmla="*/ 0 w 2722"/>
              <a:gd name="T7" fmla="*/ 1361 h 2722"/>
              <a:gd name="T8" fmla="*/ 1360 w 2722"/>
              <a:gd name="T9" fmla="*/ 0 h 2722"/>
              <a:gd name="T10" fmla="*/ 2721 w 2722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2" h="2722">
                <a:moveTo>
                  <a:pt x="2721" y="1361"/>
                </a:moveTo>
                <a:lnTo>
                  <a:pt x="2721" y="1361"/>
                </a:lnTo>
                <a:cubicBezTo>
                  <a:pt x="2721" y="2115"/>
                  <a:pt x="2115" y="2721"/>
                  <a:pt x="1360" y="2721"/>
                </a:cubicBezTo>
                <a:cubicBezTo>
                  <a:pt x="606" y="2721"/>
                  <a:pt x="0" y="2115"/>
                  <a:pt x="0" y="1361"/>
                </a:cubicBezTo>
                <a:cubicBezTo>
                  <a:pt x="0" y="615"/>
                  <a:pt x="606" y="0"/>
                  <a:pt x="1360" y="0"/>
                </a:cubicBezTo>
                <a:cubicBezTo>
                  <a:pt x="2115" y="0"/>
                  <a:pt x="2721" y="615"/>
                  <a:pt x="2721" y="13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40">
            <a:extLst>
              <a:ext uri="{FF2B5EF4-FFF2-40B4-BE49-F238E27FC236}">
                <a16:creationId xmlns:a16="http://schemas.microsoft.com/office/drawing/2014/main" id="{02E8EA70-0E0A-4248-B48C-0B420C2F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594" y="9797418"/>
            <a:ext cx="2626021" cy="2626020"/>
          </a:xfrm>
          <a:custGeom>
            <a:avLst/>
            <a:gdLst>
              <a:gd name="T0" fmla="*/ 2722 w 2723"/>
              <a:gd name="T1" fmla="*/ 1361 h 2722"/>
              <a:gd name="T2" fmla="*/ 2722 w 2723"/>
              <a:gd name="T3" fmla="*/ 1361 h 2722"/>
              <a:gd name="T4" fmla="*/ 1361 w 2723"/>
              <a:gd name="T5" fmla="*/ 2721 h 2722"/>
              <a:gd name="T6" fmla="*/ 0 w 2723"/>
              <a:gd name="T7" fmla="*/ 1361 h 2722"/>
              <a:gd name="T8" fmla="*/ 1361 w 2723"/>
              <a:gd name="T9" fmla="*/ 0 h 2722"/>
              <a:gd name="T10" fmla="*/ 2722 w 2723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3" h="2722">
                <a:moveTo>
                  <a:pt x="2722" y="1361"/>
                </a:moveTo>
                <a:lnTo>
                  <a:pt x="2722" y="1361"/>
                </a:lnTo>
                <a:cubicBezTo>
                  <a:pt x="2722" y="2115"/>
                  <a:pt x="2115" y="2721"/>
                  <a:pt x="1361" y="2721"/>
                </a:cubicBezTo>
                <a:cubicBezTo>
                  <a:pt x="607" y="2721"/>
                  <a:pt x="0" y="2115"/>
                  <a:pt x="0" y="1361"/>
                </a:cubicBezTo>
                <a:cubicBezTo>
                  <a:pt x="0" y="615"/>
                  <a:pt x="607" y="0"/>
                  <a:pt x="1361" y="0"/>
                </a:cubicBezTo>
                <a:cubicBezTo>
                  <a:pt x="2115" y="0"/>
                  <a:pt x="2722" y="615"/>
                  <a:pt x="2722" y="13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42">
            <a:extLst>
              <a:ext uri="{FF2B5EF4-FFF2-40B4-BE49-F238E27FC236}">
                <a16:creationId xmlns:a16="http://schemas.microsoft.com/office/drawing/2014/main" id="{EDA6079E-D65B-E54D-B7C6-C68581FD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233" y="9797418"/>
            <a:ext cx="2626021" cy="2626020"/>
          </a:xfrm>
          <a:custGeom>
            <a:avLst/>
            <a:gdLst>
              <a:gd name="T0" fmla="*/ 2722 w 2723"/>
              <a:gd name="T1" fmla="*/ 1361 h 2722"/>
              <a:gd name="T2" fmla="*/ 2722 w 2723"/>
              <a:gd name="T3" fmla="*/ 1361 h 2722"/>
              <a:gd name="T4" fmla="*/ 1361 w 2723"/>
              <a:gd name="T5" fmla="*/ 2721 h 2722"/>
              <a:gd name="T6" fmla="*/ 0 w 2723"/>
              <a:gd name="T7" fmla="*/ 1361 h 2722"/>
              <a:gd name="T8" fmla="*/ 1361 w 2723"/>
              <a:gd name="T9" fmla="*/ 0 h 2722"/>
              <a:gd name="T10" fmla="*/ 2722 w 2723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3" h="2722">
                <a:moveTo>
                  <a:pt x="2722" y="1361"/>
                </a:moveTo>
                <a:lnTo>
                  <a:pt x="2722" y="1361"/>
                </a:lnTo>
                <a:cubicBezTo>
                  <a:pt x="2722" y="2115"/>
                  <a:pt x="2115" y="2721"/>
                  <a:pt x="1361" y="2721"/>
                </a:cubicBezTo>
                <a:cubicBezTo>
                  <a:pt x="607" y="2721"/>
                  <a:pt x="0" y="2115"/>
                  <a:pt x="0" y="1361"/>
                </a:cubicBezTo>
                <a:cubicBezTo>
                  <a:pt x="0" y="615"/>
                  <a:pt x="607" y="0"/>
                  <a:pt x="1361" y="0"/>
                </a:cubicBezTo>
                <a:cubicBezTo>
                  <a:pt x="2115" y="0"/>
                  <a:pt x="2722" y="615"/>
                  <a:pt x="2722" y="13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5C547E-CDA1-7343-93E5-EF69BC4991E7}"/>
              </a:ext>
            </a:extLst>
          </p:cNvPr>
          <p:cNvSpPr/>
          <p:nvPr/>
        </p:nvSpPr>
        <p:spPr>
          <a:xfrm>
            <a:off x="10642932" y="5293605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9CD059-0C4A-2F46-B799-2FC2EC7A4006}"/>
              </a:ext>
            </a:extLst>
          </p:cNvPr>
          <p:cNvSpPr/>
          <p:nvPr/>
        </p:nvSpPr>
        <p:spPr>
          <a:xfrm>
            <a:off x="5682333" y="7464223"/>
            <a:ext cx="3225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4F422CB-C8B6-784F-9661-7C3D37E0580D}"/>
              </a:ext>
            </a:extLst>
          </p:cNvPr>
          <p:cNvSpPr/>
          <p:nvPr/>
        </p:nvSpPr>
        <p:spPr>
          <a:xfrm>
            <a:off x="16175710" y="7457840"/>
            <a:ext cx="2457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8EE230-290E-A94B-98AC-CD96692FA28D}"/>
              </a:ext>
            </a:extLst>
          </p:cNvPr>
          <p:cNvSpPr/>
          <p:nvPr/>
        </p:nvSpPr>
        <p:spPr>
          <a:xfrm>
            <a:off x="2948249" y="10877468"/>
            <a:ext cx="2078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35A79BF0-4D69-F748-B7D5-AE6AFCF45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012" y="7749224"/>
            <a:ext cx="3119732" cy="3128244"/>
          </a:xfrm>
          <a:custGeom>
            <a:avLst/>
            <a:gdLst>
              <a:gd name="T0" fmla="*/ 3232 w 3233"/>
              <a:gd name="T1" fmla="*/ 1621 h 3243"/>
              <a:gd name="T2" fmla="*/ 3232 w 3233"/>
              <a:gd name="T3" fmla="*/ 1621 h 3243"/>
              <a:gd name="T4" fmla="*/ 1612 w 3233"/>
              <a:gd name="T5" fmla="*/ 3242 h 3243"/>
              <a:gd name="T6" fmla="*/ 0 w 3233"/>
              <a:gd name="T7" fmla="*/ 1621 h 3243"/>
              <a:gd name="T8" fmla="*/ 1612 w 3233"/>
              <a:gd name="T9" fmla="*/ 0 h 3243"/>
              <a:gd name="T10" fmla="*/ 3232 w 3233"/>
              <a:gd name="T11" fmla="*/ 1621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3" h="3243">
                <a:moveTo>
                  <a:pt x="3232" y="1621"/>
                </a:moveTo>
                <a:lnTo>
                  <a:pt x="3232" y="1621"/>
                </a:lnTo>
                <a:cubicBezTo>
                  <a:pt x="3232" y="2514"/>
                  <a:pt x="2504" y="3242"/>
                  <a:pt x="1612" y="3242"/>
                </a:cubicBezTo>
                <a:cubicBezTo>
                  <a:pt x="719" y="3242"/>
                  <a:pt x="0" y="2514"/>
                  <a:pt x="0" y="1621"/>
                </a:cubicBezTo>
                <a:cubicBezTo>
                  <a:pt x="0" y="728"/>
                  <a:pt x="719" y="0"/>
                  <a:pt x="1612" y="0"/>
                </a:cubicBezTo>
                <a:cubicBezTo>
                  <a:pt x="2504" y="0"/>
                  <a:pt x="3232" y="728"/>
                  <a:pt x="3232" y="162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34">
            <a:extLst>
              <a:ext uri="{FF2B5EF4-FFF2-40B4-BE49-F238E27FC236}">
                <a16:creationId xmlns:a16="http://schemas.microsoft.com/office/drawing/2014/main" id="{1CC25739-90E8-7F48-B49F-9BAC55DE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4695" y="7876908"/>
            <a:ext cx="2877133" cy="2877132"/>
          </a:xfrm>
          <a:custGeom>
            <a:avLst/>
            <a:gdLst>
              <a:gd name="T0" fmla="*/ 2981 w 2982"/>
              <a:gd name="T1" fmla="*/ 1491 h 2983"/>
              <a:gd name="T2" fmla="*/ 2981 w 2982"/>
              <a:gd name="T3" fmla="*/ 1491 h 2983"/>
              <a:gd name="T4" fmla="*/ 1491 w 2982"/>
              <a:gd name="T5" fmla="*/ 2982 h 2983"/>
              <a:gd name="T6" fmla="*/ 0 w 2982"/>
              <a:gd name="T7" fmla="*/ 1491 h 2983"/>
              <a:gd name="T8" fmla="*/ 1491 w 2982"/>
              <a:gd name="T9" fmla="*/ 0 h 2983"/>
              <a:gd name="T10" fmla="*/ 2981 w 2982"/>
              <a:gd name="T11" fmla="*/ 1491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2" h="2983">
                <a:moveTo>
                  <a:pt x="2981" y="1491"/>
                </a:moveTo>
                <a:lnTo>
                  <a:pt x="2981" y="1491"/>
                </a:lnTo>
                <a:cubicBezTo>
                  <a:pt x="2981" y="2314"/>
                  <a:pt x="2313" y="2982"/>
                  <a:pt x="1491" y="2982"/>
                </a:cubicBezTo>
                <a:cubicBezTo>
                  <a:pt x="667" y="2982"/>
                  <a:pt x="0" y="2314"/>
                  <a:pt x="0" y="1491"/>
                </a:cubicBezTo>
                <a:cubicBezTo>
                  <a:pt x="0" y="668"/>
                  <a:pt x="667" y="0"/>
                  <a:pt x="1491" y="0"/>
                </a:cubicBezTo>
                <a:cubicBezTo>
                  <a:pt x="2313" y="0"/>
                  <a:pt x="2981" y="668"/>
                  <a:pt x="2981" y="14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D0758F-DF98-E84A-B468-E1D91552E44B}"/>
              </a:ext>
            </a:extLst>
          </p:cNvPr>
          <p:cNvSpPr/>
          <p:nvPr/>
        </p:nvSpPr>
        <p:spPr>
          <a:xfrm>
            <a:off x="10642932" y="9020958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F49493B-29AE-814D-9BFB-8CE4E3BE322C}"/>
              </a:ext>
            </a:extLst>
          </p:cNvPr>
          <p:cNvCxnSpPr>
            <a:cxnSpLocks/>
          </p:cNvCxnSpPr>
          <p:nvPr/>
        </p:nvCxnSpPr>
        <p:spPr>
          <a:xfrm>
            <a:off x="12178649" y="7126069"/>
            <a:ext cx="0" cy="623155"/>
          </a:xfrm>
          <a:prstGeom prst="line">
            <a:avLst/>
          </a:prstGeom>
          <a:ln w="63500">
            <a:solidFill>
              <a:schemeClr val="tx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2C37D2E-ADE8-3C4F-B7F9-4967DC763349}"/>
              </a:ext>
            </a:extLst>
          </p:cNvPr>
          <p:cNvCxnSpPr>
            <a:cxnSpLocks/>
          </p:cNvCxnSpPr>
          <p:nvPr/>
        </p:nvCxnSpPr>
        <p:spPr>
          <a:xfrm flipH="1">
            <a:off x="5434169" y="11158814"/>
            <a:ext cx="403988" cy="310"/>
          </a:xfrm>
          <a:prstGeom prst="line">
            <a:avLst/>
          </a:prstGeom>
          <a:ln w="63500">
            <a:solidFill>
              <a:schemeClr val="tx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0C82D8-1F99-4042-95A0-72C713FFA8FC}"/>
              </a:ext>
            </a:extLst>
          </p:cNvPr>
          <p:cNvCxnSpPr>
            <a:cxnSpLocks/>
          </p:cNvCxnSpPr>
          <p:nvPr/>
        </p:nvCxnSpPr>
        <p:spPr>
          <a:xfrm flipH="1">
            <a:off x="18859224" y="11158814"/>
            <a:ext cx="403988" cy="310"/>
          </a:xfrm>
          <a:prstGeom prst="line">
            <a:avLst/>
          </a:prstGeom>
          <a:ln w="63500">
            <a:solidFill>
              <a:schemeClr val="tx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ACDD4D-3FB9-9A4B-BC8F-D6973678FE1B}"/>
              </a:ext>
            </a:extLst>
          </p:cNvPr>
          <p:cNvSpPr/>
          <p:nvPr/>
        </p:nvSpPr>
        <p:spPr>
          <a:xfrm>
            <a:off x="6276446" y="10877468"/>
            <a:ext cx="2078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22552E-6367-DE46-A08E-2AE5ACB654AA}"/>
              </a:ext>
            </a:extLst>
          </p:cNvPr>
          <p:cNvSpPr/>
          <p:nvPr/>
        </p:nvSpPr>
        <p:spPr>
          <a:xfrm>
            <a:off x="16384849" y="10877468"/>
            <a:ext cx="2078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F1E3A4-04DA-1645-B8D9-D94F6AAAF139}"/>
              </a:ext>
            </a:extLst>
          </p:cNvPr>
          <p:cNvSpPr/>
          <p:nvPr/>
        </p:nvSpPr>
        <p:spPr>
          <a:xfrm>
            <a:off x="19713046" y="10877468"/>
            <a:ext cx="2078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41D55D-8919-9449-841D-8AC521F49987}"/>
              </a:ext>
            </a:extLst>
          </p:cNvPr>
          <p:cNvSpPr txBox="1"/>
          <p:nvPr/>
        </p:nvSpPr>
        <p:spPr>
          <a:xfrm>
            <a:off x="9198065" y="11235985"/>
            <a:ext cx="565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E322A0-6F6D-194B-AA2A-DA427286977C}"/>
              </a:ext>
            </a:extLst>
          </p:cNvPr>
          <p:cNvSpPr txBox="1"/>
          <p:nvPr/>
        </p:nvSpPr>
        <p:spPr>
          <a:xfrm>
            <a:off x="19305199" y="6570643"/>
            <a:ext cx="3119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7CE873-540B-E242-A6C5-62BB46C947D2}"/>
              </a:ext>
            </a:extLst>
          </p:cNvPr>
          <p:cNvSpPr txBox="1"/>
          <p:nvPr/>
        </p:nvSpPr>
        <p:spPr>
          <a:xfrm>
            <a:off x="2297411" y="6570643"/>
            <a:ext cx="3119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47286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247B09-64BB-C641-BC65-06372F39FE8E}"/>
              </a:ext>
            </a:extLst>
          </p:cNvPr>
          <p:cNvGrpSpPr/>
          <p:nvPr/>
        </p:nvGrpSpPr>
        <p:grpSpPr>
          <a:xfrm>
            <a:off x="4095819" y="6253174"/>
            <a:ext cx="16354457" cy="4671944"/>
            <a:chOff x="4095819" y="5891641"/>
            <a:chExt cx="16354457" cy="51463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91AF64-BF61-B147-9CC8-DD6834A053BA}"/>
                </a:ext>
              </a:extLst>
            </p:cNvPr>
            <p:cNvCxnSpPr>
              <a:cxnSpLocks/>
            </p:cNvCxnSpPr>
            <p:nvPr/>
          </p:nvCxnSpPr>
          <p:spPr>
            <a:xfrm>
              <a:off x="6969841" y="10398098"/>
              <a:ext cx="10437967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CF0697-DA1C-1E46-9C33-A3D4D5644B11}"/>
                </a:ext>
              </a:extLst>
            </p:cNvPr>
            <p:cNvCxnSpPr>
              <a:cxnSpLocks/>
            </p:cNvCxnSpPr>
            <p:nvPr/>
          </p:nvCxnSpPr>
          <p:spPr>
            <a:xfrm>
              <a:off x="4095819" y="6511447"/>
              <a:ext cx="16354457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0C34B9-F722-F84E-AC9E-6B19FC567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5819" y="6511447"/>
              <a:ext cx="0" cy="65036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5D9760-E322-F74E-B445-B528BB7E8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4957" y="5891641"/>
              <a:ext cx="0" cy="3707171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368EF3-D87F-9B4F-919F-F8D9D89C4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50276" y="6511447"/>
              <a:ext cx="0" cy="65036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87F3B6-A41F-C14F-B186-252BFB189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8156" y="6511447"/>
              <a:ext cx="0" cy="65036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2E87588-FE65-1942-B009-62BEE372E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48303" y="6511447"/>
              <a:ext cx="0" cy="65036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BCCF80-8AA1-9842-874A-2DD883C62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14412" y="10387614"/>
              <a:ext cx="0" cy="65036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D5E2188-A2DF-4543-BBC7-0FC094B0B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9932" y="10387614"/>
              <a:ext cx="0" cy="65036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0AB45A-4889-6A40-B703-0034861015A6}"/>
              </a:ext>
            </a:extLst>
          </p:cNvPr>
          <p:cNvSpPr/>
          <p:nvPr/>
        </p:nvSpPr>
        <p:spPr>
          <a:xfrm>
            <a:off x="7463375" y="4853464"/>
            <a:ext cx="9543164" cy="13997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8ABD735-8EB3-7943-A86E-840D5EEAFB19}"/>
              </a:ext>
            </a:extLst>
          </p:cNvPr>
          <p:cNvSpPr/>
          <p:nvPr/>
        </p:nvSpPr>
        <p:spPr>
          <a:xfrm>
            <a:off x="7463375" y="7406260"/>
            <a:ext cx="4075336" cy="13997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ECDA476-3DA6-D347-8739-60FD1088D461}"/>
              </a:ext>
            </a:extLst>
          </p:cNvPr>
          <p:cNvSpPr/>
          <p:nvPr/>
        </p:nvSpPr>
        <p:spPr>
          <a:xfrm>
            <a:off x="12931741" y="7406260"/>
            <a:ext cx="4075336" cy="13997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EAF2718-82C4-CF40-9926-C209D460DEC2}"/>
              </a:ext>
            </a:extLst>
          </p:cNvPr>
          <p:cNvSpPr/>
          <p:nvPr/>
        </p:nvSpPr>
        <p:spPr>
          <a:xfrm>
            <a:off x="18399569" y="7406260"/>
            <a:ext cx="4075336" cy="13997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7901B49-A718-B445-ACEE-E8DD04303F7E}"/>
              </a:ext>
            </a:extLst>
          </p:cNvPr>
          <p:cNvSpPr/>
          <p:nvPr/>
        </p:nvSpPr>
        <p:spPr>
          <a:xfrm>
            <a:off x="10197468" y="9633079"/>
            <a:ext cx="4075336" cy="13997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06441F-4C16-D140-BB63-0C190349F0D5}"/>
              </a:ext>
            </a:extLst>
          </p:cNvPr>
          <p:cNvSpPr/>
          <p:nvPr/>
        </p:nvSpPr>
        <p:spPr>
          <a:xfrm>
            <a:off x="9555445" y="5250415"/>
            <a:ext cx="5266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6B2314-7C05-7543-9A8A-421482FEF0B4}"/>
              </a:ext>
            </a:extLst>
          </p:cNvPr>
          <p:cNvGrpSpPr/>
          <p:nvPr/>
        </p:nvGrpSpPr>
        <p:grpSpPr>
          <a:xfrm>
            <a:off x="1995009" y="7406260"/>
            <a:ext cx="4075336" cy="1399709"/>
            <a:chOff x="1995009" y="7406260"/>
            <a:chExt cx="4075336" cy="1399709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F728B3DA-27FC-E345-A2D2-DDB4AB8844D8}"/>
                </a:ext>
              </a:extLst>
            </p:cNvPr>
            <p:cNvSpPr/>
            <p:nvPr/>
          </p:nvSpPr>
          <p:spPr>
            <a:xfrm>
              <a:off x="1995009" y="7406260"/>
              <a:ext cx="4075336" cy="13997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C0D5773-28A9-9C48-816C-0144E6656191}"/>
                </a:ext>
              </a:extLst>
            </p:cNvPr>
            <p:cNvSpPr/>
            <p:nvPr/>
          </p:nvSpPr>
          <p:spPr>
            <a:xfrm>
              <a:off x="1995009" y="7840679"/>
              <a:ext cx="4075336" cy="530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Engineering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BDA4277-987C-FE4D-A18F-C5EDC9B9737D}"/>
              </a:ext>
            </a:extLst>
          </p:cNvPr>
          <p:cNvSpPr/>
          <p:nvPr/>
        </p:nvSpPr>
        <p:spPr>
          <a:xfrm>
            <a:off x="7517777" y="7840679"/>
            <a:ext cx="4075336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Supply Chain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4F6110-2F57-B343-B565-EF93288EA1B5}"/>
              </a:ext>
            </a:extLst>
          </p:cNvPr>
          <p:cNvSpPr/>
          <p:nvPr/>
        </p:nvSpPr>
        <p:spPr>
          <a:xfrm>
            <a:off x="12930513" y="7840679"/>
            <a:ext cx="4075336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75F684-8A0A-5C44-9D95-F2A41D296469}"/>
              </a:ext>
            </a:extLst>
          </p:cNvPr>
          <p:cNvSpPr/>
          <p:nvPr/>
        </p:nvSpPr>
        <p:spPr>
          <a:xfrm>
            <a:off x="18398341" y="7840679"/>
            <a:ext cx="4075336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Administration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C0E7C5-BB4E-7A41-9985-992DE786CF85}"/>
              </a:ext>
            </a:extLst>
          </p:cNvPr>
          <p:cNvSpPr/>
          <p:nvPr/>
        </p:nvSpPr>
        <p:spPr>
          <a:xfrm>
            <a:off x="10289624" y="10066916"/>
            <a:ext cx="3915130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Assistant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C3B295-8491-0944-8E35-80D92C3224F6}"/>
              </a:ext>
            </a:extLst>
          </p:cNvPr>
          <p:cNvSpPr txBox="1"/>
          <p:nvPr/>
        </p:nvSpPr>
        <p:spPr>
          <a:xfrm>
            <a:off x="18140002" y="8972026"/>
            <a:ext cx="4620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A2BE17-6774-5B42-9E27-EF7794D43C05}"/>
              </a:ext>
            </a:extLst>
          </p:cNvPr>
          <p:cNvSpPr txBox="1"/>
          <p:nvPr/>
        </p:nvSpPr>
        <p:spPr>
          <a:xfrm>
            <a:off x="1652880" y="8972026"/>
            <a:ext cx="4620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FCF5045-4147-2E4A-BEC3-657ED7A2456E}"/>
              </a:ext>
            </a:extLst>
          </p:cNvPr>
          <p:cNvSpPr/>
          <p:nvPr/>
        </p:nvSpPr>
        <p:spPr>
          <a:xfrm>
            <a:off x="4982049" y="10880980"/>
            <a:ext cx="4075336" cy="13997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0F18479-DA09-AD4D-A0B6-E3BF919AB873}"/>
              </a:ext>
            </a:extLst>
          </p:cNvPr>
          <p:cNvSpPr/>
          <p:nvPr/>
        </p:nvSpPr>
        <p:spPr>
          <a:xfrm>
            <a:off x="15376744" y="10880980"/>
            <a:ext cx="4075336" cy="13997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2DE8B82-3844-004B-8B85-7D6A37949DC1}"/>
              </a:ext>
            </a:extLst>
          </p:cNvPr>
          <p:cNvSpPr/>
          <p:nvPr/>
        </p:nvSpPr>
        <p:spPr>
          <a:xfrm>
            <a:off x="4982049" y="11315399"/>
            <a:ext cx="4075336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Engineering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4164EB-27AB-3640-B44A-1AAB90426770}"/>
              </a:ext>
            </a:extLst>
          </p:cNvPr>
          <p:cNvSpPr/>
          <p:nvPr/>
        </p:nvSpPr>
        <p:spPr>
          <a:xfrm>
            <a:off x="15375516" y="11315399"/>
            <a:ext cx="4075336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67480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B877A2-8EFB-564C-8D0E-A90FD9208C7F}"/>
              </a:ext>
            </a:extLst>
          </p:cNvPr>
          <p:cNvGrpSpPr/>
          <p:nvPr/>
        </p:nvGrpSpPr>
        <p:grpSpPr>
          <a:xfrm>
            <a:off x="1562522" y="4900518"/>
            <a:ext cx="21252606" cy="7379149"/>
            <a:chOff x="1562522" y="4475975"/>
            <a:chExt cx="21252606" cy="737914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2F2D3B1-66C3-FC45-ADBF-2F897E504878}"/>
                </a:ext>
              </a:extLst>
            </p:cNvPr>
            <p:cNvSpPr/>
            <p:nvPr/>
          </p:nvSpPr>
          <p:spPr>
            <a:xfrm>
              <a:off x="1562522" y="9780954"/>
              <a:ext cx="10175822" cy="20741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5F0877-1A4C-A642-AC27-5D8A1EBEA030}"/>
                </a:ext>
              </a:extLst>
            </p:cNvPr>
            <p:cNvSpPr/>
            <p:nvPr/>
          </p:nvSpPr>
          <p:spPr>
            <a:xfrm>
              <a:off x="8301893" y="4475975"/>
              <a:ext cx="7864700" cy="11824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160C971-687C-C94E-87EE-C1759CEE696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12234243" y="5658459"/>
              <a:ext cx="0" cy="982133"/>
            </a:xfrm>
            <a:prstGeom prst="lin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5C9F11-6C25-4941-BC02-8BC9E83F419B}"/>
                </a:ext>
              </a:extLst>
            </p:cNvPr>
            <p:cNvSpPr/>
            <p:nvPr/>
          </p:nvSpPr>
          <p:spPr>
            <a:xfrm>
              <a:off x="1562522" y="7176156"/>
              <a:ext cx="4923226" cy="20741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DAEFF0-2570-5746-815F-2D2C538FC41B}"/>
                </a:ext>
              </a:extLst>
            </p:cNvPr>
            <p:cNvSpPr txBox="1"/>
            <p:nvPr/>
          </p:nvSpPr>
          <p:spPr>
            <a:xfrm>
              <a:off x="1891891" y="7950848"/>
              <a:ext cx="42644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C8ED2C-6798-9544-B58C-D2E64E19CE59}"/>
                </a:ext>
              </a:extLst>
            </p:cNvPr>
            <p:cNvSpPr txBox="1"/>
            <p:nvPr/>
          </p:nvSpPr>
          <p:spPr>
            <a:xfrm>
              <a:off x="2682073" y="7504386"/>
              <a:ext cx="268412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2A3D60-C1F0-6A40-8D79-032F9E41DDFD}"/>
                </a:ext>
              </a:extLst>
            </p:cNvPr>
            <p:cNvSpPr/>
            <p:nvPr/>
          </p:nvSpPr>
          <p:spPr>
            <a:xfrm>
              <a:off x="6815118" y="7176156"/>
              <a:ext cx="4923226" cy="20741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D20EE54-240C-F148-97E2-9C21F7853858}"/>
                </a:ext>
              </a:extLst>
            </p:cNvPr>
            <p:cNvSpPr txBox="1"/>
            <p:nvPr/>
          </p:nvSpPr>
          <p:spPr>
            <a:xfrm>
              <a:off x="7155085" y="7950848"/>
              <a:ext cx="42644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5A8F4-64B7-C548-B4B6-D9EA310F42C2}"/>
                </a:ext>
              </a:extLst>
            </p:cNvPr>
            <p:cNvSpPr txBox="1"/>
            <p:nvPr/>
          </p:nvSpPr>
          <p:spPr>
            <a:xfrm>
              <a:off x="7945266" y="7504386"/>
              <a:ext cx="268412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5823B92-8D20-C545-99D4-956248281A58}"/>
                </a:ext>
              </a:extLst>
            </p:cNvPr>
            <p:cNvSpPr/>
            <p:nvPr/>
          </p:nvSpPr>
          <p:spPr>
            <a:xfrm>
              <a:off x="12639306" y="7176156"/>
              <a:ext cx="4923226" cy="20741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01D7F73-798C-9F43-893E-9376210C7A74}"/>
                </a:ext>
              </a:extLst>
            </p:cNvPr>
            <p:cNvSpPr txBox="1"/>
            <p:nvPr/>
          </p:nvSpPr>
          <p:spPr>
            <a:xfrm>
              <a:off x="12968675" y="7950848"/>
              <a:ext cx="42644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3C9488-409A-2549-B1F3-47D0362E959E}"/>
                </a:ext>
              </a:extLst>
            </p:cNvPr>
            <p:cNvSpPr txBox="1"/>
            <p:nvPr/>
          </p:nvSpPr>
          <p:spPr>
            <a:xfrm>
              <a:off x="13758857" y="7504386"/>
              <a:ext cx="268412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43D8A51-0AB8-7747-AD86-5ABE1370DC10}"/>
                </a:ext>
              </a:extLst>
            </p:cNvPr>
            <p:cNvSpPr/>
            <p:nvPr/>
          </p:nvSpPr>
          <p:spPr>
            <a:xfrm>
              <a:off x="17891902" y="7176156"/>
              <a:ext cx="4923226" cy="20741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3D1BEB-8B81-744E-A4F4-95401AABCCD7}"/>
                </a:ext>
              </a:extLst>
            </p:cNvPr>
            <p:cNvSpPr txBox="1"/>
            <p:nvPr/>
          </p:nvSpPr>
          <p:spPr>
            <a:xfrm>
              <a:off x="18231869" y="7950848"/>
              <a:ext cx="42644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27D6379-190A-E647-BF93-83A1989505DB}"/>
                </a:ext>
              </a:extLst>
            </p:cNvPr>
            <p:cNvSpPr txBox="1"/>
            <p:nvPr/>
          </p:nvSpPr>
          <p:spPr>
            <a:xfrm>
              <a:off x="19022050" y="7504386"/>
              <a:ext cx="268412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Desire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CE2115B0-95D5-7E4B-9B60-2758FEE485F9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rot="10800000" flipV="1">
              <a:off x="4024135" y="6640590"/>
              <a:ext cx="8210110" cy="535566"/>
            </a:xfrm>
            <a:prstGeom prst="bentConnector2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29831D9-1256-894E-8EF9-D716324B7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0543" y="6656077"/>
              <a:ext cx="0" cy="508047"/>
            </a:xfrm>
            <a:prstGeom prst="lin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55C3F7A1-136B-1E49-9313-6A6FE2D895D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2234242" y="6640590"/>
              <a:ext cx="8210110" cy="535566"/>
            </a:xfrm>
            <a:prstGeom prst="bentConnector2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71D8B3-D238-624B-B762-27E22E5CF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6343" y="6656077"/>
              <a:ext cx="0" cy="508047"/>
            </a:xfrm>
            <a:prstGeom prst="lin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6D2F653-E614-3248-8D34-CED6F017CBBF}"/>
                </a:ext>
              </a:extLst>
            </p:cNvPr>
            <p:cNvSpPr/>
            <p:nvPr/>
          </p:nvSpPr>
          <p:spPr>
            <a:xfrm>
              <a:off x="12639306" y="9780954"/>
              <a:ext cx="10175822" cy="20741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0B95445-A43D-294B-AEBE-85FD0134B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0543" y="9248863"/>
              <a:ext cx="0" cy="508047"/>
            </a:xfrm>
            <a:prstGeom prst="lin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72325FC-70B2-B844-812A-89D551885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178" y="9248863"/>
              <a:ext cx="0" cy="508047"/>
            </a:xfrm>
            <a:prstGeom prst="lin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12B1EA2-D4D8-B04B-98BA-37E1A9661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40708" y="9248863"/>
              <a:ext cx="0" cy="508047"/>
            </a:xfrm>
            <a:prstGeom prst="lin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0F8DBB-12F4-2A41-9BEB-9B7C03461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6343" y="9248863"/>
              <a:ext cx="0" cy="508047"/>
            </a:xfrm>
            <a:prstGeom prst="lin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1443F734-7B97-6B43-81D9-BCD97F7BDF1C}"/>
                </a:ext>
              </a:extLst>
            </p:cNvPr>
            <p:cNvGrpSpPr/>
            <p:nvPr/>
          </p:nvGrpSpPr>
          <p:grpSpPr>
            <a:xfrm>
              <a:off x="2749889" y="10363007"/>
              <a:ext cx="7801087" cy="969682"/>
              <a:chOff x="3222143" y="7900821"/>
              <a:chExt cx="7801087" cy="969682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B33C9C2-50E1-C546-B8DA-FD511C219594}"/>
                  </a:ext>
                </a:extLst>
              </p:cNvPr>
              <p:cNvSpPr txBox="1"/>
              <p:nvPr/>
            </p:nvSpPr>
            <p:spPr>
              <a:xfrm>
                <a:off x="3222143" y="8347283"/>
                <a:ext cx="7801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7985F61-048B-C94E-8C2B-E253D165C640}"/>
                  </a:ext>
                </a:extLst>
              </p:cNvPr>
              <p:cNvSpPr txBox="1"/>
              <p:nvPr/>
            </p:nvSpPr>
            <p:spPr>
              <a:xfrm>
                <a:off x="4897636" y="7900821"/>
                <a:ext cx="44501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Knowledge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9C9146B-007B-A64F-8982-A41440A8E698}"/>
                </a:ext>
              </a:extLst>
            </p:cNvPr>
            <p:cNvGrpSpPr/>
            <p:nvPr/>
          </p:nvGrpSpPr>
          <p:grpSpPr>
            <a:xfrm>
              <a:off x="13809473" y="10363007"/>
              <a:ext cx="7801087" cy="969682"/>
              <a:chOff x="3222143" y="7900821"/>
              <a:chExt cx="7801087" cy="969682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4DA7743-47CD-2E43-807B-EBC5B42E4659}"/>
                  </a:ext>
                </a:extLst>
              </p:cNvPr>
              <p:cNvSpPr txBox="1"/>
              <p:nvPr/>
            </p:nvSpPr>
            <p:spPr>
              <a:xfrm>
                <a:off x="3222143" y="8347283"/>
                <a:ext cx="7801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C8D0E43-8003-364D-9359-AA4F1F5BF7F6}"/>
                  </a:ext>
                </a:extLst>
              </p:cNvPr>
              <p:cNvSpPr txBox="1"/>
              <p:nvPr/>
            </p:nvSpPr>
            <p:spPr>
              <a:xfrm>
                <a:off x="4897636" y="7900821"/>
                <a:ext cx="44501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Knowledge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6412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DBCE63-DCAF-E44D-BA9C-224CAB0E1A0E}"/>
              </a:ext>
            </a:extLst>
          </p:cNvPr>
          <p:cNvGrpSpPr/>
          <p:nvPr/>
        </p:nvGrpSpPr>
        <p:grpSpPr>
          <a:xfrm>
            <a:off x="2208003" y="4983717"/>
            <a:ext cx="19961646" cy="7577931"/>
            <a:chOff x="2208003" y="4839901"/>
            <a:chExt cx="19961646" cy="85536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89FBAA-FA07-794C-A965-BBCBB39788AD}"/>
                </a:ext>
              </a:extLst>
            </p:cNvPr>
            <p:cNvCxnSpPr>
              <a:cxnSpLocks/>
            </p:cNvCxnSpPr>
            <p:nvPr/>
          </p:nvCxnSpPr>
          <p:spPr>
            <a:xfrm>
              <a:off x="4867836" y="7201376"/>
              <a:ext cx="14549717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A177C6A-B53E-5840-BDDB-D55D02CE6438}"/>
                </a:ext>
              </a:extLst>
            </p:cNvPr>
            <p:cNvCxnSpPr/>
            <p:nvPr/>
          </p:nvCxnSpPr>
          <p:spPr>
            <a:xfrm>
              <a:off x="4867836" y="7201376"/>
              <a:ext cx="0" cy="8021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5C7C75-13E1-1744-BDC1-81B82EC933A9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12188826" y="6343311"/>
              <a:ext cx="0" cy="858065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65F1E65-5616-0E49-AD08-30243056AAA8}"/>
                </a:ext>
              </a:extLst>
            </p:cNvPr>
            <p:cNvCxnSpPr/>
            <p:nvPr/>
          </p:nvCxnSpPr>
          <p:spPr>
            <a:xfrm>
              <a:off x="19417555" y="7201376"/>
              <a:ext cx="0" cy="8021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C33C8D-C9B6-E34B-983C-C14626A60A26}"/>
                </a:ext>
              </a:extLst>
            </p:cNvPr>
            <p:cNvGrpSpPr/>
            <p:nvPr/>
          </p:nvGrpSpPr>
          <p:grpSpPr>
            <a:xfrm>
              <a:off x="9462243" y="4839901"/>
              <a:ext cx="5453166" cy="1503410"/>
              <a:chOff x="5873538" y="4839901"/>
              <a:chExt cx="5453166" cy="1503410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2796A4A9-C9C3-0649-8230-1FEED3718A92}"/>
                  </a:ext>
                </a:extLst>
              </p:cNvPr>
              <p:cNvSpPr/>
              <p:nvPr/>
            </p:nvSpPr>
            <p:spPr>
              <a:xfrm>
                <a:off x="5873538" y="4839901"/>
                <a:ext cx="5453166" cy="150341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6888336-EDEA-A043-AE2E-7C9614CAF390}"/>
                  </a:ext>
                </a:extLst>
              </p:cNvPr>
              <p:cNvSpPr/>
              <p:nvPr/>
            </p:nvSpPr>
            <p:spPr>
              <a:xfrm>
                <a:off x="7124623" y="5339049"/>
                <a:ext cx="302789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Awareness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B57AC6-7737-B547-B99F-AD2D07FCE8A6}"/>
                </a:ext>
              </a:extLst>
            </p:cNvPr>
            <p:cNvGrpSpPr/>
            <p:nvPr/>
          </p:nvGrpSpPr>
          <p:grpSpPr>
            <a:xfrm>
              <a:off x="2208003" y="8003516"/>
              <a:ext cx="5453166" cy="1503410"/>
              <a:chOff x="2208003" y="8003516"/>
              <a:chExt cx="5453166" cy="1503410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462BFD0E-1BB7-7F45-B6B9-0A80D2F7CA40}"/>
                  </a:ext>
                </a:extLst>
              </p:cNvPr>
              <p:cNvSpPr/>
              <p:nvPr/>
            </p:nvSpPr>
            <p:spPr>
              <a:xfrm>
                <a:off x="2208003" y="8003516"/>
                <a:ext cx="5453166" cy="1503410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38CF16D-00AB-2847-A7AF-DAA4A82CF43C}"/>
                  </a:ext>
                </a:extLst>
              </p:cNvPr>
              <p:cNvSpPr/>
              <p:nvPr/>
            </p:nvSpPr>
            <p:spPr>
              <a:xfrm>
                <a:off x="2358040" y="8490542"/>
                <a:ext cx="515309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Decision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E18DC7-5816-FB43-BA5B-905F8F07851B}"/>
                </a:ext>
              </a:extLst>
            </p:cNvPr>
            <p:cNvGrpSpPr/>
            <p:nvPr/>
          </p:nvGrpSpPr>
          <p:grpSpPr>
            <a:xfrm>
              <a:off x="9462243" y="8003516"/>
              <a:ext cx="5453166" cy="1503410"/>
              <a:chOff x="9462243" y="8003516"/>
              <a:chExt cx="5453166" cy="1503410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9B0C71E5-D3F5-1140-B054-743723F7F6E1}"/>
                  </a:ext>
                </a:extLst>
              </p:cNvPr>
              <p:cNvSpPr/>
              <p:nvPr/>
            </p:nvSpPr>
            <p:spPr>
              <a:xfrm>
                <a:off x="9462243" y="8003516"/>
                <a:ext cx="5453166" cy="1503410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D4388E8-CB43-E542-A0B5-A2DBBD95BE35}"/>
                  </a:ext>
                </a:extLst>
              </p:cNvPr>
              <p:cNvSpPr/>
              <p:nvPr/>
            </p:nvSpPr>
            <p:spPr>
              <a:xfrm>
                <a:off x="9617041" y="8490542"/>
                <a:ext cx="515309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Knowledge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D72865-D1AE-5943-8FC5-1E82213F37CF}"/>
                </a:ext>
              </a:extLst>
            </p:cNvPr>
            <p:cNvGrpSpPr/>
            <p:nvPr/>
          </p:nvGrpSpPr>
          <p:grpSpPr>
            <a:xfrm>
              <a:off x="16716483" y="8003516"/>
              <a:ext cx="5453166" cy="1503410"/>
              <a:chOff x="16716483" y="8003516"/>
              <a:chExt cx="5453166" cy="1503410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6B407019-4775-D447-A998-E47384D83FD2}"/>
                  </a:ext>
                </a:extLst>
              </p:cNvPr>
              <p:cNvSpPr/>
              <p:nvPr/>
            </p:nvSpPr>
            <p:spPr>
              <a:xfrm>
                <a:off x="16716483" y="8003516"/>
                <a:ext cx="5453166" cy="1503410"/>
              </a:xfrm>
              <a:prstGeom prst="roundRect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87CD1D3-2FB6-D54E-9AD9-D309F1550660}"/>
                  </a:ext>
                </a:extLst>
              </p:cNvPr>
              <p:cNvSpPr/>
              <p:nvPr/>
            </p:nvSpPr>
            <p:spPr>
              <a:xfrm>
                <a:off x="16841007" y="8490542"/>
                <a:ext cx="515309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F6CFB1F-CAF8-4D4B-9968-C180E3C7C57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826" y="7135791"/>
              <a:ext cx="0" cy="858065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78A3101-1900-9747-9AA7-1C739E2B0DCC}"/>
                </a:ext>
              </a:extLst>
            </p:cNvPr>
            <p:cNvCxnSpPr/>
            <p:nvPr/>
          </p:nvCxnSpPr>
          <p:spPr>
            <a:xfrm>
              <a:off x="4867836" y="9487376"/>
              <a:ext cx="0" cy="8021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5D51488-1405-F84A-B46D-864AC6048FBD}"/>
                </a:ext>
              </a:extLst>
            </p:cNvPr>
            <p:cNvCxnSpPr/>
            <p:nvPr/>
          </p:nvCxnSpPr>
          <p:spPr>
            <a:xfrm>
              <a:off x="19406796" y="9487376"/>
              <a:ext cx="0" cy="8021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8656CC-E128-D742-9DA7-1C5B54FC4413}"/>
                </a:ext>
              </a:extLst>
            </p:cNvPr>
            <p:cNvGrpSpPr/>
            <p:nvPr/>
          </p:nvGrpSpPr>
          <p:grpSpPr>
            <a:xfrm>
              <a:off x="2208003" y="10259036"/>
              <a:ext cx="19961646" cy="1503410"/>
              <a:chOff x="2208003" y="10259036"/>
              <a:chExt cx="12707406" cy="150341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CC30012-D47D-104C-809C-49DB2A537B86}"/>
                  </a:ext>
                </a:extLst>
              </p:cNvPr>
              <p:cNvGrpSpPr/>
              <p:nvPr/>
            </p:nvGrpSpPr>
            <p:grpSpPr>
              <a:xfrm>
                <a:off x="2208003" y="10259036"/>
                <a:ext cx="5453166" cy="1503410"/>
                <a:chOff x="2208003" y="8003516"/>
                <a:chExt cx="5453166" cy="1503410"/>
              </a:xfrm>
            </p:grpSpPr>
            <p:sp>
              <p:nvSpPr>
                <p:cNvPr id="101" name="Rounded Rectangle 100">
                  <a:extLst>
                    <a:ext uri="{FF2B5EF4-FFF2-40B4-BE49-F238E27FC236}">
                      <a16:creationId xmlns:a16="http://schemas.microsoft.com/office/drawing/2014/main" id="{25E140B0-FE0F-BC47-8EC6-2CA0082389BD}"/>
                    </a:ext>
                  </a:extLst>
                </p:cNvPr>
                <p:cNvSpPr/>
                <p:nvPr/>
              </p:nvSpPr>
              <p:spPr>
                <a:xfrm>
                  <a:off x="2208003" y="8003516"/>
                  <a:ext cx="5453166" cy="150341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5711B786-DA57-6943-B747-9CDCB80D2B7C}"/>
                    </a:ext>
                  </a:extLst>
                </p:cNvPr>
                <p:cNvSpPr/>
                <p:nvPr/>
              </p:nvSpPr>
              <p:spPr>
                <a:xfrm>
                  <a:off x="2358040" y="8490542"/>
                  <a:ext cx="5153092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Decision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72A1C2E-8051-9E40-A9E2-F363D162F822}"/>
                  </a:ext>
                </a:extLst>
              </p:cNvPr>
              <p:cNvGrpSpPr/>
              <p:nvPr/>
            </p:nvGrpSpPr>
            <p:grpSpPr>
              <a:xfrm>
                <a:off x="9462243" y="10259036"/>
                <a:ext cx="5453166" cy="1503410"/>
                <a:chOff x="9462243" y="8003516"/>
                <a:chExt cx="5453166" cy="1503410"/>
              </a:xfrm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AFBEE5AF-9FD1-654F-8A18-7E7B9BE03677}"/>
                    </a:ext>
                  </a:extLst>
                </p:cNvPr>
                <p:cNvSpPr/>
                <p:nvPr/>
              </p:nvSpPr>
              <p:spPr>
                <a:xfrm>
                  <a:off x="9462243" y="8003516"/>
                  <a:ext cx="5453166" cy="150341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5AA36C4A-C8AC-6744-A9AC-ACBAABAFF8E8}"/>
                    </a:ext>
                  </a:extLst>
                </p:cNvPr>
                <p:cNvSpPr/>
                <p:nvPr/>
              </p:nvSpPr>
              <p:spPr>
                <a:xfrm>
                  <a:off x="9617041" y="8490542"/>
                  <a:ext cx="5153092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Knowledge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DC1EE33-3AC2-6740-ADDC-CC6AAA6E2D73}"/>
                </a:ext>
              </a:extLst>
            </p:cNvPr>
            <p:cNvSpPr txBox="1"/>
            <p:nvPr/>
          </p:nvSpPr>
          <p:spPr>
            <a:xfrm>
              <a:off x="8295986" y="12316580"/>
              <a:ext cx="7862574" cy="1076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03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C498D0-DE88-E44B-9631-B9E4A64A130D}"/>
              </a:ext>
            </a:extLst>
          </p:cNvPr>
          <p:cNvCxnSpPr>
            <a:cxnSpLocks/>
          </p:cNvCxnSpPr>
          <p:nvPr/>
        </p:nvCxnSpPr>
        <p:spPr>
          <a:xfrm>
            <a:off x="15783249" y="9552720"/>
            <a:ext cx="0" cy="616972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6A9D5D-B1AC-D646-84E9-808D846550BB}"/>
              </a:ext>
            </a:extLst>
          </p:cNvPr>
          <p:cNvCxnSpPr>
            <a:cxnSpLocks/>
          </p:cNvCxnSpPr>
          <p:nvPr/>
        </p:nvCxnSpPr>
        <p:spPr>
          <a:xfrm>
            <a:off x="19424895" y="10168550"/>
            <a:ext cx="1" cy="46042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D66D86-7C70-7848-9763-0A1DE2E1FAF2}"/>
              </a:ext>
            </a:extLst>
          </p:cNvPr>
          <p:cNvCxnSpPr>
            <a:cxnSpLocks/>
          </p:cNvCxnSpPr>
          <p:nvPr/>
        </p:nvCxnSpPr>
        <p:spPr>
          <a:xfrm>
            <a:off x="8607741" y="9552720"/>
            <a:ext cx="0" cy="616972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B41AA4-E3AA-3941-A0A9-947AD8BB81AB}"/>
              </a:ext>
            </a:extLst>
          </p:cNvPr>
          <p:cNvCxnSpPr>
            <a:cxnSpLocks/>
          </p:cNvCxnSpPr>
          <p:nvPr/>
        </p:nvCxnSpPr>
        <p:spPr>
          <a:xfrm>
            <a:off x="5103904" y="10170834"/>
            <a:ext cx="14320991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21BE10-B0B1-D643-AED9-DADE59E1FF39}"/>
              </a:ext>
            </a:extLst>
          </p:cNvPr>
          <p:cNvCxnSpPr>
            <a:cxnSpLocks/>
          </p:cNvCxnSpPr>
          <p:nvPr/>
        </p:nvCxnSpPr>
        <p:spPr>
          <a:xfrm>
            <a:off x="5103904" y="10168550"/>
            <a:ext cx="1" cy="46042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D8EADF-E84D-9D4B-A75A-878DA12B0A91}"/>
              </a:ext>
            </a:extLst>
          </p:cNvPr>
          <p:cNvCxnSpPr>
            <a:cxnSpLocks/>
          </p:cNvCxnSpPr>
          <p:nvPr/>
        </p:nvCxnSpPr>
        <p:spPr>
          <a:xfrm>
            <a:off x="12188823" y="10168550"/>
            <a:ext cx="1" cy="46042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B0D29A-6668-C145-BA2B-6BF094CDD07E}"/>
              </a:ext>
            </a:extLst>
          </p:cNvPr>
          <p:cNvCxnSpPr>
            <a:cxnSpLocks/>
          </p:cNvCxnSpPr>
          <p:nvPr/>
        </p:nvCxnSpPr>
        <p:spPr>
          <a:xfrm>
            <a:off x="12256443" y="6604084"/>
            <a:ext cx="0" cy="616972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6947FD-33DD-8E4F-B778-DDA663EC5D9B}"/>
              </a:ext>
            </a:extLst>
          </p:cNvPr>
          <p:cNvCxnSpPr>
            <a:cxnSpLocks/>
          </p:cNvCxnSpPr>
          <p:nvPr/>
        </p:nvCxnSpPr>
        <p:spPr>
          <a:xfrm>
            <a:off x="8656257" y="7222197"/>
            <a:ext cx="7116444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0BB112-C8D4-444F-A7FE-5C7C44B54D64}"/>
              </a:ext>
            </a:extLst>
          </p:cNvPr>
          <p:cNvGrpSpPr/>
          <p:nvPr/>
        </p:nvGrpSpPr>
        <p:grpSpPr>
          <a:xfrm>
            <a:off x="8653461" y="7219913"/>
            <a:ext cx="7111453" cy="554159"/>
            <a:chOff x="8960355" y="7028665"/>
            <a:chExt cx="7111453" cy="48701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60A96E0-7E7D-6C40-99BA-C7F0116291A3}"/>
                </a:ext>
              </a:extLst>
            </p:cNvPr>
            <p:cNvCxnSpPr>
              <a:cxnSpLocks/>
            </p:cNvCxnSpPr>
            <p:nvPr/>
          </p:nvCxnSpPr>
          <p:spPr>
            <a:xfrm>
              <a:off x="8960355" y="7028665"/>
              <a:ext cx="1" cy="487014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712F9A-BE04-204F-8B20-24BB6D79EDBF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807" y="7028665"/>
              <a:ext cx="1" cy="487014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ounded Rectangle 211">
            <a:extLst>
              <a:ext uri="{FF2B5EF4-FFF2-40B4-BE49-F238E27FC236}">
                <a16:creationId xmlns:a16="http://schemas.microsoft.com/office/drawing/2014/main" id="{5D822087-0A5B-394B-9110-10418BE42930}"/>
              </a:ext>
            </a:extLst>
          </p:cNvPr>
          <p:cNvSpPr/>
          <p:nvPr/>
        </p:nvSpPr>
        <p:spPr>
          <a:xfrm>
            <a:off x="9310908" y="4913275"/>
            <a:ext cx="5755833" cy="17539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F01C1-026E-914C-94E7-705689C47E27}"/>
              </a:ext>
            </a:extLst>
          </p:cNvPr>
          <p:cNvSpPr/>
          <p:nvPr/>
        </p:nvSpPr>
        <p:spPr>
          <a:xfrm>
            <a:off x="10674877" y="5544468"/>
            <a:ext cx="3027891" cy="55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48" name="Rounded Rectangle 211">
            <a:extLst>
              <a:ext uri="{FF2B5EF4-FFF2-40B4-BE49-F238E27FC236}">
                <a16:creationId xmlns:a16="http://schemas.microsoft.com/office/drawing/2014/main" id="{460D3C1F-701B-FE4E-88E3-1DCD248802C3}"/>
              </a:ext>
            </a:extLst>
          </p:cNvPr>
          <p:cNvSpPr/>
          <p:nvPr/>
        </p:nvSpPr>
        <p:spPr>
          <a:xfrm>
            <a:off x="6531781" y="7775216"/>
            <a:ext cx="4332880" cy="17539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211">
            <a:extLst>
              <a:ext uri="{FF2B5EF4-FFF2-40B4-BE49-F238E27FC236}">
                <a16:creationId xmlns:a16="http://schemas.microsoft.com/office/drawing/2014/main" id="{DF873E6D-B073-F547-A059-49BCE24A1CA6}"/>
              </a:ext>
            </a:extLst>
          </p:cNvPr>
          <p:cNvSpPr/>
          <p:nvPr/>
        </p:nvSpPr>
        <p:spPr>
          <a:xfrm>
            <a:off x="13648225" y="7775216"/>
            <a:ext cx="4332880" cy="17539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211">
            <a:extLst>
              <a:ext uri="{FF2B5EF4-FFF2-40B4-BE49-F238E27FC236}">
                <a16:creationId xmlns:a16="http://schemas.microsoft.com/office/drawing/2014/main" id="{600AD0B2-FE88-C640-B876-4064BF6C5DB0}"/>
              </a:ext>
            </a:extLst>
          </p:cNvPr>
          <p:cNvSpPr/>
          <p:nvPr/>
        </p:nvSpPr>
        <p:spPr>
          <a:xfrm>
            <a:off x="1918597" y="10664228"/>
            <a:ext cx="6370614" cy="17539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211">
            <a:extLst>
              <a:ext uri="{FF2B5EF4-FFF2-40B4-BE49-F238E27FC236}">
                <a16:creationId xmlns:a16="http://schemas.microsoft.com/office/drawing/2014/main" id="{C2E86E4A-4E48-DB4F-B518-7C5619CACEE3}"/>
              </a:ext>
            </a:extLst>
          </p:cNvPr>
          <p:cNvSpPr/>
          <p:nvPr/>
        </p:nvSpPr>
        <p:spPr>
          <a:xfrm>
            <a:off x="9003518" y="10664228"/>
            <a:ext cx="6370614" cy="17539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211">
            <a:extLst>
              <a:ext uri="{FF2B5EF4-FFF2-40B4-BE49-F238E27FC236}">
                <a16:creationId xmlns:a16="http://schemas.microsoft.com/office/drawing/2014/main" id="{9C869932-65C8-E24D-9EFE-F56C108DAAF3}"/>
              </a:ext>
            </a:extLst>
          </p:cNvPr>
          <p:cNvSpPr/>
          <p:nvPr/>
        </p:nvSpPr>
        <p:spPr>
          <a:xfrm>
            <a:off x="16088439" y="10664228"/>
            <a:ext cx="6370614" cy="17539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22F94F-F1A5-DD4D-A47C-B542C9895B25}"/>
              </a:ext>
            </a:extLst>
          </p:cNvPr>
          <p:cNvSpPr/>
          <p:nvPr/>
        </p:nvSpPr>
        <p:spPr>
          <a:xfrm>
            <a:off x="2331907" y="11268393"/>
            <a:ext cx="5462450" cy="55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2AE9CA-FA65-5D46-ABA6-BE71B6CE3CE0}"/>
              </a:ext>
            </a:extLst>
          </p:cNvPr>
          <p:cNvSpPr/>
          <p:nvPr/>
        </p:nvSpPr>
        <p:spPr>
          <a:xfrm>
            <a:off x="9100177" y="11268393"/>
            <a:ext cx="6280604" cy="55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650B5A-5B8C-9547-8FD5-B4E39EC72994}"/>
              </a:ext>
            </a:extLst>
          </p:cNvPr>
          <p:cNvSpPr/>
          <p:nvPr/>
        </p:nvSpPr>
        <p:spPr>
          <a:xfrm>
            <a:off x="16153882" y="11268393"/>
            <a:ext cx="6280604" cy="55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 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0BFEF4-640C-1148-87B2-0C67B1DDAF55}"/>
              </a:ext>
            </a:extLst>
          </p:cNvPr>
          <p:cNvSpPr/>
          <p:nvPr/>
        </p:nvSpPr>
        <p:spPr>
          <a:xfrm>
            <a:off x="7093795" y="8378710"/>
            <a:ext cx="3027891" cy="55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89D6A5F-973A-FD42-B1EE-E967CDB3D81C}"/>
              </a:ext>
            </a:extLst>
          </p:cNvPr>
          <p:cNvSpPr/>
          <p:nvPr/>
        </p:nvSpPr>
        <p:spPr>
          <a:xfrm>
            <a:off x="14250967" y="8378710"/>
            <a:ext cx="3027891" cy="55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FCC36-985D-D943-AF79-D8E3BF84053C}"/>
              </a:ext>
            </a:extLst>
          </p:cNvPr>
          <p:cNvSpPr txBox="1"/>
          <p:nvPr/>
        </p:nvSpPr>
        <p:spPr>
          <a:xfrm>
            <a:off x="18583847" y="7997485"/>
            <a:ext cx="3272800" cy="1309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952EA7-D786-B64B-859B-DCA0197C57E7}"/>
              </a:ext>
            </a:extLst>
          </p:cNvPr>
          <p:cNvSpPr txBox="1"/>
          <p:nvPr/>
        </p:nvSpPr>
        <p:spPr>
          <a:xfrm>
            <a:off x="2656239" y="7997485"/>
            <a:ext cx="3272800" cy="1309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33743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6A49AA61-022E-3741-B664-77630A3CD53A}"/>
              </a:ext>
            </a:extLst>
          </p:cNvPr>
          <p:cNvGrpSpPr/>
          <p:nvPr/>
        </p:nvGrpSpPr>
        <p:grpSpPr>
          <a:xfrm>
            <a:off x="12614169" y="9863389"/>
            <a:ext cx="4657669" cy="1399709"/>
            <a:chOff x="1839588" y="10142982"/>
            <a:chExt cx="4657669" cy="13997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00B62D5-2B6E-7A49-8B3F-75B2933851E4}"/>
                </a:ext>
              </a:extLst>
            </p:cNvPr>
            <p:cNvGrpSpPr/>
            <p:nvPr/>
          </p:nvGrpSpPr>
          <p:grpSpPr>
            <a:xfrm>
              <a:off x="4455263" y="10142982"/>
              <a:ext cx="2041994" cy="1399709"/>
              <a:chOff x="1995009" y="7406260"/>
              <a:chExt cx="4075336" cy="1399709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A07F739E-9328-7E4D-88B3-8CE5D3EA08B5}"/>
                  </a:ext>
                </a:extLst>
              </p:cNvPr>
              <p:cNvSpPr/>
              <p:nvPr/>
            </p:nvSpPr>
            <p:spPr>
              <a:xfrm>
                <a:off x="1995009" y="7406260"/>
                <a:ext cx="4075336" cy="1399709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6FD80FD-5403-264A-B485-B71B82C8FFC9}"/>
                  </a:ext>
                </a:extLst>
              </p:cNvPr>
              <p:cNvSpPr/>
              <p:nvPr/>
            </p:nvSpPr>
            <p:spPr>
              <a:xfrm>
                <a:off x="1995009" y="7840679"/>
                <a:ext cx="40753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E72A7B2-0D92-0143-B7EF-5C8E62F9093E}"/>
                </a:ext>
              </a:extLst>
            </p:cNvPr>
            <p:cNvGrpSpPr/>
            <p:nvPr/>
          </p:nvGrpSpPr>
          <p:grpSpPr>
            <a:xfrm>
              <a:off x="1839588" y="10142982"/>
              <a:ext cx="2041994" cy="1399709"/>
              <a:chOff x="1995009" y="7406260"/>
              <a:chExt cx="4075336" cy="1399709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290C735C-4C30-814E-8176-55E2584CAB87}"/>
                  </a:ext>
                </a:extLst>
              </p:cNvPr>
              <p:cNvSpPr/>
              <p:nvPr/>
            </p:nvSpPr>
            <p:spPr>
              <a:xfrm>
                <a:off x="1995009" y="7406260"/>
                <a:ext cx="4075336" cy="1399709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4883C2-8EB5-6F49-8663-3A67C792EAA9}"/>
                  </a:ext>
                </a:extLst>
              </p:cNvPr>
              <p:cNvSpPr/>
              <p:nvPr/>
            </p:nvSpPr>
            <p:spPr>
              <a:xfrm>
                <a:off x="1995009" y="7840679"/>
                <a:ext cx="40753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17F7B52-5A37-1140-B1E8-5BC5D6814089}"/>
              </a:ext>
            </a:extLst>
          </p:cNvPr>
          <p:cNvGrpSpPr/>
          <p:nvPr/>
        </p:nvGrpSpPr>
        <p:grpSpPr>
          <a:xfrm>
            <a:off x="7172208" y="9863389"/>
            <a:ext cx="4657669" cy="1399709"/>
            <a:chOff x="1839588" y="10142982"/>
            <a:chExt cx="4657669" cy="139970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590C46-7438-8C43-A76C-11FF368DF089}"/>
                </a:ext>
              </a:extLst>
            </p:cNvPr>
            <p:cNvGrpSpPr/>
            <p:nvPr/>
          </p:nvGrpSpPr>
          <p:grpSpPr>
            <a:xfrm>
              <a:off x="4455263" y="10142982"/>
              <a:ext cx="2041994" cy="1399709"/>
              <a:chOff x="1995009" y="7406260"/>
              <a:chExt cx="4075336" cy="1399709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EF3A861D-F6ED-374C-A7E1-002EC05B0556}"/>
                  </a:ext>
                </a:extLst>
              </p:cNvPr>
              <p:cNvSpPr/>
              <p:nvPr/>
            </p:nvSpPr>
            <p:spPr>
              <a:xfrm>
                <a:off x="1995009" y="7406260"/>
                <a:ext cx="4075336" cy="1399709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2AC9DA4-E408-2D43-9DC1-0B989BB8B31F}"/>
                  </a:ext>
                </a:extLst>
              </p:cNvPr>
              <p:cNvSpPr/>
              <p:nvPr/>
            </p:nvSpPr>
            <p:spPr>
              <a:xfrm>
                <a:off x="1995009" y="7840679"/>
                <a:ext cx="40753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2A5521-7FA5-5641-8C15-D875D83B78A3}"/>
                </a:ext>
              </a:extLst>
            </p:cNvPr>
            <p:cNvGrpSpPr/>
            <p:nvPr/>
          </p:nvGrpSpPr>
          <p:grpSpPr>
            <a:xfrm>
              <a:off x="1839588" y="10142982"/>
              <a:ext cx="2041994" cy="1399709"/>
              <a:chOff x="1995009" y="7406260"/>
              <a:chExt cx="4075336" cy="1399709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7929B60D-B135-6143-A554-56F36F12217E}"/>
                  </a:ext>
                </a:extLst>
              </p:cNvPr>
              <p:cNvSpPr/>
              <p:nvPr/>
            </p:nvSpPr>
            <p:spPr>
              <a:xfrm>
                <a:off x="1995009" y="7406260"/>
                <a:ext cx="4075336" cy="1399709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CED50F-6ACD-CE40-B93F-55E4A279828E}"/>
                  </a:ext>
                </a:extLst>
              </p:cNvPr>
              <p:cNvSpPr/>
              <p:nvPr/>
            </p:nvSpPr>
            <p:spPr>
              <a:xfrm>
                <a:off x="1995009" y="7840679"/>
                <a:ext cx="40753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F7534-B3DC-944A-B702-07F71C92FEDA}"/>
              </a:ext>
            </a:extLst>
          </p:cNvPr>
          <p:cNvGrpSpPr/>
          <p:nvPr/>
        </p:nvGrpSpPr>
        <p:grpSpPr>
          <a:xfrm>
            <a:off x="1839588" y="9863389"/>
            <a:ext cx="4657669" cy="1399709"/>
            <a:chOff x="1839588" y="10142982"/>
            <a:chExt cx="4657669" cy="139970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828986E-8752-EA42-91E8-D23C5E8DA3D8}"/>
                </a:ext>
              </a:extLst>
            </p:cNvPr>
            <p:cNvGrpSpPr/>
            <p:nvPr/>
          </p:nvGrpSpPr>
          <p:grpSpPr>
            <a:xfrm>
              <a:off x="4455263" y="10142982"/>
              <a:ext cx="2041994" cy="1399709"/>
              <a:chOff x="1995009" y="7406260"/>
              <a:chExt cx="4075336" cy="1399709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01703448-A7AA-FB4C-904F-19E4DE408491}"/>
                  </a:ext>
                </a:extLst>
              </p:cNvPr>
              <p:cNvSpPr/>
              <p:nvPr/>
            </p:nvSpPr>
            <p:spPr>
              <a:xfrm>
                <a:off x="1995009" y="7406260"/>
                <a:ext cx="4075336" cy="1399709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900F66E-FBC9-0045-8316-538AC9F934D6}"/>
                  </a:ext>
                </a:extLst>
              </p:cNvPr>
              <p:cNvSpPr/>
              <p:nvPr/>
            </p:nvSpPr>
            <p:spPr>
              <a:xfrm>
                <a:off x="1995009" y="7840679"/>
                <a:ext cx="40753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7876E73-DA23-684E-9EB9-91D6C7C17A3D}"/>
                </a:ext>
              </a:extLst>
            </p:cNvPr>
            <p:cNvGrpSpPr/>
            <p:nvPr/>
          </p:nvGrpSpPr>
          <p:grpSpPr>
            <a:xfrm>
              <a:off x="1839588" y="10142982"/>
              <a:ext cx="2041994" cy="1399709"/>
              <a:chOff x="1995009" y="7406260"/>
              <a:chExt cx="4075336" cy="1399709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27C36E63-1F7D-E04D-8167-F2DD112AD505}"/>
                  </a:ext>
                </a:extLst>
              </p:cNvPr>
              <p:cNvSpPr/>
              <p:nvPr/>
            </p:nvSpPr>
            <p:spPr>
              <a:xfrm>
                <a:off x="1995009" y="7406260"/>
                <a:ext cx="4075336" cy="1399709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3D2170F-72CF-1B42-9F64-A998B056BEA7}"/>
                  </a:ext>
                </a:extLst>
              </p:cNvPr>
              <p:cNvSpPr/>
              <p:nvPr/>
            </p:nvSpPr>
            <p:spPr>
              <a:xfrm>
                <a:off x="1995009" y="7840679"/>
                <a:ext cx="40753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FCCE54-D2C2-5149-BDF3-6AFC2B0430C9}"/>
              </a:ext>
            </a:extLst>
          </p:cNvPr>
          <p:cNvCxnSpPr>
            <a:cxnSpLocks/>
          </p:cNvCxnSpPr>
          <p:nvPr/>
        </p:nvCxnSpPr>
        <p:spPr>
          <a:xfrm>
            <a:off x="4095819" y="6832471"/>
            <a:ext cx="163544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A3982-E56F-FE4F-B818-93B2F738DECC}"/>
              </a:ext>
            </a:extLst>
          </p:cNvPr>
          <p:cNvCxnSpPr>
            <a:cxnSpLocks/>
          </p:cNvCxnSpPr>
          <p:nvPr/>
        </p:nvCxnSpPr>
        <p:spPr>
          <a:xfrm flipV="1">
            <a:off x="4095819" y="6832471"/>
            <a:ext cx="0" cy="5904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2157E-2178-614C-99E2-E96E51B3643C}"/>
              </a:ext>
            </a:extLst>
          </p:cNvPr>
          <p:cNvCxnSpPr>
            <a:cxnSpLocks/>
          </p:cNvCxnSpPr>
          <p:nvPr/>
        </p:nvCxnSpPr>
        <p:spPr>
          <a:xfrm flipV="1">
            <a:off x="12234957" y="6269800"/>
            <a:ext cx="0" cy="56267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956549-F572-F844-A518-9D695CA7FD89}"/>
              </a:ext>
            </a:extLst>
          </p:cNvPr>
          <p:cNvCxnSpPr>
            <a:cxnSpLocks/>
          </p:cNvCxnSpPr>
          <p:nvPr/>
        </p:nvCxnSpPr>
        <p:spPr>
          <a:xfrm flipV="1">
            <a:off x="20450276" y="6832471"/>
            <a:ext cx="0" cy="5904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F7964A-B603-3D47-9343-978E45504ED0}"/>
              </a:ext>
            </a:extLst>
          </p:cNvPr>
          <p:cNvCxnSpPr>
            <a:cxnSpLocks/>
          </p:cNvCxnSpPr>
          <p:nvPr/>
        </p:nvCxnSpPr>
        <p:spPr>
          <a:xfrm flipV="1">
            <a:off x="9558156" y="6832471"/>
            <a:ext cx="0" cy="5904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28B5D2-A9BC-B744-B8F8-4C8275F7C9C8}"/>
              </a:ext>
            </a:extLst>
          </p:cNvPr>
          <p:cNvCxnSpPr>
            <a:cxnSpLocks/>
          </p:cNvCxnSpPr>
          <p:nvPr/>
        </p:nvCxnSpPr>
        <p:spPr>
          <a:xfrm flipV="1">
            <a:off x="14948303" y="6832471"/>
            <a:ext cx="0" cy="5904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36FD0D5-C815-BA46-8F95-7E41191F913D}"/>
              </a:ext>
            </a:extLst>
          </p:cNvPr>
          <p:cNvSpPr/>
          <p:nvPr/>
        </p:nvSpPr>
        <p:spPr>
          <a:xfrm>
            <a:off x="7463375" y="4870089"/>
            <a:ext cx="9543164" cy="1399709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E67081D-2CC8-7C48-A1AB-F72AE6F66D4C}"/>
              </a:ext>
            </a:extLst>
          </p:cNvPr>
          <p:cNvSpPr/>
          <p:nvPr/>
        </p:nvSpPr>
        <p:spPr>
          <a:xfrm>
            <a:off x="7463375" y="7422885"/>
            <a:ext cx="4075336" cy="139970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022D71-6C40-214C-9A40-2EF91DCB68BB}"/>
              </a:ext>
            </a:extLst>
          </p:cNvPr>
          <p:cNvSpPr/>
          <p:nvPr/>
        </p:nvSpPr>
        <p:spPr>
          <a:xfrm>
            <a:off x="1995009" y="7422885"/>
            <a:ext cx="4075336" cy="13997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3D4AEF7-AEFD-CF4F-B0C2-B39CAB5F31D1}"/>
              </a:ext>
            </a:extLst>
          </p:cNvPr>
          <p:cNvSpPr/>
          <p:nvPr/>
        </p:nvSpPr>
        <p:spPr>
          <a:xfrm>
            <a:off x="12931741" y="7422885"/>
            <a:ext cx="4075336" cy="139970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F56B623-0150-234D-8933-E42A557D77DE}"/>
              </a:ext>
            </a:extLst>
          </p:cNvPr>
          <p:cNvSpPr/>
          <p:nvPr/>
        </p:nvSpPr>
        <p:spPr>
          <a:xfrm>
            <a:off x="18399569" y="7422885"/>
            <a:ext cx="4075336" cy="1399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C817EB-BB02-A44E-AD48-F4F299005D14}"/>
              </a:ext>
            </a:extLst>
          </p:cNvPr>
          <p:cNvSpPr/>
          <p:nvPr/>
        </p:nvSpPr>
        <p:spPr>
          <a:xfrm>
            <a:off x="9555445" y="5267040"/>
            <a:ext cx="5266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A8FFE7-D1F1-6649-914C-EC97B1DE1897}"/>
              </a:ext>
            </a:extLst>
          </p:cNvPr>
          <p:cNvSpPr/>
          <p:nvPr/>
        </p:nvSpPr>
        <p:spPr>
          <a:xfrm>
            <a:off x="1995009" y="7857304"/>
            <a:ext cx="4075336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Engineering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2BB4-F9BF-EE4B-BD41-EE18263904BC}"/>
              </a:ext>
            </a:extLst>
          </p:cNvPr>
          <p:cNvSpPr/>
          <p:nvPr/>
        </p:nvSpPr>
        <p:spPr>
          <a:xfrm>
            <a:off x="7517777" y="7857304"/>
            <a:ext cx="4075336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Supply Chain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F8AA38-F45E-9246-8790-78431A59B4D1}"/>
              </a:ext>
            </a:extLst>
          </p:cNvPr>
          <p:cNvSpPr/>
          <p:nvPr/>
        </p:nvSpPr>
        <p:spPr>
          <a:xfrm>
            <a:off x="12930513" y="7857304"/>
            <a:ext cx="4075336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37BC3E-513E-3644-AF9A-15DEA19A78E5}"/>
              </a:ext>
            </a:extLst>
          </p:cNvPr>
          <p:cNvSpPr/>
          <p:nvPr/>
        </p:nvSpPr>
        <p:spPr>
          <a:xfrm>
            <a:off x="18398341" y="7857304"/>
            <a:ext cx="4075336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Administration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82CBD5-CA7A-9045-9BA5-F20F74D6317B}"/>
              </a:ext>
            </a:extLst>
          </p:cNvPr>
          <p:cNvGrpSpPr/>
          <p:nvPr/>
        </p:nvGrpSpPr>
        <p:grpSpPr>
          <a:xfrm>
            <a:off x="3162369" y="8822594"/>
            <a:ext cx="2022070" cy="1024513"/>
            <a:chOff x="3162369" y="8684049"/>
            <a:chExt cx="2022070" cy="145893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4F3F627-5A14-8B44-BEDD-FD8F1765CE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8420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4B5926-7ED7-C247-B2AF-99B4F8C262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9455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B037A9-C7CE-FE40-ACBD-019660F937B3}"/>
              </a:ext>
            </a:extLst>
          </p:cNvPr>
          <p:cNvGrpSpPr/>
          <p:nvPr/>
        </p:nvGrpSpPr>
        <p:grpSpPr>
          <a:xfrm>
            <a:off x="8544410" y="8822594"/>
            <a:ext cx="2022070" cy="1024513"/>
            <a:chOff x="3162369" y="8684049"/>
            <a:chExt cx="2022070" cy="145893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4102E4-2075-1C40-84FD-EB1ED33D50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8420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F09933-84C0-0745-B623-09FBA389DAB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9455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13F020-778B-C446-A7F0-A81F8502B373}"/>
              </a:ext>
            </a:extLst>
          </p:cNvPr>
          <p:cNvGrpSpPr/>
          <p:nvPr/>
        </p:nvGrpSpPr>
        <p:grpSpPr>
          <a:xfrm>
            <a:off x="13931969" y="8822594"/>
            <a:ext cx="2022070" cy="1024513"/>
            <a:chOff x="3162369" y="8684049"/>
            <a:chExt cx="2022070" cy="14589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3305D0E-65B4-9345-9A71-F663567091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8420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4304D3-593F-7843-A99B-97FD54F038B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9455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38A8FD-9E5C-8A43-9CAB-FDC58568F4DA}"/>
              </a:ext>
            </a:extLst>
          </p:cNvPr>
          <p:cNvGrpSpPr/>
          <p:nvPr/>
        </p:nvGrpSpPr>
        <p:grpSpPr>
          <a:xfrm>
            <a:off x="19439241" y="8822594"/>
            <a:ext cx="2022070" cy="1024513"/>
            <a:chOff x="3162369" y="8684049"/>
            <a:chExt cx="2022070" cy="145893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69674E-49CB-1E4B-97AA-8325A66A4E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8420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F78683-517E-7E4C-ABB6-048B61E6AF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9455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9DD6FDF-F71B-2240-8BD6-F92AED27D80D}"/>
              </a:ext>
            </a:extLst>
          </p:cNvPr>
          <p:cNvGrpSpPr/>
          <p:nvPr/>
        </p:nvGrpSpPr>
        <p:grpSpPr>
          <a:xfrm>
            <a:off x="18121441" y="9863389"/>
            <a:ext cx="4657669" cy="1399709"/>
            <a:chOff x="1839588" y="10142982"/>
            <a:chExt cx="4657669" cy="139970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4E69787-944C-3541-96A2-EEA6A8E3924F}"/>
                </a:ext>
              </a:extLst>
            </p:cNvPr>
            <p:cNvGrpSpPr/>
            <p:nvPr/>
          </p:nvGrpSpPr>
          <p:grpSpPr>
            <a:xfrm>
              <a:off x="4455263" y="10142982"/>
              <a:ext cx="2041994" cy="1399709"/>
              <a:chOff x="1995009" y="7406260"/>
              <a:chExt cx="4075336" cy="1399709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01EBA2-4A62-0A45-B5A7-D4A5E0EDA97A}"/>
                  </a:ext>
                </a:extLst>
              </p:cNvPr>
              <p:cNvSpPr/>
              <p:nvPr/>
            </p:nvSpPr>
            <p:spPr>
              <a:xfrm>
                <a:off x="1995009" y="7406260"/>
                <a:ext cx="4075336" cy="1399709"/>
              </a:xfrm>
              <a:prstGeom prst="roundRect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D449488-47AF-8848-AD1D-F63A82AEAE3F}"/>
                  </a:ext>
                </a:extLst>
              </p:cNvPr>
              <p:cNvSpPr/>
              <p:nvPr/>
            </p:nvSpPr>
            <p:spPr>
              <a:xfrm>
                <a:off x="1995009" y="7840679"/>
                <a:ext cx="40753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434EF6C-B6AB-E744-9B71-E23F1206CC05}"/>
                </a:ext>
              </a:extLst>
            </p:cNvPr>
            <p:cNvGrpSpPr/>
            <p:nvPr/>
          </p:nvGrpSpPr>
          <p:grpSpPr>
            <a:xfrm>
              <a:off x="1839588" y="10142982"/>
              <a:ext cx="2041994" cy="1399709"/>
              <a:chOff x="1995009" y="7406260"/>
              <a:chExt cx="4075336" cy="1399709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86EE261A-8078-134A-86CE-618B99AD7F4F}"/>
                  </a:ext>
                </a:extLst>
              </p:cNvPr>
              <p:cNvSpPr/>
              <p:nvPr/>
            </p:nvSpPr>
            <p:spPr>
              <a:xfrm>
                <a:off x="1995009" y="7406260"/>
                <a:ext cx="4075336" cy="1399709"/>
              </a:xfrm>
              <a:prstGeom prst="roundRect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CE8BE2D-8CFC-3446-9758-1CF2E7966268}"/>
                  </a:ext>
                </a:extLst>
              </p:cNvPr>
              <p:cNvSpPr/>
              <p:nvPr/>
            </p:nvSpPr>
            <p:spPr>
              <a:xfrm>
                <a:off x="1995009" y="7840679"/>
                <a:ext cx="40753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F4F8EE-1130-2245-93B0-FE5535802947}"/>
              </a:ext>
            </a:extLst>
          </p:cNvPr>
          <p:cNvSpPr txBox="1"/>
          <p:nvPr/>
        </p:nvSpPr>
        <p:spPr>
          <a:xfrm>
            <a:off x="1771965" y="11697517"/>
            <a:ext cx="4647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479D7E-5631-584D-8A64-A488E84B177F}"/>
              </a:ext>
            </a:extLst>
          </p:cNvPr>
          <p:cNvSpPr txBox="1"/>
          <p:nvPr/>
        </p:nvSpPr>
        <p:spPr>
          <a:xfrm>
            <a:off x="7231591" y="11697516"/>
            <a:ext cx="4647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C7BD9A-FEED-CF4B-AB9C-7ACAA06B862A}"/>
              </a:ext>
            </a:extLst>
          </p:cNvPr>
          <p:cNvSpPr txBox="1"/>
          <p:nvPr/>
        </p:nvSpPr>
        <p:spPr>
          <a:xfrm>
            <a:off x="12624130" y="11697516"/>
            <a:ext cx="4647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3998D5-8B9A-D14D-9E93-618223700CD6}"/>
              </a:ext>
            </a:extLst>
          </p:cNvPr>
          <p:cNvSpPr txBox="1"/>
          <p:nvPr/>
        </p:nvSpPr>
        <p:spPr>
          <a:xfrm>
            <a:off x="18112155" y="11697516"/>
            <a:ext cx="4647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543989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297D54D-E94E-B94A-B806-118C81948D08}"/>
              </a:ext>
            </a:extLst>
          </p:cNvPr>
          <p:cNvSpPr/>
          <p:nvPr/>
        </p:nvSpPr>
        <p:spPr>
          <a:xfrm rot="10800000">
            <a:off x="9368282" y="7576631"/>
            <a:ext cx="5609218" cy="16012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2C1DCFD-7C28-414F-A4A4-5031CA5EE97D}"/>
              </a:ext>
            </a:extLst>
          </p:cNvPr>
          <p:cNvSpPr/>
          <p:nvPr/>
        </p:nvSpPr>
        <p:spPr>
          <a:xfrm rot="10800000">
            <a:off x="10274583" y="10333300"/>
            <a:ext cx="3828484" cy="192840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7319251-7D31-F542-96FC-A711B86BA6FE}"/>
              </a:ext>
            </a:extLst>
          </p:cNvPr>
          <p:cNvSpPr/>
          <p:nvPr/>
        </p:nvSpPr>
        <p:spPr>
          <a:xfrm rot="10800000">
            <a:off x="10274583" y="4514850"/>
            <a:ext cx="3828484" cy="192840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FCB12F-0DD7-314C-9675-651BF7C8FCCD}"/>
              </a:ext>
            </a:extLst>
          </p:cNvPr>
          <p:cNvSpPr/>
          <p:nvPr/>
        </p:nvSpPr>
        <p:spPr>
          <a:xfrm rot="10800000" flipH="1" flipV="1">
            <a:off x="10640922" y="5221133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65760-4243-8A49-8CB9-B50A7DDA75BD}"/>
              </a:ext>
            </a:extLst>
          </p:cNvPr>
          <p:cNvSpPr/>
          <p:nvPr/>
        </p:nvSpPr>
        <p:spPr>
          <a:xfrm rot="10800000">
            <a:off x="1882610" y="4514850"/>
            <a:ext cx="5515252" cy="5590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79EBB-9CE2-5741-BF81-3DB62E6EC10D}"/>
              </a:ext>
            </a:extLst>
          </p:cNvPr>
          <p:cNvSpPr/>
          <p:nvPr/>
        </p:nvSpPr>
        <p:spPr>
          <a:xfrm rot="10800000" flipH="1">
            <a:off x="16640119" y="4514850"/>
            <a:ext cx="5854921" cy="5590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CAA63-0FB1-524E-9BC0-59F900BD73C4}"/>
              </a:ext>
            </a:extLst>
          </p:cNvPr>
          <p:cNvSpPr/>
          <p:nvPr/>
        </p:nvSpPr>
        <p:spPr>
          <a:xfrm rot="10800000">
            <a:off x="16640469" y="10425849"/>
            <a:ext cx="5820716" cy="1739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B6C3CC-334A-6645-96D7-F7D859248F52}"/>
              </a:ext>
            </a:extLst>
          </p:cNvPr>
          <p:cNvSpPr/>
          <p:nvPr/>
        </p:nvSpPr>
        <p:spPr>
          <a:xfrm rot="10800000">
            <a:off x="1914831" y="10425849"/>
            <a:ext cx="5483031" cy="1739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3AF2E-A560-A54A-9333-62D00CA09E80}"/>
              </a:ext>
            </a:extLst>
          </p:cNvPr>
          <p:cNvSpPr txBox="1"/>
          <p:nvPr/>
        </p:nvSpPr>
        <p:spPr>
          <a:xfrm rot="10800000" flipV="1">
            <a:off x="17231800" y="5421004"/>
            <a:ext cx="4818939" cy="371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19C0F-8A00-5940-879A-D00D8D55A04D}"/>
              </a:ext>
            </a:extLst>
          </p:cNvPr>
          <p:cNvSpPr txBox="1"/>
          <p:nvPr/>
        </p:nvSpPr>
        <p:spPr>
          <a:xfrm rot="10800000" flipV="1">
            <a:off x="2230768" y="5421004"/>
            <a:ext cx="4818939" cy="371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C26C82-8B6F-A046-97D4-34B22CF60493}"/>
              </a:ext>
            </a:extLst>
          </p:cNvPr>
          <p:cNvCxnSpPr>
            <a:cxnSpLocks/>
          </p:cNvCxnSpPr>
          <p:nvPr/>
        </p:nvCxnSpPr>
        <p:spPr>
          <a:xfrm>
            <a:off x="14103067" y="11310509"/>
            <a:ext cx="2537052" cy="17553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BA32F2-C0ED-2748-9775-CBC303375A8F}"/>
              </a:ext>
            </a:extLst>
          </p:cNvPr>
          <p:cNvCxnSpPr>
            <a:cxnSpLocks/>
          </p:cNvCxnSpPr>
          <p:nvPr/>
        </p:nvCxnSpPr>
        <p:spPr>
          <a:xfrm flipH="1">
            <a:off x="7365642" y="11305785"/>
            <a:ext cx="2945517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DB1E15-CD83-0A4B-89BE-CC262F451903}"/>
              </a:ext>
            </a:extLst>
          </p:cNvPr>
          <p:cNvCxnSpPr>
            <a:cxnSpLocks/>
          </p:cNvCxnSpPr>
          <p:nvPr/>
        </p:nvCxnSpPr>
        <p:spPr>
          <a:xfrm flipV="1">
            <a:off x="12172890" y="6382455"/>
            <a:ext cx="0" cy="119417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BDF9EF-1C1B-E149-8B1A-24591EA68EFC}"/>
              </a:ext>
            </a:extLst>
          </p:cNvPr>
          <p:cNvCxnSpPr>
            <a:cxnSpLocks/>
          </p:cNvCxnSpPr>
          <p:nvPr/>
        </p:nvCxnSpPr>
        <p:spPr>
          <a:xfrm flipV="1">
            <a:off x="12172890" y="9149718"/>
            <a:ext cx="0" cy="119417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4E5680-432B-E648-A486-4F6341BE1661}"/>
              </a:ext>
            </a:extLst>
          </p:cNvPr>
          <p:cNvSpPr/>
          <p:nvPr/>
        </p:nvSpPr>
        <p:spPr>
          <a:xfrm rot="10800000" flipH="1" flipV="1">
            <a:off x="10640922" y="8084649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77A172-CF5B-A44C-ACEF-B53C3DFFA60E}"/>
              </a:ext>
            </a:extLst>
          </p:cNvPr>
          <p:cNvSpPr/>
          <p:nvPr/>
        </p:nvSpPr>
        <p:spPr>
          <a:xfrm rot="10800000" flipH="1" flipV="1">
            <a:off x="10640922" y="11035674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9116A-1CFB-674D-83E6-797B8895B1D8}"/>
              </a:ext>
            </a:extLst>
          </p:cNvPr>
          <p:cNvSpPr/>
          <p:nvPr/>
        </p:nvSpPr>
        <p:spPr>
          <a:xfrm rot="10800000" flipH="1" flipV="1">
            <a:off x="3087641" y="11003264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88D49F-2117-1C43-B0FA-A0D33E9394A1}"/>
              </a:ext>
            </a:extLst>
          </p:cNvPr>
          <p:cNvSpPr/>
          <p:nvPr/>
        </p:nvSpPr>
        <p:spPr>
          <a:xfrm rot="10800000" flipH="1" flipV="1">
            <a:off x="17998233" y="11003264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766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A23F3CD-DA21-EE43-89A4-96E7E84C74C1}"/>
              </a:ext>
            </a:extLst>
          </p:cNvPr>
          <p:cNvSpPr/>
          <p:nvPr/>
        </p:nvSpPr>
        <p:spPr>
          <a:xfrm>
            <a:off x="12995212" y="7784189"/>
            <a:ext cx="3828484" cy="163590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6292331-6870-1742-A8A5-C6DA8A022901}"/>
              </a:ext>
            </a:extLst>
          </p:cNvPr>
          <p:cNvSpPr/>
          <p:nvPr/>
        </p:nvSpPr>
        <p:spPr>
          <a:xfrm>
            <a:off x="18373788" y="7784189"/>
            <a:ext cx="3828484" cy="163590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9E6B1C3-388C-FB45-B040-6FCAB83CD7F0}"/>
              </a:ext>
            </a:extLst>
          </p:cNvPr>
          <p:cNvSpPr/>
          <p:nvPr/>
        </p:nvSpPr>
        <p:spPr>
          <a:xfrm>
            <a:off x="18373788" y="10808317"/>
            <a:ext cx="3828484" cy="163590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12F5B90-E97E-CC4D-AE67-3AE38A4AA026}"/>
              </a:ext>
            </a:extLst>
          </p:cNvPr>
          <p:cNvSpPr/>
          <p:nvPr/>
        </p:nvSpPr>
        <p:spPr>
          <a:xfrm>
            <a:off x="7564795" y="7784189"/>
            <a:ext cx="3828484" cy="163590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293F61D-BAD8-0745-9E7C-4298D8A5452E}"/>
              </a:ext>
            </a:extLst>
          </p:cNvPr>
          <p:cNvSpPr/>
          <p:nvPr/>
        </p:nvSpPr>
        <p:spPr>
          <a:xfrm>
            <a:off x="2175377" y="7026449"/>
            <a:ext cx="3828484" cy="31513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7AC30C-4591-2C4C-89EF-E98710104815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003861" y="8602141"/>
            <a:ext cx="1560934" cy="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69EBCD5-4BE2-8244-A9A7-A388CA30A565}"/>
              </a:ext>
            </a:extLst>
          </p:cNvPr>
          <p:cNvSpPr/>
          <p:nvPr/>
        </p:nvSpPr>
        <p:spPr>
          <a:xfrm flipH="1">
            <a:off x="2531634" y="8304121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B560456-C14F-8D42-AB2F-7DC982E27515}"/>
              </a:ext>
            </a:extLst>
          </p:cNvPr>
          <p:cNvSpPr/>
          <p:nvPr/>
        </p:nvSpPr>
        <p:spPr>
          <a:xfrm flipH="1">
            <a:off x="7955693" y="8304123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48319B-7FED-7042-8B95-0DCA729EE61C}"/>
              </a:ext>
            </a:extLst>
          </p:cNvPr>
          <p:cNvSpPr/>
          <p:nvPr/>
        </p:nvSpPr>
        <p:spPr>
          <a:xfrm flipH="1">
            <a:off x="18735436" y="8304122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5E1EA10-2357-2240-A753-E4ADD3DBAABE}"/>
              </a:ext>
            </a:extLst>
          </p:cNvPr>
          <p:cNvSpPr/>
          <p:nvPr/>
        </p:nvSpPr>
        <p:spPr>
          <a:xfrm flipH="1">
            <a:off x="18799242" y="11313016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F8D3997-44D1-0D44-ADBE-4DDE2C052437}"/>
              </a:ext>
            </a:extLst>
          </p:cNvPr>
          <p:cNvSpPr/>
          <p:nvPr/>
        </p:nvSpPr>
        <p:spPr>
          <a:xfrm>
            <a:off x="18373788" y="4685832"/>
            <a:ext cx="3828484" cy="163590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60E9F22-DE81-8E4B-9654-C259F6125E03}"/>
              </a:ext>
            </a:extLst>
          </p:cNvPr>
          <p:cNvSpPr/>
          <p:nvPr/>
        </p:nvSpPr>
        <p:spPr>
          <a:xfrm flipH="1">
            <a:off x="18799242" y="5190531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6DE1CF-B467-604C-B2FA-60B7B0E2E8DA}"/>
              </a:ext>
            </a:extLst>
          </p:cNvPr>
          <p:cNvCxnSpPr>
            <a:cxnSpLocks/>
          </p:cNvCxnSpPr>
          <p:nvPr/>
        </p:nvCxnSpPr>
        <p:spPr>
          <a:xfrm flipV="1">
            <a:off x="11402115" y="8602141"/>
            <a:ext cx="1560934" cy="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78A8A3-0EC5-3F47-8392-76896D8ABFE0}"/>
              </a:ext>
            </a:extLst>
          </p:cNvPr>
          <p:cNvCxnSpPr>
            <a:cxnSpLocks/>
          </p:cNvCxnSpPr>
          <p:nvPr/>
        </p:nvCxnSpPr>
        <p:spPr>
          <a:xfrm flipV="1">
            <a:off x="16773295" y="6092889"/>
            <a:ext cx="1777147" cy="16913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5B2FACA-4102-FC4D-957B-9FF75289A0AD}"/>
              </a:ext>
            </a:extLst>
          </p:cNvPr>
          <p:cNvSpPr/>
          <p:nvPr/>
        </p:nvSpPr>
        <p:spPr>
          <a:xfrm flipH="1">
            <a:off x="13386110" y="8304123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05482DC-12D2-7543-8FC8-0AD450AF4963}"/>
              </a:ext>
            </a:extLst>
          </p:cNvPr>
          <p:cNvCxnSpPr>
            <a:cxnSpLocks/>
          </p:cNvCxnSpPr>
          <p:nvPr/>
        </p:nvCxnSpPr>
        <p:spPr>
          <a:xfrm>
            <a:off x="16773295" y="9364669"/>
            <a:ext cx="1777147" cy="16913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FD825B-DA25-D048-921B-219F81589DC6}"/>
              </a:ext>
            </a:extLst>
          </p:cNvPr>
          <p:cNvCxnSpPr>
            <a:cxnSpLocks/>
          </p:cNvCxnSpPr>
          <p:nvPr/>
        </p:nvCxnSpPr>
        <p:spPr>
          <a:xfrm flipV="1">
            <a:off x="16812853" y="8602141"/>
            <a:ext cx="1560934" cy="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6DA40A0-81FD-F646-8568-CB58D01C082A}"/>
              </a:ext>
            </a:extLst>
          </p:cNvPr>
          <p:cNvSpPr txBox="1"/>
          <p:nvPr/>
        </p:nvSpPr>
        <p:spPr>
          <a:xfrm>
            <a:off x="7522310" y="6093062"/>
            <a:ext cx="7723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70AB9B-9C62-9041-952C-E7D890618D06}"/>
              </a:ext>
            </a:extLst>
          </p:cNvPr>
          <p:cNvSpPr txBox="1"/>
          <p:nvPr/>
        </p:nvSpPr>
        <p:spPr>
          <a:xfrm>
            <a:off x="7522310" y="10151443"/>
            <a:ext cx="7723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37630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CC95E4-D7E5-534E-AEF7-B46C3CF7488B}"/>
              </a:ext>
            </a:extLst>
          </p:cNvPr>
          <p:cNvGrpSpPr/>
          <p:nvPr/>
        </p:nvGrpSpPr>
        <p:grpSpPr>
          <a:xfrm>
            <a:off x="1563518" y="4968590"/>
            <a:ext cx="21250613" cy="6840578"/>
            <a:chOff x="1546325" y="4932387"/>
            <a:chExt cx="22243376" cy="684057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D25EA8-DC72-0E4F-9A05-4547F073714A}"/>
                </a:ext>
              </a:extLst>
            </p:cNvPr>
            <p:cNvSpPr/>
            <p:nvPr/>
          </p:nvSpPr>
          <p:spPr>
            <a:xfrm flipH="1">
              <a:off x="8195159" y="4932387"/>
              <a:ext cx="4495618" cy="23600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2B1CB2-EE9A-D947-A2E8-761776B3082F}"/>
                </a:ext>
              </a:extLst>
            </p:cNvPr>
            <p:cNvSpPr/>
            <p:nvPr/>
          </p:nvSpPr>
          <p:spPr>
            <a:xfrm flipH="1">
              <a:off x="8195159" y="9412947"/>
              <a:ext cx="4495618" cy="23600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3AC717F-0340-5D45-88D6-7E577AE331AD}"/>
                </a:ext>
              </a:extLst>
            </p:cNvPr>
            <p:cNvSpPr/>
            <p:nvPr/>
          </p:nvSpPr>
          <p:spPr>
            <a:xfrm flipH="1">
              <a:off x="1546325" y="7150506"/>
              <a:ext cx="4495618" cy="23600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Business Process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BE8724C-27B3-7641-A3B0-9F19B356F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1943" y="8330515"/>
              <a:ext cx="2114399" cy="2249650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A8557E3-E840-394F-8070-3FC5800D4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1943" y="6080865"/>
              <a:ext cx="2114399" cy="2249650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2CA8468-D666-9945-86A6-4DC51BC9A237}"/>
                </a:ext>
              </a:extLst>
            </p:cNvPr>
            <p:cNvSpPr/>
            <p:nvPr/>
          </p:nvSpPr>
          <p:spPr>
            <a:xfrm flipH="1">
              <a:off x="13744621" y="4932387"/>
              <a:ext cx="4495618" cy="23600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ACE64B9-D8CD-8E4B-9EFD-A54F5DE253B8}"/>
                </a:ext>
              </a:extLst>
            </p:cNvPr>
            <p:cNvSpPr/>
            <p:nvPr/>
          </p:nvSpPr>
          <p:spPr>
            <a:xfrm flipH="1">
              <a:off x="13744621" y="9412947"/>
              <a:ext cx="4495618" cy="23600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6E3FC3F-A469-2746-B140-E16896408E19}"/>
                </a:ext>
              </a:extLst>
            </p:cNvPr>
            <p:cNvSpPr/>
            <p:nvPr/>
          </p:nvSpPr>
          <p:spPr>
            <a:xfrm flipH="1">
              <a:off x="19294083" y="4932387"/>
              <a:ext cx="4495618" cy="23600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6061078-8623-E444-97FA-ED8A5225C5C4}"/>
                </a:ext>
              </a:extLst>
            </p:cNvPr>
            <p:cNvSpPr/>
            <p:nvPr/>
          </p:nvSpPr>
          <p:spPr>
            <a:xfrm flipH="1">
              <a:off x="19294083" y="9412947"/>
              <a:ext cx="4495618" cy="23600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358290-0E3A-9746-ADF5-5AE7CCD63AC8}"/>
              </a:ext>
            </a:extLst>
          </p:cNvPr>
          <p:cNvCxnSpPr>
            <a:cxnSpLocks/>
            <a:stCxn id="69" idx="1"/>
          </p:cNvCxnSpPr>
          <p:nvPr/>
        </p:nvCxnSpPr>
        <p:spPr>
          <a:xfrm>
            <a:off x="12210572" y="6148599"/>
            <a:ext cx="1006809" cy="920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AB22103-E05A-F144-83E5-88BFE45B5196}"/>
              </a:ext>
            </a:extLst>
          </p:cNvPr>
          <p:cNvCxnSpPr>
            <a:cxnSpLocks/>
          </p:cNvCxnSpPr>
          <p:nvPr/>
        </p:nvCxnSpPr>
        <p:spPr>
          <a:xfrm>
            <a:off x="17506849" y="6148599"/>
            <a:ext cx="1006809" cy="920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0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51C28A-26E4-A34F-A03C-E4A399900046}"/>
              </a:ext>
            </a:extLst>
          </p:cNvPr>
          <p:cNvSpPr/>
          <p:nvPr/>
        </p:nvSpPr>
        <p:spPr>
          <a:xfrm>
            <a:off x="1583342" y="7750682"/>
            <a:ext cx="4496581" cy="186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212C45-D1AA-654D-B3E3-749906DC3364}"/>
              </a:ext>
            </a:extLst>
          </p:cNvPr>
          <p:cNvSpPr/>
          <p:nvPr/>
        </p:nvSpPr>
        <p:spPr>
          <a:xfrm>
            <a:off x="7195075" y="5312282"/>
            <a:ext cx="4496581" cy="186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9DEDFF-940E-D44D-89E2-723D90E223FF}"/>
              </a:ext>
            </a:extLst>
          </p:cNvPr>
          <p:cNvSpPr/>
          <p:nvPr/>
        </p:nvSpPr>
        <p:spPr>
          <a:xfrm>
            <a:off x="7195075" y="10189082"/>
            <a:ext cx="4496581" cy="186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737CE7-1C9E-2643-A9EF-D8F392B8BF80}"/>
              </a:ext>
            </a:extLst>
          </p:cNvPr>
          <p:cNvSpPr/>
          <p:nvPr/>
        </p:nvSpPr>
        <p:spPr>
          <a:xfrm>
            <a:off x="13150589" y="4674453"/>
            <a:ext cx="4496581" cy="12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33F8EF-B78E-9149-A419-33C6F955EBFE}"/>
              </a:ext>
            </a:extLst>
          </p:cNvPr>
          <p:cNvSpPr/>
          <p:nvPr/>
        </p:nvSpPr>
        <p:spPr>
          <a:xfrm>
            <a:off x="13150589" y="9551253"/>
            <a:ext cx="4496581" cy="12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B3057A9-C4BD-8543-9039-512C6EDDC604}"/>
              </a:ext>
            </a:extLst>
          </p:cNvPr>
          <p:cNvSpPr/>
          <p:nvPr/>
        </p:nvSpPr>
        <p:spPr>
          <a:xfrm>
            <a:off x="13150589" y="6541353"/>
            <a:ext cx="4496581" cy="12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07EBB5-6986-FC45-89DA-73829D3C1E31}"/>
              </a:ext>
            </a:extLst>
          </p:cNvPr>
          <p:cNvSpPr/>
          <p:nvPr/>
        </p:nvSpPr>
        <p:spPr>
          <a:xfrm>
            <a:off x="13150589" y="11418153"/>
            <a:ext cx="4496581" cy="12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73A6FA8F-4F4F-3F40-AE98-330509E5CA83}"/>
              </a:ext>
            </a:extLst>
          </p:cNvPr>
          <p:cNvSpPr txBox="1"/>
          <p:nvPr/>
        </p:nvSpPr>
        <p:spPr>
          <a:xfrm>
            <a:off x="1872343" y="8391744"/>
            <a:ext cx="391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504B9101-7FB7-B642-8E49-CDBBF0FA3926}"/>
              </a:ext>
            </a:extLst>
          </p:cNvPr>
          <p:cNvSpPr txBox="1"/>
          <p:nvPr/>
        </p:nvSpPr>
        <p:spPr>
          <a:xfrm>
            <a:off x="7659671" y="5922566"/>
            <a:ext cx="356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Desire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A6D66285-1D32-3748-AF59-5CD20C6CA70F}"/>
              </a:ext>
            </a:extLst>
          </p:cNvPr>
          <p:cNvSpPr txBox="1"/>
          <p:nvPr/>
        </p:nvSpPr>
        <p:spPr>
          <a:xfrm>
            <a:off x="7659671" y="10799366"/>
            <a:ext cx="356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Desire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4FA1ECFA-9153-DE46-AB38-BA4FF32196EA}"/>
              </a:ext>
            </a:extLst>
          </p:cNvPr>
          <p:cNvSpPr txBox="1"/>
          <p:nvPr/>
        </p:nvSpPr>
        <p:spPr>
          <a:xfrm>
            <a:off x="13615185" y="4989114"/>
            <a:ext cx="356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9682FB24-6E1F-0745-B6B4-D1DF0BF33698}"/>
              </a:ext>
            </a:extLst>
          </p:cNvPr>
          <p:cNvSpPr txBox="1"/>
          <p:nvPr/>
        </p:nvSpPr>
        <p:spPr>
          <a:xfrm>
            <a:off x="13615185" y="6856014"/>
            <a:ext cx="356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9D9BD748-969D-0640-9F27-D46432CE79EE}"/>
              </a:ext>
            </a:extLst>
          </p:cNvPr>
          <p:cNvSpPr txBox="1"/>
          <p:nvPr/>
        </p:nvSpPr>
        <p:spPr>
          <a:xfrm>
            <a:off x="13615185" y="9865916"/>
            <a:ext cx="356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A51F0411-6587-C642-8505-A47C392B5E2F}"/>
              </a:ext>
            </a:extLst>
          </p:cNvPr>
          <p:cNvSpPr txBox="1"/>
          <p:nvPr/>
        </p:nvSpPr>
        <p:spPr>
          <a:xfrm>
            <a:off x="13615185" y="11732816"/>
            <a:ext cx="356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D854AC-D077-164F-BFDD-5FD2ED9AECE7}"/>
              </a:ext>
            </a:extLst>
          </p:cNvPr>
          <p:cNvSpPr/>
          <p:nvPr/>
        </p:nvSpPr>
        <p:spPr>
          <a:xfrm>
            <a:off x="18297726" y="4674453"/>
            <a:ext cx="4496581" cy="31425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4124F0-B094-7349-96B6-22E5ED677EDA}"/>
              </a:ext>
            </a:extLst>
          </p:cNvPr>
          <p:cNvSpPr/>
          <p:nvPr/>
        </p:nvSpPr>
        <p:spPr>
          <a:xfrm>
            <a:off x="18297726" y="9531402"/>
            <a:ext cx="4496581" cy="31425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97658D-CE34-7B47-8B29-BA4F80E963F9}"/>
              </a:ext>
            </a:extLst>
          </p:cNvPr>
          <p:cNvSpPr txBox="1"/>
          <p:nvPr/>
        </p:nvSpPr>
        <p:spPr>
          <a:xfrm>
            <a:off x="18789793" y="5337788"/>
            <a:ext cx="3512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8FBADA-A90D-7348-B0AC-2CFE9C454B72}"/>
              </a:ext>
            </a:extLst>
          </p:cNvPr>
          <p:cNvSpPr txBox="1"/>
          <p:nvPr/>
        </p:nvSpPr>
        <p:spPr>
          <a:xfrm>
            <a:off x="18789793" y="10240099"/>
            <a:ext cx="3512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8DF117-DA87-2D4C-BE85-EF49CB0BC9B2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1691656" y="5312282"/>
            <a:ext cx="1458933" cy="8765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249FE1-1C37-204A-8C03-98149F899CF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1691656" y="6168147"/>
            <a:ext cx="1458933" cy="101103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AAD95F-8AFB-244C-8A99-55750C7678AF}"/>
              </a:ext>
            </a:extLst>
          </p:cNvPr>
          <p:cNvCxnSpPr>
            <a:cxnSpLocks/>
          </p:cNvCxnSpPr>
          <p:nvPr/>
        </p:nvCxnSpPr>
        <p:spPr>
          <a:xfrm flipV="1">
            <a:off x="11691656" y="10265282"/>
            <a:ext cx="1458933" cy="8765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C8833E-8484-DD42-8D23-4D4AC6D4593E}"/>
              </a:ext>
            </a:extLst>
          </p:cNvPr>
          <p:cNvCxnSpPr>
            <a:cxnSpLocks/>
          </p:cNvCxnSpPr>
          <p:nvPr/>
        </p:nvCxnSpPr>
        <p:spPr>
          <a:xfrm>
            <a:off x="11691656" y="11121147"/>
            <a:ext cx="1458933" cy="101103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5A9C50-D42B-3146-B436-12B556962068}"/>
              </a:ext>
            </a:extLst>
          </p:cNvPr>
          <p:cNvCxnSpPr>
            <a:endCxn id="47" idx="1"/>
          </p:cNvCxnSpPr>
          <p:nvPr/>
        </p:nvCxnSpPr>
        <p:spPr>
          <a:xfrm flipV="1">
            <a:off x="6079923" y="6245732"/>
            <a:ext cx="1115152" cy="15049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88461D-8AE9-7049-B22D-9A8BFB921E8B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079923" y="9617582"/>
            <a:ext cx="1115152" cy="15049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0337EA3-BE61-9A4D-B15F-FAC010BBF9AB}"/>
              </a:ext>
            </a:extLst>
          </p:cNvPr>
          <p:cNvGrpSpPr/>
          <p:nvPr/>
        </p:nvGrpSpPr>
        <p:grpSpPr>
          <a:xfrm>
            <a:off x="17647170" y="5312282"/>
            <a:ext cx="650556" cy="6735337"/>
            <a:chOff x="18260511" y="5044105"/>
            <a:chExt cx="492071" cy="673533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E0474F-52CC-0E4A-AE85-8F627C8C5BFF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18260511" y="5044105"/>
              <a:ext cx="49207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8A17BF-7E49-3143-838D-E5CA9C3F2223}"/>
                </a:ext>
              </a:extLst>
            </p:cNvPr>
            <p:cNvCxnSpPr/>
            <p:nvPr/>
          </p:nvCxnSpPr>
          <p:spPr>
            <a:xfrm>
              <a:off x="18260511" y="6895208"/>
              <a:ext cx="49207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0AC4A8-AC63-E446-B7BB-0EA221789A50}"/>
                </a:ext>
              </a:extLst>
            </p:cNvPr>
            <p:cNvCxnSpPr/>
            <p:nvPr/>
          </p:nvCxnSpPr>
          <p:spPr>
            <a:xfrm>
              <a:off x="18260511" y="9928339"/>
              <a:ext cx="49207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94E6F7A-8CB7-524F-8036-CF0639CED492}"/>
                </a:ext>
              </a:extLst>
            </p:cNvPr>
            <p:cNvCxnSpPr/>
            <p:nvPr/>
          </p:nvCxnSpPr>
          <p:spPr>
            <a:xfrm>
              <a:off x="18260511" y="11779442"/>
              <a:ext cx="49207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637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3D63CD-269D-D143-B609-FF5FBB03ABF3}"/>
              </a:ext>
            </a:extLst>
          </p:cNvPr>
          <p:cNvGrpSpPr/>
          <p:nvPr/>
        </p:nvGrpSpPr>
        <p:grpSpPr>
          <a:xfrm>
            <a:off x="2056417" y="5435028"/>
            <a:ext cx="20264816" cy="6465580"/>
            <a:chOff x="2056417" y="4511040"/>
            <a:chExt cx="20264816" cy="64655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A42685-7EE0-D44E-ADA8-C3178DFB3F36}"/>
                </a:ext>
              </a:extLst>
            </p:cNvPr>
            <p:cNvSpPr/>
            <p:nvPr/>
          </p:nvSpPr>
          <p:spPr>
            <a:xfrm rot="10800000">
              <a:off x="8929059" y="4511040"/>
              <a:ext cx="6516008" cy="16276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916B08-3495-2542-9E8C-ABD7FEFDE855}"/>
                </a:ext>
              </a:extLst>
            </p:cNvPr>
            <p:cNvSpPr/>
            <p:nvPr/>
          </p:nvSpPr>
          <p:spPr>
            <a:xfrm rot="10800000">
              <a:off x="4094133" y="7280130"/>
              <a:ext cx="3828484" cy="16276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09C329-8803-4349-B36B-9F56E48183BF}"/>
                </a:ext>
              </a:extLst>
            </p:cNvPr>
            <p:cNvSpPr/>
            <p:nvPr/>
          </p:nvSpPr>
          <p:spPr>
            <a:xfrm rot="10800000">
              <a:off x="16451509" y="7280130"/>
              <a:ext cx="3828484" cy="16276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0B532A-059A-9045-8F22-E4821FA02057}"/>
                </a:ext>
              </a:extLst>
            </p:cNvPr>
            <p:cNvGrpSpPr/>
            <p:nvPr/>
          </p:nvGrpSpPr>
          <p:grpSpPr>
            <a:xfrm>
              <a:off x="5995960" y="5324861"/>
              <a:ext cx="2933099" cy="1955268"/>
              <a:chOff x="5995960" y="5324861"/>
              <a:chExt cx="2933099" cy="195526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5EC87F-BD19-BD4B-8FDF-BFC547B27917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rot="10800000">
                <a:off x="5995960" y="5324862"/>
                <a:ext cx="12415" cy="195526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BADCB0-8CCE-B04A-89FE-BF19E62E4F7D}"/>
                  </a:ext>
                </a:extLst>
              </p:cNvPr>
              <p:cNvCxnSpPr>
                <a:cxnSpLocks/>
                <a:endCxn id="34" idx="3"/>
              </p:cNvCxnSpPr>
              <p:nvPr/>
            </p:nvCxnSpPr>
            <p:spPr>
              <a:xfrm flipV="1">
                <a:off x="5995960" y="5324861"/>
                <a:ext cx="2933099" cy="2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86F977E-D777-B94B-8F9D-5B0657F6348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476416" y="5324862"/>
              <a:ext cx="12415" cy="195526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E2128A8-2554-3446-ACE7-0A266EB630C0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flipH="1" flipV="1">
              <a:off x="15445067" y="5324861"/>
              <a:ext cx="3043764" cy="2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F0C6C2B-EFCC-CD4B-8E34-07A133E53538}"/>
                </a:ext>
              </a:extLst>
            </p:cNvPr>
            <p:cNvSpPr/>
            <p:nvPr/>
          </p:nvSpPr>
          <p:spPr>
            <a:xfrm flipH="1">
              <a:off x="16822790" y="7815663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482A485-93A1-4E41-B385-4487DFC01200}"/>
                </a:ext>
              </a:extLst>
            </p:cNvPr>
            <p:cNvSpPr/>
            <p:nvPr/>
          </p:nvSpPr>
          <p:spPr>
            <a:xfrm flipH="1">
              <a:off x="4447910" y="7815663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C82F4FE-4BB2-5846-9CA6-ACF13CC92F2F}"/>
                </a:ext>
              </a:extLst>
            </p:cNvPr>
            <p:cNvSpPr/>
            <p:nvPr/>
          </p:nvSpPr>
          <p:spPr>
            <a:xfrm flipH="1">
              <a:off x="9257809" y="4952511"/>
              <a:ext cx="59821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Decision Tree</a:t>
              </a:r>
              <a:endParaRPr lang="en-US" sz="6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E9B9D9C2-EB5C-EE46-A329-1A3693A25F34}"/>
                </a:ext>
              </a:extLst>
            </p:cNvPr>
            <p:cNvSpPr/>
            <p:nvPr/>
          </p:nvSpPr>
          <p:spPr>
            <a:xfrm>
              <a:off x="3771964" y="6379449"/>
              <a:ext cx="14166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Yes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620A5D1C-A954-7C40-9E3C-D927DF0DF6E2}"/>
                </a:ext>
              </a:extLst>
            </p:cNvPr>
            <p:cNvSpPr/>
            <p:nvPr/>
          </p:nvSpPr>
          <p:spPr>
            <a:xfrm>
              <a:off x="19219656" y="6378402"/>
              <a:ext cx="14166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No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975B254-6834-7642-81B3-A16678DDAE6D}"/>
                </a:ext>
              </a:extLst>
            </p:cNvPr>
            <p:cNvSpPr/>
            <p:nvPr/>
          </p:nvSpPr>
          <p:spPr>
            <a:xfrm rot="10800000">
              <a:off x="10328153" y="7280130"/>
              <a:ext cx="3828484" cy="16276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E53608-CE77-3643-9895-2AA4A49E5E75}"/>
                </a:ext>
              </a:extLst>
            </p:cNvPr>
            <p:cNvSpPr/>
            <p:nvPr/>
          </p:nvSpPr>
          <p:spPr>
            <a:xfrm flipH="1">
              <a:off x="10681930" y="7815663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B55E818-F153-1540-BF30-BEB9134E1CC9}"/>
                </a:ext>
              </a:extLst>
            </p:cNvPr>
            <p:cNvCxnSpPr>
              <a:cxnSpLocks/>
            </p:cNvCxnSpPr>
            <p:nvPr/>
          </p:nvCxnSpPr>
          <p:spPr>
            <a:xfrm>
              <a:off x="12197977" y="6145969"/>
              <a:ext cx="0" cy="1134160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3111B30-7123-4F4E-AD42-8DBBDE080986}"/>
                </a:ext>
              </a:extLst>
            </p:cNvPr>
            <p:cNvSpPr/>
            <p:nvPr/>
          </p:nvSpPr>
          <p:spPr>
            <a:xfrm>
              <a:off x="2056417" y="9700963"/>
              <a:ext cx="2712309" cy="1275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C3219E36-A87E-B74C-9B7D-778BEE4AC65F}"/>
                </a:ext>
              </a:extLst>
            </p:cNvPr>
            <p:cNvSpPr txBox="1"/>
            <p:nvPr/>
          </p:nvSpPr>
          <p:spPr>
            <a:xfrm>
              <a:off x="2199657" y="10076584"/>
              <a:ext cx="2425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9EA5A9D-9021-7C42-8F91-79AB9BDC30EE}"/>
                </a:ext>
              </a:extLst>
            </p:cNvPr>
            <p:cNvSpPr/>
            <p:nvPr/>
          </p:nvSpPr>
          <p:spPr>
            <a:xfrm>
              <a:off x="5210308" y="9700963"/>
              <a:ext cx="2712309" cy="1275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9E2F588B-5591-AE46-8745-E076DB043175}"/>
                </a:ext>
              </a:extLst>
            </p:cNvPr>
            <p:cNvSpPr txBox="1"/>
            <p:nvPr/>
          </p:nvSpPr>
          <p:spPr>
            <a:xfrm>
              <a:off x="5353548" y="10076584"/>
              <a:ext cx="2425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7CED19C-5071-F949-81D0-F777FBDC0643}"/>
                </a:ext>
              </a:extLst>
            </p:cNvPr>
            <p:cNvSpPr/>
            <p:nvPr/>
          </p:nvSpPr>
          <p:spPr>
            <a:xfrm>
              <a:off x="9264877" y="9700963"/>
              <a:ext cx="2712309" cy="1275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7C56E968-BF9A-D843-B619-1B4C2308B123}"/>
                </a:ext>
              </a:extLst>
            </p:cNvPr>
            <p:cNvSpPr txBox="1"/>
            <p:nvPr/>
          </p:nvSpPr>
          <p:spPr>
            <a:xfrm>
              <a:off x="9408117" y="10076584"/>
              <a:ext cx="2425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11A64CB-DD1C-3144-A677-354F4F433695}"/>
                </a:ext>
              </a:extLst>
            </p:cNvPr>
            <p:cNvSpPr/>
            <p:nvPr/>
          </p:nvSpPr>
          <p:spPr>
            <a:xfrm>
              <a:off x="12418768" y="9700963"/>
              <a:ext cx="2712309" cy="1275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AEBD1A9F-A2AC-C547-850E-329E91C895A7}"/>
                </a:ext>
              </a:extLst>
            </p:cNvPr>
            <p:cNvSpPr txBox="1"/>
            <p:nvPr/>
          </p:nvSpPr>
          <p:spPr>
            <a:xfrm>
              <a:off x="12562008" y="10076584"/>
              <a:ext cx="2425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C2CD0C-2FC0-4D4C-A6D3-33F6BEF70BA5}"/>
                </a:ext>
              </a:extLst>
            </p:cNvPr>
            <p:cNvSpPr/>
            <p:nvPr/>
          </p:nvSpPr>
          <p:spPr>
            <a:xfrm>
              <a:off x="16455033" y="9700963"/>
              <a:ext cx="2712309" cy="1275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CCED43CA-92C5-9B4D-A1AE-0C8F3F998BB8}"/>
                </a:ext>
              </a:extLst>
            </p:cNvPr>
            <p:cNvSpPr txBox="1"/>
            <p:nvPr/>
          </p:nvSpPr>
          <p:spPr>
            <a:xfrm>
              <a:off x="16598273" y="10076584"/>
              <a:ext cx="2425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28655EB-6AFD-B24A-91AD-7ADD224695FC}"/>
                </a:ext>
              </a:extLst>
            </p:cNvPr>
            <p:cNvSpPr/>
            <p:nvPr/>
          </p:nvSpPr>
          <p:spPr>
            <a:xfrm>
              <a:off x="19608924" y="9700963"/>
              <a:ext cx="2712309" cy="1275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4C9317A7-820A-704D-A4FF-2B08BCBC6851}"/>
                </a:ext>
              </a:extLst>
            </p:cNvPr>
            <p:cNvSpPr txBox="1"/>
            <p:nvPr/>
          </p:nvSpPr>
          <p:spPr>
            <a:xfrm>
              <a:off x="19752164" y="10076584"/>
              <a:ext cx="2425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DB83DDB-1C69-0144-BC5C-09EA9C4F7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6270" y="8907773"/>
              <a:ext cx="0" cy="79319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8308267-8F9B-BF42-A7A9-59113F631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244" y="8907773"/>
              <a:ext cx="0" cy="79319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5958DCB-A988-7441-9464-F5E5105B7B20}"/>
                </a:ext>
              </a:extLst>
            </p:cNvPr>
            <p:cNvGrpSpPr/>
            <p:nvPr/>
          </p:nvGrpSpPr>
          <p:grpSpPr>
            <a:xfrm>
              <a:off x="3101564" y="8048183"/>
              <a:ext cx="977200" cy="1650295"/>
              <a:chOff x="5995960" y="5324861"/>
              <a:chExt cx="2933099" cy="1955268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92A6EE6-8BB1-5343-B219-8801E7E1BFF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995960" y="5324862"/>
                <a:ext cx="12415" cy="195526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A0351249-9563-C541-84B8-47D799E78D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5960" y="5324861"/>
                <a:ext cx="2933099" cy="2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3C7AA61-D8C3-524E-804E-7F47BA96CA09}"/>
                </a:ext>
              </a:extLst>
            </p:cNvPr>
            <p:cNvGrpSpPr/>
            <p:nvPr/>
          </p:nvGrpSpPr>
          <p:grpSpPr>
            <a:xfrm flipH="1">
              <a:off x="20279323" y="8048183"/>
              <a:ext cx="977200" cy="1650295"/>
              <a:chOff x="5995960" y="5324861"/>
              <a:chExt cx="2933099" cy="1955268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0FB2DE1-A7EE-1841-9ADE-270DC2C787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995960" y="5324862"/>
                <a:ext cx="12415" cy="195526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3A800808-A9DE-B148-8528-247A2E870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5960" y="5324861"/>
                <a:ext cx="2933099" cy="2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333FA64-31D9-354D-8A48-E4C8018736BA}"/>
                </a:ext>
              </a:extLst>
            </p:cNvPr>
            <p:cNvGrpSpPr/>
            <p:nvPr/>
          </p:nvGrpSpPr>
          <p:grpSpPr>
            <a:xfrm flipH="1">
              <a:off x="14156636" y="8048183"/>
              <a:ext cx="435155" cy="1650295"/>
              <a:chOff x="5995960" y="5324861"/>
              <a:chExt cx="2933099" cy="195526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F90E799-2C45-D845-BDA6-349AECB262C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66801" y="5324862"/>
                <a:ext cx="12416" cy="195526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28CB06B-0187-5645-B847-368410D0C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5960" y="5324861"/>
                <a:ext cx="2933099" cy="2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9AAAAF3-3EAB-254E-8764-89090757352B}"/>
                </a:ext>
              </a:extLst>
            </p:cNvPr>
            <p:cNvGrpSpPr/>
            <p:nvPr/>
          </p:nvGrpSpPr>
          <p:grpSpPr>
            <a:xfrm>
              <a:off x="9869116" y="8048183"/>
              <a:ext cx="435155" cy="1650295"/>
              <a:chOff x="5995960" y="5324861"/>
              <a:chExt cx="2933099" cy="1955268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19DB7F9-6A28-4941-8B91-1E92404EC92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66801" y="5324862"/>
                <a:ext cx="12416" cy="195526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E8E234B7-E438-064B-89EB-566B66F1B7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5960" y="5324861"/>
                <a:ext cx="2933099" cy="2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246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A42685-7EE0-D44E-ADA8-C3178DFB3F36}"/>
              </a:ext>
            </a:extLst>
          </p:cNvPr>
          <p:cNvSpPr/>
          <p:nvPr/>
        </p:nvSpPr>
        <p:spPr>
          <a:xfrm rot="10800000">
            <a:off x="8929058" y="5343588"/>
            <a:ext cx="6516008" cy="1627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09C329-8803-4349-B36B-9F56E48183BF}"/>
              </a:ext>
            </a:extLst>
          </p:cNvPr>
          <p:cNvSpPr/>
          <p:nvPr/>
        </p:nvSpPr>
        <p:spPr>
          <a:xfrm rot="10800000">
            <a:off x="16451508" y="8112678"/>
            <a:ext cx="3828484" cy="16276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0B532A-059A-9045-8F22-E4821FA02057}"/>
              </a:ext>
            </a:extLst>
          </p:cNvPr>
          <p:cNvGrpSpPr/>
          <p:nvPr/>
        </p:nvGrpSpPr>
        <p:grpSpPr>
          <a:xfrm>
            <a:off x="5995959" y="6157409"/>
            <a:ext cx="2933099" cy="1955268"/>
            <a:chOff x="5995960" y="5324861"/>
            <a:chExt cx="2933099" cy="195526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5EC87F-BD19-BD4B-8FDF-BFC547B27917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0800000">
              <a:off x="5995960" y="5324862"/>
              <a:ext cx="12415" cy="195526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DBADCB0-8CCE-B04A-89FE-BF19E62E4F7D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86F977E-D777-B94B-8F9D-5B0657F6348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8476415" y="6157410"/>
            <a:ext cx="12415" cy="195526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2128A8-2554-3446-ACE7-0A266EB630C0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15445066" y="6157409"/>
            <a:ext cx="3043764" cy="2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F0C6C2B-EFCC-CD4B-8E34-07A133E53538}"/>
              </a:ext>
            </a:extLst>
          </p:cNvPr>
          <p:cNvSpPr/>
          <p:nvPr/>
        </p:nvSpPr>
        <p:spPr>
          <a:xfrm flipH="1">
            <a:off x="16822789" y="8648211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20503-FF85-6341-A548-1C705794C2F4}"/>
              </a:ext>
            </a:extLst>
          </p:cNvPr>
          <p:cNvGrpSpPr/>
          <p:nvPr/>
        </p:nvGrpSpPr>
        <p:grpSpPr>
          <a:xfrm>
            <a:off x="4094132" y="8112678"/>
            <a:ext cx="3828484" cy="1627643"/>
            <a:chOff x="4094132" y="8112678"/>
            <a:chExt cx="3828484" cy="162764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916B08-3495-2542-9E8C-ABD7FEFDE855}"/>
                </a:ext>
              </a:extLst>
            </p:cNvPr>
            <p:cNvSpPr/>
            <p:nvPr/>
          </p:nvSpPr>
          <p:spPr>
            <a:xfrm rot="10800000">
              <a:off x="4094132" y="8112678"/>
              <a:ext cx="3828484" cy="16276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482A485-93A1-4E41-B385-4487DFC01200}"/>
                </a:ext>
              </a:extLst>
            </p:cNvPr>
            <p:cNvSpPr/>
            <p:nvPr/>
          </p:nvSpPr>
          <p:spPr>
            <a:xfrm flipH="1">
              <a:off x="4447909" y="8648211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C82F4FE-4BB2-5846-9CA6-ACF13CC92F2F}"/>
              </a:ext>
            </a:extLst>
          </p:cNvPr>
          <p:cNvSpPr/>
          <p:nvPr/>
        </p:nvSpPr>
        <p:spPr>
          <a:xfrm flipH="1">
            <a:off x="9257808" y="5785059"/>
            <a:ext cx="5982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Tree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E9B9D9C2-EB5C-EE46-A329-1A3693A25F34}"/>
              </a:ext>
            </a:extLst>
          </p:cNvPr>
          <p:cNvSpPr/>
          <p:nvPr/>
        </p:nvSpPr>
        <p:spPr>
          <a:xfrm>
            <a:off x="3771963" y="7211997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Yes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620A5D1C-A954-7C40-9E3C-D927DF0DF6E2}"/>
              </a:ext>
            </a:extLst>
          </p:cNvPr>
          <p:cNvSpPr/>
          <p:nvPr/>
        </p:nvSpPr>
        <p:spPr>
          <a:xfrm>
            <a:off x="19219655" y="7210950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975B254-6834-7642-81B3-A16678DDAE6D}"/>
              </a:ext>
            </a:extLst>
          </p:cNvPr>
          <p:cNvSpPr/>
          <p:nvPr/>
        </p:nvSpPr>
        <p:spPr>
          <a:xfrm rot="10800000">
            <a:off x="10328152" y="8112678"/>
            <a:ext cx="3828484" cy="16276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E53608-CE77-3643-9895-2AA4A49E5E75}"/>
              </a:ext>
            </a:extLst>
          </p:cNvPr>
          <p:cNvSpPr/>
          <p:nvPr/>
        </p:nvSpPr>
        <p:spPr>
          <a:xfrm flipH="1">
            <a:off x="10681929" y="8648211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55E818-F153-1540-BF30-BEB9134E1CC9}"/>
              </a:ext>
            </a:extLst>
          </p:cNvPr>
          <p:cNvCxnSpPr>
            <a:cxnSpLocks/>
          </p:cNvCxnSpPr>
          <p:nvPr/>
        </p:nvCxnSpPr>
        <p:spPr>
          <a:xfrm>
            <a:off x="12197976" y="6978517"/>
            <a:ext cx="0" cy="113416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3111B30-7123-4F4E-AD42-8DBBDE080986}"/>
              </a:ext>
            </a:extLst>
          </p:cNvPr>
          <p:cNvSpPr/>
          <p:nvPr/>
        </p:nvSpPr>
        <p:spPr>
          <a:xfrm>
            <a:off x="2056416" y="10533511"/>
            <a:ext cx="5880367" cy="12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C3219E36-A87E-B74C-9B7D-778BEE4AC65F}"/>
              </a:ext>
            </a:extLst>
          </p:cNvPr>
          <p:cNvSpPr txBox="1"/>
          <p:nvPr/>
        </p:nvSpPr>
        <p:spPr>
          <a:xfrm>
            <a:off x="3470572" y="10909132"/>
            <a:ext cx="343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4B0BE0-1403-794B-8D8A-B7CD293F7887}"/>
              </a:ext>
            </a:extLst>
          </p:cNvPr>
          <p:cNvGrpSpPr/>
          <p:nvPr/>
        </p:nvGrpSpPr>
        <p:grpSpPr>
          <a:xfrm>
            <a:off x="10312407" y="10533511"/>
            <a:ext cx="3844230" cy="1275657"/>
            <a:chOff x="10275862" y="10624951"/>
            <a:chExt cx="3844230" cy="127565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7CED19C-5071-F949-81D0-F777FBDC0643}"/>
                </a:ext>
              </a:extLst>
            </p:cNvPr>
            <p:cNvSpPr/>
            <p:nvPr/>
          </p:nvSpPr>
          <p:spPr>
            <a:xfrm>
              <a:off x="10275862" y="10624951"/>
              <a:ext cx="3844230" cy="1275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7C56E968-BF9A-D843-B619-1B4C2308B123}"/>
                </a:ext>
              </a:extLst>
            </p:cNvPr>
            <p:cNvSpPr txBox="1"/>
            <p:nvPr/>
          </p:nvSpPr>
          <p:spPr>
            <a:xfrm>
              <a:off x="10985062" y="11000572"/>
              <a:ext cx="2425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28655EB-6AFD-B24A-91AD-7ADD224695FC}"/>
              </a:ext>
            </a:extLst>
          </p:cNvPr>
          <p:cNvSpPr/>
          <p:nvPr/>
        </p:nvSpPr>
        <p:spPr>
          <a:xfrm>
            <a:off x="16451509" y="10533511"/>
            <a:ext cx="5869724" cy="12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2" name="CuadroTexto 395">
            <a:extLst>
              <a:ext uri="{FF2B5EF4-FFF2-40B4-BE49-F238E27FC236}">
                <a16:creationId xmlns:a16="http://schemas.microsoft.com/office/drawing/2014/main" id="{4C9317A7-820A-704D-A4FF-2B08BCBC6851}"/>
              </a:ext>
            </a:extLst>
          </p:cNvPr>
          <p:cNvSpPr txBox="1"/>
          <p:nvPr/>
        </p:nvSpPr>
        <p:spPr>
          <a:xfrm>
            <a:off x="18173456" y="10909132"/>
            <a:ext cx="242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5958DCB-A988-7441-9464-F5E5105B7B20}"/>
              </a:ext>
            </a:extLst>
          </p:cNvPr>
          <p:cNvGrpSpPr/>
          <p:nvPr/>
        </p:nvGrpSpPr>
        <p:grpSpPr>
          <a:xfrm>
            <a:off x="3101563" y="8880731"/>
            <a:ext cx="977200" cy="1650295"/>
            <a:chOff x="5995960" y="5324861"/>
            <a:chExt cx="2933099" cy="1955268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92A6EE6-8BB1-5343-B219-8801E7E1BFF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5960" y="5324862"/>
              <a:ext cx="12415" cy="195526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0351249-9563-C541-84B8-47D799E78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3C7AA61-D8C3-524E-804E-7F47BA96CA09}"/>
              </a:ext>
            </a:extLst>
          </p:cNvPr>
          <p:cNvGrpSpPr/>
          <p:nvPr/>
        </p:nvGrpSpPr>
        <p:grpSpPr>
          <a:xfrm flipH="1">
            <a:off x="20279322" y="8880731"/>
            <a:ext cx="977200" cy="1650295"/>
            <a:chOff x="5995960" y="5324861"/>
            <a:chExt cx="2933099" cy="1955268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0FB2DE1-A7EE-1841-9ADE-270DC2C787E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5960" y="5324862"/>
              <a:ext cx="12415" cy="195526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A800808-A9DE-B148-8528-247A2E870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7386BD-1E2F-264F-B70C-97713E13D0EA}"/>
              </a:ext>
            </a:extLst>
          </p:cNvPr>
          <p:cNvCxnSpPr>
            <a:cxnSpLocks/>
            <a:stCxn id="87" idx="0"/>
            <a:endCxn id="106" idx="0"/>
          </p:cNvCxnSpPr>
          <p:nvPr/>
        </p:nvCxnSpPr>
        <p:spPr>
          <a:xfrm flipH="1">
            <a:off x="12234522" y="9740321"/>
            <a:ext cx="7872" cy="79319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2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812649F-F56D-064B-B0D7-462B247F83C3}"/>
              </a:ext>
            </a:extLst>
          </p:cNvPr>
          <p:cNvSpPr/>
          <p:nvPr/>
        </p:nvSpPr>
        <p:spPr>
          <a:xfrm>
            <a:off x="18565768" y="10379324"/>
            <a:ext cx="3928472" cy="19982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FA19C82-1AFB-6A44-8529-090AE5F24DC5}"/>
              </a:ext>
            </a:extLst>
          </p:cNvPr>
          <p:cNvSpPr/>
          <p:nvPr/>
        </p:nvSpPr>
        <p:spPr>
          <a:xfrm>
            <a:off x="2250628" y="10379324"/>
            <a:ext cx="3928472" cy="19982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4949E9-9D49-7049-AD21-4407B56ED846}"/>
              </a:ext>
            </a:extLst>
          </p:cNvPr>
          <p:cNvSpPr/>
          <p:nvPr/>
        </p:nvSpPr>
        <p:spPr>
          <a:xfrm flipH="1">
            <a:off x="2693414" y="11048011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A604BA-C9D8-624A-9E8C-676A677AA79D}"/>
              </a:ext>
            </a:extLst>
          </p:cNvPr>
          <p:cNvSpPr/>
          <p:nvPr/>
        </p:nvSpPr>
        <p:spPr>
          <a:xfrm flipH="1">
            <a:off x="18958650" y="11048011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D7DD634-A814-164C-8184-5590C5EBF99D}"/>
              </a:ext>
            </a:extLst>
          </p:cNvPr>
          <p:cNvSpPr/>
          <p:nvPr/>
        </p:nvSpPr>
        <p:spPr>
          <a:xfrm>
            <a:off x="18565768" y="7103096"/>
            <a:ext cx="3928472" cy="19982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2C0788F-7B9E-C64C-9112-9B81BF7EAECC}"/>
              </a:ext>
            </a:extLst>
          </p:cNvPr>
          <p:cNvSpPr/>
          <p:nvPr/>
        </p:nvSpPr>
        <p:spPr>
          <a:xfrm>
            <a:off x="2250628" y="7103096"/>
            <a:ext cx="3928472" cy="19982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6924DC-F14A-A247-BECC-C0FCAB08C42A}"/>
              </a:ext>
            </a:extLst>
          </p:cNvPr>
          <p:cNvSpPr/>
          <p:nvPr/>
        </p:nvSpPr>
        <p:spPr>
          <a:xfrm>
            <a:off x="14559908" y="6802080"/>
            <a:ext cx="2600278" cy="2600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1D16F-6FB3-834C-888D-4BF8F6E58090}"/>
              </a:ext>
            </a:extLst>
          </p:cNvPr>
          <p:cNvSpPr/>
          <p:nvPr/>
        </p:nvSpPr>
        <p:spPr>
          <a:xfrm flipH="1">
            <a:off x="14307453" y="7779051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C6513D-C1FB-4149-AEB7-16A15DF5DE41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17160186" y="8102217"/>
            <a:ext cx="1405582" cy="712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1A8083A-123A-134C-941E-10611598D6DF}"/>
              </a:ext>
            </a:extLst>
          </p:cNvPr>
          <p:cNvGrpSpPr/>
          <p:nvPr/>
        </p:nvGrpSpPr>
        <p:grpSpPr>
          <a:xfrm>
            <a:off x="7332226" y="6802077"/>
            <a:ext cx="3105187" cy="2600276"/>
            <a:chOff x="7332226" y="7127913"/>
            <a:chExt cx="3105187" cy="26002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BBDC144-AD18-3E4B-96CF-BFF3243A62B7}"/>
                </a:ext>
              </a:extLst>
            </p:cNvPr>
            <p:cNvSpPr/>
            <p:nvPr/>
          </p:nvSpPr>
          <p:spPr>
            <a:xfrm>
              <a:off x="7584681" y="7127913"/>
              <a:ext cx="2600278" cy="2600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73E210-0823-254E-8067-6446B37F52B8}"/>
                </a:ext>
              </a:extLst>
            </p:cNvPr>
            <p:cNvSpPr/>
            <p:nvPr/>
          </p:nvSpPr>
          <p:spPr>
            <a:xfrm flipH="1">
              <a:off x="7332226" y="8104885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Action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32669C-C345-624F-BB24-ED57C8066583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6179100" y="8102217"/>
            <a:ext cx="1385704" cy="712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0BA35F7-CBCF-2C4A-8408-EC621B51D2E5}"/>
              </a:ext>
            </a:extLst>
          </p:cNvPr>
          <p:cNvSpPr/>
          <p:nvPr/>
        </p:nvSpPr>
        <p:spPr>
          <a:xfrm flipH="1">
            <a:off x="2693414" y="7771783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1507F7-C760-924D-9DA1-C8CEE421E726}"/>
              </a:ext>
            </a:extLst>
          </p:cNvPr>
          <p:cNvSpPr/>
          <p:nvPr/>
        </p:nvSpPr>
        <p:spPr>
          <a:xfrm flipH="1">
            <a:off x="18958650" y="7771783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B8A2E4-97DA-B948-8B79-8ECBAE0A6E7E}"/>
              </a:ext>
            </a:extLst>
          </p:cNvPr>
          <p:cNvCxnSpPr/>
          <p:nvPr/>
        </p:nvCxnSpPr>
        <p:spPr>
          <a:xfrm flipH="1">
            <a:off x="8880999" y="5436417"/>
            <a:ext cx="222219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0B257B-68DD-E14D-8610-DCAB20EF0DB3}"/>
              </a:ext>
            </a:extLst>
          </p:cNvPr>
          <p:cNvCxnSpPr/>
          <p:nvPr/>
        </p:nvCxnSpPr>
        <p:spPr>
          <a:xfrm flipH="1">
            <a:off x="8880999" y="5436417"/>
            <a:ext cx="0" cy="1359785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B9CC4-7F67-CC4E-8575-D33DCD70A7A9}"/>
              </a:ext>
            </a:extLst>
          </p:cNvPr>
          <p:cNvCxnSpPr/>
          <p:nvPr/>
        </p:nvCxnSpPr>
        <p:spPr>
          <a:xfrm>
            <a:off x="13554074" y="5436417"/>
            <a:ext cx="222219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85FCCA-44D8-5A41-BBDF-8F54E9614465}"/>
              </a:ext>
            </a:extLst>
          </p:cNvPr>
          <p:cNvCxnSpPr/>
          <p:nvPr/>
        </p:nvCxnSpPr>
        <p:spPr>
          <a:xfrm>
            <a:off x="15776273" y="5436417"/>
            <a:ext cx="0" cy="1359785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8244CB4-245D-CE45-98F6-2D2176064A24}"/>
              </a:ext>
            </a:extLst>
          </p:cNvPr>
          <p:cNvSpPr/>
          <p:nvPr/>
        </p:nvSpPr>
        <p:spPr>
          <a:xfrm>
            <a:off x="10320382" y="4448077"/>
            <a:ext cx="3928472" cy="19982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09B618-122B-3046-BBB9-570DED967CCE}"/>
              </a:ext>
            </a:extLst>
          </p:cNvPr>
          <p:cNvSpPr/>
          <p:nvPr/>
        </p:nvSpPr>
        <p:spPr>
          <a:xfrm flipH="1">
            <a:off x="10701341" y="5107584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2A4FCB-7B51-1D4D-809B-807BAF3DED3D}"/>
              </a:ext>
            </a:extLst>
          </p:cNvPr>
          <p:cNvCxnSpPr>
            <a:cxnSpLocks/>
          </p:cNvCxnSpPr>
          <p:nvPr/>
        </p:nvCxnSpPr>
        <p:spPr>
          <a:xfrm>
            <a:off x="4182207" y="9101338"/>
            <a:ext cx="0" cy="123913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46CB18-73A0-4045-96BD-420D9A7A3B6A}"/>
              </a:ext>
            </a:extLst>
          </p:cNvPr>
          <p:cNvCxnSpPr>
            <a:cxnSpLocks/>
          </p:cNvCxnSpPr>
          <p:nvPr/>
        </p:nvCxnSpPr>
        <p:spPr>
          <a:xfrm>
            <a:off x="20641407" y="9101338"/>
            <a:ext cx="0" cy="123913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8DB074-8C42-874D-8C2D-B3AC6A69DF8D}"/>
              </a:ext>
            </a:extLst>
          </p:cNvPr>
          <p:cNvGrpSpPr/>
          <p:nvPr/>
        </p:nvGrpSpPr>
        <p:grpSpPr>
          <a:xfrm>
            <a:off x="7332226" y="9402353"/>
            <a:ext cx="3105187" cy="3291457"/>
            <a:chOff x="7332226" y="9728189"/>
            <a:chExt cx="3105187" cy="329145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12A0E67-A69D-3F4C-9DE9-AC3DAD5AB2D7}"/>
                </a:ext>
              </a:extLst>
            </p:cNvPr>
            <p:cNvGrpSpPr/>
            <p:nvPr/>
          </p:nvGrpSpPr>
          <p:grpSpPr>
            <a:xfrm>
              <a:off x="7332226" y="10419370"/>
              <a:ext cx="3105187" cy="2600276"/>
              <a:chOff x="7332226" y="7127913"/>
              <a:chExt cx="3105187" cy="2600276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B2F6235-6C86-CB45-A294-90AFDDCB1AFB}"/>
                  </a:ext>
                </a:extLst>
              </p:cNvPr>
              <p:cNvSpPr/>
              <p:nvPr/>
            </p:nvSpPr>
            <p:spPr>
              <a:xfrm>
                <a:off x="7584681" y="7127913"/>
                <a:ext cx="2600278" cy="26002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F8DD71E-F320-6548-AFAB-A6E6C9884385}"/>
                  </a:ext>
                </a:extLst>
              </p:cNvPr>
              <p:cNvSpPr/>
              <p:nvPr/>
            </p:nvSpPr>
            <p:spPr>
              <a:xfrm flipH="1">
                <a:off x="7332226" y="8104885"/>
                <a:ext cx="31051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  <a:endPara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39EB217-BECD-DA41-B8DB-930F99EE0700}"/>
                </a:ext>
              </a:extLst>
            </p:cNvPr>
            <p:cNvCxnSpPr>
              <a:cxnSpLocks/>
            </p:cNvCxnSpPr>
            <p:nvPr/>
          </p:nvCxnSpPr>
          <p:spPr>
            <a:xfrm>
              <a:off x="8848342" y="9728189"/>
              <a:ext cx="0" cy="689440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33C89B9-C36F-3447-A598-B14F2C662C22}"/>
              </a:ext>
            </a:extLst>
          </p:cNvPr>
          <p:cNvGrpSpPr/>
          <p:nvPr/>
        </p:nvGrpSpPr>
        <p:grpSpPr>
          <a:xfrm>
            <a:off x="14307453" y="9402353"/>
            <a:ext cx="3105187" cy="3291457"/>
            <a:chOff x="7332226" y="9728189"/>
            <a:chExt cx="3105187" cy="3291457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71203E7-8270-5749-A68B-E02D3BCE397B}"/>
                </a:ext>
              </a:extLst>
            </p:cNvPr>
            <p:cNvGrpSpPr/>
            <p:nvPr/>
          </p:nvGrpSpPr>
          <p:grpSpPr>
            <a:xfrm>
              <a:off x="7332226" y="10419370"/>
              <a:ext cx="3105187" cy="2600276"/>
              <a:chOff x="7332226" y="7127913"/>
              <a:chExt cx="3105187" cy="2600276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2E5A6F4-A2C5-794B-A4E5-9750F236D5CF}"/>
                  </a:ext>
                </a:extLst>
              </p:cNvPr>
              <p:cNvSpPr/>
              <p:nvPr/>
            </p:nvSpPr>
            <p:spPr>
              <a:xfrm>
                <a:off x="7584681" y="7127913"/>
                <a:ext cx="2600278" cy="26002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A7D3B0A-1A86-7046-8996-15341065B9E5}"/>
                  </a:ext>
                </a:extLst>
              </p:cNvPr>
              <p:cNvSpPr/>
              <p:nvPr/>
            </p:nvSpPr>
            <p:spPr>
              <a:xfrm flipH="1">
                <a:off x="7332226" y="8104885"/>
                <a:ext cx="31051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Action</a:t>
                </a:r>
                <a:endPara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8365997-859F-D341-85B9-D8C34207F23D}"/>
                </a:ext>
              </a:extLst>
            </p:cNvPr>
            <p:cNvCxnSpPr>
              <a:cxnSpLocks/>
            </p:cNvCxnSpPr>
            <p:nvPr/>
          </p:nvCxnSpPr>
          <p:spPr>
            <a:xfrm>
              <a:off x="8848342" y="9728189"/>
              <a:ext cx="0" cy="689440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60E44CFD-A673-9E47-88D1-BC5BDC764847}"/>
              </a:ext>
            </a:extLst>
          </p:cNvPr>
          <p:cNvSpPr txBox="1"/>
          <p:nvPr/>
        </p:nvSpPr>
        <p:spPr>
          <a:xfrm>
            <a:off x="10319425" y="8840674"/>
            <a:ext cx="3988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AA5BD17-52EE-F642-82B7-61C4A5F53F1E}"/>
              </a:ext>
            </a:extLst>
          </p:cNvPr>
          <p:cNvCxnSpPr>
            <a:cxnSpLocks/>
          </p:cNvCxnSpPr>
          <p:nvPr/>
        </p:nvCxnSpPr>
        <p:spPr>
          <a:xfrm>
            <a:off x="12293819" y="6446628"/>
            <a:ext cx="0" cy="2135562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6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690C56-693F-B44A-929A-B4BD0555CC33}"/>
              </a:ext>
            </a:extLst>
          </p:cNvPr>
          <p:cNvGrpSpPr/>
          <p:nvPr/>
        </p:nvGrpSpPr>
        <p:grpSpPr>
          <a:xfrm>
            <a:off x="1738359" y="4382240"/>
            <a:ext cx="21189687" cy="8323418"/>
            <a:chOff x="2452964" y="4436987"/>
            <a:chExt cx="21189687" cy="832341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90111DA-E149-BF40-9BC4-22F746245E31}"/>
                </a:ext>
              </a:extLst>
            </p:cNvPr>
            <p:cNvGrpSpPr/>
            <p:nvPr/>
          </p:nvGrpSpPr>
          <p:grpSpPr>
            <a:xfrm>
              <a:off x="7177861" y="8079046"/>
              <a:ext cx="2410584" cy="1572056"/>
              <a:chOff x="3009572" y="7316189"/>
              <a:chExt cx="2410584" cy="1572056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8599FB32-D770-A74E-9BDA-E95BF0C6684C}"/>
                  </a:ext>
                </a:extLst>
              </p:cNvPr>
              <p:cNvSpPr/>
              <p:nvPr/>
            </p:nvSpPr>
            <p:spPr>
              <a:xfrm>
                <a:off x="3009572" y="7316189"/>
                <a:ext cx="2410584" cy="157205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BEBA907-352E-5B46-A669-53DD4483969E}"/>
                  </a:ext>
                </a:extLst>
              </p:cNvPr>
              <p:cNvSpPr/>
              <p:nvPr/>
            </p:nvSpPr>
            <p:spPr>
              <a:xfrm flipH="1">
                <a:off x="3071859" y="7840114"/>
                <a:ext cx="2348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Desire</a:t>
                </a:r>
                <a:endParaRPr lang="en-US" sz="4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F4815E-EA07-F84F-BE8F-32F479C14F38}"/>
                </a:ext>
              </a:extLst>
            </p:cNvPr>
            <p:cNvGrpSpPr/>
            <p:nvPr/>
          </p:nvGrpSpPr>
          <p:grpSpPr>
            <a:xfrm>
              <a:off x="2452964" y="11188349"/>
              <a:ext cx="2410584" cy="1572056"/>
              <a:chOff x="3009572" y="7316189"/>
              <a:chExt cx="2410584" cy="1572056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ADF0170A-0A3F-0943-A85E-9CD96A6912F8}"/>
                  </a:ext>
                </a:extLst>
              </p:cNvPr>
              <p:cNvSpPr/>
              <p:nvPr/>
            </p:nvSpPr>
            <p:spPr>
              <a:xfrm>
                <a:off x="3009572" y="7316189"/>
                <a:ext cx="2410584" cy="157205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130F8CF-0BD5-D24E-8071-7B90E5CE2269}"/>
                  </a:ext>
                </a:extLst>
              </p:cNvPr>
              <p:cNvSpPr/>
              <p:nvPr/>
            </p:nvSpPr>
            <p:spPr>
              <a:xfrm flipH="1">
                <a:off x="3071859" y="7840114"/>
                <a:ext cx="2348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Knowledge</a:t>
                </a:r>
                <a:endParaRPr lang="en-US" sz="4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FC9510-01C5-5949-B58B-7ACF9524B43B}"/>
                </a:ext>
              </a:extLst>
            </p:cNvPr>
            <p:cNvGrpSpPr/>
            <p:nvPr/>
          </p:nvGrpSpPr>
          <p:grpSpPr>
            <a:xfrm>
              <a:off x="3522219" y="4436987"/>
              <a:ext cx="5050963" cy="6751362"/>
              <a:chOff x="3522219" y="4436986"/>
              <a:chExt cx="5352231" cy="715405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A290D7F-C06C-B046-AD87-D1D618994C0A}"/>
                  </a:ext>
                </a:extLst>
              </p:cNvPr>
              <p:cNvGrpSpPr/>
              <p:nvPr/>
            </p:nvGrpSpPr>
            <p:grpSpPr>
              <a:xfrm>
                <a:off x="3522219" y="7829051"/>
                <a:ext cx="3105187" cy="2600276"/>
                <a:chOff x="7332226" y="6802077"/>
                <a:chExt cx="3105187" cy="2600276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77CF729-FB18-5E45-8361-36122F362544}"/>
                    </a:ext>
                  </a:extLst>
                </p:cNvPr>
                <p:cNvSpPr/>
                <p:nvPr/>
              </p:nvSpPr>
              <p:spPr>
                <a:xfrm>
                  <a:off x="7584681" y="6802077"/>
                  <a:ext cx="2600278" cy="260027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4F3B93B-A32D-2D4B-BD05-0F8B4EBE08EE}"/>
                    </a:ext>
                  </a:extLst>
                </p:cNvPr>
                <p:cNvSpPr/>
                <p:nvPr/>
              </p:nvSpPr>
              <p:spPr>
                <a:xfrm flipH="1">
                  <a:off x="7332226" y="7836199"/>
                  <a:ext cx="3105187" cy="5544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Desire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DA28603-748C-4E4A-BF88-2CFD6AD8096B}"/>
                  </a:ext>
                </a:extLst>
              </p:cNvPr>
              <p:cNvGrpSpPr/>
              <p:nvPr/>
            </p:nvGrpSpPr>
            <p:grpSpPr>
              <a:xfrm>
                <a:off x="5769263" y="4436986"/>
                <a:ext cx="3105187" cy="2600276"/>
                <a:chOff x="7332226" y="6802077"/>
                <a:chExt cx="3105187" cy="260027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512D0A3-C33E-B44F-842F-01A89FCDAE45}"/>
                    </a:ext>
                  </a:extLst>
                </p:cNvPr>
                <p:cNvSpPr/>
                <p:nvPr/>
              </p:nvSpPr>
              <p:spPr>
                <a:xfrm>
                  <a:off x="7584681" y="6802077"/>
                  <a:ext cx="2600278" cy="260027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AC300FA-9B6D-9D46-93AB-E482CD5EA216}"/>
                    </a:ext>
                  </a:extLst>
                </p:cNvPr>
                <p:cNvSpPr/>
                <p:nvPr/>
              </p:nvSpPr>
              <p:spPr>
                <a:xfrm flipH="1">
                  <a:off x="7332226" y="7779049"/>
                  <a:ext cx="3105187" cy="5544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Awareness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007A898-EE43-D44F-A65D-D64B86887AA9}"/>
                  </a:ext>
                </a:extLst>
              </p:cNvPr>
              <p:cNvGrpSpPr/>
              <p:nvPr/>
            </p:nvGrpSpPr>
            <p:grpSpPr>
              <a:xfrm>
                <a:off x="5970624" y="7022687"/>
                <a:ext cx="2702463" cy="1273590"/>
                <a:chOff x="14453419" y="8673428"/>
                <a:chExt cx="2702463" cy="157971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232A3FA-DAC2-6D44-BE75-06E8E2E55E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53419" y="8673428"/>
                  <a:ext cx="1351232" cy="1458933"/>
                </a:xfrm>
                <a:prstGeom prst="line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CF737D27-8B52-B344-9983-1A8CB80EA6B5}"/>
                    </a:ext>
                  </a:extLst>
                </p:cNvPr>
                <p:cNvCxnSpPr>
                  <a:cxnSpLocks/>
                  <a:endCxn id="96" idx="0"/>
                </p:cNvCxnSpPr>
                <p:nvPr/>
              </p:nvCxnSpPr>
              <p:spPr>
                <a:xfrm>
                  <a:off x="15804651" y="8673428"/>
                  <a:ext cx="1351231" cy="1579710"/>
                </a:xfrm>
                <a:prstGeom prst="line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0D2084C-BC87-D54E-89E8-5BDB14F8B609}"/>
                  </a:ext>
                </a:extLst>
              </p:cNvPr>
              <p:cNvGrpSpPr/>
              <p:nvPr/>
            </p:nvGrpSpPr>
            <p:grpSpPr>
              <a:xfrm>
                <a:off x="3699372" y="10414819"/>
                <a:ext cx="2702463" cy="1176218"/>
                <a:chOff x="14453419" y="8673428"/>
                <a:chExt cx="2702463" cy="1458933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7DE90F8-0D6F-B943-9155-57D2C9ECF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53419" y="8673428"/>
                  <a:ext cx="1351232" cy="1458933"/>
                </a:xfrm>
                <a:prstGeom prst="line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912D34C-AD4B-7345-912C-F4760B8F6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04650" y="8673428"/>
                  <a:ext cx="1351232" cy="1458933"/>
                </a:xfrm>
                <a:prstGeom prst="line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DC53AE7-F223-CE46-A5CE-A7065451C9F4}"/>
                </a:ext>
              </a:extLst>
            </p:cNvPr>
            <p:cNvGrpSpPr/>
            <p:nvPr/>
          </p:nvGrpSpPr>
          <p:grpSpPr>
            <a:xfrm>
              <a:off x="5034454" y="11188349"/>
              <a:ext cx="2410584" cy="1572056"/>
              <a:chOff x="3009572" y="7316189"/>
              <a:chExt cx="2410584" cy="1572056"/>
            </a:xfrm>
          </p:grpSpPr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8F646438-8EDC-4F4F-B35C-6D4F071D5143}"/>
                  </a:ext>
                </a:extLst>
              </p:cNvPr>
              <p:cNvSpPr/>
              <p:nvPr/>
            </p:nvSpPr>
            <p:spPr>
              <a:xfrm>
                <a:off x="3009572" y="7316189"/>
                <a:ext cx="2410584" cy="157205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4BCCDC8-B025-C743-8DC0-9D2D25939606}"/>
                  </a:ext>
                </a:extLst>
              </p:cNvPr>
              <p:cNvSpPr/>
              <p:nvPr/>
            </p:nvSpPr>
            <p:spPr>
              <a:xfrm flipH="1">
                <a:off x="3071859" y="7840114"/>
                <a:ext cx="2348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Knowledge</a:t>
                </a:r>
                <a:endParaRPr lang="en-US" sz="4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91A6F4-973E-FE4B-97D5-E76B2C5D5A83}"/>
                </a:ext>
              </a:extLst>
            </p:cNvPr>
            <p:cNvGrpSpPr/>
            <p:nvPr/>
          </p:nvGrpSpPr>
          <p:grpSpPr>
            <a:xfrm>
              <a:off x="10935513" y="5722761"/>
              <a:ext cx="12707138" cy="6305761"/>
              <a:chOff x="9217549" y="5454547"/>
              <a:chExt cx="12707138" cy="6305761"/>
            </a:xfrm>
          </p:grpSpPr>
          <p:sp>
            <p:nvSpPr>
              <p:cNvPr id="114" name="Rectangle: Rounded Corners 11">
                <a:extLst>
                  <a:ext uri="{FF2B5EF4-FFF2-40B4-BE49-F238E27FC236}">
                    <a16:creationId xmlns:a16="http://schemas.microsoft.com/office/drawing/2014/main" id="{024366F3-E711-124F-91E8-A17864D52CD8}"/>
                  </a:ext>
                </a:extLst>
              </p:cNvPr>
              <p:cNvSpPr/>
              <p:nvPr/>
            </p:nvSpPr>
            <p:spPr>
              <a:xfrm>
                <a:off x="9217549" y="5454547"/>
                <a:ext cx="5889647" cy="16222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: Rounded Corners 25">
                <a:extLst>
                  <a:ext uri="{FF2B5EF4-FFF2-40B4-BE49-F238E27FC236}">
                    <a16:creationId xmlns:a16="http://schemas.microsoft.com/office/drawing/2014/main" id="{5AB2B42D-D832-B34D-BDF2-516C2205C896}"/>
                  </a:ext>
                </a:extLst>
              </p:cNvPr>
              <p:cNvSpPr/>
              <p:nvPr/>
            </p:nvSpPr>
            <p:spPr>
              <a:xfrm>
                <a:off x="9217549" y="7796311"/>
                <a:ext cx="5889647" cy="16222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: Rounded Corners 26">
                <a:extLst>
                  <a:ext uri="{FF2B5EF4-FFF2-40B4-BE49-F238E27FC236}">
                    <a16:creationId xmlns:a16="http://schemas.microsoft.com/office/drawing/2014/main" id="{D7E1A0E2-10F7-014D-B727-EA497AB54192}"/>
                  </a:ext>
                </a:extLst>
              </p:cNvPr>
              <p:cNvSpPr/>
              <p:nvPr/>
            </p:nvSpPr>
            <p:spPr>
              <a:xfrm>
                <a:off x="9217549" y="10138076"/>
                <a:ext cx="5889647" cy="16222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CA595FB-6602-484C-8861-DEEC97E9BEAF}"/>
                  </a:ext>
                </a:extLst>
              </p:cNvPr>
              <p:cNvSpPr/>
              <p:nvPr/>
            </p:nvSpPr>
            <p:spPr>
              <a:xfrm>
                <a:off x="13575495" y="5600131"/>
                <a:ext cx="1331064" cy="13310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84D577-65A2-AE40-ADCA-1F60C3CFC700}"/>
                  </a:ext>
                </a:extLst>
              </p:cNvPr>
              <p:cNvSpPr/>
              <p:nvPr/>
            </p:nvSpPr>
            <p:spPr>
              <a:xfrm>
                <a:off x="13575495" y="7941894"/>
                <a:ext cx="1331064" cy="13310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9DB5EDC-5AFC-344D-A03D-1FF75BCD74D5}"/>
                  </a:ext>
                </a:extLst>
              </p:cNvPr>
              <p:cNvSpPr/>
              <p:nvPr/>
            </p:nvSpPr>
            <p:spPr>
              <a:xfrm>
                <a:off x="13575495" y="10283660"/>
                <a:ext cx="1331064" cy="133106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5F0F5118-4FEC-3343-9196-CA4F03E5A98C}"/>
                  </a:ext>
                </a:extLst>
              </p:cNvPr>
              <p:cNvSpPr/>
              <p:nvPr/>
            </p:nvSpPr>
            <p:spPr>
              <a:xfrm>
                <a:off x="15450791" y="5829813"/>
                <a:ext cx="647389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121" name="CuadroTexto 395">
                <a:extLst>
                  <a:ext uri="{FF2B5EF4-FFF2-40B4-BE49-F238E27FC236}">
                    <a16:creationId xmlns:a16="http://schemas.microsoft.com/office/drawing/2014/main" id="{91A74927-697D-9C40-BE55-E6DEEB9F3084}"/>
                  </a:ext>
                </a:extLst>
              </p:cNvPr>
              <p:cNvSpPr txBox="1"/>
              <p:nvPr/>
            </p:nvSpPr>
            <p:spPr>
              <a:xfrm>
                <a:off x="9708032" y="5948083"/>
                <a:ext cx="3274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Awareness</a:t>
                </a:r>
              </a:p>
            </p:txBody>
          </p:sp>
          <p:sp>
            <p:nvSpPr>
              <p:cNvPr id="122" name="CuadroTexto 395">
                <a:extLst>
                  <a:ext uri="{FF2B5EF4-FFF2-40B4-BE49-F238E27FC236}">
                    <a16:creationId xmlns:a16="http://schemas.microsoft.com/office/drawing/2014/main" id="{D68F2F44-1F94-B04E-9261-614D99A0D6A3}"/>
                  </a:ext>
                </a:extLst>
              </p:cNvPr>
              <p:cNvSpPr txBox="1"/>
              <p:nvPr/>
            </p:nvSpPr>
            <p:spPr>
              <a:xfrm>
                <a:off x="9708032" y="8287475"/>
                <a:ext cx="3274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Desire</a:t>
                </a:r>
              </a:p>
            </p:txBody>
          </p:sp>
          <p:sp>
            <p:nvSpPr>
              <p:cNvPr id="123" name="CuadroTexto 395">
                <a:extLst>
                  <a:ext uri="{FF2B5EF4-FFF2-40B4-BE49-F238E27FC236}">
                    <a16:creationId xmlns:a16="http://schemas.microsoft.com/office/drawing/2014/main" id="{E3ADBE3E-6675-F644-829E-13FA57E86F1A}"/>
                  </a:ext>
                </a:extLst>
              </p:cNvPr>
              <p:cNvSpPr txBox="1"/>
              <p:nvPr/>
            </p:nvSpPr>
            <p:spPr>
              <a:xfrm>
                <a:off x="9708032" y="10629240"/>
                <a:ext cx="3274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Knowledge</a:t>
                </a:r>
              </a:p>
            </p:txBody>
          </p:sp>
          <p:sp>
            <p:nvSpPr>
              <p:cNvPr id="124" name="Rectangle 56">
                <a:extLst>
                  <a:ext uri="{FF2B5EF4-FFF2-40B4-BE49-F238E27FC236}">
                    <a16:creationId xmlns:a16="http://schemas.microsoft.com/office/drawing/2014/main" id="{0B4B40F8-798E-3347-8BFA-30B2CB5D438E}"/>
                  </a:ext>
                </a:extLst>
              </p:cNvPr>
              <p:cNvSpPr/>
              <p:nvPr/>
            </p:nvSpPr>
            <p:spPr>
              <a:xfrm>
                <a:off x="15450791" y="8169204"/>
                <a:ext cx="647389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125" name="Rectangle 56">
                <a:extLst>
                  <a:ext uri="{FF2B5EF4-FFF2-40B4-BE49-F238E27FC236}">
                    <a16:creationId xmlns:a16="http://schemas.microsoft.com/office/drawing/2014/main" id="{E1EC47CE-629B-D949-8EEC-8DDBBCD08E04}"/>
                  </a:ext>
                </a:extLst>
              </p:cNvPr>
              <p:cNvSpPr/>
              <p:nvPr/>
            </p:nvSpPr>
            <p:spPr>
              <a:xfrm>
                <a:off x="15450791" y="10508595"/>
                <a:ext cx="647389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471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6ED5CBA-1CCC-D74E-AC58-2853CDCD16FA}"/>
              </a:ext>
            </a:extLst>
          </p:cNvPr>
          <p:cNvGrpSpPr/>
          <p:nvPr/>
        </p:nvGrpSpPr>
        <p:grpSpPr>
          <a:xfrm>
            <a:off x="17960136" y="10974727"/>
            <a:ext cx="3828484" cy="1627643"/>
            <a:chOff x="4094132" y="8112678"/>
            <a:chExt cx="3828484" cy="162764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61D8CC7-3032-0C4B-9389-99A226C5EE8E}"/>
                </a:ext>
              </a:extLst>
            </p:cNvPr>
            <p:cNvSpPr/>
            <p:nvPr/>
          </p:nvSpPr>
          <p:spPr>
            <a:xfrm rot="10800000">
              <a:off x="4094132" y="8112678"/>
              <a:ext cx="3828484" cy="16276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21F031-8EE9-EF4D-9F02-6E597034B222}"/>
                </a:ext>
              </a:extLst>
            </p:cNvPr>
            <p:cNvSpPr/>
            <p:nvPr/>
          </p:nvSpPr>
          <p:spPr>
            <a:xfrm flipH="1">
              <a:off x="4447909" y="8648211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CF7C01-38BF-B740-8111-31EE17FB2A59}"/>
              </a:ext>
            </a:extLst>
          </p:cNvPr>
          <p:cNvGrpSpPr/>
          <p:nvPr/>
        </p:nvGrpSpPr>
        <p:grpSpPr>
          <a:xfrm>
            <a:off x="13034290" y="10974727"/>
            <a:ext cx="3828484" cy="1627643"/>
            <a:chOff x="4094132" y="8112678"/>
            <a:chExt cx="3828484" cy="162764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F66D86-9A14-E548-AAA3-914B11317A07}"/>
                </a:ext>
              </a:extLst>
            </p:cNvPr>
            <p:cNvSpPr/>
            <p:nvPr/>
          </p:nvSpPr>
          <p:spPr>
            <a:xfrm rot="10800000">
              <a:off x="4094132" y="8112678"/>
              <a:ext cx="3828484" cy="16276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33E2EA3-4C5E-0D4A-8BB7-ABD0FF6A141E}"/>
                </a:ext>
              </a:extLst>
            </p:cNvPr>
            <p:cNvSpPr/>
            <p:nvPr/>
          </p:nvSpPr>
          <p:spPr>
            <a:xfrm flipH="1">
              <a:off x="4447909" y="8648211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EFA393-4B42-D345-9EFC-79E1AFF05185}"/>
              </a:ext>
            </a:extLst>
          </p:cNvPr>
          <p:cNvGrpSpPr/>
          <p:nvPr/>
        </p:nvGrpSpPr>
        <p:grpSpPr>
          <a:xfrm>
            <a:off x="7514875" y="10974727"/>
            <a:ext cx="3828484" cy="1627643"/>
            <a:chOff x="4094132" y="8112678"/>
            <a:chExt cx="3828484" cy="162764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4C21674-E9C2-B44D-9A42-8832759EFD72}"/>
                </a:ext>
              </a:extLst>
            </p:cNvPr>
            <p:cNvSpPr/>
            <p:nvPr/>
          </p:nvSpPr>
          <p:spPr>
            <a:xfrm rot="10800000">
              <a:off x="4094132" y="8112678"/>
              <a:ext cx="3828484" cy="16276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7133A2-C9D9-C84C-B812-F6E32E79EC0A}"/>
                </a:ext>
              </a:extLst>
            </p:cNvPr>
            <p:cNvSpPr/>
            <p:nvPr/>
          </p:nvSpPr>
          <p:spPr>
            <a:xfrm flipH="1">
              <a:off x="4447909" y="8648211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AD7C96-5B9E-6D47-A2AE-F4E1018929E9}"/>
              </a:ext>
            </a:extLst>
          </p:cNvPr>
          <p:cNvGrpSpPr/>
          <p:nvPr/>
        </p:nvGrpSpPr>
        <p:grpSpPr>
          <a:xfrm>
            <a:off x="2589029" y="10974727"/>
            <a:ext cx="3828484" cy="1627643"/>
            <a:chOff x="4094132" y="8112678"/>
            <a:chExt cx="3828484" cy="162764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48CFF0B-F111-2D48-8222-168D9DD3C398}"/>
                </a:ext>
              </a:extLst>
            </p:cNvPr>
            <p:cNvSpPr/>
            <p:nvPr/>
          </p:nvSpPr>
          <p:spPr>
            <a:xfrm rot="10800000">
              <a:off x="4094132" y="8112678"/>
              <a:ext cx="3828484" cy="16276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78DE80B-1597-324C-BD1C-E862005D2E50}"/>
                </a:ext>
              </a:extLst>
            </p:cNvPr>
            <p:cNvSpPr/>
            <p:nvPr/>
          </p:nvSpPr>
          <p:spPr>
            <a:xfrm flipH="1">
              <a:off x="4447909" y="8648211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C507BC-42A4-3946-A9E3-B41677AFC64E}"/>
              </a:ext>
            </a:extLst>
          </p:cNvPr>
          <p:cNvGrpSpPr/>
          <p:nvPr/>
        </p:nvGrpSpPr>
        <p:grpSpPr>
          <a:xfrm>
            <a:off x="4477176" y="8750575"/>
            <a:ext cx="4962465" cy="2224152"/>
            <a:chOff x="4448409" y="8360384"/>
            <a:chExt cx="4962465" cy="228470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082A5C-0D62-7B47-8568-4C05745E9B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8409" y="8360384"/>
              <a:ext cx="14890" cy="228470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6FB9B52-63FF-F344-8354-40F3595E3F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5984" y="8360384"/>
              <a:ext cx="14890" cy="228470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82B8A1E-F304-0741-BEFA-F467633B0F70}"/>
              </a:ext>
            </a:extLst>
          </p:cNvPr>
          <p:cNvGrpSpPr/>
          <p:nvPr/>
        </p:nvGrpSpPr>
        <p:grpSpPr>
          <a:xfrm>
            <a:off x="14927127" y="8750575"/>
            <a:ext cx="4938582" cy="2224152"/>
            <a:chOff x="4455637" y="8360384"/>
            <a:chExt cx="4938582" cy="228470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1B59EC-ACC9-1D47-BCBA-C6A41DF5AF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637" y="8360384"/>
              <a:ext cx="14890" cy="228470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FAAC201-E200-9148-85D2-23EE263BA2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9329" y="8360384"/>
              <a:ext cx="14890" cy="228470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098674" y="1022190"/>
            <a:ext cx="14180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CD5054EC-4B09-B340-92F7-393976DE119F}"/>
              </a:ext>
            </a:extLst>
          </p:cNvPr>
          <p:cNvSpPr/>
          <p:nvPr/>
        </p:nvSpPr>
        <p:spPr>
          <a:xfrm>
            <a:off x="6927887" y="4789130"/>
            <a:ext cx="10503994" cy="167114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98F5C8-2204-534D-8498-D0F7CA25397C}"/>
              </a:ext>
            </a:extLst>
          </p:cNvPr>
          <p:cNvSpPr/>
          <p:nvPr/>
        </p:nvSpPr>
        <p:spPr>
          <a:xfrm flipH="1">
            <a:off x="10627290" y="5332314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9B7976-4082-744C-A6EB-63B442AB9C5E}"/>
              </a:ext>
            </a:extLst>
          </p:cNvPr>
          <p:cNvGrpSpPr/>
          <p:nvPr/>
        </p:nvGrpSpPr>
        <p:grpSpPr>
          <a:xfrm>
            <a:off x="4460807" y="7915004"/>
            <a:ext cx="4995589" cy="1671145"/>
            <a:chOff x="4488409" y="7585365"/>
            <a:chExt cx="4995589" cy="1671145"/>
          </a:xfrm>
        </p:grpSpPr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460B5964-5CF9-5F4E-ABF9-9C6B29FDAA13}"/>
                </a:ext>
              </a:extLst>
            </p:cNvPr>
            <p:cNvSpPr/>
            <p:nvPr/>
          </p:nvSpPr>
          <p:spPr>
            <a:xfrm>
              <a:off x="4488409" y="7585365"/>
              <a:ext cx="4995589" cy="167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0FA439-6C76-254E-8A61-6D5986599FB9}"/>
                </a:ext>
              </a:extLst>
            </p:cNvPr>
            <p:cNvSpPr/>
            <p:nvPr/>
          </p:nvSpPr>
          <p:spPr>
            <a:xfrm flipH="1">
              <a:off x="5433609" y="8128549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57D12A-3FF1-AE42-9844-D628C36C37AD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6943712" y="5630300"/>
            <a:ext cx="14890" cy="2284704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62629AB-6601-1C40-A2D4-38E2B322FA33}"/>
              </a:ext>
            </a:extLst>
          </p:cNvPr>
          <p:cNvGrpSpPr/>
          <p:nvPr/>
        </p:nvGrpSpPr>
        <p:grpSpPr>
          <a:xfrm>
            <a:off x="14903370" y="7915004"/>
            <a:ext cx="4995589" cy="1671145"/>
            <a:chOff x="4488409" y="7585365"/>
            <a:chExt cx="4995589" cy="1671145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F986AB87-3DD9-EC48-A637-4EB69BB6B208}"/>
                </a:ext>
              </a:extLst>
            </p:cNvPr>
            <p:cNvSpPr/>
            <p:nvPr/>
          </p:nvSpPr>
          <p:spPr>
            <a:xfrm>
              <a:off x="4488409" y="7585365"/>
              <a:ext cx="4995589" cy="167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AAE2688-B640-354B-9356-82E3381B24A1}"/>
                </a:ext>
              </a:extLst>
            </p:cNvPr>
            <p:cNvSpPr/>
            <p:nvPr/>
          </p:nvSpPr>
          <p:spPr>
            <a:xfrm flipH="1">
              <a:off x="5433609" y="8128549"/>
              <a:ext cx="3105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  <a:endPara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75F4B5-5208-474D-B857-86EF3939B458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17386275" y="5630300"/>
            <a:ext cx="14890" cy="2284704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407885D-9E5F-9343-9048-D3EFA48C0370}"/>
              </a:ext>
            </a:extLst>
          </p:cNvPr>
          <p:cNvSpPr txBox="1"/>
          <p:nvPr/>
        </p:nvSpPr>
        <p:spPr>
          <a:xfrm>
            <a:off x="9836663" y="7365580"/>
            <a:ext cx="4879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261832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7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2FBFBF"/>
      </a:accent1>
      <a:accent2>
        <a:srgbClr val="00AAFE"/>
      </a:accent2>
      <a:accent3>
        <a:srgbClr val="8E7EE5"/>
      </a:accent3>
      <a:accent4>
        <a:srgbClr val="3DCB3C"/>
      </a:accent4>
      <a:accent5>
        <a:srgbClr val="97AAB3"/>
      </a:accent5>
      <a:accent6>
        <a:srgbClr val="2F6A99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129481</TotalTime>
  <Words>1363</Words>
  <Application>Microsoft Macintosh PowerPoint</Application>
  <PresentationFormat>Custom</PresentationFormat>
  <Paragraphs>291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20858</cp:revision>
  <dcterms:created xsi:type="dcterms:W3CDTF">2014-11-12T21:47:38Z</dcterms:created>
  <dcterms:modified xsi:type="dcterms:W3CDTF">2020-11-09T06:02:36Z</dcterms:modified>
  <cp:category/>
</cp:coreProperties>
</file>