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9" r:id="rId2"/>
    <p:sldId id="4420" r:id="rId3"/>
    <p:sldId id="4421" r:id="rId4"/>
    <p:sldId id="4422" r:id="rId5"/>
    <p:sldId id="4423" r:id="rId6"/>
    <p:sldId id="4424" r:id="rId7"/>
    <p:sldId id="4425" r:id="rId8"/>
    <p:sldId id="4426" r:id="rId9"/>
    <p:sldId id="4428" r:id="rId10"/>
    <p:sldId id="4427" r:id="rId11"/>
    <p:sldId id="4429" r:id="rId12"/>
    <p:sldId id="4430" r:id="rId13"/>
    <p:sldId id="4431" r:id="rId14"/>
    <p:sldId id="4432" r:id="rId15"/>
    <p:sldId id="4433" r:id="rId16"/>
    <p:sldId id="4434" r:id="rId17"/>
    <p:sldId id="4435" r:id="rId18"/>
    <p:sldId id="4436" r:id="rId19"/>
    <p:sldId id="4438" r:id="rId20"/>
    <p:sldId id="443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F2600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3" autoAdjust="0"/>
    <p:restoredTop sz="95964" autoAdjust="0"/>
  </p:normalViewPr>
  <p:slideViewPr>
    <p:cSldViewPr snapToGrid="0" snapToObjects="1">
      <p:cViewPr varScale="1">
        <p:scale>
          <a:sx n="44" d="100"/>
          <a:sy n="44" d="100"/>
        </p:scale>
        <p:origin x="288" y="71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4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3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BB37059D-84D7-3446-B837-EF71A9D52F53}"/>
              </a:ext>
            </a:extLst>
          </p:cNvPr>
          <p:cNvSpPr/>
          <p:nvPr/>
        </p:nvSpPr>
        <p:spPr>
          <a:xfrm flipH="1">
            <a:off x="4406023" y="7762492"/>
            <a:ext cx="3939499" cy="2268540"/>
          </a:xfrm>
          <a:custGeom>
            <a:avLst/>
            <a:gdLst>
              <a:gd name="connsiteX0" fmla="*/ 3916704 w 3939499"/>
              <a:gd name="connsiteY0" fmla="*/ 0 h 2268540"/>
              <a:gd name="connsiteX1" fmla="*/ 23836 w 3939499"/>
              <a:gd name="connsiteY1" fmla="*/ 0 h 2268540"/>
              <a:gd name="connsiteX2" fmla="*/ 18147 w 3939499"/>
              <a:gd name="connsiteY2" fmla="*/ 30593 h 2268540"/>
              <a:gd name="connsiteX3" fmla="*/ 656557 w 3939499"/>
              <a:gd name="connsiteY3" fmla="*/ 1766792 h 2268540"/>
              <a:gd name="connsiteX4" fmla="*/ 656324 w 3939499"/>
              <a:gd name="connsiteY4" fmla="*/ 1766780 h 2268540"/>
              <a:gd name="connsiteX5" fmla="*/ 656570 w 3939499"/>
              <a:gd name="connsiteY5" fmla="*/ 1767013 h 2268540"/>
              <a:gd name="connsiteX6" fmla="*/ 3437869 w 3939499"/>
              <a:gd name="connsiteY6" fmla="*/ 1611868 h 2268540"/>
              <a:gd name="connsiteX7" fmla="*/ 3916931 w 3939499"/>
              <a:gd name="connsiteY7" fmla="*/ 1125 h 2268540"/>
              <a:gd name="connsiteX8" fmla="*/ 3916704 w 3939499"/>
              <a:gd name="connsiteY8" fmla="*/ 0 h 226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499" h="2268540">
                <a:moveTo>
                  <a:pt x="3916704" y="0"/>
                </a:moveTo>
                <a:lnTo>
                  <a:pt x="23836" y="0"/>
                </a:lnTo>
                <a:lnTo>
                  <a:pt x="18147" y="30593"/>
                </a:lnTo>
                <a:cubicBezTo>
                  <a:pt x="-67334" y="657107"/>
                  <a:pt x="149794" y="1313508"/>
                  <a:pt x="656557" y="1766792"/>
                </a:cubicBezTo>
                <a:lnTo>
                  <a:pt x="656324" y="1766780"/>
                </a:lnTo>
                <a:cubicBezTo>
                  <a:pt x="656398" y="1766853"/>
                  <a:pt x="656484" y="1766927"/>
                  <a:pt x="656570" y="1767013"/>
                </a:cubicBezTo>
                <a:cubicBezTo>
                  <a:pt x="1467441" y="2492204"/>
                  <a:pt x="2712666" y="2422740"/>
                  <a:pt x="3437869" y="1611868"/>
                </a:cubicBezTo>
                <a:cubicBezTo>
                  <a:pt x="3845825" y="1155787"/>
                  <a:pt x="4002357" y="562252"/>
                  <a:pt x="3916931" y="1125"/>
                </a:cubicBezTo>
                <a:lnTo>
                  <a:pt x="3916704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16068D3-F3D3-9944-A5B4-6604B0F20479}"/>
              </a:ext>
            </a:extLst>
          </p:cNvPr>
          <p:cNvSpPr/>
          <p:nvPr/>
        </p:nvSpPr>
        <p:spPr>
          <a:xfrm flipH="1">
            <a:off x="4431670" y="6091419"/>
            <a:ext cx="3887384" cy="1656918"/>
          </a:xfrm>
          <a:custGeom>
            <a:avLst/>
            <a:gdLst>
              <a:gd name="connsiteX0" fmla="*/ 2022751 w 3887384"/>
              <a:gd name="connsiteY0" fmla="*/ 1568 h 1656918"/>
              <a:gd name="connsiteX1" fmla="*/ 475167 w 3887384"/>
              <a:gd name="connsiteY1" fmla="*/ 656551 h 1656918"/>
              <a:gd name="connsiteX2" fmla="*/ 26416 w 3887384"/>
              <a:gd name="connsiteY2" fmla="*/ 1514841 h 1656918"/>
              <a:gd name="connsiteX3" fmla="*/ 0 w 3887384"/>
              <a:gd name="connsiteY3" fmla="*/ 1656918 h 1656918"/>
              <a:gd name="connsiteX4" fmla="*/ 3887384 w 3887384"/>
              <a:gd name="connsiteY4" fmla="*/ 1656918 h 1656918"/>
              <a:gd name="connsiteX5" fmla="*/ 3853040 w 3887384"/>
              <a:gd name="connsiteY5" fmla="*/ 1486588 h 1656918"/>
              <a:gd name="connsiteX6" fmla="*/ 3256479 w 3887384"/>
              <a:gd name="connsiteY6" fmla="*/ 501640 h 1656918"/>
              <a:gd name="connsiteX7" fmla="*/ 2022751 w 3887384"/>
              <a:gd name="connsiteY7" fmla="*/ 1568 h 165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84" h="1656918">
                <a:moveTo>
                  <a:pt x="2022751" y="1568"/>
                </a:moveTo>
                <a:cubicBezTo>
                  <a:pt x="1455609" y="-21012"/>
                  <a:pt x="883129" y="200471"/>
                  <a:pt x="475167" y="656551"/>
                </a:cubicBezTo>
                <a:cubicBezTo>
                  <a:pt x="248526" y="909933"/>
                  <a:pt x="99483" y="1205739"/>
                  <a:pt x="26416" y="1514841"/>
                </a:cubicBezTo>
                <a:lnTo>
                  <a:pt x="0" y="1656918"/>
                </a:lnTo>
                <a:lnTo>
                  <a:pt x="3887384" y="1656918"/>
                </a:lnTo>
                <a:lnTo>
                  <a:pt x="3853040" y="1486588"/>
                </a:lnTo>
                <a:cubicBezTo>
                  <a:pt x="3760321" y="1118703"/>
                  <a:pt x="3560533" y="773610"/>
                  <a:pt x="3256479" y="501640"/>
                </a:cubicBezTo>
                <a:cubicBezTo>
                  <a:pt x="2901745" y="184337"/>
                  <a:pt x="2463863" y="19131"/>
                  <a:pt x="2022751" y="156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BC33D0-BCC6-FF45-94A7-D3360009AE33}"/>
              </a:ext>
            </a:extLst>
          </p:cNvPr>
          <p:cNvGrpSpPr/>
          <p:nvPr/>
        </p:nvGrpSpPr>
        <p:grpSpPr>
          <a:xfrm>
            <a:off x="1875920" y="6927722"/>
            <a:ext cx="8912478" cy="2560494"/>
            <a:chOff x="3589741" y="7127631"/>
            <a:chExt cx="5484836" cy="157575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5D59F78-D759-C849-89D5-CA1EDD10C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41" y="7127631"/>
              <a:ext cx="1371209" cy="1575756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378A1EB-9CE8-A744-80A5-70762C25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50" y="7127631"/>
              <a:ext cx="1371209" cy="1575756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C5DDBC9-6482-8B49-89CE-AA1C4DDC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159" y="7127631"/>
              <a:ext cx="1371209" cy="1575756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2BD808A-E0AB-E745-869E-85CC2D764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68" y="7127631"/>
              <a:ext cx="1371209" cy="1575756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EBF1E26E-52EC-C246-88A9-778793AC709A}"/>
              </a:ext>
            </a:extLst>
          </p:cNvPr>
          <p:cNvSpPr/>
          <p:nvPr/>
        </p:nvSpPr>
        <p:spPr>
          <a:xfrm flipH="1">
            <a:off x="2060859" y="5681745"/>
            <a:ext cx="6694710" cy="6084082"/>
          </a:xfrm>
          <a:custGeom>
            <a:avLst/>
            <a:gdLst>
              <a:gd name="connsiteX0" fmla="*/ 2459266 w 6694710"/>
              <a:gd name="connsiteY0" fmla="*/ 411242 h 6084082"/>
              <a:gd name="connsiteX1" fmla="*/ 3692994 w 6694710"/>
              <a:gd name="connsiteY1" fmla="*/ 911314 h 6084082"/>
              <a:gd name="connsiteX2" fmla="*/ 4289555 w 6694710"/>
              <a:gd name="connsiteY2" fmla="*/ 1896262 h 6084082"/>
              <a:gd name="connsiteX3" fmla="*/ 4323899 w 6694710"/>
              <a:gd name="connsiteY3" fmla="*/ 2066592 h 6084082"/>
              <a:gd name="connsiteX4" fmla="*/ 4323898 w 6694710"/>
              <a:gd name="connsiteY4" fmla="*/ 2066592 h 6084082"/>
              <a:gd name="connsiteX5" fmla="*/ 4326751 w 6694710"/>
              <a:gd name="connsiteY5" fmla="*/ 2080746 h 6084082"/>
              <a:gd name="connsiteX6" fmla="*/ 4326978 w 6694710"/>
              <a:gd name="connsiteY6" fmla="*/ 2081871 h 6084082"/>
              <a:gd name="connsiteX7" fmla="*/ 3847916 w 6694710"/>
              <a:gd name="connsiteY7" fmla="*/ 3692614 h 6084082"/>
              <a:gd name="connsiteX8" fmla="*/ 1066617 w 6694710"/>
              <a:gd name="connsiteY8" fmla="*/ 3847759 h 6084082"/>
              <a:gd name="connsiteX9" fmla="*/ 1066371 w 6694710"/>
              <a:gd name="connsiteY9" fmla="*/ 3847526 h 6084082"/>
              <a:gd name="connsiteX10" fmla="*/ 1066604 w 6694710"/>
              <a:gd name="connsiteY10" fmla="*/ 3847538 h 6084082"/>
              <a:gd name="connsiteX11" fmla="*/ 428194 w 6694710"/>
              <a:gd name="connsiteY11" fmla="*/ 2111339 h 6084082"/>
              <a:gd name="connsiteX12" fmla="*/ 433883 w 6694710"/>
              <a:gd name="connsiteY12" fmla="*/ 2080746 h 6084082"/>
              <a:gd name="connsiteX13" fmla="*/ 433884 w 6694710"/>
              <a:gd name="connsiteY13" fmla="*/ 2080746 h 6084082"/>
              <a:gd name="connsiteX14" fmla="*/ 436515 w 6694710"/>
              <a:gd name="connsiteY14" fmla="*/ 2066592 h 6084082"/>
              <a:gd name="connsiteX15" fmla="*/ 462931 w 6694710"/>
              <a:gd name="connsiteY15" fmla="*/ 1924515 h 6084082"/>
              <a:gd name="connsiteX16" fmla="*/ 911682 w 6694710"/>
              <a:gd name="connsiteY16" fmla="*/ 1066225 h 6084082"/>
              <a:gd name="connsiteX17" fmla="*/ 2459266 w 6694710"/>
              <a:gd name="connsiteY17" fmla="*/ 411242 h 6084082"/>
              <a:gd name="connsiteX18" fmla="*/ 2475571 w 6694710"/>
              <a:gd name="connsiteY18" fmla="*/ 1896 h 6084082"/>
              <a:gd name="connsiteX19" fmla="*/ 606038 w 6694710"/>
              <a:gd name="connsiteY19" fmla="*/ 793182 h 6084082"/>
              <a:gd name="connsiteX20" fmla="*/ 21930 w 6694710"/>
              <a:gd name="connsiteY20" fmla="*/ 2055779 h 6084082"/>
              <a:gd name="connsiteX21" fmla="*/ 20979 w 6694710"/>
              <a:gd name="connsiteY21" fmla="*/ 2066592 h 6084082"/>
              <a:gd name="connsiteX22" fmla="*/ 19735 w 6694710"/>
              <a:gd name="connsiteY22" fmla="*/ 2080746 h 6084082"/>
              <a:gd name="connsiteX23" fmla="*/ 19734 w 6694710"/>
              <a:gd name="connsiteY23" fmla="*/ 2080746 h 6084082"/>
              <a:gd name="connsiteX24" fmla="*/ 1895 w 6694710"/>
              <a:gd name="connsiteY24" fmla="*/ 2283640 h 6084082"/>
              <a:gd name="connsiteX25" fmla="*/ 793181 w 6694710"/>
              <a:gd name="connsiteY25" fmla="*/ 4153194 h 6084082"/>
              <a:gd name="connsiteX26" fmla="*/ 1172962 w 6694710"/>
              <a:gd name="connsiteY26" fmla="*/ 4431028 h 6084082"/>
              <a:gd name="connsiteX27" fmla="*/ 1224451 w 6694710"/>
              <a:gd name="connsiteY27" fmla="*/ 4458099 h 6084082"/>
              <a:gd name="connsiteX28" fmla="*/ 1224452 w 6694710"/>
              <a:gd name="connsiteY28" fmla="*/ 4458099 h 6084082"/>
              <a:gd name="connsiteX29" fmla="*/ 1376480 w 6694710"/>
              <a:gd name="connsiteY29" fmla="*/ 4538031 h 6084082"/>
              <a:gd name="connsiteX30" fmla="*/ 3537698 w 6694710"/>
              <a:gd name="connsiteY30" fmla="*/ 4458791 h 6084082"/>
              <a:gd name="connsiteX31" fmla="*/ 3538810 w 6694710"/>
              <a:gd name="connsiteY31" fmla="*/ 4458099 h 6084082"/>
              <a:gd name="connsiteX32" fmla="*/ 3538809 w 6694710"/>
              <a:gd name="connsiteY32" fmla="*/ 4458099 h 6084082"/>
              <a:gd name="connsiteX33" fmla="*/ 3731940 w 6694710"/>
              <a:gd name="connsiteY33" fmla="*/ 4337872 h 6084082"/>
              <a:gd name="connsiteX34" fmla="*/ 4088116 w 6694710"/>
              <a:gd name="connsiteY34" fmla="*/ 4035540 h 6084082"/>
              <a:gd name="connsiteX35" fmla="*/ 4173047 w 6694710"/>
              <a:gd name="connsiteY35" fmla="*/ 4111525 h 6084082"/>
              <a:gd name="connsiteX36" fmla="*/ 4131501 w 6694710"/>
              <a:gd name="connsiteY36" fmla="*/ 4157974 h 6084082"/>
              <a:gd name="connsiteX37" fmla="*/ 4188980 w 6694710"/>
              <a:gd name="connsiteY37" fmla="*/ 4209324 h 6084082"/>
              <a:gd name="connsiteX38" fmla="*/ 4221947 w 6694710"/>
              <a:gd name="connsiteY38" fmla="*/ 4337274 h 6084082"/>
              <a:gd name="connsiteX39" fmla="*/ 4357051 w 6694710"/>
              <a:gd name="connsiteY39" fmla="*/ 4458099 h 6084082"/>
              <a:gd name="connsiteX40" fmla="*/ 4357052 w 6694710"/>
              <a:gd name="connsiteY40" fmla="*/ 4458099 h 6084082"/>
              <a:gd name="connsiteX41" fmla="*/ 6099393 w 6694710"/>
              <a:gd name="connsiteY41" fmla="*/ 6016301 h 6084082"/>
              <a:gd name="connsiteX42" fmla="*/ 6462650 w 6694710"/>
              <a:gd name="connsiteY42" fmla="*/ 6001225 h 6084082"/>
              <a:gd name="connsiteX43" fmla="*/ 6631533 w 6694710"/>
              <a:gd name="connsiteY43" fmla="*/ 5812366 h 6084082"/>
              <a:gd name="connsiteX44" fmla="*/ 6606163 w 6694710"/>
              <a:gd name="connsiteY44" fmla="*/ 5449966 h 6084082"/>
              <a:gd name="connsiteX45" fmla="*/ 4728719 w 6694710"/>
              <a:gd name="connsiteY45" fmla="*/ 3770940 h 6084082"/>
              <a:gd name="connsiteX46" fmla="*/ 4657499 w 6694710"/>
              <a:gd name="connsiteY46" fmla="*/ 3733637 h 6084082"/>
              <a:gd name="connsiteX47" fmla="*/ 4651529 w 6694710"/>
              <a:gd name="connsiteY47" fmla="*/ 3734319 h 6084082"/>
              <a:gd name="connsiteX48" fmla="*/ 4651529 w 6694710"/>
              <a:gd name="connsiteY48" fmla="*/ 4458099 h 6084082"/>
              <a:gd name="connsiteX49" fmla="*/ 4651528 w 6694710"/>
              <a:gd name="connsiteY49" fmla="*/ 4458099 h 6084082"/>
              <a:gd name="connsiteX50" fmla="*/ 4651528 w 6694710"/>
              <a:gd name="connsiteY50" fmla="*/ 3734319 h 6084082"/>
              <a:gd name="connsiteX51" fmla="*/ 4626811 w 6694710"/>
              <a:gd name="connsiteY51" fmla="*/ 3737143 h 6084082"/>
              <a:gd name="connsiteX52" fmla="*/ 4597951 w 6694710"/>
              <a:gd name="connsiteY52" fmla="*/ 3752311 h 6084082"/>
              <a:gd name="connsiteX53" fmla="*/ 4540472 w 6694710"/>
              <a:gd name="connsiteY53" fmla="*/ 3700960 h 6084082"/>
              <a:gd name="connsiteX54" fmla="*/ 4498925 w 6694710"/>
              <a:gd name="connsiteY54" fmla="*/ 3747409 h 6084082"/>
              <a:gd name="connsiteX55" fmla="*/ 4391321 w 6694710"/>
              <a:gd name="connsiteY55" fmla="*/ 3651079 h 6084082"/>
              <a:gd name="connsiteX56" fmla="*/ 4603911 w 6694710"/>
              <a:gd name="connsiteY56" fmla="*/ 3226726 h 6084082"/>
              <a:gd name="connsiteX57" fmla="*/ 4651528 w 6694710"/>
              <a:gd name="connsiteY57" fmla="*/ 3080256 h 6084082"/>
              <a:gd name="connsiteX58" fmla="*/ 4651528 w 6694710"/>
              <a:gd name="connsiteY58" fmla="*/ 2080746 h 6084082"/>
              <a:gd name="connsiteX59" fmla="*/ 4651528 w 6694710"/>
              <a:gd name="connsiteY59" fmla="*/ 2080746 h 6084082"/>
              <a:gd name="connsiteX60" fmla="*/ 4651528 w 6694710"/>
              <a:gd name="connsiteY60" fmla="*/ 3080256 h 6084082"/>
              <a:gd name="connsiteX61" fmla="*/ 4676218 w 6694710"/>
              <a:gd name="connsiteY61" fmla="*/ 3004309 h 6084082"/>
              <a:gd name="connsiteX62" fmla="*/ 4701840 w 6694710"/>
              <a:gd name="connsiteY62" fmla="*/ 1859445 h 6084082"/>
              <a:gd name="connsiteX63" fmla="*/ 4651529 w 6694710"/>
              <a:gd name="connsiteY63" fmla="*/ 1672377 h 6084082"/>
              <a:gd name="connsiteX64" fmla="*/ 4651529 w 6694710"/>
              <a:gd name="connsiteY64" fmla="*/ 1672373 h 6084082"/>
              <a:gd name="connsiteX65" fmla="*/ 4648378 w 6694710"/>
              <a:gd name="connsiteY65" fmla="*/ 1660657 h 6084082"/>
              <a:gd name="connsiteX66" fmla="*/ 3965928 w 6694710"/>
              <a:gd name="connsiteY66" fmla="*/ 606038 h 6084082"/>
              <a:gd name="connsiteX67" fmla="*/ 2475571 w 6694710"/>
              <a:gd name="connsiteY67" fmla="*/ 1896 h 6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694710" h="6084082">
                <a:moveTo>
                  <a:pt x="2459266" y="411242"/>
                </a:moveTo>
                <a:cubicBezTo>
                  <a:pt x="2900377" y="428804"/>
                  <a:pt x="3338259" y="594010"/>
                  <a:pt x="3692994" y="911314"/>
                </a:cubicBezTo>
                <a:cubicBezTo>
                  <a:pt x="3997048" y="1183284"/>
                  <a:pt x="4196836" y="1528377"/>
                  <a:pt x="4289555" y="1896262"/>
                </a:cubicBezTo>
                <a:lnTo>
                  <a:pt x="4323899" y="2066592"/>
                </a:lnTo>
                <a:lnTo>
                  <a:pt x="4323898" y="2066592"/>
                </a:lnTo>
                <a:lnTo>
                  <a:pt x="4326751" y="2080746"/>
                </a:lnTo>
                <a:lnTo>
                  <a:pt x="4326978" y="2081871"/>
                </a:lnTo>
                <a:cubicBezTo>
                  <a:pt x="4412404" y="2642998"/>
                  <a:pt x="4255872" y="3236533"/>
                  <a:pt x="3847916" y="3692614"/>
                </a:cubicBezTo>
                <a:cubicBezTo>
                  <a:pt x="3122713" y="4503486"/>
                  <a:pt x="1877488" y="4572950"/>
                  <a:pt x="1066617" y="3847759"/>
                </a:cubicBezTo>
                <a:cubicBezTo>
                  <a:pt x="1066531" y="3847673"/>
                  <a:pt x="1066445" y="3847599"/>
                  <a:pt x="1066371" y="3847526"/>
                </a:cubicBezTo>
                <a:lnTo>
                  <a:pt x="1066604" y="3847538"/>
                </a:lnTo>
                <a:cubicBezTo>
                  <a:pt x="559841" y="3394254"/>
                  <a:pt x="342713" y="2737853"/>
                  <a:pt x="428194" y="2111339"/>
                </a:cubicBezTo>
                <a:lnTo>
                  <a:pt x="433883" y="2080746"/>
                </a:lnTo>
                <a:lnTo>
                  <a:pt x="433884" y="2080746"/>
                </a:lnTo>
                <a:lnTo>
                  <a:pt x="436515" y="2066592"/>
                </a:lnTo>
                <a:lnTo>
                  <a:pt x="462931" y="1924515"/>
                </a:lnTo>
                <a:cubicBezTo>
                  <a:pt x="535998" y="1615413"/>
                  <a:pt x="685041" y="1319607"/>
                  <a:pt x="911682" y="1066225"/>
                </a:cubicBezTo>
                <a:cubicBezTo>
                  <a:pt x="1319643" y="610144"/>
                  <a:pt x="1892123" y="388661"/>
                  <a:pt x="2459266" y="411242"/>
                </a:cubicBezTo>
                <a:close/>
                <a:moveTo>
                  <a:pt x="2475571" y="1896"/>
                </a:moveTo>
                <a:cubicBezTo>
                  <a:pt x="1790451" y="-25398"/>
                  <a:pt x="1098877" y="242159"/>
                  <a:pt x="606038" y="793182"/>
                </a:cubicBezTo>
                <a:cubicBezTo>
                  <a:pt x="277479" y="1160530"/>
                  <a:pt x="83901" y="1601660"/>
                  <a:pt x="21930" y="2055779"/>
                </a:cubicBezTo>
                <a:lnTo>
                  <a:pt x="20979" y="2066592"/>
                </a:lnTo>
                <a:lnTo>
                  <a:pt x="19735" y="2080746"/>
                </a:lnTo>
                <a:lnTo>
                  <a:pt x="19734" y="2080746"/>
                </a:lnTo>
                <a:lnTo>
                  <a:pt x="1895" y="2283640"/>
                </a:lnTo>
                <a:cubicBezTo>
                  <a:pt x="-25398" y="2968782"/>
                  <a:pt x="242159" y="3660356"/>
                  <a:pt x="793181" y="4153194"/>
                </a:cubicBezTo>
                <a:cubicBezTo>
                  <a:pt x="912674" y="4260048"/>
                  <a:pt x="1039964" y="4352620"/>
                  <a:pt x="1172962" y="4431028"/>
                </a:cubicBezTo>
                <a:lnTo>
                  <a:pt x="1224451" y="4458099"/>
                </a:lnTo>
                <a:lnTo>
                  <a:pt x="1224452" y="4458099"/>
                </a:lnTo>
                <a:lnTo>
                  <a:pt x="1376480" y="4538031"/>
                </a:lnTo>
                <a:cubicBezTo>
                  <a:pt x="2067397" y="4859393"/>
                  <a:pt x="2874883" y="4828103"/>
                  <a:pt x="3537698" y="4458791"/>
                </a:cubicBezTo>
                <a:lnTo>
                  <a:pt x="3538810" y="4458099"/>
                </a:lnTo>
                <a:lnTo>
                  <a:pt x="3538809" y="4458099"/>
                </a:lnTo>
                <a:lnTo>
                  <a:pt x="3731940" y="4337872"/>
                </a:lnTo>
                <a:cubicBezTo>
                  <a:pt x="3858194" y="4250518"/>
                  <a:pt x="3977616" y="4149701"/>
                  <a:pt x="4088116" y="4035540"/>
                </a:cubicBezTo>
                <a:lnTo>
                  <a:pt x="4173047" y="4111525"/>
                </a:lnTo>
                <a:lnTo>
                  <a:pt x="4131501" y="4157974"/>
                </a:lnTo>
                <a:lnTo>
                  <a:pt x="4188980" y="4209324"/>
                </a:lnTo>
                <a:cubicBezTo>
                  <a:pt x="4166306" y="4249892"/>
                  <a:pt x="4168635" y="4289600"/>
                  <a:pt x="4221947" y="4337274"/>
                </a:cubicBezTo>
                <a:lnTo>
                  <a:pt x="4357051" y="4458099"/>
                </a:lnTo>
                <a:lnTo>
                  <a:pt x="4357052" y="4458099"/>
                </a:lnTo>
                <a:lnTo>
                  <a:pt x="6099393" y="6016301"/>
                </a:lnTo>
                <a:cubicBezTo>
                  <a:pt x="6206753" y="6112262"/>
                  <a:pt x="6369018" y="6105521"/>
                  <a:pt x="6462650" y="6001225"/>
                </a:cubicBezTo>
                <a:lnTo>
                  <a:pt x="6631533" y="5812366"/>
                </a:lnTo>
                <a:cubicBezTo>
                  <a:pt x="6724799" y="5708316"/>
                  <a:pt x="6713525" y="5545928"/>
                  <a:pt x="6606163" y="5449966"/>
                </a:cubicBezTo>
                <a:lnTo>
                  <a:pt x="4728719" y="3770940"/>
                </a:lnTo>
                <a:cubicBezTo>
                  <a:pt x="4702064" y="3747103"/>
                  <a:pt x="4678809" y="3735705"/>
                  <a:pt x="4657499" y="3733637"/>
                </a:cubicBezTo>
                <a:lnTo>
                  <a:pt x="4651529" y="3734319"/>
                </a:lnTo>
                <a:lnTo>
                  <a:pt x="4651529" y="4458099"/>
                </a:lnTo>
                <a:lnTo>
                  <a:pt x="4651528" y="4458099"/>
                </a:lnTo>
                <a:lnTo>
                  <a:pt x="4651528" y="3734319"/>
                </a:lnTo>
                <a:lnTo>
                  <a:pt x="4626811" y="3737143"/>
                </a:lnTo>
                <a:cubicBezTo>
                  <a:pt x="4616947" y="3740385"/>
                  <a:pt x="4607388" y="3745571"/>
                  <a:pt x="4597951" y="3752311"/>
                </a:cubicBezTo>
                <a:lnTo>
                  <a:pt x="4540472" y="3700960"/>
                </a:lnTo>
                <a:lnTo>
                  <a:pt x="4498925" y="3747409"/>
                </a:lnTo>
                <a:lnTo>
                  <a:pt x="4391321" y="3651079"/>
                </a:lnTo>
                <a:cubicBezTo>
                  <a:pt x="4477356" y="3515340"/>
                  <a:pt x="4548175" y="3373115"/>
                  <a:pt x="4603911" y="3226726"/>
                </a:cubicBezTo>
                <a:lnTo>
                  <a:pt x="4651528" y="3080256"/>
                </a:lnTo>
                <a:lnTo>
                  <a:pt x="4651528" y="2080746"/>
                </a:lnTo>
                <a:lnTo>
                  <a:pt x="4651528" y="2080746"/>
                </a:lnTo>
                <a:lnTo>
                  <a:pt x="4651528" y="3080256"/>
                </a:lnTo>
                <a:lnTo>
                  <a:pt x="4676218" y="3004309"/>
                </a:lnTo>
                <a:cubicBezTo>
                  <a:pt x="4777932" y="2629376"/>
                  <a:pt x="4785785" y="2235666"/>
                  <a:pt x="4701840" y="1859445"/>
                </a:cubicBezTo>
                <a:lnTo>
                  <a:pt x="4651529" y="1672377"/>
                </a:lnTo>
                <a:lnTo>
                  <a:pt x="4651529" y="1672373"/>
                </a:lnTo>
                <a:lnTo>
                  <a:pt x="4648378" y="1660657"/>
                </a:lnTo>
                <a:cubicBezTo>
                  <a:pt x="4524091" y="1267211"/>
                  <a:pt x="4295774" y="901001"/>
                  <a:pt x="3965928" y="606038"/>
                </a:cubicBezTo>
                <a:cubicBezTo>
                  <a:pt x="3537409" y="222720"/>
                  <a:pt x="3008442" y="23124"/>
                  <a:pt x="2475571" y="189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9CB0B56-CC83-1048-A107-17CDA217A5AB}"/>
              </a:ext>
            </a:extLst>
          </p:cNvPr>
          <p:cNvSpPr/>
          <p:nvPr/>
        </p:nvSpPr>
        <p:spPr>
          <a:xfrm>
            <a:off x="11613799" y="5369143"/>
            <a:ext cx="914846" cy="914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C2AF40C5-2FC9-9849-BCC4-71120ADBD615}"/>
              </a:ext>
            </a:extLst>
          </p:cNvPr>
          <p:cNvSpPr txBox="1"/>
          <p:nvPr/>
        </p:nvSpPr>
        <p:spPr>
          <a:xfrm>
            <a:off x="12866163" y="5096970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848AAC1F-5AFC-D742-8E37-E6ED679177A4}"/>
              </a:ext>
            </a:extLst>
          </p:cNvPr>
          <p:cNvSpPr/>
          <p:nvPr/>
        </p:nvSpPr>
        <p:spPr>
          <a:xfrm>
            <a:off x="12837593" y="5696214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77C3C22-9EC3-F741-BCFE-01825288F70F}"/>
              </a:ext>
            </a:extLst>
          </p:cNvPr>
          <p:cNvSpPr/>
          <p:nvPr/>
        </p:nvSpPr>
        <p:spPr>
          <a:xfrm>
            <a:off x="11613799" y="7563310"/>
            <a:ext cx="914846" cy="914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DA131C1D-91B1-9444-A09F-27BCE8A83CA3}"/>
              </a:ext>
            </a:extLst>
          </p:cNvPr>
          <p:cNvSpPr txBox="1"/>
          <p:nvPr/>
        </p:nvSpPr>
        <p:spPr>
          <a:xfrm>
            <a:off x="12866163" y="7291137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Brushing Teeth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197027AA-CBEA-824C-9622-E2CC15F82466}"/>
              </a:ext>
            </a:extLst>
          </p:cNvPr>
          <p:cNvSpPr/>
          <p:nvPr/>
        </p:nvSpPr>
        <p:spPr>
          <a:xfrm>
            <a:off x="12837593" y="7890381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D0DFB72-0F0A-2746-BE59-59A37488BD3C}"/>
              </a:ext>
            </a:extLst>
          </p:cNvPr>
          <p:cNvSpPr/>
          <p:nvPr/>
        </p:nvSpPr>
        <p:spPr>
          <a:xfrm>
            <a:off x="11613799" y="9760389"/>
            <a:ext cx="914846" cy="914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2EA5DF0F-8C32-E04D-B7C0-AE43D6BF6A40}"/>
              </a:ext>
            </a:extLst>
          </p:cNvPr>
          <p:cNvSpPr txBox="1"/>
          <p:nvPr/>
        </p:nvSpPr>
        <p:spPr>
          <a:xfrm>
            <a:off x="12866163" y="948821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Cleaning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56500DB2-3E12-B44D-B32E-5BBE90C19235}"/>
              </a:ext>
            </a:extLst>
          </p:cNvPr>
          <p:cNvSpPr/>
          <p:nvPr/>
        </p:nvSpPr>
        <p:spPr>
          <a:xfrm>
            <a:off x="12837593" y="10087460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5BCAB0-2AE2-7E42-95A2-1F2F6D505999}"/>
              </a:ext>
            </a:extLst>
          </p:cNvPr>
          <p:cNvSpPr/>
          <p:nvPr/>
        </p:nvSpPr>
        <p:spPr>
          <a:xfrm>
            <a:off x="4407375" y="6097266"/>
            <a:ext cx="3937805" cy="3937803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B8A6C-A3DF-344A-992C-8AA45CD5565A}"/>
              </a:ext>
            </a:extLst>
          </p:cNvPr>
          <p:cNvGrpSpPr/>
          <p:nvPr/>
        </p:nvGrpSpPr>
        <p:grpSpPr>
          <a:xfrm>
            <a:off x="6938736" y="4672764"/>
            <a:ext cx="10500178" cy="7291322"/>
            <a:chOff x="7968350" y="4930528"/>
            <a:chExt cx="8440950" cy="5861393"/>
          </a:xfrm>
        </p:grpSpPr>
        <p:sp>
          <p:nvSpPr>
            <p:cNvPr id="24" name="Isosceles Triangle 4">
              <a:extLst>
                <a:ext uri="{FF2B5EF4-FFF2-40B4-BE49-F238E27FC236}">
                  <a16:creationId xmlns:a16="http://schemas.microsoft.com/office/drawing/2014/main" id="{1DFCFA56-47E0-AB4E-828F-F3A587D2A244}"/>
                </a:ext>
              </a:extLst>
            </p:cNvPr>
            <p:cNvSpPr/>
            <p:nvPr/>
          </p:nvSpPr>
          <p:spPr>
            <a:xfrm flipV="1">
              <a:off x="7968350" y="6710789"/>
              <a:ext cx="8440950" cy="40811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rma libre 245">
              <a:extLst>
                <a:ext uri="{FF2B5EF4-FFF2-40B4-BE49-F238E27FC236}">
                  <a16:creationId xmlns:a16="http://schemas.microsoft.com/office/drawing/2014/main" id="{7B89CF2A-3BFC-274C-AB5C-B6DFA9B2C8C3}"/>
                </a:ext>
              </a:extLst>
            </p:cNvPr>
            <p:cNvSpPr/>
            <p:nvPr/>
          </p:nvSpPr>
          <p:spPr>
            <a:xfrm rot="19716414">
              <a:off x="10521844" y="4930528"/>
              <a:ext cx="3333960" cy="3854945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C952CD-8859-1741-868A-5FEF2253C50B}"/>
              </a:ext>
            </a:extLst>
          </p:cNvPr>
          <p:cNvGrpSpPr/>
          <p:nvPr/>
        </p:nvGrpSpPr>
        <p:grpSpPr>
          <a:xfrm>
            <a:off x="9299649" y="4477356"/>
            <a:ext cx="758752" cy="4702618"/>
            <a:chOff x="9888460" y="5353705"/>
            <a:chExt cx="1084340" cy="6720571"/>
          </a:xfrm>
        </p:grpSpPr>
        <p:sp>
          <p:nvSpPr>
            <p:cNvPr id="35" name="Forma libre 478">
              <a:extLst>
                <a:ext uri="{FF2B5EF4-FFF2-40B4-BE49-F238E27FC236}">
                  <a16:creationId xmlns:a16="http://schemas.microsoft.com/office/drawing/2014/main" id="{4223AF60-BCEB-D44B-8F04-F9FE7F4FCF0F}"/>
                </a:ext>
              </a:extLst>
            </p:cNvPr>
            <p:cNvSpPr/>
            <p:nvPr/>
          </p:nvSpPr>
          <p:spPr>
            <a:xfrm>
              <a:off x="9888460" y="5353705"/>
              <a:ext cx="844530" cy="2869139"/>
            </a:xfrm>
            <a:custGeom>
              <a:avLst/>
              <a:gdLst>
                <a:gd name="connsiteX0" fmla="*/ 133485 w 133795"/>
                <a:gd name="connsiteY0" fmla="*/ 274464 h 454544"/>
                <a:gd name="connsiteX1" fmla="*/ 133351 w 133795"/>
                <a:gd name="connsiteY1" fmla="*/ 272592 h 454544"/>
                <a:gd name="connsiteX2" fmla="*/ 129872 w 133795"/>
                <a:gd name="connsiteY2" fmla="*/ 263635 h 454544"/>
                <a:gd name="connsiteX3" fmla="*/ 20695 w 133795"/>
                <a:gd name="connsiteY3" fmla="*/ 131951 h 454544"/>
                <a:gd name="connsiteX4" fmla="*/ 129069 w 133795"/>
                <a:gd name="connsiteY4" fmla="*/ 2406 h 454544"/>
                <a:gd name="connsiteX5" fmla="*/ 126393 w 133795"/>
                <a:gd name="connsiteY5" fmla="*/ 0 h 454544"/>
                <a:gd name="connsiteX6" fmla="*/ 2365 w 133795"/>
                <a:gd name="connsiteY6" fmla="*/ 125935 h 454544"/>
                <a:gd name="connsiteX7" fmla="*/ 1429 w 133795"/>
                <a:gd name="connsiteY7" fmla="*/ 136496 h 454544"/>
                <a:gd name="connsiteX8" fmla="*/ 1964 w 133795"/>
                <a:gd name="connsiteY8" fmla="*/ 137299 h 454544"/>
                <a:gd name="connsiteX9" fmla="*/ 97226 w 133795"/>
                <a:gd name="connsiteY9" fmla="*/ 279410 h 454544"/>
                <a:gd name="connsiteX10" fmla="*/ 93346 w 133795"/>
                <a:gd name="connsiteY10" fmla="*/ 458153 h 454544"/>
                <a:gd name="connsiteX11" fmla="*/ 92811 w 133795"/>
                <a:gd name="connsiteY11" fmla="*/ 458555 h 454544"/>
                <a:gd name="connsiteX12" fmla="*/ 137097 w 133795"/>
                <a:gd name="connsiteY12" fmla="*/ 457753 h 454544"/>
                <a:gd name="connsiteX13" fmla="*/ 136963 w 133795"/>
                <a:gd name="connsiteY13" fmla="*/ 457619 h 454544"/>
                <a:gd name="connsiteX14" fmla="*/ 133485 w 133795"/>
                <a:gd name="connsiteY14" fmla="*/ 274464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795" h="454544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123B32B-A7EE-0940-8201-A7D8F5DBF55F}"/>
                </a:ext>
              </a:extLst>
            </p:cNvPr>
            <p:cNvSpPr/>
            <p:nvPr/>
          </p:nvSpPr>
          <p:spPr>
            <a:xfrm>
              <a:off x="10263976" y="7911541"/>
              <a:ext cx="708824" cy="416273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370B6-3E6C-C541-BE40-9F647BCB6852}"/>
              </a:ext>
            </a:extLst>
          </p:cNvPr>
          <p:cNvGrpSpPr/>
          <p:nvPr/>
        </p:nvGrpSpPr>
        <p:grpSpPr>
          <a:xfrm>
            <a:off x="13957908" y="4477356"/>
            <a:ext cx="1258874" cy="4702618"/>
            <a:chOff x="12800130" y="5764663"/>
            <a:chExt cx="1689060" cy="6309613"/>
          </a:xfrm>
        </p:grpSpPr>
        <p:sp>
          <p:nvSpPr>
            <p:cNvPr id="31" name="Forma libre 474">
              <a:extLst>
                <a:ext uri="{FF2B5EF4-FFF2-40B4-BE49-F238E27FC236}">
                  <a16:creationId xmlns:a16="http://schemas.microsoft.com/office/drawing/2014/main" id="{423FE99D-43A1-2040-B6A9-566D201AEE0D}"/>
                </a:ext>
              </a:extLst>
            </p:cNvPr>
            <p:cNvSpPr/>
            <p:nvPr/>
          </p:nvSpPr>
          <p:spPr>
            <a:xfrm>
              <a:off x="13535719" y="6668439"/>
              <a:ext cx="168906" cy="2109663"/>
            </a:xfrm>
            <a:custGeom>
              <a:avLst/>
              <a:gdLst>
                <a:gd name="connsiteX0" fmla="*/ 0 w 26759"/>
                <a:gd name="connsiteY0" fmla="*/ 0 h 334223"/>
                <a:gd name="connsiteX1" fmla="*/ 33315 w 26759"/>
                <a:gd name="connsiteY1" fmla="*/ 0 h 334223"/>
                <a:gd name="connsiteX2" fmla="*/ 33315 w 26759"/>
                <a:gd name="connsiteY2" fmla="*/ 335159 h 334223"/>
                <a:gd name="connsiteX3" fmla="*/ 0 w 26759"/>
                <a:gd name="connsiteY3" fmla="*/ 335159 h 33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59" h="334223">
                  <a:moveTo>
                    <a:pt x="0" y="0"/>
                  </a:moveTo>
                  <a:lnTo>
                    <a:pt x="33315" y="0"/>
                  </a:lnTo>
                  <a:lnTo>
                    <a:pt x="33315" y="335159"/>
                  </a:lnTo>
                  <a:lnTo>
                    <a:pt x="0" y="335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475">
              <a:extLst>
                <a:ext uri="{FF2B5EF4-FFF2-40B4-BE49-F238E27FC236}">
                  <a16:creationId xmlns:a16="http://schemas.microsoft.com/office/drawing/2014/main" id="{B47D685A-F55F-264B-9D64-477799DCF197}"/>
                </a:ext>
              </a:extLst>
            </p:cNvPr>
            <p:cNvSpPr/>
            <p:nvPr/>
          </p:nvSpPr>
          <p:spPr>
            <a:xfrm>
              <a:off x="12800130" y="5764663"/>
              <a:ext cx="1689060" cy="1687730"/>
            </a:xfrm>
            <a:custGeom>
              <a:avLst/>
              <a:gdLst>
                <a:gd name="connsiteX0" fmla="*/ 268660 w 267590"/>
                <a:gd name="connsiteY0" fmla="*/ 134224 h 267378"/>
                <a:gd name="connsiteX1" fmla="*/ 134330 w 267590"/>
                <a:gd name="connsiteY1" fmla="*/ 268448 h 267378"/>
                <a:gd name="connsiteX2" fmla="*/ 0 w 267590"/>
                <a:gd name="connsiteY2" fmla="*/ 134224 h 267378"/>
                <a:gd name="connsiteX3" fmla="*/ 134330 w 267590"/>
                <a:gd name="connsiteY3" fmla="*/ 0 h 267378"/>
                <a:gd name="connsiteX4" fmla="*/ 268660 w 267590"/>
                <a:gd name="connsiteY4" fmla="*/ 134224 h 26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90" h="267378">
                  <a:moveTo>
                    <a:pt x="268660" y="134224"/>
                  </a:moveTo>
                  <a:cubicBezTo>
                    <a:pt x="268660" y="208354"/>
                    <a:pt x="208519" y="268448"/>
                    <a:pt x="134330" y="268448"/>
                  </a:cubicBezTo>
                  <a:cubicBezTo>
                    <a:pt x="60141" y="268448"/>
                    <a:pt x="0" y="208354"/>
                    <a:pt x="0" y="134224"/>
                  </a:cubicBezTo>
                  <a:cubicBezTo>
                    <a:pt x="0" y="60094"/>
                    <a:pt x="60141" y="0"/>
                    <a:pt x="134330" y="0"/>
                  </a:cubicBezTo>
                  <a:cubicBezTo>
                    <a:pt x="208519" y="0"/>
                    <a:pt x="268660" y="60094"/>
                    <a:pt x="268660" y="1342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476">
              <a:extLst>
                <a:ext uri="{FF2B5EF4-FFF2-40B4-BE49-F238E27FC236}">
                  <a16:creationId xmlns:a16="http://schemas.microsoft.com/office/drawing/2014/main" id="{ED8C2BA6-3875-3E4C-9CA4-CA6948D5C651}"/>
                </a:ext>
              </a:extLst>
            </p:cNvPr>
            <p:cNvSpPr/>
            <p:nvPr/>
          </p:nvSpPr>
          <p:spPr>
            <a:xfrm>
              <a:off x="13017178" y="5981534"/>
              <a:ext cx="1182342" cy="1181409"/>
            </a:xfrm>
            <a:custGeom>
              <a:avLst/>
              <a:gdLst>
                <a:gd name="connsiteX0" fmla="*/ 199890 w 187313"/>
                <a:gd name="connsiteY0" fmla="*/ 99866 h 187165"/>
                <a:gd name="connsiteX1" fmla="*/ 99945 w 187313"/>
                <a:gd name="connsiteY1" fmla="*/ 199732 h 187165"/>
                <a:gd name="connsiteX2" fmla="*/ 0 w 187313"/>
                <a:gd name="connsiteY2" fmla="*/ 99866 h 187165"/>
                <a:gd name="connsiteX3" fmla="*/ 99945 w 187313"/>
                <a:gd name="connsiteY3" fmla="*/ 0 h 187165"/>
                <a:gd name="connsiteX4" fmla="*/ 199890 w 187313"/>
                <a:gd name="connsiteY4" fmla="*/ 99866 h 18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313" h="187165">
                  <a:moveTo>
                    <a:pt x="199890" y="99866"/>
                  </a:moveTo>
                  <a:cubicBezTo>
                    <a:pt x="199890" y="155020"/>
                    <a:pt x="155143" y="199732"/>
                    <a:pt x="99945" y="199732"/>
                  </a:cubicBezTo>
                  <a:cubicBezTo>
                    <a:pt x="44747" y="199732"/>
                    <a:pt x="0" y="155020"/>
                    <a:pt x="0" y="99866"/>
                  </a:cubicBezTo>
                  <a:cubicBezTo>
                    <a:pt x="0" y="44712"/>
                    <a:pt x="44747" y="0"/>
                    <a:pt x="99945" y="0"/>
                  </a:cubicBezTo>
                  <a:cubicBezTo>
                    <a:pt x="155143" y="0"/>
                    <a:pt x="199890" y="44712"/>
                    <a:pt x="199890" y="99866"/>
                  </a:cubicBezTo>
                  <a:close/>
                </a:path>
              </a:pathLst>
            </a:custGeom>
            <a:solidFill>
              <a:srgbClr val="FFFFFF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D85A105-8C7A-3C42-BC4E-C0FA39A439C7}"/>
                </a:ext>
              </a:extLst>
            </p:cNvPr>
            <p:cNvSpPr/>
            <p:nvPr/>
          </p:nvSpPr>
          <p:spPr>
            <a:xfrm>
              <a:off x="13306114" y="7911541"/>
              <a:ext cx="708824" cy="41627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8A1946-5EB1-6D41-8736-DD9C5D3955D0}"/>
              </a:ext>
            </a:extLst>
          </p:cNvPr>
          <p:cNvGrpSpPr/>
          <p:nvPr/>
        </p:nvGrpSpPr>
        <p:grpSpPr>
          <a:xfrm>
            <a:off x="1891947" y="7637087"/>
            <a:ext cx="6038145" cy="3323987"/>
            <a:chOff x="12624785" y="5218312"/>
            <a:chExt cx="6038145" cy="33239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1C5E05-0AF1-364D-84A2-EBF46912F2A4}"/>
                </a:ext>
              </a:extLst>
            </p:cNvPr>
            <p:cNvSpPr txBox="1"/>
            <p:nvPr/>
          </p:nvSpPr>
          <p:spPr>
            <a:xfrm>
              <a:off x="12624785" y="5864643"/>
              <a:ext cx="60381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D808A2-05AF-6746-B186-D2684E906CB9}"/>
                </a:ext>
              </a:extLst>
            </p:cNvPr>
            <p:cNvSpPr/>
            <p:nvPr/>
          </p:nvSpPr>
          <p:spPr>
            <a:xfrm>
              <a:off x="12624785" y="5218312"/>
              <a:ext cx="50379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Cleaning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018072-7FF3-B14B-81BF-439DCE692979}"/>
              </a:ext>
            </a:extLst>
          </p:cNvPr>
          <p:cNvGrpSpPr/>
          <p:nvPr/>
        </p:nvGrpSpPr>
        <p:grpSpPr>
          <a:xfrm flipH="1">
            <a:off x="16447555" y="7637087"/>
            <a:ext cx="6038145" cy="3323987"/>
            <a:chOff x="12624785" y="5218312"/>
            <a:chExt cx="6038145" cy="332398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03C6F7-087A-0A49-A397-531597D5A397}"/>
                </a:ext>
              </a:extLst>
            </p:cNvPr>
            <p:cNvSpPr txBox="1"/>
            <p:nvPr/>
          </p:nvSpPr>
          <p:spPr>
            <a:xfrm>
              <a:off x="12624785" y="5864643"/>
              <a:ext cx="60381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47CE04-A5BB-F449-B0DB-5840B0DFAF45}"/>
                </a:ext>
              </a:extLst>
            </p:cNvPr>
            <p:cNvSpPr/>
            <p:nvPr/>
          </p:nvSpPr>
          <p:spPr>
            <a:xfrm>
              <a:off x="12624786" y="5218312"/>
              <a:ext cx="5046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Extraction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6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58AEDAB4-5254-0D45-A50D-91452A21025D}"/>
              </a:ext>
            </a:extLst>
          </p:cNvPr>
          <p:cNvSpPr/>
          <p:nvPr/>
        </p:nvSpPr>
        <p:spPr>
          <a:xfrm>
            <a:off x="5495121" y="6809687"/>
            <a:ext cx="16927563" cy="1430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21D6FFED-2E38-C445-990D-D4E0B719E39F}"/>
              </a:ext>
            </a:extLst>
          </p:cNvPr>
          <p:cNvSpPr/>
          <p:nvPr/>
        </p:nvSpPr>
        <p:spPr>
          <a:xfrm>
            <a:off x="5495120" y="8487297"/>
            <a:ext cx="16927564" cy="1430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81153953-C4B4-E747-A5CB-BBA2AF37D945}"/>
              </a:ext>
            </a:extLst>
          </p:cNvPr>
          <p:cNvSpPr/>
          <p:nvPr/>
        </p:nvSpPr>
        <p:spPr>
          <a:xfrm>
            <a:off x="5495120" y="10164910"/>
            <a:ext cx="16927564" cy="1430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B39AD191-D323-664D-A298-A208A2F059FD}"/>
              </a:ext>
            </a:extLst>
          </p:cNvPr>
          <p:cNvSpPr/>
          <p:nvPr/>
        </p:nvSpPr>
        <p:spPr>
          <a:xfrm>
            <a:off x="5495120" y="5132076"/>
            <a:ext cx="16927564" cy="1430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854E15-58E1-6C4A-8600-05C43C499412}"/>
              </a:ext>
            </a:extLst>
          </p:cNvPr>
          <p:cNvSpPr txBox="1"/>
          <p:nvPr/>
        </p:nvSpPr>
        <p:spPr>
          <a:xfrm>
            <a:off x="11714683" y="5354399"/>
            <a:ext cx="778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64E48E-06C6-6E44-96F0-452D891642C4}"/>
              </a:ext>
            </a:extLst>
          </p:cNvPr>
          <p:cNvSpPr txBox="1"/>
          <p:nvPr/>
        </p:nvSpPr>
        <p:spPr>
          <a:xfrm>
            <a:off x="8431480" y="5488632"/>
            <a:ext cx="297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Enamel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CC812F-8FC8-1444-B912-45C5945AAF00}"/>
              </a:ext>
            </a:extLst>
          </p:cNvPr>
          <p:cNvSpPr txBox="1"/>
          <p:nvPr/>
        </p:nvSpPr>
        <p:spPr>
          <a:xfrm>
            <a:off x="11714683" y="7093552"/>
            <a:ext cx="778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FF4130-18CB-CE4F-BAD2-69ABE27EADB0}"/>
              </a:ext>
            </a:extLst>
          </p:cNvPr>
          <p:cNvSpPr txBox="1"/>
          <p:nvPr/>
        </p:nvSpPr>
        <p:spPr>
          <a:xfrm>
            <a:off x="8429741" y="7227785"/>
            <a:ext cx="297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27ABEC-3549-F546-A55B-60C91D38FE73}"/>
              </a:ext>
            </a:extLst>
          </p:cNvPr>
          <p:cNvSpPr txBox="1"/>
          <p:nvPr/>
        </p:nvSpPr>
        <p:spPr>
          <a:xfrm>
            <a:off x="11714683" y="8748181"/>
            <a:ext cx="778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B65ACE-C2CB-8D42-A859-BD6E9D472D58}"/>
              </a:ext>
            </a:extLst>
          </p:cNvPr>
          <p:cNvSpPr txBox="1"/>
          <p:nvPr/>
        </p:nvSpPr>
        <p:spPr>
          <a:xfrm>
            <a:off x="8429741" y="8882414"/>
            <a:ext cx="297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Pulp Cavity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9FB4FB-567B-C143-A4BA-600FD5F14679}"/>
              </a:ext>
            </a:extLst>
          </p:cNvPr>
          <p:cNvSpPr txBox="1"/>
          <p:nvPr/>
        </p:nvSpPr>
        <p:spPr>
          <a:xfrm>
            <a:off x="11714683" y="10405371"/>
            <a:ext cx="778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5F8AB0-6799-7441-9033-2C731C81829B}"/>
              </a:ext>
            </a:extLst>
          </p:cNvPr>
          <p:cNvSpPr txBox="1"/>
          <p:nvPr/>
        </p:nvSpPr>
        <p:spPr>
          <a:xfrm>
            <a:off x="8431480" y="10539604"/>
            <a:ext cx="297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Root</a:t>
            </a:r>
          </a:p>
        </p:txBody>
      </p:sp>
      <p:sp>
        <p:nvSpPr>
          <p:cNvPr id="52" name="Oval 62">
            <a:extLst>
              <a:ext uri="{FF2B5EF4-FFF2-40B4-BE49-F238E27FC236}">
                <a16:creationId xmlns:a16="http://schemas.microsoft.com/office/drawing/2014/main" id="{AB142734-E8B6-7349-AB99-E5F708DDE76E}"/>
              </a:ext>
            </a:extLst>
          </p:cNvPr>
          <p:cNvSpPr/>
          <p:nvPr/>
        </p:nvSpPr>
        <p:spPr>
          <a:xfrm>
            <a:off x="21001139" y="5334616"/>
            <a:ext cx="1040714" cy="10407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Medium" pitchFamily="2" charset="77"/>
                <a:cs typeface="Poppins Medium" pitchFamily="2" charset="77"/>
              </a:rPr>
              <a:t>+2</a:t>
            </a:r>
          </a:p>
        </p:txBody>
      </p:sp>
      <p:sp>
        <p:nvSpPr>
          <p:cNvPr id="62" name="Oval 63">
            <a:extLst>
              <a:ext uri="{FF2B5EF4-FFF2-40B4-BE49-F238E27FC236}">
                <a16:creationId xmlns:a16="http://schemas.microsoft.com/office/drawing/2014/main" id="{5B8DC7CB-E1CC-1643-A21F-B36FB71108AA}"/>
              </a:ext>
            </a:extLst>
          </p:cNvPr>
          <p:cNvSpPr/>
          <p:nvPr/>
        </p:nvSpPr>
        <p:spPr>
          <a:xfrm>
            <a:off x="21008138" y="7050249"/>
            <a:ext cx="1040714" cy="10407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Medium" pitchFamily="2" charset="77"/>
                <a:cs typeface="Poppins Medium" pitchFamily="2" charset="77"/>
              </a:rPr>
              <a:t>+5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D276AC-22C1-7142-90A0-28C2CFA79C9F}"/>
              </a:ext>
            </a:extLst>
          </p:cNvPr>
          <p:cNvSpPr/>
          <p:nvPr/>
        </p:nvSpPr>
        <p:spPr>
          <a:xfrm>
            <a:off x="21043478" y="10425462"/>
            <a:ext cx="1040714" cy="10407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Medium" pitchFamily="2" charset="77"/>
                <a:cs typeface="Poppins Medium" pitchFamily="2" charset="77"/>
              </a:rPr>
              <a:t>+7</a:t>
            </a:r>
          </a:p>
        </p:txBody>
      </p:sp>
      <p:sp>
        <p:nvSpPr>
          <p:cNvPr id="70" name="Oval 64">
            <a:extLst>
              <a:ext uri="{FF2B5EF4-FFF2-40B4-BE49-F238E27FC236}">
                <a16:creationId xmlns:a16="http://schemas.microsoft.com/office/drawing/2014/main" id="{A77B1876-7C7D-B445-BD07-28D94447AFE9}"/>
              </a:ext>
            </a:extLst>
          </p:cNvPr>
          <p:cNvSpPr/>
          <p:nvPr/>
        </p:nvSpPr>
        <p:spPr>
          <a:xfrm>
            <a:off x="21022274" y="8672221"/>
            <a:ext cx="1040714" cy="1040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Medium" pitchFamily="2" charset="77"/>
                <a:cs typeface="Poppins Medium" pitchFamily="2" charset="77"/>
              </a:rPr>
              <a:t>+1</a:t>
            </a:r>
          </a:p>
        </p:txBody>
      </p:sp>
      <p:sp>
        <p:nvSpPr>
          <p:cNvPr id="72" name="Forma libre 245">
            <a:extLst>
              <a:ext uri="{FF2B5EF4-FFF2-40B4-BE49-F238E27FC236}">
                <a16:creationId xmlns:a16="http://schemas.microsoft.com/office/drawing/2014/main" id="{CF88942C-6D0F-5A4F-A653-2BA8B0A5549C}"/>
              </a:ext>
            </a:extLst>
          </p:cNvPr>
          <p:cNvSpPr/>
          <p:nvPr/>
        </p:nvSpPr>
        <p:spPr>
          <a:xfrm rot="19716414">
            <a:off x="925914" y="4213054"/>
            <a:ext cx="6993288" cy="8086102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75EB5ED2-5952-E74F-AA3D-195BD9E31502}"/>
              </a:ext>
            </a:extLst>
          </p:cNvPr>
          <p:cNvSpPr/>
          <p:nvPr/>
        </p:nvSpPr>
        <p:spPr>
          <a:xfrm>
            <a:off x="2855796" y="5800890"/>
            <a:ext cx="31335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121005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CC4548B3-0EF9-9C41-9A16-755CDCBB6D5D}"/>
              </a:ext>
            </a:extLst>
          </p:cNvPr>
          <p:cNvSpPr txBox="1"/>
          <p:nvPr/>
        </p:nvSpPr>
        <p:spPr>
          <a:xfrm>
            <a:off x="5034205" y="4907666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F70B28F3-0CA6-7549-94E0-49A779AED404}"/>
              </a:ext>
            </a:extLst>
          </p:cNvPr>
          <p:cNvSpPr/>
          <p:nvPr/>
        </p:nvSpPr>
        <p:spPr>
          <a:xfrm>
            <a:off x="5034205" y="5565851"/>
            <a:ext cx="6664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C0E7D560-5594-D244-8A9E-C9507076F70B}"/>
              </a:ext>
            </a:extLst>
          </p:cNvPr>
          <p:cNvSpPr txBox="1"/>
          <p:nvPr/>
        </p:nvSpPr>
        <p:spPr>
          <a:xfrm>
            <a:off x="5034205" y="9182324"/>
            <a:ext cx="444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Cleaning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CFD2F0-BB10-604E-ACDA-DBD996B609FC}"/>
              </a:ext>
            </a:extLst>
          </p:cNvPr>
          <p:cNvSpPr/>
          <p:nvPr/>
        </p:nvSpPr>
        <p:spPr>
          <a:xfrm>
            <a:off x="5034205" y="9840509"/>
            <a:ext cx="6664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3E8155BA-C48E-CA40-913A-ADBA8A42F97D}"/>
              </a:ext>
            </a:extLst>
          </p:cNvPr>
          <p:cNvSpPr txBox="1"/>
          <p:nvPr/>
        </p:nvSpPr>
        <p:spPr>
          <a:xfrm>
            <a:off x="15295053" y="4907666"/>
            <a:ext cx="448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Extraction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6B019A42-354F-2440-81A7-A0AAF8975051}"/>
              </a:ext>
            </a:extLst>
          </p:cNvPr>
          <p:cNvSpPr/>
          <p:nvPr/>
        </p:nvSpPr>
        <p:spPr>
          <a:xfrm>
            <a:off x="15295053" y="5565851"/>
            <a:ext cx="6664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21B47084-5065-EC46-82D7-F4BB4E89BEA6}"/>
              </a:ext>
            </a:extLst>
          </p:cNvPr>
          <p:cNvSpPr txBox="1"/>
          <p:nvPr/>
        </p:nvSpPr>
        <p:spPr>
          <a:xfrm>
            <a:off x="15295053" y="9182324"/>
            <a:ext cx="448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Implant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E89824-C790-EF40-9B88-BD618293C7A6}"/>
              </a:ext>
            </a:extLst>
          </p:cNvPr>
          <p:cNvSpPr/>
          <p:nvPr/>
        </p:nvSpPr>
        <p:spPr>
          <a:xfrm>
            <a:off x="15295053" y="9840509"/>
            <a:ext cx="6664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 marketing.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24B8C6-0CB7-AF4B-8788-AEA3E43A775C}"/>
              </a:ext>
            </a:extLst>
          </p:cNvPr>
          <p:cNvGrpSpPr/>
          <p:nvPr/>
        </p:nvGrpSpPr>
        <p:grpSpPr>
          <a:xfrm>
            <a:off x="5086540" y="7130608"/>
            <a:ext cx="6269111" cy="140486"/>
            <a:chOff x="1592826" y="5644055"/>
            <a:chExt cx="4260816" cy="34379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353DA01-B7DD-9644-8EB0-A81E9658F81A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7F5D1EC2-0193-6F4B-A2AC-F1AAFC271ED7}"/>
                </a:ext>
              </a:extLst>
            </p:cNvPr>
            <p:cNvSpPr/>
            <p:nvPr/>
          </p:nvSpPr>
          <p:spPr>
            <a:xfrm>
              <a:off x="1592826" y="5644055"/>
              <a:ext cx="302006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0C8485-29AB-7248-BF48-C9E7BBC113F1}"/>
              </a:ext>
            </a:extLst>
          </p:cNvPr>
          <p:cNvGrpSpPr/>
          <p:nvPr/>
        </p:nvGrpSpPr>
        <p:grpSpPr>
          <a:xfrm>
            <a:off x="15407642" y="7130608"/>
            <a:ext cx="6269111" cy="140486"/>
            <a:chOff x="1592826" y="5644055"/>
            <a:chExt cx="4260816" cy="343790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788C218-EDCE-3B48-8135-DCF5D4A468CD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10241C4-A570-764A-91E6-DE29DF8D2854}"/>
                </a:ext>
              </a:extLst>
            </p:cNvPr>
            <p:cNvSpPr/>
            <p:nvPr/>
          </p:nvSpPr>
          <p:spPr>
            <a:xfrm>
              <a:off x="1592826" y="5644055"/>
              <a:ext cx="1759634" cy="3437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847CA6-7A10-2B4F-9DA1-B2EF2321C098}"/>
              </a:ext>
            </a:extLst>
          </p:cNvPr>
          <p:cNvGrpSpPr/>
          <p:nvPr/>
        </p:nvGrpSpPr>
        <p:grpSpPr>
          <a:xfrm>
            <a:off x="5086538" y="11411217"/>
            <a:ext cx="6269112" cy="140486"/>
            <a:chOff x="1592825" y="5644055"/>
            <a:chExt cx="4260817" cy="343790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D9082E-332E-9C42-BB6F-FB1C2BFADC23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C301C3B5-6725-E14C-8AC4-0893CE7A5BD8}"/>
                </a:ext>
              </a:extLst>
            </p:cNvPr>
            <p:cNvSpPr/>
            <p:nvPr/>
          </p:nvSpPr>
          <p:spPr>
            <a:xfrm>
              <a:off x="1592825" y="5644055"/>
              <a:ext cx="1193884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3140C-C3B2-8B46-93EE-46641D424AEC}"/>
              </a:ext>
            </a:extLst>
          </p:cNvPr>
          <p:cNvGrpSpPr/>
          <p:nvPr/>
        </p:nvGrpSpPr>
        <p:grpSpPr>
          <a:xfrm>
            <a:off x="15407642" y="11411217"/>
            <a:ext cx="6269111" cy="140486"/>
            <a:chOff x="1592826" y="5644055"/>
            <a:chExt cx="4260816" cy="34379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4EDACD4-E401-F048-895F-2B5FF468B92B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5F26093-67E4-194C-9A86-6BA393340D6F}"/>
                </a:ext>
              </a:extLst>
            </p:cNvPr>
            <p:cNvSpPr/>
            <p:nvPr/>
          </p:nvSpPr>
          <p:spPr>
            <a:xfrm>
              <a:off x="1592826" y="5644055"/>
              <a:ext cx="3275242" cy="3437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56">
            <a:extLst>
              <a:ext uri="{FF2B5EF4-FFF2-40B4-BE49-F238E27FC236}">
                <a16:creationId xmlns:a16="http://schemas.microsoft.com/office/drawing/2014/main" id="{E5FCE23D-EEF1-4143-ACCB-FB4F6ADE9333}"/>
              </a:ext>
            </a:extLst>
          </p:cNvPr>
          <p:cNvSpPr/>
          <p:nvPr/>
        </p:nvSpPr>
        <p:spPr>
          <a:xfrm>
            <a:off x="9028672" y="7351255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6661151F-2EEE-FD48-96AB-E4802409AE07}"/>
              </a:ext>
            </a:extLst>
          </p:cNvPr>
          <p:cNvSpPr/>
          <p:nvPr/>
        </p:nvSpPr>
        <p:spPr>
          <a:xfrm>
            <a:off x="17495253" y="7351255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C3928911-BECB-5F4F-B370-FF91E01CE856}"/>
              </a:ext>
            </a:extLst>
          </p:cNvPr>
          <p:cNvSpPr/>
          <p:nvPr/>
        </p:nvSpPr>
        <p:spPr>
          <a:xfrm>
            <a:off x="6341738" y="11630391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19CA0B30-956D-5140-A3C0-3E433E9B78C6}"/>
              </a:ext>
            </a:extLst>
          </p:cNvPr>
          <p:cNvSpPr/>
          <p:nvPr/>
        </p:nvSpPr>
        <p:spPr>
          <a:xfrm>
            <a:off x="19725228" y="11630391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AEB4D1-813C-854C-97A2-C6AF36707E83}"/>
              </a:ext>
            </a:extLst>
          </p:cNvPr>
          <p:cNvGrpSpPr/>
          <p:nvPr/>
        </p:nvGrpSpPr>
        <p:grpSpPr>
          <a:xfrm>
            <a:off x="12675503" y="9371497"/>
            <a:ext cx="2175738" cy="2180206"/>
            <a:chOff x="12675503" y="9371497"/>
            <a:chExt cx="2175738" cy="2180206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70BCA088-A521-9D4B-8AF9-0F05C60B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5503" y="9371497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4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FFB2C21-739F-C549-9BB3-15E73A2078AB}"/>
                </a:ext>
              </a:extLst>
            </p:cNvPr>
            <p:cNvGrpSpPr/>
            <p:nvPr/>
          </p:nvGrpSpPr>
          <p:grpSpPr>
            <a:xfrm>
              <a:off x="13292284" y="9939363"/>
              <a:ext cx="942781" cy="1045794"/>
              <a:chOff x="16051965" y="10488230"/>
              <a:chExt cx="674127" cy="747785"/>
            </a:xfrm>
          </p:grpSpPr>
          <p:sp>
            <p:nvSpPr>
              <p:cNvPr id="92" name="Forma libre 240">
                <a:extLst>
                  <a:ext uri="{FF2B5EF4-FFF2-40B4-BE49-F238E27FC236}">
                    <a16:creationId xmlns:a16="http://schemas.microsoft.com/office/drawing/2014/main" id="{A45A63A4-D657-9046-BAB5-0FDB1DA4029C}"/>
                  </a:ext>
                </a:extLst>
              </p:cNvPr>
              <p:cNvSpPr/>
              <p:nvPr/>
            </p:nvSpPr>
            <p:spPr>
              <a:xfrm>
                <a:off x="16051965" y="10488230"/>
                <a:ext cx="674127" cy="455495"/>
              </a:xfrm>
              <a:custGeom>
                <a:avLst/>
                <a:gdLst>
                  <a:gd name="connsiteX0" fmla="*/ 51557 w 282292"/>
                  <a:gd name="connsiteY0" fmla="*/ 195794 h 190741"/>
                  <a:gd name="connsiteX1" fmla="*/ 235124 w 282292"/>
                  <a:gd name="connsiteY1" fmla="*/ 195794 h 190741"/>
                  <a:gd name="connsiteX2" fmla="*/ 265337 w 282292"/>
                  <a:gd name="connsiteY2" fmla="*/ 141624 h 190741"/>
                  <a:gd name="connsiteX3" fmla="*/ 254655 w 282292"/>
                  <a:gd name="connsiteY3" fmla="*/ 17871 h 190741"/>
                  <a:gd name="connsiteX4" fmla="*/ 169205 w 282292"/>
                  <a:gd name="connsiteY4" fmla="*/ 12530 h 190741"/>
                  <a:gd name="connsiteX5" fmla="*/ 98021 w 282292"/>
                  <a:gd name="connsiteY5" fmla="*/ 5435 h 190741"/>
                  <a:gd name="connsiteX6" fmla="*/ 16995 w 282292"/>
                  <a:gd name="connsiteY6" fmla="*/ 28171 h 190741"/>
                  <a:gd name="connsiteX7" fmla="*/ 42860 w 282292"/>
                  <a:gd name="connsiteY7" fmla="*/ 181451 h 190741"/>
                  <a:gd name="connsiteX8" fmla="*/ 51557 w 282292"/>
                  <a:gd name="connsiteY8" fmla="*/ 195794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292" h="190741">
                    <a:moveTo>
                      <a:pt x="51557" y="195794"/>
                    </a:moveTo>
                    <a:lnTo>
                      <a:pt x="235124" y="195794"/>
                    </a:lnTo>
                    <a:cubicBezTo>
                      <a:pt x="241151" y="180459"/>
                      <a:pt x="251451" y="162758"/>
                      <a:pt x="265337" y="141624"/>
                    </a:cubicBezTo>
                    <a:cubicBezTo>
                      <a:pt x="299136" y="89971"/>
                      <a:pt x="279604" y="35648"/>
                      <a:pt x="254655" y="17871"/>
                    </a:cubicBezTo>
                    <a:cubicBezTo>
                      <a:pt x="229707" y="94"/>
                      <a:pt x="202851" y="2230"/>
                      <a:pt x="169205" y="12530"/>
                    </a:cubicBezTo>
                    <a:cubicBezTo>
                      <a:pt x="149749" y="18481"/>
                      <a:pt x="118697" y="12378"/>
                      <a:pt x="98021" y="5435"/>
                    </a:cubicBezTo>
                    <a:cubicBezTo>
                      <a:pt x="66130" y="-5323"/>
                      <a:pt x="35230" y="-1279"/>
                      <a:pt x="16995" y="28171"/>
                    </a:cubicBezTo>
                    <a:cubicBezTo>
                      <a:pt x="-23517" y="93404"/>
                      <a:pt x="17911" y="149406"/>
                      <a:pt x="42860" y="181451"/>
                    </a:cubicBezTo>
                    <a:cubicBezTo>
                      <a:pt x="44614" y="183740"/>
                      <a:pt x="50489" y="192361"/>
                      <a:pt x="51557" y="195794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241">
                <a:extLst>
                  <a:ext uri="{FF2B5EF4-FFF2-40B4-BE49-F238E27FC236}">
                    <a16:creationId xmlns:a16="http://schemas.microsoft.com/office/drawing/2014/main" id="{A017CFCC-79E2-4442-AE08-8845EC3869C1}"/>
                  </a:ext>
                </a:extLst>
              </p:cNvPr>
              <p:cNvSpPr/>
              <p:nvPr/>
            </p:nvSpPr>
            <p:spPr>
              <a:xfrm>
                <a:off x="16174904" y="10955792"/>
                <a:ext cx="437271" cy="54660"/>
              </a:xfrm>
              <a:custGeom>
                <a:avLst/>
                <a:gdLst>
                  <a:gd name="connsiteX0" fmla="*/ 168308 w 183108"/>
                  <a:gd name="connsiteY0" fmla="*/ 29145 h 22888"/>
                  <a:gd name="connsiteX1" fmla="*/ 183567 w 183108"/>
                  <a:gd name="connsiteY1" fmla="*/ 0 h 22888"/>
                  <a:gd name="connsiteX2" fmla="*/ 0 w 183108"/>
                  <a:gd name="connsiteY2" fmla="*/ 0 h 22888"/>
                  <a:gd name="connsiteX3" fmla="*/ 13275 w 183108"/>
                  <a:gd name="connsiteY3" fmla="*/ 29145 h 22888"/>
                  <a:gd name="connsiteX4" fmla="*/ 168308 w 183108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108" h="22888">
                    <a:moveTo>
                      <a:pt x="168308" y="29145"/>
                    </a:moveTo>
                    <a:cubicBezTo>
                      <a:pt x="174259" y="17472"/>
                      <a:pt x="179523" y="7477"/>
                      <a:pt x="183567" y="0"/>
                    </a:cubicBezTo>
                    <a:lnTo>
                      <a:pt x="0" y="0"/>
                    </a:lnTo>
                    <a:cubicBezTo>
                      <a:pt x="0" y="0"/>
                      <a:pt x="10224" y="23042"/>
                      <a:pt x="13275" y="29145"/>
                    </a:cubicBezTo>
                    <a:lnTo>
                      <a:pt x="168308" y="2914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242">
                <a:extLst>
                  <a:ext uri="{FF2B5EF4-FFF2-40B4-BE49-F238E27FC236}">
                    <a16:creationId xmlns:a16="http://schemas.microsoft.com/office/drawing/2014/main" id="{327BB51F-485F-E645-ABE0-CDD375E7A7BB}"/>
                  </a:ext>
                </a:extLst>
              </p:cNvPr>
              <p:cNvSpPr/>
              <p:nvPr/>
            </p:nvSpPr>
            <p:spPr>
              <a:xfrm>
                <a:off x="16228288" y="11069304"/>
                <a:ext cx="309734" cy="54660"/>
              </a:xfrm>
              <a:custGeom>
                <a:avLst/>
                <a:gdLst>
                  <a:gd name="connsiteX0" fmla="*/ 13428 w 129702"/>
                  <a:gd name="connsiteY0" fmla="*/ 29145 h 22888"/>
                  <a:gd name="connsiteX1" fmla="*/ 123217 w 129702"/>
                  <a:gd name="connsiteY1" fmla="*/ 29145 h 22888"/>
                  <a:gd name="connsiteX2" fmla="*/ 136874 w 129702"/>
                  <a:gd name="connsiteY2" fmla="*/ 0 h 22888"/>
                  <a:gd name="connsiteX3" fmla="*/ 0 w 129702"/>
                  <a:gd name="connsiteY3" fmla="*/ 0 h 22888"/>
                  <a:gd name="connsiteX4" fmla="*/ 13428 w 129702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02" h="22888">
                    <a:moveTo>
                      <a:pt x="13428" y="29145"/>
                    </a:moveTo>
                    <a:lnTo>
                      <a:pt x="123217" y="29145"/>
                    </a:lnTo>
                    <a:cubicBezTo>
                      <a:pt x="127795" y="18998"/>
                      <a:pt x="132373" y="9156"/>
                      <a:pt x="136874" y="0"/>
                    </a:cubicBezTo>
                    <a:lnTo>
                      <a:pt x="0" y="0"/>
                    </a:lnTo>
                    <a:cubicBezTo>
                      <a:pt x="4425" y="9232"/>
                      <a:pt x="9003" y="19074"/>
                      <a:pt x="13428" y="291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5" name="Forma libre 243">
                <a:extLst>
                  <a:ext uri="{FF2B5EF4-FFF2-40B4-BE49-F238E27FC236}">
                    <a16:creationId xmlns:a16="http://schemas.microsoft.com/office/drawing/2014/main" id="{CA537249-9FC0-894A-8AFB-EA7BBF2B4807}"/>
                  </a:ext>
                </a:extLst>
              </p:cNvPr>
              <p:cNvSpPr/>
              <p:nvPr/>
            </p:nvSpPr>
            <p:spPr>
              <a:xfrm>
                <a:off x="16278574" y="11181355"/>
                <a:ext cx="218634" cy="54660"/>
              </a:xfrm>
              <a:custGeom>
                <a:avLst/>
                <a:gdLst>
                  <a:gd name="connsiteX0" fmla="*/ 11139 w 91554"/>
                  <a:gd name="connsiteY0" fmla="*/ 29145 h 22888"/>
                  <a:gd name="connsiteX1" fmla="*/ 82857 w 91554"/>
                  <a:gd name="connsiteY1" fmla="*/ 29145 h 22888"/>
                  <a:gd name="connsiteX2" fmla="*/ 94454 w 91554"/>
                  <a:gd name="connsiteY2" fmla="*/ 0 h 22888"/>
                  <a:gd name="connsiteX3" fmla="*/ 0 w 91554"/>
                  <a:gd name="connsiteY3" fmla="*/ 0 h 22888"/>
                  <a:gd name="connsiteX4" fmla="*/ 11139 w 91554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54" h="22888">
                    <a:moveTo>
                      <a:pt x="11139" y="29145"/>
                    </a:moveTo>
                    <a:lnTo>
                      <a:pt x="82857" y="29145"/>
                    </a:lnTo>
                    <a:cubicBezTo>
                      <a:pt x="86443" y="19456"/>
                      <a:pt x="90334" y="9613"/>
                      <a:pt x="94454" y="0"/>
                    </a:cubicBezTo>
                    <a:lnTo>
                      <a:pt x="0" y="0"/>
                    </a:lnTo>
                    <a:cubicBezTo>
                      <a:pt x="3891" y="9690"/>
                      <a:pt x="7706" y="19456"/>
                      <a:pt x="11139" y="291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244">
                <a:extLst>
                  <a:ext uri="{FF2B5EF4-FFF2-40B4-BE49-F238E27FC236}">
                    <a16:creationId xmlns:a16="http://schemas.microsoft.com/office/drawing/2014/main" id="{C84B2861-5779-034F-A952-AA8F86EEC36B}"/>
                  </a:ext>
                </a:extLst>
              </p:cNvPr>
              <p:cNvSpPr/>
              <p:nvPr/>
            </p:nvSpPr>
            <p:spPr>
              <a:xfrm>
                <a:off x="16328679" y="11002981"/>
                <a:ext cx="109318" cy="218639"/>
              </a:xfrm>
              <a:custGeom>
                <a:avLst/>
                <a:gdLst>
                  <a:gd name="connsiteX0" fmla="*/ 0 w 45777"/>
                  <a:gd name="connsiteY0" fmla="*/ 0 h 91555"/>
                  <a:gd name="connsiteX1" fmla="*/ 51957 w 45777"/>
                  <a:gd name="connsiteY1" fmla="*/ 0 h 91555"/>
                  <a:gd name="connsiteX2" fmla="*/ 51957 w 45777"/>
                  <a:gd name="connsiteY2" fmla="*/ 95676 h 91555"/>
                  <a:gd name="connsiteX3" fmla="*/ 0 w 45777"/>
                  <a:gd name="connsiteY3" fmla="*/ 95676 h 9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77" h="91555">
                    <a:moveTo>
                      <a:pt x="0" y="0"/>
                    </a:moveTo>
                    <a:lnTo>
                      <a:pt x="51957" y="0"/>
                    </a:lnTo>
                    <a:lnTo>
                      <a:pt x="51957" y="95676"/>
                    </a:lnTo>
                    <a:lnTo>
                      <a:pt x="0" y="956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36571-1149-5C4B-AB67-7B30D72D097A}"/>
              </a:ext>
            </a:extLst>
          </p:cNvPr>
          <p:cNvGrpSpPr/>
          <p:nvPr/>
        </p:nvGrpSpPr>
        <p:grpSpPr>
          <a:xfrm>
            <a:off x="2417848" y="5096839"/>
            <a:ext cx="2175738" cy="2180206"/>
            <a:chOff x="2417848" y="5096839"/>
            <a:chExt cx="2175738" cy="2180206"/>
          </a:xfrm>
        </p:grpSpPr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F7E48C9B-CEC7-D54C-80F8-B165DD37C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848" y="5096839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1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5EC2A9-D8D8-494A-9F7E-F11B3E25E083}"/>
                </a:ext>
              </a:extLst>
            </p:cNvPr>
            <p:cNvGrpSpPr/>
            <p:nvPr/>
          </p:nvGrpSpPr>
          <p:grpSpPr>
            <a:xfrm>
              <a:off x="3121496" y="5575341"/>
              <a:ext cx="679997" cy="1357646"/>
              <a:chOff x="3149881" y="5170954"/>
              <a:chExt cx="1021632" cy="2039737"/>
            </a:xfrm>
          </p:grpSpPr>
          <p:sp>
            <p:nvSpPr>
              <p:cNvPr id="97" name="Forma libre 478">
                <a:extLst>
                  <a:ext uri="{FF2B5EF4-FFF2-40B4-BE49-F238E27FC236}">
                    <a16:creationId xmlns:a16="http://schemas.microsoft.com/office/drawing/2014/main" id="{0B8618CD-74C0-9249-8F19-9D3018E56889}"/>
                  </a:ext>
                </a:extLst>
              </p:cNvPr>
              <p:cNvSpPr/>
              <p:nvPr/>
            </p:nvSpPr>
            <p:spPr>
              <a:xfrm>
                <a:off x="3149881" y="5170954"/>
                <a:ext cx="256321" cy="870803"/>
              </a:xfrm>
              <a:custGeom>
                <a:avLst/>
                <a:gdLst>
                  <a:gd name="connsiteX0" fmla="*/ 133485 w 133795"/>
                  <a:gd name="connsiteY0" fmla="*/ 274464 h 454544"/>
                  <a:gd name="connsiteX1" fmla="*/ 133351 w 133795"/>
                  <a:gd name="connsiteY1" fmla="*/ 272592 h 454544"/>
                  <a:gd name="connsiteX2" fmla="*/ 129872 w 133795"/>
                  <a:gd name="connsiteY2" fmla="*/ 263635 h 454544"/>
                  <a:gd name="connsiteX3" fmla="*/ 20695 w 133795"/>
                  <a:gd name="connsiteY3" fmla="*/ 131951 h 454544"/>
                  <a:gd name="connsiteX4" fmla="*/ 129069 w 133795"/>
                  <a:gd name="connsiteY4" fmla="*/ 2406 h 454544"/>
                  <a:gd name="connsiteX5" fmla="*/ 126393 w 133795"/>
                  <a:gd name="connsiteY5" fmla="*/ 0 h 454544"/>
                  <a:gd name="connsiteX6" fmla="*/ 2365 w 133795"/>
                  <a:gd name="connsiteY6" fmla="*/ 125935 h 454544"/>
                  <a:gd name="connsiteX7" fmla="*/ 1429 w 133795"/>
                  <a:gd name="connsiteY7" fmla="*/ 136496 h 454544"/>
                  <a:gd name="connsiteX8" fmla="*/ 1964 w 133795"/>
                  <a:gd name="connsiteY8" fmla="*/ 137299 h 454544"/>
                  <a:gd name="connsiteX9" fmla="*/ 97226 w 133795"/>
                  <a:gd name="connsiteY9" fmla="*/ 279410 h 454544"/>
                  <a:gd name="connsiteX10" fmla="*/ 93346 w 133795"/>
                  <a:gd name="connsiteY10" fmla="*/ 458153 h 454544"/>
                  <a:gd name="connsiteX11" fmla="*/ 92811 w 133795"/>
                  <a:gd name="connsiteY11" fmla="*/ 458555 h 454544"/>
                  <a:gd name="connsiteX12" fmla="*/ 137097 w 133795"/>
                  <a:gd name="connsiteY12" fmla="*/ 457753 h 454544"/>
                  <a:gd name="connsiteX13" fmla="*/ 136963 w 133795"/>
                  <a:gd name="connsiteY13" fmla="*/ 457619 h 454544"/>
                  <a:gd name="connsiteX14" fmla="*/ 133485 w 133795"/>
                  <a:gd name="connsiteY14" fmla="*/ 274464 h 454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3795" h="454544">
                    <a:moveTo>
                      <a:pt x="133485" y="274464"/>
                    </a:moveTo>
                    <a:lnTo>
                      <a:pt x="133351" y="272592"/>
                    </a:lnTo>
                    <a:cubicBezTo>
                      <a:pt x="133217" y="269384"/>
                      <a:pt x="132013" y="266309"/>
                      <a:pt x="129872" y="263635"/>
                    </a:cubicBezTo>
                    <a:lnTo>
                      <a:pt x="20695" y="131951"/>
                    </a:lnTo>
                    <a:lnTo>
                      <a:pt x="129069" y="2406"/>
                    </a:lnTo>
                    <a:lnTo>
                      <a:pt x="126393" y="0"/>
                    </a:lnTo>
                    <a:lnTo>
                      <a:pt x="2365" y="125935"/>
                    </a:lnTo>
                    <a:cubicBezTo>
                      <a:pt x="-311" y="128742"/>
                      <a:pt x="-846" y="133154"/>
                      <a:pt x="1429" y="136496"/>
                    </a:cubicBezTo>
                    <a:lnTo>
                      <a:pt x="1964" y="137299"/>
                    </a:lnTo>
                    <a:lnTo>
                      <a:pt x="97226" y="279410"/>
                    </a:lnTo>
                    <a:lnTo>
                      <a:pt x="93346" y="458153"/>
                    </a:lnTo>
                    <a:cubicBezTo>
                      <a:pt x="93212" y="458287"/>
                      <a:pt x="92945" y="458421"/>
                      <a:pt x="92811" y="458555"/>
                    </a:cubicBezTo>
                    <a:cubicBezTo>
                      <a:pt x="103916" y="456281"/>
                      <a:pt x="122380" y="453875"/>
                      <a:pt x="137097" y="457753"/>
                    </a:cubicBezTo>
                    <a:cubicBezTo>
                      <a:pt x="137097" y="457753"/>
                      <a:pt x="136963" y="457619"/>
                      <a:pt x="136963" y="457619"/>
                    </a:cubicBezTo>
                    <a:lnTo>
                      <a:pt x="133485" y="2744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219241F2-BDCF-2F40-9CA2-CBF5DDE39E2B}"/>
                  </a:ext>
                </a:extLst>
              </p:cNvPr>
              <p:cNvSpPr/>
              <p:nvPr/>
            </p:nvSpPr>
            <p:spPr>
              <a:xfrm>
                <a:off x="3263854" y="5947273"/>
                <a:ext cx="215132" cy="126341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orma libre 474">
                <a:extLst>
                  <a:ext uri="{FF2B5EF4-FFF2-40B4-BE49-F238E27FC236}">
                    <a16:creationId xmlns:a16="http://schemas.microsoft.com/office/drawing/2014/main" id="{CDD37EB1-FA6C-0F41-B436-8274B0D8AA0B}"/>
                  </a:ext>
                </a:extLst>
              </p:cNvPr>
              <p:cNvSpPr/>
              <p:nvPr/>
            </p:nvSpPr>
            <p:spPr>
              <a:xfrm>
                <a:off x="3863281" y="5463122"/>
                <a:ext cx="54603" cy="682001"/>
              </a:xfrm>
              <a:custGeom>
                <a:avLst/>
                <a:gdLst>
                  <a:gd name="connsiteX0" fmla="*/ 0 w 26759"/>
                  <a:gd name="connsiteY0" fmla="*/ 0 h 334223"/>
                  <a:gd name="connsiteX1" fmla="*/ 33315 w 26759"/>
                  <a:gd name="connsiteY1" fmla="*/ 0 h 334223"/>
                  <a:gd name="connsiteX2" fmla="*/ 33315 w 26759"/>
                  <a:gd name="connsiteY2" fmla="*/ 335159 h 334223"/>
                  <a:gd name="connsiteX3" fmla="*/ 0 w 26759"/>
                  <a:gd name="connsiteY3" fmla="*/ 335159 h 33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59" h="334223">
                    <a:moveTo>
                      <a:pt x="0" y="0"/>
                    </a:moveTo>
                    <a:lnTo>
                      <a:pt x="33315" y="0"/>
                    </a:lnTo>
                    <a:lnTo>
                      <a:pt x="33315" y="335159"/>
                    </a:lnTo>
                    <a:lnTo>
                      <a:pt x="0" y="33515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0" name="Forma libre 475">
                <a:extLst>
                  <a:ext uri="{FF2B5EF4-FFF2-40B4-BE49-F238E27FC236}">
                    <a16:creationId xmlns:a16="http://schemas.microsoft.com/office/drawing/2014/main" id="{CA0C4ABB-2277-8A4D-8D76-4E7978E3CFC0}"/>
                  </a:ext>
                </a:extLst>
              </p:cNvPr>
              <p:cNvSpPr/>
              <p:nvPr/>
            </p:nvSpPr>
            <p:spPr>
              <a:xfrm>
                <a:off x="3625483" y="5170954"/>
                <a:ext cx="546030" cy="545600"/>
              </a:xfrm>
              <a:custGeom>
                <a:avLst/>
                <a:gdLst>
                  <a:gd name="connsiteX0" fmla="*/ 268660 w 267590"/>
                  <a:gd name="connsiteY0" fmla="*/ 134224 h 267378"/>
                  <a:gd name="connsiteX1" fmla="*/ 134330 w 267590"/>
                  <a:gd name="connsiteY1" fmla="*/ 268448 h 267378"/>
                  <a:gd name="connsiteX2" fmla="*/ 0 w 267590"/>
                  <a:gd name="connsiteY2" fmla="*/ 134224 h 267378"/>
                  <a:gd name="connsiteX3" fmla="*/ 134330 w 267590"/>
                  <a:gd name="connsiteY3" fmla="*/ 0 h 267378"/>
                  <a:gd name="connsiteX4" fmla="*/ 268660 w 267590"/>
                  <a:gd name="connsiteY4" fmla="*/ 134224 h 26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90" h="267378">
                    <a:moveTo>
                      <a:pt x="268660" y="134224"/>
                    </a:moveTo>
                    <a:cubicBezTo>
                      <a:pt x="268660" y="208354"/>
                      <a:pt x="208519" y="268448"/>
                      <a:pt x="134330" y="268448"/>
                    </a:cubicBezTo>
                    <a:cubicBezTo>
                      <a:pt x="60141" y="268448"/>
                      <a:pt x="0" y="208354"/>
                      <a:pt x="0" y="134224"/>
                    </a:cubicBezTo>
                    <a:cubicBezTo>
                      <a:pt x="0" y="60094"/>
                      <a:pt x="60141" y="0"/>
                      <a:pt x="134330" y="0"/>
                    </a:cubicBezTo>
                    <a:cubicBezTo>
                      <a:pt x="208519" y="0"/>
                      <a:pt x="268660" y="60094"/>
                      <a:pt x="268660" y="1342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1" name="Forma libre 476">
                <a:extLst>
                  <a:ext uri="{FF2B5EF4-FFF2-40B4-BE49-F238E27FC236}">
                    <a16:creationId xmlns:a16="http://schemas.microsoft.com/office/drawing/2014/main" id="{2D5CF983-DC5F-BF43-B796-59ED83679DC9}"/>
                  </a:ext>
                </a:extLst>
              </p:cNvPr>
              <p:cNvSpPr/>
              <p:nvPr/>
            </p:nvSpPr>
            <p:spPr>
              <a:xfrm>
                <a:off x="3695649" y="5241062"/>
                <a:ext cx="382220" cy="381919"/>
              </a:xfrm>
              <a:custGeom>
                <a:avLst/>
                <a:gdLst>
                  <a:gd name="connsiteX0" fmla="*/ 199890 w 187313"/>
                  <a:gd name="connsiteY0" fmla="*/ 99866 h 187165"/>
                  <a:gd name="connsiteX1" fmla="*/ 99945 w 187313"/>
                  <a:gd name="connsiteY1" fmla="*/ 199732 h 187165"/>
                  <a:gd name="connsiteX2" fmla="*/ 0 w 187313"/>
                  <a:gd name="connsiteY2" fmla="*/ 99866 h 187165"/>
                  <a:gd name="connsiteX3" fmla="*/ 99945 w 187313"/>
                  <a:gd name="connsiteY3" fmla="*/ 0 h 187165"/>
                  <a:gd name="connsiteX4" fmla="*/ 199890 w 187313"/>
                  <a:gd name="connsiteY4" fmla="*/ 99866 h 18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313" h="187165">
                    <a:moveTo>
                      <a:pt x="199890" y="99866"/>
                    </a:moveTo>
                    <a:cubicBezTo>
                      <a:pt x="199890" y="155020"/>
                      <a:pt x="155143" y="199732"/>
                      <a:pt x="99945" y="199732"/>
                    </a:cubicBezTo>
                    <a:cubicBezTo>
                      <a:pt x="44747" y="199732"/>
                      <a:pt x="0" y="155020"/>
                      <a:pt x="0" y="99866"/>
                    </a:cubicBezTo>
                    <a:cubicBezTo>
                      <a:pt x="0" y="44712"/>
                      <a:pt x="44747" y="0"/>
                      <a:pt x="99945" y="0"/>
                    </a:cubicBezTo>
                    <a:cubicBezTo>
                      <a:pt x="155143" y="0"/>
                      <a:pt x="199890" y="44712"/>
                      <a:pt x="199890" y="99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178EE0C-C4C8-DF40-A110-BECF8FCCDD1C}"/>
                  </a:ext>
                </a:extLst>
              </p:cNvPr>
              <p:cNvSpPr/>
              <p:nvPr/>
            </p:nvSpPr>
            <p:spPr>
              <a:xfrm>
                <a:off x="3789055" y="5864985"/>
                <a:ext cx="229145" cy="134570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42CF8-2DF2-DC47-BDDF-FD15BD9B2375}"/>
              </a:ext>
            </a:extLst>
          </p:cNvPr>
          <p:cNvGrpSpPr/>
          <p:nvPr/>
        </p:nvGrpSpPr>
        <p:grpSpPr>
          <a:xfrm>
            <a:off x="12675503" y="5096839"/>
            <a:ext cx="2175738" cy="2180206"/>
            <a:chOff x="12675503" y="5096839"/>
            <a:chExt cx="2175738" cy="2180206"/>
          </a:xfrm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8CFBA481-E15D-4D4E-B022-5B63D31D8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5503" y="5096839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3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upo 399">
              <a:extLst>
                <a:ext uri="{FF2B5EF4-FFF2-40B4-BE49-F238E27FC236}">
                  <a16:creationId xmlns:a16="http://schemas.microsoft.com/office/drawing/2014/main" id="{C583A3A6-2A3C-0B40-ACE0-35F598BB5324}"/>
                </a:ext>
              </a:extLst>
            </p:cNvPr>
            <p:cNvGrpSpPr/>
            <p:nvPr/>
          </p:nvGrpSpPr>
          <p:grpSpPr>
            <a:xfrm>
              <a:off x="13061048" y="5641021"/>
              <a:ext cx="1393936" cy="963533"/>
              <a:chOff x="1700637" y="5542384"/>
              <a:chExt cx="701917" cy="485188"/>
            </a:xfrm>
          </p:grpSpPr>
          <p:sp>
            <p:nvSpPr>
              <p:cNvPr id="104" name="Forma libre 245">
                <a:extLst>
                  <a:ext uri="{FF2B5EF4-FFF2-40B4-BE49-F238E27FC236}">
                    <a16:creationId xmlns:a16="http://schemas.microsoft.com/office/drawing/2014/main" id="{56FE09B5-31DC-2249-AB2F-171664ED17A7}"/>
                  </a:ext>
                </a:extLst>
              </p:cNvPr>
              <p:cNvSpPr/>
              <p:nvPr/>
            </p:nvSpPr>
            <p:spPr>
              <a:xfrm>
                <a:off x="1954278" y="5542384"/>
                <a:ext cx="244145" cy="282297"/>
              </a:xfrm>
              <a:custGeom>
                <a:avLst/>
                <a:gdLst>
                  <a:gd name="connsiteX0" fmla="*/ 98068 w 244145"/>
                  <a:gd name="connsiteY0" fmla="*/ 5143 h 282297"/>
                  <a:gd name="connsiteX1" fmla="*/ 155747 w 244145"/>
                  <a:gd name="connsiteY1" fmla="*/ 20326 h 282297"/>
                  <a:gd name="connsiteX2" fmla="*/ 196717 w 244145"/>
                  <a:gd name="connsiteY2" fmla="*/ 50234 h 282297"/>
                  <a:gd name="connsiteX3" fmla="*/ 246996 w 244145"/>
                  <a:gd name="connsiteY3" fmla="*/ 84186 h 282297"/>
                  <a:gd name="connsiteX4" fmla="*/ 209077 w 244145"/>
                  <a:gd name="connsiteY4" fmla="*/ 163687 h 282297"/>
                  <a:gd name="connsiteX5" fmla="*/ 148880 w 244145"/>
                  <a:gd name="connsiteY5" fmla="*/ 217629 h 282297"/>
                  <a:gd name="connsiteX6" fmla="*/ 115081 w 244145"/>
                  <a:gd name="connsiteY6" fmla="*/ 286372 h 282297"/>
                  <a:gd name="connsiteX7" fmla="*/ 94329 w 244145"/>
                  <a:gd name="connsiteY7" fmla="*/ 187110 h 282297"/>
                  <a:gd name="connsiteX8" fmla="*/ 2088 w 244145"/>
                  <a:gd name="connsiteY8" fmla="*/ 220757 h 282297"/>
                  <a:gd name="connsiteX9" fmla="*/ 59462 w 244145"/>
                  <a:gd name="connsiteY9" fmla="*/ 113179 h 282297"/>
                  <a:gd name="connsiteX10" fmla="*/ 98068 w 244145"/>
                  <a:gd name="connsiteY10" fmla="*/ 5143 h 28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145" h="282297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5" name="Forma libre 246">
                <a:extLst>
                  <a:ext uri="{FF2B5EF4-FFF2-40B4-BE49-F238E27FC236}">
                    <a16:creationId xmlns:a16="http://schemas.microsoft.com/office/drawing/2014/main" id="{EEEA5F10-8688-5C45-A448-9CEA07C0B2CF}"/>
                  </a:ext>
                </a:extLst>
              </p:cNvPr>
              <p:cNvSpPr/>
              <p:nvPr/>
            </p:nvSpPr>
            <p:spPr>
              <a:xfrm>
                <a:off x="1700637" y="5768164"/>
                <a:ext cx="701917" cy="259408"/>
              </a:xfrm>
              <a:custGeom>
                <a:avLst/>
                <a:gdLst>
                  <a:gd name="connsiteX0" fmla="*/ 698242 w 701917"/>
                  <a:gd name="connsiteY0" fmla="*/ 47545 h 259408"/>
                  <a:gd name="connsiteX1" fmla="*/ 407557 w 701917"/>
                  <a:gd name="connsiteY1" fmla="*/ 74478 h 259408"/>
                  <a:gd name="connsiteX2" fmla="*/ 379099 w 701917"/>
                  <a:gd name="connsiteY2" fmla="*/ 78293 h 259408"/>
                  <a:gd name="connsiteX3" fmla="*/ 373224 w 701917"/>
                  <a:gd name="connsiteY3" fmla="*/ 111787 h 259408"/>
                  <a:gd name="connsiteX4" fmla="*/ 369943 w 701917"/>
                  <a:gd name="connsiteY4" fmla="*/ 188313 h 259408"/>
                  <a:gd name="connsiteX5" fmla="*/ 311043 w 701917"/>
                  <a:gd name="connsiteY5" fmla="*/ 105760 h 259408"/>
                  <a:gd name="connsiteX6" fmla="*/ 240165 w 701917"/>
                  <a:gd name="connsiteY6" fmla="*/ 173664 h 259408"/>
                  <a:gd name="connsiteX7" fmla="*/ 251838 w 701917"/>
                  <a:gd name="connsiteY7" fmla="*/ 59143 h 259408"/>
                  <a:gd name="connsiteX8" fmla="*/ 95509 w 701917"/>
                  <a:gd name="connsiteY8" fmla="*/ 165 h 259408"/>
                  <a:gd name="connsiteX9" fmla="*/ 750 w 701917"/>
                  <a:gd name="connsiteY9" fmla="*/ 86304 h 259408"/>
                  <a:gd name="connsiteX10" fmla="*/ 360330 w 701917"/>
                  <a:gd name="connsiteY10" fmla="*/ 266059 h 259408"/>
                  <a:gd name="connsiteX11" fmla="*/ 698242 w 701917"/>
                  <a:gd name="connsiteY11" fmla="*/ 47545 h 259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917" h="259408">
                    <a:moveTo>
                      <a:pt x="698242" y="47545"/>
                    </a:moveTo>
                    <a:cubicBezTo>
                      <a:pt x="646590" y="-51487"/>
                      <a:pt x="489117" y="59829"/>
                      <a:pt x="407557" y="74478"/>
                    </a:cubicBezTo>
                    <a:cubicBezTo>
                      <a:pt x="397715" y="76233"/>
                      <a:pt x="388178" y="77530"/>
                      <a:pt x="379099" y="78293"/>
                    </a:cubicBezTo>
                    <a:cubicBezTo>
                      <a:pt x="372995" y="91111"/>
                      <a:pt x="371317" y="101792"/>
                      <a:pt x="373224" y="111787"/>
                    </a:cubicBezTo>
                    <a:cubicBezTo>
                      <a:pt x="376733" y="130633"/>
                      <a:pt x="385584" y="183506"/>
                      <a:pt x="369943" y="188313"/>
                    </a:cubicBezTo>
                    <a:cubicBezTo>
                      <a:pt x="342935" y="196552"/>
                      <a:pt x="333474" y="109041"/>
                      <a:pt x="311043" y="105760"/>
                    </a:cubicBezTo>
                    <a:cubicBezTo>
                      <a:pt x="288536" y="102479"/>
                      <a:pt x="261299" y="183125"/>
                      <a:pt x="240165" y="173664"/>
                    </a:cubicBezTo>
                    <a:cubicBezTo>
                      <a:pt x="220709" y="164966"/>
                      <a:pt x="257484" y="90195"/>
                      <a:pt x="251838" y="59143"/>
                    </a:cubicBezTo>
                    <a:cubicBezTo>
                      <a:pt x="194998" y="36482"/>
                      <a:pt x="151510" y="2683"/>
                      <a:pt x="95509" y="165"/>
                    </a:cubicBezTo>
                    <a:cubicBezTo>
                      <a:pt x="12728" y="-3497"/>
                      <a:pt x="-4057" y="54641"/>
                      <a:pt x="750" y="86304"/>
                    </a:cubicBezTo>
                    <a:cubicBezTo>
                      <a:pt x="20587" y="215779"/>
                      <a:pt x="225745" y="269340"/>
                      <a:pt x="360330" y="266059"/>
                    </a:cubicBezTo>
                    <a:cubicBezTo>
                      <a:pt x="481945" y="263160"/>
                      <a:pt x="749894" y="146578"/>
                      <a:pt x="698242" y="47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C31AB0-C7AD-7E44-825F-05DF937FB0D6}"/>
              </a:ext>
            </a:extLst>
          </p:cNvPr>
          <p:cNvGrpSpPr/>
          <p:nvPr/>
        </p:nvGrpSpPr>
        <p:grpSpPr>
          <a:xfrm>
            <a:off x="2417848" y="9371497"/>
            <a:ext cx="2175738" cy="2180206"/>
            <a:chOff x="2417848" y="9371497"/>
            <a:chExt cx="2175738" cy="2180206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67AB8D4E-EE80-FF44-83E8-29A3E5052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848" y="9371497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2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39A5D9-64B0-E547-9006-C54E8A931526}"/>
                </a:ext>
              </a:extLst>
            </p:cNvPr>
            <p:cNvGrpSpPr/>
            <p:nvPr/>
          </p:nvGrpSpPr>
          <p:grpSpPr>
            <a:xfrm>
              <a:off x="3046472" y="9939363"/>
              <a:ext cx="918489" cy="1167676"/>
              <a:chOff x="3121496" y="10018189"/>
              <a:chExt cx="744778" cy="946837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91CEC714-CC6D-3B4B-9E06-51B8ADAE321D}"/>
                  </a:ext>
                </a:extLst>
              </p:cNvPr>
              <p:cNvSpPr/>
              <p:nvPr/>
            </p:nvSpPr>
            <p:spPr>
              <a:xfrm>
                <a:off x="3612478" y="10050765"/>
                <a:ext cx="253796" cy="245367"/>
              </a:xfrm>
              <a:custGeom>
                <a:avLst/>
                <a:gdLst>
                  <a:gd name="connsiteX0" fmla="*/ 845232 w 1592166"/>
                  <a:gd name="connsiteY0" fmla="*/ 226 h 1539288"/>
                  <a:gd name="connsiteX1" fmla="*/ 1025431 w 1592166"/>
                  <a:gd name="connsiteY1" fmla="*/ 76529 h 1539288"/>
                  <a:gd name="connsiteX2" fmla="*/ 1027149 w 1592166"/>
                  <a:gd name="connsiteY2" fmla="*/ 73687 h 1539288"/>
                  <a:gd name="connsiteX3" fmla="*/ 1045414 w 1592166"/>
                  <a:gd name="connsiteY3" fmla="*/ 43478 h 1539288"/>
                  <a:gd name="connsiteX4" fmla="*/ 1110718 w 1592166"/>
                  <a:gd name="connsiteY4" fmla="*/ 86541 h 1539288"/>
                  <a:gd name="connsiteX5" fmla="*/ 1592063 w 1592166"/>
                  <a:gd name="connsiteY5" fmla="*/ 1201108 h 1539288"/>
                  <a:gd name="connsiteX6" fmla="*/ 1586799 w 1592166"/>
                  <a:gd name="connsiteY6" fmla="*/ 1292492 h 1539288"/>
                  <a:gd name="connsiteX7" fmla="*/ 1543461 w 1592166"/>
                  <a:gd name="connsiteY7" fmla="*/ 1321588 h 1539288"/>
                  <a:gd name="connsiteX8" fmla="*/ 1303482 w 1592166"/>
                  <a:gd name="connsiteY8" fmla="*/ 1299502 h 1539288"/>
                  <a:gd name="connsiteX9" fmla="*/ 1080640 w 1592166"/>
                  <a:gd name="connsiteY9" fmla="*/ 1529971 h 1539288"/>
                  <a:gd name="connsiteX10" fmla="*/ 752986 w 1592166"/>
                  <a:gd name="connsiteY10" fmla="*/ 1389294 h 1539288"/>
                  <a:gd name="connsiteX11" fmla="*/ 266270 w 1592166"/>
                  <a:gd name="connsiteY11" fmla="*/ 1250302 h 1539288"/>
                  <a:gd name="connsiteX12" fmla="*/ 52272 w 1592166"/>
                  <a:gd name="connsiteY12" fmla="*/ 1095631 h 1539288"/>
                  <a:gd name="connsiteX13" fmla="*/ 97998 w 1592166"/>
                  <a:gd name="connsiteY13" fmla="*/ 886850 h 1539288"/>
                  <a:gd name="connsiteX14" fmla="*/ 1439 w 1592166"/>
                  <a:gd name="connsiteY14" fmla="*/ 672648 h 1539288"/>
                  <a:gd name="connsiteX15" fmla="*/ 177780 w 1592166"/>
                  <a:gd name="connsiteY15" fmla="*/ 482257 h 1539288"/>
                  <a:gd name="connsiteX16" fmla="*/ 179467 w 1592166"/>
                  <a:gd name="connsiteY16" fmla="*/ 477239 h 1539288"/>
                  <a:gd name="connsiteX17" fmla="*/ 258018 w 1592166"/>
                  <a:gd name="connsiteY17" fmla="*/ 203834 h 1539288"/>
                  <a:gd name="connsiteX18" fmla="*/ 640152 w 1592166"/>
                  <a:gd name="connsiteY18" fmla="*/ 141372 h 1539288"/>
                  <a:gd name="connsiteX19" fmla="*/ 640225 w 1592166"/>
                  <a:gd name="connsiteY19" fmla="*/ 141257 h 1539288"/>
                  <a:gd name="connsiteX20" fmla="*/ 673852 w 1592166"/>
                  <a:gd name="connsiteY20" fmla="*/ 88308 h 1539288"/>
                  <a:gd name="connsiteX21" fmla="*/ 845232 w 1592166"/>
                  <a:gd name="connsiteY21" fmla="*/ 226 h 153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92166" h="1539288">
                    <a:moveTo>
                      <a:pt x="845232" y="226"/>
                    </a:moveTo>
                    <a:cubicBezTo>
                      <a:pt x="909246" y="-2648"/>
                      <a:pt x="974730" y="21875"/>
                      <a:pt x="1025431" y="76529"/>
                    </a:cubicBezTo>
                    <a:lnTo>
                      <a:pt x="1027149" y="73687"/>
                    </a:lnTo>
                    <a:lnTo>
                      <a:pt x="1045414" y="43478"/>
                    </a:lnTo>
                    <a:lnTo>
                      <a:pt x="1110718" y="86541"/>
                    </a:lnTo>
                    <a:cubicBezTo>
                      <a:pt x="1371937" y="272524"/>
                      <a:pt x="1597706" y="697468"/>
                      <a:pt x="1592063" y="1201108"/>
                    </a:cubicBezTo>
                    <a:lnTo>
                      <a:pt x="1586799" y="1292492"/>
                    </a:lnTo>
                    <a:lnTo>
                      <a:pt x="1543461" y="1321588"/>
                    </a:lnTo>
                    <a:cubicBezTo>
                      <a:pt x="1466418" y="1356192"/>
                      <a:pt x="1376962" y="1349619"/>
                      <a:pt x="1303482" y="1299502"/>
                    </a:cubicBezTo>
                    <a:cubicBezTo>
                      <a:pt x="1271797" y="1414278"/>
                      <a:pt x="1186955" y="1502018"/>
                      <a:pt x="1080640" y="1529971"/>
                    </a:cubicBezTo>
                    <a:cubicBezTo>
                      <a:pt x="955359" y="1562905"/>
                      <a:pt x="824608" y="1506781"/>
                      <a:pt x="752986" y="1389294"/>
                    </a:cubicBezTo>
                    <a:cubicBezTo>
                      <a:pt x="583939" y="1500809"/>
                      <a:pt x="364379" y="1438128"/>
                      <a:pt x="266270" y="1250302"/>
                    </a:cubicBezTo>
                    <a:cubicBezTo>
                      <a:pt x="169893" y="1262648"/>
                      <a:pt x="79398" y="1197255"/>
                      <a:pt x="52272" y="1095631"/>
                    </a:cubicBezTo>
                    <a:cubicBezTo>
                      <a:pt x="32623" y="1022105"/>
                      <a:pt x="49992" y="942754"/>
                      <a:pt x="97998" y="886850"/>
                    </a:cubicBezTo>
                    <a:cubicBezTo>
                      <a:pt x="29887" y="842998"/>
                      <a:pt x="-8043" y="758849"/>
                      <a:pt x="1439" y="672648"/>
                    </a:cubicBezTo>
                    <a:cubicBezTo>
                      <a:pt x="12563" y="571719"/>
                      <a:pt x="85780" y="492662"/>
                      <a:pt x="177780" y="482257"/>
                    </a:cubicBezTo>
                    <a:cubicBezTo>
                      <a:pt x="178328" y="480572"/>
                      <a:pt x="178920" y="478924"/>
                      <a:pt x="179467" y="477239"/>
                    </a:cubicBezTo>
                    <a:cubicBezTo>
                      <a:pt x="167112" y="377849"/>
                      <a:pt x="195925" y="277617"/>
                      <a:pt x="258018" y="203834"/>
                    </a:cubicBezTo>
                    <a:cubicBezTo>
                      <a:pt x="356128" y="87300"/>
                      <a:pt x="515190" y="61326"/>
                      <a:pt x="640152" y="141372"/>
                    </a:cubicBezTo>
                    <a:lnTo>
                      <a:pt x="640225" y="141257"/>
                    </a:lnTo>
                    <a:lnTo>
                      <a:pt x="673852" y="88308"/>
                    </a:lnTo>
                    <a:cubicBezTo>
                      <a:pt x="718674" y="33372"/>
                      <a:pt x="781218" y="3100"/>
                      <a:pt x="845232" y="2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7417040E-93BB-9740-8E3A-1713A802D686}"/>
                  </a:ext>
                </a:extLst>
              </p:cNvPr>
              <p:cNvSpPr/>
              <p:nvPr/>
            </p:nvSpPr>
            <p:spPr>
              <a:xfrm>
                <a:off x="3255765" y="10532919"/>
                <a:ext cx="67436" cy="160146"/>
              </a:xfrm>
              <a:custGeom>
                <a:avLst/>
                <a:gdLst>
                  <a:gd name="connsiteX0" fmla="*/ 118226 w 428482"/>
                  <a:gd name="connsiteY0" fmla="*/ 634 h 1017563"/>
                  <a:gd name="connsiteX1" fmla="*/ 168865 w 428482"/>
                  <a:gd name="connsiteY1" fmla="*/ 14529 h 1017563"/>
                  <a:gd name="connsiteX2" fmla="*/ 264418 w 428482"/>
                  <a:gd name="connsiteY2" fmla="*/ 145935 h 1017563"/>
                  <a:gd name="connsiteX3" fmla="*/ 264938 w 428482"/>
                  <a:gd name="connsiteY3" fmla="*/ 146169 h 1017563"/>
                  <a:gd name="connsiteX4" fmla="*/ 305342 w 428482"/>
                  <a:gd name="connsiteY4" fmla="*/ 164372 h 1017563"/>
                  <a:gd name="connsiteX5" fmla="*/ 387047 w 428482"/>
                  <a:gd name="connsiteY5" fmla="*/ 273468 h 1017563"/>
                  <a:gd name="connsiteX6" fmla="*/ 381558 w 428482"/>
                  <a:gd name="connsiteY6" fmla="*/ 411758 h 1017563"/>
                  <a:gd name="connsiteX7" fmla="*/ 421653 w 428482"/>
                  <a:gd name="connsiteY7" fmla="*/ 623202 h 1017563"/>
                  <a:gd name="connsiteX8" fmla="*/ 233828 w 428482"/>
                  <a:gd name="connsiteY8" fmla="*/ 808288 h 1017563"/>
                  <a:gd name="connsiteX9" fmla="*/ 166590 w 428482"/>
                  <a:gd name="connsiteY9" fmla="*/ 966884 h 1017563"/>
                  <a:gd name="connsiteX10" fmla="*/ 55014 w 428482"/>
                  <a:gd name="connsiteY10" fmla="*/ 1017563 h 1017563"/>
                  <a:gd name="connsiteX11" fmla="*/ 0 w 428482"/>
                  <a:gd name="connsiteY11" fmla="*/ 1012747 h 1017563"/>
                  <a:gd name="connsiteX12" fmla="*/ 6819 w 428482"/>
                  <a:gd name="connsiteY12" fmla="*/ 961395 h 1017563"/>
                  <a:gd name="connsiteX13" fmla="*/ 10326 w 428482"/>
                  <a:gd name="connsiteY13" fmla="*/ 50166 h 1017563"/>
                  <a:gd name="connsiteX14" fmla="*/ 6151 w 428482"/>
                  <a:gd name="connsiteY14" fmla="*/ 36745 h 1017563"/>
                  <a:gd name="connsiteX15" fmla="*/ 9376 w 428482"/>
                  <a:gd name="connsiteY15" fmla="*/ 33490 h 1017563"/>
                  <a:gd name="connsiteX16" fmla="*/ 118226 w 428482"/>
                  <a:gd name="connsiteY16" fmla="*/ 634 h 1017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8482" h="1017563">
                    <a:moveTo>
                      <a:pt x="118226" y="634"/>
                    </a:moveTo>
                    <a:cubicBezTo>
                      <a:pt x="135355" y="2220"/>
                      <a:pt x="152449" y="6797"/>
                      <a:pt x="168865" y="14529"/>
                    </a:cubicBezTo>
                    <a:cubicBezTo>
                      <a:pt x="218901" y="38089"/>
                      <a:pt x="254779" y="87413"/>
                      <a:pt x="264418" y="145935"/>
                    </a:cubicBezTo>
                    <a:lnTo>
                      <a:pt x="264938" y="146169"/>
                    </a:lnTo>
                    <a:lnTo>
                      <a:pt x="305342" y="164372"/>
                    </a:lnTo>
                    <a:cubicBezTo>
                      <a:pt x="343571" y="188045"/>
                      <a:pt x="372990" y="226672"/>
                      <a:pt x="387047" y="273468"/>
                    </a:cubicBezTo>
                    <a:cubicBezTo>
                      <a:pt x="400668" y="318758"/>
                      <a:pt x="398727" y="367947"/>
                      <a:pt x="381558" y="411758"/>
                    </a:cubicBezTo>
                    <a:cubicBezTo>
                      <a:pt x="423761" y="471840"/>
                      <a:pt x="438521" y="549726"/>
                      <a:pt x="421653" y="623202"/>
                    </a:cubicBezTo>
                    <a:cubicBezTo>
                      <a:pt x="399229" y="720882"/>
                      <a:pt x="324996" y="794034"/>
                      <a:pt x="233828" y="808288"/>
                    </a:cubicBezTo>
                    <a:cubicBezTo>
                      <a:pt x="233393" y="869258"/>
                      <a:pt x="208860" y="927081"/>
                      <a:pt x="166590" y="966884"/>
                    </a:cubicBezTo>
                    <a:cubicBezTo>
                      <a:pt x="134477" y="997127"/>
                      <a:pt x="95227" y="1014192"/>
                      <a:pt x="55014" y="1017563"/>
                    </a:cubicBezTo>
                    <a:lnTo>
                      <a:pt x="0" y="1012747"/>
                    </a:lnTo>
                    <a:lnTo>
                      <a:pt x="6819" y="961395"/>
                    </a:lnTo>
                    <a:cubicBezTo>
                      <a:pt x="48429" y="609215"/>
                      <a:pt x="68706" y="278413"/>
                      <a:pt x="10326" y="50166"/>
                    </a:cubicBezTo>
                    <a:lnTo>
                      <a:pt x="6151" y="36745"/>
                    </a:lnTo>
                    <a:lnTo>
                      <a:pt x="9376" y="33490"/>
                    </a:lnTo>
                    <a:cubicBezTo>
                      <a:pt x="40962" y="8640"/>
                      <a:pt x="79684" y="-2934"/>
                      <a:pt x="118226" y="6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A4B83E39-0EBD-9748-BE1A-EF9A141E7CFB}"/>
                  </a:ext>
                </a:extLst>
              </p:cNvPr>
              <p:cNvSpPr/>
              <p:nvPr/>
            </p:nvSpPr>
            <p:spPr>
              <a:xfrm>
                <a:off x="3121496" y="10018189"/>
                <a:ext cx="743914" cy="946837"/>
              </a:xfrm>
              <a:custGeom>
                <a:avLst/>
                <a:gdLst>
                  <a:gd name="connsiteX0" fmla="*/ 1042978 w 4726795"/>
                  <a:gd name="connsiteY0" fmla="*/ 2329 h 6016159"/>
                  <a:gd name="connsiteX1" fmla="*/ 1626704 w 4726795"/>
                  <a:gd name="connsiteY1" fmla="*/ 90131 h 6016159"/>
                  <a:gd name="connsiteX2" fmla="*/ 2819197 w 4726795"/>
                  <a:gd name="connsiteY2" fmla="*/ 208902 h 6016159"/>
                  <a:gd name="connsiteX3" fmla="*/ 4171954 w 4726795"/>
                  <a:gd name="connsiteY3" fmla="*/ 246361 h 6016159"/>
                  <a:gd name="connsiteX4" fmla="*/ 4185410 w 4726795"/>
                  <a:gd name="connsiteY4" fmla="*/ 255235 h 6016159"/>
                  <a:gd name="connsiteX5" fmla="*/ 4167145 w 4726795"/>
                  <a:gd name="connsiteY5" fmla="*/ 285444 h 6016159"/>
                  <a:gd name="connsiteX6" fmla="*/ 4165427 w 4726795"/>
                  <a:gd name="connsiteY6" fmla="*/ 288286 h 6016159"/>
                  <a:gd name="connsiteX7" fmla="*/ 3813848 w 4726795"/>
                  <a:gd name="connsiteY7" fmla="*/ 300065 h 6016159"/>
                  <a:gd name="connsiteX8" fmla="*/ 3780221 w 4726795"/>
                  <a:gd name="connsiteY8" fmla="*/ 353014 h 6016159"/>
                  <a:gd name="connsiteX9" fmla="*/ 3780148 w 4726795"/>
                  <a:gd name="connsiteY9" fmla="*/ 353129 h 6016159"/>
                  <a:gd name="connsiteX10" fmla="*/ 3398014 w 4726795"/>
                  <a:gd name="connsiteY10" fmla="*/ 415591 h 6016159"/>
                  <a:gd name="connsiteX11" fmla="*/ 3319463 w 4726795"/>
                  <a:gd name="connsiteY11" fmla="*/ 688996 h 6016159"/>
                  <a:gd name="connsiteX12" fmla="*/ 3317776 w 4726795"/>
                  <a:gd name="connsiteY12" fmla="*/ 694014 h 6016159"/>
                  <a:gd name="connsiteX13" fmla="*/ 3141435 w 4726795"/>
                  <a:gd name="connsiteY13" fmla="*/ 884405 h 6016159"/>
                  <a:gd name="connsiteX14" fmla="*/ 3237994 w 4726795"/>
                  <a:gd name="connsiteY14" fmla="*/ 1098607 h 6016159"/>
                  <a:gd name="connsiteX15" fmla="*/ 3192268 w 4726795"/>
                  <a:gd name="connsiteY15" fmla="*/ 1307388 h 6016159"/>
                  <a:gd name="connsiteX16" fmla="*/ 3406266 w 4726795"/>
                  <a:gd name="connsiteY16" fmla="*/ 1462059 h 6016159"/>
                  <a:gd name="connsiteX17" fmla="*/ 3892982 w 4726795"/>
                  <a:gd name="connsiteY17" fmla="*/ 1601051 h 6016159"/>
                  <a:gd name="connsiteX18" fmla="*/ 4220636 w 4726795"/>
                  <a:gd name="connsiteY18" fmla="*/ 1741728 h 6016159"/>
                  <a:gd name="connsiteX19" fmla="*/ 4443478 w 4726795"/>
                  <a:gd name="connsiteY19" fmla="*/ 1511259 h 6016159"/>
                  <a:gd name="connsiteX20" fmla="*/ 4683457 w 4726795"/>
                  <a:gd name="connsiteY20" fmla="*/ 1533345 h 6016159"/>
                  <a:gd name="connsiteX21" fmla="*/ 4726795 w 4726795"/>
                  <a:gd name="connsiteY21" fmla="*/ 1504249 h 6016159"/>
                  <a:gd name="connsiteX22" fmla="*/ 4723228 w 4726795"/>
                  <a:gd name="connsiteY22" fmla="*/ 1566157 h 6016159"/>
                  <a:gd name="connsiteX23" fmla="*/ 4429650 w 4726795"/>
                  <a:gd name="connsiteY23" fmla="*/ 2369789 h 6016159"/>
                  <a:gd name="connsiteX24" fmla="*/ 3848096 w 4726795"/>
                  <a:gd name="connsiteY24" fmla="*/ 4188414 h 6016159"/>
                  <a:gd name="connsiteX25" fmla="*/ 3982305 w 4726795"/>
                  <a:gd name="connsiteY25" fmla="*/ 5991716 h 6016159"/>
                  <a:gd name="connsiteX26" fmla="*/ 2371852 w 4726795"/>
                  <a:gd name="connsiteY26" fmla="*/ 4217789 h 6016159"/>
                  <a:gd name="connsiteX27" fmla="*/ 895608 w 4726795"/>
                  <a:gd name="connsiteY27" fmla="*/ 6005759 h 6016159"/>
                  <a:gd name="connsiteX28" fmla="*/ 796869 w 4726795"/>
                  <a:gd name="connsiteY28" fmla="*/ 4707085 h 6016159"/>
                  <a:gd name="connsiteX29" fmla="*/ 853138 w 4726795"/>
                  <a:gd name="connsiteY29" fmla="*/ 4283321 h 6016159"/>
                  <a:gd name="connsiteX30" fmla="*/ 908152 w 4726795"/>
                  <a:gd name="connsiteY30" fmla="*/ 4288137 h 6016159"/>
                  <a:gd name="connsiteX31" fmla="*/ 1019728 w 4726795"/>
                  <a:gd name="connsiteY31" fmla="*/ 4237458 h 6016159"/>
                  <a:gd name="connsiteX32" fmla="*/ 1086966 w 4726795"/>
                  <a:gd name="connsiteY32" fmla="*/ 4078862 h 6016159"/>
                  <a:gd name="connsiteX33" fmla="*/ 1274791 w 4726795"/>
                  <a:gd name="connsiteY33" fmla="*/ 3893776 h 6016159"/>
                  <a:gd name="connsiteX34" fmla="*/ 1234696 w 4726795"/>
                  <a:gd name="connsiteY34" fmla="*/ 3682332 h 6016159"/>
                  <a:gd name="connsiteX35" fmla="*/ 1240185 w 4726795"/>
                  <a:gd name="connsiteY35" fmla="*/ 3544042 h 6016159"/>
                  <a:gd name="connsiteX36" fmla="*/ 1158480 w 4726795"/>
                  <a:gd name="connsiteY36" fmla="*/ 3434946 h 6016159"/>
                  <a:gd name="connsiteX37" fmla="*/ 1118076 w 4726795"/>
                  <a:gd name="connsiteY37" fmla="*/ 3416743 h 6016159"/>
                  <a:gd name="connsiteX38" fmla="*/ 1117556 w 4726795"/>
                  <a:gd name="connsiteY38" fmla="*/ 3416509 h 6016159"/>
                  <a:gd name="connsiteX39" fmla="*/ 1022003 w 4726795"/>
                  <a:gd name="connsiteY39" fmla="*/ 3285103 h 6016159"/>
                  <a:gd name="connsiteX40" fmla="*/ 971364 w 4726795"/>
                  <a:gd name="connsiteY40" fmla="*/ 3271208 h 6016159"/>
                  <a:gd name="connsiteX41" fmla="*/ 862514 w 4726795"/>
                  <a:gd name="connsiteY41" fmla="*/ 3304064 h 6016159"/>
                  <a:gd name="connsiteX42" fmla="*/ 859289 w 4726795"/>
                  <a:gd name="connsiteY42" fmla="*/ 3307319 h 6016159"/>
                  <a:gd name="connsiteX43" fmla="*/ 841012 w 4726795"/>
                  <a:gd name="connsiteY43" fmla="*/ 3248567 h 6016159"/>
                  <a:gd name="connsiteX44" fmla="*/ 776741 w 4726795"/>
                  <a:gd name="connsiteY44" fmla="*/ 3129684 h 6016159"/>
                  <a:gd name="connsiteX45" fmla="*/ 269318 w 4726795"/>
                  <a:gd name="connsiteY45" fmla="*/ 470709 h 6016159"/>
                  <a:gd name="connsiteX46" fmla="*/ 1042978 w 4726795"/>
                  <a:gd name="connsiteY46" fmla="*/ 2329 h 601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726795" h="6016159">
                    <a:moveTo>
                      <a:pt x="1042978" y="2329"/>
                    </a:moveTo>
                    <a:cubicBezTo>
                      <a:pt x="1228341" y="-9308"/>
                      <a:pt x="1426354" y="23080"/>
                      <a:pt x="1626704" y="90131"/>
                    </a:cubicBezTo>
                    <a:cubicBezTo>
                      <a:pt x="1974354" y="207622"/>
                      <a:pt x="2494559" y="309790"/>
                      <a:pt x="2819197" y="208902"/>
                    </a:cubicBezTo>
                    <a:cubicBezTo>
                      <a:pt x="3347629" y="47266"/>
                      <a:pt x="3776081" y="5729"/>
                      <a:pt x="4171954" y="246361"/>
                    </a:cubicBezTo>
                    <a:lnTo>
                      <a:pt x="4185410" y="255235"/>
                    </a:lnTo>
                    <a:lnTo>
                      <a:pt x="4167145" y="285444"/>
                    </a:lnTo>
                    <a:lnTo>
                      <a:pt x="4165427" y="288286"/>
                    </a:lnTo>
                    <a:cubicBezTo>
                      <a:pt x="4064024" y="178978"/>
                      <a:pt x="3903492" y="190193"/>
                      <a:pt x="3813848" y="300065"/>
                    </a:cubicBezTo>
                    <a:lnTo>
                      <a:pt x="3780221" y="353014"/>
                    </a:lnTo>
                    <a:lnTo>
                      <a:pt x="3780148" y="353129"/>
                    </a:lnTo>
                    <a:cubicBezTo>
                      <a:pt x="3655186" y="273083"/>
                      <a:pt x="3496124" y="299057"/>
                      <a:pt x="3398014" y="415591"/>
                    </a:cubicBezTo>
                    <a:cubicBezTo>
                      <a:pt x="3335921" y="489374"/>
                      <a:pt x="3307108" y="589606"/>
                      <a:pt x="3319463" y="688996"/>
                    </a:cubicBezTo>
                    <a:cubicBezTo>
                      <a:pt x="3318916" y="690681"/>
                      <a:pt x="3318324" y="692329"/>
                      <a:pt x="3317776" y="694014"/>
                    </a:cubicBezTo>
                    <a:cubicBezTo>
                      <a:pt x="3225776" y="704419"/>
                      <a:pt x="3152559" y="783476"/>
                      <a:pt x="3141435" y="884405"/>
                    </a:cubicBezTo>
                    <a:cubicBezTo>
                      <a:pt x="3131953" y="970606"/>
                      <a:pt x="3169883" y="1054755"/>
                      <a:pt x="3237994" y="1098607"/>
                    </a:cubicBezTo>
                    <a:cubicBezTo>
                      <a:pt x="3189988" y="1154511"/>
                      <a:pt x="3172619" y="1233862"/>
                      <a:pt x="3192268" y="1307388"/>
                    </a:cubicBezTo>
                    <a:cubicBezTo>
                      <a:pt x="3219394" y="1409012"/>
                      <a:pt x="3309889" y="1474405"/>
                      <a:pt x="3406266" y="1462059"/>
                    </a:cubicBezTo>
                    <a:cubicBezTo>
                      <a:pt x="3504375" y="1649885"/>
                      <a:pt x="3723935" y="1712566"/>
                      <a:pt x="3892982" y="1601051"/>
                    </a:cubicBezTo>
                    <a:cubicBezTo>
                      <a:pt x="3964604" y="1718538"/>
                      <a:pt x="4095355" y="1774662"/>
                      <a:pt x="4220636" y="1741728"/>
                    </a:cubicBezTo>
                    <a:cubicBezTo>
                      <a:pt x="4326951" y="1713775"/>
                      <a:pt x="4411793" y="1626035"/>
                      <a:pt x="4443478" y="1511259"/>
                    </a:cubicBezTo>
                    <a:cubicBezTo>
                      <a:pt x="4516958" y="1561376"/>
                      <a:pt x="4606414" y="1567949"/>
                      <a:pt x="4683457" y="1533345"/>
                    </a:cubicBezTo>
                    <a:lnTo>
                      <a:pt x="4726795" y="1504249"/>
                    </a:lnTo>
                    <a:lnTo>
                      <a:pt x="4723228" y="1566157"/>
                    </a:lnTo>
                    <a:cubicBezTo>
                      <a:pt x="4696286" y="1825045"/>
                      <a:pt x="4606591" y="2099600"/>
                      <a:pt x="4429650" y="2369789"/>
                    </a:cubicBezTo>
                    <a:cubicBezTo>
                      <a:pt x="3863438" y="3234403"/>
                      <a:pt x="3713896" y="3755476"/>
                      <a:pt x="3848096" y="4188414"/>
                    </a:cubicBezTo>
                    <a:cubicBezTo>
                      <a:pt x="3982305" y="4620082"/>
                      <a:pt x="4336346" y="5835899"/>
                      <a:pt x="3982305" y="5991716"/>
                    </a:cubicBezTo>
                    <a:cubicBezTo>
                      <a:pt x="3371356" y="6259905"/>
                      <a:pt x="2908670" y="4233112"/>
                      <a:pt x="2371852" y="4217789"/>
                    </a:cubicBezTo>
                    <a:cubicBezTo>
                      <a:pt x="1835034" y="4202466"/>
                      <a:pt x="1417084" y="6170508"/>
                      <a:pt x="895608" y="6005759"/>
                    </a:cubicBezTo>
                    <a:cubicBezTo>
                      <a:pt x="634865" y="5923384"/>
                      <a:pt x="709316" y="5338462"/>
                      <a:pt x="796869" y="4707085"/>
                    </a:cubicBezTo>
                    <a:lnTo>
                      <a:pt x="853138" y="4283321"/>
                    </a:lnTo>
                    <a:lnTo>
                      <a:pt x="908152" y="4288137"/>
                    </a:lnTo>
                    <a:cubicBezTo>
                      <a:pt x="948365" y="4284766"/>
                      <a:pt x="987615" y="4267701"/>
                      <a:pt x="1019728" y="4237458"/>
                    </a:cubicBezTo>
                    <a:cubicBezTo>
                      <a:pt x="1061998" y="4197655"/>
                      <a:pt x="1086531" y="4139832"/>
                      <a:pt x="1086966" y="4078862"/>
                    </a:cubicBezTo>
                    <a:cubicBezTo>
                      <a:pt x="1178134" y="4064608"/>
                      <a:pt x="1252367" y="3991456"/>
                      <a:pt x="1274791" y="3893776"/>
                    </a:cubicBezTo>
                    <a:cubicBezTo>
                      <a:pt x="1291659" y="3820300"/>
                      <a:pt x="1276899" y="3742414"/>
                      <a:pt x="1234696" y="3682332"/>
                    </a:cubicBezTo>
                    <a:cubicBezTo>
                      <a:pt x="1251865" y="3638521"/>
                      <a:pt x="1253806" y="3589332"/>
                      <a:pt x="1240185" y="3544042"/>
                    </a:cubicBezTo>
                    <a:cubicBezTo>
                      <a:pt x="1226128" y="3497246"/>
                      <a:pt x="1196709" y="3458619"/>
                      <a:pt x="1158480" y="3434946"/>
                    </a:cubicBezTo>
                    <a:lnTo>
                      <a:pt x="1118076" y="3416743"/>
                    </a:lnTo>
                    <a:lnTo>
                      <a:pt x="1117556" y="3416509"/>
                    </a:lnTo>
                    <a:cubicBezTo>
                      <a:pt x="1107917" y="3357987"/>
                      <a:pt x="1072039" y="3308663"/>
                      <a:pt x="1022003" y="3285103"/>
                    </a:cubicBezTo>
                    <a:cubicBezTo>
                      <a:pt x="1005587" y="3277371"/>
                      <a:pt x="988493" y="3272794"/>
                      <a:pt x="971364" y="3271208"/>
                    </a:cubicBezTo>
                    <a:cubicBezTo>
                      <a:pt x="932822" y="3267640"/>
                      <a:pt x="894100" y="3279214"/>
                      <a:pt x="862514" y="3304064"/>
                    </a:cubicBezTo>
                    <a:lnTo>
                      <a:pt x="859289" y="3307319"/>
                    </a:lnTo>
                    <a:lnTo>
                      <a:pt x="841012" y="3248567"/>
                    </a:lnTo>
                    <a:cubicBezTo>
                      <a:pt x="823997" y="3203133"/>
                      <a:pt x="802783" y="3163208"/>
                      <a:pt x="776741" y="3129684"/>
                    </a:cubicBezTo>
                    <a:cubicBezTo>
                      <a:pt x="358790" y="2594569"/>
                      <a:pt x="-409371" y="1562645"/>
                      <a:pt x="269318" y="470709"/>
                    </a:cubicBezTo>
                    <a:cubicBezTo>
                      <a:pt x="460239" y="163404"/>
                      <a:pt x="734040" y="21722"/>
                      <a:pt x="1042978" y="23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41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BF29B6EF-535C-B941-BCCD-55758D3CA7FE}"/>
              </a:ext>
            </a:extLst>
          </p:cNvPr>
          <p:cNvSpPr>
            <a:spLocks/>
          </p:cNvSpPr>
          <p:nvPr/>
        </p:nvSpPr>
        <p:spPr bwMode="auto">
          <a:xfrm>
            <a:off x="9808210" y="5058392"/>
            <a:ext cx="4761230" cy="7635418"/>
          </a:xfrm>
          <a:custGeom>
            <a:avLst/>
            <a:gdLst>
              <a:gd name="T0" fmla="*/ 1478 w 1746"/>
              <a:gd name="T1" fmla="*/ 34 h 2800"/>
              <a:gd name="T2" fmla="*/ 1633 w 1746"/>
              <a:gd name="T3" fmla="*/ 169 h 2800"/>
              <a:gd name="T4" fmla="*/ 1682 w 1746"/>
              <a:gd name="T5" fmla="*/ 260 h 2800"/>
              <a:gd name="T6" fmla="*/ 1713 w 1746"/>
              <a:gd name="T7" fmla="*/ 354 h 2800"/>
              <a:gd name="T8" fmla="*/ 1746 w 1746"/>
              <a:gd name="T9" fmla="*/ 594 h 2800"/>
              <a:gd name="T10" fmla="*/ 1702 w 1746"/>
              <a:gd name="T11" fmla="*/ 901 h 2800"/>
              <a:gd name="T12" fmla="*/ 1624 w 1746"/>
              <a:gd name="T13" fmla="*/ 1176 h 2800"/>
              <a:gd name="T14" fmla="*/ 1571 w 1746"/>
              <a:gd name="T15" fmla="*/ 1321 h 2800"/>
              <a:gd name="T16" fmla="*/ 1551 w 1746"/>
              <a:gd name="T17" fmla="*/ 1381 h 2800"/>
              <a:gd name="T18" fmla="*/ 1529 w 1746"/>
              <a:gd name="T19" fmla="*/ 1514 h 2800"/>
              <a:gd name="T20" fmla="*/ 1524 w 1746"/>
              <a:gd name="T21" fmla="*/ 1587 h 2800"/>
              <a:gd name="T22" fmla="*/ 1487 w 1746"/>
              <a:gd name="T23" fmla="*/ 1838 h 2800"/>
              <a:gd name="T24" fmla="*/ 1429 w 1746"/>
              <a:gd name="T25" fmla="*/ 2169 h 2800"/>
              <a:gd name="T26" fmla="*/ 1346 w 1746"/>
              <a:gd name="T27" fmla="*/ 2476 h 2800"/>
              <a:gd name="T28" fmla="*/ 1277 w 1746"/>
              <a:gd name="T29" fmla="*/ 2687 h 2800"/>
              <a:gd name="T30" fmla="*/ 1255 w 1746"/>
              <a:gd name="T31" fmla="*/ 2741 h 2800"/>
              <a:gd name="T32" fmla="*/ 1182 w 1746"/>
              <a:gd name="T33" fmla="*/ 2800 h 2800"/>
              <a:gd name="T34" fmla="*/ 1118 w 1746"/>
              <a:gd name="T35" fmla="*/ 2741 h 2800"/>
              <a:gd name="T36" fmla="*/ 1111 w 1746"/>
              <a:gd name="T37" fmla="*/ 2676 h 2800"/>
              <a:gd name="T38" fmla="*/ 1093 w 1746"/>
              <a:gd name="T39" fmla="*/ 2429 h 2800"/>
              <a:gd name="T40" fmla="*/ 1058 w 1746"/>
              <a:gd name="T41" fmla="*/ 2100 h 2800"/>
              <a:gd name="T42" fmla="*/ 1002 w 1746"/>
              <a:gd name="T43" fmla="*/ 1805 h 2800"/>
              <a:gd name="T44" fmla="*/ 951 w 1746"/>
              <a:gd name="T45" fmla="*/ 1660 h 2800"/>
              <a:gd name="T46" fmla="*/ 917 w 1746"/>
              <a:gd name="T47" fmla="*/ 1616 h 2800"/>
              <a:gd name="T48" fmla="*/ 837 w 1746"/>
              <a:gd name="T49" fmla="*/ 1605 h 2800"/>
              <a:gd name="T50" fmla="*/ 795 w 1746"/>
              <a:gd name="T51" fmla="*/ 1660 h 2800"/>
              <a:gd name="T52" fmla="*/ 757 w 1746"/>
              <a:gd name="T53" fmla="*/ 1763 h 2800"/>
              <a:gd name="T54" fmla="*/ 689 w 1746"/>
              <a:gd name="T55" fmla="*/ 2080 h 2800"/>
              <a:gd name="T56" fmla="*/ 653 w 1746"/>
              <a:gd name="T57" fmla="*/ 2381 h 2800"/>
              <a:gd name="T58" fmla="*/ 629 w 1746"/>
              <a:gd name="T59" fmla="*/ 2643 h 2800"/>
              <a:gd name="T60" fmla="*/ 620 w 1746"/>
              <a:gd name="T61" fmla="*/ 2731 h 2800"/>
              <a:gd name="T62" fmla="*/ 578 w 1746"/>
              <a:gd name="T63" fmla="*/ 2794 h 2800"/>
              <a:gd name="T64" fmla="*/ 500 w 1746"/>
              <a:gd name="T65" fmla="*/ 2769 h 2800"/>
              <a:gd name="T66" fmla="*/ 478 w 1746"/>
              <a:gd name="T67" fmla="*/ 2729 h 2800"/>
              <a:gd name="T68" fmla="*/ 409 w 1746"/>
              <a:gd name="T69" fmla="*/ 2541 h 2800"/>
              <a:gd name="T70" fmla="*/ 311 w 1746"/>
              <a:gd name="T71" fmla="*/ 2167 h 2800"/>
              <a:gd name="T72" fmla="*/ 251 w 1746"/>
              <a:gd name="T73" fmla="*/ 1800 h 2800"/>
              <a:gd name="T74" fmla="*/ 224 w 1746"/>
              <a:gd name="T75" fmla="*/ 1592 h 2800"/>
              <a:gd name="T76" fmla="*/ 220 w 1746"/>
              <a:gd name="T77" fmla="*/ 1531 h 2800"/>
              <a:gd name="T78" fmla="*/ 202 w 1746"/>
              <a:gd name="T79" fmla="*/ 1416 h 2800"/>
              <a:gd name="T80" fmla="*/ 184 w 1746"/>
              <a:gd name="T81" fmla="*/ 1360 h 2800"/>
              <a:gd name="T82" fmla="*/ 124 w 1746"/>
              <a:gd name="T83" fmla="*/ 1176 h 2800"/>
              <a:gd name="T84" fmla="*/ 44 w 1746"/>
              <a:gd name="T85" fmla="*/ 896 h 2800"/>
              <a:gd name="T86" fmla="*/ 0 w 1746"/>
              <a:gd name="T87" fmla="*/ 607 h 2800"/>
              <a:gd name="T88" fmla="*/ 9 w 1746"/>
              <a:gd name="T89" fmla="*/ 449 h 2800"/>
              <a:gd name="T90" fmla="*/ 22 w 1746"/>
              <a:gd name="T91" fmla="*/ 361 h 2800"/>
              <a:gd name="T92" fmla="*/ 107 w 1746"/>
              <a:gd name="T93" fmla="*/ 152 h 2800"/>
              <a:gd name="T94" fmla="*/ 289 w 1746"/>
              <a:gd name="T95" fmla="*/ 31 h 2800"/>
              <a:gd name="T96" fmla="*/ 437 w 1746"/>
              <a:gd name="T97" fmla="*/ 3 h 2800"/>
              <a:gd name="T98" fmla="*/ 511 w 1746"/>
              <a:gd name="T99" fmla="*/ 7 h 2800"/>
              <a:gd name="T100" fmla="*/ 678 w 1746"/>
              <a:gd name="T101" fmla="*/ 32 h 2800"/>
              <a:gd name="T102" fmla="*/ 769 w 1746"/>
              <a:gd name="T103" fmla="*/ 60 h 2800"/>
              <a:gd name="T104" fmla="*/ 844 w 1746"/>
              <a:gd name="T105" fmla="*/ 85 h 2800"/>
              <a:gd name="T106" fmla="*/ 946 w 1746"/>
              <a:gd name="T107" fmla="*/ 69 h 2800"/>
              <a:gd name="T108" fmla="*/ 995 w 1746"/>
              <a:gd name="T109" fmla="*/ 47 h 2800"/>
              <a:gd name="T110" fmla="*/ 1195 w 1746"/>
              <a:gd name="T111" fmla="*/ 3 h 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6" h="2800">
                <a:moveTo>
                  <a:pt x="1249" y="0"/>
                </a:moveTo>
                <a:lnTo>
                  <a:pt x="1307" y="1"/>
                </a:lnTo>
                <a:lnTo>
                  <a:pt x="1369" y="7"/>
                </a:lnTo>
                <a:lnTo>
                  <a:pt x="1435" y="20"/>
                </a:lnTo>
                <a:lnTo>
                  <a:pt x="1478" y="34"/>
                </a:lnTo>
                <a:lnTo>
                  <a:pt x="1518" y="54"/>
                </a:lnTo>
                <a:lnTo>
                  <a:pt x="1553" y="80"/>
                </a:lnTo>
                <a:lnTo>
                  <a:pt x="1584" y="109"/>
                </a:lnTo>
                <a:lnTo>
                  <a:pt x="1611" y="140"/>
                </a:lnTo>
                <a:lnTo>
                  <a:pt x="1633" y="169"/>
                </a:lnTo>
                <a:lnTo>
                  <a:pt x="1651" y="198"/>
                </a:lnTo>
                <a:lnTo>
                  <a:pt x="1664" y="221"/>
                </a:lnTo>
                <a:lnTo>
                  <a:pt x="1675" y="241"/>
                </a:lnTo>
                <a:lnTo>
                  <a:pt x="1680" y="254"/>
                </a:lnTo>
                <a:lnTo>
                  <a:pt x="1682" y="260"/>
                </a:lnTo>
                <a:lnTo>
                  <a:pt x="1684" y="263"/>
                </a:lnTo>
                <a:lnTo>
                  <a:pt x="1689" y="276"/>
                </a:lnTo>
                <a:lnTo>
                  <a:pt x="1697" y="294"/>
                </a:lnTo>
                <a:lnTo>
                  <a:pt x="1704" y="321"/>
                </a:lnTo>
                <a:lnTo>
                  <a:pt x="1713" y="354"/>
                </a:lnTo>
                <a:lnTo>
                  <a:pt x="1724" y="392"/>
                </a:lnTo>
                <a:lnTo>
                  <a:pt x="1731" y="436"/>
                </a:lnTo>
                <a:lnTo>
                  <a:pt x="1738" y="485"/>
                </a:lnTo>
                <a:lnTo>
                  <a:pt x="1744" y="538"/>
                </a:lnTo>
                <a:lnTo>
                  <a:pt x="1746" y="594"/>
                </a:lnTo>
                <a:lnTo>
                  <a:pt x="1744" y="654"/>
                </a:lnTo>
                <a:lnTo>
                  <a:pt x="1738" y="716"/>
                </a:lnTo>
                <a:lnTo>
                  <a:pt x="1727" y="778"/>
                </a:lnTo>
                <a:lnTo>
                  <a:pt x="1717" y="840"/>
                </a:lnTo>
                <a:lnTo>
                  <a:pt x="1702" y="901"/>
                </a:lnTo>
                <a:lnTo>
                  <a:pt x="1687" y="961"/>
                </a:lnTo>
                <a:lnTo>
                  <a:pt x="1671" y="1020"/>
                </a:lnTo>
                <a:lnTo>
                  <a:pt x="1655" y="1076"/>
                </a:lnTo>
                <a:lnTo>
                  <a:pt x="1638" y="1129"/>
                </a:lnTo>
                <a:lnTo>
                  <a:pt x="1624" y="1176"/>
                </a:lnTo>
                <a:lnTo>
                  <a:pt x="1609" y="1220"/>
                </a:lnTo>
                <a:lnTo>
                  <a:pt x="1597" y="1256"/>
                </a:lnTo>
                <a:lnTo>
                  <a:pt x="1586" y="1285"/>
                </a:lnTo>
                <a:lnTo>
                  <a:pt x="1577" y="1309"/>
                </a:lnTo>
                <a:lnTo>
                  <a:pt x="1571" y="1321"/>
                </a:lnTo>
                <a:lnTo>
                  <a:pt x="1569" y="1327"/>
                </a:lnTo>
                <a:lnTo>
                  <a:pt x="1567" y="1331"/>
                </a:lnTo>
                <a:lnTo>
                  <a:pt x="1564" y="1343"/>
                </a:lnTo>
                <a:lnTo>
                  <a:pt x="1558" y="1360"/>
                </a:lnTo>
                <a:lnTo>
                  <a:pt x="1551" y="1381"/>
                </a:lnTo>
                <a:lnTo>
                  <a:pt x="1544" y="1405"/>
                </a:lnTo>
                <a:lnTo>
                  <a:pt x="1538" y="1431"/>
                </a:lnTo>
                <a:lnTo>
                  <a:pt x="1533" y="1461"/>
                </a:lnTo>
                <a:lnTo>
                  <a:pt x="1531" y="1491"/>
                </a:lnTo>
                <a:lnTo>
                  <a:pt x="1529" y="1514"/>
                </a:lnTo>
                <a:lnTo>
                  <a:pt x="1529" y="1529"/>
                </a:lnTo>
                <a:lnTo>
                  <a:pt x="1529" y="1534"/>
                </a:lnTo>
                <a:lnTo>
                  <a:pt x="1529" y="1541"/>
                </a:lnTo>
                <a:lnTo>
                  <a:pt x="1527" y="1558"/>
                </a:lnTo>
                <a:lnTo>
                  <a:pt x="1524" y="1587"/>
                </a:lnTo>
                <a:lnTo>
                  <a:pt x="1518" y="1623"/>
                </a:lnTo>
                <a:lnTo>
                  <a:pt x="1513" y="1669"/>
                </a:lnTo>
                <a:lnTo>
                  <a:pt x="1506" y="1720"/>
                </a:lnTo>
                <a:lnTo>
                  <a:pt x="1497" y="1776"/>
                </a:lnTo>
                <a:lnTo>
                  <a:pt x="1487" y="1838"/>
                </a:lnTo>
                <a:lnTo>
                  <a:pt x="1478" y="1901"/>
                </a:lnTo>
                <a:lnTo>
                  <a:pt x="1467" y="1969"/>
                </a:lnTo>
                <a:lnTo>
                  <a:pt x="1455" y="2036"/>
                </a:lnTo>
                <a:lnTo>
                  <a:pt x="1442" y="2103"/>
                </a:lnTo>
                <a:lnTo>
                  <a:pt x="1429" y="2169"/>
                </a:lnTo>
                <a:lnTo>
                  <a:pt x="1413" y="2232"/>
                </a:lnTo>
                <a:lnTo>
                  <a:pt x="1397" y="2298"/>
                </a:lnTo>
                <a:lnTo>
                  <a:pt x="1380" y="2360"/>
                </a:lnTo>
                <a:lnTo>
                  <a:pt x="1364" y="2420"/>
                </a:lnTo>
                <a:lnTo>
                  <a:pt x="1346" y="2476"/>
                </a:lnTo>
                <a:lnTo>
                  <a:pt x="1329" y="2529"/>
                </a:lnTo>
                <a:lnTo>
                  <a:pt x="1315" y="2578"/>
                </a:lnTo>
                <a:lnTo>
                  <a:pt x="1300" y="2620"/>
                </a:lnTo>
                <a:lnTo>
                  <a:pt x="1287" y="2656"/>
                </a:lnTo>
                <a:lnTo>
                  <a:pt x="1277" y="2687"/>
                </a:lnTo>
                <a:lnTo>
                  <a:pt x="1269" y="2709"/>
                </a:lnTo>
                <a:lnTo>
                  <a:pt x="1264" y="2721"/>
                </a:lnTo>
                <a:lnTo>
                  <a:pt x="1262" y="2727"/>
                </a:lnTo>
                <a:lnTo>
                  <a:pt x="1260" y="2731"/>
                </a:lnTo>
                <a:lnTo>
                  <a:pt x="1255" y="2741"/>
                </a:lnTo>
                <a:lnTo>
                  <a:pt x="1247" y="2756"/>
                </a:lnTo>
                <a:lnTo>
                  <a:pt x="1235" y="2771"/>
                </a:lnTo>
                <a:lnTo>
                  <a:pt x="1220" y="2785"/>
                </a:lnTo>
                <a:lnTo>
                  <a:pt x="1202" y="2794"/>
                </a:lnTo>
                <a:lnTo>
                  <a:pt x="1182" y="2800"/>
                </a:lnTo>
                <a:lnTo>
                  <a:pt x="1162" y="2796"/>
                </a:lnTo>
                <a:lnTo>
                  <a:pt x="1146" y="2785"/>
                </a:lnTo>
                <a:lnTo>
                  <a:pt x="1135" y="2771"/>
                </a:lnTo>
                <a:lnTo>
                  <a:pt x="1124" y="2756"/>
                </a:lnTo>
                <a:lnTo>
                  <a:pt x="1118" y="2741"/>
                </a:lnTo>
                <a:lnTo>
                  <a:pt x="1115" y="2731"/>
                </a:lnTo>
                <a:lnTo>
                  <a:pt x="1115" y="2727"/>
                </a:lnTo>
                <a:lnTo>
                  <a:pt x="1113" y="2721"/>
                </a:lnTo>
                <a:lnTo>
                  <a:pt x="1113" y="2703"/>
                </a:lnTo>
                <a:lnTo>
                  <a:pt x="1111" y="2676"/>
                </a:lnTo>
                <a:lnTo>
                  <a:pt x="1107" y="2641"/>
                </a:lnTo>
                <a:lnTo>
                  <a:pt x="1106" y="2596"/>
                </a:lnTo>
                <a:lnTo>
                  <a:pt x="1102" y="2547"/>
                </a:lnTo>
                <a:lnTo>
                  <a:pt x="1097" y="2491"/>
                </a:lnTo>
                <a:lnTo>
                  <a:pt x="1093" y="2429"/>
                </a:lnTo>
                <a:lnTo>
                  <a:pt x="1086" y="2365"/>
                </a:lnTo>
                <a:lnTo>
                  <a:pt x="1080" y="2300"/>
                </a:lnTo>
                <a:lnTo>
                  <a:pt x="1073" y="2232"/>
                </a:lnTo>
                <a:lnTo>
                  <a:pt x="1066" y="2165"/>
                </a:lnTo>
                <a:lnTo>
                  <a:pt x="1058" y="2100"/>
                </a:lnTo>
                <a:lnTo>
                  <a:pt x="1049" y="2034"/>
                </a:lnTo>
                <a:lnTo>
                  <a:pt x="1040" y="1971"/>
                </a:lnTo>
                <a:lnTo>
                  <a:pt x="1027" y="1909"/>
                </a:lnTo>
                <a:lnTo>
                  <a:pt x="1015" y="1854"/>
                </a:lnTo>
                <a:lnTo>
                  <a:pt x="1002" y="1805"/>
                </a:lnTo>
                <a:lnTo>
                  <a:pt x="989" y="1761"/>
                </a:lnTo>
                <a:lnTo>
                  <a:pt x="977" y="1723"/>
                </a:lnTo>
                <a:lnTo>
                  <a:pt x="966" y="1694"/>
                </a:lnTo>
                <a:lnTo>
                  <a:pt x="957" y="1672"/>
                </a:lnTo>
                <a:lnTo>
                  <a:pt x="951" y="1660"/>
                </a:lnTo>
                <a:lnTo>
                  <a:pt x="949" y="1654"/>
                </a:lnTo>
                <a:lnTo>
                  <a:pt x="947" y="1652"/>
                </a:lnTo>
                <a:lnTo>
                  <a:pt x="940" y="1641"/>
                </a:lnTo>
                <a:lnTo>
                  <a:pt x="931" y="1629"/>
                </a:lnTo>
                <a:lnTo>
                  <a:pt x="917" y="1616"/>
                </a:lnTo>
                <a:lnTo>
                  <a:pt x="902" y="1603"/>
                </a:lnTo>
                <a:lnTo>
                  <a:pt x="886" y="1594"/>
                </a:lnTo>
                <a:lnTo>
                  <a:pt x="869" y="1591"/>
                </a:lnTo>
                <a:lnTo>
                  <a:pt x="853" y="1596"/>
                </a:lnTo>
                <a:lnTo>
                  <a:pt x="837" y="1605"/>
                </a:lnTo>
                <a:lnTo>
                  <a:pt x="824" y="1618"/>
                </a:lnTo>
                <a:lnTo>
                  <a:pt x="811" y="1632"/>
                </a:lnTo>
                <a:lnTo>
                  <a:pt x="802" y="1645"/>
                </a:lnTo>
                <a:lnTo>
                  <a:pt x="797" y="1656"/>
                </a:lnTo>
                <a:lnTo>
                  <a:pt x="795" y="1660"/>
                </a:lnTo>
                <a:lnTo>
                  <a:pt x="793" y="1663"/>
                </a:lnTo>
                <a:lnTo>
                  <a:pt x="787" y="1674"/>
                </a:lnTo>
                <a:lnTo>
                  <a:pt x="778" y="1696"/>
                </a:lnTo>
                <a:lnTo>
                  <a:pt x="767" y="1725"/>
                </a:lnTo>
                <a:lnTo>
                  <a:pt x="757" y="1763"/>
                </a:lnTo>
                <a:lnTo>
                  <a:pt x="742" y="1812"/>
                </a:lnTo>
                <a:lnTo>
                  <a:pt x="727" y="1872"/>
                </a:lnTo>
                <a:lnTo>
                  <a:pt x="713" y="1943"/>
                </a:lnTo>
                <a:lnTo>
                  <a:pt x="698" y="2027"/>
                </a:lnTo>
                <a:lnTo>
                  <a:pt x="689" y="2080"/>
                </a:lnTo>
                <a:lnTo>
                  <a:pt x="682" y="2136"/>
                </a:lnTo>
                <a:lnTo>
                  <a:pt x="675" y="2196"/>
                </a:lnTo>
                <a:lnTo>
                  <a:pt x="667" y="2256"/>
                </a:lnTo>
                <a:lnTo>
                  <a:pt x="660" y="2320"/>
                </a:lnTo>
                <a:lnTo>
                  <a:pt x="653" y="2381"/>
                </a:lnTo>
                <a:lnTo>
                  <a:pt x="647" y="2441"/>
                </a:lnTo>
                <a:lnTo>
                  <a:pt x="642" y="2498"/>
                </a:lnTo>
                <a:lnTo>
                  <a:pt x="637" y="2552"/>
                </a:lnTo>
                <a:lnTo>
                  <a:pt x="633" y="2601"/>
                </a:lnTo>
                <a:lnTo>
                  <a:pt x="629" y="2643"/>
                </a:lnTo>
                <a:lnTo>
                  <a:pt x="626" y="2678"/>
                </a:lnTo>
                <a:lnTo>
                  <a:pt x="624" y="2705"/>
                </a:lnTo>
                <a:lnTo>
                  <a:pt x="622" y="2721"/>
                </a:lnTo>
                <a:lnTo>
                  <a:pt x="622" y="2727"/>
                </a:lnTo>
                <a:lnTo>
                  <a:pt x="620" y="2731"/>
                </a:lnTo>
                <a:lnTo>
                  <a:pt x="617" y="2740"/>
                </a:lnTo>
                <a:lnTo>
                  <a:pt x="611" y="2754"/>
                </a:lnTo>
                <a:lnTo>
                  <a:pt x="602" y="2769"/>
                </a:lnTo>
                <a:lnTo>
                  <a:pt x="591" y="2783"/>
                </a:lnTo>
                <a:lnTo>
                  <a:pt x="578" y="2794"/>
                </a:lnTo>
                <a:lnTo>
                  <a:pt x="562" y="2800"/>
                </a:lnTo>
                <a:lnTo>
                  <a:pt x="542" y="2798"/>
                </a:lnTo>
                <a:lnTo>
                  <a:pt x="526" y="2791"/>
                </a:lnTo>
                <a:lnTo>
                  <a:pt x="511" y="2781"/>
                </a:lnTo>
                <a:lnTo>
                  <a:pt x="500" y="2769"/>
                </a:lnTo>
                <a:lnTo>
                  <a:pt x="493" y="2758"/>
                </a:lnTo>
                <a:lnTo>
                  <a:pt x="487" y="2751"/>
                </a:lnTo>
                <a:lnTo>
                  <a:pt x="486" y="2747"/>
                </a:lnTo>
                <a:lnTo>
                  <a:pt x="484" y="2743"/>
                </a:lnTo>
                <a:lnTo>
                  <a:pt x="478" y="2729"/>
                </a:lnTo>
                <a:lnTo>
                  <a:pt x="469" y="2709"/>
                </a:lnTo>
                <a:lnTo>
                  <a:pt x="457" y="2678"/>
                </a:lnTo>
                <a:lnTo>
                  <a:pt x="444" y="2640"/>
                </a:lnTo>
                <a:lnTo>
                  <a:pt x="427" y="2594"/>
                </a:lnTo>
                <a:lnTo>
                  <a:pt x="409" y="2541"/>
                </a:lnTo>
                <a:lnTo>
                  <a:pt x="389" y="2480"/>
                </a:lnTo>
                <a:lnTo>
                  <a:pt x="371" y="2412"/>
                </a:lnTo>
                <a:lnTo>
                  <a:pt x="351" y="2336"/>
                </a:lnTo>
                <a:lnTo>
                  <a:pt x="331" y="2254"/>
                </a:lnTo>
                <a:lnTo>
                  <a:pt x="311" y="2167"/>
                </a:lnTo>
                <a:lnTo>
                  <a:pt x="295" y="2071"/>
                </a:lnTo>
                <a:lnTo>
                  <a:pt x="282" y="1998"/>
                </a:lnTo>
                <a:lnTo>
                  <a:pt x="269" y="1927"/>
                </a:lnTo>
                <a:lnTo>
                  <a:pt x="260" y="1861"/>
                </a:lnTo>
                <a:lnTo>
                  <a:pt x="251" y="1800"/>
                </a:lnTo>
                <a:lnTo>
                  <a:pt x="244" y="1743"/>
                </a:lnTo>
                <a:lnTo>
                  <a:pt x="237" y="1694"/>
                </a:lnTo>
                <a:lnTo>
                  <a:pt x="231" y="1652"/>
                </a:lnTo>
                <a:lnTo>
                  <a:pt x="227" y="1618"/>
                </a:lnTo>
                <a:lnTo>
                  <a:pt x="224" y="1592"/>
                </a:lnTo>
                <a:lnTo>
                  <a:pt x="222" y="1576"/>
                </a:lnTo>
                <a:lnTo>
                  <a:pt x="222" y="1571"/>
                </a:lnTo>
                <a:lnTo>
                  <a:pt x="222" y="1565"/>
                </a:lnTo>
                <a:lnTo>
                  <a:pt x="222" y="1552"/>
                </a:lnTo>
                <a:lnTo>
                  <a:pt x="220" y="1531"/>
                </a:lnTo>
                <a:lnTo>
                  <a:pt x="218" y="1509"/>
                </a:lnTo>
                <a:lnTo>
                  <a:pt x="217" y="1485"/>
                </a:lnTo>
                <a:lnTo>
                  <a:pt x="215" y="1463"/>
                </a:lnTo>
                <a:lnTo>
                  <a:pt x="209" y="1438"/>
                </a:lnTo>
                <a:lnTo>
                  <a:pt x="202" y="1416"/>
                </a:lnTo>
                <a:lnTo>
                  <a:pt x="197" y="1396"/>
                </a:lnTo>
                <a:lnTo>
                  <a:pt x="191" y="1383"/>
                </a:lnTo>
                <a:lnTo>
                  <a:pt x="189" y="1380"/>
                </a:lnTo>
                <a:lnTo>
                  <a:pt x="187" y="1374"/>
                </a:lnTo>
                <a:lnTo>
                  <a:pt x="184" y="1360"/>
                </a:lnTo>
                <a:lnTo>
                  <a:pt x="175" y="1336"/>
                </a:lnTo>
                <a:lnTo>
                  <a:pt x="166" y="1305"/>
                </a:lnTo>
                <a:lnTo>
                  <a:pt x="153" y="1269"/>
                </a:lnTo>
                <a:lnTo>
                  <a:pt x="140" y="1225"/>
                </a:lnTo>
                <a:lnTo>
                  <a:pt x="124" y="1176"/>
                </a:lnTo>
                <a:lnTo>
                  <a:pt x="107" y="1125"/>
                </a:lnTo>
                <a:lnTo>
                  <a:pt x="91" y="1071"/>
                </a:lnTo>
                <a:lnTo>
                  <a:pt x="75" y="1012"/>
                </a:lnTo>
                <a:lnTo>
                  <a:pt x="60" y="954"/>
                </a:lnTo>
                <a:lnTo>
                  <a:pt x="44" y="896"/>
                </a:lnTo>
                <a:lnTo>
                  <a:pt x="29" y="840"/>
                </a:lnTo>
                <a:lnTo>
                  <a:pt x="17" y="776"/>
                </a:lnTo>
                <a:lnTo>
                  <a:pt x="7" y="716"/>
                </a:lnTo>
                <a:lnTo>
                  <a:pt x="4" y="660"/>
                </a:lnTo>
                <a:lnTo>
                  <a:pt x="0" y="607"/>
                </a:lnTo>
                <a:lnTo>
                  <a:pt x="0" y="561"/>
                </a:lnTo>
                <a:lnTo>
                  <a:pt x="2" y="521"/>
                </a:lnTo>
                <a:lnTo>
                  <a:pt x="4" y="489"/>
                </a:lnTo>
                <a:lnTo>
                  <a:pt x="7" y="463"/>
                </a:lnTo>
                <a:lnTo>
                  <a:pt x="9" y="449"/>
                </a:lnTo>
                <a:lnTo>
                  <a:pt x="9" y="443"/>
                </a:lnTo>
                <a:lnTo>
                  <a:pt x="11" y="438"/>
                </a:lnTo>
                <a:lnTo>
                  <a:pt x="13" y="420"/>
                </a:lnTo>
                <a:lnTo>
                  <a:pt x="17" y="394"/>
                </a:lnTo>
                <a:lnTo>
                  <a:pt x="22" y="361"/>
                </a:lnTo>
                <a:lnTo>
                  <a:pt x="31" y="323"/>
                </a:lnTo>
                <a:lnTo>
                  <a:pt x="44" y="281"/>
                </a:lnTo>
                <a:lnTo>
                  <a:pt x="60" y="238"/>
                </a:lnTo>
                <a:lnTo>
                  <a:pt x="80" y="194"/>
                </a:lnTo>
                <a:lnTo>
                  <a:pt x="107" y="152"/>
                </a:lnTo>
                <a:lnTo>
                  <a:pt x="138" y="114"/>
                </a:lnTo>
                <a:lnTo>
                  <a:pt x="171" y="87"/>
                </a:lnTo>
                <a:lnTo>
                  <a:pt x="209" y="63"/>
                </a:lnTo>
                <a:lnTo>
                  <a:pt x="249" y="45"/>
                </a:lnTo>
                <a:lnTo>
                  <a:pt x="289" y="31"/>
                </a:lnTo>
                <a:lnTo>
                  <a:pt x="327" y="20"/>
                </a:lnTo>
                <a:lnTo>
                  <a:pt x="364" y="12"/>
                </a:lnTo>
                <a:lnTo>
                  <a:pt x="395" y="7"/>
                </a:lnTo>
                <a:lnTo>
                  <a:pt x="420" y="5"/>
                </a:lnTo>
                <a:lnTo>
                  <a:pt x="437" y="3"/>
                </a:lnTo>
                <a:lnTo>
                  <a:pt x="442" y="3"/>
                </a:lnTo>
                <a:lnTo>
                  <a:pt x="447" y="3"/>
                </a:lnTo>
                <a:lnTo>
                  <a:pt x="462" y="3"/>
                </a:lnTo>
                <a:lnTo>
                  <a:pt x="482" y="5"/>
                </a:lnTo>
                <a:lnTo>
                  <a:pt x="511" y="7"/>
                </a:lnTo>
                <a:lnTo>
                  <a:pt x="542" y="9"/>
                </a:lnTo>
                <a:lnTo>
                  <a:pt x="578" y="14"/>
                </a:lnTo>
                <a:lnTo>
                  <a:pt x="615" y="20"/>
                </a:lnTo>
                <a:lnTo>
                  <a:pt x="647" y="25"/>
                </a:lnTo>
                <a:lnTo>
                  <a:pt x="678" y="32"/>
                </a:lnTo>
                <a:lnTo>
                  <a:pt x="707" y="40"/>
                </a:lnTo>
                <a:lnTo>
                  <a:pt x="733" y="47"/>
                </a:lnTo>
                <a:lnTo>
                  <a:pt x="753" y="54"/>
                </a:lnTo>
                <a:lnTo>
                  <a:pt x="766" y="58"/>
                </a:lnTo>
                <a:lnTo>
                  <a:pt x="769" y="60"/>
                </a:lnTo>
                <a:lnTo>
                  <a:pt x="775" y="61"/>
                </a:lnTo>
                <a:lnTo>
                  <a:pt x="786" y="67"/>
                </a:lnTo>
                <a:lnTo>
                  <a:pt x="802" y="72"/>
                </a:lnTo>
                <a:lnTo>
                  <a:pt x="822" y="80"/>
                </a:lnTo>
                <a:lnTo>
                  <a:pt x="844" y="85"/>
                </a:lnTo>
                <a:lnTo>
                  <a:pt x="866" y="87"/>
                </a:lnTo>
                <a:lnTo>
                  <a:pt x="889" y="85"/>
                </a:lnTo>
                <a:lnTo>
                  <a:pt x="911" y="81"/>
                </a:lnTo>
                <a:lnTo>
                  <a:pt x="931" y="76"/>
                </a:lnTo>
                <a:lnTo>
                  <a:pt x="946" y="69"/>
                </a:lnTo>
                <a:lnTo>
                  <a:pt x="955" y="65"/>
                </a:lnTo>
                <a:lnTo>
                  <a:pt x="958" y="63"/>
                </a:lnTo>
                <a:lnTo>
                  <a:pt x="962" y="61"/>
                </a:lnTo>
                <a:lnTo>
                  <a:pt x="975" y="56"/>
                </a:lnTo>
                <a:lnTo>
                  <a:pt x="995" y="47"/>
                </a:lnTo>
                <a:lnTo>
                  <a:pt x="1024" y="38"/>
                </a:lnTo>
                <a:lnTo>
                  <a:pt x="1057" y="29"/>
                </a:lnTo>
                <a:lnTo>
                  <a:pt x="1098" y="18"/>
                </a:lnTo>
                <a:lnTo>
                  <a:pt x="1144" y="9"/>
                </a:lnTo>
                <a:lnTo>
                  <a:pt x="1195" y="3"/>
                </a:lnTo>
                <a:lnTo>
                  <a:pt x="1249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6DF436-BCB2-3F47-90E4-9EBF41DC79A5}"/>
              </a:ext>
            </a:extLst>
          </p:cNvPr>
          <p:cNvSpPr/>
          <p:nvPr/>
        </p:nvSpPr>
        <p:spPr>
          <a:xfrm>
            <a:off x="9808210" y="4554679"/>
            <a:ext cx="1186436" cy="118643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4947C5-8A0C-A945-9E57-3ED54E1AA0B8}"/>
              </a:ext>
            </a:extLst>
          </p:cNvPr>
          <p:cNvSpPr/>
          <p:nvPr/>
        </p:nvSpPr>
        <p:spPr>
          <a:xfrm>
            <a:off x="13762990" y="6451666"/>
            <a:ext cx="1186436" cy="11864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E71E63-3C7F-204D-8356-A2DFE7DA2BB7}"/>
              </a:ext>
            </a:extLst>
          </p:cNvPr>
          <p:cNvSpPr/>
          <p:nvPr/>
        </p:nvSpPr>
        <p:spPr>
          <a:xfrm>
            <a:off x="9808210" y="8945925"/>
            <a:ext cx="1186436" cy="11864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42AB11-265E-0C40-8F8C-4C8FD5A779C6}"/>
              </a:ext>
            </a:extLst>
          </p:cNvPr>
          <p:cNvSpPr/>
          <p:nvPr/>
        </p:nvSpPr>
        <p:spPr>
          <a:xfrm>
            <a:off x="13008610" y="11094765"/>
            <a:ext cx="1186436" cy="118643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121AA-986A-FA46-AAD1-47BA8711E702}"/>
              </a:ext>
            </a:extLst>
          </p:cNvPr>
          <p:cNvGrpSpPr/>
          <p:nvPr/>
        </p:nvGrpSpPr>
        <p:grpSpPr>
          <a:xfrm>
            <a:off x="15191846" y="6238738"/>
            <a:ext cx="6664748" cy="1612292"/>
            <a:chOff x="5034205" y="4907666"/>
            <a:chExt cx="6664748" cy="1612292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8D600C18-00EB-7749-8221-8E9B5FB791FB}"/>
                </a:ext>
              </a:extLst>
            </p:cNvPr>
            <p:cNvSpPr txBox="1"/>
            <p:nvPr/>
          </p:nvSpPr>
          <p:spPr>
            <a:xfrm>
              <a:off x="5034205" y="4907666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Neck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AA1B9154-0915-3C41-880E-922EBFC320AD}"/>
                </a:ext>
              </a:extLst>
            </p:cNvPr>
            <p:cNvSpPr/>
            <p:nvPr/>
          </p:nvSpPr>
          <p:spPr>
            <a:xfrm>
              <a:off x="5034205" y="5565851"/>
              <a:ext cx="66647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9212F5-F776-1340-A6AD-579425507EF7}"/>
              </a:ext>
            </a:extLst>
          </p:cNvPr>
          <p:cNvGrpSpPr/>
          <p:nvPr/>
        </p:nvGrpSpPr>
        <p:grpSpPr>
          <a:xfrm>
            <a:off x="14506046" y="10876053"/>
            <a:ext cx="6664748" cy="1612292"/>
            <a:chOff x="5034205" y="4907666"/>
            <a:chExt cx="6664748" cy="1612292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DFE01BFD-1ED9-C649-B7C2-92F0DB833DB8}"/>
                </a:ext>
              </a:extLst>
            </p:cNvPr>
            <p:cNvSpPr txBox="1"/>
            <p:nvPr/>
          </p:nvSpPr>
          <p:spPr>
            <a:xfrm>
              <a:off x="5034205" y="4907666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Root 2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B6C0C19-AD8D-0148-B9F4-F0CEADB1F874}"/>
                </a:ext>
              </a:extLst>
            </p:cNvPr>
            <p:cNvSpPr/>
            <p:nvPr/>
          </p:nvSpPr>
          <p:spPr>
            <a:xfrm>
              <a:off x="5034205" y="5565851"/>
              <a:ext cx="66647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B4BED9-2E03-4A4E-A7B8-3C68A2961BD6}"/>
              </a:ext>
            </a:extLst>
          </p:cNvPr>
          <p:cNvGrpSpPr/>
          <p:nvPr/>
        </p:nvGrpSpPr>
        <p:grpSpPr>
          <a:xfrm flipH="1">
            <a:off x="2861447" y="8732997"/>
            <a:ext cx="6664748" cy="1612292"/>
            <a:chOff x="5034205" y="4907666"/>
            <a:chExt cx="6664748" cy="1612292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A59BF0B5-6037-D845-A6E5-0DA774397705}"/>
                </a:ext>
              </a:extLst>
            </p:cNvPr>
            <p:cNvSpPr txBox="1"/>
            <p:nvPr/>
          </p:nvSpPr>
          <p:spPr>
            <a:xfrm>
              <a:off x="5034205" y="4907666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Root 1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75CB88C-13F5-654E-8948-EDB24263CAED}"/>
                </a:ext>
              </a:extLst>
            </p:cNvPr>
            <p:cNvSpPr/>
            <p:nvPr/>
          </p:nvSpPr>
          <p:spPr>
            <a:xfrm>
              <a:off x="5034205" y="5565851"/>
              <a:ext cx="66647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72186-716F-A547-AEB6-ED078A252974}"/>
              </a:ext>
            </a:extLst>
          </p:cNvPr>
          <p:cNvGrpSpPr/>
          <p:nvPr/>
        </p:nvGrpSpPr>
        <p:grpSpPr>
          <a:xfrm flipH="1">
            <a:off x="2828790" y="4258968"/>
            <a:ext cx="6664748" cy="1612292"/>
            <a:chOff x="5034205" y="4907666"/>
            <a:chExt cx="6664748" cy="161229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99F98D84-33F4-3C41-B178-D46E2AA6CBEA}"/>
                </a:ext>
              </a:extLst>
            </p:cNvPr>
            <p:cNvSpPr txBox="1"/>
            <p:nvPr/>
          </p:nvSpPr>
          <p:spPr>
            <a:xfrm>
              <a:off x="5034205" y="4907666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Crown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FE2DBC73-2EB7-7B47-9A5D-473C8894F6E4}"/>
                </a:ext>
              </a:extLst>
            </p:cNvPr>
            <p:cNvSpPr/>
            <p:nvPr/>
          </p:nvSpPr>
          <p:spPr>
            <a:xfrm>
              <a:off x="5034205" y="5565851"/>
              <a:ext cx="66647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31">
            <a:extLst>
              <a:ext uri="{FF2B5EF4-FFF2-40B4-BE49-F238E27FC236}">
                <a16:creationId xmlns:a16="http://schemas.microsoft.com/office/drawing/2014/main" id="{3981833B-6430-8B49-BCF7-B57224CC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91" y="9724790"/>
            <a:ext cx="22493069" cy="2991290"/>
          </a:xfrm>
          <a:custGeom>
            <a:avLst/>
            <a:gdLst>
              <a:gd name="T0" fmla="*/ 19589 w 19590"/>
              <a:gd name="T1" fmla="*/ 3130 h 3131"/>
              <a:gd name="T2" fmla="*/ 0 w 19590"/>
              <a:gd name="T3" fmla="*/ 3130 h 3131"/>
              <a:gd name="T4" fmla="*/ 0 w 19590"/>
              <a:gd name="T5" fmla="*/ 0 h 3131"/>
              <a:gd name="T6" fmla="*/ 19589 w 19590"/>
              <a:gd name="T7" fmla="*/ 0 h 3131"/>
              <a:gd name="T8" fmla="*/ 19589 w 19590"/>
              <a:gd name="T9" fmla="*/ 3130 h 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3131">
                <a:moveTo>
                  <a:pt x="19589" y="3130"/>
                </a:moveTo>
                <a:lnTo>
                  <a:pt x="0" y="3130"/>
                </a:lnTo>
                <a:lnTo>
                  <a:pt x="0" y="0"/>
                </a:lnTo>
                <a:lnTo>
                  <a:pt x="19589" y="0"/>
                </a:lnTo>
                <a:lnTo>
                  <a:pt x="19589" y="31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C94FAE2-CF45-0D40-8940-07324046731A}"/>
              </a:ext>
            </a:extLst>
          </p:cNvPr>
          <p:cNvSpPr/>
          <p:nvPr/>
        </p:nvSpPr>
        <p:spPr>
          <a:xfrm>
            <a:off x="7899018" y="7854111"/>
            <a:ext cx="3752440" cy="4227889"/>
          </a:xfrm>
          <a:custGeom>
            <a:avLst/>
            <a:gdLst>
              <a:gd name="connsiteX0" fmla="*/ 363676 w 384477"/>
              <a:gd name="connsiteY0" fmla="*/ 37614 h 433193"/>
              <a:gd name="connsiteX1" fmla="*/ 294211 w 384477"/>
              <a:gd name="connsiteY1" fmla="*/ 848 h 433193"/>
              <a:gd name="connsiteX2" fmla="*/ 192151 w 384477"/>
              <a:gd name="connsiteY2" fmla="*/ 3895 h 433193"/>
              <a:gd name="connsiteX3" fmla="*/ 89995 w 384477"/>
              <a:gd name="connsiteY3" fmla="*/ 848 h 433193"/>
              <a:gd name="connsiteX4" fmla="*/ 20530 w 384477"/>
              <a:gd name="connsiteY4" fmla="*/ 37614 h 433193"/>
              <a:gd name="connsiteX5" fmla="*/ 3615 w 384477"/>
              <a:gd name="connsiteY5" fmla="*/ 137150 h 433193"/>
              <a:gd name="connsiteX6" fmla="*/ 70135 w 384477"/>
              <a:gd name="connsiteY6" fmla="*/ 335651 h 433193"/>
              <a:gd name="connsiteX7" fmla="*/ 132473 w 384477"/>
              <a:gd name="connsiteY7" fmla="*/ 433187 h 433193"/>
              <a:gd name="connsiteX8" fmla="*/ 145017 w 384477"/>
              <a:gd name="connsiteY8" fmla="*/ 395087 h 433193"/>
              <a:gd name="connsiteX9" fmla="*/ 151859 w 384477"/>
              <a:gd name="connsiteY9" fmla="*/ 329079 h 433193"/>
              <a:gd name="connsiteX10" fmla="*/ 192436 w 384477"/>
              <a:gd name="connsiteY10" fmla="*/ 282502 h 433193"/>
              <a:gd name="connsiteX11" fmla="*/ 232918 w 384477"/>
              <a:gd name="connsiteY11" fmla="*/ 329079 h 433193"/>
              <a:gd name="connsiteX12" fmla="*/ 239760 w 384477"/>
              <a:gd name="connsiteY12" fmla="*/ 395087 h 433193"/>
              <a:gd name="connsiteX13" fmla="*/ 252398 w 384477"/>
              <a:gd name="connsiteY13" fmla="*/ 433187 h 433193"/>
              <a:gd name="connsiteX14" fmla="*/ 314642 w 384477"/>
              <a:gd name="connsiteY14" fmla="*/ 335651 h 433193"/>
              <a:gd name="connsiteX15" fmla="*/ 381161 w 384477"/>
              <a:gd name="connsiteY15" fmla="*/ 137150 h 433193"/>
              <a:gd name="connsiteX16" fmla="*/ 363676 w 384477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77" h="433193">
                <a:moveTo>
                  <a:pt x="363676" y="37614"/>
                </a:moveTo>
                <a:cubicBezTo>
                  <a:pt x="346806" y="15992"/>
                  <a:pt x="321535" y="2619"/>
                  <a:pt x="294211" y="848"/>
                </a:cubicBezTo>
                <a:cubicBezTo>
                  <a:pt x="255154" y="-2201"/>
                  <a:pt x="233488" y="3895"/>
                  <a:pt x="192151" y="3895"/>
                </a:cubicBezTo>
                <a:cubicBezTo>
                  <a:pt x="150813" y="3895"/>
                  <a:pt x="129052" y="-2201"/>
                  <a:pt x="89995" y="848"/>
                </a:cubicBezTo>
                <a:cubicBezTo>
                  <a:pt x="62684" y="2667"/>
                  <a:pt x="37432" y="16030"/>
                  <a:pt x="20530" y="37614"/>
                </a:cubicBezTo>
                <a:cubicBezTo>
                  <a:pt x="7036" y="55331"/>
                  <a:pt x="-6743" y="86953"/>
                  <a:pt x="3615" y="137150"/>
                </a:cubicBezTo>
                <a:cubicBezTo>
                  <a:pt x="12073" y="177727"/>
                  <a:pt x="56546" y="294122"/>
                  <a:pt x="70135" y="335651"/>
                </a:cubicBezTo>
                <a:cubicBezTo>
                  <a:pt x="84959" y="382133"/>
                  <a:pt x="110141" y="433187"/>
                  <a:pt x="132473" y="433187"/>
                </a:cubicBezTo>
                <a:cubicBezTo>
                  <a:pt x="146917" y="433187"/>
                  <a:pt x="143876" y="409756"/>
                  <a:pt x="145017" y="395087"/>
                </a:cubicBezTo>
                <a:cubicBezTo>
                  <a:pt x="145775" y="372951"/>
                  <a:pt x="148061" y="350901"/>
                  <a:pt x="151859" y="329079"/>
                </a:cubicBezTo>
                <a:cubicBezTo>
                  <a:pt x="159936" y="290979"/>
                  <a:pt x="176756" y="282502"/>
                  <a:pt x="192436" y="282502"/>
                </a:cubicBezTo>
                <a:cubicBezTo>
                  <a:pt x="208115" y="282502"/>
                  <a:pt x="224840" y="290788"/>
                  <a:pt x="232918" y="329079"/>
                </a:cubicBezTo>
                <a:cubicBezTo>
                  <a:pt x="236762" y="350891"/>
                  <a:pt x="239049" y="372951"/>
                  <a:pt x="239760" y="395087"/>
                </a:cubicBezTo>
                <a:cubicBezTo>
                  <a:pt x="240900" y="409756"/>
                  <a:pt x="237859" y="433187"/>
                  <a:pt x="252398" y="433187"/>
                </a:cubicBezTo>
                <a:cubicBezTo>
                  <a:pt x="274635" y="433187"/>
                  <a:pt x="299912" y="382133"/>
                  <a:pt x="314642" y="335651"/>
                </a:cubicBezTo>
                <a:cubicBezTo>
                  <a:pt x="327946" y="294122"/>
                  <a:pt x="372419" y="177727"/>
                  <a:pt x="381161" y="137150"/>
                </a:cubicBezTo>
                <a:cubicBezTo>
                  <a:pt x="390949" y="86953"/>
                  <a:pt x="377170" y="55331"/>
                  <a:pt x="363676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157D001-9D95-ED45-A0E1-3B4D8CF78B66}"/>
              </a:ext>
            </a:extLst>
          </p:cNvPr>
          <p:cNvSpPr/>
          <p:nvPr/>
        </p:nvSpPr>
        <p:spPr>
          <a:xfrm>
            <a:off x="12700878" y="7854111"/>
            <a:ext cx="3752440" cy="4227889"/>
          </a:xfrm>
          <a:custGeom>
            <a:avLst/>
            <a:gdLst>
              <a:gd name="connsiteX0" fmla="*/ 363676 w 384477"/>
              <a:gd name="connsiteY0" fmla="*/ 37614 h 433193"/>
              <a:gd name="connsiteX1" fmla="*/ 294211 w 384477"/>
              <a:gd name="connsiteY1" fmla="*/ 848 h 433193"/>
              <a:gd name="connsiteX2" fmla="*/ 192151 w 384477"/>
              <a:gd name="connsiteY2" fmla="*/ 3895 h 433193"/>
              <a:gd name="connsiteX3" fmla="*/ 89995 w 384477"/>
              <a:gd name="connsiteY3" fmla="*/ 848 h 433193"/>
              <a:gd name="connsiteX4" fmla="*/ 20530 w 384477"/>
              <a:gd name="connsiteY4" fmla="*/ 37614 h 433193"/>
              <a:gd name="connsiteX5" fmla="*/ 3615 w 384477"/>
              <a:gd name="connsiteY5" fmla="*/ 137150 h 433193"/>
              <a:gd name="connsiteX6" fmla="*/ 70135 w 384477"/>
              <a:gd name="connsiteY6" fmla="*/ 335651 h 433193"/>
              <a:gd name="connsiteX7" fmla="*/ 132473 w 384477"/>
              <a:gd name="connsiteY7" fmla="*/ 433187 h 433193"/>
              <a:gd name="connsiteX8" fmla="*/ 145017 w 384477"/>
              <a:gd name="connsiteY8" fmla="*/ 395087 h 433193"/>
              <a:gd name="connsiteX9" fmla="*/ 151859 w 384477"/>
              <a:gd name="connsiteY9" fmla="*/ 329079 h 433193"/>
              <a:gd name="connsiteX10" fmla="*/ 192436 w 384477"/>
              <a:gd name="connsiteY10" fmla="*/ 282502 h 433193"/>
              <a:gd name="connsiteX11" fmla="*/ 232918 w 384477"/>
              <a:gd name="connsiteY11" fmla="*/ 329079 h 433193"/>
              <a:gd name="connsiteX12" fmla="*/ 239760 w 384477"/>
              <a:gd name="connsiteY12" fmla="*/ 395087 h 433193"/>
              <a:gd name="connsiteX13" fmla="*/ 252398 w 384477"/>
              <a:gd name="connsiteY13" fmla="*/ 433187 h 433193"/>
              <a:gd name="connsiteX14" fmla="*/ 314642 w 384477"/>
              <a:gd name="connsiteY14" fmla="*/ 335651 h 433193"/>
              <a:gd name="connsiteX15" fmla="*/ 381161 w 384477"/>
              <a:gd name="connsiteY15" fmla="*/ 137150 h 433193"/>
              <a:gd name="connsiteX16" fmla="*/ 363676 w 384477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77" h="433193">
                <a:moveTo>
                  <a:pt x="363676" y="37614"/>
                </a:moveTo>
                <a:cubicBezTo>
                  <a:pt x="346806" y="15992"/>
                  <a:pt x="321535" y="2619"/>
                  <a:pt x="294211" y="848"/>
                </a:cubicBezTo>
                <a:cubicBezTo>
                  <a:pt x="255154" y="-2201"/>
                  <a:pt x="233488" y="3895"/>
                  <a:pt x="192151" y="3895"/>
                </a:cubicBezTo>
                <a:cubicBezTo>
                  <a:pt x="150813" y="3895"/>
                  <a:pt x="129052" y="-2201"/>
                  <a:pt x="89995" y="848"/>
                </a:cubicBezTo>
                <a:cubicBezTo>
                  <a:pt x="62684" y="2667"/>
                  <a:pt x="37432" y="16030"/>
                  <a:pt x="20530" y="37614"/>
                </a:cubicBezTo>
                <a:cubicBezTo>
                  <a:pt x="7036" y="55331"/>
                  <a:pt x="-6743" y="86953"/>
                  <a:pt x="3615" y="137150"/>
                </a:cubicBezTo>
                <a:cubicBezTo>
                  <a:pt x="12073" y="177727"/>
                  <a:pt x="56546" y="294122"/>
                  <a:pt x="70135" y="335651"/>
                </a:cubicBezTo>
                <a:cubicBezTo>
                  <a:pt x="84959" y="382133"/>
                  <a:pt x="110141" y="433187"/>
                  <a:pt x="132473" y="433187"/>
                </a:cubicBezTo>
                <a:cubicBezTo>
                  <a:pt x="146917" y="433187"/>
                  <a:pt x="143876" y="409756"/>
                  <a:pt x="145017" y="395087"/>
                </a:cubicBezTo>
                <a:cubicBezTo>
                  <a:pt x="145775" y="372951"/>
                  <a:pt x="148061" y="350901"/>
                  <a:pt x="151859" y="329079"/>
                </a:cubicBezTo>
                <a:cubicBezTo>
                  <a:pt x="159936" y="290979"/>
                  <a:pt x="176756" y="282502"/>
                  <a:pt x="192436" y="282502"/>
                </a:cubicBezTo>
                <a:cubicBezTo>
                  <a:pt x="208115" y="282502"/>
                  <a:pt x="224840" y="290788"/>
                  <a:pt x="232918" y="329079"/>
                </a:cubicBezTo>
                <a:cubicBezTo>
                  <a:pt x="236762" y="350891"/>
                  <a:pt x="239049" y="372951"/>
                  <a:pt x="239760" y="395087"/>
                </a:cubicBezTo>
                <a:cubicBezTo>
                  <a:pt x="240900" y="409756"/>
                  <a:pt x="237859" y="433187"/>
                  <a:pt x="252398" y="433187"/>
                </a:cubicBezTo>
                <a:cubicBezTo>
                  <a:pt x="274635" y="433187"/>
                  <a:pt x="299912" y="382133"/>
                  <a:pt x="314642" y="335651"/>
                </a:cubicBezTo>
                <a:cubicBezTo>
                  <a:pt x="327946" y="294122"/>
                  <a:pt x="372419" y="177727"/>
                  <a:pt x="381161" y="137150"/>
                </a:cubicBezTo>
                <a:cubicBezTo>
                  <a:pt x="390949" y="86953"/>
                  <a:pt x="377170" y="55331"/>
                  <a:pt x="363676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37B25B-E125-3341-B8CA-3A0148E47347}"/>
              </a:ext>
            </a:extLst>
          </p:cNvPr>
          <p:cNvSpPr/>
          <p:nvPr/>
        </p:nvSpPr>
        <p:spPr>
          <a:xfrm>
            <a:off x="17464521" y="7854111"/>
            <a:ext cx="3752440" cy="4227889"/>
          </a:xfrm>
          <a:custGeom>
            <a:avLst/>
            <a:gdLst>
              <a:gd name="connsiteX0" fmla="*/ 363676 w 384477"/>
              <a:gd name="connsiteY0" fmla="*/ 37614 h 433193"/>
              <a:gd name="connsiteX1" fmla="*/ 294211 w 384477"/>
              <a:gd name="connsiteY1" fmla="*/ 848 h 433193"/>
              <a:gd name="connsiteX2" fmla="*/ 192151 w 384477"/>
              <a:gd name="connsiteY2" fmla="*/ 3895 h 433193"/>
              <a:gd name="connsiteX3" fmla="*/ 89995 w 384477"/>
              <a:gd name="connsiteY3" fmla="*/ 848 h 433193"/>
              <a:gd name="connsiteX4" fmla="*/ 20530 w 384477"/>
              <a:gd name="connsiteY4" fmla="*/ 37614 h 433193"/>
              <a:gd name="connsiteX5" fmla="*/ 3615 w 384477"/>
              <a:gd name="connsiteY5" fmla="*/ 137150 h 433193"/>
              <a:gd name="connsiteX6" fmla="*/ 70135 w 384477"/>
              <a:gd name="connsiteY6" fmla="*/ 335651 h 433193"/>
              <a:gd name="connsiteX7" fmla="*/ 132473 w 384477"/>
              <a:gd name="connsiteY7" fmla="*/ 433187 h 433193"/>
              <a:gd name="connsiteX8" fmla="*/ 145017 w 384477"/>
              <a:gd name="connsiteY8" fmla="*/ 395087 h 433193"/>
              <a:gd name="connsiteX9" fmla="*/ 151859 w 384477"/>
              <a:gd name="connsiteY9" fmla="*/ 329079 h 433193"/>
              <a:gd name="connsiteX10" fmla="*/ 192436 w 384477"/>
              <a:gd name="connsiteY10" fmla="*/ 282502 h 433193"/>
              <a:gd name="connsiteX11" fmla="*/ 232918 w 384477"/>
              <a:gd name="connsiteY11" fmla="*/ 329079 h 433193"/>
              <a:gd name="connsiteX12" fmla="*/ 239760 w 384477"/>
              <a:gd name="connsiteY12" fmla="*/ 395087 h 433193"/>
              <a:gd name="connsiteX13" fmla="*/ 252398 w 384477"/>
              <a:gd name="connsiteY13" fmla="*/ 433187 h 433193"/>
              <a:gd name="connsiteX14" fmla="*/ 314642 w 384477"/>
              <a:gd name="connsiteY14" fmla="*/ 335651 h 433193"/>
              <a:gd name="connsiteX15" fmla="*/ 381161 w 384477"/>
              <a:gd name="connsiteY15" fmla="*/ 137150 h 433193"/>
              <a:gd name="connsiteX16" fmla="*/ 363676 w 384477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77" h="433193">
                <a:moveTo>
                  <a:pt x="363676" y="37614"/>
                </a:moveTo>
                <a:cubicBezTo>
                  <a:pt x="346806" y="15992"/>
                  <a:pt x="321535" y="2619"/>
                  <a:pt x="294211" y="848"/>
                </a:cubicBezTo>
                <a:cubicBezTo>
                  <a:pt x="255154" y="-2201"/>
                  <a:pt x="233488" y="3895"/>
                  <a:pt x="192151" y="3895"/>
                </a:cubicBezTo>
                <a:cubicBezTo>
                  <a:pt x="150813" y="3895"/>
                  <a:pt x="129052" y="-2201"/>
                  <a:pt x="89995" y="848"/>
                </a:cubicBezTo>
                <a:cubicBezTo>
                  <a:pt x="62684" y="2667"/>
                  <a:pt x="37432" y="16030"/>
                  <a:pt x="20530" y="37614"/>
                </a:cubicBezTo>
                <a:cubicBezTo>
                  <a:pt x="7036" y="55331"/>
                  <a:pt x="-6743" y="86953"/>
                  <a:pt x="3615" y="137150"/>
                </a:cubicBezTo>
                <a:cubicBezTo>
                  <a:pt x="12073" y="177727"/>
                  <a:pt x="56546" y="294122"/>
                  <a:pt x="70135" y="335651"/>
                </a:cubicBezTo>
                <a:cubicBezTo>
                  <a:pt x="84959" y="382133"/>
                  <a:pt x="110141" y="433187"/>
                  <a:pt x="132473" y="433187"/>
                </a:cubicBezTo>
                <a:cubicBezTo>
                  <a:pt x="146917" y="433187"/>
                  <a:pt x="143876" y="409756"/>
                  <a:pt x="145017" y="395087"/>
                </a:cubicBezTo>
                <a:cubicBezTo>
                  <a:pt x="145775" y="372951"/>
                  <a:pt x="148061" y="350901"/>
                  <a:pt x="151859" y="329079"/>
                </a:cubicBezTo>
                <a:cubicBezTo>
                  <a:pt x="159936" y="290979"/>
                  <a:pt x="176756" y="282502"/>
                  <a:pt x="192436" y="282502"/>
                </a:cubicBezTo>
                <a:cubicBezTo>
                  <a:pt x="208115" y="282502"/>
                  <a:pt x="224840" y="290788"/>
                  <a:pt x="232918" y="329079"/>
                </a:cubicBezTo>
                <a:cubicBezTo>
                  <a:pt x="236762" y="350891"/>
                  <a:pt x="239049" y="372951"/>
                  <a:pt x="239760" y="395087"/>
                </a:cubicBezTo>
                <a:cubicBezTo>
                  <a:pt x="240900" y="409756"/>
                  <a:pt x="237859" y="433187"/>
                  <a:pt x="252398" y="433187"/>
                </a:cubicBezTo>
                <a:cubicBezTo>
                  <a:pt x="274635" y="433187"/>
                  <a:pt x="299912" y="382133"/>
                  <a:pt x="314642" y="335651"/>
                </a:cubicBezTo>
                <a:cubicBezTo>
                  <a:pt x="327946" y="294122"/>
                  <a:pt x="372419" y="177727"/>
                  <a:pt x="381161" y="137150"/>
                </a:cubicBezTo>
                <a:cubicBezTo>
                  <a:pt x="390949" y="86953"/>
                  <a:pt x="377170" y="55331"/>
                  <a:pt x="363676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335323E-3678-974F-AB15-2A8A5544ADFE}"/>
              </a:ext>
            </a:extLst>
          </p:cNvPr>
          <p:cNvSpPr/>
          <p:nvPr/>
        </p:nvSpPr>
        <p:spPr>
          <a:xfrm>
            <a:off x="3097158" y="7854111"/>
            <a:ext cx="3752440" cy="4227889"/>
          </a:xfrm>
          <a:custGeom>
            <a:avLst/>
            <a:gdLst>
              <a:gd name="connsiteX0" fmla="*/ 363676 w 384477"/>
              <a:gd name="connsiteY0" fmla="*/ 37614 h 433193"/>
              <a:gd name="connsiteX1" fmla="*/ 294211 w 384477"/>
              <a:gd name="connsiteY1" fmla="*/ 848 h 433193"/>
              <a:gd name="connsiteX2" fmla="*/ 192151 w 384477"/>
              <a:gd name="connsiteY2" fmla="*/ 3895 h 433193"/>
              <a:gd name="connsiteX3" fmla="*/ 89995 w 384477"/>
              <a:gd name="connsiteY3" fmla="*/ 848 h 433193"/>
              <a:gd name="connsiteX4" fmla="*/ 20530 w 384477"/>
              <a:gd name="connsiteY4" fmla="*/ 37614 h 433193"/>
              <a:gd name="connsiteX5" fmla="*/ 3615 w 384477"/>
              <a:gd name="connsiteY5" fmla="*/ 137150 h 433193"/>
              <a:gd name="connsiteX6" fmla="*/ 70135 w 384477"/>
              <a:gd name="connsiteY6" fmla="*/ 335651 h 433193"/>
              <a:gd name="connsiteX7" fmla="*/ 132473 w 384477"/>
              <a:gd name="connsiteY7" fmla="*/ 433187 h 433193"/>
              <a:gd name="connsiteX8" fmla="*/ 145017 w 384477"/>
              <a:gd name="connsiteY8" fmla="*/ 395087 h 433193"/>
              <a:gd name="connsiteX9" fmla="*/ 151859 w 384477"/>
              <a:gd name="connsiteY9" fmla="*/ 329079 h 433193"/>
              <a:gd name="connsiteX10" fmla="*/ 192436 w 384477"/>
              <a:gd name="connsiteY10" fmla="*/ 282502 h 433193"/>
              <a:gd name="connsiteX11" fmla="*/ 232918 w 384477"/>
              <a:gd name="connsiteY11" fmla="*/ 329079 h 433193"/>
              <a:gd name="connsiteX12" fmla="*/ 239760 w 384477"/>
              <a:gd name="connsiteY12" fmla="*/ 395087 h 433193"/>
              <a:gd name="connsiteX13" fmla="*/ 252398 w 384477"/>
              <a:gd name="connsiteY13" fmla="*/ 433187 h 433193"/>
              <a:gd name="connsiteX14" fmla="*/ 314642 w 384477"/>
              <a:gd name="connsiteY14" fmla="*/ 335651 h 433193"/>
              <a:gd name="connsiteX15" fmla="*/ 381161 w 384477"/>
              <a:gd name="connsiteY15" fmla="*/ 137150 h 433193"/>
              <a:gd name="connsiteX16" fmla="*/ 363676 w 384477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77" h="433193">
                <a:moveTo>
                  <a:pt x="363676" y="37614"/>
                </a:moveTo>
                <a:cubicBezTo>
                  <a:pt x="346806" y="15992"/>
                  <a:pt x="321535" y="2619"/>
                  <a:pt x="294211" y="848"/>
                </a:cubicBezTo>
                <a:cubicBezTo>
                  <a:pt x="255154" y="-2201"/>
                  <a:pt x="233488" y="3895"/>
                  <a:pt x="192151" y="3895"/>
                </a:cubicBezTo>
                <a:cubicBezTo>
                  <a:pt x="150813" y="3895"/>
                  <a:pt x="129052" y="-2201"/>
                  <a:pt x="89995" y="848"/>
                </a:cubicBezTo>
                <a:cubicBezTo>
                  <a:pt x="62684" y="2667"/>
                  <a:pt x="37432" y="16030"/>
                  <a:pt x="20530" y="37614"/>
                </a:cubicBezTo>
                <a:cubicBezTo>
                  <a:pt x="7036" y="55331"/>
                  <a:pt x="-6743" y="86953"/>
                  <a:pt x="3615" y="137150"/>
                </a:cubicBezTo>
                <a:cubicBezTo>
                  <a:pt x="12073" y="177727"/>
                  <a:pt x="56546" y="294122"/>
                  <a:pt x="70135" y="335651"/>
                </a:cubicBezTo>
                <a:cubicBezTo>
                  <a:pt x="84959" y="382133"/>
                  <a:pt x="110141" y="433187"/>
                  <a:pt x="132473" y="433187"/>
                </a:cubicBezTo>
                <a:cubicBezTo>
                  <a:pt x="146917" y="433187"/>
                  <a:pt x="143876" y="409756"/>
                  <a:pt x="145017" y="395087"/>
                </a:cubicBezTo>
                <a:cubicBezTo>
                  <a:pt x="145775" y="372951"/>
                  <a:pt x="148061" y="350901"/>
                  <a:pt x="151859" y="329079"/>
                </a:cubicBezTo>
                <a:cubicBezTo>
                  <a:pt x="159936" y="290979"/>
                  <a:pt x="176756" y="282502"/>
                  <a:pt x="192436" y="282502"/>
                </a:cubicBezTo>
                <a:cubicBezTo>
                  <a:pt x="208115" y="282502"/>
                  <a:pt x="224840" y="290788"/>
                  <a:pt x="232918" y="329079"/>
                </a:cubicBezTo>
                <a:cubicBezTo>
                  <a:pt x="236762" y="350891"/>
                  <a:pt x="239049" y="372951"/>
                  <a:pt x="239760" y="395087"/>
                </a:cubicBezTo>
                <a:cubicBezTo>
                  <a:pt x="240900" y="409756"/>
                  <a:pt x="237859" y="433187"/>
                  <a:pt x="252398" y="433187"/>
                </a:cubicBezTo>
                <a:cubicBezTo>
                  <a:pt x="274635" y="433187"/>
                  <a:pt x="299912" y="382133"/>
                  <a:pt x="314642" y="335651"/>
                </a:cubicBezTo>
                <a:cubicBezTo>
                  <a:pt x="327946" y="294122"/>
                  <a:pt x="372419" y="177727"/>
                  <a:pt x="381161" y="137150"/>
                </a:cubicBezTo>
                <a:cubicBezTo>
                  <a:pt x="390949" y="86953"/>
                  <a:pt x="377170" y="55331"/>
                  <a:pt x="363676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F67B65-6DAB-1A4A-8B69-4E66D3734AC7}"/>
              </a:ext>
            </a:extLst>
          </p:cNvPr>
          <p:cNvGrpSpPr/>
          <p:nvPr/>
        </p:nvGrpSpPr>
        <p:grpSpPr>
          <a:xfrm>
            <a:off x="2668308" y="5180035"/>
            <a:ext cx="4565148" cy="2067741"/>
            <a:chOff x="18120156" y="5723233"/>
            <a:chExt cx="4565148" cy="2067741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CE070947-403B-914F-9AA7-E59719705540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Care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E97B52D4-B99E-DB45-AE63-8A11FE0CAEFC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0F8B21-D6A3-B64C-BB36-E09E51317639}"/>
              </a:ext>
            </a:extLst>
          </p:cNvPr>
          <p:cNvGrpSpPr/>
          <p:nvPr/>
        </p:nvGrpSpPr>
        <p:grpSpPr>
          <a:xfrm>
            <a:off x="7493049" y="5180035"/>
            <a:ext cx="4565148" cy="2067741"/>
            <a:chOff x="18120156" y="5723233"/>
            <a:chExt cx="4565148" cy="2067741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6A3D9B61-92E9-0149-9C5F-B1B18D922FE8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Cleaning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2CDF7E02-B03F-D641-8BFE-137D97BFE97A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5A523F-C53F-7C40-901E-5E0137DCC418}"/>
              </a:ext>
            </a:extLst>
          </p:cNvPr>
          <p:cNvGrpSpPr/>
          <p:nvPr/>
        </p:nvGrpSpPr>
        <p:grpSpPr>
          <a:xfrm>
            <a:off x="12290223" y="5180035"/>
            <a:ext cx="4565148" cy="2067741"/>
            <a:chOff x="18120156" y="5723233"/>
            <a:chExt cx="4565148" cy="2067741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66B87F66-DFD6-4642-904A-D9A31A90F178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Extraction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EB7F8F4F-93DA-A347-BAA4-797C3214A9AD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22902C-BCF0-F54D-A7B7-493509F03BD5}"/>
              </a:ext>
            </a:extLst>
          </p:cNvPr>
          <p:cNvGrpSpPr/>
          <p:nvPr/>
        </p:nvGrpSpPr>
        <p:grpSpPr>
          <a:xfrm>
            <a:off x="17058167" y="5180035"/>
            <a:ext cx="4565148" cy="2067741"/>
            <a:chOff x="18120156" y="5723233"/>
            <a:chExt cx="4565148" cy="2067741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BE0A09D3-31EA-3249-84FF-5AE00A16DB99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Implant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9333D3DC-CD68-634A-B021-5E3484E3C8B8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62C7E3-13C1-DD4F-BB05-3FEA199B71A0}"/>
              </a:ext>
            </a:extLst>
          </p:cNvPr>
          <p:cNvGrpSpPr/>
          <p:nvPr/>
        </p:nvGrpSpPr>
        <p:grpSpPr>
          <a:xfrm>
            <a:off x="18543695" y="8441422"/>
            <a:ext cx="1566323" cy="1569540"/>
            <a:chOff x="12675503" y="9371497"/>
            <a:chExt cx="2175738" cy="2180206"/>
          </a:xfrm>
        </p:grpSpPr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234F25B1-7B95-F044-903A-0B2F95E5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5503" y="9371497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4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00F1D8-C727-6946-A159-F40735FE4AF2}"/>
                </a:ext>
              </a:extLst>
            </p:cNvPr>
            <p:cNvGrpSpPr/>
            <p:nvPr/>
          </p:nvGrpSpPr>
          <p:grpSpPr>
            <a:xfrm>
              <a:off x="13292284" y="9939363"/>
              <a:ext cx="942781" cy="1045794"/>
              <a:chOff x="16051965" y="10488230"/>
              <a:chExt cx="674127" cy="747785"/>
            </a:xfrm>
          </p:grpSpPr>
          <p:sp>
            <p:nvSpPr>
              <p:cNvPr id="42" name="Forma libre 240">
                <a:extLst>
                  <a:ext uri="{FF2B5EF4-FFF2-40B4-BE49-F238E27FC236}">
                    <a16:creationId xmlns:a16="http://schemas.microsoft.com/office/drawing/2014/main" id="{CF10B6F1-7F2F-F44A-9C6F-5149C23590C1}"/>
                  </a:ext>
                </a:extLst>
              </p:cNvPr>
              <p:cNvSpPr/>
              <p:nvPr/>
            </p:nvSpPr>
            <p:spPr>
              <a:xfrm>
                <a:off x="16051965" y="10488230"/>
                <a:ext cx="674127" cy="455495"/>
              </a:xfrm>
              <a:custGeom>
                <a:avLst/>
                <a:gdLst>
                  <a:gd name="connsiteX0" fmla="*/ 51557 w 282292"/>
                  <a:gd name="connsiteY0" fmla="*/ 195794 h 190741"/>
                  <a:gd name="connsiteX1" fmla="*/ 235124 w 282292"/>
                  <a:gd name="connsiteY1" fmla="*/ 195794 h 190741"/>
                  <a:gd name="connsiteX2" fmla="*/ 265337 w 282292"/>
                  <a:gd name="connsiteY2" fmla="*/ 141624 h 190741"/>
                  <a:gd name="connsiteX3" fmla="*/ 254655 w 282292"/>
                  <a:gd name="connsiteY3" fmla="*/ 17871 h 190741"/>
                  <a:gd name="connsiteX4" fmla="*/ 169205 w 282292"/>
                  <a:gd name="connsiteY4" fmla="*/ 12530 h 190741"/>
                  <a:gd name="connsiteX5" fmla="*/ 98021 w 282292"/>
                  <a:gd name="connsiteY5" fmla="*/ 5435 h 190741"/>
                  <a:gd name="connsiteX6" fmla="*/ 16995 w 282292"/>
                  <a:gd name="connsiteY6" fmla="*/ 28171 h 190741"/>
                  <a:gd name="connsiteX7" fmla="*/ 42860 w 282292"/>
                  <a:gd name="connsiteY7" fmla="*/ 181451 h 190741"/>
                  <a:gd name="connsiteX8" fmla="*/ 51557 w 282292"/>
                  <a:gd name="connsiteY8" fmla="*/ 195794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292" h="190741">
                    <a:moveTo>
                      <a:pt x="51557" y="195794"/>
                    </a:moveTo>
                    <a:lnTo>
                      <a:pt x="235124" y="195794"/>
                    </a:lnTo>
                    <a:cubicBezTo>
                      <a:pt x="241151" y="180459"/>
                      <a:pt x="251451" y="162758"/>
                      <a:pt x="265337" y="141624"/>
                    </a:cubicBezTo>
                    <a:cubicBezTo>
                      <a:pt x="299136" y="89971"/>
                      <a:pt x="279604" y="35648"/>
                      <a:pt x="254655" y="17871"/>
                    </a:cubicBezTo>
                    <a:cubicBezTo>
                      <a:pt x="229707" y="94"/>
                      <a:pt x="202851" y="2230"/>
                      <a:pt x="169205" y="12530"/>
                    </a:cubicBezTo>
                    <a:cubicBezTo>
                      <a:pt x="149749" y="18481"/>
                      <a:pt x="118697" y="12378"/>
                      <a:pt x="98021" y="5435"/>
                    </a:cubicBezTo>
                    <a:cubicBezTo>
                      <a:pt x="66130" y="-5323"/>
                      <a:pt x="35230" y="-1279"/>
                      <a:pt x="16995" y="28171"/>
                    </a:cubicBezTo>
                    <a:cubicBezTo>
                      <a:pt x="-23517" y="93404"/>
                      <a:pt x="17911" y="149406"/>
                      <a:pt x="42860" y="181451"/>
                    </a:cubicBezTo>
                    <a:cubicBezTo>
                      <a:pt x="44614" y="183740"/>
                      <a:pt x="50489" y="192361"/>
                      <a:pt x="51557" y="195794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241">
                <a:extLst>
                  <a:ext uri="{FF2B5EF4-FFF2-40B4-BE49-F238E27FC236}">
                    <a16:creationId xmlns:a16="http://schemas.microsoft.com/office/drawing/2014/main" id="{02DEA165-27FA-2B4D-8217-1407A1AA93D7}"/>
                  </a:ext>
                </a:extLst>
              </p:cNvPr>
              <p:cNvSpPr/>
              <p:nvPr/>
            </p:nvSpPr>
            <p:spPr>
              <a:xfrm>
                <a:off x="16174904" y="10955792"/>
                <a:ext cx="437271" cy="54660"/>
              </a:xfrm>
              <a:custGeom>
                <a:avLst/>
                <a:gdLst>
                  <a:gd name="connsiteX0" fmla="*/ 168308 w 183108"/>
                  <a:gd name="connsiteY0" fmla="*/ 29145 h 22888"/>
                  <a:gd name="connsiteX1" fmla="*/ 183567 w 183108"/>
                  <a:gd name="connsiteY1" fmla="*/ 0 h 22888"/>
                  <a:gd name="connsiteX2" fmla="*/ 0 w 183108"/>
                  <a:gd name="connsiteY2" fmla="*/ 0 h 22888"/>
                  <a:gd name="connsiteX3" fmla="*/ 13275 w 183108"/>
                  <a:gd name="connsiteY3" fmla="*/ 29145 h 22888"/>
                  <a:gd name="connsiteX4" fmla="*/ 168308 w 183108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108" h="22888">
                    <a:moveTo>
                      <a:pt x="168308" y="29145"/>
                    </a:moveTo>
                    <a:cubicBezTo>
                      <a:pt x="174259" y="17472"/>
                      <a:pt x="179523" y="7477"/>
                      <a:pt x="183567" y="0"/>
                    </a:cubicBezTo>
                    <a:lnTo>
                      <a:pt x="0" y="0"/>
                    </a:lnTo>
                    <a:cubicBezTo>
                      <a:pt x="0" y="0"/>
                      <a:pt x="10224" y="23042"/>
                      <a:pt x="13275" y="29145"/>
                    </a:cubicBezTo>
                    <a:lnTo>
                      <a:pt x="168308" y="2914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242">
                <a:extLst>
                  <a:ext uri="{FF2B5EF4-FFF2-40B4-BE49-F238E27FC236}">
                    <a16:creationId xmlns:a16="http://schemas.microsoft.com/office/drawing/2014/main" id="{E5D8F2F5-2F20-604C-AFC3-5A061EDF149F}"/>
                  </a:ext>
                </a:extLst>
              </p:cNvPr>
              <p:cNvSpPr/>
              <p:nvPr/>
            </p:nvSpPr>
            <p:spPr>
              <a:xfrm>
                <a:off x="16228288" y="11069304"/>
                <a:ext cx="309734" cy="54660"/>
              </a:xfrm>
              <a:custGeom>
                <a:avLst/>
                <a:gdLst>
                  <a:gd name="connsiteX0" fmla="*/ 13428 w 129702"/>
                  <a:gd name="connsiteY0" fmla="*/ 29145 h 22888"/>
                  <a:gd name="connsiteX1" fmla="*/ 123217 w 129702"/>
                  <a:gd name="connsiteY1" fmla="*/ 29145 h 22888"/>
                  <a:gd name="connsiteX2" fmla="*/ 136874 w 129702"/>
                  <a:gd name="connsiteY2" fmla="*/ 0 h 22888"/>
                  <a:gd name="connsiteX3" fmla="*/ 0 w 129702"/>
                  <a:gd name="connsiteY3" fmla="*/ 0 h 22888"/>
                  <a:gd name="connsiteX4" fmla="*/ 13428 w 129702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02" h="22888">
                    <a:moveTo>
                      <a:pt x="13428" y="29145"/>
                    </a:moveTo>
                    <a:lnTo>
                      <a:pt x="123217" y="29145"/>
                    </a:lnTo>
                    <a:cubicBezTo>
                      <a:pt x="127795" y="18998"/>
                      <a:pt x="132373" y="9156"/>
                      <a:pt x="136874" y="0"/>
                    </a:cubicBezTo>
                    <a:lnTo>
                      <a:pt x="0" y="0"/>
                    </a:lnTo>
                    <a:cubicBezTo>
                      <a:pt x="4425" y="9232"/>
                      <a:pt x="9003" y="19074"/>
                      <a:pt x="13428" y="291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243">
                <a:extLst>
                  <a:ext uri="{FF2B5EF4-FFF2-40B4-BE49-F238E27FC236}">
                    <a16:creationId xmlns:a16="http://schemas.microsoft.com/office/drawing/2014/main" id="{831C9CC3-10D9-264D-8D94-284E65BE81B4}"/>
                  </a:ext>
                </a:extLst>
              </p:cNvPr>
              <p:cNvSpPr/>
              <p:nvPr/>
            </p:nvSpPr>
            <p:spPr>
              <a:xfrm>
                <a:off x="16278574" y="11181355"/>
                <a:ext cx="218634" cy="54660"/>
              </a:xfrm>
              <a:custGeom>
                <a:avLst/>
                <a:gdLst>
                  <a:gd name="connsiteX0" fmla="*/ 11139 w 91554"/>
                  <a:gd name="connsiteY0" fmla="*/ 29145 h 22888"/>
                  <a:gd name="connsiteX1" fmla="*/ 82857 w 91554"/>
                  <a:gd name="connsiteY1" fmla="*/ 29145 h 22888"/>
                  <a:gd name="connsiteX2" fmla="*/ 94454 w 91554"/>
                  <a:gd name="connsiteY2" fmla="*/ 0 h 22888"/>
                  <a:gd name="connsiteX3" fmla="*/ 0 w 91554"/>
                  <a:gd name="connsiteY3" fmla="*/ 0 h 22888"/>
                  <a:gd name="connsiteX4" fmla="*/ 11139 w 91554"/>
                  <a:gd name="connsiteY4" fmla="*/ 2914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54" h="22888">
                    <a:moveTo>
                      <a:pt x="11139" y="29145"/>
                    </a:moveTo>
                    <a:lnTo>
                      <a:pt x="82857" y="29145"/>
                    </a:lnTo>
                    <a:cubicBezTo>
                      <a:pt x="86443" y="19456"/>
                      <a:pt x="90334" y="9613"/>
                      <a:pt x="94454" y="0"/>
                    </a:cubicBezTo>
                    <a:lnTo>
                      <a:pt x="0" y="0"/>
                    </a:lnTo>
                    <a:cubicBezTo>
                      <a:pt x="3891" y="9690"/>
                      <a:pt x="7706" y="19456"/>
                      <a:pt x="11139" y="291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44">
                <a:extLst>
                  <a:ext uri="{FF2B5EF4-FFF2-40B4-BE49-F238E27FC236}">
                    <a16:creationId xmlns:a16="http://schemas.microsoft.com/office/drawing/2014/main" id="{10633D0E-C5FA-5E45-A37D-132252434A06}"/>
                  </a:ext>
                </a:extLst>
              </p:cNvPr>
              <p:cNvSpPr/>
              <p:nvPr/>
            </p:nvSpPr>
            <p:spPr>
              <a:xfrm>
                <a:off x="16328679" y="11002981"/>
                <a:ext cx="109318" cy="218639"/>
              </a:xfrm>
              <a:custGeom>
                <a:avLst/>
                <a:gdLst>
                  <a:gd name="connsiteX0" fmla="*/ 0 w 45777"/>
                  <a:gd name="connsiteY0" fmla="*/ 0 h 91555"/>
                  <a:gd name="connsiteX1" fmla="*/ 51957 w 45777"/>
                  <a:gd name="connsiteY1" fmla="*/ 0 h 91555"/>
                  <a:gd name="connsiteX2" fmla="*/ 51957 w 45777"/>
                  <a:gd name="connsiteY2" fmla="*/ 95676 h 91555"/>
                  <a:gd name="connsiteX3" fmla="*/ 0 w 45777"/>
                  <a:gd name="connsiteY3" fmla="*/ 95676 h 9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77" h="91555">
                    <a:moveTo>
                      <a:pt x="0" y="0"/>
                    </a:moveTo>
                    <a:lnTo>
                      <a:pt x="51957" y="0"/>
                    </a:lnTo>
                    <a:lnTo>
                      <a:pt x="51957" y="95676"/>
                    </a:lnTo>
                    <a:lnTo>
                      <a:pt x="0" y="956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64823E-1A46-194D-90EE-9DD84167884A}"/>
              </a:ext>
            </a:extLst>
          </p:cNvPr>
          <p:cNvGrpSpPr/>
          <p:nvPr/>
        </p:nvGrpSpPr>
        <p:grpSpPr>
          <a:xfrm>
            <a:off x="4205305" y="8441422"/>
            <a:ext cx="1566323" cy="1569540"/>
            <a:chOff x="2417848" y="5096839"/>
            <a:chExt cx="2175738" cy="2180206"/>
          </a:xfrm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43A2179C-CB0C-634D-91E4-7775119D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848" y="5096839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1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D766E5-5CBE-9F45-B067-EB08B8907805}"/>
                </a:ext>
              </a:extLst>
            </p:cNvPr>
            <p:cNvGrpSpPr/>
            <p:nvPr/>
          </p:nvGrpSpPr>
          <p:grpSpPr>
            <a:xfrm>
              <a:off x="3121496" y="5575341"/>
              <a:ext cx="679997" cy="1357646"/>
              <a:chOff x="3149881" y="5170954"/>
              <a:chExt cx="1021632" cy="2039737"/>
            </a:xfrm>
          </p:grpSpPr>
          <p:sp>
            <p:nvSpPr>
              <p:cNvPr id="56" name="Forma libre 478">
                <a:extLst>
                  <a:ext uri="{FF2B5EF4-FFF2-40B4-BE49-F238E27FC236}">
                    <a16:creationId xmlns:a16="http://schemas.microsoft.com/office/drawing/2014/main" id="{FEF248EB-A3C4-CE4A-87E7-551DE1A3D982}"/>
                  </a:ext>
                </a:extLst>
              </p:cNvPr>
              <p:cNvSpPr/>
              <p:nvPr/>
            </p:nvSpPr>
            <p:spPr>
              <a:xfrm>
                <a:off x="3149881" y="5170954"/>
                <a:ext cx="256321" cy="870803"/>
              </a:xfrm>
              <a:custGeom>
                <a:avLst/>
                <a:gdLst>
                  <a:gd name="connsiteX0" fmla="*/ 133485 w 133795"/>
                  <a:gd name="connsiteY0" fmla="*/ 274464 h 454544"/>
                  <a:gd name="connsiteX1" fmla="*/ 133351 w 133795"/>
                  <a:gd name="connsiteY1" fmla="*/ 272592 h 454544"/>
                  <a:gd name="connsiteX2" fmla="*/ 129872 w 133795"/>
                  <a:gd name="connsiteY2" fmla="*/ 263635 h 454544"/>
                  <a:gd name="connsiteX3" fmla="*/ 20695 w 133795"/>
                  <a:gd name="connsiteY3" fmla="*/ 131951 h 454544"/>
                  <a:gd name="connsiteX4" fmla="*/ 129069 w 133795"/>
                  <a:gd name="connsiteY4" fmla="*/ 2406 h 454544"/>
                  <a:gd name="connsiteX5" fmla="*/ 126393 w 133795"/>
                  <a:gd name="connsiteY5" fmla="*/ 0 h 454544"/>
                  <a:gd name="connsiteX6" fmla="*/ 2365 w 133795"/>
                  <a:gd name="connsiteY6" fmla="*/ 125935 h 454544"/>
                  <a:gd name="connsiteX7" fmla="*/ 1429 w 133795"/>
                  <a:gd name="connsiteY7" fmla="*/ 136496 h 454544"/>
                  <a:gd name="connsiteX8" fmla="*/ 1964 w 133795"/>
                  <a:gd name="connsiteY8" fmla="*/ 137299 h 454544"/>
                  <a:gd name="connsiteX9" fmla="*/ 97226 w 133795"/>
                  <a:gd name="connsiteY9" fmla="*/ 279410 h 454544"/>
                  <a:gd name="connsiteX10" fmla="*/ 93346 w 133795"/>
                  <a:gd name="connsiteY10" fmla="*/ 458153 h 454544"/>
                  <a:gd name="connsiteX11" fmla="*/ 92811 w 133795"/>
                  <a:gd name="connsiteY11" fmla="*/ 458555 h 454544"/>
                  <a:gd name="connsiteX12" fmla="*/ 137097 w 133795"/>
                  <a:gd name="connsiteY12" fmla="*/ 457753 h 454544"/>
                  <a:gd name="connsiteX13" fmla="*/ 136963 w 133795"/>
                  <a:gd name="connsiteY13" fmla="*/ 457619 h 454544"/>
                  <a:gd name="connsiteX14" fmla="*/ 133485 w 133795"/>
                  <a:gd name="connsiteY14" fmla="*/ 274464 h 454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3795" h="454544">
                    <a:moveTo>
                      <a:pt x="133485" y="274464"/>
                    </a:moveTo>
                    <a:lnTo>
                      <a:pt x="133351" y="272592"/>
                    </a:lnTo>
                    <a:cubicBezTo>
                      <a:pt x="133217" y="269384"/>
                      <a:pt x="132013" y="266309"/>
                      <a:pt x="129872" y="263635"/>
                    </a:cubicBezTo>
                    <a:lnTo>
                      <a:pt x="20695" y="131951"/>
                    </a:lnTo>
                    <a:lnTo>
                      <a:pt x="129069" y="2406"/>
                    </a:lnTo>
                    <a:lnTo>
                      <a:pt x="126393" y="0"/>
                    </a:lnTo>
                    <a:lnTo>
                      <a:pt x="2365" y="125935"/>
                    </a:lnTo>
                    <a:cubicBezTo>
                      <a:pt x="-311" y="128742"/>
                      <a:pt x="-846" y="133154"/>
                      <a:pt x="1429" y="136496"/>
                    </a:cubicBezTo>
                    <a:lnTo>
                      <a:pt x="1964" y="137299"/>
                    </a:lnTo>
                    <a:lnTo>
                      <a:pt x="97226" y="279410"/>
                    </a:lnTo>
                    <a:lnTo>
                      <a:pt x="93346" y="458153"/>
                    </a:lnTo>
                    <a:cubicBezTo>
                      <a:pt x="93212" y="458287"/>
                      <a:pt x="92945" y="458421"/>
                      <a:pt x="92811" y="458555"/>
                    </a:cubicBezTo>
                    <a:cubicBezTo>
                      <a:pt x="103916" y="456281"/>
                      <a:pt x="122380" y="453875"/>
                      <a:pt x="137097" y="457753"/>
                    </a:cubicBezTo>
                    <a:cubicBezTo>
                      <a:pt x="137097" y="457753"/>
                      <a:pt x="136963" y="457619"/>
                      <a:pt x="136963" y="457619"/>
                    </a:cubicBezTo>
                    <a:lnTo>
                      <a:pt x="133485" y="2744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0A34C7A-EFFE-A44F-9C30-D0305FE6E525}"/>
                  </a:ext>
                </a:extLst>
              </p:cNvPr>
              <p:cNvSpPr/>
              <p:nvPr/>
            </p:nvSpPr>
            <p:spPr>
              <a:xfrm>
                <a:off x="3263854" y="5947273"/>
                <a:ext cx="215132" cy="126341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orma libre 474">
                <a:extLst>
                  <a:ext uri="{FF2B5EF4-FFF2-40B4-BE49-F238E27FC236}">
                    <a16:creationId xmlns:a16="http://schemas.microsoft.com/office/drawing/2014/main" id="{91931349-CDAE-5641-A6DD-88F5EB71220D}"/>
                  </a:ext>
                </a:extLst>
              </p:cNvPr>
              <p:cNvSpPr/>
              <p:nvPr/>
            </p:nvSpPr>
            <p:spPr>
              <a:xfrm>
                <a:off x="3863281" y="5463122"/>
                <a:ext cx="54603" cy="682001"/>
              </a:xfrm>
              <a:custGeom>
                <a:avLst/>
                <a:gdLst>
                  <a:gd name="connsiteX0" fmla="*/ 0 w 26759"/>
                  <a:gd name="connsiteY0" fmla="*/ 0 h 334223"/>
                  <a:gd name="connsiteX1" fmla="*/ 33315 w 26759"/>
                  <a:gd name="connsiteY1" fmla="*/ 0 h 334223"/>
                  <a:gd name="connsiteX2" fmla="*/ 33315 w 26759"/>
                  <a:gd name="connsiteY2" fmla="*/ 335159 h 334223"/>
                  <a:gd name="connsiteX3" fmla="*/ 0 w 26759"/>
                  <a:gd name="connsiteY3" fmla="*/ 335159 h 33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59" h="334223">
                    <a:moveTo>
                      <a:pt x="0" y="0"/>
                    </a:moveTo>
                    <a:lnTo>
                      <a:pt x="33315" y="0"/>
                    </a:lnTo>
                    <a:lnTo>
                      <a:pt x="33315" y="335159"/>
                    </a:lnTo>
                    <a:lnTo>
                      <a:pt x="0" y="33515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475">
                <a:extLst>
                  <a:ext uri="{FF2B5EF4-FFF2-40B4-BE49-F238E27FC236}">
                    <a16:creationId xmlns:a16="http://schemas.microsoft.com/office/drawing/2014/main" id="{0F584EB1-2198-EC4F-84E9-B5C9D8B27F75}"/>
                  </a:ext>
                </a:extLst>
              </p:cNvPr>
              <p:cNvSpPr/>
              <p:nvPr/>
            </p:nvSpPr>
            <p:spPr>
              <a:xfrm>
                <a:off x="3625483" y="5170954"/>
                <a:ext cx="546030" cy="545600"/>
              </a:xfrm>
              <a:custGeom>
                <a:avLst/>
                <a:gdLst>
                  <a:gd name="connsiteX0" fmla="*/ 268660 w 267590"/>
                  <a:gd name="connsiteY0" fmla="*/ 134224 h 267378"/>
                  <a:gd name="connsiteX1" fmla="*/ 134330 w 267590"/>
                  <a:gd name="connsiteY1" fmla="*/ 268448 h 267378"/>
                  <a:gd name="connsiteX2" fmla="*/ 0 w 267590"/>
                  <a:gd name="connsiteY2" fmla="*/ 134224 h 267378"/>
                  <a:gd name="connsiteX3" fmla="*/ 134330 w 267590"/>
                  <a:gd name="connsiteY3" fmla="*/ 0 h 267378"/>
                  <a:gd name="connsiteX4" fmla="*/ 268660 w 267590"/>
                  <a:gd name="connsiteY4" fmla="*/ 134224 h 26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90" h="267378">
                    <a:moveTo>
                      <a:pt x="268660" y="134224"/>
                    </a:moveTo>
                    <a:cubicBezTo>
                      <a:pt x="268660" y="208354"/>
                      <a:pt x="208519" y="268448"/>
                      <a:pt x="134330" y="268448"/>
                    </a:cubicBezTo>
                    <a:cubicBezTo>
                      <a:pt x="60141" y="268448"/>
                      <a:pt x="0" y="208354"/>
                      <a:pt x="0" y="134224"/>
                    </a:cubicBezTo>
                    <a:cubicBezTo>
                      <a:pt x="0" y="60094"/>
                      <a:pt x="60141" y="0"/>
                      <a:pt x="134330" y="0"/>
                    </a:cubicBezTo>
                    <a:cubicBezTo>
                      <a:pt x="208519" y="0"/>
                      <a:pt x="268660" y="60094"/>
                      <a:pt x="268660" y="1342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7" name="Forma libre 476">
                <a:extLst>
                  <a:ext uri="{FF2B5EF4-FFF2-40B4-BE49-F238E27FC236}">
                    <a16:creationId xmlns:a16="http://schemas.microsoft.com/office/drawing/2014/main" id="{C9A25F2C-C3D6-4546-AC44-D2321793AF1E}"/>
                  </a:ext>
                </a:extLst>
              </p:cNvPr>
              <p:cNvSpPr/>
              <p:nvPr/>
            </p:nvSpPr>
            <p:spPr>
              <a:xfrm>
                <a:off x="3695649" y="5241062"/>
                <a:ext cx="382220" cy="381919"/>
              </a:xfrm>
              <a:custGeom>
                <a:avLst/>
                <a:gdLst>
                  <a:gd name="connsiteX0" fmla="*/ 199890 w 187313"/>
                  <a:gd name="connsiteY0" fmla="*/ 99866 h 187165"/>
                  <a:gd name="connsiteX1" fmla="*/ 99945 w 187313"/>
                  <a:gd name="connsiteY1" fmla="*/ 199732 h 187165"/>
                  <a:gd name="connsiteX2" fmla="*/ 0 w 187313"/>
                  <a:gd name="connsiteY2" fmla="*/ 99866 h 187165"/>
                  <a:gd name="connsiteX3" fmla="*/ 99945 w 187313"/>
                  <a:gd name="connsiteY3" fmla="*/ 0 h 187165"/>
                  <a:gd name="connsiteX4" fmla="*/ 199890 w 187313"/>
                  <a:gd name="connsiteY4" fmla="*/ 99866 h 18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313" h="187165">
                    <a:moveTo>
                      <a:pt x="199890" y="99866"/>
                    </a:moveTo>
                    <a:cubicBezTo>
                      <a:pt x="199890" y="155020"/>
                      <a:pt x="155143" y="199732"/>
                      <a:pt x="99945" y="199732"/>
                    </a:cubicBezTo>
                    <a:cubicBezTo>
                      <a:pt x="44747" y="199732"/>
                      <a:pt x="0" y="155020"/>
                      <a:pt x="0" y="99866"/>
                    </a:cubicBezTo>
                    <a:cubicBezTo>
                      <a:pt x="0" y="44712"/>
                      <a:pt x="44747" y="0"/>
                      <a:pt x="99945" y="0"/>
                    </a:cubicBezTo>
                    <a:cubicBezTo>
                      <a:pt x="155143" y="0"/>
                      <a:pt x="199890" y="44712"/>
                      <a:pt x="199890" y="99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FCC7A9-280C-3747-BB94-900765463E77}"/>
                  </a:ext>
                </a:extLst>
              </p:cNvPr>
              <p:cNvSpPr/>
              <p:nvPr/>
            </p:nvSpPr>
            <p:spPr>
              <a:xfrm>
                <a:off x="3789055" y="5864985"/>
                <a:ext cx="229145" cy="134570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F5780-D520-0549-A3E8-4C380CDB1746}"/>
              </a:ext>
            </a:extLst>
          </p:cNvPr>
          <p:cNvGrpSpPr/>
          <p:nvPr/>
        </p:nvGrpSpPr>
        <p:grpSpPr>
          <a:xfrm>
            <a:off x="13833320" y="8441422"/>
            <a:ext cx="1566323" cy="1569540"/>
            <a:chOff x="12675503" y="5096839"/>
            <a:chExt cx="2175738" cy="2180206"/>
          </a:xfrm>
        </p:grpSpPr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D0E44A21-91AD-EA48-84BE-FCF84D850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5503" y="5096839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3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upo 399">
              <a:extLst>
                <a:ext uri="{FF2B5EF4-FFF2-40B4-BE49-F238E27FC236}">
                  <a16:creationId xmlns:a16="http://schemas.microsoft.com/office/drawing/2014/main" id="{C7489DDB-BE3C-B145-B3CE-6D1A3A187EDE}"/>
                </a:ext>
              </a:extLst>
            </p:cNvPr>
            <p:cNvGrpSpPr/>
            <p:nvPr/>
          </p:nvGrpSpPr>
          <p:grpSpPr>
            <a:xfrm>
              <a:off x="13061048" y="5641021"/>
              <a:ext cx="1393936" cy="963533"/>
              <a:chOff x="1700637" y="5542384"/>
              <a:chExt cx="701917" cy="485188"/>
            </a:xfrm>
          </p:grpSpPr>
          <p:sp>
            <p:nvSpPr>
              <p:cNvPr id="75" name="Forma libre 245">
                <a:extLst>
                  <a:ext uri="{FF2B5EF4-FFF2-40B4-BE49-F238E27FC236}">
                    <a16:creationId xmlns:a16="http://schemas.microsoft.com/office/drawing/2014/main" id="{4DD24675-FEBB-3242-8360-889F84E4CEF4}"/>
                  </a:ext>
                </a:extLst>
              </p:cNvPr>
              <p:cNvSpPr/>
              <p:nvPr/>
            </p:nvSpPr>
            <p:spPr>
              <a:xfrm>
                <a:off x="1954278" y="5542384"/>
                <a:ext cx="244145" cy="282297"/>
              </a:xfrm>
              <a:custGeom>
                <a:avLst/>
                <a:gdLst>
                  <a:gd name="connsiteX0" fmla="*/ 98068 w 244145"/>
                  <a:gd name="connsiteY0" fmla="*/ 5143 h 282297"/>
                  <a:gd name="connsiteX1" fmla="*/ 155747 w 244145"/>
                  <a:gd name="connsiteY1" fmla="*/ 20326 h 282297"/>
                  <a:gd name="connsiteX2" fmla="*/ 196717 w 244145"/>
                  <a:gd name="connsiteY2" fmla="*/ 50234 h 282297"/>
                  <a:gd name="connsiteX3" fmla="*/ 246996 w 244145"/>
                  <a:gd name="connsiteY3" fmla="*/ 84186 h 282297"/>
                  <a:gd name="connsiteX4" fmla="*/ 209077 w 244145"/>
                  <a:gd name="connsiteY4" fmla="*/ 163687 h 282297"/>
                  <a:gd name="connsiteX5" fmla="*/ 148880 w 244145"/>
                  <a:gd name="connsiteY5" fmla="*/ 217629 h 282297"/>
                  <a:gd name="connsiteX6" fmla="*/ 115081 w 244145"/>
                  <a:gd name="connsiteY6" fmla="*/ 286372 h 282297"/>
                  <a:gd name="connsiteX7" fmla="*/ 94329 w 244145"/>
                  <a:gd name="connsiteY7" fmla="*/ 187110 h 282297"/>
                  <a:gd name="connsiteX8" fmla="*/ 2088 w 244145"/>
                  <a:gd name="connsiteY8" fmla="*/ 220757 h 282297"/>
                  <a:gd name="connsiteX9" fmla="*/ 59462 w 244145"/>
                  <a:gd name="connsiteY9" fmla="*/ 113179 h 282297"/>
                  <a:gd name="connsiteX10" fmla="*/ 98068 w 244145"/>
                  <a:gd name="connsiteY10" fmla="*/ 5143 h 28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145" h="282297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6" name="Forma libre 246">
                <a:extLst>
                  <a:ext uri="{FF2B5EF4-FFF2-40B4-BE49-F238E27FC236}">
                    <a16:creationId xmlns:a16="http://schemas.microsoft.com/office/drawing/2014/main" id="{49C025E3-FFD7-614B-8DDB-8DAEB112F8BD}"/>
                  </a:ext>
                </a:extLst>
              </p:cNvPr>
              <p:cNvSpPr/>
              <p:nvPr/>
            </p:nvSpPr>
            <p:spPr>
              <a:xfrm>
                <a:off x="1700637" y="5768164"/>
                <a:ext cx="701917" cy="259408"/>
              </a:xfrm>
              <a:custGeom>
                <a:avLst/>
                <a:gdLst>
                  <a:gd name="connsiteX0" fmla="*/ 698242 w 701917"/>
                  <a:gd name="connsiteY0" fmla="*/ 47545 h 259408"/>
                  <a:gd name="connsiteX1" fmla="*/ 407557 w 701917"/>
                  <a:gd name="connsiteY1" fmla="*/ 74478 h 259408"/>
                  <a:gd name="connsiteX2" fmla="*/ 379099 w 701917"/>
                  <a:gd name="connsiteY2" fmla="*/ 78293 h 259408"/>
                  <a:gd name="connsiteX3" fmla="*/ 373224 w 701917"/>
                  <a:gd name="connsiteY3" fmla="*/ 111787 h 259408"/>
                  <a:gd name="connsiteX4" fmla="*/ 369943 w 701917"/>
                  <a:gd name="connsiteY4" fmla="*/ 188313 h 259408"/>
                  <a:gd name="connsiteX5" fmla="*/ 311043 w 701917"/>
                  <a:gd name="connsiteY5" fmla="*/ 105760 h 259408"/>
                  <a:gd name="connsiteX6" fmla="*/ 240165 w 701917"/>
                  <a:gd name="connsiteY6" fmla="*/ 173664 h 259408"/>
                  <a:gd name="connsiteX7" fmla="*/ 251838 w 701917"/>
                  <a:gd name="connsiteY7" fmla="*/ 59143 h 259408"/>
                  <a:gd name="connsiteX8" fmla="*/ 95509 w 701917"/>
                  <a:gd name="connsiteY8" fmla="*/ 165 h 259408"/>
                  <a:gd name="connsiteX9" fmla="*/ 750 w 701917"/>
                  <a:gd name="connsiteY9" fmla="*/ 86304 h 259408"/>
                  <a:gd name="connsiteX10" fmla="*/ 360330 w 701917"/>
                  <a:gd name="connsiteY10" fmla="*/ 266059 h 259408"/>
                  <a:gd name="connsiteX11" fmla="*/ 698242 w 701917"/>
                  <a:gd name="connsiteY11" fmla="*/ 47545 h 259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917" h="259408">
                    <a:moveTo>
                      <a:pt x="698242" y="47545"/>
                    </a:moveTo>
                    <a:cubicBezTo>
                      <a:pt x="646590" y="-51487"/>
                      <a:pt x="489117" y="59829"/>
                      <a:pt x="407557" y="74478"/>
                    </a:cubicBezTo>
                    <a:cubicBezTo>
                      <a:pt x="397715" y="76233"/>
                      <a:pt x="388178" y="77530"/>
                      <a:pt x="379099" y="78293"/>
                    </a:cubicBezTo>
                    <a:cubicBezTo>
                      <a:pt x="372995" y="91111"/>
                      <a:pt x="371317" y="101792"/>
                      <a:pt x="373224" y="111787"/>
                    </a:cubicBezTo>
                    <a:cubicBezTo>
                      <a:pt x="376733" y="130633"/>
                      <a:pt x="385584" y="183506"/>
                      <a:pt x="369943" y="188313"/>
                    </a:cubicBezTo>
                    <a:cubicBezTo>
                      <a:pt x="342935" y="196552"/>
                      <a:pt x="333474" y="109041"/>
                      <a:pt x="311043" y="105760"/>
                    </a:cubicBezTo>
                    <a:cubicBezTo>
                      <a:pt x="288536" y="102479"/>
                      <a:pt x="261299" y="183125"/>
                      <a:pt x="240165" y="173664"/>
                    </a:cubicBezTo>
                    <a:cubicBezTo>
                      <a:pt x="220709" y="164966"/>
                      <a:pt x="257484" y="90195"/>
                      <a:pt x="251838" y="59143"/>
                    </a:cubicBezTo>
                    <a:cubicBezTo>
                      <a:pt x="194998" y="36482"/>
                      <a:pt x="151510" y="2683"/>
                      <a:pt x="95509" y="165"/>
                    </a:cubicBezTo>
                    <a:cubicBezTo>
                      <a:pt x="12728" y="-3497"/>
                      <a:pt x="-4057" y="54641"/>
                      <a:pt x="750" y="86304"/>
                    </a:cubicBezTo>
                    <a:cubicBezTo>
                      <a:pt x="20587" y="215779"/>
                      <a:pt x="225745" y="269340"/>
                      <a:pt x="360330" y="266059"/>
                    </a:cubicBezTo>
                    <a:cubicBezTo>
                      <a:pt x="481945" y="263160"/>
                      <a:pt x="749894" y="146578"/>
                      <a:pt x="698242" y="47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5B5C4A-E26C-4644-BB6D-65C7E5CDAFD9}"/>
              </a:ext>
            </a:extLst>
          </p:cNvPr>
          <p:cNvGrpSpPr/>
          <p:nvPr/>
        </p:nvGrpSpPr>
        <p:grpSpPr>
          <a:xfrm>
            <a:off x="8992461" y="8441422"/>
            <a:ext cx="1566323" cy="1569540"/>
            <a:chOff x="2417848" y="9371497"/>
            <a:chExt cx="2175738" cy="2180206"/>
          </a:xfrm>
        </p:grpSpPr>
        <p:sp>
          <p:nvSpPr>
            <p:cNvPr id="78" name="Freeform 3">
              <a:extLst>
                <a:ext uri="{FF2B5EF4-FFF2-40B4-BE49-F238E27FC236}">
                  <a16:creationId xmlns:a16="http://schemas.microsoft.com/office/drawing/2014/main" id="{A6269E1A-7465-DB45-B51F-49C8CF2D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848" y="9371497"/>
              <a:ext cx="2175738" cy="2180206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2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31C3205-5150-A642-AE20-700CF973FFCE}"/>
                </a:ext>
              </a:extLst>
            </p:cNvPr>
            <p:cNvGrpSpPr/>
            <p:nvPr/>
          </p:nvGrpSpPr>
          <p:grpSpPr>
            <a:xfrm>
              <a:off x="3046472" y="9939363"/>
              <a:ext cx="918489" cy="1167676"/>
              <a:chOff x="3121496" y="10018189"/>
              <a:chExt cx="744778" cy="946837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0E1B426-56EB-F644-ACC6-AE3F25B5F495}"/>
                  </a:ext>
                </a:extLst>
              </p:cNvPr>
              <p:cNvSpPr/>
              <p:nvPr/>
            </p:nvSpPr>
            <p:spPr>
              <a:xfrm>
                <a:off x="3612478" y="10050765"/>
                <a:ext cx="253796" cy="245367"/>
              </a:xfrm>
              <a:custGeom>
                <a:avLst/>
                <a:gdLst>
                  <a:gd name="connsiteX0" fmla="*/ 845232 w 1592166"/>
                  <a:gd name="connsiteY0" fmla="*/ 226 h 1539288"/>
                  <a:gd name="connsiteX1" fmla="*/ 1025431 w 1592166"/>
                  <a:gd name="connsiteY1" fmla="*/ 76529 h 1539288"/>
                  <a:gd name="connsiteX2" fmla="*/ 1027149 w 1592166"/>
                  <a:gd name="connsiteY2" fmla="*/ 73687 h 1539288"/>
                  <a:gd name="connsiteX3" fmla="*/ 1045414 w 1592166"/>
                  <a:gd name="connsiteY3" fmla="*/ 43478 h 1539288"/>
                  <a:gd name="connsiteX4" fmla="*/ 1110718 w 1592166"/>
                  <a:gd name="connsiteY4" fmla="*/ 86541 h 1539288"/>
                  <a:gd name="connsiteX5" fmla="*/ 1592063 w 1592166"/>
                  <a:gd name="connsiteY5" fmla="*/ 1201108 h 1539288"/>
                  <a:gd name="connsiteX6" fmla="*/ 1586799 w 1592166"/>
                  <a:gd name="connsiteY6" fmla="*/ 1292492 h 1539288"/>
                  <a:gd name="connsiteX7" fmla="*/ 1543461 w 1592166"/>
                  <a:gd name="connsiteY7" fmla="*/ 1321588 h 1539288"/>
                  <a:gd name="connsiteX8" fmla="*/ 1303482 w 1592166"/>
                  <a:gd name="connsiteY8" fmla="*/ 1299502 h 1539288"/>
                  <a:gd name="connsiteX9" fmla="*/ 1080640 w 1592166"/>
                  <a:gd name="connsiteY9" fmla="*/ 1529971 h 1539288"/>
                  <a:gd name="connsiteX10" fmla="*/ 752986 w 1592166"/>
                  <a:gd name="connsiteY10" fmla="*/ 1389294 h 1539288"/>
                  <a:gd name="connsiteX11" fmla="*/ 266270 w 1592166"/>
                  <a:gd name="connsiteY11" fmla="*/ 1250302 h 1539288"/>
                  <a:gd name="connsiteX12" fmla="*/ 52272 w 1592166"/>
                  <a:gd name="connsiteY12" fmla="*/ 1095631 h 1539288"/>
                  <a:gd name="connsiteX13" fmla="*/ 97998 w 1592166"/>
                  <a:gd name="connsiteY13" fmla="*/ 886850 h 1539288"/>
                  <a:gd name="connsiteX14" fmla="*/ 1439 w 1592166"/>
                  <a:gd name="connsiteY14" fmla="*/ 672648 h 1539288"/>
                  <a:gd name="connsiteX15" fmla="*/ 177780 w 1592166"/>
                  <a:gd name="connsiteY15" fmla="*/ 482257 h 1539288"/>
                  <a:gd name="connsiteX16" fmla="*/ 179467 w 1592166"/>
                  <a:gd name="connsiteY16" fmla="*/ 477239 h 1539288"/>
                  <a:gd name="connsiteX17" fmla="*/ 258018 w 1592166"/>
                  <a:gd name="connsiteY17" fmla="*/ 203834 h 1539288"/>
                  <a:gd name="connsiteX18" fmla="*/ 640152 w 1592166"/>
                  <a:gd name="connsiteY18" fmla="*/ 141372 h 1539288"/>
                  <a:gd name="connsiteX19" fmla="*/ 640225 w 1592166"/>
                  <a:gd name="connsiteY19" fmla="*/ 141257 h 1539288"/>
                  <a:gd name="connsiteX20" fmla="*/ 673852 w 1592166"/>
                  <a:gd name="connsiteY20" fmla="*/ 88308 h 1539288"/>
                  <a:gd name="connsiteX21" fmla="*/ 845232 w 1592166"/>
                  <a:gd name="connsiteY21" fmla="*/ 226 h 153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92166" h="1539288">
                    <a:moveTo>
                      <a:pt x="845232" y="226"/>
                    </a:moveTo>
                    <a:cubicBezTo>
                      <a:pt x="909246" y="-2648"/>
                      <a:pt x="974730" y="21875"/>
                      <a:pt x="1025431" y="76529"/>
                    </a:cubicBezTo>
                    <a:lnTo>
                      <a:pt x="1027149" y="73687"/>
                    </a:lnTo>
                    <a:lnTo>
                      <a:pt x="1045414" y="43478"/>
                    </a:lnTo>
                    <a:lnTo>
                      <a:pt x="1110718" y="86541"/>
                    </a:lnTo>
                    <a:cubicBezTo>
                      <a:pt x="1371937" y="272524"/>
                      <a:pt x="1597706" y="697468"/>
                      <a:pt x="1592063" y="1201108"/>
                    </a:cubicBezTo>
                    <a:lnTo>
                      <a:pt x="1586799" y="1292492"/>
                    </a:lnTo>
                    <a:lnTo>
                      <a:pt x="1543461" y="1321588"/>
                    </a:lnTo>
                    <a:cubicBezTo>
                      <a:pt x="1466418" y="1356192"/>
                      <a:pt x="1376962" y="1349619"/>
                      <a:pt x="1303482" y="1299502"/>
                    </a:cubicBezTo>
                    <a:cubicBezTo>
                      <a:pt x="1271797" y="1414278"/>
                      <a:pt x="1186955" y="1502018"/>
                      <a:pt x="1080640" y="1529971"/>
                    </a:cubicBezTo>
                    <a:cubicBezTo>
                      <a:pt x="955359" y="1562905"/>
                      <a:pt x="824608" y="1506781"/>
                      <a:pt x="752986" y="1389294"/>
                    </a:cubicBezTo>
                    <a:cubicBezTo>
                      <a:pt x="583939" y="1500809"/>
                      <a:pt x="364379" y="1438128"/>
                      <a:pt x="266270" y="1250302"/>
                    </a:cubicBezTo>
                    <a:cubicBezTo>
                      <a:pt x="169893" y="1262648"/>
                      <a:pt x="79398" y="1197255"/>
                      <a:pt x="52272" y="1095631"/>
                    </a:cubicBezTo>
                    <a:cubicBezTo>
                      <a:pt x="32623" y="1022105"/>
                      <a:pt x="49992" y="942754"/>
                      <a:pt x="97998" y="886850"/>
                    </a:cubicBezTo>
                    <a:cubicBezTo>
                      <a:pt x="29887" y="842998"/>
                      <a:pt x="-8043" y="758849"/>
                      <a:pt x="1439" y="672648"/>
                    </a:cubicBezTo>
                    <a:cubicBezTo>
                      <a:pt x="12563" y="571719"/>
                      <a:pt x="85780" y="492662"/>
                      <a:pt x="177780" y="482257"/>
                    </a:cubicBezTo>
                    <a:cubicBezTo>
                      <a:pt x="178328" y="480572"/>
                      <a:pt x="178920" y="478924"/>
                      <a:pt x="179467" y="477239"/>
                    </a:cubicBezTo>
                    <a:cubicBezTo>
                      <a:pt x="167112" y="377849"/>
                      <a:pt x="195925" y="277617"/>
                      <a:pt x="258018" y="203834"/>
                    </a:cubicBezTo>
                    <a:cubicBezTo>
                      <a:pt x="356128" y="87300"/>
                      <a:pt x="515190" y="61326"/>
                      <a:pt x="640152" y="141372"/>
                    </a:cubicBezTo>
                    <a:lnTo>
                      <a:pt x="640225" y="141257"/>
                    </a:lnTo>
                    <a:lnTo>
                      <a:pt x="673852" y="88308"/>
                    </a:lnTo>
                    <a:cubicBezTo>
                      <a:pt x="718674" y="33372"/>
                      <a:pt x="781218" y="3100"/>
                      <a:pt x="845232" y="2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4688977-68FD-8549-B6CF-D66D80C979D7}"/>
                  </a:ext>
                </a:extLst>
              </p:cNvPr>
              <p:cNvSpPr/>
              <p:nvPr/>
            </p:nvSpPr>
            <p:spPr>
              <a:xfrm>
                <a:off x="3255765" y="10532919"/>
                <a:ext cx="67436" cy="160146"/>
              </a:xfrm>
              <a:custGeom>
                <a:avLst/>
                <a:gdLst>
                  <a:gd name="connsiteX0" fmla="*/ 118226 w 428482"/>
                  <a:gd name="connsiteY0" fmla="*/ 634 h 1017563"/>
                  <a:gd name="connsiteX1" fmla="*/ 168865 w 428482"/>
                  <a:gd name="connsiteY1" fmla="*/ 14529 h 1017563"/>
                  <a:gd name="connsiteX2" fmla="*/ 264418 w 428482"/>
                  <a:gd name="connsiteY2" fmla="*/ 145935 h 1017563"/>
                  <a:gd name="connsiteX3" fmla="*/ 264938 w 428482"/>
                  <a:gd name="connsiteY3" fmla="*/ 146169 h 1017563"/>
                  <a:gd name="connsiteX4" fmla="*/ 305342 w 428482"/>
                  <a:gd name="connsiteY4" fmla="*/ 164372 h 1017563"/>
                  <a:gd name="connsiteX5" fmla="*/ 387047 w 428482"/>
                  <a:gd name="connsiteY5" fmla="*/ 273468 h 1017563"/>
                  <a:gd name="connsiteX6" fmla="*/ 381558 w 428482"/>
                  <a:gd name="connsiteY6" fmla="*/ 411758 h 1017563"/>
                  <a:gd name="connsiteX7" fmla="*/ 421653 w 428482"/>
                  <a:gd name="connsiteY7" fmla="*/ 623202 h 1017563"/>
                  <a:gd name="connsiteX8" fmla="*/ 233828 w 428482"/>
                  <a:gd name="connsiteY8" fmla="*/ 808288 h 1017563"/>
                  <a:gd name="connsiteX9" fmla="*/ 166590 w 428482"/>
                  <a:gd name="connsiteY9" fmla="*/ 966884 h 1017563"/>
                  <a:gd name="connsiteX10" fmla="*/ 55014 w 428482"/>
                  <a:gd name="connsiteY10" fmla="*/ 1017563 h 1017563"/>
                  <a:gd name="connsiteX11" fmla="*/ 0 w 428482"/>
                  <a:gd name="connsiteY11" fmla="*/ 1012747 h 1017563"/>
                  <a:gd name="connsiteX12" fmla="*/ 6819 w 428482"/>
                  <a:gd name="connsiteY12" fmla="*/ 961395 h 1017563"/>
                  <a:gd name="connsiteX13" fmla="*/ 10326 w 428482"/>
                  <a:gd name="connsiteY13" fmla="*/ 50166 h 1017563"/>
                  <a:gd name="connsiteX14" fmla="*/ 6151 w 428482"/>
                  <a:gd name="connsiteY14" fmla="*/ 36745 h 1017563"/>
                  <a:gd name="connsiteX15" fmla="*/ 9376 w 428482"/>
                  <a:gd name="connsiteY15" fmla="*/ 33490 h 1017563"/>
                  <a:gd name="connsiteX16" fmla="*/ 118226 w 428482"/>
                  <a:gd name="connsiteY16" fmla="*/ 634 h 1017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8482" h="1017563">
                    <a:moveTo>
                      <a:pt x="118226" y="634"/>
                    </a:moveTo>
                    <a:cubicBezTo>
                      <a:pt x="135355" y="2220"/>
                      <a:pt x="152449" y="6797"/>
                      <a:pt x="168865" y="14529"/>
                    </a:cubicBezTo>
                    <a:cubicBezTo>
                      <a:pt x="218901" y="38089"/>
                      <a:pt x="254779" y="87413"/>
                      <a:pt x="264418" y="145935"/>
                    </a:cubicBezTo>
                    <a:lnTo>
                      <a:pt x="264938" y="146169"/>
                    </a:lnTo>
                    <a:lnTo>
                      <a:pt x="305342" y="164372"/>
                    </a:lnTo>
                    <a:cubicBezTo>
                      <a:pt x="343571" y="188045"/>
                      <a:pt x="372990" y="226672"/>
                      <a:pt x="387047" y="273468"/>
                    </a:cubicBezTo>
                    <a:cubicBezTo>
                      <a:pt x="400668" y="318758"/>
                      <a:pt x="398727" y="367947"/>
                      <a:pt x="381558" y="411758"/>
                    </a:cubicBezTo>
                    <a:cubicBezTo>
                      <a:pt x="423761" y="471840"/>
                      <a:pt x="438521" y="549726"/>
                      <a:pt x="421653" y="623202"/>
                    </a:cubicBezTo>
                    <a:cubicBezTo>
                      <a:pt x="399229" y="720882"/>
                      <a:pt x="324996" y="794034"/>
                      <a:pt x="233828" y="808288"/>
                    </a:cubicBezTo>
                    <a:cubicBezTo>
                      <a:pt x="233393" y="869258"/>
                      <a:pt x="208860" y="927081"/>
                      <a:pt x="166590" y="966884"/>
                    </a:cubicBezTo>
                    <a:cubicBezTo>
                      <a:pt x="134477" y="997127"/>
                      <a:pt x="95227" y="1014192"/>
                      <a:pt x="55014" y="1017563"/>
                    </a:cubicBezTo>
                    <a:lnTo>
                      <a:pt x="0" y="1012747"/>
                    </a:lnTo>
                    <a:lnTo>
                      <a:pt x="6819" y="961395"/>
                    </a:lnTo>
                    <a:cubicBezTo>
                      <a:pt x="48429" y="609215"/>
                      <a:pt x="68706" y="278413"/>
                      <a:pt x="10326" y="50166"/>
                    </a:cubicBezTo>
                    <a:lnTo>
                      <a:pt x="6151" y="36745"/>
                    </a:lnTo>
                    <a:lnTo>
                      <a:pt x="9376" y="33490"/>
                    </a:lnTo>
                    <a:cubicBezTo>
                      <a:pt x="40962" y="8640"/>
                      <a:pt x="79684" y="-2934"/>
                      <a:pt x="118226" y="6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D33AC9C7-A8EF-834B-9D30-F67ACD2382E3}"/>
                  </a:ext>
                </a:extLst>
              </p:cNvPr>
              <p:cNvSpPr/>
              <p:nvPr/>
            </p:nvSpPr>
            <p:spPr>
              <a:xfrm>
                <a:off x="3121496" y="10018189"/>
                <a:ext cx="743914" cy="946837"/>
              </a:xfrm>
              <a:custGeom>
                <a:avLst/>
                <a:gdLst>
                  <a:gd name="connsiteX0" fmla="*/ 1042978 w 4726795"/>
                  <a:gd name="connsiteY0" fmla="*/ 2329 h 6016159"/>
                  <a:gd name="connsiteX1" fmla="*/ 1626704 w 4726795"/>
                  <a:gd name="connsiteY1" fmla="*/ 90131 h 6016159"/>
                  <a:gd name="connsiteX2" fmla="*/ 2819197 w 4726795"/>
                  <a:gd name="connsiteY2" fmla="*/ 208902 h 6016159"/>
                  <a:gd name="connsiteX3" fmla="*/ 4171954 w 4726795"/>
                  <a:gd name="connsiteY3" fmla="*/ 246361 h 6016159"/>
                  <a:gd name="connsiteX4" fmla="*/ 4185410 w 4726795"/>
                  <a:gd name="connsiteY4" fmla="*/ 255235 h 6016159"/>
                  <a:gd name="connsiteX5" fmla="*/ 4167145 w 4726795"/>
                  <a:gd name="connsiteY5" fmla="*/ 285444 h 6016159"/>
                  <a:gd name="connsiteX6" fmla="*/ 4165427 w 4726795"/>
                  <a:gd name="connsiteY6" fmla="*/ 288286 h 6016159"/>
                  <a:gd name="connsiteX7" fmla="*/ 3813848 w 4726795"/>
                  <a:gd name="connsiteY7" fmla="*/ 300065 h 6016159"/>
                  <a:gd name="connsiteX8" fmla="*/ 3780221 w 4726795"/>
                  <a:gd name="connsiteY8" fmla="*/ 353014 h 6016159"/>
                  <a:gd name="connsiteX9" fmla="*/ 3780148 w 4726795"/>
                  <a:gd name="connsiteY9" fmla="*/ 353129 h 6016159"/>
                  <a:gd name="connsiteX10" fmla="*/ 3398014 w 4726795"/>
                  <a:gd name="connsiteY10" fmla="*/ 415591 h 6016159"/>
                  <a:gd name="connsiteX11" fmla="*/ 3319463 w 4726795"/>
                  <a:gd name="connsiteY11" fmla="*/ 688996 h 6016159"/>
                  <a:gd name="connsiteX12" fmla="*/ 3317776 w 4726795"/>
                  <a:gd name="connsiteY12" fmla="*/ 694014 h 6016159"/>
                  <a:gd name="connsiteX13" fmla="*/ 3141435 w 4726795"/>
                  <a:gd name="connsiteY13" fmla="*/ 884405 h 6016159"/>
                  <a:gd name="connsiteX14" fmla="*/ 3237994 w 4726795"/>
                  <a:gd name="connsiteY14" fmla="*/ 1098607 h 6016159"/>
                  <a:gd name="connsiteX15" fmla="*/ 3192268 w 4726795"/>
                  <a:gd name="connsiteY15" fmla="*/ 1307388 h 6016159"/>
                  <a:gd name="connsiteX16" fmla="*/ 3406266 w 4726795"/>
                  <a:gd name="connsiteY16" fmla="*/ 1462059 h 6016159"/>
                  <a:gd name="connsiteX17" fmla="*/ 3892982 w 4726795"/>
                  <a:gd name="connsiteY17" fmla="*/ 1601051 h 6016159"/>
                  <a:gd name="connsiteX18" fmla="*/ 4220636 w 4726795"/>
                  <a:gd name="connsiteY18" fmla="*/ 1741728 h 6016159"/>
                  <a:gd name="connsiteX19" fmla="*/ 4443478 w 4726795"/>
                  <a:gd name="connsiteY19" fmla="*/ 1511259 h 6016159"/>
                  <a:gd name="connsiteX20" fmla="*/ 4683457 w 4726795"/>
                  <a:gd name="connsiteY20" fmla="*/ 1533345 h 6016159"/>
                  <a:gd name="connsiteX21" fmla="*/ 4726795 w 4726795"/>
                  <a:gd name="connsiteY21" fmla="*/ 1504249 h 6016159"/>
                  <a:gd name="connsiteX22" fmla="*/ 4723228 w 4726795"/>
                  <a:gd name="connsiteY22" fmla="*/ 1566157 h 6016159"/>
                  <a:gd name="connsiteX23" fmla="*/ 4429650 w 4726795"/>
                  <a:gd name="connsiteY23" fmla="*/ 2369789 h 6016159"/>
                  <a:gd name="connsiteX24" fmla="*/ 3848096 w 4726795"/>
                  <a:gd name="connsiteY24" fmla="*/ 4188414 h 6016159"/>
                  <a:gd name="connsiteX25" fmla="*/ 3982305 w 4726795"/>
                  <a:gd name="connsiteY25" fmla="*/ 5991716 h 6016159"/>
                  <a:gd name="connsiteX26" fmla="*/ 2371852 w 4726795"/>
                  <a:gd name="connsiteY26" fmla="*/ 4217789 h 6016159"/>
                  <a:gd name="connsiteX27" fmla="*/ 895608 w 4726795"/>
                  <a:gd name="connsiteY27" fmla="*/ 6005759 h 6016159"/>
                  <a:gd name="connsiteX28" fmla="*/ 796869 w 4726795"/>
                  <a:gd name="connsiteY28" fmla="*/ 4707085 h 6016159"/>
                  <a:gd name="connsiteX29" fmla="*/ 853138 w 4726795"/>
                  <a:gd name="connsiteY29" fmla="*/ 4283321 h 6016159"/>
                  <a:gd name="connsiteX30" fmla="*/ 908152 w 4726795"/>
                  <a:gd name="connsiteY30" fmla="*/ 4288137 h 6016159"/>
                  <a:gd name="connsiteX31" fmla="*/ 1019728 w 4726795"/>
                  <a:gd name="connsiteY31" fmla="*/ 4237458 h 6016159"/>
                  <a:gd name="connsiteX32" fmla="*/ 1086966 w 4726795"/>
                  <a:gd name="connsiteY32" fmla="*/ 4078862 h 6016159"/>
                  <a:gd name="connsiteX33" fmla="*/ 1274791 w 4726795"/>
                  <a:gd name="connsiteY33" fmla="*/ 3893776 h 6016159"/>
                  <a:gd name="connsiteX34" fmla="*/ 1234696 w 4726795"/>
                  <a:gd name="connsiteY34" fmla="*/ 3682332 h 6016159"/>
                  <a:gd name="connsiteX35" fmla="*/ 1240185 w 4726795"/>
                  <a:gd name="connsiteY35" fmla="*/ 3544042 h 6016159"/>
                  <a:gd name="connsiteX36" fmla="*/ 1158480 w 4726795"/>
                  <a:gd name="connsiteY36" fmla="*/ 3434946 h 6016159"/>
                  <a:gd name="connsiteX37" fmla="*/ 1118076 w 4726795"/>
                  <a:gd name="connsiteY37" fmla="*/ 3416743 h 6016159"/>
                  <a:gd name="connsiteX38" fmla="*/ 1117556 w 4726795"/>
                  <a:gd name="connsiteY38" fmla="*/ 3416509 h 6016159"/>
                  <a:gd name="connsiteX39" fmla="*/ 1022003 w 4726795"/>
                  <a:gd name="connsiteY39" fmla="*/ 3285103 h 6016159"/>
                  <a:gd name="connsiteX40" fmla="*/ 971364 w 4726795"/>
                  <a:gd name="connsiteY40" fmla="*/ 3271208 h 6016159"/>
                  <a:gd name="connsiteX41" fmla="*/ 862514 w 4726795"/>
                  <a:gd name="connsiteY41" fmla="*/ 3304064 h 6016159"/>
                  <a:gd name="connsiteX42" fmla="*/ 859289 w 4726795"/>
                  <a:gd name="connsiteY42" fmla="*/ 3307319 h 6016159"/>
                  <a:gd name="connsiteX43" fmla="*/ 841012 w 4726795"/>
                  <a:gd name="connsiteY43" fmla="*/ 3248567 h 6016159"/>
                  <a:gd name="connsiteX44" fmla="*/ 776741 w 4726795"/>
                  <a:gd name="connsiteY44" fmla="*/ 3129684 h 6016159"/>
                  <a:gd name="connsiteX45" fmla="*/ 269318 w 4726795"/>
                  <a:gd name="connsiteY45" fmla="*/ 470709 h 6016159"/>
                  <a:gd name="connsiteX46" fmla="*/ 1042978 w 4726795"/>
                  <a:gd name="connsiteY46" fmla="*/ 2329 h 601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726795" h="6016159">
                    <a:moveTo>
                      <a:pt x="1042978" y="2329"/>
                    </a:moveTo>
                    <a:cubicBezTo>
                      <a:pt x="1228341" y="-9308"/>
                      <a:pt x="1426354" y="23080"/>
                      <a:pt x="1626704" y="90131"/>
                    </a:cubicBezTo>
                    <a:cubicBezTo>
                      <a:pt x="1974354" y="207622"/>
                      <a:pt x="2494559" y="309790"/>
                      <a:pt x="2819197" y="208902"/>
                    </a:cubicBezTo>
                    <a:cubicBezTo>
                      <a:pt x="3347629" y="47266"/>
                      <a:pt x="3776081" y="5729"/>
                      <a:pt x="4171954" y="246361"/>
                    </a:cubicBezTo>
                    <a:lnTo>
                      <a:pt x="4185410" y="255235"/>
                    </a:lnTo>
                    <a:lnTo>
                      <a:pt x="4167145" y="285444"/>
                    </a:lnTo>
                    <a:lnTo>
                      <a:pt x="4165427" y="288286"/>
                    </a:lnTo>
                    <a:cubicBezTo>
                      <a:pt x="4064024" y="178978"/>
                      <a:pt x="3903492" y="190193"/>
                      <a:pt x="3813848" y="300065"/>
                    </a:cubicBezTo>
                    <a:lnTo>
                      <a:pt x="3780221" y="353014"/>
                    </a:lnTo>
                    <a:lnTo>
                      <a:pt x="3780148" y="353129"/>
                    </a:lnTo>
                    <a:cubicBezTo>
                      <a:pt x="3655186" y="273083"/>
                      <a:pt x="3496124" y="299057"/>
                      <a:pt x="3398014" y="415591"/>
                    </a:cubicBezTo>
                    <a:cubicBezTo>
                      <a:pt x="3335921" y="489374"/>
                      <a:pt x="3307108" y="589606"/>
                      <a:pt x="3319463" y="688996"/>
                    </a:cubicBezTo>
                    <a:cubicBezTo>
                      <a:pt x="3318916" y="690681"/>
                      <a:pt x="3318324" y="692329"/>
                      <a:pt x="3317776" y="694014"/>
                    </a:cubicBezTo>
                    <a:cubicBezTo>
                      <a:pt x="3225776" y="704419"/>
                      <a:pt x="3152559" y="783476"/>
                      <a:pt x="3141435" y="884405"/>
                    </a:cubicBezTo>
                    <a:cubicBezTo>
                      <a:pt x="3131953" y="970606"/>
                      <a:pt x="3169883" y="1054755"/>
                      <a:pt x="3237994" y="1098607"/>
                    </a:cubicBezTo>
                    <a:cubicBezTo>
                      <a:pt x="3189988" y="1154511"/>
                      <a:pt x="3172619" y="1233862"/>
                      <a:pt x="3192268" y="1307388"/>
                    </a:cubicBezTo>
                    <a:cubicBezTo>
                      <a:pt x="3219394" y="1409012"/>
                      <a:pt x="3309889" y="1474405"/>
                      <a:pt x="3406266" y="1462059"/>
                    </a:cubicBezTo>
                    <a:cubicBezTo>
                      <a:pt x="3504375" y="1649885"/>
                      <a:pt x="3723935" y="1712566"/>
                      <a:pt x="3892982" y="1601051"/>
                    </a:cubicBezTo>
                    <a:cubicBezTo>
                      <a:pt x="3964604" y="1718538"/>
                      <a:pt x="4095355" y="1774662"/>
                      <a:pt x="4220636" y="1741728"/>
                    </a:cubicBezTo>
                    <a:cubicBezTo>
                      <a:pt x="4326951" y="1713775"/>
                      <a:pt x="4411793" y="1626035"/>
                      <a:pt x="4443478" y="1511259"/>
                    </a:cubicBezTo>
                    <a:cubicBezTo>
                      <a:pt x="4516958" y="1561376"/>
                      <a:pt x="4606414" y="1567949"/>
                      <a:pt x="4683457" y="1533345"/>
                    </a:cubicBezTo>
                    <a:lnTo>
                      <a:pt x="4726795" y="1504249"/>
                    </a:lnTo>
                    <a:lnTo>
                      <a:pt x="4723228" y="1566157"/>
                    </a:lnTo>
                    <a:cubicBezTo>
                      <a:pt x="4696286" y="1825045"/>
                      <a:pt x="4606591" y="2099600"/>
                      <a:pt x="4429650" y="2369789"/>
                    </a:cubicBezTo>
                    <a:cubicBezTo>
                      <a:pt x="3863438" y="3234403"/>
                      <a:pt x="3713896" y="3755476"/>
                      <a:pt x="3848096" y="4188414"/>
                    </a:cubicBezTo>
                    <a:cubicBezTo>
                      <a:pt x="3982305" y="4620082"/>
                      <a:pt x="4336346" y="5835899"/>
                      <a:pt x="3982305" y="5991716"/>
                    </a:cubicBezTo>
                    <a:cubicBezTo>
                      <a:pt x="3371356" y="6259905"/>
                      <a:pt x="2908670" y="4233112"/>
                      <a:pt x="2371852" y="4217789"/>
                    </a:cubicBezTo>
                    <a:cubicBezTo>
                      <a:pt x="1835034" y="4202466"/>
                      <a:pt x="1417084" y="6170508"/>
                      <a:pt x="895608" y="6005759"/>
                    </a:cubicBezTo>
                    <a:cubicBezTo>
                      <a:pt x="634865" y="5923384"/>
                      <a:pt x="709316" y="5338462"/>
                      <a:pt x="796869" y="4707085"/>
                    </a:cubicBezTo>
                    <a:lnTo>
                      <a:pt x="853138" y="4283321"/>
                    </a:lnTo>
                    <a:lnTo>
                      <a:pt x="908152" y="4288137"/>
                    </a:lnTo>
                    <a:cubicBezTo>
                      <a:pt x="948365" y="4284766"/>
                      <a:pt x="987615" y="4267701"/>
                      <a:pt x="1019728" y="4237458"/>
                    </a:cubicBezTo>
                    <a:cubicBezTo>
                      <a:pt x="1061998" y="4197655"/>
                      <a:pt x="1086531" y="4139832"/>
                      <a:pt x="1086966" y="4078862"/>
                    </a:cubicBezTo>
                    <a:cubicBezTo>
                      <a:pt x="1178134" y="4064608"/>
                      <a:pt x="1252367" y="3991456"/>
                      <a:pt x="1274791" y="3893776"/>
                    </a:cubicBezTo>
                    <a:cubicBezTo>
                      <a:pt x="1291659" y="3820300"/>
                      <a:pt x="1276899" y="3742414"/>
                      <a:pt x="1234696" y="3682332"/>
                    </a:cubicBezTo>
                    <a:cubicBezTo>
                      <a:pt x="1251865" y="3638521"/>
                      <a:pt x="1253806" y="3589332"/>
                      <a:pt x="1240185" y="3544042"/>
                    </a:cubicBezTo>
                    <a:cubicBezTo>
                      <a:pt x="1226128" y="3497246"/>
                      <a:pt x="1196709" y="3458619"/>
                      <a:pt x="1158480" y="3434946"/>
                    </a:cubicBezTo>
                    <a:lnTo>
                      <a:pt x="1118076" y="3416743"/>
                    </a:lnTo>
                    <a:lnTo>
                      <a:pt x="1117556" y="3416509"/>
                    </a:lnTo>
                    <a:cubicBezTo>
                      <a:pt x="1107917" y="3357987"/>
                      <a:pt x="1072039" y="3308663"/>
                      <a:pt x="1022003" y="3285103"/>
                    </a:cubicBezTo>
                    <a:cubicBezTo>
                      <a:pt x="1005587" y="3277371"/>
                      <a:pt x="988493" y="3272794"/>
                      <a:pt x="971364" y="3271208"/>
                    </a:cubicBezTo>
                    <a:cubicBezTo>
                      <a:pt x="932822" y="3267640"/>
                      <a:pt x="894100" y="3279214"/>
                      <a:pt x="862514" y="3304064"/>
                    </a:cubicBezTo>
                    <a:lnTo>
                      <a:pt x="859289" y="3307319"/>
                    </a:lnTo>
                    <a:lnTo>
                      <a:pt x="841012" y="3248567"/>
                    </a:lnTo>
                    <a:cubicBezTo>
                      <a:pt x="823997" y="3203133"/>
                      <a:pt x="802783" y="3163208"/>
                      <a:pt x="776741" y="3129684"/>
                    </a:cubicBezTo>
                    <a:cubicBezTo>
                      <a:pt x="358790" y="2594569"/>
                      <a:pt x="-409371" y="1562645"/>
                      <a:pt x="269318" y="470709"/>
                    </a:cubicBezTo>
                    <a:cubicBezTo>
                      <a:pt x="460239" y="163404"/>
                      <a:pt x="734040" y="21722"/>
                      <a:pt x="1042978" y="23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68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C72EEE-2B12-3C44-9F74-02DC0ACCD90D}"/>
              </a:ext>
            </a:extLst>
          </p:cNvPr>
          <p:cNvGrpSpPr/>
          <p:nvPr/>
        </p:nvGrpSpPr>
        <p:grpSpPr>
          <a:xfrm>
            <a:off x="2668308" y="4626515"/>
            <a:ext cx="19041037" cy="7131857"/>
            <a:chOff x="2668308" y="5687219"/>
            <a:chExt cx="19041037" cy="71318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FF55D1-0F05-D84D-8F29-84C7AA3EF350}"/>
                </a:ext>
              </a:extLst>
            </p:cNvPr>
            <p:cNvGrpSpPr/>
            <p:nvPr/>
          </p:nvGrpSpPr>
          <p:grpSpPr>
            <a:xfrm>
              <a:off x="2668308" y="5687219"/>
              <a:ext cx="19041037" cy="4714870"/>
              <a:chOff x="2668307" y="5650643"/>
              <a:chExt cx="19041037" cy="4714870"/>
            </a:xfrm>
          </p:grpSpPr>
          <p:sp>
            <p:nvSpPr>
              <p:cNvPr id="53" name="Freeform 3">
                <a:extLst>
                  <a:ext uri="{FF2B5EF4-FFF2-40B4-BE49-F238E27FC236}">
                    <a16:creationId xmlns:a16="http://schemas.microsoft.com/office/drawing/2014/main" id="{70EEA7D8-1226-2846-9EB9-7F1AB4A5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307" y="5650643"/>
                <a:ext cx="4705208" cy="4714870"/>
              </a:xfrm>
              <a:custGeom>
                <a:avLst/>
                <a:gdLst>
                  <a:gd name="T0" fmla="*/ 772752 w 2149"/>
                  <a:gd name="T1" fmla="*/ 386990 h 2150"/>
                  <a:gd name="T2" fmla="*/ 386376 w 2149"/>
                  <a:gd name="T3" fmla="*/ 774340 h 2150"/>
                  <a:gd name="T4" fmla="*/ 0 w 2149"/>
                  <a:gd name="T5" fmla="*/ 386990 h 2150"/>
                  <a:gd name="T6" fmla="*/ 386376 w 2149"/>
                  <a:gd name="T7" fmla="*/ 0 h 2150"/>
                  <a:gd name="T8" fmla="*/ 772752 w 2149"/>
                  <a:gd name="T9" fmla="*/ 386990 h 2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9" h="2150">
                    <a:moveTo>
                      <a:pt x="2148" y="1074"/>
                    </a:moveTo>
                    <a:cubicBezTo>
                      <a:pt x="2148" y="1668"/>
                      <a:pt x="1667" y="2149"/>
                      <a:pt x="1074" y="2149"/>
                    </a:cubicBezTo>
                    <a:cubicBezTo>
                      <a:pt x="481" y="2149"/>
                      <a:pt x="0" y="1668"/>
                      <a:pt x="0" y="1074"/>
                    </a:cubicBezTo>
                    <a:cubicBezTo>
                      <a:pt x="0" y="481"/>
                      <a:pt x="481" y="0"/>
                      <a:pt x="1074" y="0"/>
                    </a:cubicBezTo>
                    <a:cubicBezTo>
                      <a:pt x="1667" y="0"/>
                      <a:pt x="2148" y="481"/>
                      <a:pt x="2148" y="1074"/>
                    </a:cubicBezTo>
                  </a:path>
                </a:pathLst>
              </a:custGeom>
              <a:solidFill>
                <a:schemeClr val="accent1"/>
              </a:solidFill>
              <a:ln w="63500"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orma libre 240">
                <a:extLst>
                  <a:ext uri="{FF2B5EF4-FFF2-40B4-BE49-F238E27FC236}">
                    <a16:creationId xmlns:a16="http://schemas.microsoft.com/office/drawing/2014/main" id="{B8A29C2B-0F05-F647-A7F8-B46E1747ADAF}"/>
                  </a:ext>
                </a:extLst>
              </p:cNvPr>
              <p:cNvSpPr/>
              <p:nvPr/>
            </p:nvSpPr>
            <p:spPr>
              <a:xfrm>
                <a:off x="3587846" y="7033760"/>
                <a:ext cx="2867714" cy="1937662"/>
              </a:xfrm>
              <a:custGeom>
                <a:avLst/>
                <a:gdLst>
                  <a:gd name="connsiteX0" fmla="*/ 51557 w 282292"/>
                  <a:gd name="connsiteY0" fmla="*/ 195794 h 190741"/>
                  <a:gd name="connsiteX1" fmla="*/ 235124 w 282292"/>
                  <a:gd name="connsiteY1" fmla="*/ 195794 h 190741"/>
                  <a:gd name="connsiteX2" fmla="*/ 265337 w 282292"/>
                  <a:gd name="connsiteY2" fmla="*/ 141624 h 190741"/>
                  <a:gd name="connsiteX3" fmla="*/ 254655 w 282292"/>
                  <a:gd name="connsiteY3" fmla="*/ 17871 h 190741"/>
                  <a:gd name="connsiteX4" fmla="*/ 169205 w 282292"/>
                  <a:gd name="connsiteY4" fmla="*/ 12530 h 190741"/>
                  <a:gd name="connsiteX5" fmla="*/ 98021 w 282292"/>
                  <a:gd name="connsiteY5" fmla="*/ 5435 h 190741"/>
                  <a:gd name="connsiteX6" fmla="*/ 16995 w 282292"/>
                  <a:gd name="connsiteY6" fmla="*/ 28171 h 190741"/>
                  <a:gd name="connsiteX7" fmla="*/ 42860 w 282292"/>
                  <a:gd name="connsiteY7" fmla="*/ 181451 h 190741"/>
                  <a:gd name="connsiteX8" fmla="*/ 51557 w 282292"/>
                  <a:gd name="connsiteY8" fmla="*/ 195794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292" h="190741">
                    <a:moveTo>
                      <a:pt x="51557" y="195794"/>
                    </a:moveTo>
                    <a:lnTo>
                      <a:pt x="235124" y="195794"/>
                    </a:lnTo>
                    <a:cubicBezTo>
                      <a:pt x="241151" y="180459"/>
                      <a:pt x="251451" y="162758"/>
                      <a:pt x="265337" y="141624"/>
                    </a:cubicBezTo>
                    <a:cubicBezTo>
                      <a:pt x="299136" y="89971"/>
                      <a:pt x="279604" y="35648"/>
                      <a:pt x="254655" y="17871"/>
                    </a:cubicBezTo>
                    <a:cubicBezTo>
                      <a:pt x="229707" y="94"/>
                      <a:pt x="202851" y="2230"/>
                      <a:pt x="169205" y="12530"/>
                    </a:cubicBezTo>
                    <a:cubicBezTo>
                      <a:pt x="149749" y="18481"/>
                      <a:pt x="118697" y="12378"/>
                      <a:pt x="98021" y="5435"/>
                    </a:cubicBezTo>
                    <a:cubicBezTo>
                      <a:pt x="66130" y="-5323"/>
                      <a:pt x="35230" y="-1279"/>
                      <a:pt x="16995" y="28171"/>
                    </a:cubicBezTo>
                    <a:cubicBezTo>
                      <a:pt x="-23517" y="93404"/>
                      <a:pt x="17911" y="149406"/>
                      <a:pt x="42860" y="181451"/>
                    </a:cubicBezTo>
                    <a:cubicBezTo>
                      <a:pt x="44614" y="183740"/>
                      <a:pt x="50489" y="192361"/>
                      <a:pt x="51557" y="195794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  <p:sp>
            <p:nvSpPr>
              <p:cNvPr id="61" name="Freeform 3">
                <a:extLst>
                  <a:ext uri="{FF2B5EF4-FFF2-40B4-BE49-F238E27FC236}">
                    <a16:creationId xmlns:a16="http://schemas.microsoft.com/office/drawing/2014/main" id="{D03981D2-40C4-7D4A-B2FB-5001CB394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6221" y="5650643"/>
                <a:ext cx="4705208" cy="4714870"/>
              </a:xfrm>
              <a:custGeom>
                <a:avLst/>
                <a:gdLst>
                  <a:gd name="T0" fmla="*/ 772752 w 2149"/>
                  <a:gd name="T1" fmla="*/ 386990 h 2150"/>
                  <a:gd name="T2" fmla="*/ 386376 w 2149"/>
                  <a:gd name="T3" fmla="*/ 774340 h 2150"/>
                  <a:gd name="T4" fmla="*/ 0 w 2149"/>
                  <a:gd name="T5" fmla="*/ 386990 h 2150"/>
                  <a:gd name="T6" fmla="*/ 386376 w 2149"/>
                  <a:gd name="T7" fmla="*/ 0 h 2150"/>
                  <a:gd name="T8" fmla="*/ 772752 w 2149"/>
                  <a:gd name="T9" fmla="*/ 386990 h 2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9" h="2150">
                    <a:moveTo>
                      <a:pt x="2148" y="1074"/>
                    </a:moveTo>
                    <a:cubicBezTo>
                      <a:pt x="2148" y="1668"/>
                      <a:pt x="1667" y="2149"/>
                      <a:pt x="1074" y="2149"/>
                    </a:cubicBezTo>
                    <a:cubicBezTo>
                      <a:pt x="481" y="2149"/>
                      <a:pt x="0" y="1668"/>
                      <a:pt x="0" y="1074"/>
                    </a:cubicBezTo>
                    <a:cubicBezTo>
                      <a:pt x="0" y="481"/>
                      <a:pt x="481" y="0"/>
                      <a:pt x="1074" y="0"/>
                    </a:cubicBezTo>
                    <a:cubicBezTo>
                      <a:pt x="1667" y="0"/>
                      <a:pt x="2148" y="481"/>
                      <a:pt x="2148" y="1074"/>
                    </a:cubicBezTo>
                  </a:path>
                </a:pathLst>
              </a:custGeom>
              <a:solidFill>
                <a:schemeClr val="accent1"/>
              </a:solidFill>
              <a:ln w="63500"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orma libre 244">
                <a:extLst>
                  <a:ext uri="{FF2B5EF4-FFF2-40B4-BE49-F238E27FC236}">
                    <a16:creationId xmlns:a16="http://schemas.microsoft.com/office/drawing/2014/main" id="{932B2CB4-4FBF-4549-8B6D-811B0E795AE2}"/>
                  </a:ext>
                </a:extLst>
              </p:cNvPr>
              <p:cNvSpPr/>
              <p:nvPr/>
            </p:nvSpPr>
            <p:spPr>
              <a:xfrm>
                <a:off x="11932892" y="7537549"/>
                <a:ext cx="465035" cy="930084"/>
              </a:xfrm>
              <a:custGeom>
                <a:avLst/>
                <a:gdLst>
                  <a:gd name="connsiteX0" fmla="*/ 0 w 45777"/>
                  <a:gd name="connsiteY0" fmla="*/ 0 h 91555"/>
                  <a:gd name="connsiteX1" fmla="*/ 51957 w 45777"/>
                  <a:gd name="connsiteY1" fmla="*/ 0 h 91555"/>
                  <a:gd name="connsiteX2" fmla="*/ 51957 w 45777"/>
                  <a:gd name="connsiteY2" fmla="*/ 95676 h 91555"/>
                  <a:gd name="connsiteX3" fmla="*/ 0 w 45777"/>
                  <a:gd name="connsiteY3" fmla="*/ 95676 h 9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77" h="91555">
                    <a:moveTo>
                      <a:pt x="0" y="0"/>
                    </a:moveTo>
                    <a:lnTo>
                      <a:pt x="51957" y="0"/>
                    </a:lnTo>
                    <a:lnTo>
                      <a:pt x="51957" y="95676"/>
                    </a:lnTo>
                    <a:lnTo>
                      <a:pt x="0" y="9567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4" name="Freeform 3">
                <a:extLst>
                  <a:ext uri="{FF2B5EF4-FFF2-40B4-BE49-F238E27FC236}">
                    <a16:creationId xmlns:a16="http://schemas.microsoft.com/office/drawing/2014/main" id="{4AD862C7-20C0-274F-975E-119D5FB2E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4136" y="5650643"/>
                <a:ext cx="4705208" cy="4714870"/>
              </a:xfrm>
              <a:custGeom>
                <a:avLst/>
                <a:gdLst>
                  <a:gd name="T0" fmla="*/ 772752 w 2149"/>
                  <a:gd name="T1" fmla="*/ 386990 h 2150"/>
                  <a:gd name="T2" fmla="*/ 386376 w 2149"/>
                  <a:gd name="T3" fmla="*/ 774340 h 2150"/>
                  <a:gd name="T4" fmla="*/ 0 w 2149"/>
                  <a:gd name="T5" fmla="*/ 386990 h 2150"/>
                  <a:gd name="T6" fmla="*/ 386376 w 2149"/>
                  <a:gd name="T7" fmla="*/ 0 h 2150"/>
                  <a:gd name="T8" fmla="*/ 772752 w 2149"/>
                  <a:gd name="T9" fmla="*/ 386990 h 2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9" h="2150">
                    <a:moveTo>
                      <a:pt x="2148" y="1074"/>
                    </a:moveTo>
                    <a:cubicBezTo>
                      <a:pt x="2148" y="1668"/>
                      <a:pt x="1667" y="2149"/>
                      <a:pt x="1074" y="2149"/>
                    </a:cubicBezTo>
                    <a:cubicBezTo>
                      <a:pt x="481" y="2149"/>
                      <a:pt x="0" y="1668"/>
                      <a:pt x="0" y="1074"/>
                    </a:cubicBezTo>
                    <a:cubicBezTo>
                      <a:pt x="0" y="481"/>
                      <a:pt x="481" y="0"/>
                      <a:pt x="1074" y="0"/>
                    </a:cubicBezTo>
                    <a:cubicBezTo>
                      <a:pt x="1667" y="0"/>
                      <a:pt x="2148" y="481"/>
                      <a:pt x="2148" y="1074"/>
                    </a:cubicBezTo>
                  </a:path>
                </a:pathLst>
              </a:custGeom>
              <a:solidFill>
                <a:schemeClr val="accent1"/>
              </a:solidFill>
              <a:ln w="63500"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C43D899-5A96-054A-84C3-6877400449AB}"/>
                  </a:ext>
                </a:extLst>
              </p:cNvPr>
              <p:cNvGrpSpPr/>
              <p:nvPr/>
            </p:nvGrpSpPr>
            <p:grpSpPr>
              <a:xfrm>
                <a:off x="18446654" y="7406561"/>
                <a:ext cx="1860137" cy="1192060"/>
                <a:chOff x="18446654" y="8408275"/>
                <a:chExt cx="1860137" cy="1192060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87" name="Forma libre 241">
                  <a:extLst>
                    <a:ext uri="{FF2B5EF4-FFF2-40B4-BE49-F238E27FC236}">
                      <a16:creationId xmlns:a16="http://schemas.microsoft.com/office/drawing/2014/main" id="{9A9B3319-8B10-C244-804C-7AFC3569D25D}"/>
                    </a:ext>
                  </a:extLst>
                </p:cNvPr>
                <p:cNvSpPr/>
                <p:nvPr/>
              </p:nvSpPr>
              <p:spPr>
                <a:xfrm>
                  <a:off x="18446654" y="8408275"/>
                  <a:ext cx="1860137" cy="232522"/>
                </a:xfrm>
                <a:custGeom>
                  <a:avLst/>
                  <a:gdLst>
                    <a:gd name="connsiteX0" fmla="*/ 168308 w 183108"/>
                    <a:gd name="connsiteY0" fmla="*/ 29145 h 22888"/>
                    <a:gd name="connsiteX1" fmla="*/ 183567 w 183108"/>
                    <a:gd name="connsiteY1" fmla="*/ 0 h 22888"/>
                    <a:gd name="connsiteX2" fmla="*/ 0 w 183108"/>
                    <a:gd name="connsiteY2" fmla="*/ 0 h 22888"/>
                    <a:gd name="connsiteX3" fmla="*/ 13275 w 183108"/>
                    <a:gd name="connsiteY3" fmla="*/ 29145 h 22888"/>
                    <a:gd name="connsiteX4" fmla="*/ 168308 w 183108"/>
                    <a:gd name="connsiteY4" fmla="*/ 29145 h 2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108" h="22888">
                      <a:moveTo>
                        <a:pt x="168308" y="29145"/>
                      </a:moveTo>
                      <a:cubicBezTo>
                        <a:pt x="174259" y="17472"/>
                        <a:pt x="179523" y="7477"/>
                        <a:pt x="183567" y="0"/>
                      </a:cubicBezTo>
                      <a:lnTo>
                        <a:pt x="0" y="0"/>
                      </a:lnTo>
                      <a:cubicBezTo>
                        <a:pt x="0" y="0"/>
                        <a:pt x="10224" y="23042"/>
                        <a:pt x="13275" y="29145"/>
                      </a:cubicBezTo>
                      <a:lnTo>
                        <a:pt x="168308" y="2914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8" name="Forma libre 242">
                  <a:extLst>
                    <a:ext uri="{FF2B5EF4-FFF2-40B4-BE49-F238E27FC236}">
                      <a16:creationId xmlns:a16="http://schemas.microsoft.com/office/drawing/2014/main" id="{6B472DC8-02E3-B44B-B4C8-4431453EF493}"/>
                    </a:ext>
                  </a:extLst>
                </p:cNvPr>
                <p:cNvSpPr/>
                <p:nvPr/>
              </p:nvSpPr>
              <p:spPr>
                <a:xfrm>
                  <a:off x="18673748" y="8891151"/>
                  <a:ext cx="1317599" cy="232522"/>
                </a:xfrm>
                <a:custGeom>
                  <a:avLst/>
                  <a:gdLst>
                    <a:gd name="connsiteX0" fmla="*/ 13428 w 129702"/>
                    <a:gd name="connsiteY0" fmla="*/ 29145 h 22888"/>
                    <a:gd name="connsiteX1" fmla="*/ 123217 w 129702"/>
                    <a:gd name="connsiteY1" fmla="*/ 29145 h 22888"/>
                    <a:gd name="connsiteX2" fmla="*/ 136874 w 129702"/>
                    <a:gd name="connsiteY2" fmla="*/ 0 h 22888"/>
                    <a:gd name="connsiteX3" fmla="*/ 0 w 129702"/>
                    <a:gd name="connsiteY3" fmla="*/ 0 h 22888"/>
                    <a:gd name="connsiteX4" fmla="*/ 13428 w 129702"/>
                    <a:gd name="connsiteY4" fmla="*/ 29145 h 2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702" h="22888">
                      <a:moveTo>
                        <a:pt x="13428" y="29145"/>
                      </a:moveTo>
                      <a:lnTo>
                        <a:pt x="123217" y="29145"/>
                      </a:lnTo>
                      <a:cubicBezTo>
                        <a:pt x="127795" y="18998"/>
                        <a:pt x="132373" y="9156"/>
                        <a:pt x="136874" y="0"/>
                      </a:cubicBezTo>
                      <a:lnTo>
                        <a:pt x="0" y="0"/>
                      </a:lnTo>
                      <a:cubicBezTo>
                        <a:pt x="4425" y="9232"/>
                        <a:pt x="9003" y="19074"/>
                        <a:pt x="13428" y="291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9" name="Forma libre 243">
                  <a:extLst>
                    <a:ext uri="{FF2B5EF4-FFF2-40B4-BE49-F238E27FC236}">
                      <a16:creationId xmlns:a16="http://schemas.microsoft.com/office/drawing/2014/main" id="{82E46EC8-2662-F04F-983D-D20DC923ADBC}"/>
                    </a:ext>
                  </a:extLst>
                </p:cNvPr>
                <p:cNvSpPr/>
                <p:nvPr/>
              </p:nvSpPr>
              <p:spPr>
                <a:xfrm>
                  <a:off x="18887662" y="9367813"/>
                  <a:ext cx="930062" cy="232522"/>
                </a:xfrm>
                <a:custGeom>
                  <a:avLst/>
                  <a:gdLst>
                    <a:gd name="connsiteX0" fmla="*/ 11139 w 91554"/>
                    <a:gd name="connsiteY0" fmla="*/ 29145 h 22888"/>
                    <a:gd name="connsiteX1" fmla="*/ 82857 w 91554"/>
                    <a:gd name="connsiteY1" fmla="*/ 29145 h 22888"/>
                    <a:gd name="connsiteX2" fmla="*/ 94454 w 91554"/>
                    <a:gd name="connsiteY2" fmla="*/ 0 h 22888"/>
                    <a:gd name="connsiteX3" fmla="*/ 0 w 91554"/>
                    <a:gd name="connsiteY3" fmla="*/ 0 h 22888"/>
                    <a:gd name="connsiteX4" fmla="*/ 11139 w 91554"/>
                    <a:gd name="connsiteY4" fmla="*/ 29145 h 2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554" h="22888">
                      <a:moveTo>
                        <a:pt x="11139" y="29145"/>
                      </a:moveTo>
                      <a:lnTo>
                        <a:pt x="82857" y="29145"/>
                      </a:lnTo>
                      <a:cubicBezTo>
                        <a:pt x="86443" y="19456"/>
                        <a:pt x="90334" y="9613"/>
                        <a:pt x="94454" y="0"/>
                      </a:cubicBezTo>
                      <a:lnTo>
                        <a:pt x="0" y="0"/>
                      </a:lnTo>
                      <a:cubicBezTo>
                        <a:pt x="3891" y="9690"/>
                        <a:pt x="7706" y="19456"/>
                        <a:pt x="11139" y="291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0409E2C-6DE3-554D-ADF0-5DB4140B9C0B}"/>
                  </a:ext>
                </a:extLst>
              </p:cNvPr>
              <p:cNvSpPr/>
              <p:nvPr/>
            </p:nvSpPr>
            <p:spPr>
              <a:xfrm>
                <a:off x="7911927" y="7480081"/>
                <a:ext cx="1378377" cy="11704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634176F5-F609-B34A-A096-F454D6DD7CA2}"/>
                  </a:ext>
                </a:extLst>
              </p:cNvPr>
              <p:cNvSpPr/>
              <p:nvPr/>
            </p:nvSpPr>
            <p:spPr>
              <a:xfrm>
                <a:off x="15112516" y="7480081"/>
                <a:ext cx="1378377" cy="11704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8395C97-C1F9-7A49-875D-1C5D0EA87294}"/>
                </a:ext>
              </a:extLst>
            </p:cNvPr>
            <p:cNvGrpSpPr/>
            <p:nvPr/>
          </p:nvGrpSpPr>
          <p:grpSpPr>
            <a:xfrm>
              <a:off x="2738338" y="10751335"/>
              <a:ext cx="4565148" cy="2067741"/>
              <a:chOff x="18120156" y="5723233"/>
              <a:chExt cx="4565148" cy="2067741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CC180814-9477-974E-937A-56976A212EF2}"/>
                  </a:ext>
                </a:extLst>
              </p:cNvPr>
              <p:cNvSpPr txBox="1"/>
              <p:nvPr/>
            </p:nvSpPr>
            <p:spPr>
              <a:xfrm>
                <a:off x="18120156" y="572323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Porcelain Crown</a:t>
                </a:r>
              </a:p>
            </p:txBody>
          </p:sp>
          <p:sp>
            <p:nvSpPr>
              <p:cNvPr id="94" name="Rectangle 56">
                <a:extLst>
                  <a:ext uri="{FF2B5EF4-FFF2-40B4-BE49-F238E27FC236}">
                    <a16:creationId xmlns:a16="http://schemas.microsoft.com/office/drawing/2014/main" id="{59D45EAE-5029-0643-8686-40343BBFCE41}"/>
                  </a:ext>
                </a:extLst>
              </p:cNvPr>
              <p:cNvSpPr/>
              <p:nvPr/>
            </p:nvSpPr>
            <p:spPr>
              <a:xfrm>
                <a:off x="18120156" y="6405979"/>
                <a:ext cx="456514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A1DE7C0-B559-854E-A0FE-DC01C5F6D14E}"/>
                </a:ext>
              </a:extLst>
            </p:cNvPr>
            <p:cNvGrpSpPr/>
            <p:nvPr/>
          </p:nvGrpSpPr>
          <p:grpSpPr>
            <a:xfrm>
              <a:off x="9881915" y="10751335"/>
              <a:ext cx="4565148" cy="2067741"/>
              <a:chOff x="18120156" y="5723233"/>
              <a:chExt cx="4565148" cy="2067741"/>
            </a:xfrm>
          </p:grpSpPr>
          <p:sp>
            <p:nvSpPr>
              <p:cNvPr id="96" name="CuadroTexto 395">
                <a:extLst>
                  <a:ext uri="{FF2B5EF4-FFF2-40B4-BE49-F238E27FC236}">
                    <a16:creationId xmlns:a16="http://schemas.microsoft.com/office/drawing/2014/main" id="{F2D48DA4-85AD-4E42-BFD9-43577A19779F}"/>
                  </a:ext>
                </a:extLst>
              </p:cNvPr>
              <p:cNvSpPr txBox="1"/>
              <p:nvPr/>
            </p:nvSpPr>
            <p:spPr>
              <a:xfrm>
                <a:off x="18120156" y="572323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Abutment</a:t>
                </a:r>
              </a:p>
            </p:txBody>
          </p:sp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3968B066-4499-D74E-9425-368E3A1FD527}"/>
                  </a:ext>
                </a:extLst>
              </p:cNvPr>
              <p:cNvSpPr/>
              <p:nvPr/>
            </p:nvSpPr>
            <p:spPr>
              <a:xfrm>
                <a:off x="18120156" y="6405979"/>
                <a:ext cx="456514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0621E4E-10E0-BC44-876E-AFB8F0B86CCC}"/>
                </a:ext>
              </a:extLst>
            </p:cNvPr>
            <p:cNvGrpSpPr/>
            <p:nvPr/>
          </p:nvGrpSpPr>
          <p:grpSpPr>
            <a:xfrm>
              <a:off x="17144195" y="10751335"/>
              <a:ext cx="4565148" cy="2067741"/>
              <a:chOff x="18120156" y="5723233"/>
              <a:chExt cx="4565148" cy="2067741"/>
            </a:xfrm>
          </p:grpSpPr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2F4FEEA5-1D88-A342-A2B5-34D2537AAC26}"/>
                  </a:ext>
                </a:extLst>
              </p:cNvPr>
              <p:cNvSpPr txBox="1"/>
              <p:nvPr/>
            </p:nvSpPr>
            <p:spPr>
              <a:xfrm>
                <a:off x="18120156" y="572323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Screw</a:t>
                </a:r>
              </a:p>
            </p:txBody>
          </p:sp>
          <p:sp>
            <p:nvSpPr>
              <p:cNvPr id="100" name="Rectangle 56">
                <a:extLst>
                  <a:ext uri="{FF2B5EF4-FFF2-40B4-BE49-F238E27FC236}">
                    <a16:creationId xmlns:a16="http://schemas.microsoft.com/office/drawing/2014/main" id="{569F968D-D0C9-3E41-8178-95720990B563}"/>
                  </a:ext>
                </a:extLst>
              </p:cNvPr>
              <p:cNvSpPr/>
              <p:nvPr/>
            </p:nvSpPr>
            <p:spPr>
              <a:xfrm>
                <a:off x="18120156" y="6405979"/>
                <a:ext cx="456514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0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EDAA28-CF28-B340-87A1-CC49984B3681}"/>
              </a:ext>
            </a:extLst>
          </p:cNvPr>
          <p:cNvGrpSpPr/>
          <p:nvPr/>
        </p:nvGrpSpPr>
        <p:grpSpPr>
          <a:xfrm>
            <a:off x="8179032" y="5245538"/>
            <a:ext cx="14120499" cy="6911819"/>
            <a:chOff x="3507951" y="3354600"/>
            <a:chExt cx="17361748" cy="8498373"/>
          </a:xfrm>
          <a:solidFill>
            <a:schemeClr val="tx1">
              <a:lumMod val="20000"/>
              <a:lumOff val="80000"/>
            </a:schemeClr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DBDF66E-77E4-6448-8964-A04D5066D0EB}"/>
                </a:ext>
              </a:extLst>
            </p:cNvPr>
            <p:cNvGrpSpPr/>
            <p:nvPr/>
          </p:nvGrpSpPr>
          <p:grpSpPr>
            <a:xfrm>
              <a:off x="10860069" y="3633722"/>
              <a:ext cx="10009630" cy="7670867"/>
              <a:chOff x="10860069" y="3633722"/>
              <a:chExt cx="10009630" cy="7670867"/>
            </a:xfrm>
            <a:grpFill/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13091F66-E12A-5042-A0B5-C5C584FBBBFA}"/>
                  </a:ext>
                </a:extLst>
              </p:cNvPr>
              <p:cNvGrpSpPr/>
              <p:nvPr/>
            </p:nvGrpSpPr>
            <p:grpSpPr>
              <a:xfrm>
                <a:off x="17067568" y="8851617"/>
                <a:ext cx="3188347" cy="2452972"/>
                <a:chOff x="17313474" y="8259388"/>
                <a:chExt cx="3349052" cy="2754834"/>
              </a:xfrm>
              <a:grpFill/>
            </p:grpSpPr>
            <p:sp>
              <p:nvSpPr>
                <p:cNvPr id="450" name="Freeform 403">
                  <a:extLst>
                    <a:ext uri="{FF2B5EF4-FFF2-40B4-BE49-F238E27FC236}">
                      <a16:creationId xmlns:a16="http://schemas.microsoft.com/office/drawing/2014/main" id="{265EEE61-ED6B-6644-B5DE-5E9D5052C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1" name="Freeform 470">
                  <a:extLst>
                    <a:ext uri="{FF2B5EF4-FFF2-40B4-BE49-F238E27FC236}">
                      <a16:creationId xmlns:a16="http://schemas.microsoft.com/office/drawing/2014/main" id="{66DB5348-C8DB-CE46-9371-AC568EE59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2" name="Freeform 471">
                  <a:extLst>
                    <a:ext uri="{FF2B5EF4-FFF2-40B4-BE49-F238E27FC236}">
                      <a16:creationId xmlns:a16="http://schemas.microsoft.com/office/drawing/2014/main" id="{33394210-4784-8F46-8C4F-DC5CA6562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3" name="Freeform 472">
                  <a:extLst>
                    <a:ext uri="{FF2B5EF4-FFF2-40B4-BE49-F238E27FC236}">
                      <a16:creationId xmlns:a16="http://schemas.microsoft.com/office/drawing/2014/main" id="{0707DB31-E60A-3E48-961E-802D33131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4" name="Freeform 473">
                  <a:extLst>
                    <a:ext uri="{FF2B5EF4-FFF2-40B4-BE49-F238E27FC236}">
                      <a16:creationId xmlns:a16="http://schemas.microsoft.com/office/drawing/2014/main" id="{05C9B124-07F2-F94E-8A89-5EB7E2CCC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5" name="Freeform 474">
                  <a:extLst>
                    <a:ext uri="{FF2B5EF4-FFF2-40B4-BE49-F238E27FC236}">
                      <a16:creationId xmlns:a16="http://schemas.microsoft.com/office/drawing/2014/main" id="{A4391D6C-4B8A-6B49-BBDA-F404CEBA2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6" name="Freeform 475">
                  <a:extLst>
                    <a:ext uri="{FF2B5EF4-FFF2-40B4-BE49-F238E27FC236}">
                      <a16:creationId xmlns:a16="http://schemas.microsoft.com/office/drawing/2014/main" id="{362F1BCD-610B-664F-8D07-FE8E260F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7" name="Freeform 476">
                  <a:extLst>
                    <a:ext uri="{FF2B5EF4-FFF2-40B4-BE49-F238E27FC236}">
                      <a16:creationId xmlns:a16="http://schemas.microsoft.com/office/drawing/2014/main" id="{79E95EE1-99B9-8147-924E-B6E1BEFC5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8" name="Freeform 477">
                  <a:extLst>
                    <a:ext uri="{FF2B5EF4-FFF2-40B4-BE49-F238E27FC236}">
                      <a16:creationId xmlns:a16="http://schemas.microsoft.com/office/drawing/2014/main" id="{79386534-6B05-8644-AAC0-4D08980E8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59" name="Freeform 478">
                  <a:extLst>
                    <a:ext uri="{FF2B5EF4-FFF2-40B4-BE49-F238E27FC236}">
                      <a16:creationId xmlns:a16="http://schemas.microsoft.com/office/drawing/2014/main" id="{8F6BCF55-2CC6-E74E-B3BA-7C06B5AFB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0" name="Freeform 479">
                  <a:extLst>
                    <a:ext uri="{FF2B5EF4-FFF2-40B4-BE49-F238E27FC236}">
                      <a16:creationId xmlns:a16="http://schemas.microsoft.com/office/drawing/2014/main" id="{072AA9D2-2444-F644-83C2-04A667AE7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1" name="Freeform 480">
                  <a:extLst>
                    <a:ext uri="{FF2B5EF4-FFF2-40B4-BE49-F238E27FC236}">
                      <a16:creationId xmlns:a16="http://schemas.microsoft.com/office/drawing/2014/main" id="{F1EF0D71-95C6-2E4C-A131-AE8A00E27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2" name="Freeform 481">
                  <a:extLst>
                    <a:ext uri="{FF2B5EF4-FFF2-40B4-BE49-F238E27FC236}">
                      <a16:creationId xmlns:a16="http://schemas.microsoft.com/office/drawing/2014/main" id="{5150C2C8-9261-C64B-A5D9-109042F14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3" name="Freeform 482">
                  <a:extLst>
                    <a:ext uri="{FF2B5EF4-FFF2-40B4-BE49-F238E27FC236}">
                      <a16:creationId xmlns:a16="http://schemas.microsoft.com/office/drawing/2014/main" id="{BBC895CF-77DA-CA4B-A6E2-1259A07EA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4" name="Freeform 483">
                  <a:extLst>
                    <a:ext uri="{FF2B5EF4-FFF2-40B4-BE49-F238E27FC236}">
                      <a16:creationId xmlns:a16="http://schemas.microsoft.com/office/drawing/2014/main" id="{9A57D9AE-1110-B74A-83F7-A8BC1EBB8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5" name="Freeform 484">
                  <a:extLst>
                    <a:ext uri="{FF2B5EF4-FFF2-40B4-BE49-F238E27FC236}">
                      <a16:creationId xmlns:a16="http://schemas.microsoft.com/office/drawing/2014/main" id="{0C3EFF56-D6BF-F845-ACEC-FB6681E20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6" name="Freeform 610">
                  <a:extLst>
                    <a:ext uri="{FF2B5EF4-FFF2-40B4-BE49-F238E27FC236}">
                      <a16:creationId xmlns:a16="http://schemas.microsoft.com/office/drawing/2014/main" id="{BA1417A7-CDC5-0245-8D57-0AADD1442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7" name="Freeform 612">
                  <a:extLst>
                    <a:ext uri="{FF2B5EF4-FFF2-40B4-BE49-F238E27FC236}">
                      <a16:creationId xmlns:a16="http://schemas.microsoft.com/office/drawing/2014/main" id="{C748A571-8D75-B54C-B3E8-A2CD89A10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8" name="Freeform 707">
                  <a:extLst>
                    <a:ext uri="{FF2B5EF4-FFF2-40B4-BE49-F238E27FC236}">
                      <a16:creationId xmlns:a16="http://schemas.microsoft.com/office/drawing/2014/main" id="{B278819B-90E2-B544-969D-C307A5C753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69" name="Freeform 708">
                  <a:extLst>
                    <a:ext uri="{FF2B5EF4-FFF2-40B4-BE49-F238E27FC236}">
                      <a16:creationId xmlns:a16="http://schemas.microsoft.com/office/drawing/2014/main" id="{1C1F83D7-B014-1342-AD98-7D5B5CDB7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017721A-226A-3F49-9CF3-6AD38C212BCB}"/>
                  </a:ext>
                </a:extLst>
              </p:cNvPr>
              <p:cNvGrpSpPr/>
              <p:nvPr/>
            </p:nvGrpSpPr>
            <p:grpSpPr>
              <a:xfrm>
                <a:off x="12651647" y="3633722"/>
                <a:ext cx="8218052" cy="5730165"/>
                <a:chOff x="8845781" y="5094993"/>
                <a:chExt cx="6645188" cy="4953956"/>
              </a:xfrm>
              <a:grpFill/>
            </p:grpSpPr>
            <p:sp>
              <p:nvSpPr>
                <p:cNvPr id="327" name="Freeform 406">
                  <a:extLst>
                    <a:ext uri="{FF2B5EF4-FFF2-40B4-BE49-F238E27FC236}">
                      <a16:creationId xmlns:a16="http://schemas.microsoft.com/office/drawing/2014/main" id="{B39D5C50-35A4-B14D-AF87-012BFBAC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1" y="5495283"/>
                  <a:ext cx="708248" cy="516689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28" name="Freeform 407">
                  <a:extLst>
                    <a:ext uri="{FF2B5EF4-FFF2-40B4-BE49-F238E27FC236}">
                      <a16:creationId xmlns:a16="http://schemas.microsoft.com/office/drawing/2014/main" id="{6BCC552A-2EC1-0A45-AD20-858D9C0E6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6078" y="5279524"/>
                  <a:ext cx="252180" cy="13343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29" name="Freeform 408">
                  <a:extLst>
                    <a:ext uri="{FF2B5EF4-FFF2-40B4-BE49-F238E27FC236}">
                      <a16:creationId xmlns:a16="http://schemas.microsoft.com/office/drawing/2014/main" id="{6522EA28-4976-B04B-8C7D-75A48AA5C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2189" y="5202872"/>
                  <a:ext cx="236083" cy="13343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0" name="Freeform 409">
                  <a:extLst>
                    <a:ext uri="{FF2B5EF4-FFF2-40B4-BE49-F238E27FC236}">
                      <a16:creationId xmlns:a16="http://schemas.microsoft.com/office/drawing/2014/main" id="{7920D751-6858-4448-BF56-A1750B7B5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437" y="5211388"/>
                  <a:ext cx="118041" cy="42586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1" name="Freeform 410">
                  <a:extLst>
                    <a:ext uri="{FF2B5EF4-FFF2-40B4-BE49-F238E27FC236}">
                      <a16:creationId xmlns:a16="http://schemas.microsoft.com/office/drawing/2014/main" id="{48CD7BFA-20AD-B147-82DB-A72EE565C6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3898" y="5094993"/>
                  <a:ext cx="198523" cy="13343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2" name="Freeform 411">
                  <a:extLst>
                    <a:ext uri="{FF2B5EF4-FFF2-40B4-BE49-F238E27FC236}">
                      <a16:creationId xmlns:a16="http://schemas.microsoft.com/office/drawing/2014/main" id="{EB806ECD-D5A2-FE40-A8CA-2E434D009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6450" y="5620196"/>
                  <a:ext cx="198523" cy="68133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3" name="Freeform 412">
                  <a:extLst>
                    <a:ext uri="{FF2B5EF4-FFF2-40B4-BE49-F238E27FC236}">
                      <a16:creationId xmlns:a16="http://schemas.microsoft.com/office/drawing/2014/main" id="{2744C819-1264-8549-9306-D8590238E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4270" y="5753625"/>
                  <a:ext cx="166332" cy="68133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4" name="Freeform 413">
                  <a:extLst>
                    <a:ext uri="{FF2B5EF4-FFF2-40B4-BE49-F238E27FC236}">
                      <a16:creationId xmlns:a16="http://schemas.microsoft.com/office/drawing/2014/main" id="{783535C6-17AD-7247-A1C4-AD7A88B98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2319" y="5722400"/>
                  <a:ext cx="64385" cy="39745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5" name="Freeform 414">
                  <a:extLst>
                    <a:ext uri="{FF2B5EF4-FFF2-40B4-BE49-F238E27FC236}">
                      <a16:creationId xmlns:a16="http://schemas.microsoft.com/office/drawing/2014/main" id="{1EFDF6AA-9DCB-D541-B7C8-507F714A8C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603162"/>
                  <a:ext cx="24144" cy="42586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6" name="Freeform 415">
                  <a:extLst>
                    <a:ext uri="{FF2B5EF4-FFF2-40B4-BE49-F238E27FC236}">
                      <a16:creationId xmlns:a16="http://schemas.microsoft.com/office/drawing/2014/main" id="{B71F113E-43A7-F340-B4E7-1D9DDC953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728075"/>
                  <a:ext cx="32193" cy="42586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7" name="Freeform 416">
                  <a:extLst>
                    <a:ext uri="{FF2B5EF4-FFF2-40B4-BE49-F238E27FC236}">
                      <a16:creationId xmlns:a16="http://schemas.microsoft.com/office/drawing/2014/main" id="{06A62585-33BA-F843-B16D-564EA6A08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4276" y="5571935"/>
                  <a:ext cx="332662" cy="13343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8" name="Freeform 417">
                  <a:extLst>
                    <a:ext uri="{FF2B5EF4-FFF2-40B4-BE49-F238E27FC236}">
                      <a16:creationId xmlns:a16="http://schemas.microsoft.com/office/drawing/2014/main" id="{3EADD123-4192-964A-B5F3-1829672B1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53" y="5611680"/>
                  <a:ext cx="61703" cy="68133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39" name="Freeform 418">
                  <a:extLst>
                    <a:ext uri="{FF2B5EF4-FFF2-40B4-BE49-F238E27FC236}">
                      <a16:creationId xmlns:a16="http://schemas.microsoft.com/office/drawing/2014/main" id="{A2B1C040-3C38-C94C-AB6C-D298704F9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94931" y="6063070"/>
                  <a:ext cx="85847" cy="5109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0" name="Freeform 419">
                  <a:extLst>
                    <a:ext uri="{FF2B5EF4-FFF2-40B4-BE49-F238E27FC236}">
                      <a16:creationId xmlns:a16="http://schemas.microsoft.com/office/drawing/2014/main" id="{66FBDD17-2383-7644-BB66-B0ECA38FF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8598" y="6795519"/>
                  <a:ext cx="48288" cy="42586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1" name="Freeform 420">
                  <a:extLst>
                    <a:ext uri="{FF2B5EF4-FFF2-40B4-BE49-F238E27FC236}">
                      <a16:creationId xmlns:a16="http://schemas.microsoft.com/office/drawing/2014/main" id="{DD798112-7684-E74C-B465-9D1815979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2324" y="7039668"/>
                  <a:ext cx="40241" cy="22711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2" name="Freeform 421">
                  <a:extLst>
                    <a:ext uri="{FF2B5EF4-FFF2-40B4-BE49-F238E27FC236}">
                      <a16:creationId xmlns:a16="http://schemas.microsoft.com/office/drawing/2014/main" id="{F4FF2CFD-A560-1F49-8B54-4A8FE017E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0571" y="7289494"/>
                  <a:ext cx="40241" cy="39745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3" name="Freeform 422">
                  <a:extLst>
                    <a:ext uri="{FF2B5EF4-FFF2-40B4-BE49-F238E27FC236}">
                      <a16:creationId xmlns:a16="http://schemas.microsoft.com/office/drawing/2014/main" id="{404C3BF1-F9FA-CC41-A71F-2676C7937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6428" y="7354789"/>
                  <a:ext cx="16097" cy="851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4" name="Freeform 423">
                  <a:extLst>
                    <a:ext uri="{FF2B5EF4-FFF2-40B4-BE49-F238E27FC236}">
                      <a16:creationId xmlns:a16="http://schemas.microsoft.com/office/drawing/2014/main" id="{0B3D3391-AF2F-CF4A-91E4-4D12A7FA4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6435" y="7488219"/>
                  <a:ext cx="24144" cy="851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5" name="Freeform 424">
                  <a:extLst>
                    <a:ext uri="{FF2B5EF4-FFF2-40B4-BE49-F238E27FC236}">
                      <a16:creationId xmlns:a16="http://schemas.microsoft.com/office/drawing/2014/main" id="{31A82B89-CA26-C545-9A0D-8312B2335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62537" y="7530804"/>
                  <a:ext cx="56338" cy="34068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6" name="Freeform 425">
                  <a:extLst>
                    <a:ext uri="{FF2B5EF4-FFF2-40B4-BE49-F238E27FC236}">
                      <a16:creationId xmlns:a16="http://schemas.microsoft.com/office/drawing/2014/main" id="{31840804-BC29-F148-BC68-A9AE27E1F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0835" y="7564871"/>
                  <a:ext cx="45606" cy="31230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7" name="Freeform 426">
                  <a:extLst>
                    <a:ext uri="{FF2B5EF4-FFF2-40B4-BE49-F238E27FC236}">
                      <a16:creationId xmlns:a16="http://schemas.microsoft.com/office/drawing/2014/main" id="{254C1586-09DB-0145-9076-555503A32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0594" y="7590421"/>
                  <a:ext cx="40241" cy="39745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8" name="Freeform 427">
                  <a:extLst>
                    <a:ext uri="{FF2B5EF4-FFF2-40B4-BE49-F238E27FC236}">
                      <a16:creationId xmlns:a16="http://schemas.microsoft.com/office/drawing/2014/main" id="{0F7A572F-1382-D745-9D49-A990685E9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544" y="7647199"/>
                  <a:ext cx="8048" cy="851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49" name="Freeform 428">
                  <a:extLst>
                    <a:ext uri="{FF2B5EF4-FFF2-40B4-BE49-F238E27FC236}">
                      <a16:creationId xmlns:a16="http://schemas.microsoft.com/office/drawing/2014/main" id="{55497FBA-E8C7-304A-A3D0-EF1E6608F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2303" y="7613132"/>
                  <a:ext cx="40241" cy="34068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0" name="Freeform 429">
                  <a:extLst>
                    <a:ext uri="{FF2B5EF4-FFF2-40B4-BE49-F238E27FC236}">
                      <a16:creationId xmlns:a16="http://schemas.microsoft.com/office/drawing/2014/main" id="{89C222DD-EF97-6445-854D-7B22BC267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2565" y="7922577"/>
                  <a:ext cx="16097" cy="2555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28EB4F77-0D6C-2F49-8AFF-5219B975EE41}"/>
                    </a:ext>
                  </a:extLst>
                </p:cNvPr>
                <p:cNvGrpSpPr/>
                <p:nvPr/>
              </p:nvGrpSpPr>
              <p:grpSpPr>
                <a:xfrm>
                  <a:off x="13132831" y="7564871"/>
                  <a:ext cx="587520" cy="590499"/>
                  <a:chOff x="5961121" y="2686387"/>
                  <a:chExt cx="288233" cy="273757"/>
                </a:xfrm>
                <a:grpFill/>
              </p:grpSpPr>
              <p:sp>
                <p:nvSpPr>
                  <p:cNvPr id="448" name="Freeform 447">
                    <a:extLst>
                      <a:ext uri="{FF2B5EF4-FFF2-40B4-BE49-F238E27FC236}">
                        <a16:creationId xmlns:a16="http://schemas.microsoft.com/office/drawing/2014/main" id="{41E8FC72-6C69-994A-82D9-20A749027D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449" name="Freeform 448">
                    <a:extLst>
                      <a:ext uri="{FF2B5EF4-FFF2-40B4-BE49-F238E27FC236}">
                        <a16:creationId xmlns:a16="http://schemas.microsoft.com/office/drawing/2014/main" id="{E14500E7-279A-BC4D-AEAA-1ED632215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352" name="Freeform 432">
                  <a:extLst>
                    <a:ext uri="{FF2B5EF4-FFF2-40B4-BE49-F238E27FC236}">
                      <a16:creationId xmlns:a16="http://schemas.microsoft.com/office/drawing/2014/main" id="{954FEC5C-17C1-EA42-96A9-C66ACFA68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0378" y="8107108"/>
                  <a:ext cx="16097" cy="22711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3" name="Freeform 433">
                  <a:extLst>
                    <a:ext uri="{FF2B5EF4-FFF2-40B4-BE49-F238E27FC236}">
                      <a16:creationId xmlns:a16="http://schemas.microsoft.com/office/drawing/2014/main" id="{36084E08-B70B-4E45-A4C6-61BD6CDCE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6482" y="8107108"/>
                  <a:ext cx="101944" cy="82329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4" name="Freeform 434">
                  <a:extLst>
                    <a:ext uri="{FF2B5EF4-FFF2-40B4-BE49-F238E27FC236}">
                      <a16:creationId xmlns:a16="http://schemas.microsoft.com/office/drawing/2014/main" id="{EC0CE1AB-39D5-BB46-8AB1-A65B3AE4A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4537" y="8138337"/>
                  <a:ext cx="85847" cy="13343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5" name="Freeform 435">
                  <a:extLst>
                    <a:ext uri="{FF2B5EF4-FFF2-40B4-BE49-F238E27FC236}">
                      <a16:creationId xmlns:a16="http://schemas.microsoft.com/office/drawing/2014/main" id="{AD40099B-999D-F848-BC77-965DDE8FD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8691" y="8464819"/>
                  <a:ext cx="29511" cy="2555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6" name="Freeform 436">
                  <a:extLst>
                    <a:ext uri="{FF2B5EF4-FFF2-40B4-BE49-F238E27FC236}">
                      <a16:creationId xmlns:a16="http://schemas.microsoft.com/office/drawing/2014/main" id="{76C47B50-15E8-F346-8E3A-8BFEA0C05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8441" y="8382486"/>
                  <a:ext cx="16097" cy="1419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7" name="Freeform 437">
                  <a:extLst>
                    <a:ext uri="{FF2B5EF4-FFF2-40B4-BE49-F238E27FC236}">
                      <a16:creationId xmlns:a16="http://schemas.microsoft.com/office/drawing/2014/main" id="{949DD23D-C6E9-C440-B859-A2821EB4F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8555663"/>
                  <a:ext cx="16097" cy="851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8" name="Freeform 438">
                  <a:extLst>
                    <a:ext uri="{FF2B5EF4-FFF2-40B4-BE49-F238E27FC236}">
                      <a16:creationId xmlns:a16="http://schemas.microsoft.com/office/drawing/2014/main" id="{88213720-3935-D149-A63A-F69538C1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272" y="8524434"/>
                  <a:ext cx="93897" cy="139108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59" name="Freeform 439">
                  <a:extLst>
                    <a:ext uri="{FF2B5EF4-FFF2-40B4-BE49-F238E27FC236}">
                      <a16:creationId xmlns:a16="http://schemas.microsoft.com/office/drawing/2014/main" id="{37D85CDC-25C1-8C4A-BCED-233C3157B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2155" y="8757228"/>
                  <a:ext cx="109992" cy="82329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0" name="Freeform 440">
                  <a:extLst>
                    <a:ext uri="{FF2B5EF4-FFF2-40B4-BE49-F238E27FC236}">
                      <a16:creationId xmlns:a16="http://schemas.microsoft.com/office/drawing/2014/main" id="{9FAC5374-0554-4648-8679-16A229ED23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8814007"/>
                  <a:ext cx="158282" cy="23563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1" name="Freeform 441">
                  <a:extLst>
                    <a:ext uri="{FF2B5EF4-FFF2-40B4-BE49-F238E27FC236}">
                      <a16:creationId xmlns:a16="http://schemas.microsoft.com/office/drawing/2014/main" id="{6B47E7B3-536C-F54B-B43F-435CDDDE9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2" y="9015570"/>
                  <a:ext cx="48288" cy="65297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2" name="Freeform 442">
                  <a:extLst>
                    <a:ext uri="{FF2B5EF4-FFF2-40B4-BE49-F238E27FC236}">
                      <a16:creationId xmlns:a16="http://schemas.microsoft.com/office/drawing/2014/main" id="{1338A397-D4C8-1343-9534-86E3B40D2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9072349"/>
                  <a:ext cx="77799" cy="110719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3" name="Freeform 443">
                  <a:extLst>
                    <a:ext uri="{FF2B5EF4-FFF2-40B4-BE49-F238E27FC236}">
                      <a16:creationId xmlns:a16="http://schemas.microsoft.com/office/drawing/2014/main" id="{12A29BCC-7CF6-E54E-B75A-306ACF2E3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4317" y="9024088"/>
                  <a:ext cx="48288" cy="65297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4" name="Freeform 444">
                  <a:extLst>
                    <a:ext uri="{FF2B5EF4-FFF2-40B4-BE49-F238E27FC236}">
                      <a16:creationId xmlns:a16="http://schemas.microsoft.com/office/drawing/2014/main" id="{07D65ECA-5AF4-DC46-8FF3-A41A5E5CF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0657" y="9089383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5" name="Freeform 445">
                  <a:extLst>
                    <a:ext uri="{FF2B5EF4-FFF2-40B4-BE49-F238E27FC236}">
                      <a16:creationId xmlns:a16="http://schemas.microsoft.com/office/drawing/2014/main" id="{A1D81151-64CB-5F44-B5C3-B6986593A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6754" y="9140483"/>
                  <a:ext cx="53656" cy="90845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6" name="Freeform 446">
                  <a:extLst>
                    <a:ext uri="{FF2B5EF4-FFF2-40B4-BE49-F238E27FC236}">
                      <a16:creationId xmlns:a16="http://schemas.microsoft.com/office/drawing/2014/main" id="{7C5C1834-7A63-B641-AF63-030D1D58DB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2358" y="9131968"/>
                  <a:ext cx="32193" cy="65297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7" name="Freeform 447">
                  <a:extLst>
                    <a:ext uri="{FF2B5EF4-FFF2-40B4-BE49-F238E27FC236}">
                      <a16:creationId xmlns:a16="http://schemas.microsoft.com/office/drawing/2014/main" id="{1CE79B51-DFA4-5247-8D89-BDB5A3653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74552"/>
                  <a:ext cx="48288" cy="31230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8" name="Freeform 448">
                  <a:extLst>
                    <a:ext uri="{FF2B5EF4-FFF2-40B4-BE49-F238E27FC236}">
                      <a16:creationId xmlns:a16="http://schemas.microsoft.com/office/drawing/2014/main" id="{E49EEF8A-5C30-F744-BCCA-84311E964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97265"/>
                  <a:ext cx="109992" cy="17601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69" name="Freeform 449">
                  <a:extLst>
                    <a:ext uri="{FF2B5EF4-FFF2-40B4-BE49-F238E27FC236}">
                      <a16:creationId xmlns:a16="http://schemas.microsoft.com/office/drawing/2014/main" id="{FD2761B5-D87B-B345-905F-902338BF0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8704" y="9231330"/>
                  <a:ext cx="93897" cy="85168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0" name="Freeform 450">
                  <a:extLst>
                    <a:ext uri="{FF2B5EF4-FFF2-40B4-BE49-F238E27FC236}">
                      <a16:creationId xmlns:a16="http://schemas.microsoft.com/office/drawing/2014/main" id="{844C03B6-15EA-904E-B987-3ADE55A545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8229" y="9149000"/>
                  <a:ext cx="93897" cy="99363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1" name="Freeform 451">
                  <a:extLst>
                    <a:ext uri="{FF2B5EF4-FFF2-40B4-BE49-F238E27FC236}">
                      <a16:creationId xmlns:a16="http://schemas.microsoft.com/office/drawing/2014/main" id="{C6569975-FE19-AB4E-91D6-0E2F1B0F6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4553" y="9024088"/>
                  <a:ext cx="16097" cy="851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2" name="Freeform 452">
                  <a:extLst>
                    <a:ext uri="{FF2B5EF4-FFF2-40B4-BE49-F238E27FC236}">
                      <a16:creationId xmlns:a16="http://schemas.microsoft.com/office/drawing/2014/main" id="{33AE5C22-24B9-1B42-B14E-36C406D18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4380" y="9364761"/>
                  <a:ext cx="439973" cy="485460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3" name="Freeform 453">
                  <a:extLst>
                    <a:ext uri="{FF2B5EF4-FFF2-40B4-BE49-F238E27FC236}">
                      <a16:creationId xmlns:a16="http://schemas.microsoft.com/office/drawing/2014/main" id="{D4D49792-78E1-F448-94B7-163624136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180" y="9540778"/>
                  <a:ext cx="40241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4" name="Freeform 454">
                  <a:extLst>
                    <a:ext uri="{FF2B5EF4-FFF2-40B4-BE49-F238E27FC236}">
                      <a16:creationId xmlns:a16="http://schemas.microsoft.com/office/drawing/2014/main" id="{0EDB205B-2F43-604C-99EF-683AF7717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8520" y="9640141"/>
                  <a:ext cx="37559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5" name="Freeform 455">
                  <a:extLst>
                    <a:ext uri="{FF2B5EF4-FFF2-40B4-BE49-F238E27FC236}">
                      <a16:creationId xmlns:a16="http://schemas.microsoft.com/office/drawing/2014/main" id="{E9134361-A941-EF46-80D5-128037E66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112" y="9665688"/>
                  <a:ext cx="56338" cy="59618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6" name="Freeform 456">
                  <a:extLst>
                    <a:ext uri="{FF2B5EF4-FFF2-40B4-BE49-F238E27FC236}">
                      <a16:creationId xmlns:a16="http://schemas.microsoft.com/office/drawing/2014/main" id="{9C64305B-2FD6-4E47-85E3-C372189FA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2643" y="9708274"/>
                  <a:ext cx="29511" cy="31230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7" name="Freeform 457">
                  <a:extLst>
                    <a:ext uri="{FF2B5EF4-FFF2-40B4-BE49-F238E27FC236}">
                      <a16:creationId xmlns:a16="http://schemas.microsoft.com/office/drawing/2014/main" id="{6B96F983-040B-B94B-8FBD-756148705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2159" y="9850220"/>
                  <a:ext cx="362173" cy="12491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8" name="Freeform 458">
                  <a:extLst>
                    <a:ext uri="{FF2B5EF4-FFF2-40B4-BE49-F238E27FC236}">
                      <a16:creationId xmlns:a16="http://schemas.microsoft.com/office/drawing/2014/main" id="{706ACED5-AD2B-1C48-BA97-77297C57E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00436" y="9881447"/>
                  <a:ext cx="61703" cy="2555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79" name="Freeform 459">
                  <a:extLst>
                    <a:ext uri="{FF2B5EF4-FFF2-40B4-BE49-F238E27FC236}">
                      <a16:creationId xmlns:a16="http://schemas.microsoft.com/office/drawing/2014/main" id="{9C55C32D-F6E5-A140-A522-8D3E981F3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6283" y="9941066"/>
                  <a:ext cx="48288" cy="34068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0" name="Freeform 460">
                  <a:extLst>
                    <a:ext uri="{FF2B5EF4-FFF2-40B4-BE49-F238E27FC236}">
                      <a16:creationId xmlns:a16="http://schemas.microsoft.com/office/drawing/2014/main" id="{EF3F6A7F-3FAF-A04D-96FE-D436CB57C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4574" y="9949581"/>
                  <a:ext cx="37559" cy="2555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1" name="Freeform 461">
                  <a:extLst>
                    <a:ext uri="{FF2B5EF4-FFF2-40B4-BE49-F238E27FC236}">
                      <a16:creationId xmlns:a16="http://schemas.microsoft.com/office/drawing/2014/main" id="{BB00C3C8-00F7-4C46-9DC1-31BA5AB80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4083" y="9949581"/>
                  <a:ext cx="56338" cy="34068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2" name="Freeform 462">
                  <a:extLst>
                    <a:ext uri="{FF2B5EF4-FFF2-40B4-BE49-F238E27FC236}">
                      <a16:creationId xmlns:a16="http://schemas.microsoft.com/office/drawing/2014/main" id="{97625C44-8875-F749-B242-6386A35A6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4325" y="9941066"/>
                  <a:ext cx="64385" cy="42586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3" name="Freeform 463">
                  <a:extLst>
                    <a:ext uri="{FF2B5EF4-FFF2-40B4-BE49-F238E27FC236}">
                      <a16:creationId xmlns:a16="http://schemas.microsoft.com/office/drawing/2014/main" id="{1DE6799D-E3A4-284B-A3A6-68E983521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9949581"/>
                  <a:ext cx="96579" cy="34068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4" name="Freeform 464">
                  <a:extLst>
                    <a:ext uri="{FF2B5EF4-FFF2-40B4-BE49-F238E27FC236}">
                      <a16:creationId xmlns:a16="http://schemas.microsoft.com/office/drawing/2014/main" id="{1244B06A-6D97-EF46-A876-CF1E51AE7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0664" y="9997845"/>
                  <a:ext cx="85847" cy="5109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5" name="Freeform 465">
                  <a:extLst>
                    <a:ext uri="{FF2B5EF4-FFF2-40B4-BE49-F238E27FC236}">
                      <a16:creationId xmlns:a16="http://schemas.microsoft.com/office/drawing/2014/main" id="{65AFDF3B-4C07-0946-989A-93A565796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4303" y="9730985"/>
                  <a:ext cx="48288" cy="34068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6" name="Freeform 466">
                  <a:extLst>
                    <a:ext uri="{FF2B5EF4-FFF2-40B4-BE49-F238E27FC236}">
                      <a16:creationId xmlns:a16="http://schemas.microsoft.com/office/drawing/2014/main" id="{03831129-3E51-9642-A548-3FEE97424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4787" y="9725308"/>
                  <a:ext cx="118041" cy="39745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7" name="Freeform 467">
                  <a:extLst>
                    <a:ext uri="{FF2B5EF4-FFF2-40B4-BE49-F238E27FC236}">
                      <a16:creationId xmlns:a16="http://schemas.microsoft.com/office/drawing/2014/main" id="{2169AA12-9ECA-6940-BD6A-95E72F6F3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615" y="9532257"/>
                  <a:ext cx="252180" cy="30092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8" name="Freeform 468">
                  <a:extLst>
                    <a:ext uri="{FF2B5EF4-FFF2-40B4-BE49-F238E27FC236}">
                      <a16:creationId xmlns:a16="http://schemas.microsoft.com/office/drawing/2014/main" id="{D0D6B715-EEEB-3F49-8023-C2CC7AE68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515223"/>
                  <a:ext cx="61703" cy="12491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89" name="Freeform 469">
                  <a:extLst>
                    <a:ext uri="{FF2B5EF4-FFF2-40B4-BE49-F238E27FC236}">
                      <a16:creationId xmlns:a16="http://schemas.microsoft.com/office/drawing/2014/main" id="{9A51A9B5-C97C-F545-895C-CE0118F60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837" y="9498193"/>
                  <a:ext cx="21461" cy="1703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0" name="Freeform 485">
                  <a:extLst>
                    <a:ext uri="{FF2B5EF4-FFF2-40B4-BE49-F238E27FC236}">
                      <a16:creationId xmlns:a16="http://schemas.microsoft.com/office/drawing/2014/main" id="{FE8B3389-5E91-5E4A-961D-822476468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4416" y="9197265"/>
                  <a:ext cx="85847" cy="15046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1" name="Freeform 487">
                  <a:extLst>
                    <a:ext uri="{FF2B5EF4-FFF2-40B4-BE49-F238E27FC236}">
                      <a16:creationId xmlns:a16="http://schemas.microsoft.com/office/drawing/2014/main" id="{A803132E-8C8A-F346-AD35-AA9F56CE3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6020485"/>
                  <a:ext cx="85847" cy="68133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2" name="Freeform 488">
                  <a:extLst>
                    <a:ext uri="{FF2B5EF4-FFF2-40B4-BE49-F238E27FC236}">
                      <a16:creationId xmlns:a16="http://schemas.microsoft.com/office/drawing/2014/main" id="{8C8B9586-906A-5349-B9E7-7C7B1957C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5714" y="6071588"/>
                  <a:ext cx="85847" cy="82329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3" name="Freeform 489">
                  <a:extLst>
                    <a:ext uri="{FF2B5EF4-FFF2-40B4-BE49-F238E27FC236}">
                      <a16:creationId xmlns:a16="http://schemas.microsoft.com/office/drawing/2014/main" id="{AC58C643-5FC5-F944-9633-99DC50583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4196" y="5787692"/>
                  <a:ext cx="69752" cy="42586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4" name="Freeform 490">
                  <a:extLst>
                    <a:ext uri="{FF2B5EF4-FFF2-40B4-BE49-F238E27FC236}">
                      <a16:creationId xmlns:a16="http://schemas.microsoft.com/office/drawing/2014/main" id="{9241D937-6D6F-1740-A719-23EDAE8F8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6291" y="5705363"/>
                  <a:ext cx="77799" cy="39745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5" name="Freeform 491">
                  <a:extLst>
                    <a:ext uri="{FF2B5EF4-FFF2-40B4-BE49-F238E27FC236}">
                      <a16:creationId xmlns:a16="http://schemas.microsoft.com/office/drawing/2014/main" id="{63C2E30A-3B1C-C140-BED4-95B6AC7EC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2196" y="5103509"/>
                  <a:ext cx="48288" cy="1703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6" name="Freeform 492">
                  <a:extLst>
                    <a:ext uri="{FF2B5EF4-FFF2-40B4-BE49-F238E27FC236}">
                      <a16:creationId xmlns:a16="http://schemas.microsoft.com/office/drawing/2014/main" id="{62B3D594-758C-874C-A21E-16A942B4A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2225" y="5821763"/>
                  <a:ext cx="45606" cy="34068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7" name="Freeform 496">
                  <a:extLst>
                    <a:ext uri="{FF2B5EF4-FFF2-40B4-BE49-F238E27FC236}">
                      <a16:creationId xmlns:a16="http://schemas.microsoft.com/office/drawing/2014/main" id="{FE14A09F-D278-4D42-B0FF-07C611EFB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1852" y="8030459"/>
                  <a:ext cx="101944" cy="59618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8" name="Freeform 497">
                  <a:extLst>
                    <a:ext uri="{FF2B5EF4-FFF2-40B4-BE49-F238E27FC236}">
                      <a16:creationId xmlns:a16="http://schemas.microsoft.com/office/drawing/2014/main" id="{5047130B-FC96-C24C-B1BE-A3696139C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3826" y="8038974"/>
                  <a:ext cx="118041" cy="34068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399" name="Freeform 611">
                  <a:extLst>
                    <a:ext uri="{FF2B5EF4-FFF2-40B4-BE49-F238E27FC236}">
                      <a16:creationId xmlns:a16="http://schemas.microsoft.com/office/drawing/2014/main" id="{8E3EE70D-45E1-7B49-B485-73EFBEFCF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665686"/>
                  <a:ext cx="16097" cy="1703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0" name="Freeform 643">
                  <a:extLst>
                    <a:ext uri="{FF2B5EF4-FFF2-40B4-BE49-F238E27FC236}">
                      <a16:creationId xmlns:a16="http://schemas.microsoft.com/office/drawing/2014/main" id="{AC454F6F-4CC7-254C-973B-1BE4758496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1" y="9975134"/>
                  <a:ext cx="80483" cy="73815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1" name="Freeform 644">
                  <a:extLst>
                    <a:ext uri="{FF2B5EF4-FFF2-40B4-BE49-F238E27FC236}">
                      <a16:creationId xmlns:a16="http://schemas.microsoft.com/office/drawing/2014/main" id="{57B849C5-3E82-F142-B58B-1AA422FD4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8696" y="9958099"/>
                  <a:ext cx="101944" cy="39745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2" name="Freeform 671">
                  <a:extLst>
                    <a:ext uri="{FF2B5EF4-FFF2-40B4-BE49-F238E27FC236}">
                      <a16:creationId xmlns:a16="http://schemas.microsoft.com/office/drawing/2014/main" id="{A05D9BFF-7C16-4342-9039-ACB219F4D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5781" y="7738047"/>
                  <a:ext cx="244133" cy="266861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3" name="Freeform 675">
                  <a:extLst>
                    <a:ext uri="{FF2B5EF4-FFF2-40B4-BE49-F238E27FC236}">
                      <a16:creationId xmlns:a16="http://schemas.microsoft.com/office/drawing/2014/main" id="{D995D6DC-3AB0-7043-A051-6D0DBFFA3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7680" y="7763595"/>
                  <a:ext cx="150235" cy="13343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4" name="Freeform 676">
                  <a:extLst>
                    <a:ext uri="{FF2B5EF4-FFF2-40B4-BE49-F238E27FC236}">
                      <a16:creationId xmlns:a16="http://schemas.microsoft.com/office/drawing/2014/main" id="{9ACD0F96-FF31-5B4D-91F1-CA0C61548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4018" y="7831731"/>
                  <a:ext cx="777999" cy="698378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5" name="Freeform 677">
                  <a:extLst>
                    <a:ext uri="{FF2B5EF4-FFF2-40B4-BE49-F238E27FC236}">
                      <a16:creationId xmlns:a16="http://schemas.microsoft.com/office/drawing/2014/main" id="{45DE38FD-5857-AC4C-A899-44C80956A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114" y="7840248"/>
                  <a:ext cx="61705" cy="48264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6" name="Freeform 678">
                  <a:extLst>
                    <a:ext uri="{FF2B5EF4-FFF2-40B4-BE49-F238E27FC236}">
                      <a16:creationId xmlns:a16="http://schemas.microsoft.com/office/drawing/2014/main" id="{45D71A0D-4349-C34E-85AE-C486350BA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7685" y="7638682"/>
                  <a:ext cx="276326" cy="15046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7" name="Freeform 679">
                  <a:extLst>
                    <a:ext uri="{FF2B5EF4-FFF2-40B4-BE49-F238E27FC236}">
                      <a16:creationId xmlns:a16="http://schemas.microsoft.com/office/drawing/2014/main" id="{4C45D49A-D37B-1E48-83C7-C2FB42534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163" y="7738047"/>
                  <a:ext cx="211937" cy="17601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8" name="Freeform 680">
                  <a:extLst>
                    <a:ext uri="{FF2B5EF4-FFF2-40B4-BE49-F238E27FC236}">
                      <a16:creationId xmlns:a16="http://schemas.microsoft.com/office/drawing/2014/main" id="{B3C13271-9422-D445-A72D-BA73827CD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7913" y="8288802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09" name="Freeform 681">
                  <a:extLst>
                    <a:ext uri="{FF2B5EF4-FFF2-40B4-BE49-F238E27FC236}">
                      <a16:creationId xmlns:a16="http://schemas.microsoft.com/office/drawing/2014/main" id="{2A6247E6-B442-F249-B8FD-C9F9F6650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7943" y="7973678"/>
                  <a:ext cx="273642" cy="224276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0" name="Freeform 682">
                  <a:extLst>
                    <a:ext uri="{FF2B5EF4-FFF2-40B4-BE49-F238E27FC236}">
                      <a16:creationId xmlns:a16="http://schemas.microsoft.com/office/drawing/2014/main" id="{DB129545-4149-FF42-AC7A-A44A03B06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4031" y="7956645"/>
                  <a:ext cx="391683" cy="391773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1" name="Freeform 683">
                  <a:extLst>
                    <a:ext uri="{FF2B5EF4-FFF2-40B4-BE49-F238E27FC236}">
                      <a16:creationId xmlns:a16="http://schemas.microsoft.com/office/drawing/2014/main" id="{1C11FE84-7A3A-724F-B645-B27D0C44B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720" y="7729531"/>
                  <a:ext cx="745806" cy="30092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2" name="Freeform 684">
                  <a:extLst>
                    <a:ext uri="{FF2B5EF4-FFF2-40B4-BE49-F238E27FC236}">
                      <a16:creationId xmlns:a16="http://schemas.microsoft.com/office/drawing/2014/main" id="{1D4302B6-DEAC-F04D-B64A-0C4CEC585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5747" y="8206473"/>
                  <a:ext cx="826288" cy="701220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3" name="Freeform 685">
                  <a:extLst>
                    <a:ext uri="{FF2B5EF4-FFF2-40B4-BE49-F238E27FC236}">
                      <a16:creationId xmlns:a16="http://schemas.microsoft.com/office/drawing/2014/main" id="{B04889BA-E820-3549-B198-7610F9E4D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55369"/>
                  <a:ext cx="163648" cy="184531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4" name="Freeform 686">
                  <a:extLst>
                    <a:ext uri="{FF2B5EF4-FFF2-40B4-BE49-F238E27FC236}">
                      <a16:creationId xmlns:a16="http://schemas.microsoft.com/office/drawing/2014/main" id="{36E9E815-0649-9644-B7BD-93DAEDD55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9893" y="8090076"/>
                  <a:ext cx="61705" cy="73815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5" name="Freeform 687">
                  <a:extLst>
                    <a:ext uri="{FF2B5EF4-FFF2-40B4-BE49-F238E27FC236}">
                      <a16:creationId xmlns:a16="http://schemas.microsoft.com/office/drawing/2014/main" id="{B3D68F8C-B411-8F4F-99E2-12842277A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89439"/>
                  <a:ext cx="24146" cy="59618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6" name="Freeform 688">
                  <a:extLst>
                    <a:ext uri="{FF2B5EF4-FFF2-40B4-BE49-F238E27FC236}">
                      <a16:creationId xmlns:a16="http://schemas.microsoft.com/office/drawing/2014/main" id="{03021BE0-A61E-CC49-ABF7-0DE446FD2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9652" y="8155369"/>
                  <a:ext cx="64385" cy="218601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7" name="Freeform 689">
                  <a:extLst>
                    <a:ext uri="{FF2B5EF4-FFF2-40B4-BE49-F238E27FC236}">
                      <a16:creationId xmlns:a16="http://schemas.microsoft.com/office/drawing/2014/main" id="{6A8D0957-AF79-5846-BCBE-B3121F1E0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31561" y="8481848"/>
                  <a:ext cx="40241" cy="65297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8" name="Freeform 690">
                  <a:extLst>
                    <a:ext uri="{FF2B5EF4-FFF2-40B4-BE49-F238E27FC236}">
                      <a16:creationId xmlns:a16="http://schemas.microsoft.com/office/drawing/2014/main" id="{B1AE6AA9-C210-564C-8706-6BB10B58D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9633" y="8791295"/>
                  <a:ext cx="418509" cy="281057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19" name="Freeform 691">
                  <a:extLst>
                    <a:ext uri="{FF2B5EF4-FFF2-40B4-BE49-F238E27FC236}">
                      <a16:creationId xmlns:a16="http://schemas.microsoft.com/office/drawing/2014/main" id="{AD96FAD8-343E-9244-84EE-96F3F4E27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0" y="8481848"/>
                  <a:ext cx="321930" cy="408808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0" name="Freeform 692">
                  <a:extLst>
                    <a:ext uri="{FF2B5EF4-FFF2-40B4-BE49-F238E27FC236}">
                      <a16:creationId xmlns:a16="http://schemas.microsoft.com/office/drawing/2014/main" id="{10B01792-3B4D-654F-A1BB-F9F3871C3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3952" y="7681269"/>
                  <a:ext cx="431925" cy="198727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1" name="Freeform 693">
                  <a:extLst>
                    <a:ext uri="{FF2B5EF4-FFF2-40B4-BE49-F238E27FC236}">
                      <a16:creationId xmlns:a16="http://schemas.microsoft.com/office/drawing/2014/main" id="{0EBD9A2D-53DC-2E44-B079-6DE0AE365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8134" y="7556355"/>
                  <a:ext cx="700200" cy="43435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2" name="Freeform 694">
                  <a:extLst>
                    <a:ext uri="{FF2B5EF4-FFF2-40B4-BE49-F238E27FC236}">
                      <a16:creationId xmlns:a16="http://schemas.microsoft.com/office/drawing/2014/main" id="{7648BB7E-53CD-3146-881F-BE72114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0072" y="8038974"/>
                  <a:ext cx="0" cy="851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3" name="Freeform 695">
                  <a:extLst>
                    <a:ext uri="{FF2B5EF4-FFF2-40B4-BE49-F238E27FC236}">
                      <a16:creationId xmlns:a16="http://schemas.microsoft.com/office/drawing/2014/main" id="{8F02CFB0-15BC-7543-ABF2-AC3FB0E7B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7898" y="7706818"/>
                  <a:ext cx="574108" cy="357706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4" name="Freeform 696">
                  <a:extLst>
                    <a:ext uri="{FF2B5EF4-FFF2-40B4-BE49-F238E27FC236}">
                      <a16:creationId xmlns:a16="http://schemas.microsoft.com/office/drawing/2014/main" id="{576AECC4-09C2-FF47-8ACB-004B98C8E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4202" y="7789147"/>
                  <a:ext cx="313881" cy="224276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5" name="Freeform 697">
                  <a:extLst>
                    <a:ext uri="{FF2B5EF4-FFF2-40B4-BE49-F238E27FC236}">
                      <a16:creationId xmlns:a16="http://schemas.microsoft.com/office/drawing/2014/main" id="{A0249F01-C162-0C43-8036-B8AF9A559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2024" y="7982196"/>
                  <a:ext cx="651912" cy="616052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6" name="Freeform 698">
                  <a:extLst>
                    <a:ext uri="{FF2B5EF4-FFF2-40B4-BE49-F238E27FC236}">
                      <a16:creationId xmlns:a16="http://schemas.microsoft.com/office/drawing/2014/main" id="{EC6AA826-2DAD-1740-A654-497B4F97D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9830" y="7905544"/>
                  <a:ext cx="590207" cy="44287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7" name="Freeform 699">
                  <a:extLst>
                    <a:ext uri="{FF2B5EF4-FFF2-40B4-BE49-F238E27FC236}">
                      <a16:creationId xmlns:a16="http://schemas.microsoft.com/office/drawing/2014/main" id="{3F4257EF-D9A1-594A-88A5-10F311435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7547837"/>
                  <a:ext cx="21461" cy="34068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8" name="Freeform 700">
                  <a:extLst>
                    <a:ext uri="{FF2B5EF4-FFF2-40B4-BE49-F238E27FC236}">
                      <a16:creationId xmlns:a16="http://schemas.microsoft.com/office/drawing/2014/main" id="{20278486-2F73-CE44-9FC9-BA30E44891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59864" y="7022635"/>
                  <a:ext cx="1596241" cy="809100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29" name="Freeform 701">
                  <a:extLst>
                    <a:ext uri="{FF2B5EF4-FFF2-40B4-BE49-F238E27FC236}">
                      <a16:creationId xmlns:a16="http://schemas.microsoft.com/office/drawing/2014/main" id="{897325E2-81BC-7844-9EFE-C921EB4EF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3712" y="8030456"/>
                  <a:ext cx="1102612" cy="1243456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0" name="Freeform 702">
                  <a:extLst>
                    <a:ext uri="{FF2B5EF4-FFF2-40B4-BE49-F238E27FC236}">
                      <a16:creationId xmlns:a16="http://schemas.microsoft.com/office/drawing/2014/main" id="{D0663E0F-A084-E343-908B-2A7F06B4C5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483" y="8373969"/>
                  <a:ext cx="321930" cy="817616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1" name="Freeform 703">
                  <a:extLst>
                    <a:ext uri="{FF2B5EF4-FFF2-40B4-BE49-F238E27FC236}">
                      <a16:creationId xmlns:a16="http://schemas.microsoft.com/office/drawing/2014/main" id="{BF48F6C4-9199-844A-8D38-BD5320F98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8473330"/>
                  <a:ext cx="179747" cy="232794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2" name="Freeform 704">
                  <a:extLst>
                    <a:ext uri="{FF2B5EF4-FFF2-40B4-BE49-F238E27FC236}">
                      <a16:creationId xmlns:a16="http://schemas.microsoft.com/office/drawing/2014/main" id="{554DB63A-A220-9B40-852A-FEB3C139F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276" y="8731675"/>
                  <a:ext cx="329980" cy="641601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3" name="Freeform 705">
                  <a:extLst>
                    <a:ext uri="{FF2B5EF4-FFF2-40B4-BE49-F238E27FC236}">
                      <a16:creationId xmlns:a16="http://schemas.microsoft.com/office/drawing/2014/main" id="{6E8FC4D3-C55B-274C-95A3-F73D85537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8021" y="8598245"/>
                  <a:ext cx="300468" cy="650119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4" name="Freeform 706">
                  <a:extLst>
                    <a:ext uri="{FF2B5EF4-FFF2-40B4-BE49-F238E27FC236}">
                      <a16:creationId xmlns:a16="http://schemas.microsoft.com/office/drawing/2014/main" id="{1A58832C-011C-A941-9493-1BD9D56EC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8270" y="8649346"/>
                  <a:ext cx="289738" cy="374741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5" name="Freeform 709">
                  <a:extLst>
                    <a:ext uri="{FF2B5EF4-FFF2-40B4-BE49-F238E27FC236}">
                      <a16:creationId xmlns:a16="http://schemas.microsoft.com/office/drawing/2014/main" id="{FA31AEF3-6355-E847-8500-18F254DACB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6297" y="9407345"/>
                  <a:ext cx="402413" cy="374741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6" name="Freeform 710">
                  <a:extLst>
                    <a:ext uri="{FF2B5EF4-FFF2-40B4-BE49-F238E27FC236}">
                      <a16:creationId xmlns:a16="http://schemas.microsoft.com/office/drawing/2014/main" id="{0B92CB64-1EFC-CF4D-A61D-6805FAC35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0440" y="9307980"/>
                  <a:ext cx="386318" cy="266861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7" name="Freeform 711">
                  <a:extLst>
                    <a:ext uri="{FF2B5EF4-FFF2-40B4-BE49-F238E27FC236}">
                      <a16:creationId xmlns:a16="http://schemas.microsoft.com/office/drawing/2014/main" id="{6EBD00CB-5363-6F46-94AD-17A826DE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395" y="8382485"/>
                  <a:ext cx="134137" cy="82329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8" name="Freeform 712">
                  <a:extLst>
                    <a:ext uri="{FF2B5EF4-FFF2-40B4-BE49-F238E27FC236}">
                      <a16:creationId xmlns:a16="http://schemas.microsoft.com/office/drawing/2014/main" id="{D87098E3-2E86-9A4B-B31A-88629A520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78" y="8288802"/>
                  <a:ext cx="292418" cy="193046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39" name="Freeform 713">
                  <a:extLst>
                    <a:ext uri="{FF2B5EF4-FFF2-40B4-BE49-F238E27FC236}">
                      <a16:creationId xmlns:a16="http://schemas.microsoft.com/office/drawing/2014/main" id="{CC60F91B-1DD9-EF42-92E0-1BED59C12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6069" y="8990020"/>
                  <a:ext cx="219985" cy="193046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0" name="Freeform 714">
                  <a:extLst>
                    <a:ext uri="{FF2B5EF4-FFF2-40B4-BE49-F238E27FC236}">
                      <a16:creationId xmlns:a16="http://schemas.microsoft.com/office/drawing/2014/main" id="{54CE8AF0-AADA-194D-B7FA-272852205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0220" y="9330691"/>
                  <a:ext cx="174378" cy="218601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1" name="Freeform 715">
                  <a:extLst>
                    <a:ext uri="{FF2B5EF4-FFF2-40B4-BE49-F238E27FC236}">
                      <a16:creationId xmlns:a16="http://schemas.microsoft.com/office/drawing/2014/main" id="{EF36C7B3-DDA9-D544-A6D7-678B92228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8332" y="7121996"/>
                  <a:ext cx="2358144" cy="162671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2" name="Freeform 716">
                  <a:extLst>
                    <a:ext uri="{FF2B5EF4-FFF2-40B4-BE49-F238E27FC236}">
                      <a16:creationId xmlns:a16="http://schemas.microsoft.com/office/drawing/2014/main" id="{8A29B8E9-E6E4-C945-A3BF-C59C81088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7204327"/>
                  <a:ext cx="1234067" cy="56778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3" name="Freeform 720">
                  <a:extLst>
                    <a:ext uri="{FF2B5EF4-FFF2-40B4-BE49-F238E27FC236}">
                      <a16:creationId xmlns:a16="http://schemas.microsoft.com/office/drawing/2014/main" id="{4A3F2B87-580B-0046-9268-15803994D7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19423" y="5429986"/>
                  <a:ext cx="6371546" cy="2350645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4" name="Freeform 721">
                  <a:extLst>
                    <a:ext uri="{FF2B5EF4-FFF2-40B4-BE49-F238E27FC236}">
                      <a16:creationId xmlns:a16="http://schemas.microsoft.com/office/drawing/2014/main" id="{86A88C76-ED3A-9E4A-BA5E-A1351CB95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40605" y="7087930"/>
                  <a:ext cx="118041" cy="266861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5" name="Freeform 722">
                  <a:extLst>
                    <a:ext uri="{FF2B5EF4-FFF2-40B4-BE49-F238E27FC236}">
                      <a16:creationId xmlns:a16="http://schemas.microsoft.com/office/drawing/2014/main" id="{2EBD1D13-F103-6448-B27F-7020E238C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49" y="7346271"/>
                  <a:ext cx="118041" cy="193046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6" name="Freeform 723">
                  <a:extLst>
                    <a:ext uri="{FF2B5EF4-FFF2-40B4-BE49-F238E27FC236}">
                      <a16:creationId xmlns:a16="http://schemas.microsoft.com/office/drawing/2014/main" id="{ED89C4AA-5905-8B4E-8B1F-08149B748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42350" y="7914062"/>
                  <a:ext cx="166332" cy="21008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447" name="Freeform 724">
                  <a:extLst>
                    <a:ext uri="{FF2B5EF4-FFF2-40B4-BE49-F238E27FC236}">
                      <a16:creationId xmlns:a16="http://schemas.microsoft.com/office/drawing/2014/main" id="{3C365691-AE16-F54D-BCEC-BB8FC4A12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600" y="7689783"/>
                  <a:ext cx="252180" cy="258346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2805AEC8-6DE7-6F40-8B20-53E3124277EE}"/>
                  </a:ext>
                </a:extLst>
              </p:cNvPr>
              <p:cNvGrpSpPr/>
              <p:nvPr/>
            </p:nvGrpSpPr>
            <p:grpSpPr>
              <a:xfrm>
                <a:off x="11181891" y="4638550"/>
                <a:ext cx="2431906" cy="2390580"/>
                <a:chOff x="7657324" y="5963707"/>
                <a:chExt cx="1966460" cy="2066752"/>
              </a:xfrm>
              <a:grpFill/>
            </p:grpSpPr>
            <p:sp>
              <p:nvSpPr>
                <p:cNvPr id="271" name="Freeform 727">
                  <a:extLst>
                    <a:ext uri="{FF2B5EF4-FFF2-40B4-BE49-F238E27FC236}">
                      <a16:creationId xmlns:a16="http://schemas.microsoft.com/office/drawing/2014/main" id="{96979A05-2654-8F45-AC32-5C131D6DD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612" y="7647200"/>
                  <a:ext cx="493627" cy="383259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5EC1B73-F0CF-4C49-9909-EAB45170E007}"/>
                    </a:ext>
                  </a:extLst>
                </p:cNvPr>
                <p:cNvGrpSpPr/>
                <p:nvPr/>
              </p:nvGrpSpPr>
              <p:grpSpPr>
                <a:xfrm>
                  <a:off x="7657324" y="5963707"/>
                  <a:ext cx="1966460" cy="2032683"/>
                  <a:chOff x="7657324" y="5963707"/>
                  <a:chExt cx="1966460" cy="2032683"/>
                </a:xfrm>
                <a:grpFill/>
              </p:grpSpPr>
              <p:sp>
                <p:nvSpPr>
                  <p:cNvPr id="273" name="Freeform 404">
                    <a:extLst>
                      <a:ext uri="{FF2B5EF4-FFF2-40B4-BE49-F238E27FC236}">
                        <a16:creationId xmlns:a16="http://schemas.microsoft.com/office/drawing/2014/main" id="{1762EA9F-E34D-9D41-80B8-BA1B8108BB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821068"/>
                    <a:ext cx="313881" cy="502492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4" name="Freeform 493">
                    <a:extLst>
                      <a:ext uri="{FF2B5EF4-FFF2-40B4-BE49-F238E27FC236}">
                        <a16:creationId xmlns:a16="http://schemas.microsoft.com/office/drawing/2014/main" id="{F37E93BB-3914-5942-BDDA-03E251981E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5811" y="7681268"/>
                    <a:ext cx="45606" cy="90845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5" name="Freeform 494">
                    <a:extLst>
                      <a:ext uri="{FF2B5EF4-FFF2-40B4-BE49-F238E27FC236}">
                        <a16:creationId xmlns:a16="http://schemas.microsoft.com/office/drawing/2014/main" id="{1D0A98DC-A7D3-4F4F-9477-3AD6914039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7763599"/>
                    <a:ext cx="69752" cy="124913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6" name="Freeform 495">
                    <a:extLst>
                      <a:ext uri="{FF2B5EF4-FFF2-40B4-BE49-F238E27FC236}">
                        <a16:creationId xmlns:a16="http://schemas.microsoft.com/office/drawing/2014/main" id="{D1CF9E0E-4524-3445-8EBC-1147BEB075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5" y="7914061"/>
                    <a:ext cx="126088" cy="82329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7" name="Freeform 498">
                    <a:extLst>
                      <a:ext uri="{FF2B5EF4-FFF2-40B4-BE49-F238E27FC236}">
                        <a16:creationId xmlns:a16="http://schemas.microsoft.com/office/drawing/2014/main" id="{D44295F5-B0B4-2D4B-856B-CBD6E7A68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7488" y="6812552"/>
                    <a:ext cx="56338" cy="5961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8" name="Freeform 499">
                    <a:extLst>
                      <a:ext uri="{FF2B5EF4-FFF2-40B4-BE49-F238E27FC236}">
                        <a16:creationId xmlns:a16="http://schemas.microsoft.com/office/drawing/2014/main" id="{8387A6EE-86E4-3841-92B1-3C22741732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5536" y="6789841"/>
                    <a:ext cx="40241" cy="22711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9" name="Freeform 500">
                    <a:extLst>
                      <a:ext uri="{FF2B5EF4-FFF2-40B4-BE49-F238E27FC236}">
                        <a16:creationId xmlns:a16="http://schemas.microsoft.com/office/drawing/2014/main" id="{E40305C7-1B6C-F64A-AEAF-5A4FFA4C5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1887" y="6846618"/>
                    <a:ext cx="45606" cy="82329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0" name="Freeform 501">
                    <a:extLst>
                      <a:ext uri="{FF2B5EF4-FFF2-40B4-BE49-F238E27FC236}">
                        <a16:creationId xmlns:a16="http://schemas.microsoft.com/office/drawing/2014/main" id="{9173F849-0E40-A04F-B652-272E3BF22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2" y="6704671"/>
                    <a:ext cx="32193" cy="34068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1" name="Freeform 502">
                    <a:extLst>
                      <a:ext uri="{FF2B5EF4-FFF2-40B4-BE49-F238E27FC236}">
                        <a16:creationId xmlns:a16="http://schemas.microsoft.com/office/drawing/2014/main" id="{9BF3228C-3589-B84D-B947-D6E60A669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7" y="6963014"/>
                    <a:ext cx="45606" cy="76652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2" name="Freeform 503">
                    <a:extLst>
                      <a:ext uri="{FF2B5EF4-FFF2-40B4-BE49-F238E27FC236}">
                        <a16:creationId xmlns:a16="http://schemas.microsoft.com/office/drawing/2014/main" id="{BF4C3CA3-9B15-D84E-9B57-63B9AE2C3A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1421" y="6980048"/>
                    <a:ext cx="64385" cy="68133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3" name="Freeform 504">
                    <a:extLst>
                      <a:ext uri="{FF2B5EF4-FFF2-40B4-BE49-F238E27FC236}">
                        <a16:creationId xmlns:a16="http://schemas.microsoft.com/office/drawing/2014/main" id="{558C36AC-947A-4247-8491-C7FA95D656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9729" y="7840248"/>
                    <a:ext cx="37559" cy="31230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4" name="Freeform 505">
                    <a:extLst>
                      <a:ext uri="{FF2B5EF4-FFF2-40B4-BE49-F238E27FC236}">
                        <a16:creationId xmlns:a16="http://schemas.microsoft.com/office/drawing/2014/main" id="{6E039659-2AF6-E54A-8A03-B196DA0FC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83409" y="6821068"/>
                    <a:ext cx="48288" cy="5109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5" name="Freeform 506">
                    <a:extLst>
                      <a:ext uri="{FF2B5EF4-FFF2-40B4-BE49-F238E27FC236}">
                        <a16:creationId xmlns:a16="http://schemas.microsoft.com/office/drawing/2014/main" id="{B11580D3-8E6C-044F-93A0-E6DF2C44C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7559" y="6880685"/>
                    <a:ext cx="24144" cy="2555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6" name="Freeform 507">
                    <a:extLst>
                      <a:ext uri="{FF2B5EF4-FFF2-40B4-BE49-F238E27FC236}">
                        <a16:creationId xmlns:a16="http://schemas.microsoft.com/office/drawing/2014/main" id="{EE3A2971-7F12-3440-BBD4-EEDADDDD79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06238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7" name="Freeform 508">
                    <a:extLst>
                      <a:ext uri="{FF2B5EF4-FFF2-40B4-BE49-F238E27FC236}">
                        <a16:creationId xmlns:a16="http://schemas.microsoft.com/office/drawing/2014/main" id="{0640EFD0-BB4F-D340-B300-37544A2D1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28949"/>
                    <a:ext cx="8048" cy="1703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8" name="Freeform 509">
                    <a:extLst>
                      <a:ext uri="{FF2B5EF4-FFF2-40B4-BE49-F238E27FC236}">
                        <a16:creationId xmlns:a16="http://schemas.microsoft.com/office/drawing/2014/main" id="{7E83850C-50A4-494C-9A4B-CAD0867462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45981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89" name="Freeform 510">
                    <a:extLst>
                      <a:ext uri="{FF2B5EF4-FFF2-40B4-BE49-F238E27FC236}">
                        <a16:creationId xmlns:a16="http://schemas.microsoft.com/office/drawing/2014/main" id="{CB607B0C-4FF8-B940-BFA6-44EBFC2F8F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406" y="7070893"/>
                    <a:ext cx="8048" cy="17034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0" name="Freeform 511">
                    <a:extLst>
                      <a:ext uri="{FF2B5EF4-FFF2-40B4-BE49-F238E27FC236}">
                        <a16:creationId xmlns:a16="http://schemas.microsoft.com/office/drawing/2014/main" id="{646772B0-B3D6-C64D-8434-7B0A4E67B6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1448" y="6696156"/>
                    <a:ext cx="16097" cy="34068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1" name="Rectangle 613">
                    <a:extLst>
                      <a:ext uri="{FF2B5EF4-FFF2-40B4-BE49-F238E27FC236}">
                        <a16:creationId xmlns:a16="http://schemas.microsoft.com/office/drawing/2014/main" id="{5D8D031E-010C-2D46-A44C-3C15C76BE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03599" y="6170950"/>
                    <a:ext cx="2684" cy="2841"/>
                  </a:xfrm>
                  <a:prstGeom prst="rect">
                    <a:avLst/>
                  </a:pr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2" name="Freeform 645">
                    <a:extLst>
                      <a:ext uri="{FF2B5EF4-FFF2-40B4-BE49-F238E27FC236}">
                        <a16:creationId xmlns:a16="http://schemas.microsoft.com/office/drawing/2014/main" id="{21AD9C71-BF91-6846-9626-8C714A72DE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4" y="7255426"/>
                    <a:ext cx="244133" cy="141949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3" name="Freeform 646">
                    <a:extLst>
                      <a:ext uri="{FF2B5EF4-FFF2-40B4-BE49-F238E27FC236}">
                        <a16:creationId xmlns:a16="http://schemas.microsoft.com/office/drawing/2014/main" id="{966CF02E-C97D-9646-B715-1A6659CC93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3371" y="7371822"/>
                    <a:ext cx="292418" cy="13343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4" name="Freeform 647">
                    <a:extLst>
                      <a:ext uri="{FF2B5EF4-FFF2-40B4-BE49-F238E27FC236}">
                        <a16:creationId xmlns:a16="http://schemas.microsoft.com/office/drawing/2014/main" id="{1D30A376-40F4-324C-8F75-09D9F2FC4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1425" y="7471185"/>
                    <a:ext cx="448020" cy="459908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5" name="Freeform 648">
                    <a:extLst>
                      <a:ext uri="{FF2B5EF4-FFF2-40B4-BE49-F238E27FC236}">
                        <a16:creationId xmlns:a16="http://schemas.microsoft.com/office/drawing/2014/main" id="{23522B03-D74B-C347-AB2C-6DF8B893D4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1652" y="7496736"/>
                    <a:ext cx="211937" cy="21008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6" name="Freeform 649">
                    <a:extLst>
                      <a:ext uri="{FF2B5EF4-FFF2-40B4-BE49-F238E27FC236}">
                        <a16:creationId xmlns:a16="http://schemas.microsoft.com/office/drawing/2014/main" id="{3EF6B905-3E6B-B545-9A13-0990B502F2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7308" y="7255426"/>
                    <a:ext cx="520455" cy="474104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7" name="Freeform 650">
                    <a:extLst>
                      <a:ext uri="{FF2B5EF4-FFF2-40B4-BE49-F238E27FC236}">
                        <a16:creationId xmlns:a16="http://schemas.microsoft.com/office/drawing/2014/main" id="{84DD7768-8A31-9349-8BDD-73FFBEDE5B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9231" y="7439959"/>
                    <a:ext cx="174378" cy="124913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8" name="Freeform 651">
                    <a:extLst>
                      <a:ext uri="{FF2B5EF4-FFF2-40B4-BE49-F238E27FC236}">
                        <a16:creationId xmlns:a16="http://schemas.microsoft.com/office/drawing/2014/main" id="{579F3834-B543-A54C-829D-6AB85BA22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1681" y="7238392"/>
                    <a:ext cx="163648" cy="107879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99" name="Freeform 652">
                    <a:extLst>
                      <a:ext uri="{FF2B5EF4-FFF2-40B4-BE49-F238E27FC236}">
                        <a16:creationId xmlns:a16="http://schemas.microsoft.com/office/drawing/2014/main" id="{612CEA42-0653-B04A-95C2-510A7C2979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5819" y="7315044"/>
                    <a:ext cx="29511" cy="31230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0" name="Freeform 653">
                    <a:extLst>
                      <a:ext uri="{FF2B5EF4-FFF2-40B4-BE49-F238E27FC236}">
                        <a16:creationId xmlns:a16="http://schemas.microsoft.com/office/drawing/2014/main" id="{AF2E1D64-D9EA-C54A-92B0-2B3875A0F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241" y="7121996"/>
                    <a:ext cx="158286" cy="150467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1" name="Freeform 654">
                    <a:extLst>
                      <a:ext uri="{FF2B5EF4-FFF2-40B4-BE49-F238E27FC236}">
                        <a16:creationId xmlns:a16="http://schemas.microsoft.com/office/drawing/2014/main" id="{1A42AF3C-E080-E64C-B233-F7CD5BB39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6872168"/>
                    <a:ext cx="118041" cy="184531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2" name="Freeform 655">
                    <a:extLst>
                      <a:ext uri="{FF2B5EF4-FFF2-40B4-BE49-F238E27FC236}">
                        <a16:creationId xmlns:a16="http://schemas.microsoft.com/office/drawing/2014/main" id="{86D7D9FC-B71C-BD4C-A674-9A74A4430B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868" y="7039669"/>
                    <a:ext cx="351441" cy="431519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3" name="Freeform 656">
                    <a:extLst>
                      <a:ext uri="{FF2B5EF4-FFF2-40B4-BE49-F238E27FC236}">
                        <a16:creationId xmlns:a16="http://schemas.microsoft.com/office/drawing/2014/main" id="{74C72CDF-0D15-3F41-B305-0002B54A0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173097"/>
                    <a:ext cx="700200" cy="440037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4" name="Freeform 657">
                    <a:extLst>
                      <a:ext uri="{FF2B5EF4-FFF2-40B4-BE49-F238E27FC236}">
                        <a16:creationId xmlns:a16="http://schemas.microsoft.com/office/drawing/2014/main" id="{29DAE1E2-82B8-A542-BC9F-618D0A91A6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3599" y="7337754"/>
                    <a:ext cx="236083" cy="102201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5" name="Freeform 658">
                    <a:extLst>
                      <a:ext uri="{FF2B5EF4-FFF2-40B4-BE49-F238E27FC236}">
                        <a16:creationId xmlns:a16="http://schemas.microsoft.com/office/drawing/2014/main" id="{2968D186-E42B-1C40-88E9-82803CE531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963014"/>
                    <a:ext cx="370220" cy="292414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6" name="Freeform 659">
                    <a:extLst>
                      <a:ext uri="{FF2B5EF4-FFF2-40B4-BE49-F238E27FC236}">
                        <a16:creationId xmlns:a16="http://schemas.microsoft.com/office/drawing/2014/main" id="{DE7633CB-4FCE-A54A-A7CF-014FA2086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945981"/>
                    <a:ext cx="228033" cy="15898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7" name="Freeform 660">
                    <a:extLst>
                      <a:ext uri="{FF2B5EF4-FFF2-40B4-BE49-F238E27FC236}">
                        <a16:creationId xmlns:a16="http://schemas.microsoft.com/office/drawing/2014/main" id="{9648B9C1-0FE4-994F-B631-2D09C790D6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846618"/>
                    <a:ext cx="281691" cy="150467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8" name="Freeform 661">
                    <a:extLst>
                      <a:ext uri="{FF2B5EF4-FFF2-40B4-BE49-F238E27FC236}">
                        <a16:creationId xmlns:a16="http://schemas.microsoft.com/office/drawing/2014/main" id="{D536E4BC-EF9E-B043-A62C-87F424DC5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755773"/>
                    <a:ext cx="187795" cy="124913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09" name="Freeform 662">
                    <a:extLst>
                      <a:ext uri="{FF2B5EF4-FFF2-40B4-BE49-F238E27FC236}">
                        <a16:creationId xmlns:a16="http://schemas.microsoft.com/office/drawing/2014/main" id="{9CC1ACA7-5228-3944-B5CC-79E53B2884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1" y="7014117"/>
                    <a:ext cx="126090" cy="65297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0" name="Freeform 663">
                    <a:extLst>
                      <a:ext uri="{FF2B5EF4-FFF2-40B4-BE49-F238E27FC236}">
                        <a16:creationId xmlns:a16="http://schemas.microsoft.com/office/drawing/2014/main" id="{478C8D48-CFFE-374F-B953-57014A4E40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25797" y="7031148"/>
                    <a:ext cx="375585" cy="34919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1" name="Freeform 664">
                    <a:extLst>
                      <a:ext uri="{FF2B5EF4-FFF2-40B4-BE49-F238E27FC236}">
                        <a16:creationId xmlns:a16="http://schemas.microsoft.com/office/drawing/2014/main" id="{B0F3FAA5-87F4-F349-943F-2703514477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397374"/>
                    <a:ext cx="362173" cy="249828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2" name="Freeform 665">
                    <a:extLst>
                      <a:ext uri="{FF2B5EF4-FFF2-40B4-BE49-F238E27FC236}">
                        <a16:creationId xmlns:a16="http://schemas.microsoft.com/office/drawing/2014/main" id="{4E1F4722-BAE6-244E-A2ED-FE4CD9F673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06010" y="7388857"/>
                    <a:ext cx="131454" cy="167501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3" name="Freeform 666">
                    <a:extLst>
                      <a:ext uri="{FF2B5EF4-FFF2-40B4-BE49-F238E27FC236}">
                        <a16:creationId xmlns:a16="http://schemas.microsoft.com/office/drawing/2014/main" id="{CB7E469F-9B51-604D-9739-E336F6556F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9667" y="7479702"/>
                    <a:ext cx="77799" cy="85168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4" name="Freeform 667">
                    <a:extLst>
                      <a:ext uri="{FF2B5EF4-FFF2-40B4-BE49-F238E27FC236}">
                        <a16:creationId xmlns:a16="http://schemas.microsoft.com/office/drawing/2014/main" id="{472500A4-C662-6144-BFD0-E04CCC8075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613132"/>
                    <a:ext cx="252180" cy="15898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5" name="Freeform 668">
                    <a:extLst>
                      <a:ext uri="{FF2B5EF4-FFF2-40B4-BE49-F238E27FC236}">
                        <a16:creationId xmlns:a16="http://schemas.microsoft.com/office/drawing/2014/main" id="{4D5FAC67-9063-C24C-A462-6BDAFC687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9452" y="7573388"/>
                    <a:ext cx="142187" cy="124913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6" name="Freeform 669">
                    <a:extLst>
                      <a:ext uri="{FF2B5EF4-FFF2-40B4-BE49-F238E27FC236}">
                        <a16:creationId xmlns:a16="http://schemas.microsoft.com/office/drawing/2014/main" id="{D3724C54-77B7-1140-95F8-857D7078A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1396" y="7513769"/>
                    <a:ext cx="174378" cy="224276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7" name="Freeform 670">
                    <a:extLst>
                      <a:ext uri="{FF2B5EF4-FFF2-40B4-BE49-F238E27FC236}">
                        <a16:creationId xmlns:a16="http://schemas.microsoft.com/office/drawing/2014/main" id="{ECC8798B-03B3-254F-A39C-19AEBEA19C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7501" y="7380342"/>
                    <a:ext cx="276326" cy="15898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8" name="Freeform 672">
                    <a:extLst>
                      <a:ext uri="{FF2B5EF4-FFF2-40B4-BE49-F238E27FC236}">
                        <a16:creationId xmlns:a16="http://schemas.microsoft.com/office/drawing/2014/main" id="{731F44FD-210F-7948-B46E-3BAEAC64E2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5770" y="7723850"/>
                    <a:ext cx="118041" cy="82329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19" name="Freeform 673">
                    <a:extLst>
                      <a:ext uri="{FF2B5EF4-FFF2-40B4-BE49-F238E27FC236}">
                        <a16:creationId xmlns:a16="http://schemas.microsoft.com/office/drawing/2014/main" id="{87D2B6EA-51CA-0545-A864-0277CE52C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3591" y="7698302"/>
                    <a:ext cx="69752" cy="150467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0" name="Freeform 674">
                    <a:extLst>
                      <a:ext uri="{FF2B5EF4-FFF2-40B4-BE49-F238E27FC236}">
                        <a16:creationId xmlns:a16="http://schemas.microsoft.com/office/drawing/2014/main" id="{A5BD89B9-1CF1-EA41-A604-F3D6F501C5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715336"/>
                    <a:ext cx="101944" cy="73815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1" name="Freeform 717">
                    <a:extLst>
                      <a:ext uri="{FF2B5EF4-FFF2-40B4-BE49-F238E27FC236}">
                        <a16:creationId xmlns:a16="http://schemas.microsoft.com/office/drawing/2014/main" id="{13C8321F-0851-1B45-B81B-220C58FE8C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6" y="6114172"/>
                    <a:ext cx="493627" cy="899947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2" name="Freeform 718">
                    <a:extLst>
                      <a:ext uri="{FF2B5EF4-FFF2-40B4-BE49-F238E27FC236}">
                        <a16:creationId xmlns:a16="http://schemas.microsoft.com/office/drawing/2014/main" id="{2043B827-E41C-AC42-B69E-506A6ED47B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9930" y="6046038"/>
                    <a:ext cx="423876" cy="701220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3" name="Freeform 719">
                    <a:extLst>
                      <a:ext uri="{FF2B5EF4-FFF2-40B4-BE49-F238E27FC236}">
                        <a16:creationId xmlns:a16="http://schemas.microsoft.com/office/drawing/2014/main" id="{717216F1-490F-5242-AC8C-F6C20D1AE7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626" y="5963707"/>
                    <a:ext cx="1006034" cy="891429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4" name="Freeform 725">
                    <a:extLst>
                      <a:ext uri="{FF2B5EF4-FFF2-40B4-BE49-F238E27FC236}">
                        <a16:creationId xmlns:a16="http://schemas.microsoft.com/office/drawing/2014/main" id="{313F64AE-EC0D-E648-AB38-2F07391B17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7324" y="7031148"/>
                    <a:ext cx="187795" cy="207241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5" name="Freeform 726">
                    <a:extLst>
                      <a:ext uri="{FF2B5EF4-FFF2-40B4-BE49-F238E27FC236}">
                        <a16:creationId xmlns:a16="http://schemas.microsoft.com/office/drawing/2014/main" id="{38C088FA-EBFD-7C43-88D7-F3E67ED24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51218" y="7022635"/>
                    <a:ext cx="126090" cy="82329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326" name="Freeform 728">
                    <a:extLst>
                      <a:ext uri="{FF2B5EF4-FFF2-40B4-BE49-F238E27FC236}">
                        <a16:creationId xmlns:a16="http://schemas.microsoft.com/office/drawing/2014/main" id="{4608E71D-D815-A346-8332-001D2CD90A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5612" y="7729531"/>
                    <a:ext cx="126090" cy="25266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FB790685-109C-FD42-9835-6E9E5E03E22D}"/>
                  </a:ext>
                </a:extLst>
              </p:cNvPr>
              <p:cNvGrpSpPr/>
              <p:nvPr/>
            </p:nvGrpSpPr>
            <p:grpSpPr>
              <a:xfrm>
                <a:off x="10860069" y="6953601"/>
                <a:ext cx="3277932" cy="3635123"/>
                <a:chOff x="10793094" y="6127803"/>
                <a:chExt cx="3443151" cy="4082462"/>
              </a:xfrm>
              <a:grpFill/>
            </p:grpSpPr>
            <p:sp>
              <p:nvSpPr>
                <p:cNvPr id="222" name="Freeform 486">
                  <a:extLst>
                    <a:ext uri="{FF2B5EF4-FFF2-40B4-BE49-F238E27FC236}">
                      <a16:creationId xmlns:a16="http://schemas.microsoft.com/office/drawing/2014/main" id="{D1E34B6C-6281-484F-ADEB-508AB13F3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3C18BBB7-DCCF-B44F-B114-9CEA6B421027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224" name="Freeform 729">
                    <a:extLst>
                      <a:ext uri="{FF2B5EF4-FFF2-40B4-BE49-F238E27FC236}">
                        <a16:creationId xmlns:a16="http://schemas.microsoft.com/office/drawing/2014/main" id="{DF9A71DD-AECB-C443-98A4-02977F120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25" name="Freeform 730">
                    <a:extLst>
                      <a:ext uri="{FF2B5EF4-FFF2-40B4-BE49-F238E27FC236}">
                        <a16:creationId xmlns:a16="http://schemas.microsoft.com/office/drawing/2014/main" id="{E746C033-E3EE-134F-83B8-69EA9DE7E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26" name="Freeform 731">
                    <a:extLst>
                      <a:ext uri="{FF2B5EF4-FFF2-40B4-BE49-F238E27FC236}">
                        <a16:creationId xmlns:a16="http://schemas.microsoft.com/office/drawing/2014/main" id="{E07473E4-2FCD-5845-BAFC-43ED8BF5B1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27" name="Freeform 732">
                    <a:extLst>
                      <a:ext uri="{FF2B5EF4-FFF2-40B4-BE49-F238E27FC236}">
                        <a16:creationId xmlns:a16="http://schemas.microsoft.com/office/drawing/2014/main" id="{AA17F98E-49AA-634C-A62C-653DF675FB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28" name="Freeform 733">
                    <a:extLst>
                      <a:ext uri="{FF2B5EF4-FFF2-40B4-BE49-F238E27FC236}">
                        <a16:creationId xmlns:a16="http://schemas.microsoft.com/office/drawing/2014/main" id="{C0099C7E-2333-E646-B23D-870FD454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29" name="Freeform 734">
                    <a:extLst>
                      <a:ext uri="{FF2B5EF4-FFF2-40B4-BE49-F238E27FC236}">
                        <a16:creationId xmlns:a16="http://schemas.microsoft.com/office/drawing/2014/main" id="{864D6F77-7FDE-1148-942E-1D9B8EA65C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0" name="Freeform 735">
                    <a:extLst>
                      <a:ext uri="{FF2B5EF4-FFF2-40B4-BE49-F238E27FC236}">
                        <a16:creationId xmlns:a16="http://schemas.microsoft.com/office/drawing/2014/main" id="{65B315B7-86A0-3E41-A6B1-3BE593F46F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1" name="Freeform 736">
                    <a:extLst>
                      <a:ext uri="{FF2B5EF4-FFF2-40B4-BE49-F238E27FC236}">
                        <a16:creationId xmlns:a16="http://schemas.microsoft.com/office/drawing/2014/main" id="{2DF1EC00-D059-1F4F-B61D-167A30D208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2" name="Freeform 737">
                    <a:extLst>
                      <a:ext uri="{FF2B5EF4-FFF2-40B4-BE49-F238E27FC236}">
                        <a16:creationId xmlns:a16="http://schemas.microsoft.com/office/drawing/2014/main" id="{29D3FC1F-281A-5E40-BAA4-CC743E199E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3" name="Freeform 738">
                    <a:extLst>
                      <a:ext uri="{FF2B5EF4-FFF2-40B4-BE49-F238E27FC236}">
                        <a16:creationId xmlns:a16="http://schemas.microsoft.com/office/drawing/2014/main" id="{02D80CF4-3FA7-284C-9B2F-4E19E77885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4" name="Freeform 739">
                    <a:extLst>
                      <a:ext uri="{FF2B5EF4-FFF2-40B4-BE49-F238E27FC236}">
                        <a16:creationId xmlns:a16="http://schemas.microsoft.com/office/drawing/2014/main" id="{337CB02B-2F2B-9342-85C3-0ED4ED595C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5" name="Freeform 740">
                    <a:extLst>
                      <a:ext uri="{FF2B5EF4-FFF2-40B4-BE49-F238E27FC236}">
                        <a16:creationId xmlns:a16="http://schemas.microsoft.com/office/drawing/2014/main" id="{49530E61-814A-4349-BF90-95B58B7332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6" name="Freeform 741">
                    <a:extLst>
                      <a:ext uri="{FF2B5EF4-FFF2-40B4-BE49-F238E27FC236}">
                        <a16:creationId xmlns:a16="http://schemas.microsoft.com/office/drawing/2014/main" id="{A013FC62-0FEC-E040-98B3-09E9DDCAFC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7" name="Freeform 742">
                    <a:extLst>
                      <a:ext uri="{FF2B5EF4-FFF2-40B4-BE49-F238E27FC236}">
                        <a16:creationId xmlns:a16="http://schemas.microsoft.com/office/drawing/2014/main" id="{99BAC53C-B864-424E-A2EC-CA7F3AD10C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8" name="Freeform 743">
                    <a:extLst>
                      <a:ext uri="{FF2B5EF4-FFF2-40B4-BE49-F238E27FC236}">
                        <a16:creationId xmlns:a16="http://schemas.microsoft.com/office/drawing/2014/main" id="{0C0B647F-F877-494B-BAD4-F5DCF0FC83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39" name="Freeform 744">
                    <a:extLst>
                      <a:ext uri="{FF2B5EF4-FFF2-40B4-BE49-F238E27FC236}">
                        <a16:creationId xmlns:a16="http://schemas.microsoft.com/office/drawing/2014/main" id="{C0EC0BAE-2276-DC44-BD4A-A29A46E7D2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0" name="Freeform 745">
                    <a:extLst>
                      <a:ext uri="{FF2B5EF4-FFF2-40B4-BE49-F238E27FC236}">
                        <a16:creationId xmlns:a16="http://schemas.microsoft.com/office/drawing/2014/main" id="{20C57C12-37C3-A940-A27E-927435F21C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1" name="Freeform 746">
                    <a:extLst>
                      <a:ext uri="{FF2B5EF4-FFF2-40B4-BE49-F238E27FC236}">
                        <a16:creationId xmlns:a16="http://schemas.microsoft.com/office/drawing/2014/main" id="{252D728C-2B0E-044F-B065-8178D272E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2" name="Freeform 747">
                    <a:extLst>
                      <a:ext uri="{FF2B5EF4-FFF2-40B4-BE49-F238E27FC236}">
                        <a16:creationId xmlns:a16="http://schemas.microsoft.com/office/drawing/2014/main" id="{60326FFE-1FD3-5E44-A5F2-C83204003B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3" name="Freeform 748">
                    <a:extLst>
                      <a:ext uri="{FF2B5EF4-FFF2-40B4-BE49-F238E27FC236}">
                        <a16:creationId xmlns:a16="http://schemas.microsoft.com/office/drawing/2014/main" id="{210DE617-DF1D-4D4E-A612-0117C9B3B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4" name="Freeform 749">
                    <a:extLst>
                      <a:ext uri="{FF2B5EF4-FFF2-40B4-BE49-F238E27FC236}">
                        <a16:creationId xmlns:a16="http://schemas.microsoft.com/office/drawing/2014/main" id="{9EDAA86A-8907-7F43-BA36-B1766F4DD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5" name="Freeform 750">
                    <a:extLst>
                      <a:ext uri="{FF2B5EF4-FFF2-40B4-BE49-F238E27FC236}">
                        <a16:creationId xmlns:a16="http://schemas.microsoft.com/office/drawing/2014/main" id="{5B70FD74-53CA-FE47-9AF8-ED1F2163E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6" name="Freeform 751">
                    <a:extLst>
                      <a:ext uri="{FF2B5EF4-FFF2-40B4-BE49-F238E27FC236}">
                        <a16:creationId xmlns:a16="http://schemas.microsoft.com/office/drawing/2014/main" id="{0A13519B-C82D-4D4F-9CC4-073441B441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7" name="Freeform 752">
                    <a:extLst>
                      <a:ext uri="{FF2B5EF4-FFF2-40B4-BE49-F238E27FC236}">
                        <a16:creationId xmlns:a16="http://schemas.microsoft.com/office/drawing/2014/main" id="{F118910F-13AE-1340-ABED-803C5FBEC6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8" name="Freeform 753">
                    <a:extLst>
                      <a:ext uri="{FF2B5EF4-FFF2-40B4-BE49-F238E27FC236}">
                        <a16:creationId xmlns:a16="http://schemas.microsoft.com/office/drawing/2014/main" id="{92782C75-E2A9-9947-8B82-AB8F912AF4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49" name="Freeform 754">
                    <a:extLst>
                      <a:ext uri="{FF2B5EF4-FFF2-40B4-BE49-F238E27FC236}">
                        <a16:creationId xmlns:a16="http://schemas.microsoft.com/office/drawing/2014/main" id="{BBF6808F-DC4B-084B-B0C2-31FDEF6C41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0" name="Freeform 755">
                    <a:extLst>
                      <a:ext uri="{FF2B5EF4-FFF2-40B4-BE49-F238E27FC236}">
                        <a16:creationId xmlns:a16="http://schemas.microsoft.com/office/drawing/2014/main" id="{FD282659-10A2-8C42-AD0E-25C379CBF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1" name="Freeform 756">
                    <a:extLst>
                      <a:ext uri="{FF2B5EF4-FFF2-40B4-BE49-F238E27FC236}">
                        <a16:creationId xmlns:a16="http://schemas.microsoft.com/office/drawing/2014/main" id="{C6E0A5A2-EECB-354F-8B4D-78D7DD913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2" name="Freeform 757">
                    <a:extLst>
                      <a:ext uri="{FF2B5EF4-FFF2-40B4-BE49-F238E27FC236}">
                        <a16:creationId xmlns:a16="http://schemas.microsoft.com/office/drawing/2014/main" id="{A54EDF90-8CC0-9246-A4F1-E671DD0072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3" name="Freeform 758">
                    <a:extLst>
                      <a:ext uri="{FF2B5EF4-FFF2-40B4-BE49-F238E27FC236}">
                        <a16:creationId xmlns:a16="http://schemas.microsoft.com/office/drawing/2014/main" id="{FEF65940-C988-D34A-9A49-5F90DF8411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4" name="Freeform 759">
                    <a:extLst>
                      <a:ext uri="{FF2B5EF4-FFF2-40B4-BE49-F238E27FC236}">
                        <a16:creationId xmlns:a16="http://schemas.microsoft.com/office/drawing/2014/main" id="{E39DAE6D-4C4F-6F4B-A27D-C8052A2B1F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5" name="Freeform 760">
                    <a:extLst>
                      <a:ext uri="{FF2B5EF4-FFF2-40B4-BE49-F238E27FC236}">
                        <a16:creationId xmlns:a16="http://schemas.microsoft.com/office/drawing/2014/main" id="{9494D09F-69A1-244D-818B-0258EF1D2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6" name="Freeform 761">
                    <a:extLst>
                      <a:ext uri="{FF2B5EF4-FFF2-40B4-BE49-F238E27FC236}">
                        <a16:creationId xmlns:a16="http://schemas.microsoft.com/office/drawing/2014/main" id="{7AAABC83-AFEC-5444-9E77-AD345169CF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7" name="Freeform 762">
                    <a:extLst>
                      <a:ext uri="{FF2B5EF4-FFF2-40B4-BE49-F238E27FC236}">
                        <a16:creationId xmlns:a16="http://schemas.microsoft.com/office/drawing/2014/main" id="{8A485A64-29C7-FE43-9EEC-C0CBB5B53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8" name="Freeform 763">
                    <a:extLst>
                      <a:ext uri="{FF2B5EF4-FFF2-40B4-BE49-F238E27FC236}">
                        <a16:creationId xmlns:a16="http://schemas.microsoft.com/office/drawing/2014/main" id="{9B062602-BBE9-9849-A75F-BE897E264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59" name="Freeform 764">
                    <a:extLst>
                      <a:ext uri="{FF2B5EF4-FFF2-40B4-BE49-F238E27FC236}">
                        <a16:creationId xmlns:a16="http://schemas.microsoft.com/office/drawing/2014/main" id="{D50F5796-2CB0-8245-890E-D5648BBD8C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0" name="Freeform 765">
                    <a:extLst>
                      <a:ext uri="{FF2B5EF4-FFF2-40B4-BE49-F238E27FC236}">
                        <a16:creationId xmlns:a16="http://schemas.microsoft.com/office/drawing/2014/main" id="{9CE38819-7E89-2142-B372-6584145AE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1" name="Freeform 766">
                    <a:extLst>
                      <a:ext uri="{FF2B5EF4-FFF2-40B4-BE49-F238E27FC236}">
                        <a16:creationId xmlns:a16="http://schemas.microsoft.com/office/drawing/2014/main" id="{00746ED0-FC13-4842-9C4D-44EB9898D6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2" name="Freeform 767">
                    <a:extLst>
                      <a:ext uri="{FF2B5EF4-FFF2-40B4-BE49-F238E27FC236}">
                        <a16:creationId xmlns:a16="http://schemas.microsoft.com/office/drawing/2014/main" id="{81D97B8F-4B64-CA45-B10E-14677CB8FC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3" name="Freeform 768">
                    <a:extLst>
                      <a:ext uri="{FF2B5EF4-FFF2-40B4-BE49-F238E27FC236}">
                        <a16:creationId xmlns:a16="http://schemas.microsoft.com/office/drawing/2014/main" id="{1AFD43E5-8DC6-2F4C-ABC5-A68E42E379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4" name="Freeform 769">
                    <a:extLst>
                      <a:ext uri="{FF2B5EF4-FFF2-40B4-BE49-F238E27FC236}">
                        <a16:creationId xmlns:a16="http://schemas.microsoft.com/office/drawing/2014/main" id="{DCBA23F6-7681-694D-A768-7CE0B261DC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5" name="Freeform 770">
                    <a:extLst>
                      <a:ext uri="{FF2B5EF4-FFF2-40B4-BE49-F238E27FC236}">
                        <a16:creationId xmlns:a16="http://schemas.microsoft.com/office/drawing/2014/main" id="{85813E12-F0B8-7648-952C-DF30F501A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6" name="Freeform 771">
                    <a:extLst>
                      <a:ext uri="{FF2B5EF4-FFF2-40B4-BE49-F238E27FC236}">
                        <a16:creationId xmlns:a16="http://schemas.microsoft.com/office/drawing/2014/main" id="{5BDBA0D2-C0D8-924B-B7F0-034A9A8281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7" name="Freeform 772">
                    <a:extLst>
                      <a:ext uri="{FF2B5EF4-FFF2-40B4-BE49-F238E27FC236}">
                        <a16:creationId xmlns:a16="http://schemas.microsoft.com/office/drawing/2014/main" id="{3000283B-0259-D949-B153-F5B792B9DA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8" name="Freeform 773">
                    <a:extLst>
                      <a:ext uri="{FF2B5EF4-FFF2-40B4-BE49-F238E27FC236}">
                        <a16:creationId xmlns:a16="http://schemas.microsoft.com/office/drawing/2014/main" id="{A907CE7D-6342-254C-9593-70B1E9CCA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69" name="Freeform 774">
                    <a:extLst>
                      <a:ext uri="{FF2B5EF4-FFF2-40B4-BE49-F238E27FC236}">
                        <a16:creationId xmlns:a16="http://schemas.microsoft.com/office/drawing/2014/main" id="{349893E0-2068-FD4D-9D96-653B5797A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270" name="Freeform 775">
                    <a:extLst>
                      <a:ext uri="{FF2B5EF4-FFF2-40B4-BE49-F238E27FC236}">
                        <a16:creationId xmlns:a16="http://schemas.microsoft.com/office/drawing/2014/main" id="{66B4200C-8564-1045-A2CD-AA623ADC2E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15430EF-241D-A649-A9A1-26653B7A43F7}"/>
                </a:ext>
              </a:extLst>
            </p:cNvPr>
            <p:cNvGrpSpPr/>
            <p:nvPr/>
          </p:nvGrpSpPr>
          <p:grpSpPr>
            <a:xfrm>
              <a:off x="3507951" y="3354600"/>
              <a:ext cx="7607584" cy="8498373"/>
              <a:chOff x="3507951" y="3354600"/>
              <a:chExt cx="7607584" cy="8498373"/>
            </a:xfrm>
            <a:grpFill/>
          </p:grpSpPr>
          <p:sp>
            <p:nvSpPr>
              <p:cNvPr id="50" name="Freeform 776">
                <a:extLst>
                  <a:ext uri="{FF2B5EF4-FFF2-40B4-BE49-F238E27FC236}">
                    <a16:creationId xmlns:a16="http://schemas.microsoft.com/office/drawing/2014/main" id="{1D31BDB9-18D4-194E-A07E-670D2C29C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155" y="3354600"/>
                <a:ext cx="2969380" cy="219027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" name="Freeform 781">
                <a:extLst>
                  <a:ext uri="{FF2B5EF4-FFF2-40B4-BE49-F238E27FC236}">
                    <a16:creationId xmlns:a16="http://schemas.microsoft.com/office/drawing/2014/main" id="{AEEB1533-1BF7-A74C-AD36-4E580793D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037" y="3394006"/>
                <a:ext cx="89580" cy="39406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" name="Freeform 405">
                <a:extLst>
                  <a:ext uri="{FF2B5EF4-FFF2-40B4-BE49-F238E27FC236}">
                    <a16:creationId xmlns:a16="http://schemas.microsoft.com/office/drawing/2014/main" id="{252846C5-6E78-504D-8DCF-F20AD8B5A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5" y="5022753"/>
                <a:ext cx="524204" cy="252852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" name="Freeform 526">
                <a:extLst>
                  <a:ext uri="{FF2B5EF4-FFF2-40B4-BE49-F238E27FC236}">
                    <a16:creationId xmlns:a16="http://schemas.microsoft.com/office/drawing/2014/main" id="{60BCA2AA-8F75-8E4F-9CA0-BBE0AE924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1528" y="7935448"/>
                <a:ext cx="96213" cy="39406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6" name="Freeform 527">
                <a:extLst>
                  <a:ext uri="{FF2B5EF4-FFF2-40B4-BE49-F238E27FC236}">
                    <a16:creationId xmlns:a16="http://schemas.microsoft.com/office/drawing/2014/main" id="{53F595B4-96AB-6E49-874A-C13D4408C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925595"/>
                <a:ext cx="109486" cy="49258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7" name="Freeform 528">
                <a:extLst>
                  <a:ext uri="{FF2B5EF4-FFF2-40B4-BE49-F238E27FC236}">
                    <a16:creationId xmlns:a16="http://schemas.microsoft.com/office/drawing/2014/main" id="{18E1CB45-1A60-5E48-A0D7-AAF0005E4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7705585"/>
                <a:ext cx="504298" cy="174041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8" name="Freeform 529">
                <a:extLst>
                  <a:ext uri="{FF2B5EF4-FFF2-40B4-BE49-F238E27FC236}">
                    <a16:creationId xmlns:a16="http://schemas.microsoft.com/office/drawing/2014/main" id="{EFC71391-0BC6-9D40-BFEE-F2C457297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600504"/>
                <a:ext cx="39813" cy="36123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9" name="Freeform 530">
                <a:extLst>
                  <a:ext uri="{FF2B5EF4-FFF2-40B4-BE49-F238E27FC236}">
                    <a16:creationId xmlns:a16="http://schemas.microsoft.com/office/drawing/2014/main" id="{EE49CA1B-0305-DA46-A0B7-E8050564D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614" y="7800814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0" name="Freeform 531">
                <a:extLst>
                  <a:ext uri="{FF2B5EF4-FFF2-40B4-BE49-F238E27FC236}">
                    <a16:creationId xmlns:a16="http://schemas.microsoft.com/office/drawing/2014/main" id="{1340CFDB-4DD4-154F-9B77-E73942F49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535" y="6382229"/>
                <a:ext cx="56400" cy="98512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2" name="Freeform 532">
                <a:extLst>
                  <a:ext uri="{FF2B5EF4-FFF2-40B4-BE49-F238E27FC236}">
                    <a16:creationId xmlns:a16="http://schemas.microsoft.com/office/drawing/2014/main" id="{6D255ED0-8E64-DB4B-B0B5-1EA8E2839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0078" y="6431486"/>
                <a:ext cx="69672" cy="39406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3" name="Freeform 533">
                <a:extLst>
                  <a:ext uri="{FF2B5EF4-FFF2-40B4-BE49-F238E27FC236}">
                    <a16:creationId xmlns:a16="http://schemas.microsoft.com/office/drawing/2014/main" id="{9D6D4E7E-87F9-1742-9C99-5A4B6AAF7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47" y="6392079"/>
                <a:ext cx="145980" cy="68959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4" name="Freeform 534">
                <a:extLst>
                  <a:ext uri="{FF2B5EF4-FFF2-40B4-BE49-F238E27FC236}">
                    <a16:creationId xmlns:a16="http://schemas.microsoft.com/office/drawing/2014/main" id="{1BF2C5BB-4F98-EA4D-870D-44FE39C8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510" y="6201620"/>
                <a:ext cx="152614" cy="75528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5" name="Freeform 535">
                <a:extLst>
                  <a:ext uri="{FF2B5EF4-FFF2-40B4-BE49-F238E27FC236}">
                    <a16:creationId xmlns:a16="http://schemas.microsoft.com/office/drawing/2014/main" id="{E1228D82-B92C-244D-A011-D1CE29AED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9705" y="6103108"/>
                <a:ext cx="311869" cy="298822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6" name="Freeform 536">
                <a:extLst>
                  <a:ext uri="{FF2B5EF4-FFF2-40B4-BE49-F238E27FC236}">
                    <a16:creationId xmlns:a16="http://schemas.microsoft.com/office/drawing/2014/main" id="{205D47C2-998F-7E4E-AEAB-A6F0AD7BB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54" y="6316552"/>
                <a:ext cx="79625" cy="95228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7" name="Freeform 537">
                <a:extLst>
                  <a:ext uri="{FF2B5EF4-FFF2-40B4-BE49-F238E27FC236}">
                    <a16:creationId xmlns:a16="http://schemas.microsoft.com/office/drawing/2014/main" id="{5D3BA45F-E9FD-3643-B0AE-B7FEBD433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746" y="5390531"/>
                <a:ext cx="29859" cy="5582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8" name="Freeform 538">
                <a:extLst>
                  <a:ext uri="{FF2B5EF4-FFF2-40B4-BE49-F238E27FC236}">
                    <a16:creationId xmlns:a16="http://schemas.microsoft.com/office/drawing/2014/main" id="{3FB4663F-F3B2-CB46-8E04-B0A3AAA01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766" y="5485763"/>
                <a:ext cx="29859" cy="29553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69" name="Freeform 539">
                <a:extLst>
                  <a:ext uri="{FF2B5EF4-FFF2-40B4-BE49-F238E27FC236}">
                    <a16:creationId xmlns:a16="http://schemas.microsoft.com/office/drawing/2014/main" id="{46C36BCB-08EF-B949-A52B-A0336041E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579" y="5998029"/>
                <a:ext cx="66355" cy="39406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0" name="Freeform 540">
                <a:extLst>
                  <a:ext uri="{FF2B5EF4-FFF2-40B4-BE49-F238E27FC236}">
                    <a16:creationId xmlns:a16="http://schemas.microsoft.com/office/drawing/2014/main" id="{A8C3F2CA-B66C-514B-839D-B757B797D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744" y="5764882"/>
                <a:ext cx="59717" cy="59105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1" name="Freeform 541">
                <a:extLst>
                  <a:ext uri="{FF2B5EF4-FFF2-40B4-BE49-F238E27FC236}">
                    <a16:creationId xmlns:a16="http://schemas.microsoft.com/office/drawing/2014/main" id="{84672D01-0C5F-954B-AAC7-E64E07068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886" y="5351125"/>
                <a:ext cx="59717" cy="6895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2" name="Freeform 542">
                <a:extLst>
                  <a:ext uri="{FF2B5EF4-FFF2-40B4-BE49-F238E27FC236}">
                    <a16:creationId xmlns:a16="http://schemas.microsoft.com/office/drawing/2014/main" id="{C1828249-B597-E046-827F-56329987D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1999" y="5311721"/>
                <a:ext cx="116121" cy="59105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3" name="Freeform 543">
                <a:extLst>
                  <a:ext uri="{FF2B5EF4-FFF2-40B4-BE49-F238E27FC236}">
                    <a16:creationId xmlns:a16="http://schemas.microsoft.com/office/drawing/2014/main" id="{21034C34-0ACB-EA4A-88F8-1523D4A3A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511" y="5275599"/>
                <a:ext cx="66355" cy="26269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4" name="Freeform 544">
                <a:extLst>
                  <a:ext uri="{FF2B5EF4-FFF2-40B4-BE49-F238E27FC236}">
                    <a16:creationId xmlns:a16="http://schemas.microsoft.com/office/drawing/2014/main" id="{3776F3BC-5EF4-B444-8090-985C68533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110" y="5081858"/>
                <a:ext cx="331775" cy="229865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5" name="Freeform 545">
                <a:extLst>
                  <a:ext uri="{FF2B5EF4-FFF2-40B4-BE49-F238E27FC236}">
                    <a16:creationId xmlns:a16="http://schemas.microsoft.com/office/drawing/2014/main" id="{3C88DB85-43F6-9646-8202-A037349F5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5062153"/>
                <a:ext cx="66355" cy="49258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6" name="Freeform 546">
                <a:extLst>
                  <a:ext uri="{FF2B5EF4-FFF2-40B4-BE49-F238E27FC236}">
                    <a16:creationId xmlns:a16="http://schemas.microsoft.com/office/drawing/2014/main" id="{193CFD31-DC3F-4843-8744-9F2E6DED3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97" y="5072006"/>
                <a:ext cx="36496" cy="49258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7" name="Freeform 547">
                <a:extLst>
                  <a:ext uri="{FF2B5EF4-FFF2-40B4-BE49-F238E27FC236}">
                    <a16:creationId xmlns:a16="http://schemas.microsoft.com/office/drawing/2014/main" id="{ED8EA1B5-7335-9440-A923-B50324FAF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7" y="4888118"/>
                <a:ext cx="29859" cy="59105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8" name="Freeform 548">
                <a:extLst>
                  <a:ext uri="{FF2B5EF4-FFF2-40B4-BE49-F238E27FC236}">
                    <a16:creationId xmlns:a16="http://schemas.microsoft.com/office/drawing/2014/main" id="{7CB8E2BF-0B46-8844-92CF-EFE0B767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4385703"/>
                <a:ext cx="1400088" cy="1014680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79" name="Freeform 549">
                <a:extLst>
                  <a:ext uri="{FF2B5EF4-FFF2-40B4-BE49-F238E27FC236}">
                    <a16:creationId xmlns:a16="http://schemas.microsoft.com/office/drawing/2014/main" id="{DDA5F4C6-87B3-6C4E-9964-920055F56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80" y="5331427"/>
                <a:ext cx="59717" cy="19703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80" name="Freeform 550">
                <a:extLst>
                  <a:ext uri="{FF2B5EF4-FFF2-40B4-BE49-F238E27FC236}">
                    <a16:creationId xmlns:a16="http://schemas.microsoft.com/office/drawing/2014/main" id="{CCAA5CFF-09DA-FC4A-BEB1-9362129FC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942" y="4907821"/>
                <a:ext cx="79625" cy="19703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81" name="Freeform 551">
                <a:extLst>
                  <a:ext uri="{FF2B5EF4-FFF2-40B4-BE49-F238E27FC236}">
                    <a16:creationId xmlns:a16="http://schemas.microsoft.com/office/drawing/2014/main" id="{10BE1772-E73E-2B4E-91D7-6C9C8DE08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3821" y="4888118"/>
                <a:ext cx="116121" cy="95228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82" name="Freeform 552">
                <a:extLst>
                  <a:ext uri="{FF2B5EF4-FFF2-40B4-BE49-F238E27FC236}">
                    <a16:creationId xmlns:a16="http://schemas.microsoft.com/office/drawing/2014/main" id="{30D0C83F-DF4F-544D-B722-DD66E130E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52" y="4802739"/>
                <a:ext cx="66355" cy="36123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85" name="Freeform 553">
                <a:extLst>
                  <a:ext uri="{FF2B5EF4-FFF2-40B4-BE49-F238E27FC236}">
                    <a16:creationId xmlns:a16="http://schemas.microsoft.com/office/drawing/2014/main" id="{A81A8031-846F-5341-8678-4CF0C8524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868" y="4792887"/>
                <a:ext cx="59717" cy="29553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86" name="Freeform 554">
                <a:extLst>
                  <a:ext uri="{FF2B5EF4-FFF2-40B4-BE49-F238E27FC236}">
                    <a16:creationId xmlns:a16="http://schemas.microsoft.com/office/drawing/2014/main" id="{6EC78A8B-AEE7-A644-9623-B0D213D65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465" y="4773186"/>
                <a:ext cx="46449" cy="1970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90" name="Freeform 555">
                <a:extLst>
                  <a:ext uri="{FF2B5EF4-FFF2-40B4-BE49-F238E27FC236}">
                    <a16:creationId xmlns:a16="http://schemas.microsoft.com/office/drawing/2014/main" id="{19B354BF-6AFA-BA40-8B13-182BDE0CD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027" y="4405403"/>
                <a:ext cx="255466" cy="108366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1" name="Freeform 556">
                <a:extLst>
                  <a:ext uri="{FF2B5EF4-FFF2-40B4-BE49-F238E27FC236}">
                    <a16:creationId xmlns:a16="http://schemas.microsoft.com/office/drawing/2014/main" id="{D288DED1-8D4F-1E4F-8293-6E3AF7FA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147" y="6152366"/>
                <a:ext cx="282007" cy="1838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2" name="Freeform 557">
                <a:extLst>
                  <a:ext uri="{FF2B5EF4-FFF2-40B4-BE49-F238E27FC236}">
                    <a16:creationId xmlns:a16="http://schemas.microsoft.com/office/drawing/2014/main" id="{8BD197AB-4977-F04C-8410-FD83B7CC6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861" y="5938921"/>
                <a:ext cx="126073" cy="134635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3" name="Freeform 558">
                <a:extLst>
                  <a:ext uri="{FF2B5EF4-FFF2-40B4-BE49-F238E27FC236}">
                    <a16:creationId xmlns:a16="http://schemas.microsoft.com/office/drawing/2014/main" id="{1D100FE0-216F-764C-8821-CE01D1869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815" y="5784584"/>
                <a:ext cx="39813" cy="39406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4" name="Freeform 559">
                <a:extLst>
                  <a:ext uri="{FF2B5EF4-FFF2-40B4-BE49-F238E27FC236}">
                    <a16:creationId xmlns:a16="http://schemas.microsoft.com/office/drawing/2014/main" id="{B8F9D691-AF35-1F4B-8813-D0A73413B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46" y="5738614"/>
                <a:ext cx="59717" cy="5582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5" name="Freeform 560">
                <a:extLst>
                  <a:ext uri="{FF2B5EF4-FFF2-40B4-BE49-F238E27FC236}">
                    <a16:creationId xmlns:a16="http://schemas.microsoft.com/office/drawing/2014/main" id="{0DCA336A-B1FF-D84A-B22A-A26A77F17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505" y="5755030"/>
                <a:ext cx="36496" cy="5910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6" name="Freeform 561">
                <a:extLst>
                  <a:ext uri="{FF2B5EF4-FFF2-40B4-BE49-F238E27FC236}">
                    <a16:creationId xmlns:a16="http://schemas.microsoft.com/office/drawing/2014/main" id="{D31EF658-9766-0D48-A038-EA1AB5C44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785" y="5699204"/>
                <a:ext cx="49766" cy="105079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7" name="Freeform 562">
                <a:extLst>
                  <a:ext uri="{FF2B5EF4-FFF2-40B4-BE49-F238E27FC236}">
                    <a16:creationId xmlns:a16="http://schemas.microsoft.com/office/drawing/2014/main" id="{35C88E0C-A2FE-4442-9F90-10AB9979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972" y="5659800"/>
                <a:ext cx="69672" cy="68959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8" name="Freeform 563">
                <a:extLst>
                  <a:ext uri="{FF2B5EF4-FFF2-40B4-BE49-F238E27FC236}">
                    <a16:creationId xmlns:a16="http://schemas.microsoft.com/office/drawing/2014/main" id="{86DDB401-9184-6E47-873C-83FCA1674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645" y="5659800"/>
                <a:ext cx="66355" cy="88662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09" name="Freeform 564">
                <a:extLst>
                  <a:ext uri="{FF2B5EF4-FFF2-40B4-BE49-F238E27FC236}">
                    <a16:creationId xmlns:a16="http://schemas.microsoft.com/office/drawing/2014/main" id="{D4BEC7C6-5577-AD4E-B14D-85CE23FBF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736" y="5679503"/>
                <a:ext cx="29859" cy="985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0" name="Freeform 565">
                <a:extLst>
                  <a:ext uri="{FF2B5EF4-FFF2-40B4-BE49-F238E27FC236}">
                    <a16:creationId xmlns:a16="http://schemas.microsoft.com/office/drawing/2014/main" id="{AEEAC14C-94B8-7445-ABC7-B03F930F7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135" y="5689355"/>
                <a:ext cx="129390" cy="65675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1" name="Freeform 566">
                <a:extLst>
                  <a:ext uri="{FF2B5EF4-FFF2-40B4-BE49-F238E27FC236}">
                    <a16:creationId xmlns:a16="http://schemas.microsoft.com/office/drawing/2014/main" id="{C59ED717-4D55-9241-8816-4ADD00B4E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01" y="5630246"/>
                <a:ext cx="79625" cy="68959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2" name="Freeform 567">
                <a:extLst>
                  <a:ext uri="{FF2B5EF4-FFF2-40B4-BE49-F238E27FC236}">
                    <a16:creationId xmlns:a16="http://schemas.microsoft.com/office/drawing/2014/main" id="{485E9F68-7A45-2B4B-9B89-AD5166B0D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838" y="5892946"/>
                <a:ext cx="96213" cy="36123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3" name="Freeform 568">
                <a:extLst>
                  <a:ext uri="{FF2B5EF4-FFF2-40B4-BE49-F238E27FC236}">
                    <a16:creationId xmlns:a16="http://schemas.microsoft.com/office/drawing/2014/main" id="{0DB48793-08AC-2B43-A629-73505940D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717" y="5948771"/>
                <a:ext cx="56400" cy="49258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4" name="Freeform 569">
                <a:extLst>
                  <a:ext uri="{FF2B5EF4-FFF2-40B4-BE49-F238E27FC236}">
                    <a16:creationId xmlns:a16="http://schemas.microsoft.com/office/drawing/2014/main" id="{D6FE543F-770A-F646-A5CC-D7DCB7614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506" y="4753481"/>
                <a:ext cx="202382" cy="124782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5" name="Freeform 570">
                <a:extLst>
                  <a:ext uri="{FF2B5EF4-FFF2-40B4-BE49-F238E27FC236}">
                    <a16:creationId xmlns:a16="http://schemas.microsoft.com/office/drawing/2014/main" id="{1863F388-FAAC-A242-907A-4C2D1EEF4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5835" y="4812590"/>
                <a:ext cx="49766" cy="36123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6" name="Freeform 571">
                <a:extLst>
                  <a:ext uri="{FF2B5EF4-FFF2-40B4-BE49-F238E27FC236}">
                    <a16:creationId xmlns:a16="http://schemas.microsoft.com/office/drawing/2014/main" id="{5C7EF860-E64D-1746-8ED1-B620B086C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6115" y="4848709"/>
                <a:ext cx="19908" cy="1970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7" name="Freeform 572">
                <a:extLst>
                  <a:ext uri="{FF2B5EF4-FFF2-40B4-BE49-F238E27FC236}">
                    <a16:creationId xmlns:a16="http://schemas.microsoft.com/office/drawing/2014/main" id="{B1983826-2EBC-DF42-A6CB-945F444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444809"/>
                <a:ext cx="895791" cy="433457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8" name="Freeform 573">
                <a:extLst>
                  <a:ext uri="{FF2B5EF4-FFF2-40B4-BE49-F238E27FC236}">
                    <a16:creationId xmlns:a16="http://schemas.microsoft.com/office/drawing/2014/main" id="{96D30521-A39B-624C-8190-994066A7E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921" y="4405403"/>
                <a:ext cx="136027" cy="88662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19" name="Freeform 574">
                <a:extLst>
                  <a:ext uri="{FF2B5EF4-FFF2-40B4-BE49-F238E27FC236}">
                    <a16:creationId xmlns:a16="http://schemas.microsoft.com/office/drawing/2014/main" id="{15090EFA-0712-0949-9B9B-91BC454E4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4365998"/>
                <a:ext cx="308549" cy="282404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0" name="Freeform 575">
                <a:extLst>
                  <a:ext uri="{FF2B5EF4-FFF2-40B4-BE49-F238E27FC236}">
                    <a16:creationId xmlns:a16="http://schemas.microsoft.com/office/drawing/2014/main" id="{EE1E50F9-8DC6-004D-96E1-E6A188CD1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029" y="4365998"/>
                <a:ext cx="272053" cy="213444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1" name="Freeform 576">
                <a:extLst>
                  <a:ext uri="{FF2B5EF4-FFF2-40B4-BE49-F238E27FC236}">
                    <a16:creationId xmlns:a16="http://schemas.microsoft.com/office/drawing/2014/main" id="{80D7B410-F999-5C4C-AAA7-2F9157625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540" y="4339728"/>
                <a:ext cx="524204" cy="318525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2" name="Freeform 577">
                <a:extLst>
                  <a:ext uri="{FF2B5EF4-FFF2-40B4-BE49-F238E27FC236}">
                    <a16:creationId xmlns:a16="http://schemas.microsoft.com/office/drawing/2014/main" id="{5B310DA2-4027-1C4C-B7E2-D72F7DF71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088" y="4251066"/>
                <a:ext cx="69672" cy="39406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3" name="Freeform 578">
                <a:extLst>
                  <a:ext uri="{FF2B5EF4-FFF2-40B4-BE49-F238E27FC236}">
                    <a16:creationId xmlns:a16="http://schemas.microsoft.com/office/drawing/2014/main" id="{3EE13821-ABAC-8040-921C-D3AA679C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577" y="4077028"/>
                <a:ext cx="583921" cy="27255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4" name="Freeform 579">
                <a:extLst>
                  <a:ext uri="{FF2B5EF4-FFF2-40B4-BE49-F238E27FC236}">
                    <a16:creationId xmlns:a16="http://schemas.microsoft.com/office/drawing/2014/main" id="{E0778F5A-5A45-6144-89E8-AA0F0B14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185393"/>
                <a:ext cx="99532" cy="65675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5" name="Freeform 580">
                <a:extLst>
                  <a:ext uri="{FF2B5EF4-FFF2-40B4-BE49-F238E27FC236}">
                    <a16:creationId xmlns:a16="http://schemas.microsoft.com/office/drawing/2014/main" id="{4ED3E475-C184-0D44-B974-9A1926F52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520" y="4040908"/>
                <a:ext cx="358317" cy="16419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6" name="Freeform 581">
                <a:extLst>
                  <a:ext uri="{FF2B5EF4-FFF2-40B4-BE49-F238E27FC236}">
                    <a16:creationId xmlns:a16="http://schemas.microsoft.com/office/drawing/2014/main" id="{A5FBB0E6-B685-074B-A9BE-78314785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97" y="4106579"/>
                <a:ext cx="76308" cy="19703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7" name="Freeform 582">
                <a:extLst>
                  <a:ext uri="{FF2B5EF4-FFF2-40B4-BE49-F238E27FC236}">
                    <a16:creationId xmlns:a16="http://schemas.microsoft.com/office/drawing/2014/main" id="{2C20A203-801F-E243-B04E-4582639BF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052" y="3971950"/>
                <a:ext cx="205701" cy="95228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8" name="Freeform 583">
                <a:extLst>
                  <a:ext uri="{FF2B5EF4-FFF2-40B4-BE49-F238E27FC236}">
                    <a16:creationId xmlns:a16="http://schemas.microsoft.com/office/drawing/2014/main" id="{FB89931B-A3A9-F149-AD84-A7B594078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789" y="3991650"/>
                <a:ext cx="76308" cy="39406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29" name="Freeform 584">
                <a:extLst>
                  <a:ext uri="{FF2B5EF4-FFF2-40B4-BE49-F238E27FC236}">
                    <a16:creationId xmlns:a16="http://schemas.microsoft.com/office/drawing/2014/main" id="{15A21230-219A-5A40-AC68-D5EA2B042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959" y="3902989"/>
                <a:ext cx="205701" cy="68959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0" name="Freeform 585">
                <a:extLst>
                  <a:ext uri="{FF2B5EF4-FFF2-40B4-BE49-F238E27FC236}">
                    <a16:creationId xmlns:a16="http://schemas.microsoft.com/office/drawing/2014/main" id="{C641F76C-E090-424E-A73C-9E1E514BF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618" y="4106579"/>
                <a:ext cx="272053" cy="1838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1" name="Freeform 586">
                <a:extLst>
                  <a:ext uri="{FF2B5EF4-FFF2-40B4-BE49-F238E27FC236}">
                    <a16:creationId xmlns:a16="http://schemas.microsoft.com/office/drawing/2014/main" id="{4E154A86-7775-2F42-9216-566E995CA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760" y="4195244"/>
                <a:ext cx="86262" cy="26269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2" name="Freeform 587">
                <a:extLst>
                  <a:ext uri="{FF2B5EF4-FFF2-40B4-BE49-F238E27FC236}">
                    <a16:creationId xmlns:a16="http://schemas.microsoft.com/office/drawing/2014/main" id="{F8D95748-6FF8-B144-98CE-5B07FA9D7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853" y="4185393"/>
                <a:ext cx="79625" cy="19703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3" name="Freeform 588">
                <a:extLst>
                  <a:ext uri="{FF2B5EF4-FFF2-40B4-BE49-F238E27FC236}">
                    <a16:creationId xmlns:a16="http://schemas.microsoft.com/office/drawing/2014/main" id="{D5A89CD3-D45D-3D4D-B4FF-CDAC61EB7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040" y="4155837"/>
                <a:ext cx="99532" cy="49258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4" name="Freeform 589">
                <a:extLst>
                  <a:ext uri="{FF2B5EF4-FFF2-40B4-BE49-F238E27FC236}">
                    <a16:creationId xmlns:a16="http://schemas.microsoft.com/office/drawing/2014/main" id="{4FEE68CE-6D8C-594B-8F8F-016B37ACA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995" y="4116434"/>
                <a:ext cx="69672" cy="49258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5" name="Freeform 590">
                <a:extLst>
                  <a:ext uri="{FF2B5EF4-FFF2-40B4-BE49-F238E27FC236}">
                    <a16:creationId xmlns:a16="http://schemas.microsoft.com/office/drawing/2014/main" id="{40FF6C9F-54B9-DB4B-99C4-EF9F81658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780" y="4001500"/>
                <a:ext cx="116121" cy="85381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6" name="Freeform 591">
                <a:extLst>
                  <a:ext uri="{FF2B5EF4-FFF2-40B4-BE49-F238E27FC236}">
                    <a16:creationId xmlns:a16="http://schemas.microsoft.com/office/drawing/2014/main" id="{16445545-814B-C843-AD59-98B1FDC30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3991650"/>
                <a:ext cx="86262" cy="29553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7" name="Freeform 592">
                <a:extLst>
                  <a:ext uri="{FF2B5EF4-FFF2-40B4-BE49-F238E27FC236}">
                    <a16:creationId xmlns:a16="http://schemas.microsoft.com/office/drawing/2014/main" id="{C114867C-1FD1-7947-A623-E82D7FD87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85" y="3837313"/>
                <a:ext cx="348363" cy="1838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8" name="Freeform 593">
                <a:extLst>
                  <a:ext uri="{FF2B5EF4-FFF2-40B4-BE49-F238E27FC236}">
                    <a16:creationId xmlns:a16="http://schemas.microsoft.com/office/drawing/2014/main" id="{8E5F17B1-F40B-BD45-90CD-727B1CC0A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739" y="3748651"/>
                <a:ext cx="106166" cy="49258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39" name="Freeform 594">
                <a:extLst>
                  <a:ext uri="{FF2B5EF4-FFF2-40B4-BE49-F238E27FC236}">
                    <a16:creationId xmlns:a16="http://schemas.microsoft.com/office/drawing/2014/main" id="{FF5A20D6-6051-8B4C-9451-46CAEBAE4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001" y="3902989"/>
                <a:ext cx="195746" cy="108366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0" name="Freeform 595">
                <a:extLst>
                  <a:ext uri="{FF2B5EF4-FFF2-40B4-BE49-F238E27FC236}">
                    <a16:creationId xmlns:a16="http://schemas.microsoft.com/office/drawing/2014/main" id="{AD4679EF-AB40-C04F-AD0B-48660B8E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488" y="4001500"/>
                <a:ext cx="172521" cy="49258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1" name="Freeform 596">
                <a:extLst>
                  <a:ext uri="{FF2B5EF4-FFF2-40B4-BE49-F238E27FC236}">
                    <a16:creationId xmlns:a16="http://schemas.microsoft.com/office/drawing/2014/main" id="{49D86FE1-74CB-7243-8383-F990DA06C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4221513"/>
                <a:ext cx="162568" cy="108366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2" name="Freeform 597">
                <a:extLst>
                  <a:ext uri="{FF2B5EF4-FFF2-40B4-BE49-F238E27FC236}">
                    <a16:creationId xmlns:a16="http://schemas.microsoft.com/office/drawing/2014/main" id="{2791C14B-E703-F249-A12F-160876732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842" y="4195244"/>
                <a:ext cx="39813" cy="26269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3" name="Freeform 598">
                <a:extLst>
                  <a:ext uri="{FF2B5EF4-FFF2-40B4-BE49-F238E27FC236}">
                    <a16:creationId xmlns:a16="http://schemas.microsoft.com/office/drawing/2014/main" id="{DAEC6E75-37FB-094D-9BBD-EBB3D56C9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682" y="4021203"/>
                <a:ext cx="86262" cy="5582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4" name="Freeform 599">
                <a:extLst>
                  <a:ext uri="{FF2B5EF4-FFF2-40B4-BE49-F238E27FC236}">
                    <a16:creationId xmlns:a16="http://schemas.microsoft.com/office/drawing/2014/main" id="{5D2CA432-E854-6C46-A56F-48358ABD3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130" y="4106579"/>
                <a:ext cx="29859" cy="39406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5" name="Freeform 600">
                <a:extLst>
                  <a:ext uri="{FF2B5EF4-FFF2-40B4-BE49-F238E27FC236}">
                    <a16:creationId xmlns:a16="http://schemas.microsoft.com/office/drawing/2014/main" id="{EA310D17-EDE1-5741-9762-511F7E2C4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1627" y="4077028"/>
                <a:ext cx="865932" cy="262702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6" name="Freeform 601">
                <a:extLst>
                  <a:ext uri="{FF2B5EF4-FFF2-40B4-BE49-F238E27FC236}">
                    <a16:creationId xmlns:a16="http://schemas.microsoft.com/office/drawing/2014/main" id="{F702B92F-0586-1341-81F9-78D07D5D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3623869"/>
                <a:ext cx="573970" cy="357930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7" name="Freeform 602">
                <a:extLst>
                  <a:ext uri="{FF2B5EF4-FFF2-40B4-BE49-F238E27FC236}">
                    <a16:creationId xmlns:a16="http://schemas.microsoft.com/office/drawing/2014/main" id="{BAD917B6-93A7-7542-816C-897E966EF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3775" y="3403859"/>
                <a:ext cx="1516209" cy="781534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8" name="Freeform 604">
                <a:extLst>
                  <a:ext uri="{FF2B5EF4-FFF2-40B4-BE49-F238E27FC236}">
                    <a16:creationId xmlns:a16="http://schemas.microsoft.com/office/drawing/2014/main" id="{42344EC4-C34E-A543-81EF-04044EF3B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75" y="3837313"/>
                <a:ext cx="136027" cy="49258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49" name="Freeform 605">
                <a:extLst>
                  <a:ext uri="{FF2B5EF4-FFF2-40B4-BE49-F238E27FC236}">
                    <a16:creationId xmlns:a16="http://schemas.microsoft.com/office/drawing/2014/main" id="{577F8940-F771-574D-BA43-0EBE7819B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5552" y="3876716"/>
                <a:ext cx="56404" cy="19703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0" name="Freeform 606">
                <a:extLst>
                  <a:ext uri="{FF2B5EF4-FFF2-40B4-BE49-F238E27FC236}">
                    <a16:creationId xmlns:a16="http://schemas.microsoft.com/office/drawing/2014/main" id="{7D8F837F-74EE-1A47-AFB1-9A1A9A6D5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700" y="4175540"/>
                <a:ext cx="56404" cy="29556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1" name="Freeform 607">
                <a:extLst>
                  <a:ext uri="{FF2B5EF4-FFF2-40B4-BE49-F238E27FC236}">
                    <a16:creationId xmlns:a16="http://schemas.microsoft.com/office/drawing/2014/main" id="{E96918F8-8D1B-974A-9CC2-A46535C58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908" y="5515315"/>
                <a:ext cx="49766" cy="39406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2" name="Freeform 608">
                <a:extLst>
                  <a:ext uri="{FF2B5EF4-FFF2-40B4-BE49-F238E27FC236}">
                    <a16:creationId xmlns:a16="http://schemas.microsoft.com/office/drawing/2014/main" id="{D63D670B-1FF2-9D4E-917F-E9E74A124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584" y="5505462"/>
                <a:ext cx="9955" cy="985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3" name="Freeform 609">
                <a:extLst>
                  <a:ext uri="{FF2B5EF4-FFF2-40B4-BE49-F238E27FC236}">
                    <a16:creationId xmlns:a16="http://schemas.microsoft.com/office/drawing/2014/main" id="{1B2A8BC3-DE22-8C41-A51A-0C0298E12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576" y="5515315"/>
                <a:ext cx="66355" cy="59105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4" name="Freeform 615">
                <a:extLst>
                  <a:ext uri="{FF2B5EF4-FFF2-40B4-BE49-F238E27FC236}">
                    <a16:creationId xmlns:a16="http://schemas.microsoft.com/office/drawing/2014/main" id="{84995482-2852-F34C-9511-CB04012D6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813" y="6461039"/>
                <a:ext cx="69672" cy="29556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28EFEC0-6277-1145-A56F-5F59A4A1A206}"/>
                  </a:ext>
                </a:extLst>
              </p:cNvPr>
              <p:cNvGrpSpPr/>
              <p:nvPr/>
            </p:nvGrpSpPr>
            <p:grpSpPr>
              <a:xfrm>
                <a:off x="7651813" y="8234269"/>
                <a:ext cx="2372184" cy="3618704"/>
                <a:chOff x="7651813" y="7586453"/>
                <a:chExt cx="2372184" cy="3618704"/>
              </a:xfrm>
              <a:grpFill/>
            </p:grpSpPr>
            <p:sp>
              <p:nvSpPr>
                <p:cNvPr id="188" name="Freeform 512">
                  <a:extLst>
                    <a:ext uri="{FF2B5EF4-FFF2-40B4-BE49-F238E27FC236}">
                      <a16:creationId xmlns:a16="http://schemas.microsoft.com/office/drawing/2014/main" id="{B40F1998-CAAD-AA48-9432-F1B4FEABE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10981863"/>
                  <a:ext cx="116121" cy="59105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89" name="Freeform 513">
                  <a:extLst>
                    <a:ext uri="{FF2B5EF4-FFF2-40B4-BE49-F238E27FC236}">
                      <a16:creationId xmlns:a16="http://schemas.microsoft.com/office/drawing/2014/main" id="{4DFE37B1-C69B-5D4F-8014-68E802A19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9706" y="11040969"/>
                  <a:ext cx="86262" cy="59105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0" name="Freeform 514">
                  <a:extLst>
                    <a:ext uri="{FF2B5EF4-FFF2-40B4-BE49-F238E27FC236}">
                      <a16:creationId xmlns:a16="http://schemas.microsoft.com/office/drawing/2014/main" id="{20C23199-5DD2-5841-9DC6-EDA3A2049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10965444"/>
                  <a:ext cx="76308" cy="45973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1" name="Freeform 515">
                  <a:extLst>
                    <a:ext uri="{FF2B5EF4-FFF2-40B4-BE49-F238E27FC236}">
                      <a16:creationId xmlns:a16="http://schemas.microsoft.com/office/drawing/2014/main" id="{61E84157-111F-0143-ACC1-3D7D64572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9942" y="11001566"/>
                  <a:ext cx="79625" cy="49258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2" name="Freeform 516">
                  <a:extLst>
                    <a:ext uri="{FF2B5EF4-FFF2-40B4-BE49-F238E27FC236}">
                      <a16:creationId xmlns:a16="http://schemas.microsoft.com/office/drawing/2014/main" id="{C30844ED-F0B3-AB4B-A2A2-063C4B45C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935888"/>
                  <a:ext cx="29859" cy="29553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3" name="Freeform 517">
                  <a:extLst>
                    <a:ext uri="{FF2B5EF4-FFF2-40B4-BE49-F238E27FC236}">
                      <a16:creationId xmlns:a16="http://schemas.microsoft.com/office/drawing/2014/main" id="{7484635A-F453-9940-9C85-668A88811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857079"/>
                  <a:ext cx="69672" cy="68959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4" name="Freeform 518">
                  <a:extLst>
                    <a:ext uri="{FF2B5EF4-FFF2-40B4-BE49-F238E27FC236}">
                      <a16:creationId xmlns:a16="http://schemas.microsoft.com/office/drawing/2014/main" id="{464261ED-8B0B-6442-8842-308015672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0080" y="10732297"/>
                  <a:ext cx="49766" cy="105079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5" name="Freeform 519">
                  <a:extLst>
                    <a:ext uri="{FF2B5EF4-FFF2-40B4-BE49-F238E27FC236}">
                      <a16:creationId xmlns:a16="http://schemas.microsoft.com/office/drawing/2014/main" id="{DE85BD3B-A84D-244E-91AE-04B01E813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817674"/>
                  <a:ext cx="29859" cy="59105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6" name="Freeform 520">
                  <a:extLst>
                    <a:ext uri="{FF2B5EF4-FFF2-40B4-BE49-F238E27FC236}">
                      <a16:creationId xmlns:a16="http://schemas.microsoft.com/office/drawing/2014/main" id="{B89B96C4-ACCB-9C4B-8B8C-FCBF27AF4A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692891"/>
                  <a:ext cx="49766" cy="68959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7" name="Freeform 521">
                  <a:extLst>
                    <a:ext uri="{FF2B5EF4-FFF2-40B4-BE49-F238E27FC236}">
                      <a16:creationId xmlns:a16="http://schemas.microsoft.com/office/drawing/2014/main" id="{8DA946A8-5195-C540-89B2-B11E61C39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896" y="10502432"/>
                  <a:ext cx="49766" cy="4597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8" name="Freeform 522">
                  <a:extLst>
                    <a:ext uri="{FF2B5EF4-FFF2-40B4-BE49-F238E27FC236}">
                      <a16:creationId xmlns:a16="http://schemas.microsoft.com/office/drawing/2014/main" id="{BD7F9986-B87A-B149-BAC0-E33BF5798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849" y="10328394"/>
                  <a:ext cx="59717" cy="105079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199" name="Freeform 523">
                  <a:extLst>
                    <a:ext uri="{FF2B5EF4-FFF2-40B4-BE49-F238E27FC236}">
                      <a16:creationId xmlns:a16="http://schemas.microsoft.com/office/drawing/2014/main" id="{21C2EAAC-F410-9845-BCAD-CF2BE02320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5593" y="7596303"/>
                  <a:ext cx="46449" cy="39406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0" name="Freeform 524">
                  <a:extLst>
                    <a:ext uri="{FF2B5EF4-FFF2-40B4-BE49-F238E27FC236}">
                      <a16:creationId xmlns:a16="http://schemas.microsoft.com/office/drawing/2014/main" id="{95DF1D57-3743-DA44-AE66-E2EB4B4B1C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630" y="7655412"/>
                  <a:ext cx="56400" cy="75528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1" name="Freeform 525">
                  <a:extLst>
                    <a:ext uri="{FF2B5EF4-FFF2-40B4-BE49-F238E27FC236}">
                      <a16:creationId xmlns:a16="http://schemas.microsoft.com/office/drawing/2014/main" id="{CE614A1E-2B0D-2B48-9107-B6FC30DAC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788" y="8177531"/>
                  <a:ext cx="136027" cy="124782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2" name="Freeform 614">
                  <a:extLst>
                    <a:ext uri="{FF2B5EF4-FFF2-40B4-BE49-F238E27FC236}">
                      <a16:creationId xmlns:a16="http://schemas.microsoft.com/office/drawing/2014/main" id="{6DB0BE62-105F-6840-B188-E6FEF4EE9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8113" y="9701195"/>
                  <a:ext cx="99532" cy="85381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3" name="Freeform 616">
                  <a:extLst>
                    <a:ext uri="{FF2B5EF4-FFF2-40B4-BE49-F238E27FC236}">
                      <a16:creationId xmlns:a16="http://schemas.microsoft.com/office/drawing/2014/main" id="{AD31ECD7-D0E2-6244-8FB8-E73A94FC3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1901" y="11001561"/>
                  <a:ext cx="175842" cy="154337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4" name="Freeform 617">
                  <a:extLst>
                    <a:ext uri="{FF2B5EF4-FFF2-40B4-BE49-F238E27FC236}">
                      <a16:creationId xmlns:a16="http://schemas.microsoft.com/office/drawing/2014/main" id="{72786A8F-2DFE-BE4F-BE59-894D1257C6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6111" y="10981863"/>
                  <a:ext cx="291962" cy="223294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5" name="Freeform 618">
                  <a:extLst>
                    <a:ext uri="{FF2B5EF4-FFF2-40B4-BE49-F238E27FC236}">
                      <a16:creationId xmlns:a16="http://schemas.microsoft.com/office/drawing/2014/main" id="{A3B0FC6B-F3ED-FC41-BDDD-41F63795D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7635707"/>
                  <a:ext cx="739859" cy="531968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6" name="Freeform 619">
                  <a:extLst>
                    <a:ext uri="{FF2B5EF4-FFF2-40B4-BE49-F238E27FC236}">
                      <a16:creationId xmlns:a16="http://schemas.microsoft.com/office/drawing/2014/main" id="{60CB8896-E2FC-1542-984A-1D282E0F9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3535" y="7780194"/>
                  <a:ext cx="252146" cy="367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7" name="Freeform 620">
                  <a:extLst>
                    <a:ext uri="{FF2B5EF4-FFF2-40B4-BE49-F238E27FC236}">
                      <a16:creationId xmlns:a16="http://schemas.microsoft.com/office/drawing/2014/main" id="{49E72834-B53F-AD4F-9094-889A037FB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05" y="7895125"/>
                  <a:ext cx="215652" cy="223294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8" name="Freeform 621">
                  <a:extLst>
                    <a:ext uri="{FF2B5EF4-FFF2-40B4-BE49-F238E27FC236}">
                      <a16:creationId xmlns:a16="http://schemas.microsoft.com/office/drawing/2014/main" id="{FC958B3E-ECC4-1C46-80F9-C356BC039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47" y="7914831"/>
                  <a:ext cx="155934" cy="174042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09" name="Freeform 622">
                  <a:extLst>
                    <a:ext uri="{FF2B5EF4-FFF2-40B4-BE49-F238E27FC236}">
                      <a16:creationId xmlns:a16="http://schemas.microsoft.com/office/drawing/2014/main" id="{907956D5-33AC-824A-942C-CC3884A81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1813" y="7586453"/>
                  <a:ext cx="786307" cy="811090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0" name="Freeform 623">
                  <a:extLst>
                    <a:ext uri="{FF2B5EF4-FFF2-40B4-BE49-F238E27FC236}">
                      <a16:creationId xmlns:a16="http://schemas.microsoft.com/office/drawing/2014/main" id="{605E644C-ADDA-F047-8240-C27842DAA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7979" y="8128272"/>
                  <a:ext cx="272053" cy="318527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1" name="Freeform 624">
                  <a:extLst>
                    <a:ext uri="{FF2B5EF4-FFF2-40B4-BE49-F238E27FC236}">
                      <a16:creationId xmlns:a16="http://schemas.microsoft.com/office/drawing/2014/main" id="{6B38506A-9BD8-4F4B-8E86-872D9C0C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120" y="8187381"/>
                  <a:ext cx="623736" cy="916171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2" name="Freeform 625">
                  <a:extLst>
                    <a:ext uri="{FF2B5EF4-FFF2-40B4-BE49-F238E27FC236}">
                      <a16:creationId xmlns:a16="http://schemas.microsoft.com/office/drawing/2014/main" id="{111458B4-E09C-DB4B-B588-F5B46E570A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3493" y="9044443"/>
                  <a:ext cx="424670" cy="2045786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3" name="Freeform 626">
                  <a:extLst>
                    <a:ext uri="{FF2B5EF4-FFF2-40B4-BE49-F238E27FC236}">
                      <a16:creationId xmlns:a16="http://schemas.microsoft.com/office/drawing/2014/main" id="{CE37DD17-C45F-784E-ACE3-CC063DBAE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2136" y="8650390"/>
                  <a:ext cx="623736" cy="673172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4" name="Freeform 627">
                  <a:extLst>
                    <a:ext uri="{FF2B5EF4-FFF2-40B4-BE49-F238E27FC236}">
                      <a16:creationId xmlns:a16="http://schemas.microsoft.com/office/drawing/2014/main" id="{7CD8CCF1-C460-0B48-B52A-B99633C6B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3818" y="9129820"/>
                  <a:ext cx="437942" cy="426889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5" name="Freeform 628">
                  <a:extLst>
                    <a:ext uri="{FF2B5EF4-FFF2-40B4-BE49-F238E27FC236}">
                      <a16:creationId xmlns:a16="http://schemas.microsoft.com/office/drawing/2014/main" id="{4BCFDF9B-968B-8542-AE8B-30D5F91D17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9755" y="7944381"/>
                  <a:ext cx="1934242" cy="1940704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6" name="Freeform 629">
                  <a:extLst>
                    <a:ext uri="{FF2B5EF4-FFF2-40B4-BE49-F238E27FC236}">
                      <a16:creationId xmlns:a16="http://schemas.microsoft.com/office/drawing/2014/main" id="{D554FEDF-A3DF-3046-8421-1BCD70B86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564" y="9681493"/>
                  <a:ext cx="262101" cy="269269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217" name="Freeform 630">
                  <a:extLst>
                    <a:ext uri="{FF2B5EF4-FFF2-40B4-BE49-F238E27FC236}">
                      <a16:creationId xmlns:a16="http://schemas.microsoft.com/office/drawing/2014/main" id="{D4F595F1-8D77-E746-915C-F3693DA2B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9257886"/>
                  <a:ext cx="1001957" cy="1723975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sp>
            <p:nvSpPr>
              <p:cNvPr id="156" name="Freeform 631">
                <a:extLst>
                  <a:ext uri="{FF2B5EF4-FFF2-40B4-BE49-F238E27FC236}">
                    <a16:creationId xmlns:a16="http://schemas.microsoft.com/office/drawing/2014/main" id="{1DFB3873-83A5-684F-9CFF-840FAB682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476" y="8089785"/>
                <a:ext cx="212337" cy="233146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7" name="Freeform 632">
                <a:extLst>
                  <a:ext uri="{FF2B5EF4-FFF2-40B4-BE49-F238E27FC236}">
                    <a16:creationId xmlns:a16="http://schemas.microsoft.com/office/drawing/2014/main" id="{E786FEFC-44AA-3048-A0C2-3016EFC51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5833" y="8303226"/>
                <a:ext cx="165887" cy="14448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8" name="Freeform 633">
                <a:extLst>
                  <a:ext uri="{FF2B5EF4-FFF2-40B4-BE49-F238E27FC236}">
                    <a16:creationId xmlns:a16="http://schemas.microsoft.com/office/drawing/2014/main" id="{D70D2205-84EC-3D4B-90FC-3476AF77C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8139039"/>
                <a:ext cx="109486" cy="85381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59" name="Freeform 634">
                <a:extLst>
                  <a:ext uri="{FF2B5EF4-FFF2-40B4-BE49-F238E27FC236}">
                    <a16:creationId xmlns:a16="http://schemas.microsoft.com/office/drawing/2014/main" id="{2ED48BF7-A14B-084D-9A84-21D99DF77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3916" y="7965004"/>
                <a:ext cx="195750" cy="223294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0" name="Freeform 635">
                <a:extLst>
                  <a:ext uri="{FF2B5EF4-FFF2-40B4-BE49-F238E27FC236}">
                    <a16:creationId xmlns:a16="http://schemas.microsoft.com/office/drawing/2014/main" id="{22C0A859-79C7-7C4A-B761-93A3E2735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483" y="7203170"/>
                <a:ext cx="1456491" cy="926021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1" name="Freeform 636">
                <a:extLst>
                  <a:ext uri="{FF2B5EF4-FFF2-40B4-BE49-F238E27FC236}">
                    <a16:creationId xmlns:a16="http://schemas.microsoft.com/office/drawing/2014/main" id="{4A45A794-8142-244C-9532-56C378FCA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8063515"/>
                <a:ext cx="291962" cy="154337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2" name="Freeform 637">
                <a:extLst>
                  <a:ext uri="{FF2B5EF4-FFF2-40B4-BE49-F238E27FC236}">
                    <a16:creationId xmlns:a16="http://schemas.microsoft.com/office/drawing/2014/main" id="{18991249-D456-1B41-8C56-9FCD24B85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7935448"/>
                <a:ext cx="69672" cy="14448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3" name="Freeform 638">
                <a:extLst>
                  <a:ext uri="{FF2B5EF4-FFF2-40B4-BE49-F238E27FC236}">
                    <a16:creationId xmlns:a16="http://schemas.microsoft.com/office/drawing/2014/main" id="{50798EB0-D482-6940-AD6E-CA8B7E753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9798" y="7850067"/>
                <a:ext cx="126073" cy="105079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4" name="Freeform 639">
                <a:extLst>
                  <a:ext uri="{FF2B5EF4-FFF2-40B4-BE49-F238E27FC236}">
                    <a16:creationId xmlns:a16="http://schemas.microsoft.com/office/drawing/2014/main" id="{F2FC938A-5CC0-1245-86BD-58F8CF6B1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5922" y="7850067"/>
                <a:ext cx="175842" cy="14448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5" name="Freeform 640">
                <a:extLst>
                  <a:ext uri="{FF2B5EF4-FFF2-40B4-BE49-F238E27FC236}">
                    <a16:creationId xmlns:a16="http://schemas.microsoft.com/office/drawing/2014/main" id="{82E6CBDE-620B-454B-870D-5D39196D5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951" y="4638550"/>
                <a:ext cx="1887798" cy="1254396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6" name="Freeform 641">
                <a:extLst>
                  <a:ext uri="{FF2B5EF4-FFF2-40B4-BE49-F238E27FC236}">
                    <a16:creationId xmlns:a16="http://schemas.microsoft.com/office/drawing/2014/main" id="{A9A38A57-8466-5A41-AC3D-91B990228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940" y="6237740"/>
                <a:ext cx="2810129" cy="137918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7" name="Freeform 642">
                <a:extLst>
                  <a:ext uri="{FF2B5EF4-FFF2-40B4-BE49-F238E27FC236}">
                    <a16:creationId xmlns:a16="http://schemas.microsoft.com/office/drawing/2014/main" id="{4C46A7A1-4D42-884F-981A-D87D34670D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1637" y="4602061"/>
                <a:ext cx="4150497" cy="2111461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8" name="Freeform 777">
                <a:extLst>
                  <a:ext uri="{FF2B5EF4-FFF2-40B4-BE49-F238E27FC236}">
                    <a16:creationId xmlns:a16="http://schemas.microsoft.com/office/drawing/2014/main" id="{3B282333-7009-D148-B59F-CD3BADF81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039" y="4714077"/>
                <a:ext cx="155934" cy="108366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69" name="Freeform 778">
                <a:extLst>
                  <a:ext uri="{FF2B5EF4-FFF2-40B4-BE49-F238E27FC236}">
                    <a16:creationId xmlns:a16="http://schemas.microsoft.com/office/drawing/2014/main" id="{0867D8D5-5B85-4F4F-995B-FA24B3346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1807" y="4638550"/>
                <a:ext cx="39813" cy="19703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0" name="Freeform 779">
                <a:extLst>
                  <a:ext uri="{FF2B5EF4-FFF2-40B4-BE49-F238E27FC236}">
                    <a16:creationId xmlns:a16="http://schemas.microsoft.com/office/drawing/2014/main" id="{5DF2C615-57E4-2348-B6C4-0512C6418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666" y="3499085"/>
                <a:ext cx="106166" cy="59105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1" name="Freeform 780">
                <a:extLst>
                  <a:ext uri="{FF2B5EF4-FFF2-40B4-BE49-F238E27FC236}">
                    <a16:creationId xmlns:a16="http://schemas.microsoft.com/office/drawing/2014/main" id="{263F2006-D3E3-784B-B6F6-A6595093E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122" y="3413703"/>
                <a:ext cx="79625" cy="45973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2" name="Freeform 782">
                <a:extLst>
                  <a:ext uri="{FF2B5EF4-FFF2-40B4-BE49-F238E27FC236}">
                    <a16:creationId xmlns:a16="http://schemas.microsoft.com/office/drawing/2014/main" id="{21F44C2B-F7B9-AA4A-8381-4DDF8FE14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547" y="3538491"/>
                <a:ext cx="56404" cy="39406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3" name="Freeform 783">
                <a:extLst>
                  <a:ext uri="{FF2B5EF4-FFF2-40B4-BE49-F238E27FC236}">
                    <a16:creationId xmlns:a16="http://schemas.microsoft.com/office/drawing/2014/main" id="{7D1A1980-0251-6C4F-A35F-E6FB37F33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3577893"/>
                <a:ext cx="49766" cy="9853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4" name="Freeform 784">
                <a:extLst>
                  <a:ext uri="{FF2B5EF4-FFF2-40B4-BE49-F238E27FC236}">
                    <a16:creationId xmlns:a16="http://schemas.microsoft.com/office/drawing/2014/main" id="{21FA16D6-CB73-0549-ABA9-BBA6022B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4126282"/>
                <a:ext cx="39813" cy="68959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5" name="Freeform 785">
                <a:extLst>
                  <a:ext uri="{FF2B5EF4-FFF2-40B4-BE49-F238E27FC236}">
                    <a16:creationId xmlns:a16="http://schemas.microsoft.com/office/drawing/2014/main" id="{CAD6F978-66FE-D541-8B71-53439BDC2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761" y="4251062"/>
                <a:ext cx="66355" cy="39406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6" name="Freeform 786">
                <a:extLst>
                  <a:ext uri="{FF2B5EF4-FFF2-40B4-BE49-F238E27FC236}">
                    <a16:creationId xmlns:a16="http://schemas.microsoft.com/office/drawing/2014/main" id="{A6693666-630F-6342-B544-07870AEEC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4" y="4464508"/>
                <a:ext cx="165887" cy="95228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7" name="Freeform 787">
                <a:extLst>
                  <a:ext uri="{FF2B5EF4-FFF2-40B4-BE49-F238E27FC236}">
                    <a16:creationId xmlns:a16="http://schemas.microsoft.com/office/drawing/2014/main" id="{4A3B0879-8808-5249-B73A-B7734377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1847" y="4444807"/>
                <a:ext cx="86262" cy="29556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8" name="Freeform 788">
                <a:extLst>
                  <a:ext uri="{FF2B5EF4-FFF2-40B4-BE49-F238E27FC236}">
                    <a16:creationId xmlns:a16="http://schemas.microsoft.com/office/drawing/2014/main" id="{192F104B-46F7-1D41-A150-3C8A8B79D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5820" y="4648399"/>
                <a:ext cx="126073" cy="65675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79" name="Freeform 789">
                <a:extLst>
                  <a:ext uri="{FF2B5EF4-FFF2-40B4-BE49-F238E27FC236}">
                    <a16:creationId xmlns:a16="http://schemas.microsoft.com/office/drawing/2014/main" id="{C91C546B-A0ED-F140-98FB-9626E85BD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880" y="4743629"/>
                <a:ext cx="39813" cy="59105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0" name="Freeform 790">
                <a:extLst>
                  <a:ext uri="{FF2B5EF4-FFF2-40B4-BE49-F238E27FC236}">
                    <a16:creationId xmlns:a16="http://schemas.microsoft.com/office/drawing/2014/main" id="{A3799BA2-D613-594A-8E9B-41B03A72F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1618" y="4618846"/>
                <a:ext cx="36496" cy="39406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1" name="Freeform 791">
                <a:extLst>
                  <a:ext uri="{FF2B5EF4-FFF2-40B4-BE49-F238E27FC236}">
                    <a16:creationId xmlns:a16="http://schemas.microsoft.com/office/drawing/2014/main" id="{1767435A-D21F-7742-A0A7-5FADF8BF9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4001499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2" name="Freeform 792">
                <a:extLst>
                  <a:ext uri="{FF2B5EF4-FFF2-40B4-BE49-F238E27FC236}">
                    <a16:creationId xmlns:a16="http://schemas.microsoft.com/office/drawing/2014/main" id="{93BD9FC1-6F13-9C40-8575-4B08FBEEE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3948" y="3896419"/>
                <a:ext cx="29861" cy="1641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3" name="Freeform 793">
                <a:extLst>
                  <a:ext uri="{FF2B5EF4-FFF2-40B4-BE49-F238E27FC236}">
                    <a16:creationId xmlns:a16="http://schemas.microsoft.com/office/drawing/2014/main" id="{83E67FC2-7816-F64B-84A7-958A1C69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3857012"/>
                <a:ext cx="26541" cy="29556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4" name="Freeform 794">
                <a:extLst>
                  <a:ext uri="{FF2B5EF4-FFF2-40B4-BE49-F238E27FC236}">
                    <a16:creationId xmlns:a16="http://schemas.microsoft.com/office/drawing/2014/main" id="{48C75B80-A4B1-0C4E-9D9F-F0612FE20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062" y="4050755"/>
                <a:ext cx="49766" cy="6566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5" name="Freeform 795">
                <a:extLst>
                  <a:ext uri="{FF2B5EF4-FFF2-40B4-BE49-F238E27FC236}">
                    <a16:creationId xmlns:a16="http://schemas.microsoft.com/office/drawing/2014/main" id="{2BF3EEFB-B275-F041-8893-80EF4F027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79" y="4050755"/>
                <a:ext cx="5971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6" name="Freeform 796">
                <a:extLst>
                  <a:ext uri="{FF2B5EF4-FFF2-40B4-BE49-F238E27FC236}">
                    <a16:creationId xmlns:a16="http://schemas.microsoft.com/office/drawing/2014/main" id="{14EEC0A5-26CB-9F49-8AE6-77D730D34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3862" y="3439978"/>
                <a:ext cx="39813" cy="19703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187" name="Freeform 797">
                <a:extLst>
                  <a:ext uri="{FF2B5EF4-FFF2-40B4-BE49-F238E27FC236}">
                    <a16:creationId xmlns:a16="http://schemas.microsoft.com/office/drawing/2014/main" id="{98E9F818-5B91-7044-8203-725571283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995" y="5794401"/>
                <a:ext cx="89580" cy="114932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</p:grpSp>
      </p:grpSp>
      <p:sp>
        <p:nvSpPr>
          <p:cNvPr id="470" name="Oval 469">
            <a:extLst>
              <a:ext uri="{FF2B5EF4-FFF2-40B4-BE49-F238E27FC236}">
                <a16:creationId xmlns:a16="http://schemas.microsoft.com/office/drawing/2014/main" id="{79DDF242-571D-3448-9B1C-80112A79342B}"/>
              </a:ext>
            </a:extLst>
          </p:cNvPr>
          <p:cNvSpPr/>
          <p:nvPr/>
        </p:nvSpPr>
        <p:spPr>
          <a:xfrm>
            <a:off x="14751572" y="5410568"/>
            <a:ext cx="2682603" cy="2682602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ADA14F81-9691-1746-B69E-979CC6A8C026}"/>
              </a:ext>
            </a:extLst>
          </p:cNvPr>
          <p:cNvSpPr/>
          <p:nvPr/>
        </p:nvSpPr>
        <p:spPr>
          <a:xfrm>
            <a:off x="12091798" y="8803466"/>
            <a:ext cx="3352600" cy="3352599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C9E298E9-7C9F-EF47-A8E7-E3776BA040AD}"/>
              </a:ext>
            </a:extLst>
          </p:cNvPr>
          <p:cNvSpPr/>
          <p:nvPr/>
        </p:nvSpPr>
        <p:spPr>
          <a:xfrm>
            <a:off x="8278531" y="5795933"/>
            <a:ext cx="4052763" cy="405276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A2E2202F-361A-B046-BF35-29159CD4CE6D}"/>
              </a:ext>
            </a:extLst>
          </p:cNvPr>
          <p:cNvSpPr/>
          <p:nvPr/>
        </p:nvSpPr>
        <p:spPr>
          <a:xfrm>
            <a:off x="18363809" y="6454210"/>
            <a:ext cx="2215736" cy="221573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69655719-26D0-B14C-A294-AE473F69F2A5}"/>
              </a:ext>
            </a:extLst>
          </p:cNvPr>
          <p:cNvGrpSpPr/>
          <p:nvPr/>
        </p:nvGrpSpPr>
        <p:grpSpPr>
          <a:xfrm flipH="1">
            <a:off x="18673292" y="6965114"/>
            <a:ext cx="1803200" cy="1171938"/>
            <a:chOff x="10247139" y="10966967"/>
            <a:chExt cx="1860892" cy="1209433"/>
          </a:xfrm>
        </p:grpSpPr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3D4B8D48-BD8C-8047-86AA-6E9070497D4A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Action</a:t>
              </a: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B6686A-5C68-0C42-B020-29D667DB09B9}"/>
                </a:ext>
              </a:extLst>
            </p:cNvPr>
            <p:cNvSpPr/>
            <p:nvPr/>
          </p:nvSpPr>
          <p:spPr>
            <a:xfrm>
              <a:off x="10247139" y="11530069"/>
              <a:ext cx="128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7%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76" name="Triangle 475">
            <a:extLst>
              <a:ext uri="{FF2B5EF4-FFF2-40B4-BE49-F238E27FC236}">
                <a16:creationId xmlns:a16="http://schemas.microsoft.com/office/drawing/2014/main" id="{C27310CE-B7AD-444F-B133-A5AE84E569AC}"/>
              </a:ext>
            </a:extLst>
          </p:cNvPr>
          <p:cNvSpPr/>
          <p:nvPr/>
        </p:nvSpPr>
        <p:spPr>
          <a:xfrm rot="10800000" flipH="1">
            <a:off x="18760910" y="7629921"/>
            <a:ext cx="400307" cy="3450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A28BB96-0581-E74F-821A-B54181C4D57F}"/>
              </a:ext>
            </a:extLst>
          </p:cNvPr>
          <p:cNvGrpSpPr/>
          <p:nvPr/>
        </p:nvGrpSpPr>
        <p:grpSpPr>
          <a:xfrm flipH="1">
            <a:off x="15060399" y="6127760"/>
            <a:ext cx="2739181" cy="1171938"/>
            <a:chOff x="9281214" y="10966967"/>
            <a:chExt cx="2826819" cy="1209433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3229F362-B0FE-8B41-AD11-BD38936E5D5C}"/>
                </a:ext>
              </a:extLst>
            </p:cNvPr>
            <p:cNvSpPr txBox="1"/>
            <p:nvPr/>
          </p:nvSpPr>
          <p:spPr>
            <a:xfrm>
              <a:off x="9281214" y="10966967"/>
              <a:ext cx="2826819" cy="618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Knowledge</a:t>
              </a: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002EB8A2-2EBD-2B49-A5E5-6AEFC6483D59}"/>
                </a:ext>
              </a:extLst>
            </p:cNvPr>
            <p:cNvSpPr/>
            <p:nvPr/>
          </p:nvSpPr>
          <p:spPr>
            <a:xfrm>
              <a:off x="9673536" y="1153006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15%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81" name="Triangle 480">
            <a:extLst>
              <a:ext uri="{FF2B5EF4-FFF2-40B4-BE49-F238E27FC236}">
                <a16:creationId xmlns:a16="http://schemas.microsoft.com/office/drawing/2014/main" id="{CC4947A5-D206-D543-A230-B224CA3BC106}"/>
              </a:ext>
            </a:extLst>
          </p:cNvPr>
          <p:cNvSpPr/>
          <p:nvPr/>
        </p:nvSpPr>
        <p:spPr>
          <a:xfrm flipH="1">
            <a:off x="15148019" y="6792567"/>
            <a:ext cx="400307" cy="3450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BCEDA1F8-5169-0E4A-B359-F6D4EB4121B6}"/>
              </a:ext>
            </a:extLst>
          </p:cNvPr>
          <p:cNvGrpSpPr/>
          <p:nvPr/>
        </p:nvGrpSpPr>
        <p:grpSpPr>
          <a:xfrm flipH="1">
            <a:off x="12918830" y="9841675"/>
            <a:ext cx="2359021" cy="1171938"/>
            <a:chOff x="9673536" y="10966967"/>
            <a:chExt cx="2434496" cy="1209433"/>
          </a:xfrm>
        </p:grpSpPr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D62270B-5FDB-B54D-B866-5AB01197190B}"/>
                </a:ext>
              </a:extLst>
            </p:cNvPr>
            <p:cNvSpPr txBox="1"/>
            <p:nvPr/>
          </p:nvSpPr>
          <p:spPr>
            <a:xfrm>
              <a:off x="9807523" y="10966967"/>
              <a:ext cx="2300509" cy="618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Awareness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0763F7A-3BB6-9345-9AED-A8E794149EDE}"/>
                </a:ext>
              </a:extLst>
            </p:cNvPr>
            <p:cNvSpPr/>
            <p:nvPr/>
          </p:nvSpPr>
          <p:spPr>
            <a:xfrm>
              <a:off x="9673536" y="1153006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86" name="Triangle 485">
            <a:extLst>
              <a:ext uri="{FF2B5EF4-FFF2-40B4-BE49-F238E27FC236}">
                <a16:creationId xmlns:a16="http://schemas.microsoft.com/office/drawing/2014/main" id="{18E7F9F3-9653-D048-B915-6C52AE9BD92C}"/>
              </a:ext>
            </a:extLst>
          </p:cNvPr>
          <p:cNvSpPr/>
          <p:nvPr/>
        </p:nvSpPr>
        <p:spPr>
          <a:xfrm rot="10800000" flipH="1">
            <a:off x="13006449" y="10506482"/>
            <a:ext cx="400307" cy="3450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4318E83-B078-E645-B944-A1ECADCA6AF7}"/>
              </a:ext>
            </a:extLst>
          </p:cNvPr>
          <p:cNvGrpSpPr/>
          <p:nvPr/>
        </p:nvGrpSpPr>
        <p:grpSpPr>
          <a:xfrm flipH="1">
            <a:off x="9219932" y="7155763"/>
            <a:ext cx="2359020" cy="1171938"/>
            <a:chOff x="9673536" y="10966967"/>
            <a:chExt cx="2434495" cy="1209433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48B1A9CA-A3F7-E642-A46C-983D7761D96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Desire</a:t>
              </a: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4E2C9CFE-2FA0-634E-A481-0A59FBD9A93A}"/>
                </a:ext>
              </a:extLst>
            </p:cNvPr>
            <p:cNvSpPr/>
            <p:nvPr/>
          </p:nvSpPr>
          <p:spPr>
            <a:xfrm>
              <a:off x="9673536" y="1153006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91" name="Triangle 490">
            <a:extLst>
              <a:ext uri="{FF2B5EF4-FFF2-40B4-BE49-F238E27FC236}">
                <a16:creationId xmlns:a16="http://schemas.microsoft.com/office/drawing/2014/main" id="{410C5401-FE5D-3040-B54D-D75E315E9149}"/>
              </a:ext>
            </a:extLst>
          </p:cNvPr>
          <p:cNvSpPr/>
          <p:nvPr/>
        </p:nvSpPr>
        <p:spPr>
          <a:xfrm flipH="1">
            <a:off x="9307550" y="7820570"/>
            <a:ext cx="400307" cy="3450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297640-5A2B-C542-A053-284CF1DC9186}"/>
              </a:ext>
            </a:extLst>
          </p:cNvPr>
          <p:cNvGrpSpPr/>
          <p:nvPr/>
        </p:nvGrpSpPr>
        <p:grpSpPr>
          <a:xfrm>
            <a:off x="2078119" y="5524731"/>
            <a:ext cx="5013051" cy="6813951"/>
            <a:chOff x="1542162" y="5449947"/>
            <a:chExt cx="5013051" cy="68139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D68D5F-8FCF-1F4E-AA08-2063C3536D80}"/>
                </a:ext>
              </a:extLst>
            </p:cNvPr>
            <p:cNvGrpSpPr/>
            <p:nvPr/>
          </p:nvGrpSpPr>
          <p:grpSpPr>
            <a:xfrm>
              <a:off x="1542162" y="5449947"/>
              <a:ext cx="5013051" cy="4754139"/>
              <a:chOff x="2346542" y="6100558"/>
              <a:chExt cx="5013051" cy="475413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6C35DA-7C66-5844-A59B-F61E5F022B8E}"/>
                  </a:ext>
                </a:extLst>
              </p:cNvPr>
              <p:cNvGrpSpPr/>
              <p:nvPr/>
            </p:nvGrpSpPr>
            <p:grpSpPr>
              <a:xfrm>
                <a:off x="2346542" y="6100558"/>
                <a:ext cx="4163986" cy="1836064"/>
                <a:chOff x="15003660" y="6033337"/>
                <a:chExt cx="8742584" cy="38549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646D653-F6F7-B94A-92B1-9BBE42976A6A}"/>
                    </a:ext>
                  </a:extLst>
                </p:cNvPr>
                <p:cNvGrpSpPr/>
                <p:nvPr/>
              </p:nvGrpSpPr>
              <p:grpSpPr>
                <a:xfrm>
                  <a:off x="18010034" y="6239904"/>
                  <a:ext cx="2649587" cy="3102896"/>
                  <a:chOff x="18010034" y="6239904"/>
                  <a:chExt cx="2649587" cy="3102896"/>
                </a:xfrm>
              </p:grpSpPr>
              <p:sp>
                <p:nvSpPr>
                  <p:cNvPr id="495" name="Forma libre 240">
                    <a:extLst>
                      <a:ext uri="{FF2B5EF4-FFF2-40B4-BE49-F238E27FC236}">
                        <a16:creationId xmlns:a16="http://schemas.microsoft.com/office/drawing/2014/main" id="{F0B74A43-0CED-C64C-B1D1-F9CDFD14EDEA}"/>
                      </a:ext>
                    </a:extLst>
                  </p:cNvPr>
                  <p:cNvSpPr/>
                  <p:nvPr/>
                </p:nvSpPr>
                <p:spPr>
                  <a:xfrm>
                    <a:off x="18010034" y="6239904"/>
                    <a:ext cx="2649587" cy="1790276"/>
                  </a:xfrm>
                  <a:custGeom>
                    <a:avLst/>
                    <a:gdLst>
                      <a:gd name="connsiteX0" fmla="*/ 51557 w 282292"/>
                      <a:gd name="connsiteY0" fmla="*/ 195794 h 190741"/>
                      <a:gd name="connsiteX1" fmla="*/ 235124 w 282292"/>
                      <a:gd name="connsiteY1" fmla="*/ 195794 h 190741"/>
                      <a:gd name="connsiteX2" fmla="*/ 265337 w 282292"/>
                      <a:gd name="connsiteY2" fmla="*/ 141624 h 190741"/>
                      <a:gd name="connsiteX3" fmla="*/ 254655 w 282292"/>
                      <a:gd name="connsiteY3" fmla="*/ 17871 h 190741"/>
                      <a:gd name="connsiteX4" fmla="*/ 169205 w 282292"/>
                      <a:gd name="connsiteY4" fmla="*/ 12530 h 190741"/>
                      <a:gd name="connsiteX5" fmla="*/ 98021 w 282292"/>
                      <a:gd name="connsiteY5" fmla="*/ 5435 h 190741"/>
                      <a:gd name="connsiteX6" fmla="*/ 16995 w 282292"/>
                      <a:gd name="connsiteY6" fmla="*/ 28171 h 190741"/>
                      <a:gd name="connsiteX7" fmla="*/ 42860 w 282292"/>
                      <a:gd name="connsiteY7" fmla="*/ 181451 h 190741"/>
                      <a:gd name="connsiteX8" fmla="*/ 51557 w 282292"/>
                      <a:gd name="connsiteY8" fmla="*/ 195794 h 190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2292" h="190741">
                        <a:moveTo>
                          <a:pt x="51557" y="195794"/>
                        </a:moveTo>
                        <a:lnTo>
                          <a:pt x="235124" y="195794"/>
                        </a:lnTo>
                        <a:cubicBezTo>
                          <a:pt x="241151" y="180459"/>
                          <a:pt x="251451" y="162758"/>
                          <a:pt x="265337" y="141624"/>
                        </a:cubicBezTo>
                        <a:cubicBezTo>
                          <a:pt x="299136" y="89971"/>
                          <a:pt x="279604" y="35648"/>
                          <a:pt x="254655" y="17871"/>
                        </a:cubicBezTo>
                        <a:cubicBezTo>
                          <a:pt x="229707" y="94"/>
                          <a:pt x="202851" y="2230"/>
                          <a:pt x="169205" y="12530"/>
                        </a:cubicBezTo>
                        <a:cubicBezTo>
                          <a:pt x="149749" y="18481"/>
                          <a:pt x="118697" y="12378"/>
                          <a:pt x="98021" y="5435"/>
                        </a:cubicBezTo>
                        <a:cubicBezTo>
                          <a:pt x="66130" y="-5323"/>
                          <a:pt x="35230" y="-1279"/>
                          <a:pt x="16995" y="28171"/>
                        </a:cubicBezTo>
                        <a:cubicBezTo>
                          <a:pt x="-23517" y="93404"/>
                          <a:pt x="17911" y="149406"/>
                          <a:pt x="42860" y="181451"/>
                        </a:cubicBezTo>
                        <a:cubicBezTo>
                          <a:pt x="44614" y="183740"/>
                          <a:pt x="50489" y="192361"/>
                          <a:pt x="51557" y="19579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 w="7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grpSp>
                <p:nvGrpSpPr>
                  <p:cNvPr id="496" name="Group 495">
                    <a:extLst>
                      <a:ext uri="{FF2B5EF4-FFF2-40B4-BE49-F238E27FC236}">
                        <a16:creationId xmlns:a16="http://schemas.microsoft.com/office/drawing/2014/main" id="{05EE2D09-F19D-A44A-8453-5E1DBC32AED0}"/>
                      </a:ext>
                    </a:extLst>
                  </p:cNvPr>
                  <p:cNvGrpSpPr/>
                  <p:nvPr/>
                </p:nvGrpSpPr>
                <p:grpSpPr>
                  <a:xfrm>
                    <a:off x="18493234" y="8241412"/>
                    <a:ext cx="1718649" cy="1101388"/>
                    <a:chOff x="19257915" y="8376692"/>
                    <a:chExt cx="888316" cy="569273"/>
                  </a:xfrm>
                  <a:solidFill>
                    <a:schemeClr val="tx1"/>
                  </a:solidFill>
                </p:grpSpPr>
                <p:sp>
                  <p:nvSpPr>
                    <p:cNvPr id="497" name="Forma libre 241">
                      <a:extLst>
                        <a:ext uri="{FF2B5EF4-FFF2-40B4-BE49-F238E27FC236}">
                          <a16:creationId xmlns:a16="http://schemas.microsoft.com/office/drawing/2014/main" id="{346C2944-3E35-D747-B37C-4295AA04B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57915" y="8376692"/>
                      <a:ext cx="888316" cy="111042"/>
                    </a:xfrm>
                    <a:custGeom>
                      <a:avLst/>
                      <a:gdLst>
                        <a:gd name="connsiteX0" fmla="*/ 168308 w 183108"/>
                        <a:gd name="connsiteY0" fmla="*/ 29145 h 22888"/>
                        <a:gd name="connsiteX1" fmla="*/ 183567 w 183108"/>
                        <a:gd name="connsiteY1" fmla="*/ 0 h 22888"/>
                        <a:gd name="connsiteX2" fmla="*/ 0 w 183108"/>
                        <a:gd name="connsiteY2" fmla="*/ 0 h 22888"/>
                        <a:gd name="connsiteX3" fmla="*/ 13275 w 183108"/>
                        <a:gd name="connsiteY3" fmla="*/ 29145 h 22888"/>
                        <a:gd name="connsiteX4" fmla="*/ 168308 w 183108"/>
                        <a:gd name="connsiteY4" fmla="*/ 29145 h 22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3108" h="22888">
                          <a:moveTo>
                            <a:pt x="168308" y="29145"/>
                          </a:moveTo>
                          <a:cubicBezTo>
                            <a:pt x="174259" y="17472"/>
                            <a:pt x="179523" y="7477"/>
                            <a:pt x="183567" y="0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10224" y="23042"/>
                            <a:pt x="13275" y="29145"/>
                          </a:cubicBezTo>
                          <a:lnTo>
                            <a:pt x="168308" y="29145"/>
                          </a:lnTo>
                          <a:close/>
                        </a:path>
                      </a:pathLst>
                    </a:custGeom>
                    <a:grpFill/>
                    <a:ln w="7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98" name="Forma libre 242">
                      <a:extLst>
                        <a:ext uri="{FF2B5EF4-FFF2-40B4-BE49-F238E27FC236}">
                          <a16:creationId xmlns:a16="http://schemas.microsoft.com/office/drawing/2014/main" id="{AEF24A68-571F-164F-BACB-21D50A21F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66364" y="8607292"/>
                      <a:ext cx="629225" cy="111042"/>
                    </a:xfrm>
                    <a:custGeom>
                      <a:avLst/>
                      <a:gdLst>
                        <a:gd name="connsiteX0" fmla="*/ 13428 w 129702"/>
                        <a:gd name="connsiteY0" fmla="*/ 29145 h 22888"/>
                        <a:gd name="connsiteX1" fmla="*/ 123217 w 129702"/>
                        <a:gd name="connsiteY1" fmla="*/ 29145 h 22888"/>
                        <a:gd name="connsiteX2" fmla="*/ 136874 w 129702"/>
                        <a:gd name="connsiteY2" fmla="*/ 0 h 22888"/>
                        <a:gd name="connsiteX3" fmla="*/ 0 w 129702"/>
                        <a:gd name="connsiteY3" fmla="*/ 0 h 22888"/>
                        <a:gd name="connsiteX4" fmla="*/ 13428 w 129702"/>
                        <a:gd name="connsiteY4" fmla="*/ 29145 h 22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9702" h="22888">
                          <a:moveTo>
                            <a:pt x="13428" y="29145"/>
                          </a:moveTo>
                          <a:lnTo>
                            <a:pt x="123217" y="29145"/>
                          </a:lnTo>
                          <a:cubicBezTo>
                            <a:pt x="127795" y="18998"/>
                            <a:pt x="132373" y="9156"/>
                            <a:pt x="136874" y="0"/>
                          </a:cubicBezTo>
                          <a:lnTo>
                            <a:pt x="0" y="0"/>
                          </a:lnTo>
                          <a:cubicBezTo>
                            <a:pt x="4425" y="9232"/>
                            <a:pt x="9003" y="19074"/>
                            <a:pt x="13428" y="29145"/>
                          </a:cubicBezTo>
                          <a:close/>
                        </a:path>
                      </a:pathLst>
                    </a:custGeom>
                    <a:grpFill/>
                    <a:ln w="7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499" name="Forma libre 243">
                      <a:extLst>
                        <a:ext uri="{FF2B5EF4-FFF2-40B4-BE49-F238E27FC236}">
                          <a16:creationId xmlns:a16="http://schemas.microsoft.com/office/drawing/2014/main" id="{C65FBDE0-C6BD-E149-AC5C-DBEF3FA89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68520" y="8834923"/>
                      <a:ext cx="444155" cy="111042"/>
                    </a:xfrm>
                    <a:custGeom>
                      <a:avLst/>
                      <a:gdLst>
                        <a:gd name="connsiteX0" fmla="*/ 11139 w 91554"/>
                        <a:gd name="connsiteY0" fmla="*/ 29145 h 22888"/>
                        <a:gd name="connsiteX1" fmla="*/ 82857 w 91554"/>
                        <a:gd name="connsiteY1" fmla="*/ 29145 h 22888"/>
                        <a:gd name="connsiteX2" fmla="*/ 94454 w 91554"/>
                        <a:gd name="connsiteY2" fmla="*/ 0 h 22888"/>
                        <a:gd name="connsiteX3" fmla="*/ 0 w 91554"/>
                        <a:gd name="connsiteY3" fmla="*/ 0 h 22888"/>
                        <a:gd name="connsiteX4" fmla="*/ 11139 w 91554"/>
                        <a:gd name="connsiteY4" fmla="*/ 29145 h 22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554" h="22888">
                          <a:moveTo>
                            <a:pt x="11139" y="29145"/>
                          </a:moveTo>
                          <a:lnTo>
                            <a:pt x="82857" y="29145"/>
                          </a:lnTo>
                          <a:cubicBezTo>
                            <a:pt x="86443" y="19456"/>
                            <a:pt x="90334" y="9613"/>
                            <a:pt x="94454" y="0"/>
                          </a:cubicBezTo>
                          <a:lnTo>
                            <a:pt x="0" y="0"/>
                          </a:lnTo>
                          <a:cubicBezTo>
                            <a:pt x="3891" y="9690"/>
                            <a:pt x="7706" y="19456"/>
                            <a:pt x="11139" y="29145"/>
                          </a:cubicBezTo>
                          <a:close/>
                        </a:path>
                      </a:pathLst>
                    </a:custGeom>
                    <a:grpFill/>
                    <a:ln w="7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500" name="Forma libre 244">
                      <a:extLst>
                        <a:ext uri="{FF2B5EF4-FFF2-40B4-BE49-F238E27FC236}">
                          <a16:creationId xmlns:a16="http://schemas.microsoft.com/office/drawing/2014/main" id="{5AADFF23-EE9A-3548-94B3-4CF3F35CC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0308" y="8472556"/>
                      <a:ext cx="222080" cy="444165"/>
                    </a:xfrm>
                    <a:custGeom>
                      <a:avLst/>
                      <a:gdLst>
                        <a:gd name="connsiteX0" fmla="*/ 0 w 45777"/>
                        <a:gd name="connsiteY0" fmla="*/ 0 h 91555"/>
                        <a:gd name="connsiteX1" fmla="*/ 51957 w 45777"/>
                        <a:gd name="connsiteY1" fmla="*/ 0 h 91555"/>
                        <a:gd name="connsiteX2" fmla="*/ 51957 w 45777"/>
                        <a:gd name="connsiteY2" fmla="*/ 95676 h 91555"/>
                        <a:gd name="connsiteX3" fmla="*/ 0 w 45777"/>
                        <a:gd name="connsiteY3" fmla="*/ 95676 h 915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5777" h="91555">
                          <a:moveTo>
                            <a:pt x="0" y="0"/>
                          </a:moveTo>
                          <a:lnTo>
                            <a:pt x="51957" y="0"/>
                          </a:lnTo>
                          <a:lnTo>
                            <a:pt x="51957" y="95676"/>
                          </a:lnTo>
                          <a:lnTo>
                            <a:pt x="0" y="95676"/>
                          </a:lnTo>
                          <a:close/>
                        </a:path>
                      </a:pathLst>
                    </a:custGeom>
                    <a:grpFill/>
                    <a:ln w="7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MX"/>
                    </a:p>
                  </p:txBody>
                </p:sp>
              </p:grpSp>
            </p:grpSp>
            <p:sp>
              <p:nvSpPr>
                <p:cNvPr id="501" name="Forma libre 245">
                  <a:extLst>
                    <a:ext uri="{FF2B5EF4-FFF2-40B4-BE49-F238E27FC236}">
                      <a16:creationId xmlns:a16="http://schemas.microsoft.com/office/drawing/2014/main" id="{7A4BC5D9-E8CC-9244-9127-4A44E39C685A}"/>
                    </a:ext>
                  </a:extLst>
                </p:cNvPr>
                <p:cNvSpPr/>
                <p:nvPr/>
              </p:nvSpPr>
              <p:spPr>
                <a:xfrm rot="19716414">
                  <a:off x="15003660" y="6033339"/>
                  <a:ext cx="3333960" cy="3854945"/>
                </a:xfrm>
                <a:custGeom>
                  <a:avLst/>
                  <a:gdLst>
                    <a:gd name="connsiteX0" fmla="*/ 98068 w 244145"/>
                    <a:gd name="connsiteY0" fmla="*/ 5143 h 282297"/>
                    <a:gd name="connsiteX1" fmla="*/ 155747 w 244145"/>
                    <a:gd name="connsiteY1" fmla="*/ 20326 h 282297"/>
                    <a:gd name="connsiteX2" fmla="*/ 196717 w 244145"/>
                    <a:gd name="connsiteY2" fmla="*/ 50234 h 282297"/>
                    <a:gd name="connsiteX3" fmla="*/ 246996 w 244145"/>
                    <a:gd name="connsiteY3" fmla="*/ 84186 h 282297"/>
                    <a:gd name="connsiteX4" fmla="*/ 209077 w 244145"/>
                    <a:gd name="connsiteY4" fmla="*/ 163687 h 282297"/>
                    <a:gd name="connsiteX5" fmla="*/ 148880 w 244145"/>
                    <a:gd name="connsiteY5" fmla="*/ 217629 h 282297"/>
                    <a:gd name="connsiteX6" fmla="*/ 115081 w 244145"/>
                    <a:gd name="connsiteY6" fmla="*/ 286372 h 282297"/>
                    <a:gd name="connsiteX7" fmla="*/ 94329 w 244145"/>
                    <a:gd name="connsiteY7" fmla="*/ 187110 h 282297"/>
                    <a:gd name="connsiteX8" fmla="*/ 2088 w 244145"/>
                    <a:gd name="connsiteY8" fmla="*/ 220757 h 282297"/>
                    <a:gd name="connsiteX9" fmla="*/ 59462 w 244145"/>
                    <a:gd name="connsiteY9" fmla="*/ 113179 h 282297"/>
                    <a:gd name="connsiteX10" fmla="*/ 98068 w 244145"/>
                    <a:gd name="connsiteY10" fmla="*/ 5143 h 28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4145" h="282297">
                      <a:moveTo>
                        <a:pt x="98068" y="5143"/>
                      </a:moveTo>
                      <a:cubicBezTo>
                        <a:pt x="119735" y="-6225"/>
                        <a:pt x="140106" y="2320"/>
                        <a:pt x="155747" y="20326"/>
                      </a:cubicBezTo>
                      <a:cubicBezTo>
                        <a:pt x="165894" y="32076"/>
                        <a:pt x="182679" y="46954"/>
                        <a:pt x="196717" y="50234"/>
                      </a:cubicBezTo>
                      <a:cubicBezTo>
                        <a:pt x="220979" y="56033"/>
                        <a:pt x="238222" y="64349"/>
                        <a:pt x="246996" y="84186"/>
                      </a:cubicBezTo>
                      <a:cubicBezTo>
                        <a:pt x="255770" y="104023"/>
                        <a:pt x="248293" y="144232"/>
                        <a:pt x="209077" y="163687"/>
                      </a:cubicBezTo>
                      <a:cubicBezTo>
                        <a:pt x="169861" y="183143"/>
                        <a:pt x="153229" y="198936"/>
                        <a:pt x="148880" y="217629"/>
                      </a:cubicBezTo>
                      <a:cubicBezTo>
                        <a:pt x="144531" y="236321"/>
                        <a:pt x="131332" y="288280"/>
                        <a:pt x="115081" y="286372"/>
                      </a:cubicBezTo>
                      <a:cubicBezTo>
                        <a:pt x="87005" y="283091"/>
                        <a:pt x="113632" y="199165"/>
                        <a:pt x="94329" y="187110"/>
                      </a:cubicBezTo>
                      <a:cubicBezTo>
                        <a:pt x="75026" y="175055"/>
                        <a:pt x="17652" y="237924"/>
                        <a:pt x="2088" y="220757"/>
                      </a:cubicBezTo>
                      <a:cubicBezTo>
                        <a:pt x="-13476" y="203590"/>
                        <a:pt x="63200" y="141714"/>
                        <a:pt x="59462" y="113179"/>
                      </a:cubicBezTo>
                      <a:cubicBezTo>
                        <a:pt x="55800" y="84568"/>
                        <a:pt x="49849" y="30473"/>
                        <a:pt x="98068" y="5143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7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dirty="0"/>
                </a:p>
              </p:txBody>
            </p:sp>
            <p:sp>
              <p:nvSpPr>
                <p:cNvPr id="502" name="Forma libre 245">
                  <a:extLst>
                    <a:ext uri="{FF2B5EF4-FFF2-40B4-BE49-F238E27FC236}">
                      <a16:creationId xmlns:a16="http://schemas.microsoft.com/office/drawing/2014/main" id="{0B9EC31C-AD88-C445-9134-EA2E38C127F6}"/>
                    </a:ext>
                  </a:extLst>
                </p:cNvPr>
                <p:cNvSpPr/>
                <p:nvPr/>
              </p:nvSpPr>
              <p:spPr>
                <a:xfrm rot="19716414">
                  <a:off x="20412284" y="6033337"/>
                  <a:ext cx="3333960" cy="3854945"/>
                </a:xfrm>
                <a:custGeom>
                  <a:avLst/>
                  <a:gdLst>
                    <a:gd name="connsiteX0" fmla="*/ 98068 w 244145"/>
                    <a:gd name="connsiteY0" fmla="*/ 5143 h 282297"/>
                    <a:gd name="connsiteX1" fmla="*/ 155747 w 244145"/>
                    <a:gd name="connsiteY1" fmla="*/ 20326 h 282297"/>
                    <a:gd name="connsiteX2" fmla="*/ 196717 w 244145"/>
                    <a:gd name="connsiteY2" fmla="*/ 50234 h 282297"/>
                    <a:gd name="connsiteX3" fmla="*/ 246996 w 244145"/>
                    <a:gd name="connsiteY3" fmla="*/ 84186 h 282297"/>
                    <a:gd name="connsiteX4" fmla="*/ 209077 w 244145"/>
                    <a:gd name="connsiteY4" fmla="*/ 163687 h 282297"/>
                    <a:gd name="connsiteX5" fmla="*/ 148880 w 244145"/>
                    <a:gd name="connsiteY5" fmla="*/ 217629 h 282297"/>
                    <a:gd name="connsiteX6" fmla="*/ 115081 w 244145"/>
                    <a:gd name="connsiteY6" fmla="*/ 286372 h 282297"/>
                    <a:gd name="connsiteX7" fmla="*/ 94329 w 244145"/>
                    <a:gd name="connsiteY7" fmla="*/ 187110 h 282297"/>
                    <a:gd name="connsiteX8" fmla="*/ 2088 w 244145"/>
                    <a:gd name="connsiteY8" fmla="*/ 220757 h 282297"/>
                    <a:gd name="connsiteX9" fmla="*/ 59462 w 244145"/>
                    <a:gd name="connsiteY9" fmla="*/ 113179 h 282297"/>
                    <a:gd name="connsiteX10" fmla="*/ 98068 w 244145"/>
                    <a:gd name="connsiteY10" fmla="*/ 5143 h 28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4145" h="282297">
                      <a:moveTo>
                        <a:pt x="98068" y="5143"/>
                      </a:moveTo>
                      <a:cubicBezTo>
                        <a:pt x="119735" y="-6225"/>
                        <a:pt x="140106" y="2320"/>
                        <a:pt x="155747" y="20326"/>
                      </a:cubicBezTo>
                      <a:cubicBezTo>
                        <a:pt x="165894" y="32076"/>
                        <a:pt x="182679" y="46954"/>
                        <a:pt x="196717" y="50234"/>
                      </a:cubicBezTo>
                      <a:cubicBezTo>
                        <a:pt x="220979" y="56033"/>
                        <a:pt x="238222" y="64349"/>
                        <a:pt x="246996" y="84186"/>
                      </a:cubicBezTo>
                      <a:cubicBezTo>
                        <a:pt x="255770" y="104023"/>
                        <a:pt x="248293" y="144232"/>
                        <a:pt x="209077" y="163687"/>
                      </a:cubicBezTo>
                      <a:cubicBezTo>
                        <a:pt x="169861" y="183143"/>
                        <a:pt x="153229" y="198936"/>
                        <a:pt x="148880" y="217629"/>
                      </a:cubicBezTo>
                      <a:cubicBezTo>
                        <a:pt x="144531" y="236321"/>
                        <a:pt x="131332" y="288280"/>
                        <a:pt x="115081" y="286372"/>
                      </a:cubicBezTo>
                      <a:cubicBezTo>
                        <a:pt x="87005" y="283091"/>
                        <a:pt x="113632" y="199165"/>
                        <a:pt x="94329" y="187110"/>
                      </a:cubicBezTo>
                      <a:cubicBezTo>
                        <a:pt x="75026" y="175055"/>
                        <a:pt x="17652" y="237924"/>
                        <a:pt x="2088" y="220757"/>
                      </a:cubicBezTo>
                      <a:cubicBezTo>
                        <a:pt x="-13476" y="203590"/>
                        <a:pt x="63200" y="141714"/>
                        <a:pt x="59462" y="113179"/>
                      </a:cubicBezTo>
                      <a:cubicBezTo>
                        <a:pt x="55800" y="84568"/>
                        <a:pt x="49849" y="30473"/>
                        <a:pt x="98068" y="5143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7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dirty="0"/>
                </a:p>
              </p:txBody>
            </p:sp>
          </p:grpSp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1405D20A-04C8-304C-9D7F-38BE93574ED2}"/>
                  </a:ext>
                </a:extLst>
              </p:cNvPr>
              <p:cNvGrpSpPr/>
              <p:nvPr/>
            </p:nvGrpSpPr>
            <p:grpSpPr>
              <a:xfrm>
                <a:off x="2434641" y="8392484"/>
                <a:ext cx="4924952" cy="2462213"/>
                <a:chOff x="12837593" y="5049883"/>
                <a:chExt cx="4924952" cy="2462213"/>
              </a:xfrm>
            </p:grpSpPr>
            <p:sp>
              <p:nvSpPr>
                <p:cNvPr id="505" name="CuadroTexto 395">
                  <a:extLst>
                    <a:ext uri="{FF2B5EF4-FFF2-40B4-BE49-F238E27FC236}">
                      <a16:creationId xmlns:a16="http://schemas.microsoft.com/office/drawing/2014/main" id="{55D6A4A2-7835-C249-908F-A0CE1DE261E7}"/>
                    </a:ext>
                  </a:extLst>
                </p:cNvPr>
                <p:cNvSpPr txBox="1"/>
                <p:nvPr/>
              </p:nvSpPr>
              <p:spPr>
                <a:xfrm>
                  <a:off x="12866163" y="5049883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Dental Implant</a:t>
                  </a:r>
                </a:p>
              </p:txBody>
            </p:sp>
            <p:sp>
              <p:nvSpPr>
                <p:cNvPr id="506" name="Rectangle 56">
                  <a:extLst>
                    <a:ext uri="{FF2B5EF4-FFF2-40B4-BE49-F238E27FC236}">
                      <a16:creationId xmlns:a16="http://schemas.microsoft.com/office/drawing/2014/main" id="{DDFF0E98-069F-294C-BAF9-7F904A38BC32}"/>
                    </a:ext>
                  </a:extLst>
                </p:cNvPr>
                <p:cNvSpPr/>
                <p:nvPr/>
              </p:nvSpPr>
              <p:spPr>
                <a:xfrm>
                  <a:off x="12837593" y="5696214"/>
                  <a:ext cx="4897011" cy="18158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</p:grp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76159731-DDAB-2742-97B1-A42500A021E4}"/>
                </a:ext>
              </a:extLst>
            </p:cNvPr>
            <p:cNvGrpSpPr/>
            <p:nvPr/>
          </p:nvGrpSpPr>
          <p:grpSpPr>
            <a:xfrm>
              <a:off x="1669435" y="10786570"/>
              <a:ext cx="3889565" cy="1477328"/>
              <a:chOff x="12635401" y="8621861"/>
              <a:chExt cx="3889565" cy="1477328"/>
            </a:xfrm>
          </p:grpSpPr>
          <p:sp>
            <p:nvSpPr>
              <p:cNvPr id="510" name="CuadroTexto 395">
                <a:extLst>
                  <a:ext uri="{FF2B5EF4-FFF2-40B4-BE49-F238E27FC236}">
                    <a16:creationId xmlns:a16="http://schemas.microsoft.com/office/drawing/2014/main" id="{52B18F41-A409-B34A-9DF6-F20554FD8A09}"/>
                  </a:ext>
                </a:extLst>
              </p:cNvPr>
              <p:cNvSpPr txBox="1"/>
              <p:nvPr/>
            </p:nvSpPr>
            <p:spPr>
              <a:xfrm>
                <a:off x="12635401" y="8621861"/>
                <a:ext cx="26687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511" name="Up Arrow 510">
                <a:extLst>
                  <a:ext uri="{FF2B5EF4-FFF2-40B4-BE49-F238E27FC236}">
                    <a16:creationId xmlns:a16="http://schemas.microsoft.com/office/drawing/2014/main" id="{1D636453-7616-F340-AD9C-8A932C420AF5}"/>
                  </a:ext>
                </a:extLst>
              </p:cNvPr>
              <p:cNvSpPr/>
              <p:nvPr/>
            </p:nvSpPr>
            <p:spPr>
              <a:xfrm>
                <a:off x="15452911" y="8775067"/>
                <a:ext cx="1072055" cy="980523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24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D3BC4-B315-D14D-80DB-64AE4D963FF2}"/>
              </a:ext>
            </a:extLst>
          </p:cNvPr>
          <p:cNvGrpSpPr/>
          <p:nvPr/>
        </p:nvGrpSpPr>
        <p:grpSpPr>
          <a:xfrm>
            <a:off x="14218318" y="4662342"/>
            <a:ext cx="7979530" cy="7949923"/>
            <a:chOff x="6272497" y="1018659"/>
            <a:chExt cx="5270303" cy="5250748"/>
          </a:xfrm>
        </p:grpSpPr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4467DEF-6478-2441-8864-5862D7AFA252}"/>
                </a:ext>
              </a:extLst>
            </p:cNvPr>
            <p:cNvGrpSpPr/>
            <p:nvPr/>
          </p:nvGrpSpPr>
          <p:grpSpPr>
            <a:xfrm>
              <a:off x="6849648" y="1018659"/>
              <a:ext cx="3178979" cy="4513515"/>
              <a:chOff x="6482179" y="1271988"/>
              <a:chExt cx="3178979" cy="4513515"/>
            </a:xfrm>
          </p:grpSpPr>
          <p:sp>
            <p:nvSpPr>
              <p:cNvPr id="503" name="Rectangle: Rounded Corners 66">
                <a:extLst>
                  <a:ext uri="{FF2B5EF4-FFF2-40B4-BE49-F238E27FC236}">
                    <a16:creationId xmlns:a16="http://schemas.microsoft.com/office/drawing/2014/main" id="{4460C0B7-6D7C-DB47-9F8D-26044FF61C1F}"/>
                  </a:ext>
                </a:extLst>
              </p:cNvPr>
              <p:cNvSpPr/>
              <p:nvPr/>
            </p:nvSpPr>
            <p:spPr>
              <a:xfrm flipH="1">
                <a:off x="7922690" y="3027394"/>
                <a:ext cx="161089" cy="2758109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8D773C17-CB06-EA4D-8654-61C843312876}"/>
                  </a:ext>
                </a:extLst>
              </p:cNvPr>
              <p:cNvSpPr/>
              <p:nvPr/>
            </p:nvSpPr>
            <p:spPr>
              <a:xfrm flipH="1">
                <a:off x="7957521" y="1271990"/>
                <a:ext cx="91440" cy="17771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67DE1C27-F40B-B34E-9178-9981C5A09A69}"/>
                  </a:ext>
                </a:extLst>
              </p:cNvPr>
              <p:cNvSpPr/>
              <p:nvPr/>
            </p:nvSpPr>
            <p:spPr>
              <a:xfrm rot="2582333" flipH="1">
                <a:off x="8282728" y="1461167"/>
                <a:ext cx="91440" cy="9175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30199D8-5B29-BA44-BE37-B49B21F7A13D}"/>
                  </a:ext>
                </a:extLst>
              </p:cNvPr>
              <p:cNvSpPr/>
              <p:nvPr/>
            </p:nvSpPr>
            <p:spPr>
              <a:xfrm flipH="1">
                <a:off x="6920719" y="1271988"/>
                <a:ext cx="1126688" cy="91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8FF77C74-1F5E-CE4A-B79F-D7108EAFBA06}"/>
                  </a:ext>
                </a:extLst>
              </p:cNvPr>
              <p:cNvSpPr/>
              <p:nvPr/>
            </p:nvSpPr>
            <p:spPr>
              <a:xfrm flipH="1">
                <a:off x="6919165" y="1277885"/>
                <a:ext cx="91440" cy="9175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C8B32BDC-B9FC-A04C-BF10-9672163A4E3B}"/>
                  </a:ext>
                </a:extLst>
              </p:cNvPr>
              <p:cNvGrpSpPr/>
              <p:nvPr/>
            </p:nvGrpSpPr>
            <p:grpSpPr>
              <a:xfrm flipH="1">
                <a:off x="6482179" y="1883286"/>
                <a:ext cx="965412" cy="655001"/>
                <a:chOff x="9283074" y="1746481"/>
                <a:chExt cx="1223752" cy="830276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1A50E544-F9D6-EB46-9248-CE8342A33F7C}"/>
                    </a:ext>
                  </a:extLst>
                </p:cNvPr>
                <p:cNvSpPr/>
                <p:nvPr/>
              </p:nvSpPr>
              <p:spPr>
                <a:xfrm>
                  <a:off x="9283074" y="1746481"/>
                  <a:ext cx="1223752" cy="830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B3FB5830-75E2-054D-AA07-5F5E30F59A7D}"/>
                    </a:ext>
                  </a:extLst>
                </p:cNvPr>
                <p:cNvSpPr/>
                <p:nvPr/>
              </p:nvSpPr>
              <p:spPr>
                <a:xfrm>
                  <a:off x="9372505" y="1807157"/>
                  <a:ext cx="1044888" cy="70892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5" name="Rectangle: Rounded Corners 65">
                <a:extLst>
                  <a:ext uri="{FF2B5EF4-FFF2-40B4-BE49-F238E27FC236}">
                    <a16:creationId xmlns:a16="http://schemas.microsoft.com/office/drawing/2014/main" id="{F8EE8552-70C6-F140-9E3C-75A6EA555009}"/>
                  </a:ext>
                </a:extLst>
              </p:cNvPr>
              <p:cNvSpPr/>
              <p:nvPr/>
            </p:nvSpPr>
            <p:spPr>
              <a:xfrm flipH="1">
                <a:off x="7887858" y="2156548"/>
                <a:ext cx="230765" cy="189661"/>
              </a:xfrm>
              <a:prstGeom prst="roundRect">
                <a:avLst>
                  <a:gd name="adj" fmla="val 387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EDDA6B2-948B-7944-B7B7-252F19D71B9D}"/>
                  </a:ext>
                </a:extLst>
              </p:cNvPr>
              <p:cNvSpPr/>
              <p:nvPr/>
            </p:nvSpPr>
            <p:spPr>
              <a:xfrm rot="7295575" flipH="1">
                <a:off x="8927826" y="1373936"/>
                <a:ext cx="91440" cy="9175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7F6E7AD7-1A01-FA4D-9210-0482C5A0FE64}"/>
                  </a:ext>
                </a:extLst>
              </p:cNvPr>
              <p:cNvGrpSpPr/>
              <p:nvPr/>
            </p:nvGrpSpPr>
            <p:grpSpPr>
              <a:xfrm rot="20277078">
                <a:off x="9094561" y="2013721"/>
                <a:ext cx="566597" cy="259871"/>
                <a:chOff x="9094561" y="2013721"/>
                <a:chExt cx="566597" cy="259871"/>
              </a:xfrm>
            </p:grpSpPr>
            <p:sp>
              <p:nvSpPr>
                <p:cNvPr id="537" name="Rectangle: Top Corners Rounded 70">
                  <a:extLst>
                    <a:ext uri="{FF2B5EF4-FFF2-40B4-BE49-F238E27FC236}">
                      <a16:creationId xmlns:a16="http://schemas.microsoft.com/office/drawing/2014/main" id="{CBAFE0BD-4A4F-8943-AF47-E6DBBA17C296}"/>
                    </a:ext>
                  </a:extLst>
                </p:cNvPr>
                <p:cNvSpPr/>
                <p:nvPr/>
              </p:nvSpPr>
              <p:spPr>
                <a:xfrm rot="20511467" flipH="1">
                  <a:off x="9094561" y="2013721"/>
                  <a:ext cx="561926" cy="196545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: Top Corners Rounded 71">
                  <a:extLst>
                    <a:ext uri="{FF2B5EF4-FFF2-40B4-BE49-F238E27FC236}">
                      <a16:creationId xmlns:a16="http://schemas.microsoft.com/office/drawing/2014/main" id="{19F0002A-E639-754D-8561-815F217258A8}"/>
                    </a:ext>
                  </a:extLst>
                </p:cNvPr>
                <p:cNvSpPr/>
                <p:nvPr/>
              </p:nvSpPr>
              <p:spPr>
                <a:xfrm rot="9669696" flipH="1">
                  <a:off x="9153601" y="2206613"/>
                  <a:ext cx="507557" cy="66979"/>
                </a:xfrm>
                <a:prstGeom prst="round2SameRect">
                  <a:avLst>
                    <a:gd name="adj1" fmla="val 42297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272AF946-1D80-7E4C-9480-5CEA4EFC121F}"/>
                  </a:ext>
                </a:extLst>
              </p:cNvPr>
              <p:cNvGrpSpPr/>
              <p:nvPr/>
            </p:nvGrpSpPr>
            <p:grpSpPr>
              <a:xfrm>
                <a:off x="6635658" y="2094274"/>
                <a:ext cx="658453" cy="294107"/>
                <a:chOff x="2104451" y="2044380"/>
                <a:chExt cx="7289009" cy="3255735"/>
              </a:xfrm>
              <a:solidFill>
                <a:schemeClr val="bg1"/>
              </a:solidFill>
            </p:grpSpPr>
            <p:sp>
              <p:nvSpPr>
                <p:cNvPr id="519" name="Freeform: Shape 75">
                  <a:extLst>
                    <a:ext uri="{FF2B5EF4-FFF2-40B4-BE49-F238E27FC236}">
                      <a16:creationId xmlns:a16="http://schemas.microsoft.com/office/drawing/2014/main" id="{CAB2F0D9-3DF5-034C-A5DF-C9E6CB66DFC3}"/>
                    </a:ext>
                  </a:extLst>
                </p:cNvPr>
                <p:cNvSpPr/>
                <p:nvPr/>
              </p:nvSpPr>
              <p:spPr>
                <a:xfrm flipH="1">
                  <a:off x="7852533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76">
                  <a:extLst>
                    <a:ext uri="{FF2B5EF4-FFF2-40B4-BE49-F238E27FC236}">
                      <a16:creationId xmlns:a16="http://schemas.microsoft.com/office/drawing/2014/main" id="{47337C59-1F6A-6748-96D8-560C1E874BAB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77">
                  <a:extLst>
                    <a:ext uri="{FF2B5EF4-FFF2-40B4-BE49-F238E27FC236}">
                      <a16:creationId xmlns:a16="http://schemas.microsoft.com/office/drawing/2014/main" id="{25ED6021-5CA1-F649-A718-4E3250FD393F}"/>
                    </a:ext>
                  </a:extLst>
                </p:cNvPr>
                <p:cNvSpPr/>
                <p:nvPr/>
              </p:nvSpPr>
              <p:spPr>
                <a:xfrm flipH="1">
                  <a:off x="8746972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78">
                  <a:extLst>
                    <a:ext uri="{FF2B5EF4-FFF2-40B4-BE49-F238E27FC236}">
                      <a16:creationId xmlns:a16="http://schemas.microsoft.com/office/drawing/2014/main" id="{DC311437-72D5-8E48-9560-8B27867815F4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79">
                  <a:extLst>
                    <a:ext uri="{FF2B5EF4-FFF2-40B4-BE49-F238E27FC236}">
                      <a16:creationId xmlns:a16="http://schemas.microsoft.com/office/drawing/2014/main" id="{E93ED271-7C45-9248-973D-7228F200D22B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80">
                  <a:extLst>
                    <a:ext uri="{FF2B5EF4-FFF2-40B4-BE49-F238E27FC236}">
                      <a16:creationId xmlns:a16="http://schemas.microsoft.com/office/drawing/2014/main" id="{9951ED45-BDA8-9743-A1F2-08393CB5AE6C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81">
                  <a:extLst>
                    <a:ext uri="{FF2B5EF4-FFF2-40B4-BE49-F238E27FC236}">
                      <a16:creationId xmlns:a16="http://schemas.microsoft.com/office/drawing/2014/main" id="{726AD6DD-48AB-3045-A83D-FFDCCB99EC25}"/>
                    </a:ext>
                  </a:extLst>
                </p:cNvPr>
                <p:cNvSpPr/>
                <p:nvPr/>
              </p:nvSpPr>
              <p:spPr>
                <a:xfrm flipH="1">
                  <a:off x="6845379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82">
                  <a:extLst>
                    <a:ext uri="{FF2B5EF4-FFF2-40B4-BE49-F238E27FC236}">
                      <a16:creationId xmlns:a16="http://schemas.microsoft.com/office/drawing/2014/main" id="{6EBFD307-01FB-A24B-AC94-47E0258D164A}"/>
                    </a:ext>
                  </a:extLst>
                </p:cNvPr>
                <p:cNvSpPr/>
                <p:nvPr/>
              </p:nvSpPr>
              <p:spPr>
                <a:xfrm>
                  <a:off x="2710282" y="3439983"/>
                  <a:ext cx="935096" cy="1860132"/>
                </a:xfrm>
                <a:custGeom>
                  <a:avLst/>
                  <a:gdLst>
                    <a:gd name="connsiteX0" fmla="*/ 1514128 w 1512816"/>
                    <a:gd name="connsiteY0" fmla="*/ 1125666 h 2944299"/>
                    <a:gd name="connsiteX1" fmla="*/ 1453127 w 1512816"/>
                    <a:gd name="connsiteY1" fmla="*/ 939410 h 2944299"/>
                    <a:gd name="connsiteX2" fmla="*/ 1437674 w 1512816"/>
                    <a:gd name="connsiteY2" fmla="*/ 681581 h 2944299"/>
                    <a:gd name="connsiteX3" fmla="*/ 1347393 w 1512816"/>
                    <a:gd name="connsiteY3" fmla="*/ 652301 h 2944299"/>
                    <a:gd name="connsiteX4" fmla="*/ 807333 w 1512816"/>
                    <a:gd name="connsiteY4" fmla="*/ 352991 h 2944299"/>
                    <a:gd name="connsiteX5" fmla="*/ 741453 w 1512816"/>
                    <a:gd name="connsiteY5" fmla="*/ 0 h 2944299"/>
                    <a:gd name="connsiteX6" fmla="*/ 618638 w 1512816"/>
                    <a:gd name="connsiteY6" fmla="*/ 106548 h 2944299"/>
                    <a:gd name="connsiteX7" fmla="*/ 498 w 1512816"/>
                    <a:gd name="connsiteY7" fmla="*/ 480685 h 2944299"/>
                    <a:gd name="connsiteX8" fmla="*/ 30592 w 1512816"/>
                    <a:gd name="connsiteY8" fmla="*/ 795449 h 2944299"/>
                    <a:gd name="connsiteX9" fmla="*/ 100539 w 1512816"/>
                    <a:gd name="connsiteY9" fmla="*/ 1594151 h 2944299"/>
                    <a:gd name="connsiteX10" fmla="*/ 153406 w 1512816"/>
                    <a:gd name="connsiteY10" fmla="*/ 2048809 h 2944299"/>
                    <a:gd name="connsiteX11" fmla="*/ 270528 w 1512816"/>
                    <a:gd name="connsiteY11" fmla="*/ 2545761 h 2944299"/>
                    <a:gd name="connsiteX12" fmla="*/ 401476 w 1512816"/>
                    <a:gd name="connsiteY12" fmla="*/ 2791391 h 2944299"/>
                    <a:gd name="connsiteX13" fmla="*/ 784560 w 1512816"/>
                    <a:gd name="connsiteY13" fmla="*/ 2922339 h 2944299"/>
                    <a:gd name="connsiteX14" fmla="*/ 988709 w 1512816"/>
                    <a:gd name="connsiteY14" fmla="*/ 2697857 h 2944299"/>
                    <a:gd name="connsiteX15" fmla="*/ 1183911 w 1512816"/>
                    <a:gd name="connsiteY15" fmla="*/ 2237505 h 2944299"/>
                    <a:gd name="connsiteX16" fmla="*/ 1371793 w 1512816"/>
                    <a:gd name="connsiteY16" fmla="*/ 1715339 h 2944299"/>
                    <a:gd name="connsiteX17" fmla="*/ 1449874 w 1512816"/>
                    <a:gd name="connsiteY17" fmla="*/ 1459949 h 2944299"/>
                    <a:gd name="connsiteX18" fmla="*/ 1517381 w 1512816"/>
                    <a:gd name="connsiteY18" fmla="*/ 1202120 h 2944299"/>
                    <a:gd name="connsiteX19" fmla="*/ 1514128 w 1512816"/>
                    <a:gd name="connsiteY19" fmla="*/ 1125666 h 2944299"/>
                    <a:gd name="connsiteX0" fmla="*/ 1517381 w 1517385"/>
                    <a:gd name="connsiteY0" fmla="*/ 1202120 h 2952207"/>
                    <a:gd name="connsiteX1" fmla="*/ 1453127 w 1517385"/>
                    <a:gd name="connsiteY1" fmla="*/ 939410 h 2952207"/>
                    <a:gd name="connsiteX2" fmla="*/ 1437674 w 1517385"/>
                    <a:gd name="connsiteY2" fmla="*/ 681581 h 2952207"/>
                    <a:gd name="connsiteX3" fmla="*/ 1347393 w 1517385"/>
                    <a:gd name="connsiteY3" fmla="*/ 652301 h 2952207"/>
                    <a:gd name="connsiteX4" fmla="*/ 807333 w 1517385"/>
                    <a:gd name="connsiteY4" fmla="*/ 352991 h 2952207"/>
                    <a:gd name="connsiteX5" fmla="*/ 741453 w 1517385"/>
                    <a:gd name="connsiteY5" fmla="*/ 0 h 2952207"/>
                    <a:gd name="connsiteX6" fmla="*/ 618638 w 1517385"/>
                    <a:gd name="connsiteY6" fmla="*/ 106548 h 2952207"/>
                    <a:gd name="connsiteX7" fmla="*/ 498 w 1517385"/>
                    <a:gd name="connsiteY7" fmla="*/ 480685 h 2952207"/>
                    <a:gd name="connsiteX8" fmla="*/ 30592 w 1517385"/>
                    <a:gd name="connsiteY8" fmla="*/ 795449 h 2952207"/>
                    <a:gd name="connsiteX9" fmla="*/ 100539 w 1517385"/>
                    <a:gd name="connsiteY9" fmla="*/ 1594151 h 2952207"/>
                    <a:gd name="connsiteX10" fmla="*/ 153406 w 1517385"/>
                    <a:gd name="connsiteY10" fmla="*/ 2048809 h 2952207"/>
                    <a:gd name="connsiteX11" fmla="*/ 270528 w 1517385"/>
                    <a:gd name="connsiteY11" fmla="*/ 2545761 h 2952207"/>
                    <a:gd name="connsiteX12" fmla="*/ 401476 w 1517385"/>
                    <a:gd name="connsiteY12" fmla="*/ 2791391 h 2952207"/>
                    <a:gd name="connsiteX13" fmla="*/ 784560 w 1517385"/>
                    <a:gd name="connsiteY13" fmla="*/ 2922339 h 2952207"/>
                    <a:gd name="connsiteX14" fmla="*/ 988709 w 1517385"/>
                    <a:gd name="connsiteY14" fmla="*/ 2697857 h 2952207"/>
                    <a:gd name="connsiteX15" fmla="*/ 1183911 w 1517385"/>
                    <a:gd name="connsiteY15" fmla="*/ 2237505 h 2952207"/>
                    <a:gd name="connsiteX16" fmla="*/ 1371793 w 1517385"/>
                    <a:gd name="connsiteY16" fmla="*/ 1715339 h 2952207"/>
                    <a:gd name="connsiteX17" fmla="*/ 1449874 w 1517385"/>
                    <a:gd name="connsiteY17" fmla="*/ 1459949 h 2952207"/>
                    <a:gd name="connsiteX18" fmla="*/ 1517381 w 1517385"/>
                    <a:gd name="connsiteY18" fmla="*/ 1202120 h 2952207"/>
                    <a:gd name="connsiteX0" fmla="*/ 1517381 w 1517380"/>
                    <a:gd name="connsiteY0" fmla="*/ 1202120 h 2952207"/>
                    <a:gd name="connsiteX1" fmla="*/ 1437674 w 1517380"/>
                    <a:gd name="connsiteY1" fmla="*/ 681581 h 2952207"/>
                    <a:gd name="connsiteX2" fmla="*/ 1347393 w 1517380"/>
                    <a:gd name="connsiteY2" fmla="*/ 652301 h 2952207"/>
                    <a:gd name="connsiteX3" fmla="*/ 807333 w 1517380"/>
                    <a:gd name="connsiteY3" fmla="*/ 352991 h 2952207"/>
                    <a:gd name="connsiteX4" fmla="*/ 741453 w 1517380"/>
                    <a:gd name="connsiteY4" fmla="*/ 0 h 2952207"/>
                    <a:gd name="connsiteX5" fmla="*/ 618638 w 1517380"/>
                    <a:gd name="connsiteY5" fmla="*/ 106548 h 2952207"/>
                    <a:gd name="connsiteX6" fmla="*/ 498 w 1517380"/>
                    <a:gd name="connsiteY6" fmla="*/ 480685 h 2952207"/>
                    <a:gd name="connsiteX7" fmla="*/ 30592 w 1517380"/>
                    <a:gd name="connsiteY7" fmla="*/ 795449 h 2952207"/>
                    <a:gd name="connsiteX8" fmla="*/ 100539 w 1517380"/>
                    <a:gd name="connsiteY8" fmla="*/ 1594151 h 2952207"/>
                    <a:gd name="connsiteX9" fmla="*/ 153406 w 1517380"/>
                    <a:gd name="connsiteY9" fmla="*/ 2048809 h 2952207"/>
                    <a:gd name="connsiteX10" fmla="*/ 270528 w 1517380"/>
                    <a:gd name="connsiteY10" fmla="*/ 2545761 h 2952207"/>
                    <a:gd name="connsiteX11" fmla="*/ 401476 w 1517380"/>
                    <a:gd name="connsiteY11" fmla="*/ 2791391 h 2952207"/>
                    <a:gd name="connsiteX12" fmla="*/ 784560 w 1517380"/>
                    <a:gd name="connsiteY12" fmla="*/ 2922339 h 2952207"/>
                    <a:gd name="connsiteX13" fmla="*/ 988709 w 1517380"/>
                    <a:gd name="connsiteY13" fmla="*/ 2697857 h 2952207"/>
                    <a:gd name="connsiteX14" fmla="*/ 1183911 w 1517380"/>
                    <a:gd name="connsiteY14" fmla="*/ 2237505 h 2952207"/>
                    <a:gd name="connsiteX15" fmla="*/ 1371793 w 1517380"/>
                    <a:gd name="connsiteY15" fmla="*/ 1715339 h 2952207"/>
                    <a:gd name="connsiteX16" fmla="*/ 1449874 w 1517380"/>
                    <a:gd name="connsiteY16" fmla="*/ 1459949 h 2952207"/>
                    <a:gd name="connsiteX17" fmla="*/ 1517381 w 1517380"/>
                    <a:gd name="connsiteY17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517381 w 1517382"/>
                    <a:gd name="connsiteY0" fmla="*/ 1202120 h 2952207"/>
                    <a:gd name="connsiteX1" fmla="*/ 1347393 w 1517382"/>
                    <a:gd name="connsiteY1" fmla="*/ 652301 h 2952207"/>
                    <a:gd name="connsiteX2" fmla="*/ 807333 w 1517382"/>
                    <a:gd name="connsiteY2" fmla="*/ 352991 h 2952207"/>
                    <a:gd name="connsiteX3" fmla="*/ 741453 w 1517382"/>
                    <a:gd name="connsiteY3" fmla="*/ 0 h 2952207"/>
                    <a:gd name="connsiteX4" fmla="*/ 618638 w 1517382"/>
                    <a:gd name="connsiteY4" fmla="*/ 106548 h 2952207"/>
                    <a:gd name="connsiteX5" fmla="*/ 498 w 1517382"/>
                    <a:gd name="connsiteY5" fmla="*/ 480685 h 2952207"/>
                    <a:gd name="connsiteX6" fmla="*/ 30592 w 1517382"/>
                    <a:gd name="connsiteY6" fmla="*/ 795449 h 2952207"/>
                    <a:gd name="connsiteX7" fmla="*/ 100539 w 1517382"/>
                    <a:gd name="connsiteY7" fmla="*/ 1594151 h 2952207"/>
                    <a:gd name="connsiteX8" fmla="*/ 153406 w 1517382"/>
                    <a:gd name="connsiteY8" fmla="*/ 2048809 h 2952207"/>
                    <a:gd name="connsiteX9" fmla="*/ 270528 w 1517382"/>
                    <a:gd name="connsiteY9" fmla="*/ 2545761 h 2952207"/>
                    <a:gd name="connsiteX10" fmla="*/ 401476 w 1517382"/>
                    <a:gd name="connsiteY10" fmla="*/ 2791391 h 2952207"/>
                    <a:gd name="connsiteX11" fmla="*/ 784560 w 1517382"/>
                    <a:gd name="connsiteY11" fmla="*/ 2922339 h 2952207"/>
                    <a:gd name="connsiteX12" fmla="*/ 988709 w 1517382"/>
                    <a:gd name="connsiteY12" fmla="*/ 2697857 h 2952207"/>
                    <a:gd name="connsiteX13" fmla="*/ 1183911 w 1517382"/>
                    <a:gd name="connsiteY13" fmla="*/ 2237505 h 2952207"/>
                    <a:gd name="connsiteX14" fmla="*/ 1371793 w 1517382"/>
                    <a:gd name="connsiteY14" fmla="*/ 1715339 h 2952207"/>
                    <a:gd name="connsiteX15" fmla="*/ 1449874 w 1517382"/>
                    <a:gd name="connsiteY15" fmla="*/ 1459949 h 2952207"/>
                    <a:gd name="connsiteX16" fmla="*/ 1517381 w 1517382"/>
                    <a:gd name="connsiteY16" fmla="*/ 1202120 h 2952207"/>
                    <a:gd name="connsiteX0" fmla="*/ 1517381 w 1517380"/>
                    <a:gd name="connsiteY0" fmla="*/ 1202120 h 2952207"/>
                    <a:gd name="connsiteX1" fmla="*/ 1347393 w 1517380"/>
                    <a:gd name="connsiteY1" fmla="*/ 652301 h 2952207"/>
                    <a:gd name="connsiteX2" fmla="*/ 807333 w 1517380"/>
                    <a:gd name="connsiteY2" fmla="*/ 352991 h 2952207"/>
                    <a:gd name="connsiteX3" fmla="*/ 741453 w 1517380"/>
                    <a:gd name="connsiteY3" fmla="*/ 0 h 2952207"/>
                    <a:gd name="connsiteX4" fmla="*/ 618638 w 1517380"/>
                    <a:gd name="connsiteY4" fmla="*/ 106548 h 2952207"/>
                    <a:gd name="connsiteX5" fmla="*/ 498 w 1517380"/>
                    <a:gd name="connsiteY5" fmla="*/ 480685 h 2952207"/>
                    <a:gd name="connsiteX6" fmla="*/ 30592 w 1517380"/>
                    <a:gd name="connsiteY6" fmla="*/ 795449 h 2952207"/>
                    <a:gd name="connsiteX7" fmla="*/ 100539 w 1517380"/>
                    <a:gd name="connsiteY7" fmla="*/ 1594151 h 2952207"/>
                    <a:gd name="connsiteX8" fmla="*/ 153406 w 1517380"/>
                    <a:gd name="connsiteY8" fmla="*/ 2048809 h 2952207"/>
                    <a:gd name="connsiteX9" fmla="*/ 270528 w 1517380"/>
                    <a:gd name="connsiteY9" fmla="*/ 2545761 h 2952207"/>
                    <a:gd name="connsiteX10" fmla="*/ 401476 w 1517380"/>
                    <a:gd name="connsiteY10" fmla="*/ 2791391 h 2952207"/>
                    <a:gd name="connsiteX11" fmla="*/ 784560 w 1517380"/>
                    <a:gd name="connsiteY11" fmla="*/ 2922339 h 2952207"/>
                    <a:gd name="connsiteX12" fmla="*/ 988709 w 1517380"/>
                    <a:gd name="connsiteY12" fmla="*/ 2697857 h 2952207"/>
                    <a:gd name="connsiteX13" fmla="*/ 1183911 w 1517380"/>
                    <a:gd name="connsiteY13" fmla="*/ 2237505 h 2952207"/>
                    <a:gd name="connsiteX14" fmla="*/ 1371793 w 1517380"/>
                    <a:gd name="connsiteY14" fmla="*/ 1715339 h 2952207"/>
                    <a:gd name="connsiteX15" fmla="*/ 1449874 w 1517380"/>
                    <a:gd name="connsiteY15" fmla="*/ 1459949 h 2952207"/>
                    <a:gd name="connsiteX16" fmla="*/ 1517381 w 1517380"/>
                    <a:gd name="connsiteY16" fmla="*/ 1202120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232406 h 2952207"/>
                    <a:gd name="connsiteX1" fmla="*/ 1347393 w 1487096"/>
                    <a:gd name="connsiteY1" fmla="*/ 652301 h 2952207"/>
                    <a:gd name="connsiteX2" fmla="*/ 807333 w 1487096"/>
                    <a:gd name="connsiteY2" fmla="*/ 352991 h 2952207"/>
                    <a:gd name="connsiteX3" fmla="*/ 741453 w 1487096"/>
                    <a:gd name="connsiteY3" fmla="*/ 0 h 2952207"/>
                    <a:gd name="connsiteX4" fmla="*/ 618638 w 1487096"/>
                    <a:gd name="connsiteY4" fmla="*/ 106548 h 2952207"/>
                    <a:gd name="connsiteX5" fmla="*/ 498 w 1487096"/>
                    <a:gd name="connsiteY5" fmla="*/ 480685 h 2952207"/>
                    <a:gd name="connsiteX6" fmla="*/ 30592 w 1487096"/>
                    <a:gd name="connsiteY6" fmla="*/ 795449 h 2952207"/>
                    <a:gd name="connsiteX7" fmla="*/ 100539 w 1487096"/>
                    <a:gd name="connsiteY7" fmla="*/ 1594151 h 2952207"/>
                    <a:gd name="connsiteX8" fmla="*/ 153406 w 1487096"/>
                    <a:gd name="connsiteY8" fmla="*/ 2048809 h 2952207"/>
                    <a:gd name="connsiteX9" fmla="*/ 270528 w 1487096"/>
                    <a:gd name="connsiteY9" fmla="*/ 2545761 h 2952207"/>
                    <a:gd name="connsiteX10" fmla="*/ 401476 w 1487096"/>
                    <a:gd name="connsiteY10" fmla="*/ 2791391 h 2952207"/>
                    <a:gd name="connsiteX11" fmla="*/ 784560 w 1487096"/>
                    <a:gd name="connsiteY11" fmla="*/ 2922339 h 2952207"/>
                    <a:gd name="connsiteX12" fmla="*/ 988709 w 1487096"/>
                    <a:gd name="connsiteY12" fmla="*/ 2697857 h 2952207"/>
                    <a:gd name="connsiteX13" fmla="*/ 1183911 w 1487096"/>
                    <a:gd name="connsiteY13" fmla="*/ 2237505 h 2952207"/>
                    <a:gd name="connsiteX14" fmla="*/ 1371793 w 1487096"/>
                    <a:gd name="connsiteY14" fmla="*/ 1715339 h 2952207"/>
                    <a:gd name="connsiteX15" fmla="*/ 1449874 w 1487096"/>
                    <a:gd name="connsiteY15" fmla="*/ 1459949 h 2952207"/>
                    <a:gd name="connsiteX16" fmla="*/ 1487096 w 1487096"/>
                    <a:gd name="connsiteY16" fmla="*/ 1232406 h 2952207"/>
                    <a:gd name="connsiteX0" fmla="*/ 1487096 w 1487096"/>
                    <a:gd name="connsiteY0" fmla="*/ 1147788 h 2867589"/>
                    <a:gd name="connsiteX1" fmla="*/ 1347393 w 1487096"/>
                    <a:gd name="connsiteY1" fmla="*/ 567683 h 2867589"/>
                    <a:gd name="connsiteX2" fmla="*/ 807333 w 1487096"/>
                    <a:gd name="connsiteY2" fmla="*/ 268373 h 2867589"/>
                    <a:gd name="connsiteX3" fmla="*/ 756440 w 1487096"/>
                    <a:gd name="connsiteY3" fmla="*/ 25284 h 2867589"/>
                    <a:gd name="connsiteX4" fmla="*/ 618638 w 1487096"/>
                    <a:gd name="connsiteY4" fmla="*/ 21930 h 2867589"/>
                    <a:gd name="connsiteX5" fmla="*/ 498 w 1487096"/>
                    <a:gd name="connsiteY5" fmla="*/ 396067 h 2867589"/>
                    <a:gd name="connsiteX6" fmla="*/ 30592 w 1487096"/>
                    <a:gd name="connsiteY6" fmla="*/ 710831 h 2867589"/>
                    <a:gd name="connsiteX7" fmla="*/ 100539 w 1487096"/>
                    <a:gd name="connsiteY7" fmla="*/ 1509533 h 2867589"/>
                    <a:gd name="connsiteX8" fmla="*/ 153406 w 1487096"/>
                    <a:gd name="connsiteY8" fmla="*/ 1964191 h 2867589"/>
                    <a:gd name="connsiteX9" fmla="*/ 270528 w 1487096"/>
                    <a:gd name="connsiteY9" fmla="*/ 2461143 h 2867589"/>
                    <a:gd name="connsiteX10" fmla="*/ 401476 w 1487096"/>
                    <a:gd name="connsiteY10" fmla="*/ 2706773 h 2867589"/>
                    <a:gd name="connsiteX11" fmla="*/ 784560 w 1487096"/>
                    <a:gd name="connsiteY11" fmla="*/ 2837721 h 2867589"/>
                    <a:gd name="connsiteX12" fmla="*/ 988709 w 1487096"/>
                    <a:gd name="connsiteY12" fmla="*/ 2613239 h 2867589"/>
                    <a:gd name="connsiteX13" fmla="*/ 1183911 w 1487096"/>
                    <a:gd name="connsiteY13" fmla="*/ 2152887 h 2867589"/>
                    <a:gd name="connsiteX14" fmla="*/ 1371793 w 1487096"/>
                    <a:gd name="connsiteY14" fmla="*/ 1630721 h 2867589"/>
                    <a:gd name="connsiteX15" fmla="*/ 1449874 w 1487096"/>
                    <a:gd name="connsiteY15" fmla="*/ 1375331 h 2867589"/>
                    <a:gd name="connsiteX16" fmla="*/ 1487096 w 1487096"/>
                    <a:gd name="connsiteY16" fmla="*/ 1147788 h 2867589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07333 w 1487096"/>
                    <a:gd name="connsiteY2" fmla="*/ 357986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487096 w 1487096"/>
                    <a:gd name="connsiteY0" fmla="*/ 1237401 h 2957202"/>
                    <a:gd name="connsiteX1" fmla="*/ 1347393 w 1487096"/>
                    <a:gd name="connsiteY1" fmla="*/ 657296 h 2957202"/>
                    <a:gd name="connsiteX2" fmla="*/ 817325 w 1487096"/>
                    <a:gd name="connsiteY2" fmla="*/ 357985 h 2957202"/>
                    <a:gd name="connsiteX3" fmla="*/ 741453 w 1487096"/>
                    <a:gd name="connsiteY3" fmla="*/ 0 h 2957202"/>
                    <a:gd name="connsiteX4" fmla="*/ 618638 w 1487096"/>
                    <a:gd name="connsiteY4" fmla="*/ 111543 h 2957202"/>
                    <a:gd name="connsiteX5" fmla="*/ 498 w 1487096"/>
                    <a:gd name="connsiteY5" fmla="*/ 485680 h 2957202"/>
                    <a:gd name="connsiteX6" fmla="*/ 30592 w 1487096"/>
                    <a:gd name="connsiteY6" fmla="*/ 800444 h 2957202"/>
                    <a:gd name="connsiteX7" fmla="*/ 100539 w 1487096"/>
                    <a:gd name="connsiteY7" fmla="*/ 1599146 h 2957202"/>
                    <a:gd name="connsiteX8" fmla="*/ 153406 w 1487096"/>
                    <a:gd name="connsiteY8" fmla="*/ 2053804 h 2957202"/>
                    <a:gd name="connsiteX9" fmla="*/ 270528 w 1487096"/>
                    <a:gd name="connsiteY9" fmla="*/ 2550756 h 2957202"/>
                    <a:gd name="connsiteX10" fmla="*/ 401476 w 1487096"/>
                    <a:gd name="connsiteY10" fmla="*/ 2796386 h 2957202"/>
                    <a:gd name="connsiteX11" fmla="*/ 784560 w 1487096"/>
                    <a:gd name="connsiteY11" fmla="*/ 2927334 h 2957202"/>
                    <a:gd name="connsiteX12" fmla="*/ 988709 w 1487096"/>
                    <a:gd name="connsiteY12" fmla="*/ 2702852 h 2957202"/>
                    <a:gd name="connsiteX13" fmla="*/ 1183911 w 1487096"/>
                    <a:gd name="connsiteY13" fmla="*/ 2242500 h 2957202"/>
                    <a:gd name="connsiteX14" fmla="*/ 1371793 w 1487096"/>
                    <a:gd name="connsiteY14" fmla="*/ 1720334 h 2957202"/>
                    <a:gd name="connsiteX15" fmla="*/ 1449874 w 1487096"/>
                    <a:gd name="connsiteY15" fmla="*/ 1464944 h 2957202"/>
                    <a:gd name="connsiteX16" fmla="*/ 1487096 w 1487096"/>
                    <a:gd name="connsiteY16" fmla="*/ 1237401 h 2957202"/>
                    <a:gd name="connsiteX0" fmla="*/ 1510622 w 1510622"/>
                    <a:gd name="connsiteY0" fmla="*/ 1237401 h 2957202"/>
                    <a:gd name="connsiteX1" fmla="*/ 1370919 w 1510622"/>
                    <a:gd name="connsiteY1" fmla="*/ 657296 h 2957202"/>
                    <a:gd name="connsiteX2" fmla="*/ 840851 w 1510622"/>
                    <a:gd name="connsiteY2" fmla="*/ 357985 h 2957202"/>
                    <a:gd name="connsiteX3" fmla="*/ 764979 w 1510622"/>
                    <a:gd name="connsiteY3" fmla="*/ 0 h 2957202"/>
                    <a:gd name="connsiteX4" fmla="*/ 457329 w 1510622"/>
                    <a:gd name="connsiteY4" fmla="*/ 291381 h 2957202"/>
                    <a:gd name="connsiteX5" fmla="*/ 24024 w 1510622"/>
                    <a:gd name="connsiteY5" fmla="*/ 485680 h 2957202"/>
                    <a:gd name="connsiteX6" fmla="*/ 54118 w 1510622"/>
                    <a:gd name="connsiteY6" fmla="*/ 800444 h 2957202"/>
                    <a:gd name="connsiteX7" fmla="*/ 124065 w 1510622"/>
                    <a:gd name="connsiteY7" fmla="*/ 1599146 h 2957202"/>
                    <a:gd name="connsiteX8" fmla="*/ 176932 w 1510622"/>
                    <a:gd name="connsiteY8" fmla="*/ 2053804 h 2957202"/>
                    <a:gd name="connsiteX9" fmla="*/ 294054 w 1510622"/>
                    <a:gd name="connsiteY9" fmla="*/ 2550756 h 2957202"/>
                    <a:gd name="connsiteX10" fmla="*/ 425002 w 1510622"/>
                    <a:gd name="connsiteY10" fmla="*/ 2796386 h 2957202"/>
                    <a:gd name="connsiteX11" fmla="*/ 808086 w 1510622"/>
                    <a:gd name="connsiteY11" fmla="*/ 2927334 h 2957202"/>
                    <a:gd name="connsiteX12" fmla="*/ 1012235 w 1510622"/>
                    <a:gd name="connsiteY12" fmla="*/ 2702852 h 2957202"/>
                    <a:gd name="connsiteX13" fmla="*/ 1207437 w 1510622"/>
                    <a:gd name="connsiteY13" fmla="*/ 2242500 h 2957202"/>
                    <a:gd name="connsiteX14" fmla="*/ 1395319 w 1510622"/>
                    <a:gd name="connsiteY14" fmla="*/ 1720334 h 2957202"/>
                    <a:gd name="connsiteX15" fmla="*/ 1473400 w 1510622"/>
                    <a:gd name="connsiteY15" fmla="*/ 1464944 h 2957202"/>
                    <a:gd name="connsiteX16" fmla="*/ 1510622 w 1510622"/>
                    <a:gd name="connsiteY16" fmla="*/ 1237401 h 2957202"/>
                    <a:gd name="connsiteX0" fmla="*/ 1507786 w 1507786"/>
                    <a:gd name="connsiteY0" fmla="*/ 1237401 h 2957202"/>
                    <a:gd name="connsiteX1" fmla="*/ 1368083 w 1507786"/>
                    <a:gd name="connsiteY1" fmla="*/ 657296 h 2957202"/>
                    <a:gd name="connsiteX2" fmla="*/ 838015 w 1507786"/>
                    <a:gd name="connsiteY2" fmla="*/ 357985 h 2957202"/>
                    <a:gd name="connsiteX3" fmla="*/ 762143 w 1507786"/>
                    <a:gd name="connsiteY3" fmla="*/ 0 h 2957202"/>
                    <a:gd name="connsiteX4" fmla="*/ 414529 w 1507786"/>
                    <a:gd name="connsiteY4" fmla="*/ 301373 h 2957202"/>
                    <a:gd name="connsiteX5" fmla="*/ 21188 w 1507786"/>
                    <a:gd name="connsiteY5" fmla="*/ 485680 h 2957202"/>
                    <a:gd name="connsiteX6" fmla="*/ 51282 w 1507786"/>
                    <a:gd name="connsiteY6" fmla="*/ 800444 h 2957202"/>
                    <a:gd name="connsiteX7" fmla="*/ 121229 w 1507786"/>
                    <a:gd name="connsiteY7" fmla="*/ 1599146 h 2957202"/>
                    <a:gd name="connsiteX8" fmla="*/ 174096 w 1507786"/>
                    <a:gd name="connsiteY8" fmla="*/ 2053804 h 2957202"/>
                    <a:gd name="connsiteX9" fmla="*/ 291218 w 1507786"/>
                    <a:gd name="connsiteY9" fmla="*/ 2550756 h 2957202"/>
                    <a:gd name="connsiteX10" fmla="*/ 422166 w 1507786"/>
                    <a:gd name="connsiteY10" fmla="*/ 2796386 h 2957202"/>
                    <a:gd name="connsiteX11" fmla="*/ 805250 w 1507786"/>
                    <a:gd name="connsiteY11" fmla="*/ 2927334 h 2957202"/>
                    <a:gd name="connsiteX12" fmla="*/ 1009399 w 1507786"/>
                    <a:gd name="connsiteY12" fmla="*/ 2702852 h 2957202"/>
                    <a:gd name="connsiteX13" fmla="*/ 1204601 w 1507786"/>
                    <a:gd name="connsiteY13" fmla="*/ 2242500 h 2957202"/>
                    <a:gd name="connsiteX14" fmla="*/ 1392483 w 1507786"/>
                    <a:gd name="connsiteY14" fmla="*/ 1720334 h 2957202"/>
                    <a:gd name="connsiteX15" fmla="*/ 1470564 w 1507786"/>
                    <a:gd name="connsiteY15" fmla="*/ 1464944 h 2957202"/>
                    <a:gd name="connsiteX16" fmla="*/ 1507786 w 1507786"/>
                    <a:gd name="connsiteY16" fmla="*/ 1237401 h 2957202"/>
                    <a:gd name="connsiteX0" fmla="*/ 1486807 w 1486807"/>
                    <a:gd name="connsiteY0" fmla="*/ 1237401 h 2957202"/>
                    <a:gd name="connsiteX1" fmla="*/ 1347104 w 1486807"/>
                    <a:gd name="connsiteY1" fmla="*/ 657296 h 2957202"/>
                    <a:gd name="connsiteX2" fmla="*/ 817036 w 1486807"/>
                    <a:gd name="connsiteY2" fmla="*/ 357985 h 2957202"/>
                    <a:gd name="connsiteX3" fmla="*/ 741164 w 1486807"/>
                    <a:gd name="connsiteY3" fmla="*/ 0 h 2957202"/>
                    <a:gd name="connsiteX4" fmla="*/ 393550 w 1486807"/>
                    <a:gd name="connsiteY4" fmla="*/ 301373 h 2957202"/>
                    <a:gd name="connsiteX5" fmla="*/ 209 w 1486807"/>
                    <a:gd name="connsiteY5" fmla="*/ 485680 h 2957202"/>
                    <a:gd name="connsiteX6" fmla="*/ 30303 w 1486807"/>
                    <a:gd name="connsiteY6" fmla="*/ 800444 h 2957202"/>
                    <a:gd name="connsiteX7" fmla="*/ 100250 w 1486807"/>
                    <a:gd name="connsiteY7" fmla="*/ 1599146 h 2957202"/>
                    <a:gd name="connsiteX8" fmla="*/ 153117 w 1486807"/>
                    <a:gd name="connsiteY8" fmla="*/ 2053804 h 2957202"/>
                    <a:gd name="connsiteX9" fmla="*/ 270239 w 1486807"/>
                    <a:gd name="connsiteY9" fmla="*/ 2550756 h 2957202"/>
                    <a:gd name="connsiteX10" fmla="*/ 401187 w 1486807"/>
                    <a:gd name="connsiteY10" fmla="*/ 2796386 h 2957202"/>
                    <a:gd name="connsiteX11" fmla="*/ 784271 w 1486807"/>
                    <a:gd name="connsiteY11" fmla="*/ 2927334 h 2957202"/>
                    <a:gd name="connsiteX12" fmla="*/ 988420 w 1486807"/>
                    <a:gd name="connsiteY12" fmla="*/ 2702852 h 2957202"/>
                    <a:gd name="connsiteX13" fmla="*/ 1183622 w 1486807"/>
                    <a:gd name="connsiteY13" fmla="*/ 2242500 h 2957202"/>
                    <a:gd name="connsiteX14" fmla="*/ 1371504 w 1486807"/>
                    <a:gd name="connsiteY14" fmla="*/ 1720334 h 2957202"/>
                    <a:gd name="connsiteX15" fmla="*/ 1449585 w 1486807"/>
                    <a:gd name="connsiteY15" fmla="*/ 1464944 h 2957202"/>
                    <a:gd name="connsiteX16" fmla="*/ 1486807 w 1486807"/>
                    <a:gd name="connsiteY16" fmla="*/ 1237401 h 2957202"/>
                    <a:gd name="connsiteX0" fmla="*/ 1486599 w 1486599"/>
                    <a:gd name="connsiteY0" fmla="*/ 1237401 h 2957202"/>
                    <a:gd name="connsiteX1" fmla="*/ 1346896 w 1486599"/>
                    <a:gd name="connsiteY1" fmla="*/ 657296 h 2957202"/>
                    <a:gd name="connsiteX2" fmla="*/ 816828 w 1486599"/>
                    <a:gd name="connsiteY2" fmla="*/ 357985 h 2957202"/>
                    <a:gd name="connsiteX3" fmla="*/ 740956 w 1486599"/>
                    <a:gd name="connsiteY3" fmla="*/ 0 h 2957202"/>
                    <a:gd name="connsiteX4" fmla="*/ 393342 w 1486599"/>
                    <a:gd name="connsiteY4" fmla="*/ 301373 h 2957202"/>
                    <a:gd name="connsiteX5" fmla="*/ 1 w 1486599"/>
                    <a:gd name="connsiteY5" fmla="*/ 485680 h 2957202"/>
                    <a:gd name="connsiteX6" fmla="*/ 30095 w 1486599"/>
                    <a:gd name="connsiteY6" fmla="*/ 800444 h 2957202"/>
                    <a:gd name="connsiteX7" fmla="*/ 100042 w 1486599"/>
                    <a:gd name="connsiteY7" fmla="*/ 1599146 h 2957202"/>
                    <a:gd name="connsiteX8" fmla="*/ 152909 w 1486599"/>
                    <a:gd name="connsiteY8" fmla="*/ 2053804 h 2957202"/>
                    <a:gd name="connsiteX9" fmla="*/ 270031 w 1486599"/>
                    <a:gd name="connsiteY9" fmla="*/ 2550756 h 2957202"/>
                    <a:gd name="connsiteX10" fmla="*/ 400979 w 1486599"/>
                    <a:gd name="connsiteY10" fmla="*/ 2796386 h 2957202"/>
                    <a:gd name="connsiteX11" fmla="*/ 784063 w 1486599"/>
                    <a:gd name="connsiteY11" fmla="*/ 2927334 h 2957202"/>
                    <a:gd name="connsiteX12" fmla="*/ 988212 w 1486599"/>
                    <a:gd name="connsiteY12" fmla="*/ 2702852 h 2957202"/>
                    <a:gd name="connsiteX13" fmla="*/ 1183414 w 1486599"/>
                    <a:gd name="connsiteY13" fmla="*/ 2242500 h 2957202"/>
                    <a:gd name="connsiteX14" fmla="*/ 1371296 w 1486599"/>
                    <a:gd name="connsiteY14" fmla="*/ 1720334 h 2957202"/>
                    <a:gd name="connsiteX15" fmla="*/ 1449377 w 1486599"/>
                    <a:gd name="connsiteY15" fmla="*/ 1464944 h 2957202"/>
                    <a:gd name="connsiteX16" fmla="*/ 1486599 w 1486599"/>
                    <a:gd name="connsiteY16" fmla="*/ 1237401 h 2957202"/>
                    <a:gd name="connsiteX0" fmla="*/ 1486597 w 1486597"/>
                    <a:gd name="connsiteY0" fmla="*/ 1237401 h 2957202"/>
                    <a:gd name="connsiteX1" fmla="*/ 1346894 w 1486597"/>
                    <a:gd name="connsiteY1" fmla="*/ 657296 h 2957202"/>
                    <a:gd name="connsiteX2" fmla="*/ 816826 w 1486597"/>
                    <a:gd name="connsiteY2" fmla="*/ 357985 h 2957202"/>
                    <a:gd name="connsiteX3" fmla="*/ 740954 w 1486597"/>
                    <a:gd name="connsiteY3" fmla="*/ 0 h 2957202"/>
                    <a:gd name="connsiteX4" fmla="*/ 393340 w 1486597"/>
                    <a:gd name="connsiteY4" fmla="*/ 301373 h 2957202"/>
                    <a:gd name="connsiteX5" fmla="*/ 0 w 1486597"/>
                    <a:gd name="connsiteY5" fmla="*/ 485680 h 2957202"/>
                    <a:gd name="connsiteX6" fmla="*/ 30093 w 1486597"/>
                    <a:gd name="connsiteY6" fmla="*/ 800444 h 2957202"/>
                    <a:gd name="connsiteX7" fmla="*/ 100040 w 1486597"/>
                    <a:gd name="connsiteY7" fmla="*/ 1599146 h 2957202"/>
                    <a:gd name="connsiteX8" fmla="*/ 152907 w 1486597"/>
                    <a:gd name="connsiteY8" fmla="*/ 2053804 h 2957202"/>
                    <a:gd name="connsiteX9" fmla="*/ 270029 w 1486597"/>
                    <a:gd name="connsiteY9" fmla="*/ 2550756 h 2957202"/>
                    <a:gd name="connsiteX10" fmla="*/ 400977 w 1486597"/>
                    <a:gd name="connsiteY10" fmla="*/ 2796386 h 2957202"/>
                    <a:gd name="connsiteX11" fmla="*/ 784061 w 1486597"/>
                    <a:gd name="connsiteY11" fmla="*/ 2927334 h 2957202"/>
                    <a:gd name="connsiteX12" fmla="*/ 988210 w 1486597"/>
                    <a:gd name="connsiteY12" fmla="*/ 2702852 h 2957202"/>
                    <a:gd name="connsiteX13" fmla="*/ 1183412 w 1486597"/>
                    <a:gd name="connsiteY13" fmla="*/ 2242500 h 2957202"/>
                    <a:gd name="connsiteX14" fmla="*/ 1371294 w 1486597"/>
                    <a:gd name="connsiteY14" fmla="*/ 1720334 h 2957202"/>
                    <a:gd name="connsiteX15" fmla="*/ 1449375 w 1486597"/>
                    <a:gd name="connsiteY15" fmla="*/ 1464944 h 2957202"/>
                    <a:gd name="connsiteX16" fmla="*/ 1486597 w 1486597"/>
                    <a:gd name="connsiteY16" fmla="*/ 1237401 h 2957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6597" h="2957202">
                      <a:moveTo>
                        <a:pt x="1486597" y="1237401"/>
                      </a:moveTo>
                      <a:cubicBezTo>
                        <a:pt x="1439231" y="1102793"/>
                        <a:pt x="1420193" y="897573"/>
                        <a:pt x="1346894" y="657296"/>
                      </a:cubicBezTo>
                      <a:cubicBezTo>
                        <a:pt x="1144164" y="584968"/>
                        <a:pt x="917681" y="560507"/>
                        <a:pt x="816826" y="357985"/>
                      </a:cubicBezTo>
                      <a:cubicBezTo>
                        <a:pt x="760706" y="244117"/>
                        <a:pt x="768261" y="185432"/>
                        <a:pt x="740954" y="0"/>
                      </a:cubicBezTo>
                      <a:cubicBezTo>
                        <a:pt x="684960" y="75980"/>
                        <a:pt x="516832" y="220426"/>
                        <a:pt x="393340" y="301373"/>
                      </a:cubicBezTo>
                      <a:cubicBezTo>
                        <a:pt x="269848" y="382320"/>
                        <a:pt x="105993" y="448129"/>
                        <a:pt x="0" y="485680"/>
                      </a:cubicBezTo>
                      <a:cubicBezTo>
                        <a:pt x="9395" y="593836"/>
                        <a:pt x="27653" y="774417"/>
                        <a:pt x="30093" y="800444"/>
                      </a:cubicBezTo>
                      <a:cubicBezTo>
                        <a:pt x="52866" y="1067220"/>
                        <a:pt x="76453" y="1333183"/>
                        <a:pt x="100040" y="1599146"/>
                      </a:cubicBezTo>
                      <a:cubicBezTo>
                        <a:pt x="113054" y="1749614"/>
                        <a:pt x="121187" y="1904962"/>
                        <a:pt x="152907" y="2053804"/>
                      </a:cubicBezTo>
                      <a:cubicBezTo>
                        <a:pt x="187881" y="2221353"/>
                        <a:pt x="207401" y="2390528"/>
                        <a:pt x="270029" y="2550756"/>
                      </a:cubicBezTo>
                      <a:cubicBezTo>
                        <a:pt x="303376" y="2636971"/>
                        <a:pt x="349736" y="2719932"/>
                        <a:pt x="400977" y="2796386"/>
                      </a:cubicBezTo>
                      <a:cubicBezTo>
                        <a:pt x="485564" y="2921640"/>
                        <a:pt x="636846" y="3004601"/>
                        <a:pt x="784061" y="2927334"/>
                      </a:cubicBezTo>
                      <a:cubicBezTo>
                        <a:pt x="879222" y="2876906"/>
                        <a:pt x="938596" y="2795572"/>
                        <a:pt x="988210" y="2702852"/>
                      </a:cubicBezTo>
                      <a:cubicBezTo>
                        <a:pt x="1067104" y="2555636"/>
                        <a:pt x="1132985" y="2401101"/>
                        <a:pt x="1183412" y="2242500"/>
                      </a:cubicBezTo>
                      <a:cubicBezTo>
                        <a:pt x="1239533" y="2066005"/>
                        <a:pt x="1308667" y="1894389"/>
                        <a:pt x="1371294" y="1720334"/>
                      </a:cubicBezTo>
                      <a:cubicBezTo>
                        <a:pt x="1401388" y="1636560"/>
                        <a:pt x="1426601" y="1550345"/>
                        <a:pt x="1449375" y="1464944"/>
                      </a:cubicBezTo>
                      <a:cubicBezTo>
                        <a:pt x="1472149" y="1380357"/>
                        <a:pt x="1471144" y="1323615"/>
                        <a:pt x="1486597" y="123740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83">
                  <a:extLst>
                    <a:ext uri="{FF2B5EF4-FFF2-40B4-BE49-F238E27FC236}">
                      <a16:creationId xmlns:a16="http://schemas.microsoft.com/office/drawing/2014/main" id="{E07BD6F5-A583-044D-8C6F-9EFAA1ED997B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84">
                  <a:extLst>
                    <a:ext uri="{FF2B5EF4-FFF2-40B4-BE49-F238E27FC236}">
                      <a16:creationId xmlns:a16="http://schemas.microsoft.com/office/drawing/2014/main" id="{604AF1C0-B34B-914B-BD4F-3671C58BC509}"/>
                    </a:ext>
                  </a:extLst>
                </p:cNvPr>
                <p:cNvSpPr/>
                <p:nvPr/>
              </p:nvSpPr>
              <p:spPr>
                <a:xfrm>
                  <a:off x="2108589" y="3458106"/>
                  <a:ext cx="642350" cy="1344847"/>
                </a:xfrm>
                <a:custGeom>
                  <a:avLst/>
                  <a:gdLst>
                    <a:gd name="connsiteX0" fmla="*/ 1021026 w 1016677"/>
                    <a:gd name="connsiteY0" fmla="*/ 1260681 h 2130956"/>
                    <a:gd name="connsiteX1" fmla="*/ 943759 w 1016677"/>
                    <a:gd name="connsiteY1" fmla="*/ 482312 h 2130956"/>
                    <a:gd name="connsiteX2" fmla="*/ 921798 w 1016677"/>
                    <a:gd name="connsiteY2" fmla="*/ 463605 h 2130956"/>
                    <a:gd name="connsiteX3" fmla="*/ 502927 w 1016677"/>
                    <a:gd name="connsiteY3" fmla="*/ 247256 h 2130956"/>
                    <a:gd name="connsiteX4" fmla="*/ 385806 w 1016677"/>
                    <a:gd name="connsiteY4" fmla="*/ 0 h 2130956"/>
                    <a:gd name="connsiteX5" fmla="*/ 306912 w 1016677"/>
                    <a:gd name="connsiteY5" fmla="*/ 45547 h 2130956"/>
                    <a:gd name="connsiteX6" fmla="*/ 209310 w 1016677"/>
                    <a:gd name="connsiteY6" fmla="*/ 82961 h 2130956"/>
                    <a:gd name="connsiteX7" fmla="*/ 5162 w 1016677"/>
                    <a:gd name="connsiteY7" fmla="*/ 113868 h 2130956"/>
                    <a:gd name="connsiteX8" fmla="*/ 3535 w 1016677"/>
                    <a:gd name="connsiteY8" fmla="*/ 584793 h 2130956"/>
                    <a:gd name="connsiteX9" fmla="*/ 5162 w 1016677"/>
                    <a:gd name="connsiteY9" fmla="*/ 1154133 h 2130956"/>
                    <a:gd name="connsiteX10" fmla="*/ 5162 w 1016677"/>
                    <a:gd name="connsiteY10" fmla="*/ 1165519 h 2130956"/>
                    <a:gd name="connsiteX11" fmla="*/ 28748 w 1016677"/>
                    <a:gd name="connsiteY11" fmla="*/ 1198053 h 2130956"/>
                    <a:gd name="connsiteX12" fmla="*/ 240217 w 1016677"/>
                    <a:gd name="connsiteY12" fmla="*/ 1684432 h 2130956"/>
                    <a:gd name="connsiteX13" fmla="*/ 497234 w 1016677"/>
                    <a:gd name="connsiteY13" fmla="*/ 2105743 h 2130956"/>
                    <a:gd name="connsiteX14" fmla="*/ 925052 w 1016677"/>
                    <a:gd name="connsiteY14" fmla="*/ 1593338 h 2130956"/>
                    <a:gd name="connsiteX15" fmla="*/ 982799 w 1016677"/>
                    <a:gd name="connsiteY15" fmla="*/ 1411149 h 2130956"/>
                    <a:gd name="connsiteX16" fmla="*/ 1021026 w 1016677"/>
                    <a:gd name="connsiteY16" fmla="*/ 1260681 h 2130956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5162 w 1021195"/>
                    <a:gd name="connsiteY9" fmla="*/ 1154133 h 2138011"/>
                    <a:gd name="connsiteX10" fmla="*/ 28748 w 1021195"/>
                    <a:gd name="connsiteY10" fmla="*/ 1198053 h 2138011"/>
                    <a:gd name="connsiteX11" fmla="*/ 240217 w 1021195"/>
                    <a:gd name="connsiteY11" fmla="*/ 1684432 h 2138011"/>
                    <a:gd name="connsiteX12" fmla="*/ 497234 w 1021195"/>
                    <a:gd name="connsiteY12" fmla="*/ 2105743 h 2138011"/>
                    <a:gd name="connsiteX13" fmla="*/ 925052 w 1021195"/>
                    <a:gd name="connsiteY13" fmla="*/ 1593338 h 2138011"/>
                    <a:gd name="connsiteX14" fmla="*/ 982799 w 1021195"/>
                    <a:gd name="connsiteY14" fmla="*/ 1411149 h 2138011"/>
                    <a:gd name="connsiteX15" fmla="*/ 1021026 w 1021195"/>
                    <a:gd name="connsiteY15" fmla="*/ 1260681 h 2138011"/>
                    <a:gd name="connsiteX0" fmla="*/ 1021026 w 1021195"/>
                    <a:gd name="connsiteY0" fmla="*/ 1260681 h 2138013"/>
                    <a:gd name="connsiteX1" fmla="*/ 943759 w 1021195"/>
                    <a:gd name="connsiteY1" fmla="*/ 482312 h 2138013"/>
                    <a:gd name="connsiteX2" fmla="*/ 921798 w 1021195"/>
                    <a:gd name="connsiteY2" fmla="*/ 463605 h 2138013"/>
                    <a:gd name="connsiteX3" fmla="*/ 502927 w 1021195"/>
                    <a:gd name="connsiteY3" fmla="*/ 247256 h 2138013"/>
                    <a:gd name="connsiteX4" fmla="*/ 385806 w 1021195"/>
                    <a:gd name="connsiteY4" fmla="*/ 0 h 2138013"/>
                    <a:gd name="connsiteX5" fmla="*/ 306912 w 1021195"/>
                    <a:gd name="connsiteY5" fmla="*/ 45547 h 2138013"/>
                    <a:gd name="connsiteX6" fmla="*/ 209310 w 1021195"/>
                    <a:gd name="connsiteY6" fmla="*/ 82961 h 2138013"/>
                    <a:gd name="connsiteX7" fmla="*/ 5162 w 1021195"/>
                    <a:gd name="connsiteY7" fmla="*/ 113868 h 2138013"/>
                    <a:gd name="connsiteX8" fmla="*/ 3535 w 1021195"/>
                    <a:gd name="connsiteY8" fmla="*/ 584793 h 2138013"/>
                    <a:gd name="connsiteX9" fmla="*/ 5162 w 1021195"/>
                    <a:gd name="connsiteY9" fmla="*/ 1154133 h 2138013"/>
                    <a:gd name="connsiteX10" fmla="*/ 240217 w 1021195"/>
                    <a:gd name="connsiteY10" fmla="*/ 1684432 h 2138013"/>
                    <a:gd name="connsiteX11" fmla="*/ 497234 w 1021195"/>
                    <a:gd name="connsiteY11" fmla="*/ 2105743 h 2138013"/>
                    <a:gd name="connsiteX12" fmla="*/ 925052 w 1021195"/>
                    <a:gd name="connsiteY12" fmla="*/ 1593338 h 2138013"/>
                    <a:gd name="connsiteX13" fmla="*/ 982799 w 1021195"/>
                    <a:gd name="connsiteY13" fmla="*/ 1411149 h 2138013"/>
                    <a:gd name="connsiteX14" fmla="*/ 1021026 w 1021195"/>
                    <a:gd name="connsiteY14" fmla="*/ 1260681 h 2138013"/>
                    <a:gd name="connsiteX0" fmla="*/ 1021026 w 1021195"/>
                    <a:gd name="connsiteY0" fmla="*/ 1260681 h 2138011"/>
                    <a:gd name="connsiteX1" fmla="*/ 943759 w 1021195"/>
                    <a:gd name="connsiteY1" fmla="*/ 482312 h 2138011"/>
                    <a:gd name="connsiteX2" fmla="*/ 921798 w 1021195"/>
                    <a:gd name="connsiteY2" fmla="*/ 463605 h 2138011"/>
                    <a:gd name="connsiteX3" fmla="*/ 502927 w 1021195"/>
                    <a:gd name="connsiteY3" fmla="*/ 247256 h 2138011"/>
                    <a:gd name="connsiteX4" fmla="*/ 385806 w 1021195"/>
                    <a:gd name="connsiteY4" fmla="*/ 0 h 2138011"/>
                    <a:gd name="connsiteX5" fmla="*/ 306912 w 1021195"/>
                    <a:gd name="connsiteY5" fmla="*/ 45547 h 2138011"/>
                    <a:gd name="connsiteX6" fmla="*/ 209310 w 1021195"/>
                    <a:gd name="connsiteY6" fmla="*/ 82961 h 2138011"/>
                    <a:gd name="connsiteX7" fmla="*/ 5162 w 1021195"/>
                    <a:gd name="connsiteY7" fmla="*/ 113868 h 2138011"/>
                    <a:gd name="connsiteX8" fmla="*/ 3535 w 1021195"/>
                    <a:gd name="connsiteY8" fmla="*/ 584793 h 2138011"/>
                    <a:gd name="connsiteX9" fmla="*/ 167 w 1021195"/>
                    <a:gd name="connsiteY9" fmla="*/ 1194097 h 2138011"/>
                    <a:gd name="connsiteX10" fmla="*/ 240217 w 1021195"/>
                    <a:gd name="connsiteY10" fmla="*/ 1684432 h 2138011"/>
                    <a:gd name="connsiteX11" fmla="*/ 497234 w 1021195"/>
                    <a:gd name="connsiteY11" fmla="*/ 2105743 h 2138011"/>
                    <a:gd name="connsiteX12" fmla="*/ 925052 w 1021195"/>
                    <a:gd name="connsiteY12" fmla="*/ 1593338 h 2138011"/>
                    <a:gd name="connsiteX13" fmla="*/ 982799 w 1021195"/>
                    <a:gd name="connsiteY13" fmla="*/ 1411149 h 2138011"/>
                    <a:gd name="connsiteX14" fmla="*/ 1021026 w 1021195"/>
                    <a:gd name="connsiteY14" fmla="*/ 1260681 h 213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21195" h="2138011">
                      <a:moveTo>
                        <a:pt x="1021026" y="1260681"/>
                      </a:moveTo>
                      <a:cubicBezTo>
                        <a:pt x="1006386" y="1000411"/>
                        <a:pt x="969785" y="741768"/>
                        <a:pt x="943759" y="482312"/>
                      </a:cubicBezTo>
                      <a:cubicBezTo>
                        <a:pt x="942132" y="466858"/>
                        <a:pt x="936438" y="461978"/>
                        <a:pt x="921798" y="463605"/>
                      </a:cubicBezTo>
                      <a:cubicBezTo>
                        <a:pt x="732290" y="488005"/>
                        <a:pt x="596461" y="409111"/>
                        <a:pt x="502927" y="247256"/>
                      </a:cubicBezTo>
                      <a:cubicBezTo>
                        <a:pt x="456567" y="168362"/>
                        <a:pt x="432980" y="78081"/>
                        <a:pt x="385806" y="0"/>
                      </a:cubicBezTo>
                      <a:cubicBezTo>
                        <a:pt x="375232" y="23587"/>
                        <a:pt x="328872" y="35787"/>
                        <a:pt x="306912" y="45547"/>
                      </a:cubicBezTo>
                      <a:cubicBezTo>
                        <a:pt x="275191" y="59374"/>
                        <a:pt x="242658" y="73201"/>
                        <a:pt x="209310" y="82961"/>
                      </a:cubicBezTo>
                      <a:cubicBezTo>
                        <a:pt x="140176" y="103294"/>
                        <a:pt x="76736" y="112241"/>
                        <a:pt x="5162" y="113868"/>
                      </a:cubicBezTo>
                      <a:cubicBezTo>
                        <a:pt x="-5412" y="114681"/>
                        <a:pt x="3535" y="554699"/>
                        <a:pt x="3535" y="584793"/>
                      </a:cubicBezTo>
                      <a:cubicBezTo>
                        <a:pt x="4348" y="774302"/>
                        <a:pt x="167" y="1004588"/>
                        <a:pt x="167" y="1194097"/>
                      </a:cubicBezTo>
                      <a:cubicBezTo>
                        <a:pt x="80184" y="1357542"/>
                        <a:pt x="157373" y="1532491"/>
                        <a:pt x="240217" y="1684432"/>
                      </a:cubicBezTo>
                      <a:cubicBezTo>
                        <a:pt x="323062" y="1836373"/>
                        <a:pt x="378486" y="1993502"/>
                        <a:pt x="497234" y="2105743"/>
                      </a:cubicBezTo>
                      <a:cubicBezTo>
                        <a:pt x="682676" y="2281425"/>
                        <a:pt x="893331" y="1686872"/>
                        <a:pt x="925052" y="1593338"/>
                      </a:cubicBezTo>
                      <a:cubicBezTo>
                        <a:pt x="945385" y="1533150"/>
                        <a:pt x="964092" y="1472150"/>
                        <a:pt x="982799" y="1411149"/>
                      </a:cubicBezTo>
                      <a:cubicBezTo>
                        <a:pt x="999066" y="1359908"/>
                        <a:pt x="1023466" y="1315174"/>
                        <a:pt x="1021026" y="1260681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85">
                  <a:extLst>
                    <a:ext uri="{FF2B5EF4-FFF2-40B4-BE49-F238E27FC236}">
                      <a16:creationId xmlns:a16="http://schemas.microsoft.com/office/drawing/2014/main" id="{A7254B3C-84AA-AF48-8EFC-CF36F70EFA3D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86">
                  <a:extLst>
                    <a:ext uri="{FF2B5EF4-FFF2-40B4-BE49-F238E27FC236}">
                      <a16:creationId xmlns:a16="http://schemas.microsoft.com/office/drawing/2014/main" id="{8C3CB90C-CF4C-7C40-AF65-F16E660A2D79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87">
                  <a:extLst>
                    <a:ext uri="{FF2B5EF4-FFF2-40B4-BE49-F238E27FC236}">
                      <a16:creationId xmlns:a16="http://schemas.microsoft.com/office/drawing/2014/main" id="{30921E22-4E1F-8641-9966-6DF5C7F7A7E2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88">
                  <a:extLst>
                    <a:ext uri="{FF2B5EF4-FFF2-40B4-BE49-F238E27FC236}">
                      <a16:creationId xmlns:a16="http://schemas.microsoft.com/office/drawing/2014/main" id="{39B3A9B2-EC06-7F48-807B-16130868B34B}"/>
                    </a:ext>
                  </a:extLst>
                </p:cNvPr>
                <p:cNvSpPr/>
                <p:nvPr/>
              </p:nvSpPr>
              <p:spPr>
                <a:xfrm>
                  <a:off x="3557536" y="3735173"/>
                  <a:ext cx="1094996" cy="1442988"/>
                </a:xfrm>
                <a:custGeom>
                  <a:avLst/>
                  <a:gdLst>
                    <a:gd name="connsiteX0" fmla="*/ 1742637 w 1740552"/>
                    <a:gd name="connsiteY0" fmla="*/ 386434 h 2228557"/>
                    <a:gd name="connsiteX1" fmla="*/ 1382326 w 1740552"/>
                    <a:gd name="connsiteY1" fmla="*/ 323806 h 2228557"/>
                    <a:gd name="connsiteX2" fmla="*/ 1235111 w 1740552"/>
                    <a:gd name="connsiteY2" fmla="*/ 221325 h 2228557"/>
                    <a:gd name="connsiteX3" fmla="*/ 1174924 w 1740552"/>
                    <a:gd name="connsiteY3" fmla="*/ 87124 h 2228557"/>
                    <a:gd name="connsiteX4" fmla="*/ 1131004 w 1740552"/>
                    <a:gd name="connsiteY4" fmla="*/ 5789 h 2228557"/>
                    <a:gd name="connsiteX5" fmla="*/ 595011 w 1740552"/>
                    <a:gd name="connsiteY5" fmla="*/ 166018 h 2228557"/>
                    <a:gd name="connsiteX6" fmla="*/ 57392 w 1740552"/>
                    <a:gd name="connsiteY6" fmla="*/ 144871 h 2228557"/>
                    <a:gd name="connsiteX7" fmla="*/ 8591 w 1740552"/>
                    <a:gd name="connsiteY7" fmla="*/ 308353 h 2228557"/>
                    <a:gd name="connsiteX8" fmla="*/ 80165 w 1740552"/>
                    <a:gd name="connsiteY8" fmla="*/ 601969 h 2228557"/>
                    <a:gd name="connsiteX9" fmla="*/ 212740 w 1740552"/>
                    <a:gd name="connsiteY9" fmla="*/ 1211163 h 2228557"/>
                    <a:gd name="connsiteX10" fmla="*/ 348568 w 1740552"/>
                    <a:gd name="connsiteY10" fmla="*/ 1808969 h 2228557"/>
                    <a:gd name="connsiteX11" fmla="*/ 952068 w 1740552"/>
                    <a:gd name="connsiteY11" fmla="*/ 2214014 h 2228557"/>
                    <a:gd name="connsiteX12" fmla="*/ 1211525 w 1740552"/>
                    <a:gd name="connsiteY12" fmla="*/ 1997665 h 2228557"/>
                    <a:gd name="connsiteX13" fmla="*/ 1406727 w 1740552"/>
                    <a:gd name="connsiteY13" fmla="*/ 1553580 h 2228557"/>
                    <a:gd name="connsiteX14" fmla="*/ 1621449 w 1740552"/>
                    <a:gd name="connsiteY14" fmla="*/ 1035481 h 2228557"/>
                    <a:gd name="connsiteX15" fmla="*/ 1742637 w 1740552"/>
                    <a:gd name="connsiteY15" fmla="*/ 386434 h 2228557"/>
                    <a:gd name="connsiteX0" fmla="*/ 1748503 w 1750266"/>
                    <a:gd name="connsiteY0" fmla="*/ 383983 h 2230158"/>
                    <a:gd name="connsiteX1" fmla="*/ 1388192 w 1750266"/>
                    <a:gd name="connsiteY1" fmla="*/ 321355 h 2230158"/>
                    <a:gd name="connsiteX2" fmla="*/ 1240977 w 1750266"/>
                    <a:gd name="connsiteY2" fmla="*/ 218874 h 2230158"/>
                    <a:gd name="connsiteX3" fmla="*/ 1180790 w 1750266"/>
                    <a:gd name="connsiteY3" fmla="*/ 84673 h 2230158"/>
                    <a:gd name="connsiteX4" fmla="*/ 1136870 w 1750266"/>
                    <a:gd name="connsiteY4" fmla="*/ 3338 h 2230158"/>
                    <a:gd name="connsiteX5" fmla="*/ 585734 w 1750266"/>
                    <a:gd name="connsiteY5" fmla="*/ 208995 h 2230158"/>
                    <a:gd name="connsiteX6" fmla="*/ 63258 w 1750266"/>
                    <a:gd name="connsiteY6" fmla="*/ 142420 h 2230158"/>
                    <a:gd name="connsiteX7" fmla="*/ 14457 w 1750266"/>
                    <a:gd name="connsiteY7" fmla="*/ 305902 h 2230158"/>
                    <a:gd name="connsiteX8" fmla="*/ 86031 w 1750266"/>
                    <a:gd name="connsiteY8" fmla="*/ 599518 h 2230158"/>
                    <a:gd name="connsiteX9" fmla="*/ 218606 w 1750266"/>
                    <a:gd name="connsiteY9" fmla="*/ 1208712 h 2230158"/>
                    <a:gd name="connsiteX10" fmla="*/ 354434 w 1750266"/>
                    <a:gd name="connsiteY10" fmla="*/ 1806518 h 2230158"/>
                    <a:gd name="connsiteX11" fmla="*/ 957934 w 1750266"/>
                    <a:gd name="connsiteY11" fmla="*/ 2211563 h 2230158"/>
                    <a:gd name="connsiteX12" fmla="*/ 1217391 w 1750266"/>
                    <a:gd name="connsiteY12" fmla="*/ 1995214 h 2230158"/>
                    <a:gd name="connsiteX13" fmla="*/ 1412593 w 1750266"/>
                    <a:gd name="connsiteY13" fmla="*/ 1551129 h 2230158"/>
                    <a:gd name="connsiteX14" fmla="*/ 1627315 w 1750266"/>
                    <a:gd name="connsiteY14" fmla="*/ 1033030 h 2230158"/>
                    <a:gd name="connsiteX15" fmla="*/ 1748503 w 1750266"/>
                    <a:gd name="connsiteY15" fmla="*/ 383983 h 2230158"/>
                    <a:gd name="connsiteX0" fmla="*/ 1738583 w 1740346"/>
                    <a:gd name="connsiteY0" fmla="*/ 383983 h 2230160"/>
                    <a:gd name="connsiteX1" fmla="*/ 1378272 w 1740346"/>
                    <a:gd name="connsiteY1" fmla="*/ 321355 h 2230160"/>
                    <a:gd name="connsiteX2" fmla="*/ 1231057 w 1740346"/>
                    <a:gd name="connsiteY2" fmla="*/ 218874 h 2230160"/>
                    <a:gd name="connsiteX3" fmla="*/ 1170870 w 1740346"/>
                    <a:gd name="connsiteY3" fmla="*/ 84673 h 2230160"/>
                    <a:gd name="connsiteX4" fmla="*/ 1126950 w 1740346"/>
                    <a:gd name="connsiteY4" fmla="*/ 3338 h 2230160"/>
                    <a:gd name="connsiteX5" fmla="*/ 575814 w 1740346"/>
                    <a:gd name="connsiteY5" fmla="*/ 208995 h 2230160"/>
                    <a:gd name="connsiteX6" fmla="*/ 83623 w 1740346"/>
                    <a:gd name="connsiteY6" fmla="*/ 202991 h 2230160"/>
                    <a:gd name="connsiteX7" fmla="*/ 4537 w 1740346"/>
                    <a:gd name="connsiteY7" fmla="*/ 305902 h 2230160"/>
                    <a:gd name="connsiteX8" fmla="*/ 76111 w 1740346"/>
                    <a:gd name="connsiteY8" fmla="*/ 599518 h 2230160"/>
                    <a:gd name="connsiteX9" fmla="*/ 208686 w 1740346"/>
                    <a:gd name="connsiteY9" fmla="*/ 1208712 h 2230160"/>
                    <a:gd name="connsiteX10" fmla="*/ 344514 w 1740346"/>
                    <a:gd name="connsiteY10" fmla="*/ 1806518 h 2230160"/>
                    <a:gd name="connsiteX11" fmla="*/ 948014 w 1740346"/>
                    <a:gd name="connsiteY11" fmla="*/ 2211563 h 2230160"/>
                    <a:gd name="connsiteX12" fmla="*/ 1207471 w 1740346"/>
                    <a:gd name="connsiteY12" fmla="*/ 1995214 h 2230160"/>
                    <a:gd name="connsiteX13" fmla="*/ 1402673 w 1740346"/>
                    <a:gd name="connsiteY13" fmla="*/ 1551129 h 2230160"/>
                    <a:gd name="connsiteX14" fmla="*/ 1617395 w 1740346"/>
                    <a:gd name="connsiteY14" fmla="*/ 1033030 h 2230160"/>
                    <a:gd name="connsiteX15" fmla="*/ 1738583 w 1740346"/>
                    <a:gd name="connsiteY15" fmla="*/ 383983 h 2230160"/>
                    <a:gd name="connsiteX0" fmla="*/ 1738583 w 1740346"/>
                    <a:gd name="connsiteY0" fmla="*/ 406213 h 2252388"/>
                    <a:gd name="connsiteX1" fmla="*/ 1378272 w 1740346"/>
                    <a:gd name="connsiteY1" fmla="*/ 343585 h 2252388"/>
                    <a:gd name="connsiteX2" fmla="*/ 1231057 w 1740346"/>
                    <a:gd name="connsiteY2" fmla="*/ 241104 h 2252388"/>
                    <a:gd name="connsiteX3" fmla="*/ 1170870 w 1740346"/>
                    <a:gd name="connsiteY3" fmla="*/ 106903 h 2252388"/>
                    <a:gd name="connsiteX4" fmla="*/ 1126950 w 1740346"/>
                    <a:gd name="connsiteY4" fmla="*/ 25568 h 2252388"/>
                    <a:gd name="connsiteX5" fmla="*/ 575814 w 1740346"/>
                    <a:gd name="connsiteY5" fmla="*/ 231225 h 2252388"/>
                    <a:gd name="connsiteX6" fmla="*/ 83623 w 1740346"/>
                    <a:gd name="connsiteY6" fmla="*/ 225221 h 2252388"/>
                    <a:gd name="connsiteX7" fmla="*/ 4537 w 1740346"/>
                    <a:gd name="connsiteY7" fmla="*/ 328132 h 2252388"/>
                    <a:gd name="connsiteX8" fmla="*/ 76111 w 1740346"/>
                    <a:gd name="connsiteY8" fmla="*/ 621748 h 2252388"/>
                    <a:gd name="connsiteX9" fmla="*/ 208686 w 1740346"/>
                    <a:gd name="connsiteY9" fmla="*/ 1230942 h 2252388"/>
                    <a:gd name="connsiteX10" fmla="*/ 344514 w 1740346"/>
                    <a:gd name="connsiteY10" fmla="*/ 1828748 h 2252388"/>
                    <a:gd name="connsiteX11" fmla="*/ 948014 w 1740346"/>
                    <a:gd name="connsiteY11" fmla="*/ 2233793 h 2252388"/>
                    <a:gd name="connsiteX12" fmla="*/ 1207471 w 1740346"/>
                    <a:gd name="connsiteY12" fmla="*/ 2017444 h 2252388"/>
                    <a:gd name="connsiteX13" fmla="*/ 1402673 w 1740346"/>
                    <a:gd name="connsiteY13" fmla="*/ 1573359 h 2252388"/>
                    <a:gd name="connsiteX14" fmla="*/ 1617395 w 1740346"/>
                    <a:gd name="connsiteY14" fmla="*/ 1055260 h 2252388"/>
                    <a:gd name="connsiteX15" fmla="*/ 1738583 w 1740346"/>
                    <a:gd name="connsiteY15" fmla="*/ 406213 h 2252388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403117 w 1740790"/>
                    <a:gd name="connsiteY13" fmla="*/ 1552530 h 2231560"/>
                    <a:gd name="connsiteX14" fmla="*/ 1617839 w 1740790"/>
                    <a:gd name="connsiteY14" fmla="*/ 1034431 h 2231560"/>
                    <a:gd name="connsiteX15" fmla="*/ 1739027 w 1740790"/>
                    <a:gd name="connsiteY15" fmla="*/ 385384 h 2231560"/>
                    <a:gd name="connsiteX0" fmla="*/ 1739027 w 1740790"/>
                    <a:gd name="connsiteY0" fmla="*/ 385384 h 2231560"/>
                    <a:gd name="connsiteX1" fmla="*/ 1378716 w 1740790"/>
                    <a:gd name="connsiteY1" fmla="*/ 322756 h 2231560"/>
                    <a:gd name="connsiteX2" fmla="*/ 1231501 w 1740790"/>
                    <a:gd name="connsiteY2" fmla="*/ 220275 h 2231560"/>
                    <a:gd name="connsiteX3" fmla="*/ 1171314 w 1740790"/>
                    <a:gd name="connsiteY3" fmla="*/ 86074 h 2231560"/>
                    <a:gd name="connsiteX4" fmla="*/ 1127394 w 1740790"/>
                    <a:gd name="connsiteY4" fmla="*/ 4739 h 2231560"/>
                    <a:gd name="connsiteX5" fmla="*/ 591401 w 1740790"/>
                    <a:gd name="connsiteY5" fmla="*/ 240682 h 2231560"/>
                    <a:gd name="connsiteX6" fmla="*/ 84067 w 1740790"/>
                    <a:gd name="connsiteY6" fmla="*/ 204392 h 2231560"/>
                    <a:gd name="connsiteX7" fmla="*/ 4981 w 1740790"/>
                    <a:gd name="connsiteY7" fmla="*/ 307303 h 2231560"/>
                    <a:gd name="connsiteX8" fmla="*/ 76555 w 1740790"/>
                    <a:gd name="connsiteY8" fmla="*/ 600919 h 2231560"/>
                    <a:gd name="connsiteX9" fmla="*/ 209130 w 1740790"/>
                    <a:gd name="connsiteY9" fmla="*/ 1210113 h 2231560"/>
                    <a:gd name="connsiteX10" fmla="*/ 344958 w 1740790"/>
                    <a:gd name="connsiteY10" fmla="*/ 1807919 h 2231560"/>
                    <a:gd name="connsiteX11" fmla="*/ 948458 w 1740790"/>
                    <a:gd name="connsiteY11" fmla="*/ 2212964 h 2231560"/>
                    <a:gd name="connsiteX12" fmla="*/ 1207915 w 1740790"/>
                    <a:gd name="connsiteY12" fmla="*/ 1996615 h 2231560"/>
                    <a:gd name="connsiteX13" fmla="*/ 1617839 w 1740790"/>
                    <a:gd name="connsiteY13" fmla="*/ 1034431 h 2231560"/>
                    <a:gd name="connsiteX14" fmla="*/ 1739027 w 1740790"/>
                    <a:gd name="connsiteY14" fmla="*/ 385384 h 2231560"/>
                    <a:gd name="connsiteX0" fmla="*/ 1739027 w 1740790"/>
                    <a:gd name="connsiteY0" fmla="*/ 385384 h 2233666"/>
                    <a:gd name="connsiteX1" fmla="*/ 1378716 w 1740790"/>
                    <a:gd name="connsiteY1" fmla="*/ 322756 h 2233666"/>
                    <a:gd name="connsiteX2" fmla="*/ 1231501 w 1740790"/>
                    <a:gd name="connsiteY2" fmla="*/ 220275 h 2233666"/>
                    <a:gd name="connsiteX3" fmla="*/ 1171314 w 1740790"/>
                    <a:gd name="connsiteY3" fmla="*/ 86074 h 2233666"/>
                    <a:gd name="connsiteX4" fmla="*/ 1127394 w 1740790"/>
                    <a:gd name="connsiteY4" fmla="*/ 4739 h 2233666"/>
                    <a:gd name="connsiteX5" fmla="*/ 591401 w 1740790"/>
                    <a:gd name="connsiteY5" fmla="*/ 240682 h 2233666"/>
                    <a:gd name="connsiteX6" fmla="*/ 84067 w 1740790"/>
                    <a:gd name="connsiteY6" fmla="*/ 204392 h 2233666"/>
                    <a:gd name="connsiteX7" fmla="*/ 4981 w 1740790"/>
                    <a:gd name="connsiteY7" fmla="*/ 307303 h 2233666"/>
                    <a:gd name="connsiteX8" fmla="*/ 76555 w 1740790"/>
                    <a:gd name="connsiteY8" fmla="*/ 600919 h 2233666"/>
                    <a:gd name="connsiteX9" fmla="*/ 344958 w 1740790"/>
                    <a:gd name="connsiteY9" fmla="*/ 1807919 h 2233666"/>
                    <a:gd name="connsiteX10" fmla="*/ 948458 w 1740790"/>
                    <a:gd name="connsiteY10" fmla="*/ 2212964 h 2233666"/>
                    <a:gd name="connsiteX11" fmla="*/ 1207915 w 1740790"/>
                    <a:gd name="connsiteY11" fmla="*/ 1996615 h 2233666"/>
                    <a:gd name="connsiteX12" fmla="*/ 1617839 w 1740790"/>
                    <a:gd name="connsiteY12" fmla="*/ 1034431 h 2233666"/>
                    <a:gd name="connsiteX13" fmla="*/ 1739027 w 1740790"/>
                    <a:gd name="connsiteY13" fmla="*/ 385384 h 2233666"/>
                    <a:gd name="connsiteX0" fmla="*/ 1739027 w 1740790"/>
                    <a:gd name="connsiteY0" fmla="*/ 380697 h 2228979"/>
                    <a:gd name="connsiteX1" fmla="*/ 1378716 w 1740790"/>
                    <a:gd name="connsiteY1" fmla="*/ 318069 h 2228979"/>
                    <a:gd name="connsiteX2" fmla="*/ 1231501 w 1740790"/>
                    <a:gd name="connsiteY2" fmla="*/ 215588 h 2228979"/>
                    <a:gd name="connsiteX3" fmla="*/ 1127394 w 1740790"/>
                    <a:gd name="connsiteY3" fmla="*/ 52 h 2228979"/>
                    <a:gd name="connsiteX4" fmla="*/ 591401 w 1740790"/>
                    <a:gd name="connsiteY4" fmla="*/ 235995 h 2228979"/>
                    <a:gd name="connsiteX5" fmla="*/ 84067 w 1740790"/>
                    <a:gd name="connsiteY5" fmla="*/ 199705 h 2228979"/>
                    <a:gd name="connsiteX6" fmla="*/ 4981 w 1740790"/>
                    <a:gd name="connsiteY6" fmla="*/ 302616 h 2228979"/>
                    <a:gd name="connsiteX7" fmla="*/ 76555 w 1740790"/>
                    <a:gd name="connsiteY7" fmla="*/ 596232 h 2228979"/>
                    <a:gd name="connsiteX8" fmla="*/ 344958 w 1740790"/>
                    <a:gd name="connsiteY8" fmla="*/ 1803232 h 2228979"/>
                    <a:gd name="connsiteX9" fmla="*/ 948458 w 1740790"/>
                    <a:gd name="connsiteY9" fmla="*/ 2208277 h 2228979"/>
                    <a:gd name="connsiteX10" fmla="*/ 1207915 w 1740790"/>
                    <a:gd name="connsiteY10" fmla="*/ 1991928 h 2228979"/>
                    <a:gd name="connsiteX11" fmla="*/ 1617839 w 1740790"/>
                    <a:gd name="connsiteY11" fmla="*/ 1029744 h 2228979"/>
                    <a:gd name="connsiteX12" fmla="*/ 1739027 w 1740790"/>
                    <a:gd name="connsiteY12" fmla="*/ 380697 h 2228979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27394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027 w 1740790"/>
                    <a:gd name="connsiteY0" fmla="*/ 380645 h 2228927"/>
                    <a:gd name="connsiteX1" fmla="*/ 1378716 w 1740790"/>
                    <a:gd name="connsiteY1" fmla="*/ 318017 h 2228927"/>
                    <a:gd name="connsiteX2" fmla="*/ 1231501 w 1740790"/>
                    <a:gd name="connsiteY2" fmla="*/ 215536 h 2228927"/>
                    <a:gd name="connsiteX3" fmla="*/ 1152372 w 1740790"/>
                    <a:gd name="connsiteY3" fmla="*/ 0 h 2228927"/>
                    <a:gd name="connsiteX4" fmla="*/ 591401 w 1740790"/>
                    <a:gd name="connsiteY4" fmla="*/ 235943 h 2228927"/>
                    <a:gd name="connsiteX5" fmla="*/ 84067 w 1740790"/>
                    <a:gd name="connsiteY5" fmla="*/ 199653 h 2228927"/>
                    <a:gd name="connsiteX6" fmla="*/ 4981 w 1740790"/>
                    <a:gd name="connsiteY6" fmla="*/ 302564 h 2228927"/>
                    <a:gd name="connsiteX7" fmla="*/ 76555 w 1740790"/>
                    <a:gd name="connsiteY7" fmla="*/ 596180 h 2228927"/>
                    <a:gd name="connsiteX8" fmla="*/ 344958 w 1740790"/>
                    <a:gd name="connsiteY8" fmla="*/ 1803180 h 2228927"/>
                    <a:gd name="connsiteX9" fmla="*/ 948458 w 1740790"/>
                    <a:gd name="connsiteY9" fmla="*/ 2208225 h 2228927"/>
                    <a:gd name="connsiteX10" fmla="*/ 1207915 w 1740790"/>
                    <a:gd name="connsiteY10" fmla="*/ 1991876 h 2228927"/>
                    <a:gd name="connsiteX11" fmla="*/ 1617839 w 1740790"/>
                    <a:gd name="connsiteY11" fmla="*/ 1029692 h 2228927"/>
                    <a:gd name="connsiteX12" fmla="*/ 1739027 w 1740790"/>
                    <a:gd name="connsiteY12" fmla="*/ 380645 h 2228927"/>
                    <a:gd name="connsiteX0" fmla="*/ 1739498 w 1741261"/>
                    <a:gd name="connsiteY0" fmla="*/ 380645 h 2228927"/>
                    <a:gd name="connsiteX1" fmla="*/ 1379187 w 1741261"/>
                    <a:gd name="connsiteY1" fmla="*/ 318017 h 2228927"/>
                    <a:gd name="connsiteX2" fmla="*/ 1231972 w 1741261"/>
                    <a:gd name="connsiteY2" fmla="*/ 215536 h 2228927"/>
                    <a:gd name="connsiteX3" fmla="*/ 1152843 w 1741261"/>
                    <a:gd name="connsiteY3" fmla="*/ 0 h 2228927"/>
                    <a:gd name="connsiteX4" fmla="*/ 606858 w 1741261"/>
                    <a:gd name="connsiteY4" fmla="*/ 210965 h 2228927"/>
                    <a:gd name="connsiteX5" fmla="*/ 84538 w 1741261"/>
                    <a:gd name="connsiteY5" fmla="*/ 199653 h 2228927"/>
                    <a:gd name="connsiteX6" fmla="*/ 5452 w 1741261"/>
                    <a:gd name="connsiteY6" fmla="*/ 302564 h 2228927"/>
                    <a:gd name="connsiteX7" fmla="*/ 77026 w 1741261"/>
                    <a:gd name="connsiteY7" fmla="*/ 596180 h 2228927"/>
                    <a:gd name="connsiteX8" fmla="*/ 345429 w 1741261"/>
                    <a:gd name="connsiteY8" fmla="*/ 1803180 h 2228927"/>
                    <a:gd name="connsiteX9" fmla="*/ 948929 w 1741261"/>
                    <a:gd name="connsiteY9" fmla="*/ 2208225 h 2228927"/>
                    <a:gd name="connsiteX10" fmla="*/ 1208386 w 1741261"/>
                    <a:gd name="connsiteY10" fmla="*/ 1991876 h 2228927"/>
                    <a:gd name="connsiteX11" fmla="*/ 1618310 w 1741261"/>
                    <a:gd name="connsiteY11" fmla="*/ 1029692 h 2228927"/>
                    <a:gd name="connsiteX12" fmla="*/ 1739498 w 1741261"/>
                    <a:gd name="connsiteY12" fmla="*/ 380645 h 2228927"/>
                    <a:gd name="connsiteX0" fmla="*/ 1743616 w 1745379"/>
                    <a:gd name="connsiteY0" fmla="*/ 380645 h 2228927"/>
                    <a:gd name="connsiteX1" fmla="*/ 1383305 w 1745379"/>
                    <a:gd name="connsiteY1" fmla="*/ 318017 h 2228927"/>
                    <a:gd name="connsiteX2" fmla="*/ 1236090 w 1745379"/>
                    <a:gd name="connsiteY2" fmla="*/ 215536 h 2228927"/>
                    <a:gd name="connsiteX3" fmla="*/ 1156961 w 1745379"/>
                    <a:gd name="connsiteY3" fmla="*/ 0 h 2228927"/>
                    <a:gd name="connsiteX4" fmla="*/ 610976 w 1745379"/>
                    <a:gd name="connsiteY4" fmla="*/ 210965 h 2228927"/>
                    <a:gd name="connsiteX5" fmla="*/ 88656 w 1745379"/>
                    <a:gd name="connsiteY5" fmla="*/ 199653 h 2228927"/>
                    <a:gd name="connsiteX6" fmla="*/ 4573 w 1745379"/>
                    <a:gd name="connsiteY6" fmla="*/ 177675 h 2228927"/>
                    <a:gd name="connsiteX7" fmla="*/ 81144 w 1745379"/>
                    <a:gd name="connsiteY7" fmla="*/ 596180 h 2228927"/>
                    <a:gd name="connsiteX8" fmla="*/ 349547 w 1745379"/>
                    <a:gd name="connsiteY8" fmla="*/ 1803180 h 2228927"/>
                    <a:gd name="connsiteX9" fmla="*/ 953047 w 1745379"/>
                    <a:gd name="connsiteY9" fmla="*/ 2208225 h 2228927"/>
                    <a:gd name="connsiteX10" fmla="*/ 1212504 w 1745379"/>
                    <a:gd name="connsiteY10" fmla="*/ 1991876 h 2228927"/>
                    <a:gd name="connsiteX11" fmla="*/ 1622428 w 1745379"/>
                    <a:gd name="connsiteY11" fmla="*/ 1029692 h 2228927"/>
                    <a:gd name="connsiteX12" fmla="*/ 1743616 w 1745379"/>
                    <a:gd name="connsiteY12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84084 w 1740807"/>
                    <a:gd name="connsiteY5" fmla="*/ 199653 h 2228927"/>
                    <a:gd name="connsiteX6" fmla="*/ 1 w 1740807"/>
                    <a:gd name="connsiteY6" fmla="*/ 177675 h 2228927"/>
                    <a:gd name="connsiteX7" fmla="*/ 76572 w 1740807"/>
                    <a:gd name="connsiteY7" fmla="*/ 596180 h 2228927"/>
                    <a:gd name="connsiteX8" fmla="*/ 344975 w 1740807"/>
                    <a:gd name="connsiteY8" fmla="*/ 1803180 h 2228927"/>
                    <a:gd name="connsiteX9" fmla="*/ 948475 w 1740807"/>
                    <a:gd name="connsiteY9" fmla="*/ 2208225 h 2228927"/>
                    <a:gd name="connsiteX10" fmla="*/ 1207932 w 1740807"/>
                    <a:gd name="connsiteY10" fmla="*/ 1991876 h 2228927"/>
                    <a:gd name="connsiteX11" fmla="*/ 1617856 w 1740807"/>
                    <a:gd name="connsiteY11" fmla="*/ 1029692 h 2228927"/>
                    <a:gd name="connsiteX12" fmla="*/ 1739044 w 1740807"/>
                    <a:gd name="connsiteY12" fmla="*/ 380645 h 2228927"/>
                    <a:gd name="connsiteX0" fmla="*/ 1772607 w 1774370"/>
                    <a:gd name="connsiteY0" fmla="*/ 380645 h 2228927"/>
                    <a:gd name="connsiteX1" fmla="*/ 1412296 w 1774370"/>
                    <a:gd name="connsiteY1" fmla="*/ 318017 h 2228927"/>
                    <a:gd name="connsiteX2" fmla="*/ 1265081 w 1774370"/>
                    <a:gd name="connsiteY2" fmla="*/ 215536 h 2228927"/>
                    <a:gd name="connsiteX3" fmla="*/ 1185952 w 1774370"/>
                    <a:gd name="connsiteY3" fmla="*/ 0 h 2228927"/>
                    <a:gd name="connsiteX4" fmla="*/ 639967 w 1774370"/>
                    <a:gd name="connsiteY4" fmla="*/ 210965 h 2228927"/>
                    <a:gd name="connsiteX5" fmla="*/ 33564 w 1774370"/>
                    <a:gd name="connsiteY5" fmla="*/ 177675 h 2228927"/>
                    <a:gd name="connsiteX6" fmla="*/ 110135 w 1774370"/>
                    <a:gd name="connsiteY6" fmla="*/ 596180 h 2228927"/>
                    <a:gd name="connsiteX7" fmla="*/ 378538 w 1774370"/>
                    <a:gd name="connsiteY7" fmla="*/ 1803180 h 2228927"/>
                    <a:gd name="connsiteX8" fmla="*/ 982038 w 1774370"/>
                    <a:gd name="connsiteY8" fmla="*/ 2208225 h 2228927"/>
                    <a:gd name="connsiteX9" fmla="*/ 1241495 w 1774370"/>
                    <a:gd name="connsiteY9" fmla="*/ 1991876 h 2228927"/>
                    <a:gd name="connsiteX10" fmla="*/ 1651419 w 1774370"/>
                    <a:gd name="connsiteY10" fmla="*/ 1029692 h 2228927"/>
                    <a:gd name="connsiteX11" fmla="*/ 1772607 w 1774370"/>
                    <a:gd name="connsiteY11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231518 w 1740807"/>
                    <a:gd name="connsiteY2" fmla="*/ 215536 h 2228927"/>
                    <a:gd name="connsiteX3" fmla="*/ 1152389 w 1740807"/>
                    <a:gd name="connsiteY3" fmla="*/ 0 h 2228927"/>
                    <a:gd name="connsiteX4" fmla="*/ 606404 w 1740807"/>
                    <a:gd name="connsiteY4" fmla="*/ 210965 h 2228927"/>
                    <a:gd name="connsiteX5" fmla="*/ 1 w 1740807"/>
                    <a:gd name="connsiteY5" fmla="*/ 177675 h 2228927"/>
                    <a:gd name="connsiteX6" fmla="*/ 76572 w 1740807"/>
                    <a:gd name="connsiteY6" fmla="*/ 596180 h 2228927"/>
                    <a:gd name="connsiteX7" fmla="*/ 344975 w 1740807"/>
                    <a:gd name="connsiteY7" fmla="*/ 1803180 h 2228927"/>
                    <a:gd name="connsiteX8" fmla="*/ 948475 w 1740807"/>
                    <a:gd name="connsiteY8" fmla="*/ 2208225 h 2228927"/>
                    <a:gd name="connsiteX9" fmla="*/ 1207932 w 1740807"/>
                    <a:gd name="connsiteY9" fmla="*/ 1991876 h 2228927"/>
                    <a:gd name="connsiteX10" fmla="*/ 1617856 w 1740807"/>
                    <a:gd name="connsiteY10" fmla="*/ 1029692 h 2228927"/>
                    <a:gd name="connsiteX11" fmla="*/ 1739044 w 1740807"/>
                    <a:gd name="connsiteY11" fmla="*/ 380645 h 2228927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231516 w 1740805"/>
                    <a:gd name="connsiteY2" fmla="*/ 215536 h 2228927"/>
                    <a:gd name="connsiteX3" fmla="*/ 1152387 w 1740805"/>
                    <a:gd name="connsiteY3" fmla="*/ 0 h 2228927"/>
                    <a:gd name="connsiteX4" fmla="*/ 606402 w 1740805"/>
                    <a:gd name="connsiteY4" fmla="*/ 210965 h 2228927"/>
                    <a:gd name="connsiteX5" fmla="*/ -1 w 1740805"/>
                    <a:gd name="connsiteY5" fmla="*/ 177675 h 2228927"/>
                    <a:gd name="connsiteX6" fmla="*/ 76570 w 1740805"/>
                    <a:gd name="connsiteY6" fmla="*/ 596180 h 2228927"/>
                    <a:gd name="connsiteX7" fmla="*/ 344973 w 1740805"/>
                    <a:gd name="connsiteY7" fmla="*/ 1803180 h 2228927"/>
                    <a:gd name="connsiteX8" fmla="*/ 948473 w 1740805"/>
                    <a:gd name="connsiteY8" fmla="*/ 2208225 h 2228927"/>
                    <a:gd name="connsiteX9" fmla="*/ 1207930 w 1740805"/>
                    <a:gd name="connsiteY9" fmla="*/ 1991876 h 2228927"/>
                    <a:gd name="connsiteX10" fmla="*/ 1617854 w 1740805"/>
                    <a:gd name="connsiteY10" fmla="*/ 1029692 h 2228927"/>
                    <a:gd name="connsiteX11" fmla="*/ 1739042 w 1740805"/>
                    <a:gd name="connsiteY11" fmla="*/ 380645 h 2228927"/>
                    <a:gd name="connsiteX0" fmla="*/ 1739044 w 1740807"/>
                    <a:gd name="connsiteY0" fmla="*/ 381774 h 2230056"/>
                    <a:gd name="connsiteX1" fmla="*/ 1378733 w 1740807"/>
                    <a:gd name="connsiteY1" fmla="*/ 319146 h 2230056"/>
                    <a:gd name="connsiteX2" fmla="*/ 1152389 w 1740807"/>
                    <a:gd name="connsiteY2" fmla="*/ 1129 h 2230056"/>
                    <a:gd name="connsiteX3" fmla="*/ 606404 w 1740807"/>
                    <a:gd name="connsiteY3" fmla="*/ 212094 h 2230056"/>
                    <a:gd name="connsiteX4" fmla="*/ 1 w 1740807"/>
                    <a:gd name="connsiteY4" fmla="*/ 178804 h 2230056"/>
                    <a:gd name="connsiteX5" fmla="*/ 76572 w 1740807"/>
                    <a:gd name="connsiteY5" fmla="*/ 597309 h 2230056"/>
                    <a:gd name="connsiteX6" fmla="*/ 344975 w 1740807"/>
                    <a:gd name="connsiteY6" fmla="*/ 1804309 h 2230056"/>
                    <a:gd name="connsiteX7" fmla="*/ 948475 w 1740807"/>
                    <a:gd name="connsiteY7" fmla="*/ 2209354 h 2230056"/>
                    <a:gd name="connsiteX8" fmla="*/ 1207932 w 1740807"/>
                    <a:gd name="connsiteY8" fmla="*/ 1993005 h 2230056"/>
                    <a:gd name="connsiteX9" fmla="*/ 1617856 w 1740807"/>
                    <a:gd name="connsiteY9" fmla="*/ 1030821 h 2230056"/>
                    <a:gd name="connsiteX10" fmla="*/ 1739044 w 1740807"/>
                    <a:gd name="connsiteY10" fmla="*/ 381774 h 2230056"/>
                    <a:gd name="connsiteX0" fmla="*/ 1739042 w 1740805"/>
                    <a:gd name="connsiteY0" fmla="*/ 380645 h 2228927"/>
                    <a:gd name="connsiteX1" fmla="*/ 1378731 w 1740805"/>
                    <a:gd name="connsiteY1" fmla="*/ 318017 h 2228927"/>
                    <a:gd name="connsiteX2" fmla="*/ 1152387 w 1740805"/>
                    <a:gd name="connsiteY2" fmla="*/ 0 h 2228927"/>
                    <a:gd name="connsiteX3" fmla="*/ 606402 w 1740805"/>
                    <a:gd name="connsiteY3" fmla="*/ 210965 h 2228927"/>
                    <a:gd name="connsiteX4" fmla="*/ -1 w 1740805"/>
                    <a:gd name="connsiteY4" fmla="*/ 177675 h 2228927"/>
                    <a:gd name="connsiteX5" fmla="*/ 76570 w 1740805"/>
                    <a:gd name="connsiteY5" fmla="*/ 596180 h 2228927"/>
                    <a:gd name="connsiteX6" fmla="*/ 344973 w 1740805"/>
                    <a:gd name="connsiteY6" fmla="*/ 1803180 h 2228927"/>
                    <a:gd name="connsiteX7" fmla="*/ 948473 w 1740805"/>
                    <a:gd name="connsiteY7" fmla="*/ 2208225 h 2228927"/>
                    <a:gd name="connsiteX8" fmla="*/ 1207930 w 1740805"/>
                    <a:gd name="connsiteY8" fmla="*/ 1991876 h 2228927"/>
                    <a:gd name="connsiteX9" fmla="*/ 1617854 w 1740805"/>
                    <a:gd name="connsiteY9" fmla="*/ 1029692 h 2228927"/>
                    <a:gd name="connsiteX10" fmla="*/ 1739042 w 1740805"/>
                    <a:gd name="connsiteY10" fmla="*/ 380645 h 2228927"/>
                    <a:gd name="connsiteX0" fmla="*/ 1739044 w 1740807"/>
                    <a:gd name="connsiteY0" fmla="*/ 380645 h 2228927"/>
                    <a:gd name="connsiteX1" fmla="*/ 1378733 w 1740807"/>
                    <a:gd name="connsiteY1" fmla="*/ 318017 h 2228927"/>
                    <a:gd name="connsiteX2" fmla="*/ 1152389 w 1740807"/>
                    <a:gd name="connsiteY2" fmla="*/ 0 h 2228927"/>
                    <a:gd name="connsiteX3" fmla="*/ 606404 w 1740807"/>
                    <a:gd name="connsiteY3" fmla="*/ 210965 h 2228927"/>
                    <a:gd name="connsiteX4" fmla="*/ 1 w 1740807"/>
                    <a:gd name="connsiteY4" fmla="*/ 177675 h 2228927"/>
                    <a:gd name="connsiteX5" fmla="*/ 76572 w 1740807"/>
                    <a:gd name="connsiteY5" fmla="*/ 596180 h 2228927"/>
                    <a:gd name="connsiteX6" fmla="*/ 344975 w 1740807"/>
                    <a:gd name="connsiteY6" fmla="*/ 1803180 h 2228927"/>
                    <a:gd name="connsiteX7" fmla="*/ 948475 w 1740807"/>
                    <a:gd name="connsiteY7" fmla="*/ 2208225 h 2228927"/>
                    <a:gd name="connsiteX8" fmla="*/ 1207932 w 1740807"/>
                    <a:gd name="connsiteY8" fmla="*/ 1991876 h 2228927"/>
                    <a:gd name="connsiteX9" fmla="*/ 1617856 w 1740807"/>
                    <a:gd name="connsiteY9" fmla="*/ 1029692 h 2228927"/>
                    <a:gd name="connsiteX10" fmla="*/ 1739044 w 1740807"/>
                    <a:gd name="connsiteY10" fmla="*/ 380645 h 2228927"/>
                    <a:gd name="connsiteX0" fmla="*/ 1739042 w 1740805"/>
                    <a:gd name="connsiteY0" fmla="*/ 380645 h 2238396"/>
                    <a:gd name="connsiteX1" fmla="*/ 1378731 w 1740805"/>
                    <a:gd name="connsiteY1" fmla="*/ 318017 h 2238396"/>
                    <a:gd name="connsiteX2" fmla="*/ 1152387 w 1740805"/>
                    <a:gd name="connsiteY2" fmla="*/ 0 h 2238396"/>
                    <a:gd name="connsiteX3" fmla="*/ 606402 w 1740805"/>
                    <a:gd name="connsiteY3" fmla="*/ 210965 h 2238396"/>
                    <a:gd name="connsiteX4" fmla="*/ -1 w 1740805"/>
                    <a:gd name="connsiteY4" fmla="*/ 177675 h 2238396"/>
                    <a:gd name="connsiteX5" fmla="*/ 76570 w 1740805"/>
                    <a:gd name="connsiteY5" fmla="*/ 596180 h 2238396"/>
                    <a:gd name="connsiteX6" fmla="*/ 344973 w 1740805"/>
                    <a:gd name="connsiteY6" fmla="*/ 1803180 h 2238396"/>
                    <a:gd name="connsiteX7" fmla="*/ 928491 w 1740805"/>
                    <a:gd name="connsiteY7" fmla="*/ 2218217 h 2238396"/>
                    <a:gd name="connsiteX8" fmla="*/ 1207930 w 1740805"/>
                    <a:gd name="connsiteY8" fmla="*/ 1991876 h 2238396"/>
                    <a:gd name="connsiteX9" fmla="*/ 1617854 w 1740805"/>
                    <a:gd name="connsiteY9" fmla="*/ 1029692 h 2238396"/>
                    <a:gd name="connsiteX10" fmla="*/ 1739042 w 1740805"/>
                    <a:gd name="connsiteY10" fmla="*/ 380645 h 2238396"/>
                    <a:gd name="connsiteX0" fmla="*/ 1739044 w 1740807"/>
                    <a:gd name="connsiteY0" fmla="*/ 380645 h 2221198"/>
                    <a:gd name="connsiteX1" fmla="*/ 1378733 w 1740807"/>
                    <a:gd name="connsiteY1" fmla="*/ 318017 h 2221198"/>
                    <a:gd name="connsiteX2" fmla="*/ 1152389 w 1740807"/>
                    <a:gd name="connsiteY2" fmla="*/ 0 h 2221198"/>
                    <a:gd name="connsiteX3" fmla="*/ 606404 w 1740807"/>
                    <a:gd name="connsiteY3" fmla="*/ 210965 h 2221198"/>
                    <a:gd name="connsiteX4" fmla="*/ 1 w 1740807"/>
                    <a:gd name="connsiteY4" fmla="*/ 177675 h 2221198"/>
                    <a:gd name="connsiteX5" fmla="*/ 76572 w 1740807"/>
                    <a:gd name="connsiteY5" fmla="*/ 596180 h 2221198"/>
                    <a:gd name="connsiteX6" fmla="*/ 344975 w 1740807"/>
                    <a:gd name="connsiteY6" fmla="*/ 1803180 h 2221198"/>
                    <a:gd name="connsiteX7" fmla="*/ 928493 w 1740807"/>
                    <a:gd name="connsiteY7" fmla="*/ 2218217 h 2221198"/>
                    <a:gd name="connsiteX8" fmla="*/ 1207932 w 1740807"/>
                    <a:gd name="connsiteY8" fmla="*/ 1991876 h 2221198"/>
                    <a:gd name="connsiteX9" fmla="*/ 1617856 w 1740807"/>
                    <a:gd name="connsiteY9" fmla="*/ 1029692 h 2221198"/>
                    <a:gd name="connsiteX10" fmla="*/ 1739044 w 1740807"/>
                    <a:gd name="connsiteY10" fmla="*/ 380645 h 2221198"/>
                    <a:gd name="connsiteX0" fmla="*/ 1739042 w 1740805"/>
                    <a:gd name="connsiteY0" fmla="*/ 380645 h 2295430"/>
                    <a:gd name="connsiteX1" fmla="*/ 1378731 w 1740805"/>
                    <a:gd name="connsiteY1" fmla="*/ 318017 h 2295430"/>
                    <a:gd name="connsiteX2" fmla="*/ 1152387 w 1740805"/>
                    <a:gd name="connsiteY2" fmla="*/ 0 h 2295430"/>
                    <a:gd name="connsiteX3" fmla="*/ 606402 w 1740805"/>
                    <a:gd name="connsiteY3" fmla="*/ 210965 h 2295430"/>
                    <a:gd name="connsiteX4" fmla="*/ -1 w 1740805"/>
                    <a:gd name="connsiteY4" fmla="*/ 177675 h 2295430"/>
                    <a:gd name="connsiteX5" fmla="*/ 76570 w 1740805"/>
                    <a:gd name="connsiteY5" fmla="*/ 596180 h 2295430"/>
                    <a:gd name="connsiteX6" fmla="*/ 344973 w 1740805"/>
                    <a:gd name="connsiteY6" fmla="*/ 1803180 h 2295430"/>
                    <a:gd name="connsiteX7" fmla="*/ 858554 w 1740805"/>
                    <a:gd name="connsiteY7" fmla="*/ 2293150 h 2295430"/>
                    <a:gd name="connsiteX8" fmla="*/ 1207930 w 1740805"/>
                    <a:gd name="connsiteY8" fmla="*/ 1991876 h 2295430"/>
                    <a:gd name="connsiteX9" fmla="*/ 1617854 w 1740805"/>
                    <a:gd name="connsiteY9" fmla="*/ 1029692 h 2295430"/>
                    <a:gd name="connsiteX10" fmla="*/ 1739042 w 1740805"/>
                    <a:gd name="connsiteY10" fmla="*/ 380645 h 2295430"/>
                    <a:gd name="connsiteX0" fmla="*/ 1739044 w 1740807"/>
                    <a:gd name="connsiteY0" fmla="*/ 380645 h 2295241"/>
                    <a:gd name="connsiteX1" fmla="*/ 1378733 w 1740807"/>
                    <a:gd name="connsiteY1" fmla="*/ 318017 h 2295241"/>
                    <a:gd name="connsiteX2" fmla="*/ 1152389 w 1740807"/>
                    <a:gd name="connsiteY2" fmla="*/ 0 h 2295241"/>
                    <a:gd name="connsiteX3" fmla="*/ 606404 w 1740807"/>
                    <a:gd name="connsiteY3" fmla="*/ 210965 h 2295241"/>
                    <a:gd name="connsiteX4" fmla="*/ 1 w 1740807"/>
                    <a:gd name="connsiteY4" fmla="*/ 177675 h 2295241"/>
                    <a:gd name="connsiteX5" fmla="*/ 76572 w 1740807"/>
                    <a:gd name="connsiteY5" fmla="*/ 596180 h 2295241"/>
                    <a:gd name="connsiteX6" fmla="*/ 344975 w 1740807"/>
                    <a:gd name="connsiteY6" fmla="*/ 1803180 h 2295241"/>
                    <a:gd name="connsiteX7" fmla="*/ 858556 w 1740807"/>
                    <a:gd name="connsiteY7" fmla="*/ 2293150 h 2295241"/>
                    <a:gd name="connsiteX8" fmla="*/ 1207932 w 1740807"/>
                    <a:gd name="connsiteY8" fmla="*/ 1991876 h 2295241"/>
                    <a:gd name="connsiteX9" fmla="*/ 1617856 w 1740807"/>
                    <a:gd name="connsiteY9" fmla="*/ 1029692 h 2295241"/>
                    <a:gd name="connsiteX10" fmla="*/ 1739044 w 1740807"/>
                    <a:gd name="connsiteY10" fmla="*/ 380645 h 2295241"/>
                    <a:gd name="connsiteX0" fmla="*/ 1739042 w 1740805"/>
                    <a:gd name="connsiteY0" fmla="*/ 380645 h 2294034"/>
                    <a:gd name="connsiteX1" fmla="*/ 1378731 w 1740805"/>
                    <a:gd name="connsiteY1" fmla="*/ 318017 h 2294034"/>
                    <a:gd name="connsiteX2" fmla="*/ 1152387 w 1740805"/>
                    <a:gd name="connsiteY2" fmla="*/ 0 h 2294034"/>
                    <a:gd name="connsiteX3" fmla="*/ 606402 w 1740805"/>
                    <a:gd name="connsiteY3" fmla="*/ 210965 h 2294034"/>
                    <a:gd name="connsiteX4" fmla="*/ -1 w 1740805"/>
                    <a:gd name="connsiteY4" fmla="*/ 177675 h 2294034"/>
                    <a:gd name="connsiteX5" fmla="*/ 76570 w 1740805"/>
                    <a:gd name="connsiteY5" fmla="*/ 596180 h 2294034"/>
                    <a:gd name="connsiteX6" fmla="*/ 344973 w 1740805"/>
                    <a:gd name="connsiteY6" fmla="*/ 1803180 h 2294034"/>
                    <a:gd name="connsiteX7" fmla="*/ 858554 w 1740805"/>
                    <a:gd name="connsiteY7" fmla="*/ 2293150 h 2294034"/>
                    <a:gd name="connsiteX8" fmla="*/ 1207930 w 1740805"/>
                    <a:gd name="connsiteY8" fmla="*/ 1991876 h 2294034"/>
                    <a:gd name="connsiteX9" fmla="*/ 1617854 w 1740805"/>
                    <a:gd name="connsiteY9" fmla="*/ 1029692 h 2294034"/>
                    <a:gd name="connsiteX10" fmla="*/ 1739042 w 1740805"/>
                    <a:gd name="connsiteY10" fmla="*/ 380645 h 229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0805" h="2294034">
                      <a:moveTo>
                        <a:pt x="1739042" y="380645"/>
                      </a:moveTo>
                      <a:cubicBezTo>
                        <a:pt x="1622734" y="385525"/>
                        <a:pt x="1476507" y="381458"/>
                        <a:pt x="1378731" y="318017"/>
                      </a:cubicBezTo>
                      <a:cubicBezTo>
                        <a:pt x="1280955" y="254576"/>
                        <a:pt x="1241144" y="132739"/>
                        <a:pt x="1152387" y="0"/>
                      </a:cubicBezTo>
                      <a:cubicBezTo>
                        <a:pt x="993692" y="87064"/>
                        <a:pt x="798467" y="181353"/>
                        <a:pt x="606402" y="210965"/>
                      </a:cubicBezTo>
                      <a:cubicBezTo>
                        <a:pt x="414337" y="240577"/>
                        <a:pt x="298116" y="213385"/>
                        <a:pt x="-1" y="177675"/>
                      </a:cubicBezTo>
                      <a:cubicBezTo>
                        <a:pt x="1612" y="296828"/>
                        <a:pt x="19074" y="325263"/>
                        <a:pt x="76570" y="596180"/>
                      </a:cubicBezTo>
                      <a:cubicBezTo>
                        <a:pt x="134066" y="867098"/>
                        <a:pt x="214642" y="1520352"/>
                        <a:pt x="344973" y="1803180"/>
                      </a:cubicBezTo>
                      <a:cubicBezTo>
                        <a:pt x="475304" y="2086008"/>
                        <a:pt x="578019" y="2309929"/>
                        <a:pt x="858554" y="2293150"/>
                      </a:cubicBezTo>
                      <a:cubicBezTo>
                        <a:pt x="982850" y="2285716"/>
                        <a:pt x="1081380" y="2202452"/>
                        <a:pt x="1207930" y="1991876"/>
                      </a:cubicBezTo>
                      <a:cubicBezTo>
                        <a:pt x="1334480" y="1781300"/>
                        <a:pt x="1529335" y="1298230"/>
                        <a:pt x="1617854" y="1029692"/>
                      </a:cubicBezTo>
                      <a:cubicBezTo>
                        <a:pt x="1673975" y="819850"/>
                        <a:pt x="1753682" y="599434"/>
                        <a:pt x="1739042" y="380645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89">
                  <a:extLst>
                    <a:ext uri="{FF2B5EF4-FFF2-40B4-BE49-F238E27FC236}">
                      <a16:creationId xmlns:a16="http://schemas.microsoft.com/office/drawing/2014/main" id="{4EB7DB6D-B767-C544-85E5-C10A6E25BEAE}"/>
                    </a:ext>
                  </a:extLst>
                </p:cNvPr>
                <p:cNvSpPr/>
                <p:nvPr/>
              </p:nvSpPr>
              <p:spPr>
                <a:xfrm>
                  <a:off x="4608357" y="3882576"/>
                  <a:ext cx="1125534" cy="1212507"/>
                </a:xfrm>
                <a:custGeom>
                  <a:avLst/>
                  <a:gdLst>
                    <a:gd name="connsiteX0" fmla="*/ 1789894 w 1789352"/>
                    <a:gd name="connsiteY0" fmla="*/ 287110 h 1927621"/>
                    <a:gd name="connsiteX1" fmla="*/ 1651626 w 1789352"/>
                    <a:gd name="connsiteY1" fmla="*/ 14640 h 1927621"/>
                    <a:gd name="connsiteX2" fmla="*/ 1647559 w 1789352"/>
                    <a:gd name="connsiteY2" fmla="*/ 0 h 1927621"/>
                    <a:gd name="connsiteX3" fmla="*/ 952151 w 1789352"/>
                    <a:gd name="connsiteY3" fmla="*/ 91908 h 1927621"/>
                    <a:gd name="connsiteX4" fmla="*/ 94889 w 1789352"/>
                    <a:gd name="connsiteY4" fmla="*/ 93534 h 1927621"/>
                    <a:gd name="connsiteX5" fmla="*/ 43648 w 1789352"/>
                    <a:gd name="connsiteY5" fmla="*/ 208216 h 1927621"/>
                    <a:gd name="connsiteX6" fmla="*/ 26568 w 1789352"/>
                    <a:gd name="connsiteY6" fmla="*/ 662061 h 1927621"/>
                    <a:gd name="connsiteX7" fmla="*/ 177850 w 1789352"/>
                    <a:gd name="connsiteY7" fmla="*/ 1137052 h 1927621"/>
                    <a:gd name="connsiteX8" fmla="*/ 808190 w 1789352"/>
                    <a:gd name="connsiteY8" fmla="*/ 1906475 h 1927621"/>
                    <a:gd name="connsiteX9" fmla="*/ 1175007 w 1789352"/>
                    <a:gd name="connsiteY9" fmla="*/ 1772273 h 1927621"/>
                    <a:gd name="connsiteX10" fmla="*/ 1468624 w 1789352"/>
                    <a:gd name="connsiteY10" fmla="*/ 1348521 h 1927621"/>
                    <a:gd name="connsiteX11" fmla="*/ 1703680 w 1789352"/>
                    <a:gd name="connsiteY11" fmla="*/ 887356 h 1927621"/>
                    <a:gd name="connsiteX12" fmla="*/ 1776881 w 1789352"/>
                    <a:gd name="connsiteY12" fmla="*/ 565273 h 1927621"/>
                    <a:gd name="connsiteX13" fmla="*/ 1789894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1789894" y="287110"/>
                      </a:moveTo>
                      <a:cubicBezTo>
                        <a:pt x="1776881" y="183002"/>
                        <a:pt x="1721573" y="91908"/>
                        <a:pt x="1651626" y="14640"/>
                      </a:cubicBezTo>
                      <a:cubicBezTo>
                        <a:pt x="1648372" y="11387"/>
                        <a:pt x="1649186" y="4880"/>
                        <a:pt x="1647559" y="0"/>
                      </a:cubicBezTo>
                      <a:cubicBezTo>
                        <a:pt x="1424703" y="82148"/>
                        <a:pt x="1186394" y="88654"/>
                        <a:pt x="952151" y="91908"/>
                      </a:cubicBezTo>
                      <a:cubicBezTo>
                        <a:pt x="666669" y="95974"/>
                        <a:pt x="381185" y="94348"/>
                        <a:pt x="94889" y="93534"/>
                      </a:cubicBezTo>
                      <a:cubicBezTo>
                        <a:pt x="94075" y="93534"/>
                        <a:pt x="46902" y="200082"/>
                        <a:pt x="43648" y="208216"/>
                      </a:cubicBezTo>
                      <a:cubicBezTo>
                        <a:pt x="-17353" y="354617"/>
                        <a:pt x="-5966" y="510779"/>
                        <a:pt x="26568" y="662061"/>
                      </a:cubicBezTo>
                      <a:cubicBezTo>
                        <a:pt x="61542" y="825542"/>
                        <a:pt x="111969" y="983331"/>
                        <a:pt x="177850" y="1137052"/>
                      </a:cubicBezTo>
                      <a:cubicBezTo>
                        <a:pt x="310424" y="1446123"/>
                        <a:pt x="493426" y="1754379"/>
                        <a:pt x="808190" y="1906475"/>
                      </a:cubicBezTo>
                      <a:cubicBezTo>
                        <a:pt x="949712" y="1974795"/>
                        <a:pt x="1083913" y="1875567"/>
                        <a:pt x="1175007" y="1772273"/>
                      </a:cubicBezTo>
                      <a:cubicBezTo>
                        <a:pt x="1288875" y="1644578"/>
                        <a:pt x="1376716" y="1492483"/>
                        <a:pt x="1468624" y="1348521"/>
                      </a:cubicBezTo>
                      <a:cubicBezTo>
                        <a:pt x="1562158" y="1202933"/>
                        <a:pt x="1646746" y="1050838"/>
                        <a:pt x="1703680" y="887356"/>
                      </a:cubicBezTo>
                      <a:cubicBezTo>
                        <a:pt x="1740280" y="783249"/>
                        <a:pt x="1763867" y="674261"/>
                        <a:pt x="1776881" y="565273"/>
                      </a:cubicBezTo>
                      <a:cubicBezTo>
                        <a:pt x="1788267" y="477432"/>
                        <a:pt x="1801281" y="377391"/>
                        <a:pt x="1789894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90">
                  <a:extLst>
                    <a:ext uri="{FF2B5EF4-FFF2-40B4-BE49-F238E27FC236}">
                      <a16:creationId xmlns:a16="http://schemas.microsoft.com/office/drawing/2014/main" id="{B5FC48D8-F11A-C54A-BB09-3C1249FAD028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91">
                  <a:extLst>
                    <a:ext uri="{FF2B5EF4-FFF2-40B4-BE49-F238E27FC236}">
                      <a16:creationId xmlns:a16="http://schemas.microsoft.com/office/drawing/2014/main" id="{1993B200-31A8-0C46-AE82-D0270EC94EF9}"/>
                    </a:ext>
                  </a:extLst>
                </p:cNvPr>
                <p:cNvSpPr/>
                <p:nvPr/>
              </p:nvSpPr>
              <p:spPr>
                <a:xfrm>
                  <a:off x="5741107" y="3882576"/>
                  <a:ext cx="1125534" cy="1212507"/>
                </a:xfrm>
                <a:custGeom>
                  <a:avLst/>
                  <a:gdLst>
                    <a:gd name="connsiteX0" fmla="*/ 4400 w 1789352"/>
                    <a:gd name="connsiteY0" fmla="*/ 287110 h 1927621"/>
                    <a:gd name="connsiteX1" fmla="*/ 142668 w 1789352"/>
                    <a:gd name="connsiteY1" fmla="*/ 14640 h 1927621"/>
                    <a:gd name="connsiteX2" fmla="*/ 146735 w 1789352"/>
                    <a:gd name="connsiteY2" fmla="*/ 0 h 1927621"/>
                    <a:gd name="connsiteX3" fmla="*/ 842142 w 1789352"/>
                    <a:gd name="connsiteY3" fmla="*/ 91908 h 1927621"/>
                    <a:gd name="connsiteX4" fmla="*/ 1699405 w 1789352"/>
                    <a:gd name="connsiteY4" fmla="*/ 93534 h 1927621"/>
                    <a:gd name="connsiteX5" fmla="*/ 1750645 w 1789352"/>
                    <a:gd name="connsiteY5" fmla="*/ 208216 h 1927621"/>
                    <a:gd name="connsiteX6" fmla="*/ 1767726 w 1789352"/>
                    <a:gd name="connsiteY6" fmla="*/ 662061 h 1927621"/>
                    <a:gd name="connsiteX7" fmla="*/ 1616444 w 1789352"/>
                    <a:gd name="connsiteY7" fmla="*/ 1137052 h 1927621"/>
                    <a:gd name="connsiteX8" fmla="*/ 986104 w 1789352"/>
                    <a:gd name="connsiteY8" fmla="*/ 1906475 h 1927621"/>
                    <a:gd name="connsiteX9" fmla="*/ 619286 w 1789352"/>
                    <a:gd name="connsiteY9" fmla="*/ 1772273 h 1927621"/>
                    <a:gd name="connsiteX10" fmla="*/ 325670 w 1789352"/>
                    <a:gd name="connsiteY10" fmla="*/ 1348521 h 1927621"/>
                    <a:gd name="connsiteX11" fmla="*/ 90614 w 1789352"/>
                    <a:gd name="connsiteY11" fmla="*/ 887356 h 1927621"/>
                    <a:gd name="connsiteX12" fmla="*/ 17413 w 1789352"/>
                    <a:gd name="connsiteY12" fmla="*/ 565273 h 1927621"/>
                    <a:gd name="connsiteX13" fmla="*/ 4400 w 1789352"/>
                    <a:gd name="connsiteY13" fmla="*/ 287110 h 192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9352" h="1927621">
                      <a:moveTo>
                        <a:pt x="4400" y="287110"/>
                      </a:moveTo>
                      <a:cubicBezTo>
                        <a:pt x="17413" y="183002"/>
                        <a:pt x="72720" y="91908"/>
                        <a:pt x="142668" y="14640"/>
                      </a:cubicBezTo>
                      <a:cubicBezTo>
                        <a:pt x="145921" y="11387"/>
                        <a:pt x="145108" y="4880"/>
                        <a:pt x="146735" y="0"/>
                      </a:cubicBezTo>
                      <a:cubicBezTo>
                        <a:pt x="369590" y="82148"/>
                        <a:pt x="607899" y="88654"/>
                        <a:pt x="842142" y="91908"/>
                      </a:cubicBezTo>
                      <a:cubicBezTo>
                        <a:pt x="1127625" y="95974"/>
                        <a:pt x="1413108" y="94348"/>
                        <a:pt x="1699405" y="93534"/>
                      </a:cubicBezTo>
                      <a:cubicBezTo>
                        <a:pt x="1700219" y="93534"/>
                        <a:pt x="1747392" y="200082"/>
                        <a:pt x="1750645" y="208216"/>
                      </a:cubicBezTo>
                      <a:cubicBezTo>
                        <a:pt x="1811646" y="354617"/>
                        <a:pt x="1800260" y="510779"/>
                        <a:pt x="1767726" y="662061"/>
                      </a:cubicBezTo>
                      <a:cubicBezTo>
                        <a:pt x="1732752" y="825542"/>
                        <a:pt x="1682325" y="983331"/>
                        <a:pt x="1616444" y="1137052"/>
                      </a:cubicBezTo>
                      <a:cubicBezTo>
                        <a:pt x="1483869" y="1446123"/>
                        <a:pt x="1300867" y="1754379"/>
                        <a:pt x="986104" y="1906475"/>
                      </a:cubicBezTo>
                      <a:cubicBezTo>
                        <a:pt x="844582" y="1974795"/>
                        <a:pt x="710381" y="1875567"/>
                        <a:pt x="619286" y="1772273"/>
                      </a:cubicBezTo>
                      <a:cubicBezTo>
                        <a:pt x="505419" y="1644578"/>
                        <a:pt x="417578" y="1492483"/>
                        <a:pt x="325670" y="1348521"/>
                      </a:cubicBezTo>
                      <a:cubicBezTo>
                        <a:pt x="232136" y="1202933"/>
                        <a:pt x="147548" y="1050838"/>
                        <a:pt x="90614" y="887356"/>
                      </a:cubicBezTo>
                      <a:cubicBezTo>
                        <a:pt x="54014" y="783249"/>
                        <a:pt x="30426" y="674261"/>
                        <a:pt x="17413" y="565273"/>
                      </a:cubicBezTo>
                      <a:cubicBezTo>
                        <a:pt x="6026" y="477432"/>
                        <a:pt x="-6987" y="377391"/>
                        <a:pt x="4400" y="287110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92">
                  <a:extLst>
                    <a:ext uri="{FF2B5EF4-FFF2-40B4-BE49-F238E27FC236}">
                      <a16:creationId xmlns:a16="http://schemas.microsoft.com/office/drawing/2014/main" id="{0B7D93A5-52A0-8D45-865A-53866FB94383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pFill/>
                <a:ln w="19050" cap="flat">
                  <a:solidFill>
                    <a:schemeClr val="bg1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8DE1B4B-0E90-A44D-9148-9191D807DE49}"/>
                </a:ext>
              </a:extLst>
            </p:cNvPr>
            <p:cNvGrpSpPr/>
            <p:nvPr/>
          </p:nvGrpSpPr>
          <p:grpSpPr>
            <a:xfrm>
              <a:off x="6272497" y="3047049"/>
              <a:ext cx="5270303" cy="3222358"/>
              <a:chOff x="6110127" y="3035455"/>
              <a:chExt cx="5270303" cy="3222358"/>
            </a:xfrm>
          </p:grpSpPr>
          <p:sp>
            <p:nvSpPr>
              <p:cNvPr id="542" name="Freeform: Shape 3">
                <a:extLst>
                  <a:ext uri="{FF2B5EF4-FFF2-40B4-BE49-F238E27FC236}">
                    <a16:creationId xmlns:a16="http://schemas.microsoft.com/office/drawing/2014/main" id="{0DA3BF9E-CD03-D34A-BAC2-403A67597F35}"/>
                  </a:ext>
                </a:extLst>
              </p:cNvPr>
              <p:cNvSpPr/>
              <p:nvPr/>
            </p:nvSpPr>
            <p:spPr>
              <a:xfrm>
                <a:off x="6200064" y="3844839"/>
                <a:ext cx="3521510" cy="587898"/>
              </a:xfrm>
              <a:custGeom>
                <a:avLst/>
                <a:gdLst>
                  <a:gd name="connsiteX0" fmla="*/ 1834663 w 1870887"/>
                  <a:gd name="connsiteY0" fmla="*/ 191518 h 312335"/>
                  <a:gd name="connsiteX1" fmla="*/ 1529824 w 1870887"/>
                  <a:gd name="connsiteY1" fmla="*/ 64398 h 312335"/>
                  <a:gd name="connsiteX2" fmla="*/ 1359601 w 1870887"/>
                  <a:gd name="connsiteY2" fmla="*/ 44096 h 312335"/>
                  <a:gd name="connsiteX3" fmla="*/ 1212492 w 1870887"/>
                  <a:gd name="connsiteY3" fmla="*/ 24731 h 312335"/>
                  <a:gd name="connsiteX4" fmla="*/ 174602 w 1870887"/>
                  <a:gd name="connsiteY4" fmla="*/ 165282 h 312335"/>
                  <a:gd name="connsiteX5" fmla="*/ 7503 w 1870887"/>
                  <a:gd name="connsiteY5" fmla="*/ 264293 h 312335"/>
                  <a:gd name="connsiteX6" fmla="*/ 175851 w 1870887"/>
                  <a:gd name="connsiteY6" fmla="*/ 299899 h 312335"/>
                  <a:gd name="connsiteX7" fmla="*/ 1021030 w 1870887"/>
                  <a:gd name="connsiteY7" fmla="*/ 181211 h 312335"/>
                  <a:gd name="connsiteX8" fmla="*/ 1159395 w 1870887"/>
                  <a:gd name="connsiteY8" fmla="*/ 197453 h 312335"/>
                  <a:gd name="connsiteX9" fmla="*/ 1834975 w 1870887"/>
                  <a:gd name="connsiteY9" fmla="*/ 313641 h 312335"/>
                  <a:gd name="connsiteX10" fmla="*/ 1834663 w 1870887"/>
                  <a:gd name="connsiteY10" fmla="*/ 191518 h 312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0887" h="312335">
                    <a:moveTo>
                      <a:pt x="1834663" y="191518"/>
                    </a:moveTo>
                    <a:cubicBezTo>
                      <a:pt x="1745023" y="125616"/>
                      <a:pt x="1638204" y="86262"/>
                      <a:pt x="1529824" y="64398"/>
                    </a:cubicBezTo>
                    <a:cubicBezTo>
                      <a:pt x="1473604" y="53154"/>
                      <a:pt x="1416759" y="46595"/>
                      <a:pt x="1359601" y="44096"/>
                    </a:cubicBezTo>
                    <a:cubicBezTo>
                      <a:pt x="1305567" y="41598"/>
                      <a:pt x="1264339" y="36600"/>
                      <a:pt x="1212492" y="24731"/>
                    </a:cubicBezTo>
                    <a:cubicBezTo>
                      <a:pt x="865175" y="-53977"/>
                      <a:pt x="506302" y="72206"/>
                      <a:pt x="174602" y="165282"/>
                    </a:cubicBezTo>
                    <a:cubicBezTo>
                      <a:pt x="113697" y="182461"/>
                      <a:pt x="45295" y="211820"/>
                      <a:pt x="7503" y="264293"/>
                    </a:cubicBezTo>
                    <a:cubicBezTo>
                      <a:pt x="-39660" y="329883"/>
                      <a:pt x="149927" y="303334"/>
                      <a:pt x="175851" y="299899"/>
                    </a:cubicBezTo>
                    <a:cubicBezTo>
                      <a:pt x="175851" y="299899"/>
                      <a:pt x="1021030" y="181211"/>
                      <a:pt x="1021030" y="181211"/>
                    </a:cubicBezTo>
                    <a:cubicBezTo>
                      <a:pt x="1067256" y="171841"/>
                      <a:pt x="1114731" y="188083"/>
                      <a:pt x="1159395" y="197453"/>
                    </a:cubicBezTo>
                    <a:cubicBezTo>
                      <a:pt x="1274334" y="221503"/>
                      <a:pt x="1726595" y="295526"/>
                      <a:pt x="1834975" y="313641"/>
                    </a:cubicBezTo>
                    <a:cubicBezTo>
                      <a:pt x="1899004" y="303959"/>
                      <a:pt x="1868395" y="216505"/>
                      <a:pt x="1834663" y="1915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4">
                <a:extLst>
                  <a:ext uri="{FF2B5EF4-FFF2-40B4-BE49-F238E27FC236}">
                    <a16:creationId xmlns:a16="http://schemas.microsoft.com/office/drawing/2014/main" id="{D9BE5E54-AD00-9C41-BF69-A006D0381DD6}"/>
                  </a:ext>
                </a:extLst>
              </p:cNvPr>
              <p:cNvSpPr/>
              <p:nvPr/>
            </p:nvSpPr>
            <p:spPr>
              <a:xfrm>
                <a:off x="8327969" y="3598682"/>
                <a:ext cx="975910" cy="252796"/>
              </a:xfrm>
              <a:custGeom>
                <a:avLst/>
                <a:gdLst>
                  <a:gd name="connsiteX0" fmla="*/ 407755 w 518476"/>
                  <a:gd name="connsiteY0" fmla="*/ 9648 h 134304"/>
                  <a:gd name="connsiteX1" fmla="*/ 506766 w 518476"/>
                  <a:gd name="connsiteY1" fmla="*/ 43380 h 134304"/>
                  <a:gd name="connsiteX2" fmla="*/ 513637 w 518476"/>
                  <a:gd name="connsiteY2" fmla="*/ 73052 h 134304"/>
                  <a:gd name="connsiteX3" fmla="*/ 448984 w 518476"/>
                  <a:gd name="connsiteY3" fmla="*/ 76488 h 134304"/>
                  <a:gd name="connsiteX4" fmla="*/ 358094 w 518476"/>
                  <a:gd name="connsiteY4" fmla="*/ 54937 h 134304"/>
                  <a:gd name="connsiteX5" fmla="*/ 207861 w 518476"/>
                  <a:gd name="connsiteY5" fmla="*/ 49939 h 134304"/>
                  <a:gd name="connsiteX6" fmla="*/ 96982 w 518476"/>
                  <a:gd name="connsiteY6" fmla="*/ 109595 h 134304"/>
                  <a:gd name="connsiteX7" fmla="*/ 79491 w 518476"/>
                  <a:gd name="connsiteY7" fmla="*/ 131147 h 134304"/>
                  <a:gd name="connsiteX8" fmla="*/ 2969 w 518476"/>
                  <a:gd name="connsiteY8" fmla="*/ 131147 h 134304"/>
                  <a:gd name="connsiteX9" fmla="*/ 22334 w 518476"/>
                  <a:gd name="connsiteY9" fmla="*/ 83047 h 134304"/>
                  <a:gd name="connsiteX10" fmla="*/ 72307 w 518476"/>
                  <a:gd name="connsiteY10" fmla="*/ 24328 h 134304"/>
                  <a:gd name="connsiteX11" fmla="*/ 135087 w 518476"/>
                  <a:gd name="connsiteY11" fmla="*/ 2777 h 134304"/>
                  <a:gd name="connsiteX12" fmla="*/ 407755 w 518476"/>
                  <a:gd name="connsiteY12" fmla="*/ 9648 h 13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8476" h="134304">
                    <a:moveTo>
                      <a:pt x="407755" y="9648"/>
                    </a:moveTo>
                    <a:cubicBezTo>
                      <a:pt x="439926" y="18706"/>
                      <a:pt x="477094" y="27764"/>
                      <a:pt x="506766" y="43380"/>
                    </a:cubicBezTo>
                    <a:cubicBezTo>
                      <a:pt x="521445" y="51189"/>
                      <a:pt x="523007" y="58685"/>
                      <a:pt x="513637" y="73052"/>
                    </a:cubicBezTo>
                    <a:cubicBezTo>
                      <a:pt x="498020" y="87732"/>
                      <a:pt x="474595" y="83984"/>
                      <a:pt x="448984" y="76488"/>
                    </a:cubicBezTo>
                    <a:cubicBezTo>
                      <a:pt x="418062" y="67118"/>
                      <a:pt x="394013" y="59310"/>
                      <a:pt x="358094" y="54937"/>
                    </a:cubicBezTo>
                    <a:cubicBezTo>
                      <a:pt x="313430" y="49627"/>
                      <a:pt x="252837" y="50252"/>
                      <a:pt x="207861" y="49939"/>
                    </a:cubicBezTo>
                    <a:cubicBezTo>
                      <a:pt x="151328" y="49627"/>
                      <a:pt x="123218" y="69304"/>
                      <a:pt x="96982" y="109595"/>
                    </a:cubicBezTo>
                    <a:cubicBezTo>
                      <a:pt x="91985" y="117404"/>
                      <a:pt x="87924" y="126149"/>
                      <a:pt x="79491" y="131147"/>
                    </a:cubicBezTo>
                    <a:cubicBezTo>
                      <a:pt x="66685" y="137081"/>
                      <a:pt x="7029" y="136456"/>
                      <a:pt x="2969" y="131147"/>
                    </a:cubicBezTo>
                    <a:cubicBezTo>
                      <a:pt x="-7963" y="117091"/>
                      <a:pt x="14213" y="93354"/>
                      <a:pt x="22334" y="83047"/>
                    </a:cubicBezTo>
                    <a:cubicBezTo>
                      <a:pt x="37951" y="63057"/>
                      <a:pt x="53567" y="41506"/>
                      <a:pt x="72307" y="24328"/>
                    </a:cubicBezTo>
                    <a:cubicBezTo>
                      <a:pt x="91048" y="6837"/>
                      <a:pt x="111349" y="4026"/>
                      <a:pt x="135087" y="2777"/>
                    </a:cubicBezTo>
                    <a:cubicBezTo>
                      <a:pt x="144457" y="1840"/>
                      <a:pt x="351847" y="-5969"/>
                      <a:pt x="407755" y="964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">
                <a:extLst>
                  <a:ext uri="{FF2B5EF4-FFF2-40B4-BE49-F238E27FC236}">
                    <a16:creationId xmlns:a16="http://schemas.microsoft.com/office/drawing/2014/main" id="{5602DF09-DA3C-9E42-BF05-6F56127EA911}"/>
                  </a:ext>
                </a:extLst>
              </p:cNvPr>
              <p:cNvSpPr/>
              <p:nvPr/>
            </p:nvSpPr>
            <p:spPr>
              <a:xfrm>
                <a:off x="9411745" y="4792500"/>
                <a:ext cx="76428" cy="76428"/>
              </a:xfrm>
              <a:custGeom>
                <a:avLst/>
                <a:gdLst>
                  <a:gd name="connsiteX0" fmla="*/ 40926 w 40603"/>
                  <a:gd name="connsiteY0" fmla="*/ 16939 h 40603"/>
                  <a:gd name="connsiteX1" fmla="*/ 19687 w 40603"/>
                  <a:gd name="connsiteY1" fmla="*/ 40677 h 40603"/>
                  <a:gd name="connsiteX2" fmla="*/ 10 w 40603"/>
                  <a:gd name="connsiteY2" fmla="*/ 19750 h 40603"/>
                  <a:gd name="connsiteX3" fmla="*/ 22810 w 40603"/>
                  <a:gd name="connsiteY3" fmla="*/ 73 h 40603"/>
                  <a:gd name="connsiteX4" fmla="*/ 40926 w 40603"/>
                  <a:gd name="connsiteY4" fmla="*/ 16939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926" y="16939"/>
                    </a:moveTo>
                    <a:cubicBezTo>
                      <a:pt x="40613" y="33806"/>
                      <a:pt x="32805" y="40989"/>
                      <a:pt x="19687" y="40677"/>
                    </a:cubicBezTo>
                    <a:cubicBezTo>
                      <a:pt x="6881" y="40364"/>
                      <a:pt x="-302" y="32869"/>
                      <a:pt x="10" y="19750"/>
                    </a:cubicBezTo>
                    <a:cubicBezTo>
                      <a:pt x="322" y="7257"/>
                      <a:pt x="9692" y="-864"/>
                      <a:pt x="22810" y="73"/>
                    </a:cubicBezTo>
                    <a:cubicBezTo>
                      <a:pt x="35616" y="1010"/>
                      <a:pt x="40926" y="9131"/>
                      <a:pt x="40926" y="16939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6">
                <a:extLst>
                  <a:ext uri="{FF2B5EF4-FFF2-40B4-BE49-F238E27FC236}">
                    <a16:creationId xmlns:a16="http://schemas.microsoft.com/office/drawing/2014/main" id="{F95C0DD8-0096-9B42-84D1-A386070951DE}"/>
                  </a:ext>
                </a:extLst>
              </p:cNvPr>
              <p:cNvSpPr/>
              <p:nvPr/>
            </p:nvSpPr>
            <p:spPr>
              <a:xfrm>
                <a:off x="9653377" y="5034810"/>
                <a:ext cx="70547" cy="76428"/>
              </a:xfrm>
              <a:custGeom>
                <a:avLst/>
                <a:gdLst>
                  <a:gd name="connsiteX0" fmla="*/ 18747 w 37480"/>
                  <a:gd name="connsiteY0" fmla="*/ 42813 h 40603"/>
                  <a:gd name="connsiteX1" fmla="*/ 7 w 37480"/>
                  <a:gd name="connsiteY1" fmla="*/ 22199 h 40603"/>
                  <a:gd name="connsiteX2" fmla="*/ 19372 w 37480"/>
                  <a:gd name="connsiteY2" fmla="*/ 23 h 40603"/>
                  <a:gd name="connsiteX3" fmla="*/ 40298 w 37480"/>
                  <a:gd name="connsiteY3" fmla="*/ 22199 h 40603"/>
                  <a:gd name="connsiteX4" fmla="*/ 18747 w 37480"/>
                  <a:gd name="connsiteY4" fmla="*/ 42813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80" h="40603">
                    <a:moveTo>
                      <a:pt x="18747" y="42813"/>
                    </a:moveTo>
                    <a:cubicBezTo>
                      <a:pt x="7503" y="41564"/>
                      <a:pt x="319" y="35004"/>
                      <a:pt x="7" y="22199"/>
                    </a:cubicBezTo>
                    <a:cubicBezTo>
                      <a:pt x="-305" y="11892"/>
                      <a:pt x="9689" y="335"/>
                      <a:pt x="19372" y="23"/>
                    </a:cubicBezTo>
                    <a:cubicBezTo>
                      <a:pt x="29367" y="-602"/>
                      <a:pt x="40923" y="11579"/>
                      <a:pt x="40298" y="22199"/>
                    </a:cubicBezTo>
                    <a:cubicBezTo>
                      <a:pt x="39986" y="34380"/>
                      <a:pt x="31865" y="42813"/>
                      <a:pt x="18747" y="42813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7">
                <a:extLst>
                  <a:ext uri="{FF2B5EF4-FFF2-40B4-BE49-F238E27FC236}">
                    <a16:creationId xmlns:a16="http://schemas.microsoft.com/office/drawing/2014/main" id="{11C8312A-4430-0048-8125-ACBF40E0601A}"/>
                  </a:ext>
                </a:extLst>
              </p:cNvPr>
              <p:cNvSpPr/>
              <p:nvPr/>
            </p:nvSpPr>
            <p:spPr>
              <a:xfrm>
                <a:off x="8288878" y="4281152"/>
                <a:ext cx="76428" cy="76428"/>
              </a:xfrm>
              <a:custGeom>
                <a:avLst/>
                <a:gdLst>
                  <a:gd name="connsiteX0" fmla="*/ 40604 w 40603"/>
                  <a:gd name="connsiteY0" fmla="*/ 20310 h 40603"/>
                  <a:gd name="connsiteX1" fmla="*/ 20302 w 40603"/>
                  <a:gd name="connsiteY1" fmla="*/ 40611 h 40603"/>
                  <a:gd name="connsiteX2" fmla="*/ 0 w 40603"/>
                  <a:gd name="connsiteY2" fmla="*/ 20934 h 40603"/>
                  <a:gd name="connsiteX3" fmla="*/ 19989 w 40603"/>
                  <a:gd name="connsiteY3" fmla="*/ 8 h 40603"/>
                  <a:gd name="connsiteX4" fmla="*/ 40604 w 40603"/>
                  <a:gd name="connsiteY4" fmla="*/ 20310 h 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03" h="40603">
                    <a:moveTo>
                      <a:pt x="40604" y="20310"/>
                    </a:moveTo>
                    <a:cubicBezTo>
                      <a:pt x="40604" y="32178"/>
                      <a:pt x="32170" y="40611"/>
                      <a:pt x="20302" y="40611"/>
                    </a:cubicBezTo>
                    <a:cubicBezTo>
                      <a:pt x="6871" y="40611"/>
                      <a:pt x="312" y="34365"/>
                      <a:pt x="0" y="20934"/>
                    </a:cubicBezTo>
                    <a:cubicBezTo>
                      <a:pt x="0" y="8753"/>
                      <a:pt x="7808" y="320"/>
                      <a:pt x="19989" y="8"/>
                    </a:cubicBezTo>
                    <a:cubicBezTo>
                      <a:pt x="31546" y="-305"/>
                      <a:pt x="40604" y="8753"/>
                      <a:pt x="40604" y="20310"/>
                    </a:cubicBezTo>
                    <a:close/>
                  </a:path>
                </a:pathLst>
              </a:custGeom>
              <a:solidFill>
                <a:srgbClr val="0096B9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9">
                <a:extLst>
                  <a:ext uri="{FF2B5EF4-FFF2-40B4-BE49-F238E27FC236}">
                    <a16:creationId xmlns:a16="http://schemas.microsoft.com/office/drawing/2014/main" id="{56814217-A72F-704A-B1C3-A8975E374E05}"/>
                  </a:ext>
                </a:extLst>
              </p:cNvPr>
              <p:cNvSpPr/>
              <p:nvPr/>
            </p:nvSpPr>
            <p:spPr>
              <a:xfrm>
                <a:off x="9794507" y="3418526"/>
                <a:ext cx="1099370" cy="846574"/>
              </a:xfrm>
              <a:custGeom>
                <a:avLst/>
                <a:gdLst>
                  <a:gd name="connsiteX0" fmla="*/ 29036 w 584066"/>
                  <a:gd name="connsiteY0" fmla="*/ 438622 h 449762"/>
                  <a:gd name="connsiteX1" fmla="*/ 1238 w 584066"/>
                  <a:gd name="connsiteY1" fmla="*/ 324307 h 449762"/>
                  <a:gd name="connsiteX2" fmla="*/ 171773 w 584066"/>
                  <a:gd name="connsiteY2" fmla="*/ 95053 h 449762"/>
                  <a:gd name="connsiteX3" fmla="*/ 457247 w 584066"/>
                  <a:gd name="connsiteY3" fmla="*/ 1665 h 449762"/>
                  <a:gd name="connsiteX4" fmla="*/ 578121 w 584066"/>
                  <a:gd name="connsiteY4" fmla="*/ 49140 h 449762"/>
                  <a:gd name="connsiteX5" fmla="*/ 534082 w 584066"/>
                  <a:gd name="connsiteY5" fmla="*/ 103798 h 449762"/>
                  <a:gd name="connsiteX6" fmla="*/ 85256 w 584066"/>
                  <a:gd name="connsiteY6" fmla="*/ 433624 h 449762"/>
                  <a:gd name="connsiteX7" fmla="*/ 29036 w 584066"/>
                  <a:gd name="connsiteY7" fmla="*/ 438622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066" h="449762">
                    <a:moveTo>
                      <a:pt x="29036" y="438622"/>
                    </a:moveTo>
                    <a:cubicBezTo>
                      <a:pt x="6547" y="410824"/>
                      <a:pt x="-3760" y="350231"/>
                      <a:pt x="1238" y="324307"/>
                    </a:cubicBezTo>
                    <a:cubicBezTo>
                      <a:pt x="20290" y="230919"/>
                      <a:pt x="95251" y="147213"/>
                      <a:pt x="171773" y="95053"/>
                    </a:cubicBezTo>
                    <a:cubicBezTo>
                      <a:pt x="247670" y="43518"/>
                      <a:pt x="362922" y="-10204"/>
                      <a:pt x="457247" y="1665"/>
                    </a:cubicBezTo>
                    <a:cubicBezTo>
                      <a:pt x="490979" y="5725"/>
                      <a:pt x="549698" y="25402"/>
                      <a:pt x="578121" y="49140"/>
                    </a:cubicBezTo>
                    <a:cubicBezTo>
                      <a:pt x="600921" y="69442"/>
                      <a:pt x="557819" y="86620"/>
                      <a:pt x="534082" y="103798"/>
                    </a:cubicBezTo>
                    <a:cubicBezTo>
                      <a:pt x="417893" y="189066"/>
                      <a:pt x="225495" y="322121"/>
                      <a:pt x="85256" y="433624"/>
                    </a:cubicBezTo>
                    <a:cubicBezTo>
                      <a:pt x="57771" y="455488"/>
                      <a:pt x="43403" y="456112"/>
                      <a:pt x="29036" y="438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10">
                <a:extLst>
                  <a:ext uri="{FF2B5EF4-FFF2-40B4-BE49-F238E27FC236}">
                    <a16:creationId xmlns:a16="http://schemas.microsoft.com/office/drawing/2014/main" id="{E0588BCB-BF01-E544-8ECD-70EEB7215D45}"/>
                  </a:ext>
                </a:extLst>
              </p:cNvPr>
              <p:cNvSpPr/>
              <p:nvPr/>
            </p:nvSpPr>
            <p:spPr>
              <a:xfrm>
                <a:off x="10877933" y="3035455"/>
                <a:ext cx="417408" cy="435045"/>
              </a:xfrm>
              <a:custGeom>
                <a:avLst/>
                <a:gdLst>
                  <a:gd name="connsiteX0" fmla="*/ 215537 w 221757"/>
                  <a:gd name="connsiteY0" fmla="*/ 42767 h 231127"/>
                  <a:gd name="connsiteX1" fmla="*/ 42504 w 221757"/>
                  <a:gd name="connsiteY1" fmla="*/ 233292 h 231127"/>
                  <a:gd name="connsiteX2" fmla="*/ 24076 w 221757"/>
                  <a:gd name="connsiteY2" fmla="*/ 106484 h 231127"/>
                  <a:gd name="connsiteX3" fmla="*/ 204293 w 221757"/>
                  <a:gd name="connsiteY3" fmla="*/ 914 h 231127"/>
                  <a:gd name="connsiteX4" fmla="*/ 215537 w 221757"/>
                  <a:gd name="connsiteY4" fmla="*/ 42767 h 23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57" h="231127">
                    <a:moveTo>
                      <a:pt x="215537" y="42767"/>
                    </a:moveTo>
                    <a:cubicBezTo>
                      <a:pt x="192112" y="74625"/>
                      <a:pt x="100286" y="178321"/>
                      <a:pt x="42504" y="233292"/>
                    </a:cubicBezTo>
                    <a:cubicBezTo>
                      <a:pt x="-22774" y="220486"/>
                      <a:pt x="651" y="144276"/>
                      <a:pt x="24076" y="106484"/>
                    </a:cubicBezTo>
                    <a:cubicBezTo>
                      <a:pt x="65304" y="39644"/>
                      <a:pt x="124335" y="-7206"/>
                      <a:pt x="204293" y="914"/>
                    </a:cubicBezTo>
                    <a:cubicBezTo>
                      <a:pt x="228343" y="3413"/>
                      <a:pt x="226469" y="21528"/>
                      <a:pt x="215537" y="4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11">
                <a:extLst>
                  <a:ext uri="{FF2B5EF4-FFF2-40B4-BE49-F238E27FC236}">
                    <a16:creationId xmlns:a16="http://schemas.microsoft.com/office/drawing/2014/main" id="{0EC1AD20-F1C2-8545-BF22-56417A0720A6}"/>
                  </a:ext>
                </a:extLst>
              </p:cNvPr>
              <p:cNvSpPr/>
              <p:nvPr/>
            </p:nvSpPr>
            <p:spPr>
              <a:xfrm>
                <a:off x="8223416" y="3148287"/>
                <a:ext cx="3157014" cy="2663179"/>
              </a:xfrm>
              <a:custGeom>
                <a:avLst/>
                <a:gdLst>
                  <a:gd name="connsiteX0" fmla="*/ 1656422 w 1677239"/>
                  <a:gd name="connsiteY0" fmla="*/ 0 h 1414877"/>
                  <a:gd name="connsiteX1" fmla="*/ 1648926 w 1677239"/>
                  <a:gd name="connsiteY1" fmla="*/ 937 h 1414877"/>
                  <a:gd name="connsiteX2" fmla="*/ 1578338 w 1677239"/>
                  <a:gd name="connsiteY2" fmla="*/ 71212 h 1414877"/>
                  <a:gd name="connsiteX3" fmla="*/ 1485574 w 1677239"/>
                  <a:gd name="connsiteY3" fmla="*/ 173346 h 1414877"/>
                  <a:gd name="connsiteX4" fmla="*/ 1222276 w 1677239"/>
                  <a:gd name="connsiteY4" fmla="*/ 370429 h 1414877"/>
                  <a:gd name="connsiteX5" fmla="*/ 1019570 w 1677239"/>
                  <a:gd name="connsiteY5" fmla="*/ 521287 h 1414877"/>
                  <a:gd name="connsiteX6" fmla="*/ 882143 w 1677239"/>
                  <a:gd name="connsiteY6" fmla="*/ 632479 h 1414877"/>
                  <a:gd name="connsiteX7" fmla="*/ 802810 w 1677239"/>
                  <a:gd name="connsiteY7" fmla="*/ 681515 h 1414877"/>
                  <a:gd name="connsiteX8" fmla="*/ 714106 w 1677239"/>
                  <a:gd name="connsiteY8" fmla="*/ 689948 h 1414877"/>
                  <a:gd name="connsiteX9" fmla="*/ 335556 w 1677239"/>
                  <a:gd name="connsiteY9" fmla="*/ 620922 h 1414877"/>
                  <a:gd name="connsiteX10" fmla="*/ 145969 w 1677239"/>
                  <a:gd name="connsiteY10" fmla="*/ 588439 h 1414877"/>
                  <a:gd name="connsiteX11" fmla="*/ 237483 w 1677239"/>
                  <a:gd name="connsiteY11" fmla="*/ 446952 h 1414877"/>
                  <a:gd name="connsiteX12" fmla="*/ 325874 w 1677239"/>
                  <a:gd name="connsiteY12" fmla="*/ 440705 h 1414877"/>
                  <a:gd name="connsiteX13" fmla="*/ 415514 w 1677239"/>
                  <a:gd name="connsiteY13" fmla="*/ 446014 h 1414877"/>
                  <a:gd name="connsiteX14" fmla="*/ 689432 w 1677239"/>
                  <a:gd name="connsiteY14" fmla="*/ 476623 h 1414877"/>
                  <a:gd name="connsiteX15" fmla="*/ 747214 w 1677239"/>
                  <a:gd name="connsiteY15" fmla="*/ 457259 h 1414877"/>
                  <a:gd name="connsiteX16" fmla="*/ 756584 w 1677239"/>
                  <a:gd name="connsiteY16" fmla="*/ 411033 h 1414877"/>
                  <a:gd name="connsiteX17" fmla="*/ 651327 w 1677239"/>
                  <a:gd name="connsiteY17" fmla="*/ 394479 h 1414877"/>
                  <a:gd name="connsiteX18" fmla="*/ 314942 w 1677239"/>
                  <a:gd name="connsiteY18" fmla="*/ 363870 h 1414877"/>
                  <a:gd name="connsiteX19" fmla="*/ 157838 w 1677239"/>
                  <a:gd name="connsiteY19" fmla="*/ 382923 h 1414877"/>
                  <a:gd name="connsiteX20" fmla="*/ 65699 w 1677239"/>
                  <a:gd name="connsiteY20" fmla="*/ 467253 h 1414877"/>
                  <a:gd name="connsiteX21" fmla="*/ 733 w 1677239"/>
                  <a:gd name="connsiteY21" fmla="*/ 580631 h 1414877"/>
                  <a:gd name="connsiteX22" fmla="*/ 56641 w 1677239"/>
                  <a:gd name="connsiteY22" fmla="*/ 694321 h 1414877"/>
                  <a:gd name="connsiteX23" fmla="*/ 154090 w 1677239"/>
                  <a:gd name="connsiteY23" fmla="*/ 784273 h 1414877"/>
                  <a:gd name="connsiteX24" fmla="*/ 197192 w 1677239"/>
                  <a:gd name="connsiteY24" fmla="*/ 811447 h 1414877"/>
                  <a:gd name="connsiteX25" fmla="*/ 252163 w 1677239"/>
                  <a:gd name="connsiteY25" fmla="*/ 823315 h 1414877"/>
                  <a:gd name="connsiteX26" fmla="*/ 523270 w 1677239"/>
                  <a:gd name="connsiteY26" fmla="*/ 892029 h 1414877"/>
                  <a:gd name="connsiteX27" fmla="*/ 575117 w 1677239"/>
                  <a:gd name="connsiteY27" fmla="*/ 935756 h 1414877"/>
                  <a:gd name="connsiteX28" fmla="*/ 583238 w 1677239"/>
                  <a:gd name="connsiteY28" fmla="*/ 987604 h 1414877"/>
                  <a:gd name="connsiteX29" fmla="*/ 73195 w 1677239"/>
                  <a:gd name="connsiteY29" fmla="*/ 1232162 h 1414877"/>
                  <a:gd name="connsiteX30" fmla="*/ 67885 w 1677239"/>
                  <a:gd name="connsiteY30" fmla="*/ 1263083 h 1414877"/>
                  <a:gd name="connsiteX31" fmla="*/ 160649 w 1677239"/>
                  <a:gd name="connsiteY31" fmla="*/ 1388954 h 1414877"/>
                  <a:gd name="connsiteX32" fmla="*/ 208436 w 1677239"/>
                  <a:gd name="connsiteY32" fmla="*/ 1409881 h 1414877"/>
                  <a:gd name="connsiteX33" fmla="*/ 754398 w 1677239"/>
                  <a:gd name="connsiteY33" fmla="*/ 1168133 h 1414877"/>
                  <a:gd name="connsiteX34" fmla="*/ 815928 w 1677239"/>
                  <a:gd name="connsiteY34" fmla="*/ 1170320 h 1414877"/>
                  <a:gd name="connsiteX35" fmla="*/ 870899 w 1677239"/>
                  <a:gd name="connsiteY35" fmla="*/ 1131903 h 1414877"/>
                  <a:gd name="connsiteX36" fmla="*/ 920560 w 1677239"/>
                  <a:gd name="connsiteY36" fmla="*/ 1052882 h 1414877"/>
                  <a:gd name="connsiteX37" fmla="*/ 850597 w 1677239"/>
                  <a:gd name="connsiteY37" fmla="*/ 764284 h 1414877"/>
                  <a:gd name="connsiteX38" fmla="*/ 953355 w 1677239"/>
                  <a:gd name="connsiteY38" fmla="*/ 661213 h 1414877"/>
                  <a:gd name="connsiteX39" fmla="*/ 1374695 w 1677239"/>
                  <a:gd name="connsiteY39" fmla="*/ 329826 h 1414877"/>
                  <a:gd name="connsiteX40" fmla="*/ 1594892 w 1677239"/>
                  <a:gd name="connsiteY40" fmla="*/ 135241 h 1414877"/>
                  <a:gd name="connsiteX41" fmla="*/ 1678285 w 1677239"/>
                  <a:gd name="connsiteY41" fmla="*/ 24362 h 1414877"/>
                  <a:gd name="connsiteX42" fmla="*/ 1656422 w 1677239"/>
                  <a:gd name="connsiteY42" fmla="*/ 0 h 1414877"/>
                  <a:gd name="connsiteX43" fmla="*/ 341491 w 1677239"/>
                  <a:gd name="connsiteY43" fmla="*/ 827063 h 1414877"/>
                  <a:gd name="connsiteX44" fmla="*/ 341178 w 1677239"/>
                  <a:gd name="connsiteY44" fmla="*/ 826751 h 1414877"/>
                  <a:gd name="connsiteX45" fmla="*/ 341491 w 1677239"/>
                  <a:gd name="connsiteY45" fmla="*/ 827063 h 1414877"/>
                  <a:gd name="connsiteX46" fmla="*/ 341491 w 1677239"/>
                  <a:gd name="connsiteY46" fmla="*/ 827063 h 14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677239" h="1414877">
                    <a:moveTo>
                      <a:pt x="1656422" y="0"/>
                    </a:moveTo>
                    <a:cubicBezTo>
                      <a:pt x="1654860" y="0"/>
                      <a:pt x="1650487" y="312"/>
                      <a:pt x="1648926" y="937"/>
                    </a:cubicBezTo>
                    <a:cubicBezTo>
                      <a:pt x="1629873" y="10307"/>
                      <a:pt x="1601138" y="45601"/>
                      <a:pt x="1578338" y="71212"/>
                    </a:cubicBezTo>
                    <a:cubicBezTo>
                      <a:pt x="1546480" y="107131"/>
                      <a:pt x="1517745" y="137740"/>
                      <a:pt x="1485574" y="173346"/>
                    </a:cubicBezTo>
                    <a:cubicBezTo>
                      <a:pt x="1419359" y="246745"/>
                      <a:pt x="1321598" y="307650"/>
                      <a:pt x="1222276" y="370429"/>
                    </a:cubicBezTo>
                    <a:cubicBezTo>
                      <a:pt x="1157622" y="411345"/>
                      <a:pt x="1078602" y="472563"/>
                      <a:pt x="1019570" y="521287"/>
                    </a:cubicBezTo>
                    <a:cubicBezTo>
                      <a:pt x="974906" y="558143"/>
                      <a:pt x="929930" y="598122"/>
                      <a:pt x="882143" y="632479"/>
                    </a:cubicBezTo>
                    <a:cubicBezTo>
                      <a:pt x="856844" y="650594"/>
                      <a:pt x="830608" y="667148"/>
                      <a:pt x="802810" y="681515"/>
                    </a:cubicBezTo>
                    <a:cubicBezTo>
                      <a:pt x="769390" y="698694"/>
                      <a:pt x="750650" y="697444"/>
                      <a:pt x="714106" y="689948"/>
                    </a:cubicBezTo>
                    <a:cubicBezTo>
                      <a:pt x="588548" y="664024"/>
                      <a:pt x="462052" y="642161"/>
                      <a:pt x="335556" y="620922"/>
                    </a:cubicBezTo>
                    <a:cubicBezTo>
                      <a:pt x="272465" y="610303"/>
                      <a:pt x="208748" y="600933"/>
                      <a:pt x="145969" y="588439"/>
                    </a:cubicBezTo>
                    <a:cubicBezTo>
                      <a:pt x="91310" y="577508"/>
                      <a:pt x="211559" y="456634"/>
                      <a:pt x="237483" y="446952"/>
                    </a:cubicBezTo>
                    <a:cubicBezTo>
                      <a:pt x="265593" y="436644"/>
                      <a:pt x="296514" y="438518"/>
                      <a:pt x="325874" y="440705"/>
                    </a:cubicBezTo>
                    <a:cubicBezTo>
                      <a:pt x="356171" y="442891"/>
                      <a:pt x="385842" y="442579"/>
                      <a:pt x="415514" y="446014"/>
                    </a:cubicBezTo>
                    <a:cubicBezTo>
                      <a:pt x="507028" y="456322"/>
                      <a:pt x="594795" y="464130"/>
                      <a:pt x="689432" y="476623"/>
                    </a:cubicBezTo>
                    <a:cubicBezTo>
                      <a:pt x="713794" y="479747"/>
                      <a:pt x="740030" y="469752"/>
                      <a:pt x="747214" y="457259"/>
                    </a:cubicBezTo>
                    <a:cubicBezTo>
                      <a:pt x="752836" y="442579"/>
                      <a:pt x="764080" y="416967"/>
                      <a:pt x="756584" y="411033"/>
                    </a:cubicBezTo>
                    <a:cubicBezTo>
                      <a:pt x="745028" y="401663"/>
                      <a:pt x="732534" y="402600"/>
                      <a:pt x="651327" y="394479"/>
                    </a:cubicBezTo>
                    <a:cubicBezTo>
                      <a:pt x="589172" y="388232"/>
                      <a:pt x="384905" y="366057"/>
                      <a:pt x="314942" y="363870"/>
                    </a:cubicBezTo>
                    <a:cubicBezTo>
                      <a:pt x="261533" y="361996"/>
                      <a:pt x="222803" y="353563"/>
                      <a:pt x="157838" y="382923"/>
                    </a:cubicBezTo>
                    <a:cubicBezTo>
                      <a:pt x="119108" y="400414"/>
                      <a:pt x="90998" y="434771"/>
                      <a:pt x="65699" y="467253"/>
                    </a:cubicBezTo>
                    <a:cubicBezTo>
                      <a:pt x="40087" y="500361"/>
                      <a:pt x="5418" y="537216"/>
                      <a:pt x="733" y="580631"/>
                    </a:cubicBezTo>
                    <a:cubicBezTo>
                      <a:pt x="-4889" y="633728"/>
                      <a:pt x="22597" y="659964"/>
                      <a:pt x="56641" y="694321"/>
                    </a:cubicBezTo>
                    <a:cubicBezTo>
                      <a:pt x="87875" y="725554"/>
                      <a:pt x="121294" y="754289"/>
                      <a:pt x="154090" y="784273"/>
                    </a:cubicBezTo>
                    <a:cubicBezTo>
                      <a:pt x="173454" y="802077"/>
                      <a:pt x="166583" y="802701"/>
                      <a:pt x="197192" y="811447"/>
                    </a:cubicBezTo>
                    <a:cubicBezTo>
                      <a:pt x="215307" y="816444"/>
                      <a:pt x="234047" y="818943"/>
                      <a:pt x="252163" y="823315"/>
                    </a:cubicBezTo>
                    <a:cubicBezTo>
                      <a:pt x="342428" y="845803"/>
                      <a:pt x="433005" y="868292"/>
                      <a:pt x="523270" y="892029"/>
                    </a:cubicBezTo>
                    <a:cubicBezTo>
                      <a:pt x="560125" y="901711"/>
                      <a:pt x="553879" y="901087"/>
                      <a:pt x="575117" y="935756"/>
                    </a:cubicBezTo>
                    <a:cubicBezTo>
                      <a:pt x="586986" y="954808"/>
                      <a:pt x="609787" y="975110"/>
                      <a:pt x="583238" y="987604"/>
                    </a:cubicBezTo>
                    <a:cubicBezTo>
                      <a:pt x="519834" y="1017588"/>
                      <a:pt x="184699" y="1177191"/>
                      <a:pt x="73195" y="1232162"/>
                    </a:cubicBezTo>
                    <a:cubicBezTo>
                      <a:pt x="51644" y="1242781"/>
                      <a:pt x="57266" y="1249965"/>
                      <a:pt x="67885" y="1263083"/>
                    </a:cubicBezTo>
                    <a:cubicBezTo>
                      <a:pt x="100993" y="1304624"/>
                      <a:pt x="131289" y="1346789"/>
                      <a:pt x="160649" y="1388954"/>
                    </a:cubicBezTo>
                    <a:cubicBezTo>
                      <a:pt x="180326" y="1417377"/>
                      <a:pt x="181888" y="1422374"/>
                      <a:pt x="208436" y="1409881"/>
                    </a:cubicBezTo>
                    <a:cubicBezTo>
                      <a:pt x="238108" y="1395826"/>
                      <a:pt x="649453" y="1213110"/>
                      <a:pt x="754398" y="1168133"/>
                    </a:cubicBezTo>
                    <a:cubicBezTo>
                      <a:pt x="785944" y="1154703"/>
                      <a:pt x="795001" y="1166884"/>
                      <a:pt x="815928" y="1170320"/>
                    </a:cubicBezTo>
                    <a:cubicBezTo>
                      <a:pt x="833731" y="1173131"/>
                      <a:pt x="849660" y="1153141"/>
                      <a:pt x="870899" y="1131903"/>
                    </a:cubicBezTo>
                    <a:cubicBezTo>
                      <a:pt x="912127" y="1090674"/>
                      <a:pt x="931492" y="1084428"/>
                      <a:pt x="920560" y="1052882"/>
                    </a:cubicBezTo>
                    <a:cubicBezTo>
                      <a:pt x="905256" y="1008530"/>
                      <a:pt x="859030" y="816132"/>
                      <a:pt x="850597" y="764284"/>
                    </a:cubicBezTo>
                    <a:cubicBezTo>
                      <a:pt x="881518" y="736174"/>
                      <a:pt x="924933" y="694946"/>
                      <a:pt x="953355" y="661213"/>
                    </a:cubicBezTo>
                    <a:cubicBezTo>
                      <a:pt x="1072043" y="519413"/>
                      <a:pt x="1226961" y="424776"/>
                      <a:pt x="1374695" y="329826"/>
                    </a:cubicBezTo>
                    <a:cubicBezTo>
                      <a:pt x="1471519" y="267671"/>
                      <a:pt x="1514622" y="228942"/>
                      <a:pt x="1594892" y="135241"/>
                    </a:cubicBezTo>
                    <a:cubicBezTo>
                      <a:pt x="1612070" y="115252"/>
                      <a:pt x="1679222" y="51848"/>
                      <a:pt x="1678285" y="24362"/>
                    </a:cubicBezTo>
                    <a:cubicBezTo>
                      <a:pt x="1678285" y="10619"/>
                      <a:pt x="1671726" y="5622"/>
                      <a:pt x="1656422" y="0"/>
                    </a:cubicBezTo>
                    <a:close/>
                    <a:moveTo>
                      <a:pt x="341491" y="827063"/>
                    </a:moveTo>
                    <a:cubicBezTo>
                      <a:pt x="341491" y="827063"/>
                      <a:pt x="341491" y="826751"/>
                      <a:pt x="341178" y="826751"/>
                    </a:cubicBezTo>
                    <a:cubicBezTo>
                      <a:pt x="341491" y="826751"/>
                      <a:pt x="341491" y="826751"/>
                      <a:pt x="341491" y="827063"/>
                    </a:cubicBezTo>
                    <a:cubicBezTo>
                      <a:pt x="341803" y="826751"/>
                      <a:pt x="341491" y="826751"/>
                      <a:pt x="341491" y="8270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16">
                <a:extLst>
                  <a:ext uri="{FF2B5EF4-FFF2-40B4-BE49-F238E27FC236}">
                    <a16:creationId xmlns:a16="http://schemas.microsoft.com/office/drawing/2014/main" id="{5A0F88BA-C5D4-5D46-9042-A3D539124E98}"/>
                  </a:ext>
                </a:extLst>
              </p:cNvPr>
              <p:cNvSpPr/>
              <p:nvPr/>
            </p:nvSpPr>
            <p:spPr>
              <a:xfrm>
                <a:off x="9691015" y="4548073"/>
                <a:ext cx="82306" cy="82306"/>
              </a:xfrm>
              <a:custGeom>
                <a:avLst/>
                <a:gdLst>
                  <a:gd name="connsiteX0" fmla="*/ 45601 w 43726"/>
                  <a:gd name="connsiteY0" fmla="*/ 22800 h 43726"/>
                  <a:gd name="connsiteX1" fmla="*/ 22801 w 43726"/>
                  <a:gd name="connsiteY1" fmla="*/ 45601 h 43726"/>
                  <a:gd name="connsiteX2" fmla="*/ 0 w 43726"/>
                  <a:gd name="connsiteY2" fmla="*/ 22800 h 43726"/>
                  <a:gd name="connsiteX3" fmla="*/ 22801 w 43726"/>
                  <a:gd name="connsiteY3" fmla="*/ 0 h 43726"/>
                  <a:gd name="connsiteX4" fmla="*/ 45601 w 43726"/>
                  <a:gd name="connsiteY4" fmla="*/ 22800 h 4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26" h="43726">
                    <a:moveTo>
                      <a:pt x="45601" y="22800"/>
                    </a:moveTo>
                    <a:cubicBezTo>
                      <a:pt x="45601" y="35393"/>
                      <a:pt x="35393" y="45601"/>
                      <a:pt x="22801" y="45601"/>
                    </a:cubicBezTo>
                    <a:cubicBezTo>
                      <a:pt x="10208" y="45601"/>
                      <a:pt x="0" y="35393"/>
                      <a:pt x="0" y="22800"/>
                    </a:cubicBezTo>
                    <a:cubicBezTo>
                      <a:pt x="0" y="10208"/>
                      <a:pt x="10208" y="0"/>
                      <a:pt x="22801" y="0"/>
                    </a:cubicBezTo>
                    <a:cubicBezTo>
                      <a:pt x="35393" y="0"/>
                      <a:pt x="45601" y="10208"/>
                      <a:pt x="45601" y="228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17">
                <a:extLst>
                  <a:ext uri="{FF2B5EF4-FFF2-40B4-BE49-F238E27FC236}">
                    <a16:creationId xmlns:a16="http://schemas.microsoft.com/office/drawing/2014/main" id="{E19EB649-7A7E-7B4B-8057-1DBE67ADD063}"/>
                  </a:ext>
                </a:extLst>
              </p:cNvPr>
              <p:cNvSpPr/>
              <p:nvPr/>
            </p:nvSpPr>
            <p:spPr>
              <a:xfrm>
                <a:off x="6110127" y="5411239"/>
                <a:ext cx="5026529" cy="846574"/>
              </a:xfrm>
              <a:custGeom>
                <a:avLst/>
                <a:gdLst>
                  <a:gd name="connsiteX0" fmla="*/ 2629862 w 2670465"/>
                  <a:gd name="connsiteY0" fmla="*/ 316951 h 449762"/>
                  <a:gd name="connsiteX1" fmla="*/ 1349912 w 2670465"/>
                  <a:gd name="connsiteY1" fmla="*/ 316951 h 449762"/>
                  <a:gd name="connsiteX2" fmla="*/ 1130966 w 2670465"/>
                  <a:gd name="connsiteY2" fmla="*/ 18046 h 449762"/>
                  <a:gd name="connsiteX3" fmla="*/ 1110664 w 2670465"/>
                  <a:gd name="connsiteY3" fmla="*/ 1492 h 449762"/>
                  <a:gd name="connsiteX4" fmla="*/ 1057879 w 2670465"/>
                  <a:gd name="connsiteY4" fmla="*/ 4303 h 449762"/>
                  <a:gd name="connsiteX5" fmla="*/ 495988 w 2670465"/>
                  <a:gd name="connsiteY5" fmla="*/ 142355 h 449762"/>
                  <a:gd name="connsiteX6" fmla="*/ 462256 w 2670465"/>
                  <a:gd name="connsiteY6" fmla="*/ 163907 h 449762"/>
                  <a:gd name="connsiteX7" fmla="*/ 430398 w 2670465"/>
                  <a:gd name="connsiteY7" fmla="*/ 316951 h 449762"/>
                  <a:gd name="connsiteX8" fmla="*/ 42790 w 2670465"/>
                  <a:gd name="connsiteY8" fmla="*/ 316951 h 449762"/>
                  <a:gd name="connsiteX9" fmla="*/ 0 w 2670465"/>
                  <a:gd name="connsiteY9" fmla="*/ 359741 h 449762"/>
                  <a:gd name="connsiteX10" fmla="*/ 0 w 2670465"/>
                  <a:gd name="connsiteY10" fmla="*/ 407528 h 449762"/>
                  <a:gd name="connsiteX11" fmla="*/ 42790 w 2670465"/>
                  <a:gd name="connsiteY11" fmla="*/ 450318 h 449762"/>
                  <a:gd name="connsiteX12" fmla="*/ 2629862 w 2670465"/>
                  <a:gd name="connsiteY12" fmla="*/ 450318 h 449762"/>
                  <a:gd name="connsiteX13" fmla="*/ 2672652 w 2670465"/>
                  <a:gd name="connsiteY13" fmla="*/ 407528 h 449762"/>
                  <a:gd name="connsiteX14" fmla="*/ 2672652 w 2670465"/>
                  <a:gd name="connsiteY14" fmla="*/ 359741 h 449762"/>
                  <a:gd name="connsiteX15" fmla="*/ 2629862 w 2670465"/>
                  <a:gd name="connsiteY15" fmla="*/ 316951 h 44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70465" h="449762">
                    <a:moveTo>
                      <a:pt x="2629862" y="316951"/>
                    </a:moveTo>
                    <a:lnTo>
                      <a:pt x="1349912" y="316951"/>
                    </a:lnTo>
                    <a:cubicBezTo>
                      <a:pt x="1291193" y="216691"/>
                      <a:pt x="1208737" y="104250"/>
                      <a:pt x="1130966" y="18046"/>
                    </a:cubicBezTo>
                    <a:cubicBezTo>
                      <a:pt x="1125031" y="11487"/>
                      <a:pt x="1119721" y="4303"/>
                      <a:pt x="1110664" y="1492"/>
                    </a:cubicBezTo>
                    <a:cubicBezTo>
                      <a:pt x="1092861" y="-1631"/>
                      <a:pt x="1079743" y="555"/>
                      <a:pt x="1057879" y="4303"/>
                    </a:cubicBezTo>
                    <a:cubicBezTo>
                      <a:pt x="999472" y="12736"/>
                      <a:pt x="533468" y="127051"/>
                      <a:pt x="495988" y="142355"/>
                    </a:cubicBezTo>
                    <a:cubicBezTo>
                      <a:pt x="484432" y="147040"/>
                      <a:pt x="466004" y="149851"/>
                      <a:pt x="462256" y="163907"/>
                    </a:cubicBezTo>
                    <a:cubicBezTo>
                      <a:pt x="459757" y="176712"/>
                      <a:pt x="444141" y="248862"/>
                      <a:pt x="430398" y="316951"/>
                    </a:cubicBezTo>
                    <a:lnTo>
                      <a:pt x="42790" y="316951"/>
                    </a:lnTo>
                    <a:cubicBezTo>
                      <a:pt x="19365" y="316951"/>
                      <a:pt x="0" y="336315"/>
                      <a:pt x="0" y="359741"/>
                    </a:cubicBezTo>
                    <a:lnTo>
                      <a:pt x="0" y="407528"/>
                    </a:lnTo>
                    <a:cubicBezTo>
                      <a:pt x="0" y="430953"/>
                      <a:pt x="19365" y="450318"/>
                      <a:pt x="42790" y="450318"/>
                    </a:cubicBezTo>
                    <a:lnTo>
                      <a:pt x="2629862" y="450318"/>
                    </a:lnTo>
                    <a:cubicBezTo>
                      <a:pt x="2653287" y="450318"/>
                      <a:pt x="2672652" y="430953"/>
                      <a:pt x="2672652" y="407528"/>
                    </a:cubicBezTo>
                    <a:lnTo>
                      <a:pt x="2672652" y="359741"/>
                    </a:lnTo>
                    <a:cubicBezTo>
                      <a:pt x="2672339" y="336315"/>
                      <a:pt x="2653287" y="316951"/>
                      <a:pt x="2629862" y="316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2" name="Oval 551">
            <a:extLst>
              <a:ext uri="{FF2B5EF4-FFF2-40B4-BE49-F238E27FC236}">
                <a16:creationId xmlns:a16="http://schemas.microsoft.com/office/drawing/2014/main" id="{3AF4633E-79AD-AB41-A0C0-74474D4D3EC7}"/>
              </a:ext>
            </a:extLst>
          </p:cNvPr>
          <p:cNvSpPr/>
          <p:nvPr/>
        </p:nvSpPr>
        <p:spPr>
          <a:xfrm>
            <a:off x="2286948" y="5691993"/>
            <a:ext cx="914846" cy="914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553" name="CuadroTexto 395">
            <a:extLst>
              <a:ext uri="{FF2B5EF4-FFF2-40B4-BE49-F238E27FC236}">
                <a16:creationId xmlns:a16="http://schemas.microsoft.com/office/drawing/2014/main" id="{CAA4C4EC-EE52-284D-AF70-9EECA2297E45}"/>
              </a:ext>
            </a:extLst>
          </p:cNvPr>
          <p:cNvSpPr txBox="1"/>
          <p:nvPr/>
        </p:nvSpPr>
        <p:spPr>
          <a:xfrm>
            <a:off x="3539312" y="5419820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Cleaning</a:t>
            </a:r>
          </a:p>
        </p:txBody>
      </p:sp>
      <p:sp>
        <p:nvSpPr>
          <p:cNvPr id="554" name="Rectangle 56">
            <a:extLst>
              <a:ext uri="{FF2B5EF4-FFF2-40B4-BE49-F238E27FC236}">
                <a16:creationId xmlns:a16="http://schemas.microsoft.com/office/drawing/2014/main" id="{0A116641-02A9-DA41-A143-8C90CD53FF14}"/>
              </a:ext>
            </a:extLst>
          </p:cNvPr>
          <p:cNvSpPr/>
          <p:nvPr/>
        </p:nvSpPr>
        <p:spPr>
          <a:xfrm>
            <a:off x="3510742" y="6019064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AAD31634-2721-3E4D-B313-4BEF4DA326C7}"/>
              </a:ext>
            </a:extLst>
          </p:cNvPr>
          <p:cNvSpPr/>
          <p:nvPr/>
        </p:nvSpPr>
        <p:spPr>
          <a:xfrm>
            <a:off x="2286948" y="7886160"/>
            <a:ext cx="914846" cy="914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556" name="CuadroTexto 395">
            <a:extLst>
              <a:ext uri="{FF2B5EF4-FFF2-40B4-BE49-F238E27FC236}">
                <a16:creationId xmlns:a16="http://schemas.microsoft.com/office/drawing/2014/main" id="{00BC7390-4B9E-2D4C-B7DF-64B7AAE46FB3}"/>
              </a:ext>
            </a:extLst>
          </p:cNvPr>
          <p:cNvSpPr txBox="1"/>
          <p:nvPr/>
        </p:nvSpPr>
        <p:spPr>
          <a:xfrm>
            <a:off x="3539312" y="7613987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Orthodontics</a:t>
            </a:r>
          </a:p>
        </p:txBody>
      </p:sp>
      <p:sp>
        <p:nvSpPr>
          <p:cNvPr id="557" name="Rectangle 56">
            <a:extLst>
              <a:ext uri="{FF2B5EF4-FFF2-40B4-BE49-F238E27FC236}">
                <a16:creationId xmlns:a16="http://schemas.microsoft.com/office/drawing/2014/main" id="{B6E9F7E0-1244-B84A-9080-7D6C58791F35}"/>
              </a:ext>
            </a:extLst>
          </p:cNvPr>
          <p:cNvSpPr/>
          <p:nvPr/>
        </p:nvSpPr>
        <p:spPr>
          <a:xfrm>
            <a:off x="3510742" y="8213231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BC93C44F-F6A6-2741-B034-4F078BDC9A77}"/>
              </a:ext>
            </a:extLst>
          </p:cNvPr>
          <p:cNvSpPr/>
          <p:nvPr/>
        </p:nvSpPr>
        <p:spPr>
          <a:xfrm>
            <a:off x="2286948" y="10083239"/>
            <a:ext cx="914846" cy="914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559" name="CuadroTexto 395">
            <a:extLst>
              <a:ext uri="{FF2B5EF4-FFF2-40B4-BE49-F238E27FC236}">
                <a16:creationId xmlns:a16="http://schemas.microsoft.com/office/drawing/2014/main" id="{687C6044-3C46-EC46-9CE0-216CDC4E0319}"/>
              </a:ext>
            </a:extLst>
          </p:cNvPr>
          <p:cNvSpPr txBox="1"/>
          <p:nvPr/>
        </p:nvSpPr>
        <p:spPr>
          <a:xfrm>
            <a:off x="3539312" y="981106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Implant</a:t>
            </a:r>
          </a:p>
        </p:txBody>
      </p:sp>
      <p:sp>
        <p:nvSpPr>
          <p:cNvPr id="560" name="Rectangle 56">
            <a:extLst>
              <a:ext uri="{FF2B5EF4-FFF2-40B4-BE49-F238E27FC236}">
                <a16:creationId xmlns:a16="http://schemas.microsoft.com/office/drawing/2014/main" id="{AFCAE0C0-529B-464E-940B-81E5D62FE372}"/>
              </a:ext>
            </a:extLst>
          </p:cNvPr>
          <p:cNvSpPr/>
          <p:nvPr/>
        </p:nvSpPr>
        <p:spPr>
          <a:xfrm>
            <a:off x="3510742" y="10410310"/>
            <a:ext cx="9664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354906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52" name="Freeform 951">
            <a:extLst>
              <a:ext uri="{FF2B5EF4-FFF2-40B4-BE49-F238E27FC236}">
                <a16:creationId xmlns:a16="http://schemas.microsoft.com/office/drawing/2014/main" id="{3933EC72-CA7D-3E4A-96C6-67504B6C667C}"/>
              </a:ext>
            </a:extLst>
          </p:cNvPr>
          <p:cNvSpPr/>
          <p:nvPr/>
        </p:nvSpPr>
        <p:spPr>
          <a:xfrm>
            <a:off x="2984418" y="4852102"/>
            <a:ext cx="4253240" cy="4792142"/>
          </a:xfrm>
          <a:custGeom>
            <a:avLst/>
            <a:gdLst>
              <a:gd name="connsiteX0" fmla="*/ 363676 w 384477"/>
              <a:gd name="connsiteY0" fmla="*/ 37614 h 433193"/>
              <a:gd name="connsiteX1" fmla="*/ 294211 w 384477"/>
              <a:gd name="connsiteY1" fmla="*/ 848 h 433193"/>
              <a:gd name="connsiteX2" fmla="*/ 192151 w 384477"/>
              <a:gd name="connsiteY2" fmla="*/ 3895 h 433193"/>
              <a:gd name="connsiteX3" fmla="*/ 89995 w 384477"/>
              <a:gd name="connsiteY3" fmla="*/ 848 h 433193"/>
              <a:gd name="connsiteX4" fmla="*/ 20530 w 384477"/>
              <a:gd name="connsiteY4" fmla="*/ 37614 h 433193"/>
              <a:gd name="connsiteX5" fmla="*/ 3615 w 384477"/>
              <a:gd name="connsiteY5" fmla="*/ 137150 h 433193"/>
              <a:gd name="connsiteX6" fmla="*/ 70135 w 384477"/>
              <a:gd name="connsiteY6" fmla="*/ 335651 h 433193"/>
              <a:gd name="connsiteX7" fmla="*/ 132473 w 384477"/>
              <a:gd name="connsiteY7" fmla="*/ 433187 h 433193"/>
              <a:gd name="connsiteX8" fmla="*/ 145017 w 384477"/>
              <a:gd name="connsiteY8" fmla="*/ 395087 h 433193"/>
              <a:gd name="connsiteX9" fmla="*/ 151859 w 384477"/>
              <a:gd name="connsiteY9" fmla="*/ 329079 h 433193"/>
              <a:gd name="connsiteX10" fmla="*/ 192436 w 384477"/>
              <a:gd name="connsiteY10" fmla="*/ 282502 h 433193"/>
              <a:gd name="connsiteX11" fmla="*/ 232918 w 384477"/>
              <a:gd name="connsiteY11" fmla="*/ 329079 h 433193"/>
              <a:gd name="connsiteX12" fmla="*/ 239760 w 384477"/>
              <a:gd name="connsiteY12" fmla="*/ 395087 h 433193"/>
              <a:gd name="connsiteX13" fmla="*/ 252398 w 384477"/>
              <a:gd name="connsiteY13" fmla="*/ 433187 h 433193"/>
              <a:gd name="connsiteX14" fmla="*/ 314642 w 384477"/>
              <a:gd name="connsiteY14" fmla="*/ 335651 h 433193"/>
              <a:gd name="connsiteX15" fmla="*/ 381161 w 384477"/>
              <a:gd name="connsiteY15" fmla="*/ 137150 h 433193"/>
              <a:gd name="connsiteX16" fmla="*/ 363676 w 384477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77" h="433193">
                <a:moveTo>
                  <a:pt x="363676" y="37614"/>
                </a:moveTo>
                <a:cubicBezTo>
                  <a:pt x="346806" y="15992"/>
                  <a:pt x="321535" y="2619"/>
                  <a:pt x="294211" y="848"/>
                </a:cubicBezTo>
                <a:cubicBezTo>
                  <a:pt x="255154" y="-2201"/>
                  <a:pt x="233488" y="3895"/>
                  <a:pt x="192151" y="3895"/>
                </a:cubicBezTo>
                <a:cubicBezTo>
                  <a:pt x="150813" y="3895"/>
                  <a:pt x="129052" y="-2201"/>
                  <a:pt x="89995" y="848"/>
                </a:cubicBezTo>
                <a:cubicBezTo>
                  <a:pt x="62684" y="2667"/>
                  <a:pt x="37432" y="16030"/>
                  <a:pt x="20530" y="37614"/>
                </a:cubicBezTo>
                <a:cubicBezTo>
                  <a:pt x="7036" y="55331"/>
                  <a:pt x="-6743" y="86953"/>
                  <a:pt x="3615" y="137150"/>
                </a:cubicBezTo>
                <a:cubicBezTo>
                  <a:pt x="12073" y="177727"/>
                  <a:pt x="56546" y="294122"/>
                  <a:pt x="70135" y="335651"/>
                </a:cubicBezTo>
                <a:cubicBezTo>
                  <a:pt x="84959" y="382133"/>
                  <a:pt x="110141" y="433187"/>
                  <a:pt x="132473" y="433187"/>
                </a:cubicBezTo>
                <a:cubicBezTo>
                  <a:pt x="146917" y="433187"/>
                  <a:pt x="143876" y="409756"/>
                  <a:pt x="145017" y="395087"/>
                </a:cubicBezTo>
                <a:cubicBezTo>
                  <a:pt x="145775" y="372951"/>
                  <a:pt x="148061" y="350901"/>
                  <a:pt x="151859" y="329079"/>
                </a:cubicBezTo>
                <a:cubicBezTo>
                  <a:pt x="159936" y="290979"/>
                  <a:pt x="176756" y="282502"/>
                  <a:pt x="192436" y="282502"/>
                </a:cubicBezTo>
                <a:cubicBezTo>
                  <a:pt x="208115" y="282502"/>
                  <a:pt x="224840" y="290788"/>
                  <a:pt x="232918" y="329079"/>
                </a:cubicBezTo>
                <a:cubicBezTo>
                  <a:pt x="236762" y="350891"/>
                  <a:pt x="239049" y="372951"/>
                  <a:pt x="239760" y="395087"/>
                </a:cubicBezTo>
                <a:cubicBezTo>
                  <a:pt x="240900" y="409756"/>
                  <a:pt x="237859" y="433187"/>
                  <a:pt x="252398" y="433187"/>
                </a:cubicBezTo>
                <a:cubicBezTo>
                  <a:pt x="274635" y="433187"/>
                  <a:pt x="299912" y="382133"/>
                  <a:pt x="314642" y="335651"/>
                </a:cubicBezTo>
                <a:cubicBezTo>
                  <a:pt x="327946" y="294122"/>
                  <a:pt x="372419" y="177727"/>
                  <a:pt x="381161" y="137150"/>
                </a:cubicBezTo>
                <a:cubicBezTo>
                  <a:pt x="390949" y="86953"/>
                  <a:pt x="377170" y="55331"/>
                  <a:pt x="363676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4" name="Freeform 953">
            <a:extLst>
              <a:ext uri="{FF2B5EF4-FFF2-40B4-BE49-F238E27FC236}">
                <a16:creationId xmlns:a16="http://schemas.microsoft.com/office/drawing/2014/main" id="{C97CC2C1-D464-3D40-97E9-A769187F245D}"/>
              </a:ext>
            </a:extLst>
          </p:cNvPr>
          <p:cNvSpPr/>
          <p:nvPr/>
        </p:nvSpPr>
        <p:spPr>
          <a:xfrm>
            <a:off x="7688251" y="4852102"/>
            <a:ext cx="4253041" cy="4792142"/>
          </a:xfrm>
          <a:custGeom>
            <a:avLst/>
            <a:gdLst>
              <a:gd name="connsiteX0" fmla="*/ 363717 w 384459"/>
              <a:gd name="connsiteY0" fmla="*/ 37614 h 433193"/>
              <a:gd name="connsiteX1" fmla="*/ 294157 w 384459"/>
              <a:gd name="connsiteY1" fmla="*/ 848 h 433193"/>
              <a:gd name="connsiteX2" fmla="*/ 192097 w 384459"/>
              <a:gd name="connsiteY2" fmla="*/ 3895 h 433193"/>
              <a:gd name="connsiteX3" fmla="*/ 90037 w 384459"/>
              <a:gd name="connsiteY3" fmla="*/ 848 h 433193"/>
              <a:gd name="connsiteX4" fmla="*/ 20476 w 384459"/>
              <a:gd name="connsiteY4" fmla="*/ 37614 h 433193"/>
              <a:gd name="connsiteX5" fmla="*/ 3656 w 384459"/>
              <a:gd name="connsiteY5" fmla="*/ 137150 h 433193"/>
              <a:gd name="connsiteX6" fmla="*/ 70176 w 384459"/>
              <a:gd name="connsiteY6" fmla="*/ 335651 h 433193"/>
              <a:gd name="connsiteX7" fmla="*/ 132514 w 384459"/>
              <a:gd name="connsiteY7" fmla="*/ 433187 h 433193"/>
              <a:gd name="connsiteX8" fmla="*/ 145058 w 384459"/>
              <a:gd name="connsiteY8" fmla="*/ 395087 h 433193"/>
              <a:gd name="connsiteX9" fmla="*/ 151995 w 384459"/>
              <a:gd name="connsiteY9" fmla="*/ 329079 h 433193"/>
              <a:gd name="connsiteX10" fmla="*/ 192477 w 384459"/>
              <a:gd name="connsiteY10" fmla="*/ 282502 h 433193"/>
              <a:gd name="connsiteX11" fmla="*/ 232959 w 384459"/>
              <a:gd name="connsiteY11" fmla="*/ 329079 h 433193"/>
              <a:gd name="connsiteX12" fmla="*/ 239801 w 384459"/>
              <a:gd name="connsiteY12" fmla="*/ 395087 h 433193"/>
              <a:gd name="connsiteX13" fmla="*/ 252440 w 384459"/>
              <a:gd name="connsiteY13" fmla="*/ 433187 h 433193"/>
              <a:gd name="connsiteX14" fmla="*/ 314778 w 384459"/>
              <a:gd name="connsiteY14" fmla="*/ 335651 h 433193"/>
              <a:gd name="connsiteX15" fmla="*/ 381297 w 384459"/>
              <a:gd name="connsiteY15" fmla="*/ 137150 h 433193"/>
              <a:gd name="connsiteX16" fmla="*/ 363717 w 384459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459" h="433193">
                <a:moveTo>
                  <a:pt x="363717" y="37614"/>
                </a:moveTo>
                <a:cubicBezTo>
                  <a:pt x="346794" y="16011"/>
                  <a:pt x="321501" y="2638"/>
                  <a:pt x="294157" y="848"/>
                </a:cubicBezTo>
                <a:cubicBezTo>
                  <a:pt x="255100" y="-2201"/>
                  <a:pt x="233529" y="3895"/>
                  <a:pt x="192097" y="3895"/>
                </a:cubicBezTo>
                <a:cubicBezTo>
                  <a:pt x="150665" y="3895"/>
                  <a:pt x="128998" y="-2201"/>
                  <a:pt x="90037" y="848"/>
                </a:cubicBezTo>
                <a:cubicBezTo>
                  <a:pt x="62692" y="2638"/>
                  <a:pt x="37400" y="16011"/>
                  <a:pt x="20476" y="37614"/>
                </a:cubicBezTo>
                <a:cubicBezTo>
                  <a:pt x="7077" y="55331"/>
                  <a:pt x="-6797" y="86953"/>
                  <a:pt x="3656" y="137150"/>
                </a:cubicBezTo>
                <a:cubicBezTo>
                  <a:pt x="12019" y="177727"/>
                  <a:pt x="56587" y="294122"/>
                  <a:pt x="70176" y="335651"/>
                </a:cubicBezTo>
                <a:cubicBezTo>
                  <a:pt x="85000" y="382133"/>
                  <a:pt x="110183" y="433187"/>
                  <a:pt x="132514" y="433187"/>
                </a:cubicBezTo>
                <a:cubicBezTo>
                  <a:pt x="147053" y="433187"/>
                  <a:pt x="143918" y="409756"/>
                  <a:pt x="145058" y="395087"/>
                </a:cubicBezTo>
                <a:cubicBezTo>
                  <a:pt x="145805" y="372951"/>
                  <a:pt x="148123" y="350891"/>
                  <a:pt x="151995" y="329079"/>
                </a:cubicBezTo>
                <a:cubicBezTo>
                  <a:pt x="160072" y="290979"/>
                  <a:pt x="176892" y="282502"/>
                  <a:pt x="192477" y="282502"/>
                </a:cubicBezTo>
                <a:cubicBezTo>
                  <a:pt x="208061" y="282502"/>
                  <a:pt x="224881" y="290788"/>
                  <a:pt x="232959" y="329079"/>
                </a:cubicBezTo>
                <a:cubicBezTo>
                  <a:pt x="236804" y="350891"/>
                  <a:pt x="239090" y="372951"/>
                  <a:pt x="239801" y="395087"/>
                </a:cubicBezTo>
                <a:cubicBezTo>
                  <a:pt x="240941" y="409756"/>
                  <a:pt x="237900" y="433187"/>
                  <a:pt x="252440" y="433187"/>
                </a:cubicBezTo>
                <a:cubicBezTo>
                  <a:pt x="274771" y="433187"/>
                  <a:pt x="299954" y="382133"/>
                  <a:pt x="314778" y="335651"/>
                </a:cubicBezTo>
                <a:cubicBezTo>
                  <a:pt x="327987" y="294122"/>
                  <a:pt x="372460" y="177727"/>
                  <a:pt x="381297" y="137150"/>
                </a:cubicBezTo>
                <a:cubicBezTo>
                  <a:pt x="390800" y="86953"/>
                  <a:pt x="377021" y="55331"/>
                  <a:pt x="363717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5AEBE3-9F44-C247-965E-8B7B8512FFCD}"/>
              </a:ext>
            </a:extLst>
          </p:cNvPr>
          <p:cNvGrpSpPr/>
          <p:nvPr/>
        </p:nvGrpSpPr>
        <p:grpSpPr>
          <a:xfrm>
            <a:off x="8621774" y="8286559"/>
            <a:ext cx="572470" cy="513692"/>
            <a:chOff x="8621774" y="8286559"/>
            <a:chExt cx="572470" cy="513692"/>
          </a:xfrm>
          <a:solidFill>
            <a:schemeClr val="accent1"/>
          </a:solidFill>
        </p:grpSpPr>
        <p:sp>
          <p:nvSpPr>
            <p:cNvPr id="956" name="Freeform 955">
              <a:extLst>
                <a:ext uri="{FF2B5EF4-FFF2-40B4-BE49-F238E27FC236}">
                  <a16:creationId xmlns:a16="http://schemas.microsoft.com/office/drawing/2014/main" id="{F8D0C589-A874-8840-9E53-53B1994DC142}"/>
                </a:ext>
              </a:extLst>
            </p:cNvPr>
            <p:cNvSpPr/>
            <p:nvPr/>
          </p:nvSpPr>
          <p:spPr>
            <a:xfrm>
              <a:off x="9023949" y="8510937"/>
              <a:ext cx="170295" cy="171157"/>
            </a:xfrm>
            <a:custGeom>
              <a:avLst/>
              <a:gdLst>
                <a:gd name="connsiteX0" fmla="*/ 2270 w 15394"/>
                <a:gd name="connsiteY0" fmla="*/ 13191 h 15472"/>
                <a:gd name="connsiteX1" fmla="*/ 13020 w 15394"/>
                <a:gd name="connsiteY1" fmla="*/ 13277 h 15472"/>
                <a:gd name="connsiteX2" fmla="*/ 13103 w 15394"/>
                <a:gd name="connsiteY2" fmla="*/ 13191 h 15472"/>
                <a:gd name="connsiteX3" fmla="*/ 13155 w 15394"/>
                <a:gd name="connsiteY3" fmla="*/ 2275 h 15472"/>
                <a:gd name="connsiteX4" fmla="*/ 2270 w 15394"/>
                <a:gd name="connsiteY4" fmla="*/ 2228 h 15472"/>
                <a:gd name="connsiteX5" fmla="*/ 2217 w 15394"/>
                <a:gd name="connsiteY5" fmla="*/ 13143 h 15472"/>
                <a:gd name="connsiteX6" fmla="*/ 2270 w 15394"/>
                <a:gd name="connsiteY6" fmla="*/ 13191 h 1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94" h="15472">
                  <a:moveTo>
                    <a:pt x="2270" y="13191"/>
                  </a:moveTo>
                  <a:cubicBezTo>
                    <a:pt x="5216" y="16192"/>
                    <a:pt x="10029" y="16230"/>
                    <a:pt x="13020" y="13277"/>
                  </a:cubicBezTo>
                  <a:cubicBezTo>
                    <a:pt x="13048" y="13248"/>
                    <a:pt x="13075" y="13220"/>
                    <a:pt x="13103" y="13191"/>
                  </a:cubicBezTo>
                  <a:cubicBezTo>
                    <a:pt x="16123" y="10191"/>
                    <a:pt x="16147" y="5304"/>
                    <a:pt x="13155" y="2275"/>
                  </a:cubicBezTo>
                  <a:cubicBezTo>
                    <a:pt x="10164" y="-744"/>
                    <a:pt x="5290" y="-773"/>
                    <a:pt x="2270" y="2228"/>
                  </a:cubicBezTo>
                  <a:cubicBezTo>
                    <a:pt x="-750" y="5228"/>
                    <a:pt x="-774" y="10115"/>
                    <a:pt x="2217" y="13143"/>
                  </a:cubicBezTo>
                  <a:cubicBezTo>
                    <a:pt x="2235" y="13153"/>
                    <a:pt x="2253" y="13172"/>
                    <a:pt x="2270" y="13191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 956">
              <a:extLst>
                <a:ext uri="{FF2B5EF4-FFF2-40B4-BE49-F238E27FC236}">
                  <a16:creationId xmlns:a16="http://schemas.microsoft.com/office/drawing/2014/main" id="{2227BFB6-F7AE-8442-A962-98A0F3AD18E6}"/>
                </a:ext>
              </a:extLst>
            </p:cNvPr>
            <p:cNvSpPr/>
            <p:nvPr/>
          </p:nvSpPr>
          <p:spPr>
            <a:xfrm>
              <a:off x="8975760" y="8286559"/>
              <a:ext cx="132893" cy="132760"/>
            </a:xfrm>
            <a:custGeom>
              <a:avLst/>
              <a:gdLst>
                <a:gd name="connsiteX0" fmla="*/ 1779 w 12013"/>
                <a:gd name="connsiteY0" fmla="*/ 10233 h 12001"/>
                <a:gd name="connsiteX1" fmla="*/ 10246 w 12013"/>
                <a:gd name="connsiteY1" fmla="*/ 10243 h 12001"/>
                <a:gd name="connsiteX2" fmla="*/ 10254 w 12013"/>
                <a:gd name="connsiteY2" fmla="*/ 1756 h 12001"/>
                <a:gd name="connsiteX3" fmla="*/ 1788 w 12013"/>
                <a:gd name="connsiteY3" fmla="*/ 1747 h 12001"/>
                <a:gd name="connsiteX4" fmla="*/ 1779 w 12013"/>
                <a:gd name="connsiteY4" fmla="*/ 1756 h 12001"/>
                <a:gd name="connsiteX5" fmla="*/ 1652 w 12013"/>
                <a:gd name="connsiteY5" fmla="*/ 10110 h 12001"/>
                <a:gd name="connsiteX6" fmla="*/ 1779 w 12013"/>
                <a:gd name="connsiteY6" fmla="*/ 10233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3" h="12001">
                  <a:moveTo>
                    <a:pt x="1779" y="10233"/>
                  </a:moveTo>
                  <a:cubicBezTo>
                    <a:pt x="4114" y="12577"/>
                    <a:pt x="7905" y="12586"/>
                    <a:pt x="10246" y="10243"/>
                  </a:cubicBezTo>
                  <a:cubicBezTo>
                    <a:pt x="12585" y="7900"/>
                    <a:pt x="12590" y="4099"/>
                    <a:pt x="10254" y="1756"/>
                  </a:cubicBezTo>
                  <a:cubicBezTo>
                    <a:pt x="7918" y="-587"/>
                    <a:pt x="4128" y="-596"/>
                    <a:pt x="1788" y="1747"/>
                  </a:cubicBezTo>
                  <a:cubicBezTo>
                    <a:pt x="1784" y="1747"/>
                    <a:pt x="1781" y="1756"/>
                    <a:pt x="1779" y="1756"/>
                  </a:cubicBezTo>
                  <a:cubicBezTo>
                    <a:pt x="-557" y="4023"/>
                    <a:pt x="-613" y="7766"/>
                    <a:pt x="1652" y="10110"/>
                  </a:cubicBezTo>
                  <a:cubicBezTo>
                    <a:pt x="1694" y="10148"/>
                    <a:pt x="1736" y="10195"/>
                    <a:pt x="1779" y="10233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 957">
              <a:extLst>
                <a:ext uri="{FF2B5EF4-FFF2-40B4-BE49-F238E27FC236}">
                  <a16:creationId xmlns:a16="http://schemas.microsoft.com/office/drawing/2014/main" id="{3BAD84ED-06CC-7B42-8B45-AA69715490FA}"/>
                </a:ext>
              </a:extLst>
            </p:cNvPr>
            <p:cNvSpPr/>
            <p:nvPr/>
          </p:nvSpPr>
          <p:spPr>
            <a:xfrm>
              <a:off x="8621774" y="8439065"/>
              <a:ext cx="387074" cy="315245"/>
            </a:xfrm>
            <a:custGeom>
              <a:avLst/>
              <a:gdLst>
                <a:gd name="connsiteX0" fmla="*/ 10401 w 34990"/>
                <a:gd name="connsiteY0" fmla="*/ 2734 h 28497"/>
                <a:gd name="connsiteX1" fmla="*/ 1943 w 34990"/>
                <a:gd name="connsiteY1" fmla="*/ 2343 h 28497"/>
                <a:gd name="connsiteX2" fmla="*/ 1552 w 34990"/>
                <a:gd name="connsiteY2" fmla="*/ 10821 h 28497"/>
                <a:gd name="connsiteX3" fmla="*/ 1943 w 34990"/>
                <a:gd name="connsiteY3" fmla="*/ 11211 h 28497"/>
                <a:gd name="connsiteX4" fmla="*/ 6600 w 34990"/>
                <a:gd name="connsiteY4" fmla="*/ 12926 h 28497"/>
                <a:gd name="connsiteX5" fmla="*/ 10686 w 34990"/>
                <a:gd name="connsiteY5" fmla="*/ 24356 h 28497"/>
                <a:gd name="connsiteX6" fmla="*/ 30832 w 34990"/>
                <a:gd name="connsiteY6" fmla="*/ 24356 h 28497"/>
                <a:gd name="connsiteX7" fmla="*/ 30778 w 34990"/>
                <a:gd name="connsiteY7" fmla="*/ 4153 h 28497"/>
                <a:gd name="connsiteX8" fmla="*/ 11161 w 34990"/>
                <a:gd name="connsiteY8" fmla="*/ 3687 h 28497"/>
                <a:gd name="connsiteX9" fmla="*/ 10401 w 34990"/>
                <a:gd name="connsiteY9" fmla="*/ 2734 h 2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90" h="28497">
                  <a:moveTo>
                    <a:pt x="10401" y="2734"/>
                  </a:moveTo>
                  <a:cubicBezTo>
                    <a:pt x="8173" y="286"/>
                    <a:pt x="4386" y="105"/>
                    <a:pt x="1943" y="2343"/>
                  </a:cubicBezTo>
                  <a:cubicBezTo>
                    <a:pt x="-501" y="4572"/>
                    <a:pt x="-676" y="8373"/>
                    <a:pt x="1552" y="10821"/>
                  </a:cubicBezTo>
                  <a:cubicBezTo>
                    <a:pt x="1676" y="10954"/>
                    <a:pt x="1806" y="11087"/>
                    <a:pt x="1943" y="11211"/>
                  </a:cubicBezTo>
                  <a:cubicBezTo>
                    <a:pt x="3181" y="12421"/>
                    <a:pt x="4875" y="13040"/>
                    <a:pt x="6600" y="12926"/>
                  </a:cubicBezTo>
                  <a:cubicBezTo>
                    <a:pt x="6185" y="17155"/>
                    <a:pt x="7685" y="21355"/>
                    <a:pt x="10686" y="24356"/>
                  </a:cubicBezTo>
                  <a:cubicBezTo>
                    <a:pt x="16273" y="29871"/>
                    <a:pt x="25245" y="29871"/>
                    <a:pt x="30832" y="24356"/>
                  </a:cubicBezTo>
                  <a:cubicBezTo>
                    <a:pt x="36383" y="18765"/>
                    <a:pt x="36360" y="9716"/>
                    <a:pt x="30778" y="4153"/>
                  </a:cubicBezTo>
                  <a:cubicBezTo>
                    <a:pt x="25403" y="-1209"/>
                    <a:pt x="16783" y="-1409"/>
                    <a:pt x="11161" y="3687"/>
                  </a:cubicBezTo>
                  <a:cubicBezTo>
                    <a:pt x="10961" y="3334"/>
                    <a:pt x="10705" y="3010"/>
                    <a:pt x="10401" y="2734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65C4CA12-ADF5-3341-A275-0DD5F6D2877E}"/>
                </a:ext>
              </a:extLst>
            </p:cNvPr>
            <p:cNvSpPr/>
            <p:nvPr/>
          </p:nvSpPr>
          <p:spPr>
            <a:xfrm>
              <a:off x="8771084" y="8315521"/>
              <a:ext cx="98810" cy="99075"/>
            </a:xfrm>
            <a:custGeom>
              <a:avLst/>
              <a:gdLst>
                <a:gd name="connsiteX0" fmla="*/ 1275 w 8932"/>
                <a:gd name="connsiteY0" fmla="*/ 7615 h 8956"/>
                <a:gd name="connsiteX1" fmla="*/ 7591 w 8932"/>
                <a:gd name="connsiteY1" fmla="*/ 7663 h 8956"/>
                <a:gd name="connsiteX2" fmla="*/ 7635 w 8932"/>
                <a:gd name="connsiteY2" fmla="*/ 1329 h 8956"/>
                <a:gd name="connsiteX3" fmla="*/ 1320 w 8932"/>
                <a:gd name="connsiteY3" fmla="*/ 1281 h 8956"/>
                <a:gd name="connsiteX4" fmla="*/ 1275 w 8932"/>
                <a:gd name="connsiteY4" fmla="*/ 1329 h 8956"/>
                <a:gd name="connsiteX5" fmla="*/ 1275 w 8932"/>
                <a:gd name="connsiteY5" fmla="*/ 7615 h 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32" h="8956">
                  <a:moveTo>
                    <a:pt x="1275" y="7615"/>
                  </a:moveTo>
                  <a:cubicBezTo>
                    <a:pt x="3007" y="9377"/>
                    <a:pt x="5834" y="9397"/>
                    <a:pt x="7591" y="7663"/>
                  </a:cubicBezTo>
                  <a:cubicBezTo>
                    <a:pt x="9348" y="5920"/>
                    <a:pt x="9367" y="3091"/>
                    <a:pt x="7635" y="1329"/>
                  </a:cubicBezTo>
                  <a:cubicBezTo>
                    <a:pt x="5904" y="-433"/>
                    <a:pt x="3076" y="-452"/>
                    <a:pt x="1320" y="1281"/>
                  </a:cubicBezTo>
                  <a:cubicBezTo>
                    <a:pt x="1304" y="1300"/>
                    <a:pt x="1289" y="1310"/>
                    <a:pt x="1275" y="1329"/>
                  </a:cubicBezTo>
                  <a:cubicBezTo>
                    <a:pt x="-439" y="3072"/>
                    <a:pt x="-439" y="5872"/>
                    <a:pt x="1275" y="7615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 959">
              <a:extLst>
                <a:ext uri="{FF2B5EF4-FFF2-40B4-BE49-F238E27FC236}">
                  <a16:creationId xmlns:a16="http://schemas.microsoft.com/office/drawing/2014/main" id="{8DA99551-60BA-E242-A107-572E0129AF66}"/>
                </a:ext>
              </a:extLst>
            </p:cNvPr>
            <p:cNvSpPr/>
            <p:nvPr/>
          </p:nvSpPr>
          <p:spPr>
            <a:xfrm>
              <a:off x="8956170" y="8701176"/>
              <a:ext cx="98810" cy="99075"/>
            </a:xfrm>
            <a:custGeom>
              <a:avLst/>
              <a:gdLst>
                <a:gd name="connsiteX0" fmla="*/ 7636 w 8932"/>
                <a:gd name="connsiteY0" fmla="*/ 1329 h 8956"/>
                <a:gd name="connsiteX1" fmla="*/ 1319 w 8932"/>
                <a:gd name="connsiteY1" fmla="*/ 1281 h 8956"/>
                <a:gd name="connsiteX2" fmla="*/ 1276 w 8932"/>
                <a:gd name="connsiteY2" fmla="*/ 7615 h 8956"/>
                <a:gd name="connsiteX3" fmla="*/ 7591 w 8932"/>
                <a:gd name="connsiteY3" fmla="*/ 7663 h 8956"/>
                <a:gd name="connsiteX4" fmla="*/ 7636 w 8932"/>
                <a:gd name="connsiteY4" fmla="*/ 7615 h 8956"/>
                <a:gd name="connsiteX5" fmla="*/ 7636 w 8932"/>
                <a:gd name="connsiteY5" fmla="*/ 1329 h 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32" h="8956">
                  <a:moveTo>
                    <a:pt x="7636" y="1329"/>
                  </a:moveTo>
                  <a:cubicBezTo>
                    <a:pt x="5903" y="-433"/>
                    <a:pt x="3076" y="-452"/>
                    <a:pt x="1319" y="1281"/>
                  </a:cubicBezTo>
                  <a:cubicBezTo>
                    <a:pt x="-437" y="3024"/>
                    <a:pt x="-457" y="5853"/>
                    <a:pt x="1276" y="7615"/>
                  </a:cubicBezTo>
                  <a:cubicBezTo>
                    <a:pt x="3007" y="9378"/>
                    <a:pt x="5835" y="9396"/>
                    <a:pt x="7591" y="7663"/>
                  </a:cubicBezTo>
                  <a:cubicBezTo>
                    <a:pt x="7606" y="7644"/>
                    <a:pt x="7622" y="7634"/>
                    <a:pt x="7636" y="7615"/>
                  </a:cubicBezTo>
                  <a:cubicBezTo>
                    <a:pt x="9350" y="5872"/>
                    <a:pt x="9350" y="3072"/>
                    <a:pt x="7636" y="1329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1" name="Freeform 960">
            <a:extLst>
              <a:ext uri="{FF2B5EF4-FFF2-40B4-BE49-F238E27FC236}">
                <a16:creationId xmlns:a16="http://schemas.microsoft.com/office/drawing/2014/main" id="{7C0613C8-ED2A-7D47-9021-5F786463D22F}"/>
              </a:ext>
            </a:extLst>
          </p:cNvPr>
          <p:cNvSpPr/>
          <p:nvPr/>
        </p:nvSpPr>
        <p:spPr>
          <a:xfrm>
            <a:off x="12389386" y="4852102"/>
            <a:ext cx="4254036" cy="4792142"/>
          </a:xfrm>
          <a:custGeom>
            <a:avLst/>
            <a:gdLst>
              <a:gd name="connsiteX0" fmla="*/ 363717 w 384549"/>
              <a:gd name="connsiteY0" fmla="*/ 37614 h 433193"/>
              <a:gd name="connsiteX1" fmla="*/ 294157 w 384549"/>
              <a:gd name="connsiteY1" fmla="*/ 848 h 433193"/>
              <a:gd name="connsiteX2" fmla="*/ 192097 w 384549"/>
              <a:gd name="connsiteY2" fmla="*/ 3895 h 433193"/>
              <a:gd name="connsiteX3" fmla="*/ 90037 w 384549"/>
              <a:gd name="connsiteY3" fmla="*/ 848 h 433193"/>
              <a:gd name="connsiteX4" fmla="*/ 20476 w 384549"/>
              <a:gd name="connsiteY4" fmla="*/ 37614 h 433193"/>
              <a:gd name="connsiteX5" fmla="*/ 3656 w 384549"/>
              <a:gd name="connsiteY5" fmla="*/ 137150 h 433193"/>
              <a:gd name="connsiteX6" fmla="*/ 70176 w 384549"/>
              <a:gd name="connsiteY6" fmla="*/ 335651 h 433193"/>
              <a:gd name="connsiteX7" fmla="*/ 132514 w 384549"/>
              <a:gd name="connsiteY7" fmla="*/ 433187 h 433193"/>
              <a:gd name="connsiteX8" fmla="*/ 145153 w 384549"/>
              <a:gd name="connsiteY8" fmla="*/ 395087 h 433193"/>
              <a:gd name="connsiteX9" fmla="*/ 151995 w 384549"/>
              <a:gd name="connsiteY9" fmla="*/ 329079 h 433193"/>
              <a:gd name="connsiteX10" fmla="*/ 192477 w 384549"/>
              <a:gd name="connsiteY10" fmla="*/ 282502 h 433193"/>
              <a:gd name="connsiteX11" fmla="*/ 232959 w 384549"/>
              <a:gd name="connsiteY11" fmla="*/ 329079 h 433193"/>
              <a:gd name="connsiteX12" fmla="*/ 239801 w 384549"/>
              <a:gd name="connsiteY12" fmla="*/ 395087 h 433193"/>
              <a:gd name="connsiteX13" fmla="*/ 252439 w 384549"/>
              <a:gd name="connsiteY13" fmla="*/ 433187 h 433193"/>
              <a:gd name="connsiteX14" fmla="*/ 314778 w 384549"/>
              <a:gd name="connsiteY14" fmla="*/ 335651 h 433193"/>
              <a:gd name="connsiteX15" fmla="*/ 381298 w 384549"/>
              <a:gd name="connsiteY15" fmla="*/ 137150 h 433193"/>
              <a:gd name="connsiteX16" fmla="*/ 363717 w 384549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549" h="433193">
                <a:moveTo>
                  <a:pt x="363717" y="37614"/>
                </a:moveTo>
                <a:cubicBezTo>
                  <a:pt x="346793" y="16011"/>
                  <a:pt x="321506" y="2638"/>
                  <a:pt x="294157" y="848"/>
                </a:cubicBezTo>
                <a:cubicBezTo>
                  <a:pt x="255100" y="-2201"/>
                  <a:pt x="233529" y="3895"/>
                  <a:pt x="192097" y="3895"/>
                </a:cubicBezTo>
                <a:cubicBezTo>
                  <a:pt x="150665" y="3895"/>
                  <a:pt x="129093" y="-2201"/>
                  <a:pt x="90037" y="848"/>
                </a:cubicBezTo>
                <a:cubicBezTo>
                  <a:pt x="62688" y="2638"/>
                  <a:pt x="37401" y="16011"/>
                  <a:pt x="20476" y="37614"/>
                </a:cubicBezTo>
                <a:cubicBezTo>
                  <a:pt x="7077" y="55331"/>
                  <a:pt x="-6797" y="86953"/>
                  <a:pt x="3656" y="137150"/>
                </a:cubicBezTo>
                <a:cubicBezTo>
                  <a:pt x="12019" y="177727"/>
                  <a:pt x="56587" y="294122"/>
                  <a:pt x="70176" y="335651"/>
                </a:cubicBezTo>
                <a:cubicBezTo>
                  <a:pt x="85000" y="382133"/>
                  <a:pt x="110183" y="433187"/>
                  <a:pt x="132514" y="433187"/>
                </a:cubicBezTo>
                <a:cubicBezTo>
                  <a:pt x="147053" y="433187"/>
                  <a:pt x="144013" y="409756"/>
                  <a:pt x="145153" y="395087"/>
                </a:cubicBezTo>
                <a:cubicBezTo>
                  <a:pt x="145866" y="372951"/>
                  <a:pt x="148146" y="350891"/>
                  <a:pt x="151995" y="329079"/>
                </a:cubicBezTo>
                <a:cubicBezTo>
                  <a:pt x="160072" y="290979"/>
                  <a:pt x="176892" y="282502"/>
                  <a:pt x="192477" y="282502"/>
                </a:cubicBezTo>
                <a:cubicBezTo>
                  <a:pt x="208061" y="282502"/>
                  <a:pt x="224881" y="290788"/>
                  <a:pt x="232959" y="329079"/>
                </a:cubicBezTo>
                <a:cubicBezTo>
                  <a:pt x="236807" y="350891"/>
                  <a:pt x="239088" y="372951"/>
                  <a:pt x="239801" y="395087"/>
                </a:cubicBezTo>
                <a:cubicBezTo>
                  <a:pt x="240941" y="409756"/>
                  <a:pt x="237900" y="433187"/>
                  <a:pt x="252439" y="433187"/>
                </a:cubicBezTo>
                <a:cubicBezTo>
                  <a:pt x="274771" y="433187"/>
                  <a:pt x="299953" y="382133"/>
                  <a:pt x="314778" y="335651"/>
                </a:cubicBezTo>
                <a:cubicBezTo>
                  <a:pt x="327987" y="294122"/>
                  <a:pt x="372460" y="177727"/>
                  <a:pt x="381298" y="137150"/>
                </a:cubicBezTo>
                <a:cubicBezTo>
                  <a:pt x="390990" y="86953"/>
                  <a:pt x="377116" y="55331"/>
                  <a:pt x="363717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55854-EFFA-F047-A1DA-37730D4CA7A9}"/>
              </a:ext>
            </a:extLst>
          </p:cNvPr>
          <p:cNvGrpSpPr/>
          <p:nvPr/>
        </p:nvGrpSpPr>
        <p:grpSpPr>
          <a:xfrm>
            <a:off x="13355045" y="7496816"/>
            <a:ext cx="2351612" cy="2100921"/>
            <a:chOff x="13355045" y="7496816"/>
            <a:chExt cx="2351612" cy="2100921"/>
          </a:xfrm>
          <a:solidFill>
            <a:schemeClr val="accent1"/>
          </a:solidFill>
        </p:grpSpPr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34F70B67-D5B2-864C-8245-67549A07E71F}"/>
                </a:ext>
              </a:extLst>
            </p:cNvPr>
            <p:cNvSpPr/>
            <p:nvPr/>
          </p:nvSpPr>
          <p:spPr>
            <a:xfrm>
              <a:off x="13358198" y="7708860"/>
              <a:ext cx="1030208" cy="1888877"/>
            </a:xfrm>
            <a:custGeom>
              <a:avLst/>
              <a:gdLst>
                <a:gd name="connsiteX0" fmla="*/ 46458 w 93127"/>
                <a:gd name="connsiteY0" fmla="*/ 170469 h 170748"/>
                <a:gd name="connsiteX1" fmla="*/ 58811 w 93127"/>
                <a:gd name="connsiteY1" fmla="*/ 69314 h 170748"/>
                <a:gd name="connsiteX2" fmla="*/ 93117 w 93127"/>
                <a:gd name="connsiteY2" fmla="*/ 15592 h 170748"/>
                <a:gd name="connsiteX3" fmla="*/ 42153 w 93127"/>
                <a:gd name="connsiteY3" fmla="*/ 6658 h 170748"/>
                <a:gd name="connsiteX4" fmla="*/ 26597 w 93127"/>
                <a:gd name="connsiteY4" fmla="*/ 37309 h 170748"/>
                <a:gd name="connsiteX5" fmla="*/ 30208 w 93127"/>
                <a:gd name="connsiteY5" fmla="*/ 52931 h 170748"/>
                <a:gd name="connsiteX6" fmla="*/ 27357 w 93127"/>
                <a:gd name="connsiteY6" fmla="*/ 52931 h 170748"/>
                <a:gd name="connsiteX7" fmla="*/ 6356 w 93127"/>
                <a:gd name="connsiteY7" fmla="*/ 73981 h 170748"/>
                <a:gd name="connsiteX8" fmla="*/ 14053 w 93127"/>
                <a:gd name="connsiteY8" fmla="*/ 90269 h 170748"/>
                <a:gd name="connsiteX9" fmla="*/ 6546 w 93127"/>
                <a:gd name="connsiteY9" fmla="*/ 108271 h 170748"/>
                <a:gd name="connsiteX10" fmla="*/ -11 w 93127"/>
                <a:gd name="connsiteY10" fmla="*/ 106652 h 170748"/>
                <a:gd name="connsiteX11" fmla="*/ 46458 w 93127"/>
                <a:gd name="connsiteY11" fmla="*/ 170469 h 17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127" h="170748">
                  <a:moveTo>
                    <a:pt x="46458" y="170469"/>
                  </a:moveTo>
                  <a:cubicBezTo>
                    <a:pt x="57576" y="166945"/>
                    <a:pt x="47883" y="121320"/>
                    <a:pt x="58811" y="69314"/>
                  </a:cubicBezTo>
                  <a:cubicBezTo>
                    <a:pt x="65368" y="38357"/>
                    <a:pt x="80573" y="21689"/>
                    <a:pt x="93117" y="15592"/>
                  </a:cubicBezTo>
                  <a:cubicBezTo>
                    <a:pt x="81504" y="-981"/>
                    <a:pt x="58688" y="-4981"/>
                    <a:pt x="42153" y="6658"/>
                  </a:cubicBezTo>
                  <a:cubicBezTo>
                    <a:pt x="32213" y="13659"/>
                    <a:pt x="26388" y="25137"/>
                    <a:pt x="26597" y="37309"/>
                  </a:cubicBezTo>
                  <a:cubicBezTo>
                    <a:pt x="26607" y="42720"/>
                    <a:pt x="27842" y="48063"/>
                    <a:pt x="30208" y="52931"/>
                  </a:cubicBezTo>
                  <a:lnTo>
                    <a:pt x="27357" y="52931"/>
                  </a:lnTo>
                  <a:cubicBezTo>
                    <a:pt x="15754" y="52931"/>
                    <a:pt x="6356" y="62351"/>
                    <a:pt x="6356" y="73981"/>
                  </a:cubicBezTo>
                  <a:cubicBezTo>
                    <a:pt x="6356" y="80296"/>
                    <a:pt x="9178" y="86268"/>
                    <a:pt x="14053" y="90269"/>
                  </a:cubicBezTo>
                  <a:cubicBezTo>
                    <a:pt x="9635" y="95269"/>
                    <a:pt x="6993" y="101603"/>
                    <a:pt x="6546" y="108271"/>
                  </a:cubicBezTo>
                  <a:cubicBezTo>
                    <a:pt x="4446" y="107442"/>
                    <a:pt x="2241" y="106899"/>
                    <a:pt x="-11" y="106652"/>
                  </a:cubicBezTo>
                  <a:cubicBezTo>
                    <a:pt x="17664" y="149514"/>
                    <a:pt x="36195" y="173612"/>
                    <a:pt x="46458" y="170469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DF47F52E-C651-3241-ADF0-03E2364B0F31}"/>
                </a:ext>
              </a:extLst>
            </p:cNvPr>
            <p:cNvSpPr/>
            <p:nvPr/>
          </p:nvSpPr>
          <p:spPr>
            <a:xfrm>
              <a:off x="14657522" y="7887738"/>
              <a:ext cx="968182" cy="1706005"/>
            </a:xfrm>
            <a:custGeom>
              <a:avLst/>
              <a:gdLst>
                <a:gd name="connsiteX0" fmla="*/ 55676 w 87520"/>
                <a:gd name="connsiteY0" fmla="*/ 79623 h 154217"/>
                <a:gd name="connsiteX1" fmla="*/ 54725 w 87520"/>
                <a:gd name="connsiteY1" fmla="*/ 79623 h 154217"/>
                <a:gd name="connsiteX2" fmla="*/ 52445 w 87520"/>
                <a:gd name="connsiteY2" fmla="*/ 74003 h 154217"/>
                <a:gd name="connsiteX3" fmla="*/ 55486 w 87520"/>
                <a:gd name="connsiteY3" fmla="*/ 59525 h 154217"/>
                <a:gd name="connsiteX4" fmla="*/ 41802 w 87520"/>
                <a:gd name="connsiteY4" fmla="*/ 31426 h 154217"/>
                <a:gd name="connsiteX5" fmla="*/ 47722 w 87520"/>
                <a:gd name="connsiteY5" fmla="*/ 10567 h 154217"/>
                <a:gd name="connsiteX6" fmla="*/ 26911 w 87520"/>
                <a:gd name="connsiteY6" fmla="*/ 4633 h 154217"/>
                <a:gd name="connsiteX7" fmla="*/ 20135 w 87520"/>
                <a:gd name="connsiteY7" fmla="*/ 12376 h 154217"/>
                <a:gd name="connsiteX8" fmla="*/ 1130 w 87520"/>
                <a:gd name="connsiteY8" fmla="*/ -6 h 154217"/>
                <a:gd name="connsiteX9" fmla="*/ -11 w 87520"/>
                <a:gd name="connsiteY9" fmla="*/ -6 h 154217"/>
                <a:gd name="connsiteX10" fmla="*/ 32869 w 87520"/>
                <a:gd name="connsiteY10" fmla="*/ 52953 h 154217"/>
                <a:gd name="connsiteX11" fmla="*/ 40756 w 87520"/>
                <a:gd name="connsiteY11" fmla="*/ 147536 h 154217"/>
                <a:gd name="connsiteX12" fmla="*/ 54915 w 87520"/>
                <a:gd name="connsiteY12" fmla="*/ 150965 h 154217"/>
                <a:gd name="connsiteX13" fmla="*/ 87510 w 87520"/>
                <a:gd name="connsiteY13" fmla="*/ 99149 h 154217"/>
                <a:gd name="connsiteX14" fmla="*/ 55676 w 87520"/>
                <a:gd name="connsiteY14" fmla="*/ 79623 h 15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520" h="154217">
                  <a:moveTo>
                    <a:pt x="55676" y="79623"/>
                  </a:moveTo>
                  <a:lnTo>
                    <a:pt x="54725" y="79623"/>
                  </a:lnTo>
                  <a:cubicBezTo>
                    <a:pt x="54269" y="77642"/>
                    <a:pt x="53500" y="75746"/>
                    <a:pt x="52445" y="74003"/>
                  </a:cubicBezTo>
                  <a:cubicBezTo>
                    <a:pt x="54421" y="69431"/>
                    <a:pt x="55457" y="64507"/>
                    <a:pt x="55486" y="59525"/>
                  </a:cubicBezTo>
                  <a:cubicBezTo>
                    <a:pt x="55590" y="48524"/>
                    <a:pt x="50525" y="38113"/>
                    <a:pt x="41802" y="31426"/>
                  </a:cubicBezTo>
                  <a:cubicBezTo>
                    <a:pt x="49185" y="27302"/>
                    <a:pt x="51836" y="17968"/>
                    <a:pt x="47722" y="10567"/>
                  </a:cubicBezTo>
                  <a:cubicBezTo>
                    <a:pt x="43617" y="3166"/>
                    <a:pt x="34294" y="508"/>
                    <a:pt x="26911" y="4633"/>
                  </a:cubicBezTo>
                  <a:cubicBezTo>
                    <a:pt x="23832" y="6357"/>
                    <a:pt x="21437" y="9090"/>
                    <a:pt x="20135" y="12376"/>
                  </a:cubicBezTo>
                  <a:cubicBezTo>
                    <a:pt x="16762" y="4880"/>
                    <a:pt x="9330" y="41"/>
                    <a:pt x="1130" y="-6"/>
                  </a:cubicBezTo>
                  <a:lnTo>
                    <a:pt x="-11" y="-6"/>
                  </a:lnTo>
                  <a:cubicBezTo>
                    <a:pt x="12153" y="6852"/>
                    <a:pt x="26597" y="23140"/>
                    <a:pt x="32869" y="52953"/>
                  </a:cubicBezTo>
                  <a:cubicBezTo>
                    <a:pt x="41707" y="94863"/>
                    <a:pt x="37050" y="132582"/>
                    <a:pt x="40756" y="147536"/>
                  </a:cubicBezTo>
                  <a:cubicBezTo>
                    <a:pt x="41612" y="152966"/>
                    <a:pt x="46078" y="157537"/>
                    <a:pt x="54915" y="150965"/>
                  </a:cubicBezTo>
                  <a:cubicBezTo>
                    <a:pt x="63753" y="144393"/>
                    <a:pt x="75917" y="125819"/>
                    <a:pt x="87510" y="99149"/>
                  </a:cubicBezTo>
                  <a:cubicBezTo>
                    <a:pt x="81438" y="87129"/>
                    <a:pt x="69113" y="79575"/>
                    <a:pt x="55676" y="79623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35B4645C-AD21-714B-8CCA-6F6B8F62A9C2}"/>
                </a:ext>
              </a:extLst>
            </p:cNvPr>
            <p:cNvSpPr/>
            <p:nvPr/>
          </p:nvSpPr>
          <p:spPr>
            <a:xfrm>
              <a:off x="15368159" y="8355577"/>
              <a:ext cx="338498" cy="339283"/>
            </a:xfrm>
            <a:custGeom>
              <a:avLst/>
              <a:gdLst>
                <a:gd name="connsiteX0" fmla="*/ 15289 w 30599"/>
                <a:gd name="connsiteY0" fmla="*/ -6 h 30670"/>
                <a:gd name="connsiteX1" fmla="*/ -11 w 30599"/>
                <a:gd name="connsiteY1" fmla="*/ 15329 h 30670"/>
                <a:gd name="connsiteX2" fmla="*/ 15289 w 30599"/>
                <a:gd name="connsiteY2" fmla="*/ 30665 h 30670"/>
                <a:gd name="connsiteX3" fmla="*/ 30588 w 30599"/>
                <a:gd name="connsiteY3" fmla="*/ 15329 h 30670"/>
                <a:gd name="connsiteX4" fmla="*/ 15289 w 30599"/>
                <a:gd name="connsiteY4" fmla="*/ -6 h 3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99" h="30670">
                  <a:moveTo>
                    <a:pt x="15289" y="-6"/>
                  </a:moveTo>
                  <a:cubicBezTo>
                    <a:pt x="6841" y="-6"/>
                    <a:pt x="-11" y="6862"/>
                    <a:pt x="-11" y="15329"/>
                  </a:cubicBezTo>
                  <a:cubicBezTo>
                    <a:pt x="-11" y="23797"/>
                    <a:pt x="6841" y="30665"/>
                    <a:pt x="15289" y="30665"/>
                  </a:cubicBezTo>
                  <a:cubicBezTo>
                    <a:pt x="23737" y="30665"/>
                    <a:pt x="30588" y="23797"/>
                    <a:pt x="30588" y="15329"/>
                  </a:cubicBezTo>
                  <a:cubicBezTo>
                    <a:pt x="30588" y="6862"/>
                    <a:pt x="23737" y="-6"/>
                    <a:pt x="15289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8F7948AC-45E2-984F-B5B2-49A144FC2AE2}"/>
                </a:ext>
              </a:extLst>
            </p:cNvPr>
            <p:cNvSpPr/>
            <p:nvPr/>
          </p:nvSpPr>
          <p:spPr>
            <a:xfrm>
              <a:off x="14352664" y="7496816"/>
              <a:ext cx="231270" cy="231812"/>
            </a:xfrm>
            <a:custGeom>
              <a:avLst/>
              <a:gdLst>
                <a:gd name="connsiteX0" fmla="*/ 10538 w 20906"/>
                <a:gd name="connsiteY0" fmla="*/ -5 h 20955"/>
                <a:gd name="connsiteX1" fmla="*/ -10 w 20906"/>
                <a:gd name="connsiteY1" fmla="*/ 10377 h 20955"/>
                <a:gd name="connsiteX2" fmla="*/ 10348 w 20906"/>
                <a:gd name="connsiteY2" fmla="*/ 20950 h 20955"/>
                <a:gd name="connsiteX3" fmla="*/ 20896 w 20906"/>
                <a:gd name="connsiteY3" fmla="*/ 10567 h 20955"/>
                <a:gd name="connsiteX4" fmla="*/ 20896 w 20906"/>
                <a:gd name="connsiteY4" fmla="*/ 10472 h 20955"/>
                <a:gd name="connsiteX5" fmla="*/ 10538 w 20906"/>
                <a:gd name="connsiteY5" fmla="*/ -5 h 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06" h="20955">
                  <a:moveTo>
                    <a:pt x="10538" y="-5"/>
                  </a:moveTo>
                  <a:cubicBezTo>
                    <a:pt x="4769" y="-62"/>
                    <a:pt x="47" y="4586"/>
                    <a:pt x="-10" y="10377"/>
                  </a:cubicBezTo>
                  <a:cubicBezTo>
                    <a:pt x="-58" y="16159"/>
                    <a:pt x="4579" y="20892"/>
                    <a:pt x="10348" y="20950"/>
                  </a:cubicBezTo>
                  <a:cubicBezTo>
                    <a:pt x="16116" y="20997"/>
                    <a:pt x="20839" y="16349"/>
                    <a:pt x="20896" y="10567"/>
                  </a:cubicBezTo>
                  <a:cubicBezTo>
                    <a:pt x="20896" y="10539"/>
                    <a:pt x="20896" y="10501"/>
                    <a:pt x="20896" y="10472"/>
                  </a:cubicBezTo>
                  <a:cubicBezTo>
                    <a:pt x="20896" y="4719"/>
                    <a:pt x="16277" y="42"/>
                    <a:pt x="10538" y="-5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7203D6BB-2768-DE46-98C8-EFB21B958511}"/>
                </a:ext>
              </a:extLst>
            </p:cNvPr>
            <p:cNvSpPr/>
            <p:nvPr/>
          </p:nvSpPr>
          <p:spPr>
            <a:xfrm>
              <a:off x="15193662" y="8143788"/>
              <a:ext cx="153480" cy="153834"/>
            </a:xfrm>
            <a:custGeom>
              <a:avLst/>
              <a:gdLst>
                <a:gd name="connsiteX0" fmla="*/ 6926 w 13874"/>
                <a:gd name="connsiteY0" fmla="*/ -6 h 13906"/>
                <a:gd name="connsiteX1" fmla="*/ -11 w 13874"/>
                <a:gd name="connsiteY1" fmla="*/ 6947 h 13906"/>
                <a:gd name="connsiteX2" fmla="*/ 6926 w 13874"/>
                <a:gd name="connsiteY2" fmla="*/ 13900 h 13906"/>
                <a:gd name="connsiteX3" fmla="*/ 13863 w 13874"/>
                <a:gd name="connsiteY3" fmla="*/ 6947 h 13906"/>
                <a:gd name="connsiteX4" fmla="*/ 6926 w 13874"/>
                <a:gd name="connsiteY4" fmla="*/ -6 h 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4" h="13906">
                  <a:moveTo>
                    <a:pt x="6926" y="-6"/>
                  </a:moveTo>
                  <a:cubicBezTo>
                    <a:pt x="3097" y="-6"/>
                    <a:pt x="-11" y="3109"/>
                    <a:pt x="-11" y="6947"/>
                  </a:cubicBezTo>
                  <a:cubicBezTo>
                    <a:pt x="-11" y="10786"/>
                    <a:pt x="3097" y="13900"/>
                    <a:pt x="6926" y="13900"/>
                  </a:cubicBezTo>
                  <a:cubicBezTo>
                    <a:pt x="10756" y="13900"/>
                    <a:pt x="13863" y="10786"/>
                    <a:pt x="13863" y="6947"/>
                  </a:cubicBezTo>
                  <a:cubicBezTo>
                    <a:pt x="13863" y="3109"/>
                    <a:pt x="10756" y="-6"/>
                    <a:pt x="6926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A8B1A7F3-0FB7-BB40-B419-FAA1C4EB441B}"/>
                </a:ext>
              </a:extLst>
            </p:cNvPr>
            <p:cNvSpPr/>
            <p:nvPr/>
          </p:nvSpPr>
          <p:spPr>
            <a:xfrm>
              <a:off x="13461222" y="8090047"/>
              <a:ext cx="153480" cy="153834"/>
            </a:xfrm>
            <a:custGeom>
              <a:avLst/>
              <a:gdLst>
                <a:gd name="connsiteX0" fmla="*/ 6926 w 13874"/>
                <a:gd name="connsiteY0" fmla="*/ -6 h 13906"/>
                <a:gd name="connsiteX1" fmla="*/ -11 w 13874"/>
                <a:gd name="connsiteY1" fmla="*/ 6947 h 13906"/>
                <a:gd name="connsiteX2" fmla="*/ 6926 w 13874"/>
                <a:gd name="connsiteY2" fmla="*/ 13900 h 13906"/>
                <a:gd name="connsiteX3" fmla="*/ 13863 w 13874"/>
                <a:gd name="connsiteY3" fmla="*/ 6947 h 13906"/>
                <a:gd name="connsiteX4" fmla="*/ 6926 w 13874"/>
                <a:gd name="connsiteY4" fmla="*/ -6 h 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4" h="13906">
                  <a:moveTo>
                    <a:pt x="6926" y="-6"/>
                  </a:moveTo>
                  <a:cubicBezTo>
                    <a:pt x="3097" y="-6"/>
                    <a:pt x="-11" y="3109"/>
                    <a:pt x="-11" y="6947"/>
                  </a:cubicBezTo>
                  <a:cubicBezTo>
                    <a:pt x="-11" y="10786"/>
                    <a:pt x="3097" y="13900"/>
                    <a:pt x="6926" y="13900"/>
                  </a:cubicBezTo>
                  <a:cubicBezTo>
                    <a:pt x="10756" y="13900"/>
                    <a:pt x="13863" y="10786"/>
                    <a:pt x="13863" y="6947"/>
                  </a:cubicBezTo>
                  <a:cubicBezTo>
                    <a:pt x="13863" y="3109"/>
                    <a:pt x="10756" y="-6"/>
                    <a:pt x="6926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0E0195ED-F24D-6647-9979-207B50961A4C}"/>
                </a:ext>
              </a:extLst>
            </p:cNvPr>
            <p:cNvSpPr/>
            <p:nvPr/>
          </p:nvSpPr>
          <p:spPr>
            <a:xfrm>
              <a:off x="13355045" y="7620715"/>
              <a:ext cx="154530" cy="137859"/>
            </a:xfrm>
            <a:custGeom>
              <a:avLst/>
              <a:gdLst>
                <a:gd name="connsiteX0" fmla="*/ 13958 w 13969"/>
                <a:gd name="connsiteY0" fmla="*/ 6225 h 12462"/>
                <a:gd name="connsiteX1" fmla="*/ 6157 w 13969"/>
                <a:gd name="connsiteY1" fmla="*/ 43 h 12462"/>
                <a:gd name="connsiteX2" fmla="*/ -11 w 13969"/>
                <a:gd name="connsiteY2" fmla="*/ 6225 h 12462"/>
                <a:gd name="connsiteX3" fmla="*/ 7791 w 13969"/>
                <a:gd name="connsiteY3" fmla="*/ 12407 h 12462"/>
                <a:gd name="connsiteX4" fmla="*/ 13958 w 13969"/>
                <a:gd name="connsiteY4" fmla="*/ 6225 h 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9" h="12462">
                  <a:moveTo>
                    <a:pt x="13958" y="6225"/>
                  </a:moveTo>
                  <a:cubicBezTo>
                    <a:pt x="13512" y="2358"/>
                    <a:pt x="10015" y="-414"/>
                    <a:pt x="6157" y="43"/>
                  </a:cubicBezTo>
                  <a:cubicBezTo>
                    <a:pt x="2916" y="425"/>
                    <a:pt x="369" y="2977"/>
                    <a:pt x="-11" y="6225"/>
                  </a:cubicBezTo>
                  <a:cubicBezTo>
                    <a:pt x="436" y="10092"/>
                    <a:pt x="3933" y="12864"/>
                    <a:pt x="7791" y="12407"/>
                  </a:cubicBezTo>
                  <a:cubicBezTo>
                    <a:pt x="11031" y="12026"/>
                    <a:pt x="13578" y="9473"/>
                    <a:pt x="13958" y="6225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B3D37800-E7E0-FE42-B5DB-7B3257BC59F3}"/>
                </a:ext>
              </a:extLst>
            </p:cNvPr>
            <p:cNvSpPr/>
            <p:nvPr/>
          </p:nvSpPr>
          <p:spPr>
            <a:xfrm>
              <a:off x="15368159" y="7726516"/>
              <a:ext cx="231270" cy="231812"/>
            </a:xfrm>
            <a:custGeom>
              <a:avLst/>
              <a:gdLst>
                <a:gd name="connsiteX0" fmla="*/ 10347 w 20906"/>
                <a:gd name="connsiteY0" fmla="*/ 20950 h 20955"/>
                <a:gd name="connsiteX1" fmla="*/ 20895 w 20906"/>
                <a:gd name="connsiteY1" fmla="*/ 10567 h 20955"/>
                <a:gd name="connsiteX2" fmla="*/ 10537 w 20906"/>
                <a:gd name="connsiteY2" fmla="*/ -6 h 20955"/>
                <a:gd name="connsiteX3" fmla="*/ -11 w 20906"/>
                <a:gd name="connsiteY3" fmla="*/ 10377 h 20955"/>
                <a:gd name="connsiteX4" fmla="*/ -11 w 20906"/>
                <a:gd name="connsiteY4" fmla="*/ 10567 h 20955"/>
                <a:gd name="connsiteX5" fmla="*/ 10347 w 20906"/>
                <a:gd name="connsiteY5" fmla="*/ 20950 h 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06" h="20955">
                  <a:moveTo>
                    <a:pt x="10347" y="20950"/>
                  </a:moveTo>
                  <a:cubicBezTo>
                    <a:pt x="16116" y="20997"/>
                    <a:pt x="20838" y="16349"/>
                    <a:pt x="20895" y="10567"/>
                  </a:cubicBezTo>
                  <a:cubicBezTo>
                    <a:pt x="20943" y="4786"/>
                    <a:pt x="16305" y="52"/>
                    <a:pt x="10537" y="-6"/>
                  </a:cubicBezTo>
                  <a:cubicBezTo>
                    <a:pt x="4760" y="-53"/>
                    <a:pt x="37" y="4595"/>
                    <a:pt x="-11" y="10377"/>
                  </a:cubicBezTo>
                  <a:cubicBezTo>
                    <a:pt x="-11" y="10444"/>
                    <a:pt x="-11" y="10501"/>
                    <a:pt x="-11" y="10567"/>
                  </a:cubicBezTo>
                  <a:cubicBezTo>
                    <a:pt x="-11" y="16301"/>
                    <a:pt x="4627" y="20950"/>
                    <a:pt x="10347" y="20950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1" name="Freeform 970">
            <a:extLst>
              <a:ext uri="{FF2B5EF4-FFF2-40B4-BE49-F238E27FC236}">
                <a16:creationId xmlns:a16="http://schemas.microsoft.com/office/drawing/2014/main" id="{695D5901-249C-E045-B892-FAC7D16B1002}"/>
              </a:ext>
            </a:extLst>
          </p:cNvPr>
          <p:cNvSpPr/>
          <p:nvPr/>
        </p:nvSpPr>
        <p:spPr>
          <a:xfrm>
            <a:off x="17091572" y="4852102"/>
            <a:ext cx="4254036" cy="4792142"/>
          </a:xfrm>
          <a:custGeom>
            <a:avLst/>
            <a:gdLst>
              <a:gd name="connsiteX0" fmla="*/ 363717 w 384549"/>
              <a:gd name="connsiteY0" fmla="*/ 37614 h 433193"/>
              <a:gd name="connsiteX1" fmla="*/ 294157 w 384549"/>
              <a:gd name="connsiteY1" fmla="*/ 848 h 433193"/>
              <a:gd name="connsiteX2" fmla="*/ 192097 w 384549"/>
              <a:gd name="connsiteY2" fmla="*/ 3895 h 433193"/>
              <a:gd name="connsiteX3" fmla="*/ 90037 w 384549"/>
              <a:gd name="connsiteY3" fmla="*/ 848 h 433193"/>
              <a:gd name="connsiteX4" fmla="*/ 20476 w 384549"/>
              <a:gd name="connsiteY4" fmla="*/ 37614 h 433193"/>
              <a:gd name="connsiteX5" fmla="*/ 3656 w 384549"/>
              <a:gd name="connsiteY5" fmla="*/ 137150 h 433193"/>
              <a:gd name="connsiteX6" fmla="*/ 70176 w 384549"/>
              <a:gd name="connsiteY6" fmla="*/ 335651 h 433193"/>
              <a:gd name="connsiteX7" fmla="*/ 132514 w 384549"/>
              <a:gd name="connsiteY7" fmla="*/ 433187 h 433193"/>
              <a:gd name="connsiteX8" fmla="*/ 145153 w 384549"/>
              <a:gd name="connsiteY8" fmla="*/ 395087 h 433193"/>
              <a:gd name="connsiteX9" fmla="*/ 151995 w 384549"/>
              <a:gd name="connsiteY9" fmla="*/ 329079 h 433193"/>
              <a:gd name="connsiteX10" fmla="*/ 192477 w 384549"/>
              <a:gd name="connsiteY10" fmla="*/ 282502 h 433193"/>
              <a:gd name="connsiteX11" fmla="*/ 232959 w 384549"/>
              <a:gd name="connsiteY11" fmla="*/ 329079 h 433193"/>
              <a:gd name="connsiteX12" fmla="*/ 239801 w 384549"/>
              <a:gd name="connsiteY12" fmla="*/ 395087 h 433193"/>
              <a:gd name="connsiteX13" fmla="*/ 252440 w 384549"/>
              <a:gd name="connsiteY13" fmla="*/ 433187 h 433193"/>
              <a:gd name="connsiteX14" fmla="*/ 314778 w 384549"/>
              <a:gd name="connsiteY14" fmla="*/ 335651 h 433193"/>
              <a:gd name="connsiteX15" fmla="*/ 381297 w 384549"/>
              <a:gd name="connsiteY15" fmla="*/ 137150 h 433193"/>
              <a:gd name="connsiteX16" fmla="*/ 363717 w 384549"/>
              <a:gd name="connsiteY16" fmla="*/ 37614 h 4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549" h="433193">
                <a:moveTo>
                  <a:pt x="363717" y="37614"/>
                </a:moveTo>
                <a:cubicBezTo>
                  <a:pt x="346793" y="16011"/>
                  <a:pt x="321506" y="2638"/>
                  <a:pt x="294157" y="848"/>
                </a:cubicBezTo>
                <a:cubicBezTo>
                  <a:pt x="255100" y="-2201"/>
                  <a:pt x="233529" y="3895"/>
                  <a:pt x="192097" y="3895"/>
                </a:cubicBezTo>
                <a:cubicBezTo>
                  <a:pt x="150665" y="3895"/>
                  <a:pt x="129093" y="-2201"/>
                  <a:pt x="90037" y="848"/>
                </a:cubicBezTo>
                <a:cubicBezTo>
                  <a:pt x="62688" y="2638"/>
                  <a:pt x="37401" y="16011"/>
                  <a:pt x="20476" y="37614"/>
                </a:cubicBezTo>
                <a:cubicBezTo>
                  <a:pt x="7077" y="55331"/>
                  <a:pt x="-6797" y="86953"/>
                  <a:pt x="3656" y="137150"/>
                </a:cubicBezTo>
                <a:cubicBezTo>
                  <a:pt x="12114" y="177727"/>
                  <a:pt x="56587" y="294122"/>
                  <a:pt x="70176" y="335651"/>
                </a:cubicBezTo>
                <a:cubicBezTo>
                  <a:pt x="85000" y="382133"/>
                  <a:pt x="110183" y="433187"/>
                  <a:pt x="132514" y="433187"/>
                </a:cubicBezTo>
                <a:cubicBezTo>
                  <a:pt x="147053" y="433187"/>
                  <a:pt x="144013" y="409756"/>
                  <a:pt x="145153" y="395087"/>
                </a:cubicBezTo>
                <a:cubicBezTo>
                  <a:pt x="145866" y="372951"/>
                  <a:pt x="148146" y="350891"/>
                  <a:pt x="151995" y="329079"/>
                </a:cubicBezTo>
                <a:cubicBezTo>
                  <a:pt x="160072" y="290979"/>
                  <a:pt x="176892" y="282502"/>
                  <a:pt x="192477" y="282502"/>
                </a:cubicBezTo>
                <a:cubicBezTo>
                  <a:pt x="208062" y="282502"/>
                  <a:pt x="224881" y="290788"/>
                  <a:pt x="232959" y="329079"/>
                </a:cubicBezTo>
                <a:cubicBezTo>
                  <a:pt x="236807" y="350891"/>
                  <a:pt x="239088" y="372951"/>
                  <a:pt x="239801" y="395087"/>
                </a:cubicBezTo>
                <a:cubicBezTo>
                  <a:pt x="240941" y="409756"/>
                  <a:pt x="237900" y="433187"/>
                  <a:pt x="252440" y="433187"/>
                </a:cubicBezTo>
                <a:cubicBezTo>
                  <a:pt x="274771" y="433187"/>
                  <a:pt x="299954" y="382133"/>
                  <a:pt x="314778" y="335651"/>
                </a:cubicBezTo>
                <a:cubicBezTo>
                  <a:pt x="327987" y="294122"/>
                  <a:pt x="372555" y="177727"/>
                  <a:pt x="381297" y="137150"/>
                </a:cubicBezTo>
                <a:cubicBezTo>
                  <a:pt x="390990" y="86953"/>
                  <a:pt x="377116" y="55331"/>
                  <a:pt x="363717" y="376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240D2F-E139-2244-8DD6-B140B0F247F2}"/>
              </a:ext>
            </a:extLst>
          </p:cNvPr>
          <p:cNvGrpSpPr/>
          <p:nvPr/>
        </p:nvGrpSpPr>
        <p:grpSpPr>
          <a:xfrm>
            <a:off x="17893242" y="6589591"/>
            <a:ext cx="2927687" cy="3013512"/>
            <a:chOff x="17893242" y="6589591"/>
            <a:chExt cx="2927687" cy="3013512"/>
          </a:xfrm>
          <a:solidFill>
            <a:schemeClr val="accent1"/>
          </a:solidFill>
        </p:grpSpPr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7BCFB772-45B8-A042-B8B3-DC4495049CC0}"/>
                </a:ext>
              </a:extLst>
            </p:cNvPr>
            <p:cNvSpPr/>
            <p:nvPr/>
          </p:nvSpPr>
          <p:spPr>
            <a:xfrm>
              <a:off x="17893242" y="6765549"/>
              <a:ext cx="2617498" cy="2837554"/>
            </a:xfrm>
            <a:custGeom>
              <a:avLst/>
              <a:gdLst>
                <a:gd name="connsiteX0" fmla="*/ 235754 w 236612"/>
                <a:gd name="connsiteY0" fmla="*/ 153918 h 256505"/>
                <a:gd name="connsiteX1" fmla="*/ 232998 w 236612"/>
                <a:gd name="connsiteY1" fmla="*/ 147441 h 256505"/>
                <a:gd name="connsiteX2" fmla="*/ 220739 w 236612"/>
                <a:gd name="connsiteY2" fmla="*/ 98102 h 256505"/>
                <a:gd name="connsiteX3" fmla="*/ 227524 w 236612"/>
                <a:gd name="connsiteY3" fmla="*/ 73985 h 256505"/>
                <a:gd name="connsiteX4" fmla="*/ 215418 w 236612"/>
                <a:gd name="connsiteY4" fmla="*/ 65241 h 256505"/>
                <a:gd name="connsiteX5" fmla="*/ 218744 w 236612"/>
                <a:gd name="connsiteY5" fmla="*/ 53144 h 256505"/>
                <a:gd name="connsiteX6" fmla="*/ 211521 w 236612"/>
                <a:gd name="connsiteY6" fmla="*/ 35808 h 256505"/>
                <a:gd name="connsiteX7" fmla="*/ 212092 w 236612"/>
                <a:gd name="connsiteY7" fmla="*/ 35808 h 256505"/>
                <a:gd name="connsiteX8" fmla="*/ 230071 w 236612"/>
                <a:gd name="connsiteY8" fmla="*/ 18016 h 256505"/>
                <a:gd name="connsiteX9" fmla="*/ 212310 w 236612"/>
                <a:gd name="connsiteY9" fmla="*/ -6 h 256505"/>
                <a:gd name="connsiteX10" fmla="*/ 194340 w 236612"/>
                <a:gd name="connsiteY10" fmla="*/ 17787 h 256505"/>
                <a:gd name="connsiteX11" fmla="*/ 198218 w 236612"/>
                <a:gd name="connsiteY11" fmla="*/ 29046 h 256505"/>
                <a:gd name="connsiteX12" fmla="*/ 194321 w 236612"/>
                <a:gd name="connsiteY12" fmla="*/ 29046 h 256505"/>
                <a:gd name="connsiteX13" fmla="*/ 181683 w 236612"/>
                <a:gd name="connsiteY13" fmla="*/ 32665 h 256505"/>
                <a:gd name="connsiteX14" fmla="*/ 128429 w 236612"/>
                <a:gd name="connsiteY14" fmla="*/ 4509 h 256505"/>
                <a:gd name="connsiteX15" fmla="*/ 98438 w 236612"/>
                <a:gd name="connsiteY15" fmla="*/ 45238 h 256505"/>
                <a:gd name="connsiteX16" fmla="*/ 98438 w 236612"/>
                <a:gd name="connsiteY16" fmla="*/ 45238 h 256505"/>
                <a:gd name="connsiteX17" fmla="*/ 88935 w 236612"/>
                <a:gd name="connsiteY17" fmla="*/ 49143 h 256505"/>
                <a:gd name="connsiteX18" fmla="*/ 54535 w 236612"/>
                <a:gd name="connsiteY18" fmla="*/ 86386 h 256505"/>
                <a:gd name="connsiteX19" fmla="*/ 48168 w 236612"/>
                <a:gd name="connsiteY19" fmla="*/ 82957 h 256505"/>
                <a:gd name="connsiteX20" fmla="*/ 40091 w 236612"/>
                <a:gd name="connsiteY20" fmla="*/ 91053 h 256505"/>
                <a:gd name="connsiteX21" fmla="*/ 48168 w 236612"/>
                <a:gd name="connsiteY21" fmla="*/ 99150 h 256505"/>
                <a:gd name="connsiteX22" fmla="*/ 54535 w 236612"/>
                <a:gd name="connsiteY22" fmla="*/ 95721 h 256505"/>
                <a:gd name="connsiteX23" fmla="*/ 57291 w 236612"/>
                <a:gd name="connsiteY23" fmla="*/ 106770 h 256505"/>
                <a:gd name="connsiteX24" fmla="*/ 51970 w 236612"/>
                <a:gd name="connsiteY24" fmla="*/ 110484 h 256505"/>
                <a:gd name="connsiteX25" fmla="*/ 18235 w 236612"/>
                <a:gd name="connsiteY25" fmla="*/ 103722 h 256505"/>
                <a:gd name="connsiteX26" fmla="*/ 7401 w 236612"/>
                <a:gd name="connsiteY26" fmla="*/ 124200 h 256505"/>
                <a:gd name="connsiteX27" fmla="*/ 11488 w 236612"/>
                <a:gd name="connsiteY27" fmla="*/ 137631 h 256505"/>
                <a:gd name="connsiteX28" fmla="*/ -11 w 236612"/>
                <a:gd name="connsiteY28" fmla="*/ 147156 h 256505"/>
                <a:gd name="connsiteX29" fmla="*/ 4265 w 236612"/>
                <a:gd name="connsiteY29" fmla="*/ 160967 h 256505"/>
                <a:gd name="connsiteX30" fmla="*/ 61282 w 236612"/>
                <a:gd name="connsiteY30" fmla="*/ 256217 h 256505"/>
                <a:gd name="connsiteX31" fmla="*/ 73636 w 236612"/>
                <a:gd name="connsiteY31" fmla="*/ 155061 h 256505"/>
                <a:gd name="connsiteX32" fmla="*/ 119344 w 236612"/>
                <a:gd name="connsiteY32" fmla="*/ 97911 h 256505"/>
                <a:gd name="connsiteX33" fmla="*/ 165053 w 236612"/>
                <a:gd name="connsiteY33" fmla="*/ 155061 h 256505"/>
                <a:gd name="connsiteX34" fmla="*/ 177406 w 236612"/>
                <a:gd name="connsiteY34" fmla="*/ 256217 h 256505"/>
                <a:gd name="connsiteX35" fmla="*/ 234423 w 236612"/>
                <a:gd name="connsiteY35" fmla="*/ 160967 h 256505"/>
                <a:gd name="connsiteX36" fmla="*/ 236419 w 236612"/>
                <a:gd name="connsiteY36" fmla="*/ 154395 h 256505"/>
                <a:gd name="connsiteX37" fmla="*/ 235183 w 236612"/>
                <a:gd name="connsiteY37" fmla="*/ 154395 h 256505"/>
                <a:gd name="connsiteX38" fmla="*/ 150989 w 236612"/>
                <a:gd name="connsiteY38" fmla="*/ 97435 h 256505"/>
                <a:gd name="connsiteX39" fmla="*/ 150989 w 236612"/>
                <a:gd name="connsiteY39" fmla="*/ 96197 h 256505"/>
                <a:gd name="connsiteX40" fmla="*/ 151749 w 236612"/>
                <a:gd name="connsiteY40" fmla="*/ 97626 h 25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6612" h="256505">
                  <a:moveTo>
                    <a:pt x="235754" y="153918"/>
                  </a:moveTo>
                  <a:cubicBezTo>
                    <a:pt x="235174" y="151633"/>
                    <a:pt x="234243" y="149442"/>
                    <a:pt x="232998" y="147441"/>
                  </a:cubicBezTo>
                  <a:cubicBezTo>
                    <a:pt x="240752" y="130125"/>
                    <a:pt x="235687" y="109751"/>
                    <a:pt x="220739" y="98102"/>
                  </a:cubicBezTo>
                  <a:cubicBezTo>
                    <a:pt x="229254" y="93320"/>
                    <a:pt x="232295" y="82529"/>
                    <a:pt x="227524" y="73985"/>
                  </a:cubicBezTo>
                  <a:cubicBezTo>
                    <a:pt x="224977" y="69422"/>
                    <a:pt x="220549" y="66222"/>
                    <a:pt x="215418" y="65241"/>
                  </a:cubicBezTo>
                  <a:cubicBezTo>
                    <a:pt x="217537" y="61555"/>
                    <a:pt x="218677" y="57392"/>
                    <a:pt x="218744" y="53144"/>
                  </a:cubicBezTo>
                  <a:cubicBezTo>
                    <a:pt x="218772" y="46619"/>
                    <a:pt x="216168" y="40371"/>
                    <a:pt x="211521" y="35808"/>
                  </a:cubicBezTo>
                  <a:lnTo>
                    <a:pt x="212092" y="35808"/>
                  </a:lnTo>
                  <a:cubicBezTo>
                    <a:pt x="221956" y="35866"/>
                    <a:pt x="230004" y="27903"/>
                    <a:pt x="230071" y="18016"/>
                  </a:cubicBezTo>
                  <a:cubicBezTo>
                    <a:pt x="230128" y="8119"/>
                    <a:pt x="222174" y="52"/>
                    <a:pt x="212310" y="-6"/>
                  </a:cubicBezTo>
                  <a:cubicBezTo>
                    <a:pt x="202446" y="-63"/>
                    <a:pt x="194397" y="7900"/>
                    <a:pt x="194340" y="17787"/>
                  </a:cubicBezTo>
                  <a:cubicBezTo>
                    <a:pt x="194312" y="21873"/>
                    <a:pt x="195680" y="25845"/>
                    <a:pt x="198218" y="29046"/>
                  </a:cubicBezTo>
                  <a:cubicBezTo>
                    <a:pt x="196925" y="28950"/>
                    <a:pt x="195614" y="28950"/>
                    <a:pt x="194321" y="29046"/>
                  </a:cubicBezTo>
                  <a:cubicBezTo>
                    <a:pt x="189855" y="29046"/>
                    <a:pt x="185474" y="30303"/>
                    <a:pt x="181683" y="32665"/>
                  </a:cubicBezTo>
                  <a:cubicBezTo>
                    <a:pt x="174736" y="10148"/>
                    <a:pt x="150894" y="-2453"/>
                    <a:pt x="128429" y="4509"/>
                  </a:cubicBezTo>
                  <a:cubicBezTo>
                    <a:pt x="110611" y="10034"/>
                    <a:pt x="98457" y="26541"/>
                    <a:pt x="98438" y="45238"/>
                  </a:cubicBezTo>
                  <a:lnTo>
                    <a:pt x="98438" y="45238"/>
                  </a:lnTo>
                  <a:cubicBezTo>
                    <a:pt x="95141" y="46181"/>
                    <a:pt x="91948" y="47496"/>
                    <a:pt x="88935" y="49143"/>
                  </a:cubicBezTo>
                  <a:cubicBezTo>
                    <a:pt x="70567" y="52658"/>
                    <a:pt x="56616" y="67755"/>
                    <a:pt x="54535" y="86386"/>
                  </a:cubicBezTo>
                  <a:cubicBezTo>
                    <a:pt x="53091" y="84281"/>
                    <a:pt x="50715" y="83005"/>
                    <a:pt x="48168" y="82957"/>
                  </a:cubicBezTo>
                  <a:cubicBezTo>
                    <a:pt x="43712" y="82957"/>
                    <a:pt x="40091" y="86586"/>
                    <a:pt x="40091" y="91053"/>
                  </a:cubicBezTo>
                  <a:cubicBezTo>
                    <a:pt x="40091" y="95521"/>
                    <a:pt x="43712" y="99150"/>
                    <a:pt x="48168" y="99150"/>
                  </a:cubicBezTo>
                  <a:cubicBezTo>
                    <a:pt x="50715" y="99102"/>
                    <a:pt x="53091" y="97826"/>
                    <a:pt x="54535" y="95721"/>
                  </a:cubicBezTo>
                  <a:cubicBezTo>
                    <a:pt x="54991" y="99502"/>
                    <a:pt x="55913" y="103217"/>
                    <a:pt x="57291" y="106770"/>
                  </a:cubicBezTo>
                  <a:cubicBezTo>
                    <a:pt x="55362" y="107779"/>
                    <a:pt x="53575" y="109027"/>
                    <a:pt x="51970" y="110484"/>
                  </a:cubicBezTo>
                  <a:cubicBezTo>
                    <a:pt x="44519" y="99283"/>
                    <a:pt x="29410" y="96254"/>
                    <a:pt x="18235" y="103722"/>
                  </a:cubicBezTo>
                  <a:cubicBezTo>
                    <a:pt x="11412" y="108284"/>
                    <a:pt x="7335" y="115980"/>
                    <a:pt x="7401" y="124200"/>
                  </a:cubicBezTo>
                  <a:cubicBezTo>
                    <a:pt x="7401" y="128982"/>
                    <a:pt x="8817" y="133659"/>
                    <a:pt x="11488" y="137631"/>
                  </a:cubicBezTo>
                  <a:cubicBezTo>
                    <a:pt x="7040" y="139974"/>
                    <a:pt x="3125" y="143212"/>
                    <a:pt x="-11" y="147156"/>
                  </a:cubicBezTo>
                  <a:cubicBezTo>
                    <a:pt x="1320" y="151537"/>
                    <a:pt x="2650" y="156109"/>
                    <a:pt x="4265" y="160967"/>
                  </a:cubicBezTo>
                  <a:cubicBezTo>
                    <a:pt x="24126" y="223260"/>
                    <a:pt x="49024" y="260122"/>
                    <a:pt x="61282" y="256217"/>
                  </a:cubicBezTo>
                  <a:cubicBezTo>
                    <a:pt x="73541" y="252312"/>
                    <a:pt x="62708" y="207068"/>
                    <a:pt x="73636" y="155061"/>
                  </a:cubicBezTo>
                  <a:cubicBezTo>
                    <a:pt x="82473" y="113437"/>
                    <a:pt x="106991" y="97911"/>
                    <a:pt x="119344" y="97911"/>
                  </a:cubicBezTo>
                  <a:cubicBezTo>
                    <a:pt x="131698" y="97911"/>
                    <a:pt x="156310" y="113247"/>
                    <a:pt x="165053" y="155061"/>
                  </a:cubicBezTo>
                  <a:cubicBezTo>
                    <a:pt x="175981" y="207068"/>
                    <a:pt x="166288" y="252693"/>
                    <a:pt x="177406" y="256217"/>
                  </a:cubicBezTo>
                  <a:cubicBezTo>
                    <a:pt x="189950" y="260122"/>
                    <a:pt x="214752" y="223260"/>
                    <a:pt x="234423" y="160967"/>
                  </a:cubicBezTo>
                  <a:lnTo>
                    <a:pt x="236419" y="154395"/>
                  </a:lnTo>
                  <a:lnTo>
                    <a:pt x="235183" y="154395"/>
                  </a:lnTo>
                  <a:close/>
                  <a:moveTo>
                    <a:pt x="150989" y="97435"/>
                  </a:moveTo>
                  <a:lnTo>
                    <a:pt x="150989" y="96197"/>
                  </a:lnTo>
                  <a:cubicBezTo>
                    <a:pt x="151283" y="96654"/>
                    <a:pt x="151530" y="97130"/>
                    <a:pt x="151749" y="9762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FB502F60-7555-9245-8646-895A26CF44AD}"/>
                </a:ext>
              </a:extLst>
            </p:cNvPr>
            <p:cNvSpPr/>
            <p:nvPr/>
          </p:nvSpPr>
          <p:spPr>
            <a:xfrm>
              <a:off x="18656437" y="7030039"/>
              <a:ext cx="267013" cy="267632"/>
            </a:xfrm>
            <a:custGeom>
              <a:avLst/>
              <a:gdLst>
                <a:gd name="connsiteX0" fmla="*/ 12058 w 24137"/>
                <a:gd name="connsiteY0" fmla="*/ -6 h 24193"/>
                <a:gd name="connsiteX1" fmla="*/ -11 w 24137"/>
                <a:gd name="connsiteY1" fmla="*/ 12091 h 24193"/>
                <a:gd name="connsiteX2" fmla="*/ 12058 w 24137"/>
                <a:gd name="connsiteY2" fmla="*/ 24188 h 24193"/>
                <a:gd name="connsiteX3" fmla="*/ 24126 w 24137"/>
                <a:gd name="connsiteY3" fmla="*/ 12091 h 24193"/>
                <a:gd name="connsiteX4" fmla="*/ 12058 w 24137"/>
                <a:gd name="connsiteY4" fmla="*/ -6 h 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7" h="24193">
                  <a:moveTo>
                    <a:pt x="12058" y="-6"/>
                  </a:moveTo>
                  <a:cubicBezTo>
                    <a:pt x="5396" y="-6"/>
                    <a:pt x="-11" y="5414"/>
                    <a:pt x="-11" y="12091"/>
                  </a:cubicBezTo>
                  <a:cubicBezTo>
                    <a:pt x="-11" y="18768"/>
                    <a:pt x="5396" y="24188"/>
                    <a:pt x="12058" y="24188"/>
                  </a:cubicBezTo>
                  <a:cubicBezTo>
                    <a:pt x="18719" y="24188"/>
                    <a:pt x="24126" y="18768"/>
                    <a:pt x="24126" y="12091"/>
                  </a:cubicBezTo>
                  <a:cubicBezTo>
                    <a:pt x="24126" y="5414"/>
                    <a:pt x="18719" y="-6"/>
                    <a:pt x="12058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D015E0A3-F0EB-3442-9570-43504333D739}"/>
                </a:ext>
              </a:extLst>
            </p:cNvPr>
            <p:cNvSpPr/>
            <p:nvPr/>
          </p:nvSpPr>
          <p:spPr>
            <a:xfrm>
              <a:off x="19269305" y="6589591"/>
              <a:ext cx="178702" cy="179122"/>
            </a:xfrm>
            <a:custGeom>
              <a:avLst/>
              <a:gdLst>
                <a:gd name="connsiteX0" fmla="*/ 8067 w 16154"/>
                <a:gd name="connsiteY0" fmla="*/ -6 h 16192"/>
                <a:gd name="connsiteX1" fmla="*/ -11 w 16154"/>
                <a:gd name="connsiteY1" fmla="*/ 8090 h 16192"/>
                <a:gd name="connsiteX2" fmla="*/ 8067 w 16154"/>
                <a:gd name="connsiteY2" fmla="*/ 16186 h 16192"/>
                <a:gd name="connsiteX3" fmla="*/ 16144 w 16154"/>
                <a:gd name="connsiteY3" fmla="*/ 8090 h 16192"/>
                <a:gd name="connsiteX4" fmla="*/ 8067 w 16154"/>
                <a:gd name="connsiteY4" fmla="*/ -6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4" h="16192">
                  <a:moveTo>
                    <a:pt x="8067" y="-6"/>
                  </a:moveTo>
                  <a:cubicBezTo>
                    <a:pt x="3610" y="-6"/>
                    <a:pt x="-11" y="3623"/>
                    <a:pt x="-11" y="8090"/>
                  </a:cubicBezTo>
                  <a:cubicBezTo>
                    <a:pt x="-11" y="12558"/>
                    <a:pt x="3610" y="16186"/>
                    <a:pt x="8067" y="16186"/>
                  </a:cubicBezTo>
                  <a:cubicBezTo>
                    <a:pt x="12523" y="16186"/>
                    <a:pt x="16144" y="12558"/>
                    <a:pt x="16144" y="8090"/>
                  </a:cubicBezTo>
                  <a:cubicBezTo>
                    <a:pt x="16144" y="3623"/>
                    <a:pt x="12523" y="-6"/>
                    <a:pt x="8067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DE619ADE-FEB9-FC43-83FA-980244F0DE4B}"/>
                </a:ext>
              </a:extLst>
            </p:cNvPr>
            <p:cNvSpPr/>
            <p:nvPr/>
          </p:nvSpPr>
          <p:spPr>
            <a:xfrm>
              <a:off x="20419353" y="7743375"/>
              <a:ext cx="178713" cy="179134"/>
            </a:xfrm>
            <a:custGeom>
              <a:avLst/>
              <a:gdLst>
                <a:gd name="connsiteX0" fmla="*/ 8162 w 16155"/>
                <a:gd name="connsiteY0" fmla="*/ -5 h 16193"/>
                <a:gd name="connsiteX1" fmla="*/ -10 w 16155"/>
                <a:gd name="connsiteY1" fmla="*/ 7996 h 16193"/>
                <a:gd name="connsiteX2" fmla="*/ 7972 w 16155"/>
                <a:gd name="connsiteY2" fmla="*/ 16187 h 16193"/>
                <a:gd name="connsiteX3" fmla="*/ 16144 w 16155"/>
                <a:gd name="connsiteY3" fmla="*/ 8186 h 16193"/>
                <a:gd name="connsiteX4" fmla="*/ 16144 w 16155"/>
                <a:gd name="connsiteY4" fmla="*/ 8091 h 16193"/>
                <a:gd name="connsiteX5" fmla="*/ 8162 w 16155"/>
                <a:gd name="connsiteY5" fmla="*/ -5 h 1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5" h="16193">
                  <a:moveTo>
                    <a:pt x="8162" y="-5"/>
                  </a:moveTo>
                  <a:cubicBezTo>
                    <a:pt x="3705" y="-62"/>
                    <a:pt x="47" y="3529"/>
                    <a:pt x="-10" y="7996"/>
                  </a:cubicBezTo>
                  <a:cubicBezTo>
                    <a:pt x="-58" y="12463"/>
                    <a:pt x="3515" y="16130"/>
                    <a:pt x="7972" y="16187"/>
                  </a:cubicBezTo>
                  <a:cubicBezTo>
                    <a:pt x="12429" y="16235"/>
                    <a:pt x="16087" y="12654"/>
                    <a:pt x="16144" y="8186"/>
                  </a:cubicBezTo>
                  <a:cubicBezTo>
                    <a:pt x="16144" y="8158"/>
                    <a:pt x="16144" y="8120"/>
                    <a:pt x="16144" y="8091"/>
                  </a:cubicBezTo>
                  <a:cubicBezTo>
                    <a:pt x="16144" y="3652"/>
                    <a:pt x="12590" y="42"/>
                    <a:pt x="8162" y="-5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FD03B46A-15AB-E74F-A009-D137D5D26E1A}"/>
                </a:ext>
              </a:extLst>
            </p:cNvPr>
            <p:cNvSpPr/>
            <p:nvPr/>
          </p:nvSpPr>
          <p:spPr>
            <a:xfrm>
              <a:off x="18290603" y="7128030"/>
              <a:ext cx="178702" cy="179122"/>
            </a:xfrm>
            <a:custGeom>
              <a:avLst/>
              <a:gdLst>
                <a:gd name="connsiteX0" fmla="*/ 8067 w 16154"/>
                <a:gd name="connsiteY0" fmla="*/ -6 h 16192"/>
                <a:gd name="connsiteX1" fmla="*/ -11 w 16154"/>
                <a:gd name="connsiteY1" fmla="*/ 8090 h 16192"/>
                <a:gd name="connsiteX2" fmla="*/ 8067 w 16154"/>
                <a:gd name="connsiteY2" fmla="*/ 16187 h 16192"/>
                <a:gd name="connsiteX3" fmla="*/ 16144 w 16154"/>
                <a:gd name="connsiteY3" fmla="*/ 8090 h 16192"/>
                <a:gd name="connsiteX4" fmla="*/ 8067 w 16154"/>
                <a:gd name="connsiteY4" fmla="*/ -6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4" h="16192">
                  <a:moveTo>
                    <a:pt x="8067" y="-6"/>
                  </a:moveTo>
                  <a:cubicBezTo>
                    <a:pt x="3610" y="-6"/>
                    <a:pt x="-11" y="3623"/>
                    <a:pt x="-11" y="8090"/>
                  </a:cubicBezTo>
                  <a:cubicBezTo>
                    <a:pt x="-11" y="12558"/>
                    <a:pt x="3610" y="16187"/>
                    <a:pt x="8067" y="16187"/>
                  </a:cubicBezTo>
                  <a:cubicBezTo>
                    <a:pt x="12523" y="16187"/>
                    <a:pt x="16144" y="12558"/>
                    <a:pt x="16144" y="8090"/>
                  </a:cubicBezTo>
                  <a:cubicBezTo>
                    <a:pt x="16144" y="3623"/>
                    <a:pt x="12523" y="-6"/>
                    <a:pt x="8067" y="-6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F7E6E074-D31B-804C-B166-0A4F47E67429}"/>
                </a:ext>
              </a:extLst>
            </p:cNvPr>
            <p:cNvSpPr/>
            <p:nvPr/>
          </p:nvSpPr>
          <p:spPr>
            <a:xfrm>
              <a:off x="20622248" y="7261852"/>
              <a:ext cx="198681" cy="262366"/>
            </a:xfrm>
            <a:custGeom>
              <a:avLst/>
              <a:gdLst>
                <a:gd name="connsiteX0" fmla="*/ -11 w 17960"/>
                <a:gd name="connsiteY0" fmla="*/ 12091 h 23717"/>
                <a:gd name="connsiteX1" fmla="*/ 10062 w 17960"/>
                <a:gd name="connsiteY1" fmla="*/ 23711 h 23717"/>
                <a:gd name="connsiteX2" fmla="*/ 14528 w 17960"/>
                <a:gd name="connsiteY2" fmla="*/ 8090 h 23717"/>
                <a:gd name="connsiteX3" fmla="*/ 17950 w 17960"/>
                <a:gd name="connsiteY3" fmla="*/ 1804 h 23717"/>
                <a:gd name="connsiteX4" fmla="*/ 12058 w 17960"/>
                <a:gd name="connsiteY4" fmla="*/ -6 h 23717"/>
                <a:gd name="connsiteX5" fmla="*/ -11 w 17960"/>
                <a:gd name="connsiteY5" fmla="*/ 12091 h 2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60" h="23717">
                  <a:moveTo>
                    <a:pt x="-11" y="12091"/>
                  </a:moveTo>
                  <a:cubicBezTo>
                    <a:pt x="65" y="17910"/>
                    <a:pt x="4323" y="22825"/>
                    <a:pt x="10062" y="23711"/>
                  </a:cubicBezTo>
                  <a:cubicBezTo>
                    <a:pt x="10851" y="18330"/>
                    <a:pt x="12352" y="13072"/>
                    <a:pt x="14528" y="8090"/>
                  </a:cubicBezTo>
                  <a:cubicBezTo>
                    <a:pt x="15545" y="5928"/>
                    <a:pt x="16686" y="3833"/>
                    <a:pt x="17950" y="1804"/>
                  </a:cubicBezTo>
                  <a:cubicBezTo>
                    <a:pt x="16182" y="680"/>
                    <a:pt x="14148" y="51"/>
                    <a:pt x="12058" y="-6"/>
                  </a:cubicBezTo>
                  <a:cubicBezTo>
                    <a:pt x="5396" y="-6"/>
                    <a:pt x="-11" y="5414"/>
                    <a:pt x="-11" y="12091"/>
                  </a:cubicBez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9" name="Freeform 978">
            <a:extLst>
              <a:ext uri="{FF2B5EF4-FFF2-40B4-BE49-F238E27FC236}">
                <a16:creationId xmlns:a16="http://schemas.microsoft.com/office/drawing/2014/main" id="{751B2E2B-5DDB-584D-8999-01DE386D0389}"/>
              </a:ext>
            </a:extLst>
          </p:cNvPr>
          <p:cNvSpPr/>
          <p:nvPr/>
        </p:nvSpPr>
        <p:spPr>
          <a:xfrm>
            <a:off x="7042362" y="7548455"/>
            <a:ext cx="726402" cy="789211"/>
          </a:xfrm>
          <a:custGeom>
            <a:avLst/>
            <a:gdLst>
              <a:gd name="connsiteX0" fmla="*/ 65664 w 65664"/>
              <a:gd name="connsiteY0" fmla="*/ 35719 h 71342"/>
              <a:gd name="connsiteX1" fmla="*/ 35160 w 65664"/>
              <a:gd name="connsiteY1" fmla="*/ 0 h 71342"/>
              <a:gd name="connsiteX2" fmla="*/ 35160 w 65664"/>
              <a:gd name="connsiteY2" fmla="*/ 11621 h 71342"/>
              <a:gd name="connsiteX3" fmla="*/ 0 w 65664"/>
              <a:gd name="connsiteY3" fmla="*/ 11621 h 71342"/>
              <a:gd name="connsiteX4" fmla="*/ 0 w 65664"/>
              <a:gd name="connsiteY4" fmla="*/ 59817 h 71342"/>
              <a:gd name="connsiteX5" fmla="*/ 35160 w 65664"/>
              <a:gd name="connsiteY5" fmla="*/ 59817 h 71342"/>
              <a:gd name="connsiteX6" fmla="*/ 35160 w 65664"/>
              <a:gd name="connsiteY6" fmla="*/ 71342 h 71342"/>
              <a:gd name="connsiteX7" fmla="*/ 65664 w 65664"/>
              <a:gd name="connsiteY7" fmla="*/ 35719 h 7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4" h="71342">
                <a:moveTo>
                  <a:pt x="65664" y="35719"/>
                </a:moveTo>
                <a:lnTo>
                  <a:pt x="35160" y="0"/>
                </a:lnTo>
                <a:lnTo>
                  <a:pt x="35160" y="11621"/>
                </a:lnTo>
                <a:lnTo>
                  <a:pt x="0" y="11621"/>
                </a:lnTo>
                <a:lnTo>
                  <a:pt x="0" y="59817"/>
                </a:lnTo>
                <a:lnTo>
                  <a:pt x="35160" y="59817"/>
                </a:lnTo>
                <a:lnTo>
                  <a:pt x="35160" y="71342"/>
                </a:lnTo>
                <a:lnTo>
                  <a:pt x="65664" y="3571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0" name="Freeform 979">
            <a:extLst>
              <a:ext uri="{FF2B5EF4-FFF2-40B4-BE49-F238E27FC236}">
                <a16:creationId xmlns:a16="http://schemas.microsoft.com/office/drawing/2014/main" id="{57F0A4CB-7AC5-034B-BCCD-CB3BA8D572E5}"/>
              </a:ext>
            </a:extLst>
          </p:cNvPr>
          <p:cNvSpPr/>
          <p:nvPr/>
        </p:nvSpPr>
        <p:spPr>
          <a:xfrm>
            <a:off x="11823389" y="7548455"/>
            <a:ext cx="726402" cy="789211"/>
          </a:xfrm>
          <a:custGeom>
            <a:avLst/>
            <a:gdLst>
              <a:gd name="connsiteX0" fmla="*/ 65664 w 65664"/>
              <a:gd name="connsiteY0" fmla="*/ 35719 h 71342"/>
              <a:gd name="connsiteX1" fmla="*/ 35160 w 65664"/>
              <a:gd name="connsiteY1" fmla="*/ 0 h 71342"/>
              <a:gd name="connsiteX2" fmla="*/ 35160 w 65664"/>
              <a:gd name="connsiteY2" fmla="*/ 11621 h 71342"/>
              <a:gd name="connsiteX3" fmla="*/ 0 w 65664"/>
              <a:gd name="connsiteY3" fmla="*/ 11621 h 71342"/>
              <a:gd name="connsiteX4" fmla="*/ 0 w 65664"/>
              <a:gd name="connsiteY4" fmla="*/ 59817 h 71342"/>
              <a:gd name="connsiteX5" fmla="*/ 35160 w 65664"/>
              <a:gd name="connsiteY5" fmla="*/ 59817 h 71342"/>
              <a:gd name="connsiteX6" fmla="*/ 35160 w 65664"/>
              <a:gd name="connsiteY6" fmla="*/ 71342 h 71342"/>
              <a:gd name="connsiteX7" fmla="*/ 65664 w 65664"/>
              <a:gd name="connsiteY7" fmla="*/ 35719 h 7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4" h="71342">
                <a:moveTo>
                  <a:pt x="65664" y="35719"/>
                </a:moveTo>
                <a:lnTo>
                  <a:pt x="35160" y="0"/>
                </a:lnTo>
                <a:lnTo>
                  <a:pt x="35160" y="11621"/>
                </a:lnTo>
                <a:lnTo>
                  <a:pt x="0" y="11621"/>
                </a:lnTo>
                <a:lnTo>
                  <a:pt x="0" y="59817"/>
                </a:lnTo>
                <a:lnTo>
                  <a:pt x="35160" y="59817"/>
                </a:lnTo>
                <a:lnTo>
                  <a:pt x="35160" y="71342"/>
                </a:lnTo>
                <a:lnTo>
                  <a:pt x="65664" y="3571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1" name="Freeform 980">
            <a:extLst>
              <a:ext uri="{FF2B5EF4-FFF2-40B4-BE49-F238E27FC236}">
                <a16:creationId xmlns:a16="http://schemas.microsoft.com/office/drawing/2014/main" id="{52728E80-2842-F04A-BB2E-603104D90AD8}"/>
              </a:ext>
            </a:extLst>
          </p:cNvPr>
          <p:cNvSpPr/>
          <p:nvPr/>
        </p:nvSpPr>
        <p:spPr>
          <a:xfrm>
            <a:off x="16604416" y="7548455"/>
            <a:ext cx="725351" cy="789211"/>
          </a:xfrm>
          <a:custGeom>
            <a:avLst/>
            <a:gdLst>
              <a:gd name="connsiteX0" fmla="*/ 65569 w 65569"/>
              <a:gd name="connsiteY0" fmla="*/ 35719 h 71342"/>
              <a:gd name="connsiteX1" fmla="*/ 35160 w 65569"/>
              <a:gd name="connsiteY1" fmla="*/ 0 h 71342"/>
              <a:gd name="connsiteX2" fmla="*/ 35160 w 65569"/>
              <a:gd name="connsiteY2" fmla="*/ 11621 h 71342"/>
              <a:gd name="connsiteX3" fmla="*/ 0 w 65569"/>
              <a:gd name="connsiteY3" fmla="*/ 11621 h 71342"/>
              <a:gd name="connsiteX4" fmla="*/ 0 w 65569"/>
              <a:gd name="connsiteY4" fmla="*/ 59817 h 71342"/>
              <a:gd name="connsiteX5" fmla="*/ 35160 w 65569"/>
              <a:gd name="connsiteY5" fmla="*/ 59817 h 71342"/>
              <a:gd name="connsiteX6" fmla="*/ 35160 w 65569"/>
              <a:gd name="connsiteY6" fmla="*/ 71342 h 71342"/>
              <a:gd name="connsiteX7" fmla="*/ 65569 w 65569"/>
              <a:gd name="connsiteY7" fmla="*/ 35719 h 7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69" h="71342">
                <a:moveTo>
                  <a:pt x="65569" y="35719"/>
                </a:moveTo>
                <a:lnTo>
                  <a:pt x="35160" y="0"/>
                </a:lnTo>
                <a:lnTo>
                  <a:pt x="35160" y="11621"/>
                </a:lnTo>
                <a:lnTo>
                  <a:pt x="0" y="11621"/>
                </a:lnTo>
                <a:lnTo>
                  <a:pt x="0" y="59817"/>
                </a:lnTo>
                <a:lnTo>
                  <a:pt x="35160" y="59817"/>
                </a:lnTo>
                <a:lnTo>
                  <a:pt x="35160" y="71342"/>
                </a:lnTo>
                <a:lnTo>
                  <a:pt x="65569" y="3571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C90568FA-9FC0-444B-A8D9-D2DB7BEB1D66}"/>
              </a:ext>
            </a:extLst>
          </p:cNvPr>
          <p:cNvGrpSpPr/>
          <p:nvPr/>
        </p:nvGrpSpPr>
        <p:grpSpPr>
          <a:xfrm>
            <a:off x="2825771" y="10272856"/>
            <a:ext cx="4565148" cy="2067741"/>
            <a:chOff x="2738338" y="9690631"/>
            <a:chExt cx="4565148" cy="2067741"/>
          </a:xfrm>
        </p:grpSpPr>
        <p:sp>
          <p:nvSpPr>
            <p:cNvPr id="984" name="CuadroTexto 395">
              <a:extLst>
                <a:ext uri="{FF2B5EF4-FFF2-40B4-BE49-F238E27FC236}">
                  <a16:creationId xmlns:a16="http://schemas.microsoft.com/office/drawing/2014/main" id="{88541F94-E5E9-BF44-AC6E-8389F6732FAE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Tooth Healthy</a:t>
              </a:r>
            </a:p>
          </p:txBody>
        </p:sp>
        <p:sp>
          <p:nvSpPr>
            <p:cNvPr id="985" name="Rectangle 56">
              <a:extLst>
                <a:ext uri="{FF2B5EF4-FFF2-40B4-BE49-F238E27FC236}">
                  <a16:creationId xmlns:a16="http://schemas.microsoft.com/office/drawing/2014/main" id="{EFB37F53-D68F-044E-9DC3-81593AF0C220}"/>
                </a:ext>
              </a:extLst>
            </p:cNvPr>
            <p:cNvSpPr/>
            <p:nvPr/>
          </p:nvSpPr>
          <p:spPr>
            <a:xfrm>
              <a:off x="2738338" y="10373377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AD15E47B-89D4-FE4D-B9C5-946DF87F0986}"/>
              </a:ext>
            </a:extLst>
          </p:cNvPr>
          <p:cNvGrpSpPr/>
          <p:nvPr/>
        </p:nvGrpSpPr>
        <p:grpSpPr>
          <a:xfrm>
            <a:off x="7536294" y="10272856"/>
            <a:ext cx="4565148" cy="2067741"/>
            <a:chOff x="2738338" y="9690631"/>
            <a:chExt cx="4565148" cy="2067741"/>
          </a:xfrm>
        </p:grpSpPr>
        <p:sp>
          <p:nvSpPr>
            <p:cNvPr id="988" name="CuadroTexto 395">
              <a:extLst>
                <a:ext uri="{FF2B5EF4-FFF2-40B4-BE49-F238E27FC236}">
                  <a16:creationId xmlns:a16="http://schemas.microsoft.com/office/drawing/2014/main" id="{328C8400-ADBC-D34B-BE89-0CA5E3248D91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Enamel Caries</a:t>
              </a:r>
            </a:p>
          </p:txBody>
        </p:sp>
        <p:sp>
          <p:nvSpPr>
            <p:cNvPr id="989" name="Rectangle 56">
              <a:extLst>
                <a:ext uri="{FF2B5EF4-FFF2-40B4-BE49-F238E27FC236}">
                  <a16:creationId xmlns:a16="http://schemas.microsoft.com/office/drawing/2014/main" id="{736DCB76-E496-CC44-8288-FC53DA307DDC}"/>
                </a:ext>
              </a:extLst>
            </p:cNvPr>
            <p:cNvSpPr/>
            <p:nvPr/>
          </p:nvSpPr>
          <p:spPr>
            <a:xfrm>
              <a:off x="2738338" y="10373377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90" name="Group 989">
            <a:extLst>
              <a:ext uri="{FF2B5EF4-FFF2-40B4-BE49-F238E27FC236}">
                <a16:creationId xmlns:a16="http://schemas.microsoft.com/office/drawing/2014/main" id="{82210ECB-58B2-D246-934B-0EA6B77F1B3A}"/>
              </a:ext>
            </a:extLst>
          </p:cNvPr>
          <p:cNvGrpSpPr/>
          <p:nvPr/>
        </p:nvGrpSpPr>
        <p:grpSpPr>
          <a:xfrm>
            <a:off x="12228586" y="10272856"/>
            <a:ext cx="4565148" cy="2067741"/>
            <a:chOff x="2738338" y="9690631"/>
            <a:chExt cx="4565148" cy="2067741"/>
          </a:xfrm>
        </p:grpSpPr>
        <p:sp>
          <p:nvSpPr>
            <p:cNvPr id="991" name="CuadroTexto 395">
              <a:extLst>
                <a:ext uri="{FF2B5EF4-FFF2-40B4-BE49-F238E27FC236}">
                  <a16:creationId xmlns:a16="http://schemas.microsoft.com/office/drawing/2014/main" id="{48051884-5B7B-B64E-A0B3-DDCD6CA61EF7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Dentin Caries</a:t>
              </a:r>
            </a:p>
          </p:txBody>
        </p:sp>
        <p:sp>
          <p:nvSpPr>
            <p:cNvPr id="992" name="Rectangle 56">
              <a:extLst>
                <a:ext uri="{FF2B5EF4-FFF2-40B4-BE49-F238E27FC236}">
                  <a16:creationId xmlns:a16="http://schemas.microsoft.com/office/drawing/2014/main" id="{93A2343D-D5FF-0940-9806-C58DF0EF119A}"/>
                </a:ext>
              </a:extLst>
            </p:cNvPr>
            <p:cNvSpPr/>
            <p:nvPr/>
          </p:nvSpPr>
          <p:spPr>
            <a:xfrm>
              <a:off x="2738338" y="10373377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93" name="Group 992">
            <a:extLst>
              <a:ext uri="{FF2B5EF4-FFF2-40B4-BE49-F238E27FC236}">
                <a16:creationId xmlns:a16="http://schemas.microsoft.com/office/drawing/2014/main" id="{012A237D-70F3-714B-82BA-D9AC629505BC}"/>
              </a:ext>
            </a:extLst>
          </p:cNvPr>
          <p:cNvGrpSpPr/>
          <p:nvPr/>
        </p:nvGrpSpPr>
        <p:grpSpPr>
          <a:xfrm>
            <a:off x="16357036" y="10272856"/>
            <a:ext cx="5824538" cy="2067741"/>
            <a:chOff x="2108643" y="9690631"/>
            <a:chExt cx="5824538" cy="2067741"/>
          </a:xfrm>
        </p:grpSpPr>
        <p:sp>
          <p:nvSpPr>
            <p:cNvPr id="994" name="CuadroTexto 395">
              <a:extLst>
                <a:ext uri="{FF2B5EF4-FFF2-40B4-BE49-F238E27FC236}">
                  <a16:creationId xmlns:a16="http://schemas.microsoft.com/office/drawing/2014/main" id="{E772178D-ACC7-C74F-8787-9862E63F00BE}"/>
                </a:ext>
              </a:extLst>
            </p:cNvPr>
            <p:cNvSpPr txBox="1"/>
            <p:nvPr/>
          </p:nvSpPr>
          <p:spPr>
            <a:xfrm>
              <a:off x="2108643" y="9690631"/>
              <a:ext cx="5824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Periodontitis Caries</a:t>
              </a:r>
            </a:p>
          </p:txBody>
        </p:sp>
        <p:sp>
          <p:nvSpPr>
            <p:cNvPr id="995" name="Rectangle 56">
              <a:extLst>
                <a:ext uri="{FF2B5EF4-FFF2-40B4-BE49-F238E27FC236}">
                  <a16:creationId xmlns:a16="http://schemas.microsoft.com/office/drawing/2014/main" id="{50F27382-EE9C-0B40-8E28-43C28337A27C}"/>
                </a:ext>
              </a:extLst>
            </p:cNvPr>
            <p:cNvSpPr/>
            <p:nvPr/>
          </p:nvSpPr>
          <p:spPr>
            <a:xfrm>
              <a:off x="2738338" y="10373377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9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03918-20F9-AB4E-8B10-B38C90665C4A}"/>
              </a:ext>
            </a:extLst>
          </p:cNvPr>
          <p:cNvGrpSpPr/>
          <p:nvPr/>
        </p:nvGrpSpPr>
        <p:grpSpPr>
          <a:xfrm>
            <a:off x="7097342" y="5287922"/>
            <a:ext cx="10182966" cy="3140156"/>
            <a:chOff x="7780260" y="6126480"/>
            <a:chExt cx="10182966" cy="3140156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47DC87B-3CD0-9E47-96CA-698F6E38CE78}"/>
                </a:ext>
              </a:extLst>
            </p:cNvPr>
            <p:cNvSpPr/>
            <p:nvPr/>
          </p:nvSpPr>
          <p:spPr>
            <a:xfrm>
              <a:off x="7795955" y="6126480"/>
              <a:ext cx="10159974" cy="2509281"/>
            </a:xfrm>
            <a:custGeom>
              <a:avLst/>
              <a:gdLst>
                <a:gd name="connsiteX0" fmla="*/ 459787 w 460896"/>
                <a:gd name="connsiteY0" fmla="*/ 185 h 113831"/>
                <a:gd name="connsiteX1" fmla="*/ 230390 w 460896"/>
                <a:gd name="connsiteY1" fmla="*/ 18473 h 113831"/>
                <a:gd name="connsiteX2" fmla="*/ 1087 w 460896"/>
                <a:gd name="connsiteY2" fmla="*/ 185 h 113831"/>
                <a:gd name="connsiteX3" fmla="*/ 1087 w 460896"/>
                <a:gd name="connsiteY3" fmla="*/ 39714 h 113831"/>
                <a:gd name="connsiteX4" fmla="*/ 120347 w 460896"/>
                <a:gd name="connsiteY4" fmla="*/ 104579 h 113831"/>
                <a:gd name="connsiteX5" fmla="*/ 230390 w 460896"/>
                <a:gd name="connsiteY5" fmla="*/ 113533 h 113831"/>
                <a:gd name="connsiteX6" fmla="*/ 340432 w 460896"/>
                <a:gd name="connsiteY6" fmla="*/ 104579 h 113831"/>
                <a:gd name="connsiteX7" fmla="*/ 459787 w 460896"/>
                <a:gd name="connsiteY7" fmla="*/ 39714 h 113831"/>
                <a:gd name="connsiteX8" fmla="*/ 459787 w 460896"/>
                <a:gd name="connsiteY8" fmla="*/ 185 h 1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896" h="113831">
                  <a:moveTo>
                    <a:pt x="459787" y="185"/>
                  </a:moveTo>
                  <a:cubicBezTo>
                    <a:pt x="457317" y="-2196"/>
                    <a:pt x="230390" y="18473"/>
                    <a:pt x="230390" y="18473"/>
                  </a:cubicBezTo>
                  <a:cubicBezTo>
                    <a:pt x="230390" y="18473"/>
                    <a:pt x="3558" y="-2196"/>
                    <a:pt x="1087" y="185"/>
                  </a:cubicBezTo>
                  <a:cubicBezTo>
                    <a:pt x="-1383" y="2566"/>
                    <a:pt x="1087" y="39714"/>
                    <a:pt x="1087" y="39714"/>
                  </a:cubicBezTo>
                  <a:cubicBezTo>
                    <a:pt x="1087" y="39714"/>
                    <a:pt x="62856" y="91054"/>
                    <a:pt x="120347" y="104579"/>
                  </a:cubicBezTo>
                  <a:cubicBezTo>
                    <a:pt x="156563" y="111818"/>
                    <a:pt x="193491" y="114819"/>
                    <a:pt x="230390" y="113533"/>
                  </a:cubicBezTo>
                  <a:cubicBezTo>
                    <a:pt x="267289" y="114828"/>
                    <a:pt x="304217" y="111818"/>
                    <a:pt x="340432" y="104579"/>
                  </a:cubicBezTo>
                  <a:cubicBezTo>
                    <a:pt x="398019" y="91054"/>
                    <a:pt x="459787" y="39714"/>
                    <a:pt x="459787" y="39714"/>
                  </a:cubicBezTo>
                  <a:cubicBezTo>
                    <a:pt x="459787" y="39714"/>
                    <a:pt x="462258" y="2662"/>
                    <a:pt x="459787" y="185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6FE72D6-5B1D-8446-B197-5F3F669E7FA2}"/>
                </a:ext>
              </a:extLst>
            </p:cNvPr>
            <p:cNvSpPr/>
            <p:nvPr/>
          </p:nvSpPr>
          <p:spPr>
            <a:xfrm>
              <a:off x="14961301" y="6976736"/>
              <a:ext cx="1422409" cy="2125012"/>
            </a:xfrm>
            <a:custGeom>
              <a:avLst/>
              <a:gdLst>
                <a:gd name="connsiteX0" fmla="*/ 8827 w 64526"/>
                <a:gd name="connsiteY0" fmla="*/ 96393 h 96399"/>
                <a:gd name="connsiteX1" fmla="*/ -11 w 64526"/>
                <a:gd name="connsiteY1" fmla="*/ 91821 h 96399"/>
                <a:gd name="connsiteX2" fmla="*/ 1130 w 64526"/>
                <a:gd name="connsiteY2" fmla="*/ 38672 h 96399"/>
                <a:gd name="connsiteX3" fmla="*/ 26502 w 64526"/>
                <a:gd name="connsiteY3" fmla="*/ 572 h 96399"/>
                <a:gd name="connsiteX4" fmla="*/ 32109 w 64526"/>
                <a:gd name="connsiteY4" fmla="*/ 0 h 96399"/>
                <a:gd name="connsiteX5" fmla="*/ 59097 w 64526"/>
                <a:gd name="connsiteY5" fmla="*/ 19050 h 96399"/>
                <a:gd name="connsiteX6" fmla="*/ 64513 w 64526"/>
                <a:gd name="connsiteY6" fmla="*/ 70771 h 96399"/>
                <a:gd name="connsiteX7" fmla="*/ 39331 w 64526"/>
                <a:gd name="connsiteY7" fmla="*/ 89821 h 96399"/>
                <a:gd name="connsiteX8" fmla="*/ 8827 w 64526"/>
                <a:gd name="connsiteY8" fmla="*/ 96393 h 9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6" h="96399">
                  <a:moveTo>
                    <a:pt x="8827" y="96393"/>
                  </a:moveTo>
                  <a:cubicBezTo>
                    <a:pt x="1510" y="96393"/>
                    <a:pt x="-11" y="93917"/>
                    <a:pt x="-11" y="91821"/>
                  </a:cubicBezTo>
                  <a:cubicBezTo>
                    <a:pt x="-11" y="91345"/>
                    <a:pt x="-11" y="50007"/>
                    <a:pt x="1130" y="38672"/>
                  </a:cubicBezTo>
                  <a:cubicBezTo>
                    <a:pt x="2555" y="18383"/>
                    <a:pt x="12533" y="3239"/>
                    <a:pt x="26502" y="572"/>
                  </a:cubicBezTo>
                  <a:cubicBezTo>
                    <a:pt x="28346" y="191"/>
                    <a:pt x="30227" y="0"/>
                    <a:pt x="32109" y="0"/>
                  </a:cubicBezTo>
                  <a:cubicBezTo>
                    <a:pt x="44291" y="-257"/>
                    <a:pt x="55229" y="7468"/>
                    <a:pt x="59097" y="19050"/>
                  </a:cubicBezTo>
                  <a:cubicBezTo>
                    <a:pt x="62774" y="36043"/>
                    <a:pt x="64589" y="53388"/>
                    <a:pt x="64513" y="70771"/>
                  </a:cubicBezTo>
                  <a:cubicBezTo>
                    <a:pt x="64513" y="78582"/>
                    <a:pt x="57196" y="84106"/>
                    <a:pt x="39331" y="89821"/>
                  </a:cubicBezTo>
                  <a:cubicBezTo>
                    <a:pt x="29524" y="93460"/>
                    <a:pt x="19251" y="95669"/>
                    <a:pt x="8827" y="9639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C64ADBA-EDE0-6A4D-96FB-A0EB8202B561}"/>
                </a:ext>
              </a:extLst>
            </p:cNvPr>
            <p:cNvSpPr/>
            <p:nvPr/>
          </p:nvSpPr>
          <p:spPr>
            <a:xfrm>
              <a:off x="16347866" y="6828469"/>
              <a:ext cx="1116703" cy="1800834"/>
            </a:xfrm>
            <a:custGeom>
              <a:avLst/>
              <a:gdLst>
                <a:gd name="connsiteX0" fmla="*/ 6080 w 50658"/>
                <a:gd name="connsiteY0" fmla="*/ 81687 h 81693"/>
                <a:gd name="connsiteX1" fmla="*/ -2 w 50658"/>
                <a:gd name="connsiteY1" fmla="*/ 77401 h 81693"/>
                <a:gd name="connsiteX2" fmla="*/ 3704 w 50658"/>
                <a:gd name="connsiteY2" fmla="*/ 26824 h 81693"/>
                <a:gd name="connsiteX3" fmla="*/ 25370 w 50658"/>
                <a:gd name="connsiteY3" fmla="*/ 58 h 81693"/>
                <a:gd name="connsiteX4" fmla="*/ 29646 w 50658"/>
                <a:gd name="connsiteY4" fmla="*/ 58 h 81693"/>
                <a:gd name="connsiteX5" fmla="*/ 46941 w 50658"/>
                <a:gd name="connsiteY5" fmla="*/ 16251 h 81693"/>
                <a:gd name="connsiteX6" fmla="*/ 50648 w 50658"/>
                <a:gd name="connsiteY6" fmla="*/ 55589 h 81693"/>
                <a:gd name="connsiteX7" fmla="*/ 32592 w 50658"/>
                <a:gd name="connsiteY7" fmla="*/ 73210 h 81693"/>
                <a:gd name="connsiteX8" fmla="*/ 6080 w 50658"/>
                <a:gd name="connsiteY8" fmla="*/ 81687 h 8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658" h="81693">
                  <a:moveTo>
                    <a:pt x="6080" y="81687"/>
                  </a:moveTo>
                  <a:cubicBezTo>
                    <a:pt x="568" y="81687"/>
                    <a:pt x="-2" y="78735"/>
                    <a:pt x="-2" y="77401"/>
                  </a:cubicBezTo>
                  <a:cubicBezTo>
                    <a:pt x="-126" y="60466"/>
                    <a:pt x="1119" y="43559"/>
                    <a:pt x="3704" y="26824"/>
                  </a:cubicBezTo>
                  <a:cubicBezTo>
                    <a:pt x="7505" y="11964"/>
                    <a:pt x="15582" y="1963"/>
                    <a:pt x="25370" y="58"/>
                  </a:cubicBezTo>
                  <a:cubicBezTo>
                    <a:pt x="26796" y="-27"/>
                    <a:pt x="28221" y="-27"/>
                    <a:pt x="29646" y="58"/>
                  </a:cubicBezTo>
                  <a:cubicBezTo>
                    <a:pt x="38750" y="87"/>
                    <a:pt x="46295" y="7145"/>
                    <a:pt x="46941" y="16251"/>
                  </a:cubicBezTo>
                  <a:cubicBezTo>
                    <a:pt x="49165" y="29252"/>
                    <a:pt x="50401" y="42397"/>
                    <a:pt x="50648" y="55589"/>
                  </a:cubicBezTo>
                  <a:cubicBezTo>
                    <a:pt x="50648" y="61685"/>
                    <a:pt x="46941" y="65114"/>
                    <a:pt x="32592" y="73210"/>
                  </a:cubicBezTo>
                  <a:cubicBezTo>
                    <a:pt x="24448" y="77878"/>
                    <a:pt x="15411" y="80764"/>
                    <a:pt x="6080" y="816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30DC00E-408B-EE4A-A220-EFA6681EE28C}"/>
                </a:ext>
              </a:extLst>
            </p:cNvPr>
            <p:cNvSpPr/>
            <p:nvPr/>
          </p:nvSpPr>
          <p:spPr>
            <a:xfrm>
              <a:off x="17409989" y="6626216"/>
              <a:ext cx="553237" cy="1478816"/>
            </a:xfrm>
            <a:custGeom>
              <a:avLst/>
              <a:gdLst>
                <a:gd name="connsiteX0" fmla="*/ 4652 w 25097"/>
                <a:gd name="connsiteY0" fmla="*/ 67050 h 67085"/>
                <a:gd name="connsiteX1" fmla="*/ 119 w 25097"/>
                <a:gd name="connsiteY1" fmla="*/ 63459 h 67085"/>
                <a:gd name="connsiteX2" fmla="*/ 91 w 25097"/>
                <a:gd name="connsiteY2" fmla="*/ 62859 h 67085"/>
                <a:gd name="connsiteX3" fmla="*/ 91 w 25097"/>
                <a:gd name="connsiteY3" fmla="*/ 23616 h 67085"/>
                <a:gd name="connsiteX4" fmla="*/ 6933 w 25097"/>
                <a:gd name="connsiteY4" fmla="*/ 1899 h 67085"/>
                <a:gd name="connsiteX5" fmla="*/ 11399 w 25097"/>
                <a:gd name="connsiteY5" fmla="*/ -6 h 67085"/>
                <a:gd name="connsiteX6" fmla="*/ 21662 w 25097"/>
                <a:gd name="connsiteY6" fmla="*/ 11234 h 67085"/>
                <a:gd name="connsiteX7" fmla="*/ 25083 w 25097"/>
                <a:gd name="connsiteY7" fmla="*/ 45524 h 67085"/>
                <a:gd name="connsiteX8" fmla="*/ 16721 w 25097"/>
                <a:gd name="connsiteY8" fmla="*/ 61716 h 67085"/>
                <a:gd name="connsiteX9" fmla="*/ 4652 w 25097"/>
                <a:gd name="connsiteY9" fmla="*/ 67050 h 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97" h="67085">
                  <a:moveTo>
                    <a:pt x="4652" y="67050"/>
                  </a:moveTo>
                  <a:cubicBezTo>
                    <a:pt x="2409" y="67317"/>
                    <a:pt x="376" y="65707"/>
                    <a:pt x="119" y="63459"/>
                  </a:cubicBezTo>
                  <a:cubicBezTo>
                    <a:pt x="91" y="63259"/>
                    <a:pt x="81" y="63059"/>
                    <a:pt x="91" y="62859"/>
                  </a:cubicBezTo>
                  <a:cubicBezTo>
                    <a:pt x="91" y="61621"/>
                    <a:pt x="91" y="31998"/>
                    <a:pt x="91" y="23616"/>
                  </a:cubicBezTo>
                  <a:cubicBezTo>
                    <a:pt x="-556" y="15758"/>
                    <a:pt x="1905" y="7957"/>
                    <a:pt x="6933" y="1899"/>
                  </a:cubicBezTo>
                  <a:cubicBezTo>
                    <a:pt x="8120" y="718"/>
                    <a:pt x="9727" y="32"/>
                    <a:pt x="11399" y="-6"/>
                  </a:cubicBezTo>
                  <a:cubicBezTo>
                    <a:pt x="15485" y="-6"/>
                    <a:pt x="19381" y="4185"/>
                    <a:pt x="21662" y="11234"/>
                  </a:cubicBezTo>
                  <a:cubicBezTo>
                    <a:pt x="23981" y="22511"/>
                    <a:pt x="25130" y="34008"/>
                    <a:pt x="25083" y="45524"/>
                  </a:cubicBezTo>
                  <a:cubicBezTo>
                    <a:pt x="25216" y="51991"/>
                    <a:pt x="22070" y="58097"/>
                    <a:pt x="16721" y="61716"/>
                  </a:cubicBezTo>
                  <a:cubicBezTo>
                    <a:pt x="13309" y="64650"/>
                    <a:pt x="9109" y="66507"/>
                    <a:pt x="4652" y="670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080B4F5-9A41-F042-B49B-6E4E7FE18BE2}"/>
                </a:ext>
              </a:extLst>
            </p:cNvPr>
            <p:cNvSpPr/>
            <p:nvPr/>
          </p:nvSpPr>
          <p:spPr>
            <a:xfrm>
              <a:off x="9366103" y="6977022"/>
              <a:ext cx="1424459" cy="2124703"/>
            </a:xfrm>
            <a:custGeom>
              <a:avLst/>
              <a:gdLst>
                <a:gd name="connsiteX0" fmla="*/ 55771 w 64619"/>
                <a:gd name="connsiteY0" fmla="*/ 96380 h 96385"/>
                <a:gd name="connsiteX1" fmla="*/ 64608 w 64619"/>
                <a:gd name="connsiteY1" fmla="*/ 91808 h 96385"/>
                <a:gd name="connsiteX2" fmla="*/ 63468 w 64619"/>
                <a:gd name="connsiteY2" fmla="*/ 38659 h 96385"/>
                <a:gd name="connsiteX3" fmla="*/ 38096 w 64619"/>
                <a:gd name="connsiteY3" fmla="*/ 559 h 96385"/>
                <a:gd name="connsiteX4" fmla="*/ 5406 w 64619"/>
                <a:gd name="connsiteY4" fmla="*/ 19609 h 96385"/>
                <a:gd name="connsiteX5" fmla="*/ -10 w 64619"/>
                <a:gd name="connsiteY5" fmla="*/ 71329 h 96385"/>
                <a:gd name="connsiteX6" fmla="*/ 25172 w 64619"/>
                <a:gd name="connsiteY6" fmla="*/ 90379 h 96385"/>
                <a:gd name="connsiteX7" fmla="*/ 55771 w 64619"/>
                <a:gd name="connsiteY7" fmla="*/ 96380 h 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19" h="96385">
                  <a:moveTo>
                    <a:pt x="55771" y="96380"/>
                  </a:moveTo>
                  <a:cubicBezTo>
                    <a:pt x="63088" y="96380"/>
                    <a:pt x="64608" y="93904"/>
                    <a:pt x="64608" y="91808"/>
                  </a:cubicBezTo>
                  <a:cubicBezTo>
                    <a:pt x="64608" y="91332"/>
                    <a:pt x="64608" y="49993"/>
                    <a:pt x="63468" y="38659"/>
                  </a:cubicBezTo>
                  <a:cubicBezTo>
                    <a:pt x="62043" y="18370"/>
                    <a:pt x="52065" y="3226"/>
                    <a:pt x="38096" y="559"/>
                  </a:cubicBezTo>
                  <a:cubicBezTo>
                    <a:pt x="23965" y="-2290"/>
                    <a:pt x="9929" y="5883"/>
                    <a:pt x="5406" y="19609"/>
                  </a:cubicBezTo>
                  <a:cubicBezTo>
                    <a:pt x="1776" y="36611"/>
                    <a:pt x="-39" y="53946"/>
                    <a:pt x="-10" y="71329"/>
                  </a:cubicBezTo>
                  <a:cubicBezTo>
                    <a:pt x="-10" y="79140"/>
                    <a:pt x="7307" y="84664"/>
                    <a:pt x="25172" y="90379"/>
                  </a:cubicBezTo>
                  <a:cubicBezTo>
                    <a:pt x="35036" y="93827"/>
                    <a:pt x="45337" y="95847"/>
                    <a:pt x="55771" y="963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BA4F50D-13D6-C24F-B3FB-9A0EF92E112F}"/>
                </a:ext>
              </a:extLst>
            </p:cNvPr>
            <p:cNvSpPr/>
            <p:nvPr/>
          </p:nvSpPr>
          <p:spPr>
            <a:xfrm>
              <a:off x="8287293" y="6828469"/>
              <a:ext cx="1116571" cy="1800834"/>
            </a:xfrm>
            <a:custGeom>
              <a:avLst/>
              <a:gdLst>
                <a:gd name="connsiteX0" fmla="*/ 44462 w 50652"/>
                <a:gd name="connsiteY0" fmla="*/ 81687 h 81693"/>
                <a:gd name="connsiteX1" fmla="*/ 50639 w 50652"/>
                <a:gd name="connsiteY1" fmla="*/ 77401 h 81693"/>
                <a:gd name="connsiteX2" fmla="*/ 46933 w 50652"/>
                <a:gd name="connsiteY2" fmla="*/ 26824 h 81693"/>
                <a:gd name="connsiteX3" fmla="*/ 25267 w 50652"/>
                <a:gd name="connsiteY3" fmla="*/ 58 h 81693"/>
                <a:gd name="connsiteX4" fmla="*/ 20895 w 50652"/>
                <a:gd name="connsiteY4" fmla="*/ 58 h 81693"/>
                <a:gd name="connsiteX5" fmla="*/ 3600 w 50652"/>
                <a:gd name="connsiteY5" fmla="*/ 16251 h 81693"/>
                <a:gd name="connsiteX6" fmla="*/ -11 w 50652"/>
                <a:gd name="connsiteY6" fmla="*/ 55589 h 81693"/>
                <a:gd name="connsiteX7" fmla="*/ 18044 w 50652"/>
                <a:gd name="connsiteY7" fmla="*/ 73210 h 81693"/>
                <a:gd name="connsiteX8" fmla="*/ 44462 w 50652"/>
                <a:gd name="connsiteY8" fmla="*/ 81687 h 8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652" h="81693">
                  <a:moveTo>
                    <a:pt x="44462" y="81687"/>
                  </a:moveTo>
                  <a:cubicBezTo>
                    <a:pt x="49974" y="81687"/>
                    <a:pt x="50639" y="78735"/>
                    <a:pt x="50639" y="77401"/>
                  </a:cubicBezTo>
                  <a:cubicBezTo>
                    <a:pt x="50705" y="60475"/>
                    <a:pt x="49470" y="43559"/>
                    <a:pt x="46933" y="26824"/>
                  </a:cubicBezTo>
                  <a:cubicBezTo>
                    <a:pt x="43132" y="11964"/>
                    <a:pt x="35055" y="1963"/>
                    <a:pt x="25267" y="58"/>
                  </a:cubicBezTo>
                  <a:cubicBezTo>
                    <a:pt x="23813" y="-27"/>
                    <a:pt x="22349" y="-27"/>
                    <a:pt x="20895" y="58"/>
                  </a:cubicBezTo>
                  <a:cubicBezTo>
                    <a:pt x="11792" y="87"/>
                    <a:pt x="4246" y="7145"/>
                    <a:pt x="3600" y="16251"/>
                  </a:cubicBezTo>
                  <a:cubicBezTo>
                    <a:pt x="1453" y="29262"/>
                    <a:pt x="246" y="42406"/>
                    <a:pt x="-11" y="55589"/>
                  </a:cubicBezTo>
                  <a:cubicBezTo>
                    <a:pt x="-11" y="61685"/>
                    <a:pt x="3695" y="65114"/>
                    <a:pt x="18044" y="73210"/>
                  </a:cubicBezTo>
                  <a:cubicBezTo>
                    <a:pt x="26150" y="77897"/>
                    <a:pt x="35149" y="80783"/>
                    <a:pt x="44462" y="816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50D63F0-D475-D647-9613-65139E631B33}"/>
                </a:ext>
              </a:extLst>
            </p:cNvPr>
            <p:cNvSpPr/>
            <p:nvPr/>
          </p:nvSpPr>
          <p:spPr>
            <a:xfrm>
              <a:off x="7780260" y="6626216"/>
              <a:ext cx="555662" cy="1478816"/>
            </a:xfrm>
            <a:custGeom>
              <a:avLst/>
              <a:gdLst>
                <a:gd name="connsiteX0" fmla="*/ 20519 w 25207"/>
                <a:gd name="connsiteY0" fmla="*/ 67050 h 67085"/>
                <a:gd name="connsiteX1" fmla="*/ 24967 w 25207"/>
                <a:gd name="connsiteY1" fmla="*/ 63564 h 67085"/>
                <a:gd name="connsiteX2" fmla="*/ 24986 w 25207"/>
                <a:gd name="connsiteY2" fmla="*/ 62859 h 67085"/>
                <a:gd name="connsiteX3" fmla="*/ 24986 w 25207"/>
                <a:gd name="connsiteY3" fmla="*/ 23616 h 67085"/>
                <a:gd name="connsiteX4" fmla="*/ 18144 w 25207"/>
                <a:gd name="connsiteY4" fmla="*/ 1899 h 67085"/>
                <a:gd name="connsiteX5" fmla="*/ 13677 w 25207"/>
                <a:gd name="connsiteY5" fmla="*/ -6 h 67085"/>
                <a:gd name="connsiteX6" fmla="*/ 3414 w 25207"/>
                <a:gd name="connsiteY6" fmla="*/ 11234 h 67085"/>
                <a:gd name="connsiteX7" fmla="*/ -7 w 25207"/>
                <a:gd name="connsiteY7" fmla="*/ 45524 h 67085"/>
                <a:gd name="connsiteX8" fmla="*/ 8356 w 25207"/>
                <a:gd name="connsiteY8" fmla="*/ 61716 h 67085"/>
                <a:gd name="connsiteX9" fmla="*/ 20519 w 25207"/>
                <a:gd name="connsiteY9" fmla="*/ 67050 h 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07" h="67085">
                  <a:moveTo>
                    <a:pt x="20519" y="67050"/>
                  </a:moveTo>
                  <a:cubicBezTo>
                    <a:pt x="22705" y="67317"/>
                    <a:pt x="24701" y="65755"/>
                    <a:pt x="24967" y="63564"/>
                  </a:cubicBezTo>
                  <a:cubicBezTo>
                    <a:pt x="24995" y="63326"/>
                    <a:pt x="24995" y="63097"/>
                    <a:pt x="24986" y="62859"/>
                  </a:cubicBezTo>
                  <a:cubicBezTo>
                    <a:pt x="24986" y="61621"/>
                    <a:pt x="25461" y="31998"/>
                    <a:pt x="24986" y="23616"/>
                  </a:cubicBezTo>
                  <a:cubicBezTo>
                    <a:pt x="25632" y="15758"/>
                    <a:pt x="23171" y="7957"/>
                    <a:pt x="18144" y="1899"/>
                  </a:cubicBezTo>
                  <a:cubicBezTo>
                    <a:pt x="16937" y="737"/>
                    <a:pt x="15350" y="61"/>
                    <a:pt x="13677" y="-6"/>
                  </a:cubicBezTo>
                  <a:cubicBezTo>
                    <a:pt x="9496" y="-6"/>
                    <a:pt x="5695" y="4185"/>
                    <a:pt x="3414" y="11234"/>
                  </a:cubicBezTo>
                  <a:cubicBezTo>
                    <a:pt x="1096" y="22511"/>
                    <a:pt x="-54" y="34008"/>
                    <a:pt x="-7" y="45524"/>
                  </a:cubicBezTo>
                  <a:cubicBezTo>
                    <a:pt x="-140" y="51991"/>
                    <a:pt x="3006" y="58097"/>
                    <a:pt x="8356" y="61716"/>
                  </a:cubicBezTo>
                  <a:cubicBezTo>
                    <a:pt x="11777" y="64698"/>
                    <a:pt x="16015" y="66555"/>
                    <a:pt x="20519" y="670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9F9BD13-FAE2-1240-97C0-C59586EBE990}"/>
                </a:ext>
              </a:extLst>
            </p:cNvPr>
            <p:cNvSpPr/>
            <p:nvPr/>
          </p:nvSpPr>
          <p:spPr>
            <a:xfrm>
              <a:off x="12861371" y="6941355"/>
              <a:ext cx="2131343" cy="2325281"/>
            </a:xfrm>
            <a:custGeom>
              <a:avLst/>
              <a:gdLst>
                <a:gd name="connsiteX0" fmla="*/ 55054 w 96686"/>
                <a:gd name="connsiteY0" fmla="*/ 105237 h 105484"/>
                <a:gd name="connsiteX1" fmla="*/ 25975 w 96686"/>
                <a:gd name="connsiteY1" fmla="*/ 105237 h 105484"/>
                <a:gd name="connsiteX2" fmla="*/ 15142 w 96686"/>
                <a:gd name="connsiteY2" fmla="*/ 105237 h 105484"/>
                <a:gd name="connsiteX3" fmla="*/ 99 w 96686"/>
                <a:gd name="connsiteY3" fmla="*/ 90797 h 105484"/>
                <a:gd name="connsiteX4" fmla="*/ 127 w 96686"/>
                <a:gd name="connsiteY4" fmla="*/ 89521 h 105484"/>
                <a:gd name="connsiteX5" fmla="*/ 127 w 96686"/>
                <a:gd name="connsiteY5" fmla="*/ 87044 h 105484"/>
                <a:gd name="connsiteX6" fmla="*/ 6590 w 96686"/>
                <a:gd name="connsiteY6" fmla="*/ 34752 h 105484"/>
                <a:gd name="connsiteX7" fmla="*/ 47166 w 96686"/>
                <a:gd name="connsiteY7" fmla="*/ 176 h 105484"/>
                <a:gd name="connsiteX8" fmla="*/ 87173 w 96686"/>
                <a:gd name="connsiteY8" fmla="*/ 24751 h 105484"/>
                <a:gd name="connsiteX9" fmla="*/ 96676 w 96686"/>
                <a:gd name="connsiteY9" fmla="*/ 87140 h 105484"/>
                <a:gd name="connsiteX10" fmla="*/ 76625 w 96686"/>
                <a:gd name="connsiteY10" fmla="*/ 104761 h 105484"/>
                <a:gd name="connsiteX11" fmla="*/ 74534 w 96686"/>
                <a:gd name="connsiteY11" fmla="*/ 104761 h 105484"/>
                <a:gd name="connsiteX12" fmla="*/ 54864 w 96686"/>
                <a:gd name="connsiteY12" fmla="*/ 105427 h 10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686" h="105484">
                  <a:moveTo>
                    <a:pt x="55054" y="105237"/>
                  </a:moveTo>
                  <a:cubicBezTo>
                    <a:pt x="45551" y="105237"/>
                    <a:pt x="34148" y="105237"/>
                    <a:pt x="25975" y="105237"/>
                  </a:cubicBezTo>
                  <a:lnTo>
                    <a:pt x="15142" y="105237"/>
                  </a:lnTo>
                  <a:cubicBezTo>
                    <a:pt x="7008" y="105408"/>
                    <a:pt x="270" y="98941"/>
                    <a:pt x="99" y="90797"/>
                  </a:cubicBezTo>
                  <a:cubicBezTo>
                    <a:pt x="89" y="90368"/>
                    <a:pt x="99" y="89940"/>
                    <a:pt x="127" y="89521"/>
                  </a:cubicBezTo>
                  <a:lnTo>
                    <a:pt x="127" y="87044"/>
                  </a:lnTo>
                  <a:cubicBezTo>
                    <a:pt x="-604" y="69375"/>
                    <a:pt x="1572" y="51706"/>
                    <a:pt x="6590" y="34752"/>
                  </a:cubicBezTo>
                  <a:cubicBezTo>
                    <a:pt x="12671" y="17607"/>
                    <a:pt x="22269" y="176"/>
                    <a:pt x="47166" y="176"/>
                  </a:cubicBezTo>
                  <a:cubicBezTo>
                    <a:pt x="64480" y="-1500"/>
                    <a:pt x="80806" y="8529"/>
                    <a:pt x="87173" y="24751"/>
                  </a:cubicBezTo>
                  <a:cubicBezTo>
                    <a:pt x="92495" y="34276"/>
                    <a:pt x="96676" y="71899"/>
                    <a:pt x="96676" y="87140"/>
                  </a:cubicBezTo>
                  <a:cubicBezTo>
                    <a:pt x="96676" y="102379"/>
                    <a:pt x="84607" y="103713"/>
                    <a:pt x="76625" y="104761"/>
                  </a:cubicBezTo>
                  <a:lnTo>
                    <a:pt x="74534" y="104761"/>
                  </a:lnTo>
                  <a:cubicBezTo>
                    <a:pt x="67997" y="105370"/>
                    <a:pt x="61430" y="105589"/>
                    <a:pt x="54864" y="1054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CF1B5ED-0288-8144-9FFE-2B66AC04F46F}"/>
                </a:ext>
              </a:extLst>
            </p:cNvPr>
            <p:cNvSpPr/>
            <p:nvPr/>
          </p:nvSpPr>
          <p:spPr>
            <a:xfrm>
              <a:off x="10754960" y="6937189"/>
              <a:ext cx="2131387" cy="2325325"/>
            </a:xfrm>
            <a:custGeom>
              <a:avLst/>
              <a:gdLst>
                <a:gd name="connsiteX0" fmla="*/ 41801 w 96688"/>
                <a:gd name="connsiteY0" fmla="*/ 105426 h 105486"/>
                <a:gd name="connsiteX1" fmla="*/ 22131 w 96688"/>
                <a:gd name="connsiteY1" fmla="*/ 104759 h 105486"/>
                <a:gd name="connsiteX2" fmla="*/ 19945 w 96688"/>
                <a:gd name="connsiteY2" fmla="*/ 104759 h 105486"/>
                <a:gd name="connsiteX3" fmla="*/ -11 w 96688"/>
                <a:gd name="connsiteY3" fmla="*/ 87138 h 105486"/>
                <a:gd name="connsiteX4" fmla="*/ 9492 w 96688"/>
                <a:gd name="connsiteY4" fmla="*/ 24749 h 105486"/>
                <a:gd name="connsiteX5" fmla="*/ 49404 w 96688"/>
                <a:gd name="connsiteY5" fmla="*/ 174 h 105486"/>
                <a:gd name="connsiteX6" fmla="*/ 89981 w 96688"/>
                <a:gd name="connsiteY6" fmla="*/ 34750 h 105486"/>
                <a:gd name="connsiteX7" fmla="*/ 96538 w 96688"/>
                <a:gd name="connsiteY7" fmla="*/ 87043 h 105486"/>
                <a:gd name="connsiteX8" fmla="*/ 96538 w 96688"/>
                <a:gd name="connsiteY8" fmla="*/ 89519 h 105486"/>
                <a:gd name="connsiteX9" fmla="*/ 82796 w 96688"/>
                <a:gd name="connsiteY9" fmla="*/ 105207 h 105486"/>
                <a:gd name="connsiteX10" fmla="*/ 81523 w 96688"/>
                <a:gd name="connsiteY10" fmla="*/ 105235 h 105486"/>
                <a:gd name="connsiteX11" fmla="*/ 70595 w 96688"/>
                <a:gd name="connsiteY11" fmla="*/ 105235 h 105486"/>
                <a:gd name="connsiteX12" fmla="*/ 41801 w 96688"/>
                <a:gd name="connsiteY12" fmla="*/ 105426 h 10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688" h="105486">
                  <a:moveTo>
                    <a:pt x="41801" y="105426"/>
                  </a:moveTo>
                  <a:cubicBezTo>
                    <a:pt x="35235" y="105597"/>
                    <a:pt x="28669" y="105368"/>
                    <a:pt x="22131" y="104759"/>
                  </a:cubicBezTo>
                  <a:lnTo>
                    <a:pt x="19945" y="104759"/>
                  </a:lnTo>
                  <a:cubicBezTo>
                    <a:pt x="11963" y="103711"/>
                    <a:pt x="-11" y="102092"/>
                    <a:pt x="-11" y="87138"/>
                  </a:cubicBezTo>
                  <a:cubicBezTo>
                    <a:pt x="-11" y="72184"/>
                    <a:pt x="4360" y="34179"/>
                    <a:pt x="9492" y="24749"/>
                  </a:cubicBezTo>
                  <a:cubicBezTo>
                    <a:pt x="15821" y="8537"/>
                    <a:pt x="32118" y="-1492"/>
                    <a:pt x="49404" y="174"/>
                  </a:cubicBezTo>
                  <a:cubicBezTo>
                    <a:pt x="74301" y="174"/>
                    <a:pt x="83899" y="17605"/>
                    <a:pt x="89981" y="34750"/>
                  </a:cubicBezTo>
                  <a:cubicBezTo>
                    <a:pt x="95065" y="51695"/>
                    <a:pt x="97279" y="69364"/>
                    <a:pt x="96538" y="87043"/>
                  </a:cubicBezTo>
                  <a:lnTo>
                    <a:pt x="96538" y="89519"/>
                  </a:lnTo>
                  <a:cubicBezTo>
                    <a:pt x="97060" y="97653"/>
                    <a:pt x="90912" y="104683"/>
                    <a:pt x="82796" y="105207"/>
                  </a:cubicBezTo>
                  <a:cubicBezTo>
                    <a:pt x="82369" y="105235"/>
                    <a:pt x="81951" y="105245"/>
                    <a:pt x="81523" y="105235"/>
                  </a:cubicBezTo>
                  <a:lnTo>
                    <a:pt x="70595" y="105235"/>
                  </a:lnTo>
                  <a:cubicBezTo>
                    <a:pt x="62613" y="105235"/>
                    <a:pt x="51494" y="105426"/>
                    <a:pt x="41801" y="1054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F65577D-99F5-9441-896D-2D52D0821351}"/>
                </a:ext>
              </a:extLst>
            </p:cNvPr>
            <p:cNvSpPr/>
            <p:nvPr/>
          </p:nvSpPr>
          <p:spPr>
            <a:xfrm>
              <a:off x="7965385" y="7209939"/>
              <a:ext cx="9859493" cy="1593643"/>
            </a:xfrm>
            <a:custGeom>
              <a:avLst/>
              <a:gdLst>
                <a:gd name="connsiteX0" fmla="*/ 446875 w 447265"/>
                <a:gd name="connsiteY0" fmla="*/ 12948 h 72294"/>
                <a:gd name="connsiteX1" fmla="*/ 446875 w 447265"/>
                <a:gd name="connsiteY1" fmla="*/ 10567 h 72294"/>
                <a:gd name="connsiteX2" fmla="*/ 446875 w 447265"/>
                <a:gd name="connsiteY2" fmla="*/ 10567 h 72294"/>
                <a:gd name="connsiteX3" fmla="*/ 446305 w 447265"/>
                <a:gd name="connsiteY3" fmla="*/ 1042 h 72294"/>
                <a:gd name="connsiteX4" fmla="*/ 445164 w 447265"/>
                <a:gd name="connsiteY4" fmla="*/ -6 h 72294"/>
                <a:gd name="connsiteX5" fmla="*/ 441268 w 447265"/>
                <a:gd name="connsiteY5" fmla="*/ -6 h 72294"/>
                <a:gd name="connsiteX6" fmla="*/ 440223 w 447265"/>
                <a:gd name="connsiteY6" fmla="*/ 1042 h 72294"/>
                <a:gd name="connsiteX7" fmla="*/ 440223 w 447265"/>
                <a:gd name="connsiteY7" fmla="*/ 1137 h 72294"/>
                <a:gd name="connsiteX8" fmla="*/ 440793 w 447265"/>
                <a:gd name="connsiteY8" fmla="*/ 11614 h 72294"/>
                <a:gd name="connsiteX9" fmla="*/ 416941 w 447265"/>
                <a:gd name="connsiteY9" fmla="*/ 23997 h 72294"/>
                <a:gd name="connsiteX10" fmla="*/ 416941 w 447265"/>
                <a:gd name="connsiteY10" fmla="*/ 16949 h 72294"/>
                <a:gd name="connsiteX11" fmla="*/ 415136 w 447265"/>
                <a:gd name="connsiteY11" fmla="*/ 15139 h 72294"/>
                <a:gd name="connsiteX12" fmla="*/ 415040 w 447265"/>
                <a:gd name="connsiteY12" fmla="*/ 15139 h 72294"/>
                <a:gd name="connsiteX13" fmla="*/ 404302 w 447265"/>
                <a:gd name="connsiteY13" fmla="*/ 15139 h 72294"/>
                <a:gd name="connsiteX14" fmla="*/ 402497 w 447265"/>
                <a:gd name="connsiteY14" fmla="*/ 17044 h 72294"/>
                <a:gd name="connsiteX15" fmla="*/ 402497 w 447265"/>
                <a:gd name="connsiteY15" fmla="*/ 29521 h 72294"/>
                <a:gd name="connsiteX16" fmla="*/ 359354 w 447265"/>
                <a:gd name="connsiteY16" fmla="*/ 43142 h 72294"/>
                <a:gd name="connsiteX17" fmla="*/ 359354 w 447265"/>
                <a:gd name="connsiteY17" fmla="*/ 34665 h 72294"/>
                <a:gd name="connsiteX18" fmla="*/ 357168 w 447265"/>
                <a:gd name="connsiteY18" fmla="*/ 32474 h 72294"/>
                <a:gd name="connsiteX19" fmla="*/ 357073 w 447265"/>
                <a:gd name="connsiteY19" fmla="*/ 32474 h 72294"/>
                <a:gd name="connsiteX20" fmla="*/ 341679 w 447265"/>
                <a:gd name="connsiteY20" fmla="*/ 33046 h 72294"/>
                <a:gd name="connsiteX21" fmla="*/ 339493 w 447265"/>
                <a:gd name="connsiteY21" fmla="*/ 35427 h 72294"/>
                <a:gd name="connsiteX22" fmla="*/ 339968 w 447265"/>
                <a:gd name="connsiteY22" fmla="*/ 47619 h 72294"/>
                <a:gd name="connsiteX23" fmla="*/ 282001 w 447265"/>
                <a:gd name="connsiteY23" fmla="*/ 55525 h 72294"/>
                <a:gd name="connsiteX24" fmla="*/ 282001 w 447265"/>
                <a:gd name="connsiteY24" fmla="*/ 44190 h 72294"/>
                <a:gd name="connsiteX25" fmla="*/ 279531 w 447265"/>
                <a:gd name="connsiteY25" fmla="*/ 41618 h 72294"/>
                <a:gd name="connsiteX26" fmla="*/ 262236 w 447265"/>
                <a:gd name="connsiteY26" fmla="*/ 41618 h 72294"/>
                <a:gd name="connsiteX27" fmla="*/ 259670 w 447265"/>
                <a:gd name="connsiteY27" fmla="*/ 44190 h 72294"/>
                <a:gd name="connsiteX28" fmla="*/ 259670 w 447265"/>
                <a:gd name="connsiteY28" fmla="*/ 56572 h 72294"/>
                <a:gd name="connsiteX29" fmla="*/ 223369 w 447265"/>
                <a:gd name="connsiteY29" fmla="*/ 56572 h 72294"/>
                <a:gd name="connsiteX30" fmla="*/ 187068 w 447265"/>
                <a:gd name="connsiteY30" fmla="*/ 56572 h 72294"/>
                <a:gd name="connsiteX31" fmla="*/ 187068 w 447265"/>
                <a:gd name="connsiteY31" fmla="*/ 44190 h 72294"/>
                <a:gd name="connsiteX32" fmla="*/ 184598 w 447265"/>
                <a:gd name="connsiteY32" fmla="*/ 41618 h 72294"/>
                <a:gd name="connsiteX33" fmla="*/ 167208 w 447265"/>
                <a:gd name="connsiteY33" fmla="*/ 41618 h 72294"/>
                <a:gd name="connsiteX34" fmla="*/ 164737 w 447265"/>
                <a:gd name="connsiteY34" fmla="*/ 44190 h 72294"/>
                <a:gd name="connsiteX35" fmla="*/ 164737 w 447265"/>
                <a:gd name="connsiteY35" fmla="*/ 55525 h 72294"/>
                <a:gd name="connsiteX36" fmla="*/ 106770 w 447265"/>
                <a:gd name="connsiteY36" fmla="*/ 47619 h 72294"/>
                <a:gd name="connsiteX37" fmla="*/ 107245 w 447265"/>
                <a:gd name="connsiteY37" fmla="*/ 35427 h 72294"/>
                <a:gd name="connsiteX38" fmla="*/ 105059 w 447265"/>
                <a:gd name="connsiteY38" fmla="*/ 33046 h 72294"/>
                <a:gd name="connsiteX39" fmla="*/ 89665 w 447265"/>
                <a:gd name="connsiteY39" fmla="*/ 32474 h 72294"/>
                <a:gd name="connsiteX40" fmla="*/ 87384 w 447265"/>
                <a:gd name="connsiteY40" fmla="*/ 34570 h 72294"/>
                <a:gd name="connsiteX41" fmla="*/ 87384 w 447265"/>
                <a:gd name="connsiteY41" fmla="*/ 34665 h 72294"/>
                <a:gd name="connsiteX42" fmla="*/ 87384 w 447265"/>
                <a:gd name="connsiteY42" fmla="*/ 43142 h 72294"/>
                <a:gd name="connsiteX43" fmla="*/ 44146 w 447265"/>
                <a:gd name="connsiteY43" fmla="*/ 29521 h 72294"/>
                <a:gd name="connsiteX44" fmla="*/ 44622 w 447265"/>
                <a:gd name="connsiteY44" fmla="*/ 17044 h 72294"/>
                <a:gd name="connsiteX45" fmla="*/ 42911 w 447265"/>
                <a:gd name="connsiteY45" fmla="*/ 15139 h 72294"/>
                <a:gd name="connsiteX46" fmla="*/ 32078 w 447265"/>
                <a:gd name="connsiteY46" fmla="*/ 15139 h 72294"/>
                <a:gd name="connsiteX47" fmla="*/ 30177 w 447265"/>
                <a:gd name="connsiteY47" fmla="*/ 16949 h 72294"/>
                <a:gd name="connsiteX48" fmla="*/ 30177 w 447265"/>
                <a:gd name="connsiteY48" fmla="*/ 23997 h 72294"/>
                <a:gd name="connsiteX49" fmla="*/ 6325 w 447265"/>
                <a:gd name="connsiteY49" fmla="*/ 11614 h 72294"/>
                <a:gd name="connsiteX50" fmla="*/ 6895 w 447265"/>
                <a:gd name="connsiteY50" fmla="*/ 1137 h 72294"/>
                <a:gd name="connsiteX51" fmla="*/ 5945 w 447265"/>
                <a:gd name="connsiteY51" fmla="*/ -6 h 72294"/>
                <a:gd name="connsiteX52" fmla="*/ 5850 w 447265"/>
                <a:gd name="connsiteY52" fmla="*/ -6 h 72294"/>
                <a:gd name="connsiteX53" fmla="*/ 1954 w 447265"/>
                <a:gd name="connsiteY53" fmla="*/ -6 h 72294"/>
                <a:gd name="connsiteX54" fmla="*/ 814 w 447265"/>
                <a:gd name="connsiteY54" fmla="*/ 1042 h 72294"/>
                <a:gd name="connsiteX55" fmla="*/ 339 w 447265"/>
                <a:gd name="connsiteY55" fmla="*/ 10567 h 72294"/>
                <a:gd name="connsiteX56" fmla="*/ 339 w 447265"/>
                <a:gd name="connsiteY56" fmla="*/ 10567 h 72294"/>
                <a:gd name="connsiteX57" fmla="*/ 339 w 447265"/>
                <a:gd name="connsiteY57" fmla="*/ 12948 h 72294"/>
                <a:gd name="connsiteX58" fmla="*/ 339 w 447265"/>
                <a:gd name="connsiteY58" fmla="*/ 20473 h 72294"/>
                <a:gd name="connsiteX59" fmla="*/ 1384 w 447265"/>
                <a:gd name="connsiteY59" fmla="*/ 21616 h 72294"/>
                <a:gd name="connsiteX60" fmla="*/ 5280 w 447265"/>
                <a:gd name="connsiteY60" fmla="*/ 21616 h 72294"/>
                <a:gd name="connsiteX61" fmla="*/ 6420 w 447265"/>
                <a:gd name="connsiteY61" fmla="*/ 20568 h 72294"/>
                <a:gd name="connsiteX62" fmla="*/ 6420 w 447265"/>
                <a:gd name="connsiteY62" fmla="*/ 16853 h 72294"/>
                <a:gd name="connsiteX63" fmla="*/ 30367 w 447265"/>
                <a:gd name="connsiteY63" fmla="*/ 29045 h 72294"/>
                <a:gd name="connsiteX64" fmla="*/ 30367 w 447265"/>
                <a:gd name="connsiteY64" fmla="*/ 39046 h 72294"/>
                <a:gd name="connsiteX65" fmla="*/ 32068 w 447265"/>
                <a:gd name="connsiteY65" fmla="*/ 40951 h 72294"/>
                <a:gd name="connsiteX66" fmla="*/ 32078 w 447265"/>
                <a:gd name="connsiteY66" fmla="*/ 40951 h 72294"/>
                <a:gd name="connsiteX67" fmla="*/ 42911 w 447265"/>
                <a:gd name="connsiteY67" fmla="*/ 40951 h 72294"/>
                <a:gd name="connsiteX68" fmla="*/ 44812 w 447265"/>
                <a:gd name="connsiteY68" fmla="*/ 39142 h 72294"/>
                <a:gd name="connsiteX69" fmla="*/ 44812 w 447265"/>
                <a:gd name="connsiteY69" fmla="*/ 34570 h 72294"/>
                <a:gd name="connsiteX70" fmla="*/ 88049 w 447265"/>
                <a:gd name="connsiteY70" fmla="*/ 48000 h 72294"/>
                <a:gd name="connsiteX71" fmla="*/ 88049 w 447265"/>
                <a:gd name="connsiteY71" fmla="*/ 57525 h 72294"/>
                <a:gd name="connsiteX72" fmla="*/ 90140 w 447265"/>
                <a:gd name="connsiteY72" fmla="*/ 59906 h 72294"/>
                <a:gd name="connsiteX73" fmla="*/ 105629 w 447265"/>
                <a:gd name="connsiteY73" fmla="*/ 60478 h 72294"/>
                <a:gd name="connsiteX74" fmla="*/ 107910 w 447265"/>
                <a:gd name="connsiteY74" fmla="*/ 58382 h 72294"/>
                <a:gd name="connsiteX75" fmla="*/ 107910 w 447265"/>
                <a:gd name="connsiteY75" fmla="*/ 58287 h 72294"/>
                <a:gd name="connsiteX76" fmla="*/ 107910 w 447265"/>
                <a:gd name="connsiteY76" fmla="*/ 52382 h 72294"/>
                <a:gd name="connsiteX77" fmla="*/ 166067 w 447265"/>
                <a:gd name="connsiteY77" fmla="*/ 60192 h 72294"/>
                <a:gd name="connsiteX78" fmla="*/ 166067 w 447265"/>
                <a:gd name="connsiteY78" fmla="*/ 69717 h 72294"/>
                <a:gd name="connsiteX79" fmla="*/ 168538 w 447265"/>
                <a:gd name="connsiteY79" fmla="*/ 72289 h 72294"/>
                <a:gd name="connsiteX80" fmla="*/ 185928 w 447265"/>
                <a:gd name="connsiteY80" fmla="*/ 72289 h 72294"/>
                <a:gd name="connsiteX81" fmla="*/ 188399 w 447265"/>
                <a:gd name="connsiteY81" fmla="*/ 69717 h 72294"/>
                <a:gd name="connsiteX82" fmla="*/ 188399 w 447265"/>
                <a:gd name="connsiteY82" fmla="*/ 61049 h 72294"/>
                <a:gd name="connsiteX83" fmla="*/ 193340 w 447265"/>
                <a:gd name="connsiteY83" fmla="*/ 61049 h 72294"/>
                <a:gd name="connsiteX84" fmla="*/ 224699 w 447265"/>
                <a:gd name="connsiteY84" fmla="*/ 61049 h 72294"/>
                <a:gd name="connsiteX85" fmla="*/ 256059 w 447265"/>
                <a:gd name="connsiteY85" fmla="*/ 61049 h 72294"/>
                <a:gd name="connsiteX86" fmla="*/ 259195 w 447265"/>
                <a:gd name="connsiteY86" fmla="*/ 61049 h 72294"/>
                <a:gd name="connsiteX87" fmla="*/ 259195 w 447265"/>
                <a:gd name="connsiteY87" fmla="*/ 69717 h 72294"/>
                <a:gd name="connsiteX88" fmla="*/ 261760 w 447265"/>
                <a:gd name="connsiteY88" fmla="*/ 72289 h 72294"/>
                <a:gd name="connsiteX89" fmla="*/ 279055 w 447265"/>
                <a:gd name="connsiteY89" fmla="*/ 72289 h 72294"/>
                <a:gd name="connsiteX90" fmla="*/ 281526 w 447265"/>
                <a:gd name="connsiteY90" fmla="*/ 69717 h 72294"/>
                <a:gd name="connsiteX91" fmla="*/ 281526 w 447265"/>
                <a:gd name="connsiteY91" fmla="*/ 60192 h 72294"/>
                <a:gd name="connsiteX92" fmla="*/ 339683 w 447265"/>
                <a:gd name="connsiteY92" fmla="*/ 52382 h 72294"/>
                <a:gd name="connsiteX93" fmla="*/ 339683 w 447265"/>
                <a:gd name="connsiteY93" fmla="*/ 58287 h 72294"/>
                <a:gd name="connsiteX94" fmla="*/ 342059 w 447265"/>
                <a:gd name="connsiteY94" fmla="*/ 60478 h 72294"/>
                <a:gd name="connsiteX95" fmla="*/ 357454 w 447265"/>
                <a:gd name="connsiteY95" fmla="*/ 59906 h 72294"/>
                <a:gd name="connsiteX96" fmla="*/ 359544 w 447265"/>
                <a:gd name="connsiteY96" fmla="*/ 57525 h 72294"/>
                <a:gd name="connsiteX97" fmla="*/ 359544 w 447265"/>
                <a:gd name="connsiteY97" fmla="*/ 48000 h 72294"/>
                <a:gd name="connsiteX98" fmla="*/ 402687 w 447265"/>
                <a:gd name="connsiteY98" fmla="*/ 34570 h 72294"/>
                <a:gd name="connsiteX99" fmla="*/ 402687 w 447265"/>
                <a:gd name="connsiteY99" fmla="*/ 39142 h 72294"/>
                <a:gd name="connsiteX100" fmla="*/ 404492 w 447265"/>
                <a:gd name="connsiteY100" fmla="*/ 40951 h 72294"/>
                <a:gd name="connsiteX101" fmla="*/ 404587 w 447265"/>
                <a:gd name="connsiteY101" fmla="*/ 40951 h 72294"/>
                <a:gd name="connsiteX102" fmla="*/ 415326 w 447265"/>
                <a:gd name="connsiteY102" fmla="*/ 40951 h 72294"/>
                <a:gd name="connsiteX103" fmla="*/ 417131 w 447265"/>
                <a:gd name="connsiteY103" fmla="*/ 39046 h 72294"/>
                <a:gd name="connsiteX104" fmla="*/ 417131 w 447265"/>
                <a:gd name="connsiteY104" fmla="*/ 29045 h 72294"/>
                <a:gd name="connsiteX105" fmla="*/ 441078 w 447265"/>
                <a:gd name="connsiteY105" fmla="*/ 16853 h 72294"/>
                <a:gd name="connsiteX106" fmla="*/ 441078 w 447265"/>
                <a:gd name="connsiteY106" fmla="*/ 20568 h 72294"/>
                <a:gd name="connsiteX107" fmla="*/ 442313 w 447265"/>
                <a:gd name="connsiteY107" fmla="*/ 21616 h 72294"/>
                <a:gd name="connsiteX108" fmla="*/ 446210 w 447265"/>
                <a:gd name="connsiteY108" fmla="*/ 21616 h 72294"/>
                <a:gd name="connsiteX109" fmla="*/ 447255 w 447265"/>
                <a:gd name="connsiteY109" fmla="*/ 20473 h 7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47265" h="72294">
                  <a:moveTo>
                    <a:pt x="446875" y="12948"/>
                  </a:moveTo>
                  <a:cubicBezTo>
                    <a:pt x="447303" y="12215"/>
                    <a:pt x="447303" y="11300"/>
                    <a:pt x="446875" y="10567"/>
                  </a:cubicBezTo>
                  <a:lnTo>
                    <a:pt x="446875" y="10567"/>
                  </a:lnTo>
                  <a:lnTo>
                    <a:pt x="446305" y="1042"/>
                  </a:lnTo>
                  <a:cubicBezTo>
                    <a:pt x="446257" y="451"/>
                    <a:pt x="445763" y="-6"/>
                    <a:pt x="445164" y="-6"/>
                  </a:cubicBezTo>
                  <a:lnTo>
                    <a:pt x="441268" y="-6"/>
                  </a:lnTo>
                  <a:cubicBezTo>
                    <a:pt x="440689" y="-6"/>
                    <a:pt x="440223" y="461"/>
                    <a:pt x="440223" y="1042"/>
                  </a:cubicBezTo>
                  <a:cubicBezTo>
                    <a:pt x="440223" y="1070"/>
                    <a:pt x="440223" y="1108"/>
                    <a:pt x="440223" y="1137"/>
                  </a:cubicBezTo>
                  <a:lnTo>
                    <a:pt x="440793" y="11614"/>
                  </a:lnTo>
                  <a:cubicBezTo>
                    <a:pt x="433077" y="16186"/>
                    <a:pt x="425113" y="20320"/>
                    <a:pt x="416941" y="23997"/>
                  </a:cubicBezTo>
                  <a:lnTo>
                    <a:pt x="416941" y="16949"/>
                  </a:lnTo>
                  <a:cubicBezTo>
                    <a:pt x="416941" y="15948"/>
                    <a:pt x="416133" y="15139"/>
                    <a:pt x="415136" y="15139"/>
                  </a:cubicBezTo>
                  <a:cubicBezTo>
                    <a:pt x="415107" y="15139"/>
                    <a:pt x="415069" y="15139"/>
                    <a:pt x="415040" y="15139"/>
                  </a:cubicBezTo>
                  <a:lnTo>
                    <a:pt x="404302" y="15139"/>
                  </a:lnTo>
                  <a:cubicBezTo>
                    <a:pt x="403314" y="15234"/>
                    <a:pt x="402544" y="16044"/>
                    <a:pt x="402497" y="17044"/>
                  </a:cubicBezTo>
                  <a:lnTo>
                    <a:pt x="402497" y="29521"/>
                  </a:lnTo>
                  <a:cubicBezTo>
                    <a:pt x="388423" y="34979"/>
                    <a:pt x="374007" y="39523"/>
                    <a:pt x="359354" y="43142"/>
                  </a:cubicBezTo>
                  <a:lnTo>
                    <a:pt x="359354" y="34665"/>
                  </a:lnTo>
                  <a:cubicBezTo>
                    <a:pt x="359354" y="33455"/>
                    <a:pt x="358375" y="32474"/>
                    <a:pt x="357168" y="32474"/>
                  </a:cubicBezTo>
                  <a:cubicBezTo>
                    <a:pt x="357140" y="32474"/>
                    <a:pt x="357102" y="32474"/>
                    <a:pt x="357073" y="32474"/>
                  </a:cubicBezTo>
                  <a:lnTo>
                    <a:pt x="341679" y="33046"/>
                  </a:lnTo>
                  <a:cubicBezTo>
                    <a:pt x="340443" y="33141"/>
                    <a:pt x="339493" y="34179"/>
                    <a:pt x="339493" y="35427"/>
                  </a:cubicBezTo>
                  <a:lnTo>
                    <a:pt x="339968" y="47619"/>
                  </a:lnTo>
                  <a:cubicBezTo>
                    <a:pt x="320830" y="51477"/>
                    <a:pt x="301473" y="54115"/>
                    <a:pt x="282001" y="55525"/>
                  </a:cubicBezTo>
                  <a:lnTo>
                    <a:pt x="282001" y="44190"/>
                  </a:lnTo>
                  <a:cubicBezTo>
                    <a:pt x="282001" y="42809"/>
                    <a:pt x="280909" y="41666"/>
                    <a:pt x="279531" y="41618"/>
                  </a:cubicBezTo>
                  <a:lnTo>
                    <a:pt x="262236" y="41618"/>
                  </a:lnTo>
                  <a:cubicBezTo>
                    <a:pt x="260820" y="41618"/>
                    <a:pt x="259670" y="42771"/>
                    <a:pt x="259670" y="44190"/>
                  </a:cubicBezTo>
                  <a:lnTo>
                    <a:pt x="259670" y="56572"/>
                  </a:lnTo>
                  <a:cubicBezTo>
                    <a:pt x="245321" y="56572"/>
                    <a:pt x="223654" y="56572"/>
                    <a:pt x="223369" y="56572"/>
                  </a:cubicBezTo>
                  <a:cubicBezTo>
                    <a:pt x="223084" y="56572"/>
                    <a:pt x="201418" y="56572"/>
                    <a:pt x="187068" y="56572"/>
                  </a:cubicBezTo>
                  <a:lnTo>
                    <a:pt x="187068" y="44190"/>
                  </a:lnTo>
                  <a:cubicBezTo>
                    <a:pt x="187068" y="42809"/>
                    <a:pt x="185976" y="41666"/>
                    <a:pt x="184598" y="41618"/>
                  </a:cubicBezTo>
                  <a:lnTo>
                    <a:pt x="167208" y="41618"/>
                  </a:lnTo>
                  <a:cubicBezTo>
                    <a:pt x="165830" y="41666"/>
                    <a:pt x="164737" y="42809"/>
                    <a:pt x="164737" y="44190"/>
                  </a:cubicBezTo>
                  <a:lnTo>
                    <a:pt x="164737" y="55525"/>
                  </a:lnTo>
                  <a:cubicBezTo>
                    <a:pt x="145265" y="54106"/>
                    <a:pt x="125908" y="51467"/>
                    <a:pt x="106770" y="47619"/>
                  </a:cubicBezTo>
                  <a:lnTo>
                    <a:pt x="107245" y="35427"/>
                  </a:lnTo>
                  <a:cubicBezTo>
                    <a:pt x="107245" y="34179"/>
                    <a:pt x="106295" y="33141"/>
                    <a:pt x="105059" y="33046"/>
                  </a:cubicBezTo>
                  <a:lnTo>
                    <a:pt x="89665" y="32474"/>
                  </a:lnTo>
                  <a:cubicBezTo>
                    <a:pt x="88458" y="32417"/>
                    <a:pt x="87441" y="33360"/>
                    <a:pt x="87384" y="34570"/>
                  </a:cubicBezTo>
                  <a:cubicBezTo>
                    <a:pt x="87384" y="34598"/>
                    <a:pt x="87384" y="34636"/>
                    <a:pt x="87384" y="34665"/>
                  </a:cubicBezTo>
                  <a:lnTo>
                    <a:pt x="87384" y="43142"/>
                  </a:lnTo>
                  <a:cubicBezTo>
                    <a:pt x="72693" y="39542"/>
                    <a:pt x="58249" y="34989"/>
                    <a:pt x="44146" y="29521"/>
                  </a:cubicBezTo>
                  <a:lnTo>
                    <a:pt x="44622" y="17044"/>
                  </a:lnTo>
                  <a:cubicBezTo>
                    <a:pt x="44631" y="16063"/>
                    <a:pt x="43890" y="15234"/>
                    <a:pt x="42911" y="15139"/>
                  </a:cubicBezTo>
                  <a:lnTo>
                    <a:pt x="32078" y="15139"/>
                  </a:lnTo>
                  <a:cubicBezTo>
                    <a:pt x="31061" y="15139"/>
                    <a:pt x="30225" y="15929"/>
                    <a:pt x="30177" y="16949"/>
                  </a:cubicBezTo>
                  <a:lnTo>
                    <a:pt x="30177" y="23997"/>
                  </a:lnTo>
                  <a:cubicBezTo>
                    <a:pt x="22014" y="20301"/>
                    <a:pt x="14051" y="16168"/>
                    <a:pt x="6325" y="11614"/>
                  </a:cubicBezTo>
                  <a:lnTo>
                    <a:pt x="6895" y="1137"/>
                  </a:lnTo>
                  <a:cubicBezTo>
                    <a:pt x="6952" y="566"/>
                    <a:pt x="6525" y="51"/>
                    <a:pt x="5945" y="-6"/>
                  </a:cubicBezTo>
                  <a:cubicBezTo>
                    <a:pt x="5916" y="-6"/>
                    <a:pt x="5888" y="-6"/>
                    <a:pt x="5850" y="-6"/>
                  </a:cubicBezTo>
                  <a:lnTo>
                    <a:pt x="1954" y="-6"/>
                  </a:lnTo>
                  <a:cubicBezTo>
                    <a:pt x="1355" y="-6"/>
                    <a:pt x="861" y="451"/>
                    <a:pt x="814" y="1042"/>
                  </a:cubicBezTo>
                  <a:lnTo>
                    <a:pt x="339" y="10567"/>
                  </a:lnTo>
                  <a:cubicBezTo>
                    <a:pt x="339" y="10567"/>
                    <a:pt x="339" y="10567"/>
                    <a:pt x="339" y="10567"/>
                  </a:cubicBezTo>
                  <a:cubicBezTo>
                    <a:pt x="-127" y="11290"/>
                    <a:pt x="-127" y="12224"/>
                    <a:pt x="339" y="12948"/>
                  </a:cubicBezTo>
                  <a:lnTo>
                    <a:pt x="339" y="20473"/>
                  </a:lnTo>
                  <a:cubicBezTo>
                    <a:pt x="339" y="21044"/>
                    <a:pt x="339" y="21520"/>
                    <a:pt x="1384" y="21616"/>
                  </a:cubicBezTo>
                  <a:lnTo>
                    <a:pt x="5280" y="21616"/>
                  </a:lnTo>
                  <a:cubicBezTo>
                    <a:pt x="5878" y="21616"/>
                    <a:pt x="6373" y="21158"/>
                    <a:pt x="6420" y="20568"/>
                  </a:cubicBezTo>
                  <a:lnTo>
                    <a:pt x="6420" y="16853"/>
                  </a:lnTo>
                  <a:cubicBezTo>
                    <a:pt x="14175" y="21358"/>
                    <a:pt x="22166" y="25426"/>
                    <a:pt x="30367" y="29045"/>
                  </a:cubicBezTo>
                  <a:lnTo>
                    <a:pt x="30367" y="39046"/>
                  </a:lnTo>
                  <a:cubicBezTo>
                    <a:pt x="30310" y="40047"/>
                    <a:pt x="31080" y="40894"/>
                    <a:pt x="32068" y="40951"/>
                  </a:cubicBezTo>
                  <a:cubicBezTo>
                    <a:pt x="32078" y="40951"/>
                    <a:pt x="32078" y="40951"/>
                    <a:pt x="32078" y="40951"/>
                  </a:cubicBezTo>
                  <a:lnTo>
                    <a:pt x="42911" y="40951"/>
                  </a:lnTo>
                  <a:cubicBezTo>
                    <a:pt x="43909" y="40904"/>
                    <a:pt x="44716" y="40132"/>
                    <a:pt x="44812" y="39142"/>
                  </a:cubicBezTo>
                  <a:lnTo>
                    <a:pt x="44812" y="34570"/>
                  </a:lnTo>
                  <a:cubicBezTo>
                    <a:pt x="58952" y="39885"/>
                    <a:pt x="73386" y="44361"/>
                    <a:pt x="88049" y="48000"/>
                  </a:cubicBezTo>
                  <a:lnTo>
                    <a:pt x="88049" y="57525"/>
                  </a:lnTo>
                  <a:cubicBezTo>
                    <a:pt x="87992" y="58754"/>
                    <a:pt x="88914" y="59801"/>
                    <a:pt x="90140" y="59906"/>
                  </a:cubicBezTo>
                  <a:lnTo>
                    <a:pt x="105629" y="60478"/>
                  </a:lnTo>
                  <a:cubicBezTo>
                    <a:pt x="106836" y="60535"/>
                    <a:pt x="107853" y="59592"/>
                    <a:pt x="107910" y="58382"/>
                  </a:cubicBezTo>
                  <a:cubicBezTo>
                    <a:pt x="107910" y="58354"/>
                    <a:pt x="107910" y="58316"/>
                    <a:pt x="107910" y="58287"/>
                  </a:cubicBezTo>
                  <a:lnTo>
                    <a:pt x="107910" y="52382"/>
                  </a:lnTo>
                  <a:cubicBezTo>
                    <a:pt x="127134" y="56096"/>
                    <a:pt x="146548" y="58706"/>
                    <a:pt x="166067" y="60192"/>
                  </a:cubicBezTo>
                  <a:lnTo>
                    <a:pt x="166067" y="69717"/>
                  </a:lnTo>
                  <a:cubicBezTo>
                    <a:pt x="166067" y="71098"/>
                    <a:pt x="167160" y="72241"/>
                    <a:pt x="168538" y="72289"/>
                  </a:cubicBezTo>
                  <a:lnTo>
                    <a:pt x="185928" y="72289"/>
                  </a:lnTo>
                  <a:cubicBezTo>
                    <a:pt x="187306" y="72241"/>
                    <a:pt x="188399" y="71098"/>
                    <a:pt x="188399" y="69717"/>
                  </a:cubicBezTo>
                  <a:lnTo>
                    <a:pt x="188399" y="61049"/>
                  </a:lnTo>
                  <a:lnTo>
                    <a:pt x="193340" y="61049"/>
                  </a:lnTo>
                  <a:lnTo>
                    <a:pt x="224699" y="61049"/>
                  </a:lnTo>
                  <a:lnTo>
                    <a:pt x="256059" y="61049"/>
                  </a:lnTo>
                  <a:lnTo>
                    <a:pt x="259195" y="61049"/>
                  </a:lnTo>
                  <a:lnTo>
                    <a:pt x="259195" y="69717"/>
                  </a:lnTo>
                  <a:cubicBezTo>
                    <a:pt x="259195" y="71136"/>
                    <a:pt x="260344" y="72289"/>
                    <a:pt x="261760" y="72289"/>
                  </a:cubicBezTo>
                  <a:lnTo>
                    <a:pt x="279055" y="72289"/>
                  </a:lnTo>
                  <a:cubicBezTo>
                    <a:pt x="280433" y="72241"/>
                    <a:pt x="281526" y="71098"/>
                    <a:pt x="281526" y="69717"/>
                  </a:cubicBezTo>
                  <a:lnTo>
                    <a:pt x="281526" y="60192"/>
                  </a:lnTo>
                  <a:cubicBezTo>
                    <a:pt x="301045" y="58715"/>
                    <a:pt x="320459" y="56106"/>
                    <a:pt x="339683" y="52382"/>
                  </a:cubicBezTo>
                  <a:lnTo>
                    <a:pt x="339683" y="58287"/>
                  </a:lnTo>
                  <a:cubicBezTo>
                    <a:pt x="339778" y="59525"/>
                    <a:pt x="340814" y="60478"/>
                    <a:pt x="342059" y="60478"/>
                  </a:cubicBezTo>
                  <a:lnTo>
                    <a:pt x="357454" y="59906"/>
                  </a:lnTo>
                  <a:cubicBezTo>
                    <a:pt x="358679" y="59801"/>
                    <a:pt x="359601" y="58754"/>
                    <a:pt x="359544" y="57525"/>
                  </a:cubicBezTo>
                  <a:lnTo>
                    <a:pt x="359544" y="48000"/>
                  </a:lnTo>
                  <a:cubicBezTo>
                    <a:pt x="374169" y="44361"/>
                    <a:pt x="388575" y="39885"/>
                    <a:pt x="402687" y="34570"/>
                  </a:cubicBezTo>
                  <a:lnTo>
                    <a:pt x="402687" y="39142"/>
                  </a:lnTo>
                  <a:cubicBezTo>
                    <a:pt x="402687" y="40142"/>
                    <a:pt x="403495" y="40951"/>
                    <a:pt x="404492" y="40951"/>
                  </a:cubicBezTo>
                  <a:cubicBezTo>
                    <a:pt x="404521" y="40951"/>
                    <a:pt x="404559" y="40951"/>
                    <a:pt x="404587" y="40951"/>
                  </a:cubicBezTo>
                  <a:lnTo>
                    <a:pt x="415326" y="40951"/>
                  </a:lnTo>
                  <a:cubicBezTo>
                    <a:pt x="416314" y="40856"/>
                    <a:pt x="417084" y="40047"/>
                    <a:pt x="417131" y="39046"/>
                  </a:cubicBezTo>
                  <a:lnTo>
                    <a:pt x="417131" y="29045"/>
                  </a:lnTo>
                  <a:cubicBezTo>
                    <a:pt x="425342" y="25445"/>
                    <a:pt x="433334" y="21378"/>
                    <a:pt x="441078" y="16853"/>
                  </a:cubicBezTo>
                  <a:lnTo>
                    <a:pt x="441078" y="20568"/>
                  </a:lnTo>
                  <a:cubicBezTo>
                    <a:pt x="441173" y="21178"/>
                    <a:pt x="441696" y="21625"/>
                    <a:pt x="442313" y="21616"/>
                  </a:cubicBezTo>
                  <a:lnTo>
                    <a:pt x="446210" y="21616"/>
                  </a:lnTo>
                  <a:cubicBezTo>
                    <a:pt x="446780" y="21530"/>
                    <a:pt x="447217" y="21054"/>
                    <a:pt x="447255" y="20473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5F81A58-9998-A045-BE06-4234B11219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847" y="6607276"/>
            <a:ext cx="4411081" cy="2824105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9DBE87-578B-F54B-96E5-B0144D1C36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1533" y="8439052"/>
            <a:ext cx="2325283" cy="727513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2FC3787-5784-FB44-848A-F6A6A30844F7}"/>
              </a:ext>
            </a:extLst>
          </p:cNvPr>
          <p:cNvCxnSpPr>
            <a:cxnSpLocks/>
          </p:cNvCxnSpPr>
          <p:nvPr/>
        </p:nvCxnSpPr>
        <p:spPr>
          <a:xfrm>
            <a:off x="16465872" y="6607277"/>
            <a:ext cx="3016542" cy="2400402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70DFA1-BCE9-3E45-BF2E-8730BD845979}"/>
              </a:ext>
            </a:extLst>
          </p:cNvPr>
          <p:cNvGrpSpPr/>
          <p:nvPr/>
        </p:nvGrpSpPr>
        <p:grpSpPr>
          <a:xfrm>
            <a:off x="297681" y="9812852"/>
            <a:ext cx="6406328" cy="1636853"/>
            <a:chOff x="1817748" y="9690631"/>
            <a:chExt cx="6406328" cy="1636853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5CA5DFF8-4FA0-FA4E-B59B-A9BF10DC1C25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Chain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5476CA3A-C384-1D4E-A8F8-FFAF001296DD}"/>
                </a:ext>
              </a:extLst>
            </p:cNvPr>
            <p:cNvSpPr/>
            <p:nvPr/>
          </p:nvSpPr>
          <p:spPr>
            <a:xfrm>
              <a:off x="1817748" y="10373377"/>
              <a:ext cx="64063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415690-CAF8-2742-8361-5FE5618500D9}"/>
              </a:ext>
            </a:extLst>
          </p:cNvPr>
          <p:cNvGrpSpPr/>
          <p:nvPr/>
        </p:nvGrpSpPr>
        <p:grpSpPr>
          <a:xfrm>
            <a:off x="8812879" y="10243738"/>
            <a:ext cx="6421358" cy="1636853"/>
            <a:chOff x="1810233" y="9690631"/>
            <a:chExt cx="6421358" cy="1636853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633DD732-CB65-9B48-A62A-7D1770AF9F9C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Bracket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D79FD8C1-2081-5A4F-9036-3848E72D9BAE}"/>
                </a:ext>
              </a:extLst>
            </p:cNvPr>
            <p:cNvSpPr/>
            <p:nvPr/>
          </p:nvSpPr>
          <p:spPr>
            <a:xfrm>
              <a:off x="1810233" y="10373377"/>
              <a:ext cx="64213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5D8113-BA73-5240-9DA5-9CF6B9107176}"/>
              </a:ext>
            </a:extLst>
          </p:cNvPr>
          <p:cNvGrpSpPr/>
          <p:nvPr/>
        </p:nvGrpSpPr>
        <p:grpSpPr>
          <a:xfrm>
            <a:off x="16422518" y="9425312"/>
            <a:ext cx="6280728" cy="1636853"/>
            <a:chOff x="1880548" y="9690631"/>
            <a:chExt cx="6280728" cy="1636853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AA5E4B2C-BC30-E445-8FB0-1D66332F33EF}"/>
                </a:ext>
              </a:extLst>
            </p:cNvPr>
            <p:cNvSpPr txBox="1"/>
            <p:nvPr/>
          </p:nvSpPr>
          <p:spPr>
            <a:xfrm>
              <a:off x="2738338" y="969063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Steel Tie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E521BA4F-8104-8F4C-9416-3595784532E3}"/>
                </a:ext>
              </a:extLst>
            </p:cNvPr>
            <p:cNvSpPr/>
            <p:nvPr/>
          </p:nvSpPr>
          <p:spPr>
            <a:xfrm>
              <a:off x="1880548" y="10373377"/>
              <a:ext cx="62807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4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E8F77C-CFAA-2B41-A14B-DBC018AA0547}"/>
              </a:ext>
            </a:extLst>
          </p:cNvPr>
          <p:cNvGrpSpPr/>
          <p:nvPr/>
        </p:nvGrpSpPr>
        <p:grpSpPr>
          <a:xfrm>
            <a:off x="8743649" y="5241624"/>
            <a:ext cx="6890352" cy="6890352"/>
            <a:chOff x="8447839" y="4945814"/>
            <a:chExt cx="7481972" cy="74819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FC1DC3-3C25-B44F-AC8D-C088A850C7FA}"/>
                </a:ext>
              </a:extLst>
            </p:cNvPr>
            <p:cNvSpPr/>
            <p:nvPr/>
          </p:nvSpPr>
          <p:spPr>
            <a:xfrm>
              <a:off x="8447839" y="4945814"/>
              <a:ext cx="7481972" cy="74819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a libre 245">
              <a:extLst>
                <a:ext uri="{FF2B5EF4-FFF2-40B4-BE49-F238E27FC236}">
                  <a16:creationId xmlns:a16="http://schemas.microsoft.com/office/drawing/2014/main" id="{877E25D5-A16D-CD49-B106-46921D2AB211}"/>
                </a:ext>
              </a:extLst>
            </p:cNvPr>
            <p:cNvSpPr/>
            <p:nvPr/>
          </p:nvSpPr>
          <p:spPr>
            <a:xfrm rot="19716414">
              <a:off x="9855723" y="6211989"/>
              <a:ext cx="4666204" cy="5395373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" name="Plaque 3">
              <a:extLst>
                <a:ext uri="{FF2B5EF4-FFF2-40B4-BE49-F238E27FC236}">
                  <a16:creationId xmlns:a16="http://schemas.microsoft.com/office/drawing/2014/main" id="{6FB8AECA-35B3-1F43-8144-D503939E54A1}"/>
                </a:ext>
              </a:extLst>
            </p:cNvPr>
            <p:cNvSpPr/>
            <p:nvPr/>
          </p:nvSpPr>
          <p:spPr>
            <a:xfrm>
              <a:off x="12382215" y="6694715"/>
              <a:ext cx="778614" cy="778614"/>
            </a:xfrm>
            <a:prstGeom prst="plaqu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aque 25">
              <a:extLst>
                <a:ext uri="{FF2B5EF4-FFF2-40B4-BE49-F238E27FC236}">
                  <a16:creationId xmlns:a16="http://schemas.microsoft.com/office/drawing/2014/main" id="{D4FF125D-17FA-BE4A-A357-EEFAD0FB9D24}"/>
                </a:ext>
              </a:extLst>
            </p:cNvPr>
            <p:cNvSpPr/>
            <p:nvPr/>
          </p:nvSpPr>
          <p:spPr>
            <a:xfrm>
              <a:off x="12998957" y="6906987"/>
              <a:ext cx="1012093" cy="1012093"/>
            </a:xfrm>
            <a:prstGeom prst="plaqu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aque 26">
              <a:extLst>
                <a:ext uri="{FF2B5EF4-FFF2-40B4-BE49-F238E27FC236}">
                  <a16:creationId xmlns:a16="http://schemas.microsoft.com/office/drawing/2014/main" id="{BBB6E8DB-63B7-E642-92FC-C8BCE25350D1}"/>
                </a:ext>
              </a:extLst>
            </p:cNvPr>
            <p:cNvSpPr/>
            <p:nvPr/>
          </p:nvSpPr>
          <p:spPr>
            <a:xfrm>
              <a:off x="12676129" y="7462158"/>
              <a:ext cx="484700" cy="484700"/>
            </a:xfrm>
            <a:prstGeom prst="plaqu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929DD72-3EEF-A440-BE45-2E0A69A3AB5F}"/>
              </a:ext>
            </a:extLst>
          </p:cNvPr>
          <p:cNvSpPr/>
          <p:nvPr/>
        </p:nvSpPr>
        <p:spPr>
          <a:xfrm>
            <a:off x="7243427" y="10033383"/>
            <a:ext cx="1662064" cy="1629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5153B-61E6-BE4E-B633-BDCDDA6252D6}"/>
              </a:ext>
            </a:extLst>
          </p:cNvPr>
          <p:cNvSpPr/>
          <p:nvPr/>
        </p:nvSpPr>
        <p:spPr>
          <a:xfrm>
            <a:off x="7243427" y="5710446"/>
            <a:ext cx="1662064" cy="1629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1F72A2-3AB9-D445-89E2-552C948EA4F6}"/>
              </a:ext>
            </a:extLst>
          </p:cNvPr>
          <p:cNvSpPr/>
          <p:nvPr/>
        </p:nvSpPr>
        <p:spPr>
          <a:xfrm>
            <a:off x="15551895" y="10033383"/>
            <a:ext cx="1662064" cy="1629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D98D0A-472F-9743-812E-2655050677DF}"/>
              </a:ext>
            </a:extLst>
          </p:cNvPr>
          <p:cNvSpPr/>
          <p:nvPr/>
        </p:nvSpPr>
        <p:spPr>
          <a:xfrm>
            <a:off x="15536166" y="5710446"/>
            <a:ext cx="1662064" cy="1629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3A34E076-FD45-8B45-8BFE-8E1120085548}"/>
              </a:ext>
            </a:extLst>
          </p:cNvPr>
          <p:cNvSpPr txBox="1"/>
          <p:nvPr/>
        </p:nvSpPr>
        <p:spPr>
          <a:xfrm>
            <a:off x="17372531" y="572323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Extraction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7FE90D2-92D0-E943-9073-74BA708E82F7}"/>
              </a:ext>
            </a:extLst>
          </p:cNvPr>
          <p:cNvSpPr/>
          <p:nvPr/>
        </p:nvSpPr>
        <p:spPr>
          <a:xfrm>
            <a:off x="17372531" y="6405979"/>
            <a:ext cx="6060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D85F7E29-B21E-CF44-A213-DECF41C018DA}"/>
              </a:ext>
            </a:extLst>
          </p:cNvPr>
          <p:cNvSpPr txBox="1"/>
          <p:nvPr/>
        </p:nvSpPr>
        <p:spPr>
          <a:xfrm>
            <a:off x="17372531" y="1004768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Implant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1592BC7B-BBCC-C741-9667-71DB190830D9}"/>
              </a:ext>
            </a:extLst>
          </p:cNvPr>
          <p:cNvSpPr/>
          <p:nvPr/>
        </p:nvSpPr>
        <p:spPr>
          <a:xfrm>
            <a:off x="17372531" y="10730429"/>
            <a:ext cx="6060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66140A14-9590-6E48-BF05-99DDC3D8C882}"/>
              </a:ext>
            </a:extLst>
          </p:cNvPr>
          <p:cNvSpPr txBox="1"/>
          <p:nvPr/>
        </p:nvSpPr>
        <p:spPr>
          <a:xfrm flipH="1">
            <a:off x="2509392" y="564010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Cleaning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0A3EBC05-5837-FC40-B518-4039CC62213F}"/>
              </a:ext>
            </a:extLst>
          </p:cNvPr>
          <p:cNvSpPr/>
          <p:nvPr/>
        </p:nvSpPr>
        <p:spPr>
          <a:xfrm flipH="1">
            <a:off x="1014142" y="6322852"/>
            <a:ext cx="6060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4C240EB5-6C29-FC41-9A52-6D3B20D56E76}"/>
              </a:ext>
            </a:extLst>
          </p:cNvPr>
          <p:cNvSpPr txBox="1"/>
          <p:nvPr/>
        </p:nvSpPr>
        <p:spPr>
          <a:xfrm flipH="1">
            <a:off x="2509392" y="996455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537180A0-A84E-584D-930C-83791960980A}"/>
              </a:ext>
            </a:extLst>
          </p:cNvPr>
          <p:cNvSpPr/>
          <p:nvPr/>
        </p:nvSpPr>
        <p:spPr>
          <a:xfrm flipH="1">
            <a:off x="1014142" y="10647302"/>
            <a:ext cx="6060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D64604C-5EEC-8947-81F2-7D9491CF6511}"/>
              </a:ext>
            </a:extLst>
          </p:cNvPr>
          <p:cNvGrpSpPr/>
          <p:nvPr/>
        </p:nvGrpSpPr>
        <p:grpSpPr>
          <a:xfrm>
            <a:off x="7750488" y="6152210"/>
            <a:ext cx="609742" cy="775164"/>
            <a:chOff x="2256202" y="5330216"/>
            <a:chExt cx="4732284" cy="6016159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506FCC3-5804-BD40-AF0C-5A688E06CE40}"/>
                </a:ext>
              </a:extLst>
            </p:cNvPr>
            <p:cNvSpPr/>
            <p:nvPr/>
          </p:nvSpPr>
          <p:spPr>
            <a:xfrm>
              <a:off x="5375878" y="5537200"/>
              <a:ext cx="1612608" cy="1559051"/>
            </a:xfrm>
            <a:custGeom>
              <a:avLst/>
              <a:gdLst>
                <a:gd name="connsiteX0" fmla="*/ 845232 w 1592166"/>
                <a:gd name="connsiteY0" fmla="*/ 226 h 1539288"/>
                <a:gd name="connsiteX1" fmla="*/ 1025431 w 1592166"/>
                <a:gd name="connsiteY1" fmla="*/ 76529 h 1539288"/>
                <a:gd name="connsiteX2" fmla="*/ 1027149 w 1592166"/>
                <a:gd name="connsiteY2" fmla="*/ 73687 h 1539288"/>
                <a:gd name="connsiteX3" fmla="*/ 1045414 w 1592166"/>
                <a:gd name="connsiteY3" fmla="*/ 43478 h 1539288"/>
                <a:gd name="connsiteX4" fmla="*/ 1110718 w 1592166"/>
                <a:gd name="connsiteY4" fmla="*/ 86541 h 1539288"/>
                <a:gd name="connsiteX5" fmla="*/ 1592063 w 1592166"/>
                <a:gd name="connsiteY5" fmla="*/ 1201108 h 1539288"/>
                <a:gd name="connsiteX6" fmla="*/ 1586799 w 1592166"/>
                <a:gd name="connsiteY6" fmla="*/ 1292492 h 1539288"/>
                <a:gd name="connsiteX7" fmla="*/ 1543461 w 1592166"/>
                <a:gd name="connsiteY7" fmla="*/ 1321588 h 1539288"/>
                <a:gd name="connsiteX8" fmla="*/ 1303482 w 1592166"/>
                <a:gd name="connsiteY8" fmla="*/ 1299502 h 1539288"/>
                <a:gd name="connsiteX9" fmla="*/ 1080640 w 1592166"/>
                <a:gd name="connsiteY9" fmla="*/ 1529971 h 1539288"/>
                <a:gd name="connsiteX10" fmla="*/ 752986 w 1592166"/>
                <a:gd name="connsiteY10" fmla="*/ 1389294 h 1539288"/>
                <a:gd name="connsiteX11" fmla="*/ 266270 w 1592166"/>
                <a:gd name="connsiteY11" fmla="*/ 1250302 h 1539288"/>
                <a:gd name="connsiteX12" fmla="*/ 52272 w 1592166"/>
                <a:gd name="connsiteY12" fmla="*/ 1095631 h 1539288"/>
                <a:gd name="connsiteX13" fmla="*/ 97998 w 1592166"/>
                <a:gd name="connsiteY13" fmla="*/ 886850 h 1539288"/>
                <a:gd name="connsiteX14" fmla="*/ 1439 w 1592166"/>
                <a:gd name="connsiteY14" fmla="*/ 672648 h 1539288"/>
                <a:gd name="connsiteX15" fmla="*/ 177780 w 1592166"/>
                <a:gd name="connsiteY15" fmla="*/ 482257 h 1539288"/>
                <a:gd name="connsiteX16" fmla="*/ 179467 w 1592166"/>
                <a:gd name="connsiteY16" fmla="*/ 477239 h 1539288"/>
                <a:gd name="connsiteX17" fmla="*/ 258018 w 1592166"/>
                <a:gd name="connsiteY17" fmla="*/ 203834 h 1539288"/>
                <a:gd name="connsiteX18" fmla="*/ 640152 w 1592166"/>
                <a:gd name="connsiteY18" fmla="*/ 141372 h 1539288"/>
                <a:gd name="connsiteX19" fmla="*/ 640225 w 1592166"/>
                <a:gd name="connsiteY19" fmla="*/ 141257 h 1539288"/>
                <a:gd name="connsiteX20" fmla="*/ 673852 w 1592166"/>
                <a:gd name="connsiteY20" fmla="*/ 88308 h 1539288"/>
                <a:gd name="connsiteX21" fmla="*/ 845232 w 1592166"/>
                <a:gd name="connsiteY21" fmla="*/ 226 h 15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2166" h="1539288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DD37B26-C3A3-ED44-AA27-C42FCDC32352}"/>
                </a:ext>
              </a:extLst>
            </p:cNvPr>
            <p:cNvSpPr/>
            <p:nvPr/>
          </p:nvSpPr>
          <p:spPr>
            <a:xfrm>
              <a:off x="3109340" y="8600790"/>
              <a:ext cx="428482" cy="1017563"/>
            </a:xfrm>
            <a:custGeom>
              <a:avLst/>
              <a:gdLst>
                <a:gd name="connsiteX0" fmla="*/ 118226 w 428482"/>
                <a:gd name="connsiteY0" fmla="*/ 634 h 1017563"/>
                <a:gd name="connsiteX1" fmla="*/ 168865 w 428482"/>
                <a:gd name="connsiteY1" fmla="*/ 14529 h 1017563"/>
                <a:gd name="connsiteX2" fmla="*/ 264418 w 428482"/>
                <a:gd name="connsiteY2" fmla="*/ 145935 h 1017563"/>
                <a:gd name="connsiteX3" fmla="*/ 264938 w 428482"/>
                <a:gd name="connsiteY3" fmla="*/ 146169 h 1017563"/>
                <a:gd name="connsiteX4" fmla="*/ 305342 w 428482"/>
                <a:gd name="connsiteY4" fmla="*/ 164372 h 1017563"/>
                <a:gd name="connsiteX5" fmla="*/ 387047 w 428482"/>
                <a:gd name="connsiteY5" fmla="*/ 273468 h 1017563"/>
                <a:gd name="connsiteX6" fmla="*/ 381558 w 428482"/>
                <a:gd name="connsiteY6" fmla="*/ 411758 h 1017563"/>
                <a:gd name="connsiteX7" fmla="*/ 421653 w 428482"/>
                <a:gd name="connsiteY7" fmla="*/ 623202 h 1017563"/>
                <a:gd name="connsiteX8" fmla="*/ 233828 w 428482"/>
                <a:gd name="connsiteY8" fmla="*/ 808288 h 1017563"/>
                <a:gd name="connsiteX9" fmla="*/ 166590 w 428482"/>
                <a:gd name="connsiteY9" fmla="*/ 966884 h 1017563"/>
                <a:gd name="connsiteX10" fmla="*/ 55014 w 428482"/>
                <a:gd name="connsiteY10" fmla="*/ 1017563 h 1017563"/>
                <a:gd name="connsiteX11" fmla="*/ 0 w 428482"/>
                <a:gd name="connsiteY11" fmla="*/ 1012747 h 1017563"/>
                <a:gd name="connsiteX12" fmla="*/ 6819 w 428482"/>
                <a:gd name="connsiteY12" fmla="*/ 961395 h 1017563"/>
                <a:gd name="connsiteX13" fmla="*/ 10326 w 428482"/>
                <a:gd name="connsiteY13" fmla="*/ 50166 h 1017563"/>
                <a:gd name="connsiteX14" fmla="*/ 6151 w 428482"/>
                <a:gd name="connsiteY14" fmla="*/ 36745 h 1017563"/>
                <a:gd name="connsiteX15" fmla="*/ 9376 w 428482"/>
                <a:gd name="connsiteY15" fmla="*/ 33490 h 1017563"/>
                <a:gd name="connsiteX16" fmla="*/ 118226 w 428482"/>
                <a:gd name="connsiteY16" fmla="*/ 634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482" h="1017563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5F1018E-9B63-384D-BB95-0E19561FE5AE}"/>
                </a:ext>
              </a:extLst>
            </p:cNvPr>
            <p:cNvSpPr/>
            <p:nvPr/>
          </p:nvSpPr>
          <p:spPr>
            <a:xfrm>
              <a:off x="2256202" y="5330216"/>
              <a:ext cx="4726795" cy="6016159"/>
            </a:xfrm>
            <a:custGeom>
              <a:avLst/>
              <a:gdLst>
                <a:gd name="connsiteX0" fmla="*/ 1042978 w 4726795"/>
                <a:gd name="connsiteY0" fmla="*/ 2329 h 6016159"/>
                <a:gd name="connsiteX1" fmla="*/ 1626704 w 4726795"/>
                <a:gd name="connsiteY1" fmla="*/ 90131 h 6016159"/>
                <a:gd name="connsiteX2" fmla="*/ 2819197 w 4726795"/>
                <a:gd name="connsiteY2" fmla="*/ 208902 h 6016159"/>
                <a:gd name="connsiteX3" fmla="*/ 4171954 w 4726795"/>
                <a:gd name="connsiteY3" fmla="*/ 246361 h 6016159"/>
                <a:gd name="connsiteX4" fmla="*/ 4185410 w 4726795"/>
                <a:gd name="connsiteY4" fmla="*/ 255235 h 6016159"/>
                <a:gd name="connsiteX5" fmla="*/ 4167145 w 4726795"/>
                <a:gd name="connsiteY5" fmla="*/ 285444 h 6016159"/>
                <a:gd name="connsiteX6" fmla="*/ 4165427 w 4726795"/>
                <a:gd name="connsiteY6" fmla="*/ 288286 h 6016159"/>
                <a:gd name="connsiteX7" fmla="*/ 3813848 w 4726795"/>
                <a:gd name="connsiteY7" fmla="*/ 300065 h 6016159"/>
                <a:gd name="connsiteX8" fmla="*/ 3780221 w 4726795"/>
                <a:gd name="connsiteY8" fmla="*/ 353014 h 6016159"/>
                <a:gd name="connsiteX9" fmla="*/ 3780148 w 4726795"/>
                <a:gd name="connsiteY9" fmla="*/ 353129 h 6016159"/>
                <a:gd name="connsiteX10" fmla="*/ 3398014 w 4726795"/>
                <a:gd name="connsiteY10" fmla="*/ 415591 h 6016159"/>
                <a:gd name="connsiteX11" fmla="*/ 3319463 w 4726795"/>
                <a:gd name="connsiteY11" fmla="*/ 688996 h 6016159"/>
                <a:gd name="connsiteX12" fmla="*/ 3317776 w 4726795"/>
                <a:gd name="connsiteY12" fmla="*/ 694014 h 6016159"/>
                <a:gd name="connsiteX13" fmla="*/ 3141435 w 4726795"/>
                <a:gd name="connsiteY13" fmla="*/ 884405 h 6016159"/>
                <a:gd name="connsiteX14" fmla="*/ 3237994 w 4726795"/>
                <a:gd name="connsiteY14" fmla="*/ 1098607 h 6016159"/>
                <a:gd name="connsiteX15" fmla="*/ 3192268 w 4726795"/>
                <a:gd name="connsiteY15" fmla="*/ 1307388 h 6016159"/>
                <a:gd name="connsiteX16" fmla="*/ 3406266 w 4726795"/>
                <a:gd name="connsiteY16" fmla="*/ 1462059 h 6016159"/>
                <a:gd name="connsiteX17" fmla="*/ 3892982 w 4726795"/>
                <a:gd name="connsiteY17" fmla="*/ 1601051 h 6016159"/>
                <a:gd name="connsiteX18" fmla="*/ 4220636 w 4726795"/>
                <a:gd name="connsiteY18" fmla="*/ 1741728 h 6016159"/>
                <a:gd name="connsiteX19" fmla="*/ 4443478 w 4726795"/>
                <a:gd name="connsiteY19" fmla="*/ 1511259 h 6016159"/>
                <a:gd name="connsiteX20" fmla="*/ 4683457 w 4726795"/>
                <a:gd name="connsiteY20" fmla="*/ 1533345 h 6016159"/>
                <a:gd name="connsiteX21" fmla="*/ 4726795 w 4726795"/>
                <a:gd name="connsiteY21" fmla="*/ 1504249 h 6016159"/>
                <a:gd name="connsiteX22" fmla="*/ 4723228 w 4726795"/>
                <a:gd name="connsiteY22" fmla="*/ 1566157 h 6016159"/>
                <a:gd name="connsiteX23" fmla="*/ 4429650 w 4726795"/>
                <a:gd name="connsiteY23" fmla="*/ 2369789 h 6016159"/>
                <a:gd name="connsiteX24" fmla="*/ 3848096 w 4726795"/>
                <a:gd name="connsiteY24" fmla="*/ 4188414 h 6016159"/>
                <a:gd name="connsiteX25" fmla="*/ 3982305 w 4726795"/>
                <a:gd name="connsiteY25" fmla="*/ 5991716 h 6016159"/>
                <a:gd name="connsiteX26" fmla="*/ 2371852 w 4726795"/>
                <a:gd name="connsiteY26" fmla="*/ 4217789 h 6016159"/>
                <a:gd name="connsiteX27" fmla="*/ 895608 w 4726795"/>
                <a:gd name="connsiteY27" fmla="*/ 6005759 h 6016159"/>
                <a:gd name="connsiteX28" fmla="*/ 796869 w 4726795"/>
                <a:gd name="connsiteY28" fmla="*/ 4707085 h 6016159"/>
                <a:gd name="connsiteX29" fmla="*/ 853138 w 4726795"/>
                <a:gd name="connsiteY29" fmla="*/ 4283321 h 6016159"/>
                <a:gd name="connsiteX30" fmla="*/ 908152 w 4726795"/>
                <a:gd name="connsiteY30" fmla="*/ 4288137 h 6016159"/>
                <a:gd name="connsiteX31" fmla="*/ 1019728 w 4726795"/>
                <a:gd name="connsiteY31" fmla="*/ 4237458 h 6016159"/>
                <a:gd name="connsiteX32" fmla="*/ 1086966 w 4726795"/>
                <a:gd name="connsiteY32" fmla="*/ 4078862 h 6016159"/>
                <a:gd name="connsiteX33" fmla="*/ 1274791 w 4726795"/>
                <a:gd name="connsiteY33" fmla="*/ 3893776 h 6016159"/>
                <a:gd name="connsiteX34" fmla="*/ 1234696 w 4726795"/>
                <a:gd name="connsiteY34" fmla="*/ 3682332 h 6016159"/>
                <a:gd name="connsiteX35" fmla="*/ 1240185 w 4726795"/>
                <a:gd name="connsiteY35" fmla="*/ 3544042 h 6016159"/>
                <a:gd name="connsiteX36" fmla="*/ 1158480 w 4726795"/>
                <a:gd name="connsiteY36" fmla="*/ 3434946 h 6016159"/>
                <a:gd name="connsiteX37" fmla="*/ 1118076 w 4726795"/>
                <a:gd name="connsiteY37" fmla="*/ 3416743 h 6016159"/>
                <a:gd name="connsiteX38" fmla="*/ 1117556 w 4726795"/>
                <a:gd name="connsiteY38" fmla="*/ 3416509 h 6016159"/>
                <a:gd name="connsiteX39" fmla="*/ 1022003 w 4726795"/>
                <a:gd name="connsiteY39" fmla="*/ 3285103 h 6016159"/>
                <a:gd name="connsiteX40" fmla="*/ 971364 w 4726795"/>
                <a:gd name="connsiteY40" fmla="*/ 3271208 h 6016159"/>
                <a:gd name="connsiteX41" fmla="*/ 862514 w 4726795"/>
                <a:gd name="connsiteY41" fmla="*/ 3304064 h 6016159"/>
                <a:gd name="connsiteX42" fmla="*/ 859289 w 4726795"/>
                <a:gd name="connsiteY42" fmla="*/ 3307319 h 6016159"/>
                <a:gd name="connsiteX43" fmla="*/ 841012 w 4726795"/>
                <a:gd name="connsiteY43" fmla="*/ 3248567 h 6016159"/>
                <a:gd name="connsiteX44" fmla="*/ 776741 w 4726795"/>
                <a:gd name="connsiteY44" fmla="*/ 3129684 h 6016159"/>
                <a:gd name="connsiteX45" fmla="*/ 269318 w 4726795"/>
                <a:gd name="connsiteY45" fmla="*/ 470709 h 6016159"/>
                <a:gd name="connsiteX46" fmla="*/ 1042978 w 4726795"/>
                <a:gd name="connsiteY46" fmla="*/ 2329 h 601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26795" h="6016159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orma libre 240">
            <a:extLst>
              <a:ext uri="{FF2B5EF4-FFF2-40B4-BE49-F238E27FC236}">
                <a16:creationId xmlns:a16="http://schemas.microsoft.com/office/drawing/2014/main" id="{DDF5F6AC-327D-614D-8287-5C9808ED1BD4}"/>
              </a:ext>
            </a:extLst>
          </p:cNvPr>
          <p:cNvSpPr/>
          <p:nvPr/>
        </p:nvSpPr>
        <p:spPr>
          <a:xfrm>
            <a:off x="16051965" y="10488230"/>
            <a:ext cx="674127" cy="455495"/>
          </a:xfrm>
          <a:custGeom>
            <a:avLst/>
            <a:gdLst>
              <a:gd name="connsiteX0" fmla="*/ 51557 w 282292"/>
              <a:gd name="connsiteY0" fmla="*/ 195794 h 190741"/>
              <a:gd name="connsiteX1" fmla="*/ 235124 w 282292"/>
              <a:gd name="connsiteY1" fmla="*/ 195794 h 190741"/>
              <a:gd name="connsiteX2" fmla="*/ 265337 w 282292"/>
              <a:gd name="connsiteY2" fmla="*/ 141624 h 190741"/>
              <a:gd name="connsiteX3" fmla="*/ 254655 w 282292"/>
              <a:gd name="connsiteY3" fmla="*/ 17871 h 190741"/>
              <a:gd name="connsiteX4" fmla="*/ 169205 w 282292"/>
              <a:gd name="connsiteY4" fmla="*/ 12530 h 190741"/>
              <a:gd name="connsiteX5" fmla="*/ 98021 w 282292"/>
              <a:gd name="connsiteY5" fmla="*/ 5435 h 190741"/>
              <a:gd name="connsiteX6" fmla="*/ 16995 w 282292"/>
              <a:gd name="connsiteY6" fmla="*/ 28171 h 190741"/>
              <a:gd name="connsiteX7" fmla="*/ 42860 w 282292"/>
              <a:gd name="connsiteY7" fmla="*/ 181451 h 190741"/>
              <a:gd name="connsiteX8" fmla="*/ 51557 w 282292"/>
              <a:gd name="connsiteY8" fmla="*/ 195794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92" h="190741">
                <a:moveTo>
                  <a:pt x="51557" y="195794"/>
                </a:moveTo>
                <a:lnTo>
                  <a:pt x="235124" y="195794"/>
                </a:lnTo>
                <a:cubicBezTo>
                  <a:pt x="241151" y="180459"/>
                  <a:pt x="251451" y="162758"/>
                  <a:pt x="265337" y="141624"/>
                </a:cubicBezTo>
                <a:cubicBezTo>
                  <a:pt x="299136" y="89971"/>
                  <a:pt x="279604" y="35648"/>
                  <a:pt x="254655" y="17871"/>
                </a:cubicBezTo>
                <a:cubicBezTo>
                  <a:pt x="229707" y="94"/>
                  <a:pt x="202851" y="2230"/>
                  <a:pt x="169205" y="12530"/>
                </a:cubicBezTo>
                <a:cubicBezTo>
                  <a:pt x="149749" y="18481"/>
                  <a:pt x="118697" y="12378"/>
                  <a:pt x="98021" y="5435"/>
                </a:cubicBezTo>
                <a:cubicBezTo>
                  <a:pt x="66130" y="-5323"/>
                  <a:pt x="35230" y="-1279"/>
                  <a:pt x="16995" y="28171"/>
                </a:cubicBezTo>
                <a:cubicBezTo>
                  <a:pt x="-23517" y="93404"/>
                  <a:pt x="17911" y="149406"/>
                  <a:pt x="42860" y="181451"/>
                </a:cubicBezTo>
                <a:cubicBezTo>
                  <a:pt x="44614" y="183740"/>
                  <a:pt x="50489" y="192361"/>
                  <a:pt x="51557" y="19579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241">
            <a:extLst>
              <a:ext uri="{FF2B5EF4-FFF2-40B4-BE49-F238E27FC236}">
                <a16:creationId xmlns:a16="http://schemas.microsoft.com/office/drawing/2014/main" id="{EDD86B35-2400-6E4D-84F4-0E2814A5F3F0}"/>
              </a:ext>
            </a:extLst>
          </p:cNvPr>
          <p:cNvSpPr/>
          <p:nvPr/>
        </p:nvSpPr>
        <p:spPr>
          <a:xfrm>
            <a:off x="16174904" y="10955792"/>
            <a:ext cx="437271" cy="54660"/>
          </a:xfrm>
          <a:custGeom>
            <a:avLst/>
            <a:gdLst>
              <a:gd name="connsiteX0" fmla="*/ 168308 w 183108"/>
              <a:gd name="connsiteY0" fmla="*/ 29145 h 22888"/>
              <a:gd name="connsiteX1" fmla="*/ 183567 w 183108"/>
              <a:gd name="connsiteY1" fmla="*/ 0 h 22888"/>
              <a:gd name="connsiteX2" fmla="*/ 0 w 183108"/>
              <a:gd name="connsiteY2" fmla="*/ 0 h 22888"/>
              <a:gd name="connsiteX3" fmla="*/ 13275 w 183108"/>
              <a:gd name="connsiteY3" fmla="*/ 29145 h 22888"/>
              <a:gd name="connsiteX4" fmla="*/ 168308 w 183108"/>
              <a:gd name="connsiteY4" fmla="*/ 29145 h 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08" h="22888">
                <a:moveTo>
                  <a:pt x="168308" y="29145"/>
                </a:moveTo>
                <a:cubicBezTo>
                  <a:pt x="174259" y="17472"/>
                  <a:pt x="179523" y="7477"/>
                  <a:pt x="183567" y="0"/>
                </a:cubicBezTo>
                <a:lnTo>
                  <a:pt x="0" y="0"/>
                </a:lnTo>
                <a:cubicBezTo>
                  <a:pt x="0" y="0"/>
                  <a:pt x="10224" y="23042"/>
                  <a:pt x="13275" y="29145"/>
                </a:cubicBezTo>
                <a:lnTo>
                  <a:pt x="168308" y="29145"/>
                </a:ln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4" name="Forma libre 242">
            <a:extLst>
              <a:ext uri="{FF2B5EF4-FFF2-40B4-BE49-F238E27FC236}">
                <a16:creationId xmlns:a16="http://schemas.microsoft.com/office/drawing/2014/main" id="{380175C5-DDBF-9C49-B703-B06AB9A44217}"/>
              </a:ext>
            </a:extLst>
          </p:cNvPr>
          <p:cNvSpPr/>
          <p:nvPr/>
        </p:nvSpPr>
        <p:spPr>
          <a:xfrm>
            <a:off x="16228288" y="11069304"/>
            <a:ext cx="309734" cy="54660"/>
          </a:xfrm>
          <a:custGeom>
            <a:avLst/>
            <a:gdLst>
              <a:gd name="connsiteX0" fmla="*/ 13428 w 129702"/>
              <a:gd name="connsiteY0" fmla="*/ 29145 h 22888"/>
              <a:gd name="connsiteX1" fmla="*/ 123217 w 129702"/>
              <a:gd name="connsiteY1" fmla="*/ 29145 h 22888"/>
              <a:gd name="connsiteX2" fmla="*/ 136874 w 129702"/>
              <a:gd name="connsiteY2" fmla="*/ 0 h 22888"/>
              <a:gd name="connsiteX3" fmla="*/ 0 w 129702"/>
              <a:gd name="connsiteY3" fmla="*/ 0 h 22888"/>
              <a:gd name="connsiteX4" fmla="*/ 13428 w 129702"/>
              <a:gd name="connsiteY4" fmla="*/ 29145 h 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02" h="22888">
                <a:moveTo>
                  <a:pt x="13428" y="29145"/>
                </a:moveTo>
                <a:lnTo>
                  <a:pt x="123217" y="29145"/>
                </a:lnTo>
                <a:cubicBezTo>
                  <a:pt x="127795" y="18998"/>
                  <a:pt x="132373" y="9156"/>
                  <a:pt x="136874" y="0"/>
                </a:cubicBezTo>
                <a:lnTo>
                  <a:pt x="0" y="0"/>
                </a:lnTo>
                <a:cubicBezTo>
                  <a:pt x="4425" y="9232"/>
                  <a:pt x="9003" y="19074"/>
                  <a:pt x="13428" y="29145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243">
            <a:extLst>
              <a:ext uri="{FF2B5EF4-FFF2-40B4-BE49-F238E27FC236}">
                <a16:creationId xmlns:a16="http://schemas.microsoft.com/office/drawing/2014/main" id="{AC775540-F608-7144-8656-A664A2C9960D}"/>
              </a:ext>
            </a:extLst>
          </p:cNvPr>
          <p:cNvSpPr/>
          <p:nvPr/>
        </p:nvSpPr>
        <p:spPr>
          <a:xfrm>
            <a:off x="16278574" y="11181355"/>
            <a:ext cx="218634" cy="54660"/>
          </a:xfrm>
          <a:custGeom>
            <a:avLst/>
            <a:gdLst>
              <a:gd name="connsiteX0" fmla="*/ 11139 w 91554"/>
              <a:gd name="connsiteY0" fmla="*/ 29145 h 22888"/>
              <a:gd name="connsiteX1" fmla="*/ 82857 w 91554"/>
              <a:gd name="connsiteY1" fmla="*/ 29145 h 22888"/>
              <a:gd name="connsiteX2" fmla="*/ 94454 w 91554"/>
              <a:gd name="connsiteY2" fmla="*/ 0 h 22888"/>
              <a:gd name="connsiteX3" fmla="*/ 0 w 91554"/>
              <a:gd name="connsiteY3" fmla="*/ 0 h 22888"/>
              <a:gd name="connsiteX4" fmla="*/ 11139 w 91554"/>
              <a:gd name="connsiteY4" fmla="*/ 29145 h 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4" h="22888">
                <a:moveTo>
                  <a:pt x="11139" y="29145"/>
                </a:moveTo>
                <a:lnTo>
                  <a:pt x="82857" y="29145"/>
                </a:lnTo>
                <a:cubicBezTo>
                  <a:pt x="86443" y="19456"/>
                  <a:pt x="90334" y="9613"/>
                  <a:pt x="94454" y="0"/>
                </a:cubicBezTo>
                <a:lnTo>
                  <a:pt x="0" y="0"/>
                </a:lnTo>
                <a:cubicBezTo>
                  <a:pt x="3891" y="9690"/>
                  <a:pt x="7706" y="19456"/>
                  <a:pt x="11139" y="29145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244">
            <a:extLst>
              <a:ext uri="{FF2B5EF4-FFF2-40B4-BE49-F238E27FC236}">
                <a16:creationId xmlns:a16="http://schemas.microsoft.com/office/drawing/2014/main" id="{AEB9FADB-6064-D24C-AECB-C446B432C30E}"/>
              </a:ext>
            </a:extLst>
          </p:cNvPr>
          <p:cNvSpPr/>
          <p:nvPr/>
        </p:nvSpPr>
        <p:spPr>
          <a:xfrm>
            <a:off x="16328679" y="11002981"/>
            <a:ext cx="109318" cy="218639"/>
          </a:xfrm>
          <a:custGeom>
            <a:avLst/>
            <a:gdLst>
              <a:gd name="connsiteX0" fmla="*/ 0 w 45777"/>
              <a:gd name="connsiteY0" fmla="*/ 0 h 91555"/>
              <a:gd name="connsiteX1" fmla="*/ 51957 w 45777"/>
              <a:gd name="connsiteY1" fmla="*/ 0 h 91555"/>
              <a:gd name="connsiteX2" fmla="*/ 51957 w 45777"/>
              <a:gd name="connsiteY2" fmla="*/ 95676 h 91555"/>
              <a:gd name="connsiteX3" fmla="*/ 0 w 45777"/>
              <a:gd name="connsiteY3" fmla="*/ 95676 h 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77" h="91555">
                <a:moveTo>
                  <a:pt x="0" y="0"/>
                </a:moveTo>
                <a:lnTo>
                  <a:pt x="51957" y="0"/>
                </a:lnTo>
                <a:lnTo>
                  <a:pt x="51957" y="95676"/>
                </a:lnTo>
                <a:lnTo>
                  <a:pt x="0" y="95676"/>
                </a:ln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7" name="Grupo 399">
            <a:extLst>
              <a:ext uri="{FF2B5EF4-FFF2-40B4-BE49-F238E27FC236}">
                <a16:creationId xmlns:a16="http://schemas.microsoft.com/office/drawing/2014/main" id="{86871370-79F5-E649-9198-DB7A31BC0B02}"/>
              </a:ext>
            </a:extLst>
          </p:cNvPr>
          <p:cNvGrpSpPr/>
          <p:nvPr/>
        </p:nvGrpSpPr>
        <p:grpSpPr>
          <a:xfrm>
            <a:off x="15892196" y="6140398"/>
            <a:ext cx="1028558" cy="710972"/>
            <a:chOff x="1700637" y="5542384"/>
            <a:chExt cx="701917" cy="485188"/>
          </a:xfrm>
        </p:grpSpPr>
        <p:sp>
          <p:nvSpPr>
            <p:cNvPr id="108" name="Forma libre 245">
              <a:extLst>
                <a:ext uri="{FF2B5EF4-FFF2-40B4-BE49-F238E27FC236}">
                  <a16:creationId xmlns:a16="http://schemas.microsoft.com/office/drawing/2014/main" id="{AB4F4947-DB57-A843-B3B1-4F0BA8DFA95E}"/>
                </a:ext>
              </a:extLst>
            </p:cNvPr>
            <p:cNvSpPr/>
            <p:nvPr/>
          </p:nvSpPr>
          <p:spPr>
            <a:xfrm>
              <a:off x="1954278" y="5542384"/>
              <a:ext cx="244145" cy="282297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246">
              <a:extLst>
                <a:ext uri="{FF2B5EF4-FFF2-40B4-BE49-F238E27FC236}">
                  <a16:creationId xmlns:a16="http://schemas.microsoft.com/office/drawing/2014/main" id="{2EFE1C1C-343B-5343-9B0B-CBE4FF3A078E}"/>
                </a:ext>
              </a:extLst>
            </p:cNvPr>
            <p:cNvSpPr/>
            <p:nvPr/>
          </p:nvSpPr>
          <p:spPr>
            <a:xfrm>
              <a:off x="1700637" y="5768164"/>
              <a:ext cx="701917" cy="259408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4413F-24E0-D247-9BFB-0E3486F777C2}"/>
              </a:ext>
            </a:extLst>
          </p:cNvPr>
          <p:cNvGrpSpPr/>
          <p:nvPr/>
        </p:nvGrpSpPr>
        <p:grpSpPr>
          <a:xfrm>
            <a:off x="7798341" y="10287721"/>
            <a:ext cx="553526" cy="1105141"/>
            <a:chOff x="7798341" y="10287721"/>
            <a:chExt cx="553526" cy="1105141"/>
          </a:xfrm>
        </p:grpSpPr>
        <p:sp>
          <p:nvSpPr>
            <p:cNvPr id="117" name="Forma libre 478">
              <a:extLst>
                <a:ext uri="{FF2B5EF4-FFF2-40B4-BE49-F238E27FC236}">
                  <a16:creationId xmlns:a16="http://schemas.microsoft.com/office/drawing/2014/main" id="{8B0A0B18-CA79-C24D-8834-F6A9E0F54DE5}"/>
                </a:ext>
              </a:extLst>
            </p:cNvPr>
            <p:cNvSpPr/>
            <p:nvPr/>
          </p:nvSpPr>
          <p:spPr>
            <a:xfrm>
              <a:off x="7798341" y="10287721"/>
              <a:ext cx="138876" cy="471806"/>
            </a:xfrm>
            <a:custGeom>
              <a:avLst/>
              <a:gdLst>
                <a:gd name="connsiteX0" fmla="*/ 133485 w 133795"/>
                <a:gd name="connsiteY0" fmla="*/ 274464 h 454544"/>
                <a:gd name="connsiteX1" fmla="*/ 133351 w 133795"/>
                <a:gd name="connsiteY1" fmla="*/ 272592 h 454544"/>
                <a:gd name="connsiteX2" fmla="*/ 129872 w 133795"/>
                <a:gd name="connsiteY2" fmla="*/ 263635 h 454544"/>
                <a:gd name="connsiteX3" fmla="*/ 20695 w 133795"/>
                <a:gd name="connsiteY3" fmla="*/ 131951 h 454544"/>
                <a:gd name="connsiteX4" fmla="*/ 129069 w 133795"/>
                <a:gd name="connsiteY4" fmla="*/ 2406 h 454544"/>
                <a:gd name="connsiteX5" fmla="*/ 126393 w 133795"/>
                <a:gd name="connsiteY5" fmla="*/ 0 h 454544"/>
                <a:gd name="connsiteX6" fmla="*/ 2365 w 133795"/>
                <a:gd name="connsiteY6" fmla="*/ 125935 h 454544"/>
                <a:gd name="connsiteX7" fmla="*/ 1429 w 133795"/>
                <a:gd name="connsiteY7" fmla="*/ 136496 h 454544"/>
                <a:gd name="connsiteX8" fmla="*/ 1964 w 133795"/>
                <a:gd name="connsiteY8" fmla="*/ 137299 h 454544"/>
                <a:gd name="connsiteX9" fmla="*/ 97226 w 133795"/>
                <a:gd name="connsiteY9" fmla="*/ 279410 h 454544"/>
                <a:gd name="connsiteX10" fmla="*/ 93346 w 133795"/>
                <a:gd name="connsiteY10" fmla="*/ 458153 h 454544"/>
                <a:gd name="connsiteX11" fmla="*/ 92811 w 133795"/>
                <a:gd name="connsiteY11" fmla="*/ 458555 h 454544"/>
                <a:gd name="connsiteX12" fmla="*/ 137097 w 133795"/>
                <a:gd name="connsiteY12" fmla="*/ 457753 h 454544"/>
                <a:gd name="connsiteX13" fmla="*/ 136963 w 133795"/>
                <a:gd name="connsiteY13" fmla="*/ 457619 h 454544"/>
                <a:gd name="connsiteX14" fmla="*/ 133485 w 133795"/>
                <a:gd name="connsiteY14" fmla="*/ 274464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795" h="454544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DC0AB7F-FA54-E045-9998-091914E0063A}"/>
                </a:ext>
              </a:extLst>
            </p:cNvPr>
            <p:cNvSpPr/>
            <p:nvPr/>
          </p:nvSpPr>
          <p:spPr>
            <a:xfrm>
              <a:off x="7860092" y="10708335"/>
              <a:ext cx="116560" cy="6845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474">
              <a:extLst>
                <a:ext uri="{FF2B5EF4-FFF2-40B4-BE49-F238E27FC236}">
                  <a16:creationId xmlns:a16="http://schemas.microsoft.com/office/drawing/2014/main" id="{5F5B4C85-57B9-5841-B23E-47D5E0038C61}"/>
                </a:ext>
              </a:extLst>
            </p:cNvPr>
            <p:cNvSpPr/>
            <p:nvPr/>
          </p:nvSpPr>
          <p:spPr>
            <a:xfrm>
              <a:off x="8184865" y="10446019"/>
              <a:ext cx="29584" cy="369512"/>
            </a:xfrm>
            <a:custGeom>
              <a:avLst/>
              <a:gdLst>
                <a:gd name="connsiteX0" fmla="*/ 0 w 26759"/>
                <a:gd name="connsiteY0" fmla="*/ 0 h 334223"/>
                <a:gd name="connsiteX1" fmla="*/ 33315 w 26759"/>
                <a:gd name="connsiteY1" fmla="*/ 0 h 334223"/>
                <a:gd name="connsiteX2" fmla="*/ 33315 w 26759"/>
                <a:gd name="connsiteY2" fmla="*/ 335159 h 334223"/>
                <a:gd name="connsiteX3" fmla="*/ 0 w 26759"/>
                <a:gd name="connsiteY3" fmla="*/ 335159 h 33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59" h="334223">
                  <a:moveTo>
                    <a:pt x="0" y="0"/>
                  </a:moveTo>
                  <a:lnTo>
                    <a:pt x="33315" y="0"/>
                  </a:lnTo>
                  <a:lnTo>
                    <a:pt x="33315" y="335159"/>
                  </a:lnTo>
                  <a:lnTo>
                    <a:pt x="0" y="33515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475">
              <a:extLst>
                <a:ext uri="{FF2B5EF4-FFF2-40B4-BE49-F238E27FC236}">
                  <a16:creationId xmlns:a16="http://schemas.microsoft.com/office/drawing/2014/main" id="{71D5309D-C036-3A46-B63C-97F096AEB65C}"/>
                </a:ext>
              </a:extLst>
            </p:cNvPr>
            <p:cNvSpPr/>
            <p:nvPr/>
          </p:nvSpPr>
          <p:spPr>
            <a:xfrm>
              <a:off x="8056025" y="10287721"/>
              <a:ext cx="295842" cy="295609"/>
            </a:xfrm>
            <a:custGeom>
              <a:avLst/>
              <a:gdLst>
                <a:gd name="connsiteX0" fmla="*/ 268660 w 267590"/>
                <a:gd name="connsiteY0" fmla="*/ 134224 h 267378"/>
                <a:gd name="connsiteX1" fmla="*/ 134330 w 267590"/>
                <a:gd name="connsiteY1" fmla="*/ 268448 h 267378"/>
                <a:gd name="connsiteX2" fmla="*/ 0 w 267590"/>
                <a:gd name="connsiteY2" fmla="*/ 134224 h 267378"/>
                <a:gd name="connsiteX3" fmla="*/ 134330 w 267590"/>
                <a:gd name="connsiteY3" fmla="*/ 0 h 267378"/>
                <a:gd name="connsiteX4" fmla="*/ 268660 w 267590"/>
                <a:gd name="connsiteY4" fmla="*/ 134224 h 26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90" h="267378">
                  <a:moveTo>
                    <a:pt x="268660" y="134224"/>
                  </a:moveTo>
                  <a:cubicBezTo>
                    <a:pt x="268660" y="208354"/>
                    <a:pt x="208519" y="268448"/>
                    <a:pt x="134330" y="268448"/>
                  </a:cubicBezTo>
                  <a:cubicBezTo>
                    <a:pt x="60141" y="268448"/>
                    <a:pt x="0" y="208354"/>
                    <a:pt x="0" y="134224"/>
                  </a:cubicBezTo>
                  <a:cubicBezTo>
                    <a:pt x="0" y="60094"/>
                    <a:pt x="60141" y="0"/>
                    <a:pt x="134330" y="0"/>
                  </a:cubicBezTo>
                  <a:cubicBezTo>
                    <a:pt x="208519" y="0"/>
                    <a:pt x="268660" y="60094"/>
                    <a:pt x="268660" y="1342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476">
              <a:extLst>
                <a:ext uri="{FF2B5EF4-FFF2-40B4-BE49-F238E27FC236}">
                  <a16:creationId xmlns:a16="http://schemas.microsoft.com/office/drawing/2014/main" id="{267F7AA4-37E0-E14F-9469-8BBB814E0E88}"/>
                </a:ext>
              </a:extLst>
            </p:cNvPr>
            <p:cNvSpPr/>
            <p:nvPr/>
          </p:nvSpPr>
          <p:spPr>
            <a:xfrm>
              <a:off x="8094041" y="10325706"/>
              <a:ext cx="207089" cy="206926"/>
            </a:xfrm>
            <a:custGeom>
              <a:avLst/>
              <a:gdLst>
                <a:gd name="connsiteX0" fmla="*/ 199890 w 187313"/>
                <a:gd name="connsiteY0" fmla="*/ 99866 h 187165"/>
                <a:gd name="connsiteX1" fmla="*/ 99945 w 187313"/>
                <a:gd name="connsiteY1" fmla="*/ 199732 h 187165"/>
                <a:gd name="connsiteX2" fmla="*/ 0 w 187313"/>
                <a:gd name="connsiteY2" fmla="*/ 99866 h 187165"/>
                <a:gd name="connsiteX3" fmla="*/ 99945 w 187313"/>
                <a:gd name="connsiteY3" fmla="*/ 0 h 187165"/>
                <a:gd name="connsiteX4" fmla="*/ 199890 w 187313"/>
                <a:gd name="connsiteY4" fmla="*/ 99866 h 18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313" h="187165">
                  <a:moveTo>
                    <a:pt x="199890" y="99866"/>
                  </a:moveTo>
                  <a:cubicBezTo>
                    <a:pt x="199890" y="155020"/>
                    <a:pt x="155143" y="199732"/>
                    <a:pt x="99945" y="199732"/>
                  </a:cubicBezTo>
                  <a:cubicBezTo>
                    <a:pt x="44747" y="199732"/>
                    <a:pt x="0" y="155020"/>
                    <a:pt x="0" y="99866"/>
                  </a:cubicBezTo>
                  <a:cubicBezTo>
                    <a:pt x="0" y="44712"/>
                    <a:pt x="44747" y="0"/>
                    <a:pt x="99945" y="0"/>
                  </a:cubicBezTo>
                  <a:cubicBezTo>
                    <a:pt x="155143" y="0"/>
                    <a:pt x="199890" y="44712"/>
                    <a:pt x="199890" y="99866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7D21DDA2-736B-1443-B7B6-A14057E8B6BF}"/>
                </a:ext>
              </a:extLst>
            </p:cNvPr>
            <p:cNvSpPr/>
            <p:nvPr/>
          </p:nvSpPr>
          <p:spPr>
            <a:xfrm>
              <a:off x="8144649" y="10663751"/>
              <a:ext cx="124152" cy="7291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202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2D2634-26B5-CC4A-B7D2-21E947DC2D18}"/>
              </a:ext>
            </a:extLst>
          </p:cNvPr>
          <p:cNvGrpSpPr/>
          <p:nvPr/>
        </p:nvGrpSpPr>
        <p:grpSpPr>
          <a:xfrm>
            <a:off x="3297985" y="5058395"/>
            <a:ext cx="17781679" cy="7635415"/>
            <a:chOff x="2025782" y="5058392"/>
            <a:chExt cx="17781679" cy="76354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76B82-A5A4-6744-B3B5-D7B3B50A32A1}"/>
                </a:ext>
              </a:extLst>
            </p:cNvPr>
            <p:cNvGrpSpPr/>
            <p:nvPr/>
          </p:nvGrpSpPr>
          <p:grpSpPr>
            <a:xfrm>
              <a:off x="2025782" y="5058392"/>
              <a:ext cx="4761230" cy="7635415"/>
              <a:chOff x="9808210" y="5058392"/>
              <a:chExt cx="4761230" cy="76354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460C2D-54F6-314F-98F6-A54266CA9E92}"/>
                  </a:ext>
                </a:extLst>
              </p:cNvPr>
              <p:cNvGrpSpPr/>
              <p:nvPr/>
            </p:nvGrpSpPr>
            <p:grpSpPr>
              <a:xfrm>
                <a:off x="9808210" y="5058392"/>
                <a:ext cx="4761230" cy="7635415"/>
                <a:chOff x="2053417" y="5058392"/>
                <a:chExt cx="4761230" cy="7635415"/>
              </a:xfrm>
            </p:grpSpPr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1A3CFF7E-65D7-6B44-96EE-8CBA7CEFEFF8}"/>
                    </a:ext>
                  </a:extLst>
                </p:cNvPr>
                <p:cNvSpPr/>
                <p:nvPr/>
              </p:nvSpPr>
              <p:spPr>
                <a:xfrm>
                  <a:off x="2054982" y="5058392"/>
                  <a:ext cx="4755335" cy="1498533"/>
                </a:xfrm>
                <a:custGeom>
                  <a:avLst/>
                  <a:gdLst>
                    <a:gd name="connsiteX0" fmla="*/ 3404379 w 4755335"/>
                    <a:gd name="connsiteY0" fmla="*/ 0 h 1498533"/>
                    <a:gd name="connsiteX1" fmla="*/ 3562541 w 4755335"/>
                    <a:gd name="connsiteY1" fmla="*/ 2727 h 1498533"/>
                    <a:gd name="connsiteX2" fmla="*/ 3731611 w 4755335"/>
                    <a:gd name="connsiteY2" fmla="*/ 19089 h 1498533"/>
                    <a:gd name="connsiteX3" fmla="*/ 3911589 w 4755335"/>
                    <a:gd name="connsiteY3" fmla="*/ 54539 h 1498533"/>
                    <a:gd name="connsiteX4" fmla="*/ 4028847 w 4755335"/>
                    <a:gd name="connsiteY4" fmla="*/ 92716 h 1498533"/>
                    <a:gd name="connsiteX5" fmla="*/ 4137925 w 4755335"/>
                    <a:gd name="connsiteY5" fmla="*/ 147255 h 1498533"/>
                    <a:gd name="connsiteX6" fmla="*/ 4233368 w 4755335"/>
                    <a:gd name="connsiteY6" fmla="*/ 218155 h 1498533"/>
                    <a:gd name="connsiteX7" fmla="*/ 4317903 w 4755335"/>
                    <a:gd name="connsiteY7" fmla="*/ 297236 h 1498533"/>
                    <a:gd name="connsiteX8" fmla="*/ 4391530 w 4755335"/>
                    <a:gd name="connsiteY8" fmla="*/ 381771 h 1498533"/>
                    <a:gd name="connsiteX9" fmla="*/ 4451522 w 4755335"/>
                    <a:gd name="connsiteY9" fmla="*/ 460852 h 1498533"/>
                    <a:gd name="connsiteX10" fmla="*/ 4500607 w 4755335"/>
                    <a:gd name="connsiteY10" fmla="*/ 539933 h 1498533"/>
                    <a:gd name="connsiteX11" fmla="*/ 4536058 w 4755335"/>
                    <a:gd name="connsiteY11" fmla="*/ 602653 h 1498533"/>
                    <a:gd name="connsiteX12" fmla="*/ 4566054 w 4755335"/>
                    <a:gd name="connsiteY12" fmla="*/ 657192 h 1498533"/>
                    <a:gd name="connsiteX13" fmla="*/ 4579688 w 4755335"/>
                    <a:gd name="connsiteY13" fmla="*/ 692642 h 1498533"/>
                    <a:gd name="connsiteX14" fmla="*/ 4585142 w 4755335"/>
                    <a:gd name="connsiteY14" fmla="*/ 709003 h 1498533"/>
                    <a:gd name="connsiteX15" fmla="*/ 4590596 w 4755335"/>
                    <a:gd name="connsiteY15" fmla="*/ 717184 h 1498533"/>
                    <a:gd name="connsiteX16" fmla="*/ 4604231 w 4755335"/>
                    <a:gd name="connsiteY16" fmla="*/ 752634 h 1498533"/>
                    <a:gd name="connsiteX17" fmla="*/ 4626046 w 4755335"/>
                    <a:gd name="connsiteY17" fmla="*/ 801719 h 1498533"/>
                    <a:gd name="connsiteX18" fmla="*/ 4645135 w 4755335"/>
                    <a:gd name="connsiteY18" fmla="*/ 875346 h 1498533"/>
                    <a:gd name="connsiteX19" fmla="*/ 4669677 w 4755335"/>
                    <a:gd name="connsiteY19" fmla="*/ 965335 h 1498533"/>
                    <a:gd name="connsiteX20" fmla="*/ 4699674 w 4755335"/>
                    <a:gd name="connsiteY20" fmla="*/ 1068959 h 1498533"/>
                    <a:gd name="connsiteX21" fmla="*/ 4718762 w 4755335"/>
                    <a:gd name="connsiteY21" fmla="*/ 1188944 h 1498533"/>
                    <a:gd name="connsiteX22" fmla="*/ 4737851 w 4755335"/>
                    <a:gd name="connsiteY22" fmla="*/ 1322564 h 1498533"/>
                    <a:gd name="connsiteX23" fmla="*/ 4754212 w 4755335"/>
                    <a:gd name="connsiteY23" fmla="*/ 1467091 h 1498533"/>
                    <a:gd name="connsiteX24" fmla="*/ 4755335 w 4755335"/>
                    <a:gd name="connsiteY24" fmla="*/ 1498533 h 1498533"/>
                    <a:gd name="connsiteX25" fmla="*/ 0 w 4755335"/>
                    <a:gd name="connsiteY25" fmla="*/ 1498533 h 1498533"/>
                    <a:gd name="connsiteX26" fmla="*/ 3890 w 4755335"/>
                    <a:gd name="connsiteY26" fmla="*/ 1420733 h 1498533"/>
                    <a:gd name="connsiteX27" fmla="*/ 9344 w 4755335"/>
                    <a:gd name="connsiteY27" fmla="*/ 1333471 h 1498533"/>
                    <a:gd name="connsiteX28" fmla="*/ 17525 w 4755335"/>
                    <a:gd name="connsiteY28" fmla="*/ 1262571 h 1498533"/>
                    <a:gd name="connsiteX29" fmla="*/ 22978 w 4755335"/>
                    <a:gd name="connsiteY29" fmla="*/ 1224394 h 1498533"/>
                    <a:gd name="connsiteX30" fmla="*/ 22978 w 4755335"/>
                    <a:gd name="connsiteY30" fmla="*/ 1208032 h 1498533"/>
                    <a:gd name="connsiteX31" fmla="*/ 28432 w 4755335"/>
                    <a:gd name="connsiteY31" fmla="*/ 1194398 h 1498533"/>
                    <a:gd name="connsiteX32" fmla="*/ 33886 w 4755335"/>
                    <a:gd name="connsiteY32" fmla="*/ 1145313 h 1498533"/>
                    <a:gd name="connsiteX33" fmla="*/ 44794 w 4755335"/>
                    <a:gd name="connsiteY33" fmla="*/ 1074413 h 1498533"/>
                    <a:gd name="connsiteX34" fmla="*/ 58429 w 4755335"/>
                    <a:gd name="connsiteY34" fmla="*/ 984424 h 1498533"/>
                    <a:gd name="connsiteX35" fmla="*/ 82971 w 4755335"/>
                    <a:gd name="connsiteY35" fmla="*/ 880800 h 1498533"/>
                    <a:gd name="connsiteX36" fmla="*/ 118421 w 4755335"/>
                    <a:gd name="connsiteY36" fmla="*/ 766269 h 1498533"/>
                    <a:gd name="connsiteX37" fmla="*/ 162052 w 4755335"/>
                    <a:gd name="connsiteY37" fmla="*/ 649011 h 1498533"/>
                    <a:gd name="connsiteX38" fmla="*/ 216591 w 4755335"/>
                    <a:gd name="connsiteY38" fmla="*/ 529026 h 1498533"/>
                    <a:gd name="connsiteX39" fmla="*/ 290218 w 4755335"/>
                    <a:gd name="connsiteY39" fmla="*/ 414494 h 1498533"/>
                    <a:gd name="connsiteX40" fmla="*/ 374753 w 4755335"/>
                    <a:gd name="connsiteY40" fmla="*/ 310871 h 1498533"/>
                    <a:gd name="connsiteX41" fmla="*/ 464742 w 4755335"/>
                    <a:gd name="connsiteY41" fmla="*/ 237244 h 1498533"/>
                    <a:gd name="connsiteX42" fmla="*/ 568366 w 4755335"/>
                    <a:gd name="connsiteY42" fmla="*/ 171797 h 1498533"/>
                    <a:gd name="connsiteX43" fmla="*/ 677443 w 4755335"/>
                    <a:gd name="connsiteY43" fmla="*/ 122712 h 1498533"/>
                    <a:gd name="connsiteX44" fmla="*/ 786521 w 4755335"/>
                    <a:gd name="connsiteY44" fmla="*/ 84535 h 1498533"/>
                    <a:gd name="connsiteX45" fmla="*/ 890144 w 4755335"/>
                    <a:gd name="connsiteY45" fmla="*/ 54539 h 1498533"/>
                    <a:gd name="connsiteX46" fmla="*/ 991041 w 4755335"/>
                    <a:gd name="connsiteY46" fmla="*/ 32723 h 1498533"/>
                    <a:gd name="connsiteX47" fmla="*/ 1075576 w 4755335"/>
                    <a:gd name="connsiteY47" fmla="*/ 19089 h 1498533"/>
                    <a:gd name="connsiteX48" fmla="*/ 1143749 w 4755335"/>
                    <a:gd name="connsiteY48" fmla="*/ 13635 h 1498533"/>
                    <a:gd name="connsiteX49" fmla="*/ 1190107 w 4755335"/>
                    <a:gd name="connsiteY49" fmla="*/ 8181 h 1498533"/>
                    <a:gd name="connsiteX50" fmla="*/ 1203742 w 4755335"/>
                    <a:gd name="connsiteY50" fmla="*/ 8181 h 1498533"/>
                    <a:gd name="connsiteX51" fmla="*/ 1217377 w 4755335"/>
                    <a:gd name="connsiteY51" fmla="*/ 8181 h 1498533"/>
                    <a:gd name="connsiteX52" fmla="*/ 1258281 w 4755335"/>
                    <a:gd name="connsiteY52" fmla="*/ 8181 h 1498533"/>
                    <a:gd name="connsiteX53" fmla="*/ 1312819 w 4755335"/>
                    <a:gd name="connsiteY53" fmla="*/ 13635 h 1498533"/>
                    <a:gd name="connsiteX54" fmla="*/ 1391900 w 4755335"/>
                    <a:gd name="connsiteY54" fmla="*/ 19089 h 1498533"/>
                    <a:gd name="connsiteX55" fmla="*/ 1476435 w 4755335"/>
                    <a:gd name="connsiteY55" fmla="*/ 24543 h 1498533"/>
                    <a:gd name="connsiteX56" fmla="*/ 1574605 w 4755335"/>
                    <a:gd name="connsiteY56" fmla="*/ 38177 h 1498533"/>
                    <a:gd name="connsiteX57" fmla="*/ 1675502 w 4755335"/>
                    <a:gd name="connsiteY57" fmla="*/ 54539 h 1498533"/>
                    <a:gd name="connsiteX58" fmla="*/ 1762764 w 4755335"/>
                    <a:gd name="connsiteY58" fmla="*/ 68174 h 1498533"/>
                    <a:gd name="connsiteX59" fmla="*/ 1847299 w 4755335"/>
                    <a:gd name="connsiteY59" fmla="*/ 87262 h 1498533"/>
                    <a:gd name="connsiteX60" fmla="*/ 1926380 w 4755335"/>
                    <a:gd name="connsiteY60" fmla="*/ 109078 h 1498533"/>
                    <a:gd name="connsiteX61" fmla="*/ 1997280 w 4755335"/>
                    <a:gd name="connsiteY61" fmla="*/ 128166 h 1498533"/>
                    <a:gd name="connsiteX62" fmla="*/ 2051819 w 4755335"/>
                    <a:gd name="connsiteY62" fmla="*/ 147255 h 1498533"/>
                    <a:gd name="connsiteX63" fmla="*/ 2087269 w 4755335"/>
                    <a:gd name="connsiteY63" fmla="*/ 158162 h 1498533"/>
                    <a:gd name="connsiteX64" fmla="*/ 2095450 w 4755335"/>
                    <a:gd name="connsiteY64" fmla="*/ 163616 h 1498533"/>
                    <a:gd name="connsiteX65" fmla="*/ 2111811 w 4755335"/>
                    <a:gd name="connsiteY65" fmla="*/ 166343 h 1498533"/>
                    <a:gd name="connsiteX66" fmla="*/ 2141808 w 4755335"/>
                    <a:gd name="connsiteY66" fmla="*/ 182705 h 1498533"/>
                    <a:gd name="connsiteX67" fmla="*/ 2185439 w 4755335"/>
                    <a:gd name="connsiteY67" fmla="*/ 196340 h 1498533"/>
                    <a:gd name="connsiteX68" fmla="*/ 2239977 w 4755335"/>
                    <a:gd name="connsiteY68" fmla="*/ 218155 h 1498533"/>
                    <a:gd name="connsiteX69" fmla="*/ 2299970 w 4755335"/>
                    <a:gd name="connsiteY69" fmla="*/ 231790 h 1498533"/>
                    <a:gd name="connsiteX70" fmla="*/ 2359963 w 4755335"/>
                    <a:gd name="connsiteY70" fmla="*/ 237244 h 1498533"/>
                    <a:gd name="connsiteX71" fmla="*/ 2422682 w 4755335"/>
                    <a:gd name="connsiteY71" fmla="*/ 231790 h 1498533"/>
                    <a:gd name="connsiteX72" fmla="*/ 2482675 w 4755335"/>
                    <a:gd name="connsiteY72" fmla="*/ 220882 h 1498533"/>
                    <a:gd name="connsiteX73" fmla="*/ 2537213 w 4755335"/>
                    <a:gd name="connsiteY73" fmla="*/ 207247 h 1498533"/>
                    <a:gd name="connsiteX74" fmla="*/ 2578117 w 4755335"/>
                    <a:gd name="connsiteY74" fmla="*/ 188159 h 1498533"/>
                    <a:gd name="connsiteX75" fmla="*/ 2602660 w 4755335"/>
                    <a:gd name="connsiteY75" fmla="*/ 177251 h 1498533"/>
                    <a:gd name="connsiteX76" fmla="*/ 2610841 w 4755335"/>
                    <a:gd name="connsiteY76" fmla="*/ 171797 h 1498533"/>
                    <a:gd name="connsiteX77" fmla="*/ 2621748 w 4755335"/>
                    <a:gd name="connsiteY77" fmla="*/ 166343 h 1498533"/>
                    <a:gd name="connsiteX78" fmla="*/ 2657199 w 4755335"/>
                    <a:gd name="connsiteY78" fmla="*/ 152709 h 1498533"/>
                    <a:gd name="connsiteX79" fmla="*/ 2711737 w 4755335"/>
                    <a:gd name="connsiteY79" fmla="*/ 128166 h 1498533"/>
                    <a:gd name="connsiteX80" fmla="*/ 2790818 w 4755335"/>
                    <a:gd name="connsiteY80" fmla="*/ 103624 h 1498533"/>
                    <a:gd name="connsiteX81" fmla="*/ 2880807 w 4755335"/>
                    <a:gd name="connsiteY81" fmla="*/ 79081 h 1498533"/>
                    <a:gd name="connsiteX82" fmla="*/ 2992612 w 4755335"/>
                    <a:gd name="connsiteY82" fmla="*/ 49085 h 1498533"/>
                    <a:gd name="connsiteX83" fmla="*/ 3118051 w 4755335"/>
                    <a:gd name="connsiteY83" fmla="*/ 24543 h 1498533"/>
                    <a:gd name="connsiteX84" fmla="*/ 3257124 w 4755335"/>
                    <a:gd name="connsiteY84" fmla="*/ 8181 h 1498533"/>
                    <a:gd name="connsiteX85" fmla="*/ 3404379 w 4755335"/>
                    <a:gd name="connsiteY85" fmla="*/ 0 h 1498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4755335" h="1498533">
                      <a:moveTo>
                        <a:pt x="3404379" y="0"/>
                      </a:moveTo>
                      <a:lnTo>
                        <a:pt x="3562541" y="2727"/>
                      </a:lnTo>
                      <a:lnTo>
                        <a:pt x="3731611" y="19089"/>
                      </a:lnTo>
                      <a:lnTo>
                        <a:pt x="3911589" y="54539"/>
                      </a:lnTo>
                      <a:lnTo>
                        <a:pt x="4028847" y="92716"/>
                      </a:lnTo>
                      <a:lnTo>
                        <a:pt x="4137925" y="147255"/>
                      </a:lnTo>
                      <a:lnTo>
                        <a:pt x="4233368" y="218155"/>
                      </a:lnTo>
                      <a:lnTo>
                        <a:pt x="4317903" y="297236"/>
                      </a:lnTo>
                      <a:lnTo>
                        <a:pt x="4391530" y="381771"/>
                      </a:lnTo>
                      <a:lnTo>
                        <a:pt x="4451522" y="460852"/>
                      </a:lnTo>
                      <a:lnTo>
                        <a:pt x="4500607" y="539933"/>
                      </a:lnTo>
                      <a:lnTo>
                        <a:pt x="4536058" y="602653"/>
                      </a:lnTo>
                      <a:lnTo>
                        <a:pt x="4566054" y="657192"/>
                      </a:lnTo>
                      <a:lnTo>
                        <a:pt x="4579688" y="692642"/>
                      </a:lnTo>
                      <a:lnTo>
                        <a:pt x="4585142" y="709003"/>
                      </a:lnTo>
                      <a:lnTo>
                        <a:pt x="4590596" y="717184"/>
                      </a:lnTo>
                      <a:lnTo>
                        <a:pt x="4604231" y="752634"/>
                      </a:lnTo>
                      <a:lnTo>
                        <a:pt x="4626046" y="801719"/>
                      </a:lnTo>
                      <a:lnTo>
                        <a:pt x="4645135" y="875346"/>
                      </a:lnTo>
                      <a:lnTo>
                        <a:pt x="4669677" y="965335"/>
                      </a:lnTo>
                      <a:lnTo>
                        <a:pt x="4699674" y="1068959"/>
                      </a:lnTo>
                      <a:lnTo>
                        <a:pt x="4718762" y="1188944"/>
                      </a:lnTo>
                      <a:lnTo>
                        <a:pt x="4737851" y="1322564"/>
                      </a:lnTo>
                      <a:lnTo>
                        <a:pt x="4754212" y="1467091"/>
                      </a:lnTo>
                      <a:lnTo>
                        <a:pt x="4755335" y="1498533"/>
                      </a:lnTo>
                      <a:lnTo>
                        <a:pt x="0" y="1498533"/>
                      </a:lnTo>
                      <a:lnTo>
                        <a:pt x="3890" y="1420733"/>
                      </a:lnTo>
                      <a:lnTo>
                        <a:pt x="9344" y="1333471"/>
                      </a:lnTo>
                      <a:lnTo>
                        <a:pt x="17525" y="1262571"/>
                      </a:lnTo>
                      <a:lnTo>
                        <a:pt x="22978" y="1224394"/>
                      </a:lnTo>
                      <a:lnTo>
                        <a:pt x="22978" y="1208032"/>
                      </a:lnTo>
                      <a:lnTo>
                        <a:pt x="28432" y="1194398"/>
                      </a:lnTo>
                      <a:lnTo>
                        <a:pt x="33886" y="1145313"/>
                      </a:lnTo>
                      <a:lnTo>
                        <a:pt x="44794" y="1074413"/>
                      </a:lnTo>
                      <a:lnTo>
                        <a:pt x="58429" y="984424"/>
                      </a:lnTo>
                      <a:lnTo>
                        <a:pt x="82971" y="880800"/>
                      </a:lnTo>
                      <a:lnTo>
                        <a:pt x="118421" y="766269"/>
                      </a:lnTo>
                      <a:lnTo>
                        <a:pt x="162052" y="649011"/>
                      </a:lnTo>
                      <a:lnTo>
                        <a:pt x="216591" y="529026"/>
                      </a:lnTo>
                      <a:lnTo>
                        <a:pt x="290218" y="414494"/>
                      </a:lnTo>
                      <a:lnTo>
                        <a:pt x="374753" y="310871"/>
                      </a:lnTo>
                      <a:lnTo>
                        <a:pt x="464742" y="237244"/>
                      </a:lnTo>
                      <a:lnTo>
                        <a:pt x="568366" y="171797"/>
                      </a:lnTo>
                      <a:lnTo>
                        <a:pt x="677443" y="122712"/>
                      </a:lnTo>
                      <a:lnTo>
                        <a:pt x="786521" y="84535"/>
                      </a:lnTo>
                      <a:lnTo>
                        <a:pt x="890144" y="54539"/>
                      </a:lnTo>
                      <a:lnTo>
                        <a:pt x="991041" y="32723"/>
                      </a:lnTo>
                      <a:lnTo>
                        <a:pt x="1075576" y="19089"/>
                      </a:lnTo>
                      <a:lnTo>
                        <a:pt x="1143749" y="13635"/>
                      </a:lnTo>
                      <a:lnTo>
                        <a:pt x="1190107" y="8181"/>
                      </a:lnTo>
                      <a:lnTo>
                        <a:pt x="1203742" y="8181"/>
                      </a:lnTo>
                      <a:lnTo>
                        <a:pt x="1217377" y="8181"/>
                      </a:lnTo>
                      <a:lnTo>
                        <a:pt x="1258281" y="8181"/>
                      </a:lnTo>
                      <a:lnTo>
                        <a:pt x="1312819" y="13635"/>
                      </a:lnTo>
                      <a:lnTo>
                        <a:pt x="1391900" y="19089"/>
                      </a:lnTo>
                      <a:lnTo>
                        <a:pt x="1476435" y="24543"/>
                      </a:lnTo>
                      <a:lnTo>
                        <a:pt x="1574605" y="38177"/>
                      </a:lnTo>
                      <a:lnTo>
                        <a:pt x="1675502" y="54539"/>
                      </a:lnTo>
                      <a:lnTo>
                        <a:pt x="1762764" y="68174"/>
                      </a:lnTo>
                      <a:lnTo>
                        <a:pt x="1847299" y="87262"/>
                      </a:lnTo>
                      <a:lnTo>
                        <a:pt x="1926380" y="109078"/>
                      </a:lnTo>
                      <a:lnTo>
                        <a:pt x="1997280" y="128166"/>
                      </a:lnTo>
                      <a:lnTo>
                        <a:pt x="2051819" y="147255"/>
                      </a:lnTo>
                      <a:lnTo>
                        <a:pt x="2087269" y="158162"/>
                      </a:lnTo>
                      <a:lnTo>
                        <a:pt x="2095450" y="163616"/>
                      </a:lnTo>
                      <a:lnTo>
                        <a:pt x="2111811" y="166343"/>
                      </a:lnTo>
                      <a:lnTo>
                        <a:pt x="2141808" y="182705"/>
                      </a:lnTo>
                      <a:lnTo>
                        <a:pt x="2185439" y="196340"/>
                      </a:lnTo>
                      <a:lnTo>
                        <a:pt x="2239977" y="218155"/>
                      </a:lnTo>
                      <a:lnTo>
                        <a:pt x="2299970" y="231790"/>
                      </a:lnTo>
                      <a:lnTo>
                        <a:pt x="2359963" y="237244"/>
                      </a:lnTo>
                      <a:lnTo>
                        <a:pt x="2422682" y="231790"/>
                      </a:lnTo>
                      <a:lnTo>
                        <a:pt x="2482675" y="220882"/>
                      </a:lnTo>
                      <a:lnTo>
                        <a:pt x="2537213" y="207247"/>
                      </a:lnTo>
                      <a:lnTo>
                        <a:pt x="2578117" y="188159"/>
                      </a:lnTo>
                      <a:lnTo>
                        <a:pt x="2602660" y="177251"/>
                      </a:lnTo>
                      <a:lnTo>
                        <a:pt x="2610841" y="171797"/>
                      </a:lnTo>
                      <a:lnTo>
                        <a:pt x="2621748" y="166343"/>
                      </a:lnTo>
                      <a:lnTo>
                        <a:pt x="2657199" y="152709"/>
                      </a:lnTo>
                      <a:lnTo>
                        <a:pt x="2711737" y="128166"/>
                      </a:lnTo>
                      <a:lnTo>
                        <a:pt x="2790818" y="103624"/>
                      </a:lnTo>
                      <a:lnTo>
                        <a:pt x="2880807" y="79081"/>
                      </a:lnTo>
                      <a:lnTo>
                        <a:pt x="2992612" y="49085"/>
                      </a:lnTo>
                      <a:lnTo>
                        <a:pt x="3118051" y="24543"/>
                      </a:lnTo>
                      <a:lnTo>
                        <a:pt x="3257124" y="8181"/>
                      </a:lnTo>
                      <a:lnTo>
                        <a:pt x="34043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1EFCCF9-E0A7-F642-A771-8043AEC8F2AE}"/>
                    </a:ext>
                  </a:extLst>
                </p:cNvPr>
                <p:cNvSpPr/>
                <p:nvPr/>
              </p:nvSpPr>
              <p:spPr>
                <a:xfrm>
                  <a:off x="2054817" y="6556925"/>
                  <a:ext cx="4755616" cy="3271"/>
                </a:xfrm>
                <a:custGeom>
                  <a:avLst/>
                  <a:gdLst>
                    <a:gd name="connsiteX0" fmla="*/ 164 w 4755616"/>
                    <a:gd name="connsiteY0" fmla="*/ 0 h 3271"/>
                    <a:gd name="connsiteX1" fmla="*/ 4755499 w 4755616"/>
                    <a:gd name="connsiteY1" fmla="*/ 0 h 3271"/>
                    <a:gd name="connsiteX2" fmla="*/ 4755616 w 4755616"/>
                    <a:gd name="connsiteY2" fmla="*/ 3271 h 3271"/>
                    <a:gd name="connsiteX3" fmla="*/ 0 w 4755616"/>
                    <a:gd name="connsiteY3" fmla="*/ 3271 h 3271"/>
                    <a:gd name="connsiteX4" fmla="*/ 164 w 4755616"/>
                    <a:gd name="connsiteY4" fmla="*/ 0 h 3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616" h="3271">
                      <a:moveTo>
                        <a:pt x="164" y="0"/>
                      </a:moveTo>
                      <a:lnTo>
                        <a:pt x="4755499" y="0"/>
                      </a:lnTo>
                      <a:lnTo>
                        <a:pt x="4755616" y="3271"/>
                      </a:lnTo>
                      <a:lnTo>
                        <a:pt x="0" y="327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5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77DDBAD9-E5F8-8743-9C6C-06E635C54F87}"/>
                    </a:ext>
                  </a:extLst>
                </p:cNvPr>
                <p:cNvSpPr/>
                <p:nvPr/>
              </p:nvSpPr>
              <p:spPr>
                <a:xfrm>
                  <a:off x="2353479" y="8151027"/>
                  <a:ext cx="4162513" cy="1590831"/>
                </a:xfrm>
                <a:custGeom>
                  <a:avLst/>
                  <a:gdLst>
                    <a:gd name="connsiteX0" fmla="*/ 0 w 4162513"/>
                    <a:gd name="connsiteY0" fmla="*/ 0 h 1590831"/>
                    <a:gd name="connsiteX1" fmla="*/ 4162513 w 4162513"/>
                    <a:gd name="connsiteY1" fmla="*/ 0 h 1590831"/>
                    <a:gd name="connsiteX2" fmla="*/ 4128484 w 4162513"/>
                    <a:gd name="connsiteY2" fmla="*/ 114239 h 1590831"/>
                    <a:gd name="connsiteX3" fmla="*/ 4087580 w 4162513"/>
                    <a:gd name="connsiteY3" fmla="*/ 234224 h 1590831"/>
                    <a:gd name="connsiteX4" fmla="*/ 4054857 w 4162513"/>
                    <a:gd name="connsiteY4" fmla="*/ 332393 h 1590831"/>
                    <a:gd name="connsiteX5" fmla="*/ 4024861 w 4162513"/>
                    <a:gd name="connsiteY5" fmla="*/ 411475 h 1590831"/>
                    <a:gd name="connsiteX6" fmla="*/ 4000318 w 4162513"/>
                    <a:gd name="connsiteY6" fmla="*/ 476921 h 1590831"/>
                    <a:gd name="connsiteX7" fmla="*/ 3983956 w 4162513"/>
                    <a:gd name="connsiteY7" fmla="*/ 509644 h 1590831"/>
                    <a:gd name="connsiteX8" fmla="*/ 3978503 w 4162513"/>
                    <a:gd name="connsiteY8" fmla="*/ 526006 h 1590831"/>
                    <a:gd name="connsiteX9" fmla="*/ 3973049 w 4162513"/>
                    <a:gd name="connsiteY9" fmla="*/ 536913 h 1590831"/>
                    <a:gd name="connsiteX10" fmla="*/ 3964868 w 4162513"/>
                    <a:gd name="connsiteY10" fmla="*/ 569637 h 1590831"/>
                    <a:gd name="connsiteX11" fmla="*/ 3948506 w 4162513"/>
                    <a:gd name="connsiteY11" fmla="*/ 615995 h 1590831"/>
                    <a:gd name="connsiteX12" fmla="*/ 3929418 w 4162513"/>
                    <a:gd name="connsiteY12" fmla="*/ 673260 h 1590831"/>
                    <a:gd name="connsiteX13" fmla="*/ 3910329 w 4162513"/>
                    <a:gd name="connsiteY13" fmla="*/ 738707 h 1590831"/>
                    <a:gd name="connsiteX14" fmla="*/ 3893967 w 4162513"/>
                    <a:gd name="connsiteY14" fmla="*/ 809607 h 1590831"/>
                    <a:gd name="connsiteX15" fmla="*/ 3880333 w 4162513"/>
                    <a:gd name="connsiteY15" fmla="*/ 891415 h 1590831"/>
                    <a:gd name="connsiteX16" fmla="*/ 3874879 w 4162513"/>
                    <a:gd name="connsiteY16" fmla="*/ 973223 h 1590831"/>
                    <a:gd name="connsiteX17" fmla="*/ 3869425 w 4162513"/>
                    <a:gd name="connsiteY17" fmla="*/ 1035943 h 1590831"/>
                    <a:gd name="connsiteX18" fmla="*/ 3869425 w 4162513"/>
                    <a:gd name="connsiteY18" fmla="*/ 1076847 h 1590831"/>
                    <a:gd name="connsiteX19" fmla="*/ 3869425 w 4162513"/>
                    <a:gd name="connsiteY19" fmla="*/ 1090481 h 1590831"/>
                    <a:gd name="connsiteX20" fmla="*/ 3869425 w 4162513"/>
                    <a:gd name="connsiteY20" fmla="*/ 1109570 h 1590831"/>
                    <a:gd name="connsiteX21" fmla="*/ 3863971 w 4162513"/>
                    <a:gd name="connsiteY21" fmla="*/ 1155927 h 1590831"/>
                    <a:gd name="connsiteX22" fmla="*/ 3855790 w 4162513"/>
                    <a:gd name="connsiteY22" fmla="*/ 1235009 h 1590831"/>
                    <a:gd name="connsiteX23" fmla="*/ 3839429 w 4162513"/>
                    <a:gd name="connsiteY23" fmla="*/ 1333179 h 1590831"/>
                    <a:gd name="connsiteX24" fmla="*/ 3825794 w 4162513"/>
                    <a:gd name="connsiteY24" fmla="*/ 1458617 h 1590831"/>
                    <a:gd name="connsiteX25" fmla="*/ 3807648 w 4162513"/>
                    <a:gd name="connsiteY25" fmla="*/ 1590829 h 1590831"/>
                    <a:gd name="connsiteX26" fmla="*/ 3807648 w 4162513"/>
                    <a:gd name="connsiteY26" fmla="*/ 1590831 h 1590831"/>
                    <a:gd name="connsiteX27" fmla="*/ 2358451 w 4162513"/>
                    <a:gd name="connsiteY27" fmla="*/ 1590831 h 1590831"/>
                    <a:gd name="connsiteX28" fmla="*/ 2358450 w 4162513"/>
                    <a:gd name="connsiteY28" fmla="*/ 1590829 h 1590831"/>
                    <a:gd name="connsiteX29" fmla="*/ 2334160 w 4162513"/>
                    <a:gd name="connsiteY29" fmla="*/ 1526791 h 1590831"/>
                    <a:gd name="connsiteX30" fmla="*/ 2309618 w 4162513"/>
                    <a:gd name="connsiteY30" fmla="*/ 1466799 h 1590831"/>
                    <a:gd name="connsiteX31" fmla="*/ 2293256 w 4162513"/>
                    <a:gd name="connsiteY31" fmla="*/ 1434075 h 1590831"/>
                    <a:gd name="connsiteX32" fmla="*/ 2287802 w 4162513"/>
                    <a:gd name="connsiteY32" fmla="*/ 1417713 h 1590831"/>
                    <a:gd name="connsiteX33" fmla="*/ 2282348 w 4162513"/>
                    <a:gd name="connsiteY33" fmla="*/ 1412259 h 1590831"/>
                    <a:gd name="connsiteX34" fmla="*/ 2263260 w 4162513"/>
                    <a:gd name="connsiteY34" fmla="*/ 1382263 h 1590831"/>
                    <a:gd name="connsiteX35" fmla="*/ 2238717 w 4162513"/>
                    <a:gd name="connsiteY35" fmla="*/ 1349540 h 1590831"/>
                    <a:gd name="connsiteX36" fmla="*/ 2200540 w 4162513"/>
                    <a:gd name="connsiteY36" fmla="*/ 1314090 h 1590831"/>
                    <a:gd name="connsiteX37" fmla="*/ 2159636 w 4162513"/>
                    <a:gd name="connsiteY37" fmla="*/ 1278640 h 1590831"/>
                    <a:gd name="connsiteX38" fmla="*/ 2116005 w 4162513"/>
                    <a:gd name="connsiteY38" fmla="*/ 1254097 h 1590831"/>
                    <a:gd name="connsiteX39" fmla="*/ 2069647 w 4162513"/>
                    <a:gd name="connsiteY39" fmla="*/ 1245917 h 1590831"/>
                    <a:gd name="connsiteX40" fmla="*/ 2026016 w 4162513"/>
                    <a:gd name="connsiteY40" fmla="*/ 1259551 h 1590831"/>
                    <a:gd name="connsiteX41" fmla="*/ 1982385 w 4162513"/>
                    <a:gd name="connsiteY41" fmla="*/ 1284093 h 1590831"/>
                    <a:gd name="connsiteX42" fmla="*/ 1946935 w 4162513"/>
                    <a:gd name="connsiteY42" fmla="*/ 1319544 h 1590831"/>
                    <a:gd name="connsiteX43" fmla="*/ 1911485 w 4162513"/>
                    <a:gd name="connsiteY43" fmla="*/ 1357721 h 1590831"/>
                    <a:gd name="connsiteX44" fmla="*/ 1886943 w 4162513"/>
                    <a:gd name="connsiteY44" fmla="*/ 1393171 h 1590831"/>
                    <a:gd name="connsiteX45" fmla="*/ 1873308 w 4162513"/>
                    <a:gd name="connsiteY45" fmla="*/ 1423167 h 1590831"/>
                    <a:gd name="connsiteX46" fmla="*/ 1867854 w 4162513"/>
                    <a:gd name="connsiteY46" fmla="*/ 1434075 h 1590831"/>
                    <a:gd name="connsiteX47" fmla="*/ 1862400 w 4162513"/>
                    <a:gd name="connsiteY47" fmla="*/ 1442256 h 1590831"/>
                    <a:gd name="connsiteX48" fmla="*/ 1846039 w 4162513"/>
                    <a:gd name="connsiteY48" fmla="*/ 1472252 h 1590831"/>
                    <a:gd name="connsiteX49" fmla="*/ 1821496 w 4162513"/>
                    <a:gd name="connsiteY49" fmla="*/ 1532245 h 1590831"/>
                    <a:gd name="connsiteX50" fmla="*/ 1799275 w 4162513"/>
                    <a:gd name="connsiteY50" fmla="*/ 1590829 h 1590831"/>
                    <a:gd name="connsiteX51" fmla="*/ 1799274 w 4162513"/>
                    <a:gd name="connsiteY51" fmla="*/ 1590831 h 1590831"/>
                    <a:gd name="connsiteX52" fmla="*/ 355373 w 4162513"/>
                    <a:gd name="connsiteY52" fmla="*/ 1590831 h 1590831"/>
                    <a:gd name="connsiteX53" fmla="*/ 355373 w 4162513"/>
                    <a:gd name="connsiteY53" fmla="*/ 1590829 h 1590831"/>
                    <a:gd name="connsiteX54" fmla="*/ 346224 w 4162513"/>
                    <a:gd name="connsiteY54" fmla="*/ 1526791 h 1590831"/>
                    <a:gd name="connsiteX55" fmla="*/ 329862 w 4162513"/>
                    <a:gd name="connsiteY55" fmla="*/ 1412259 h 1590831"/>
                    <a:gd name="connsiteX56" fmla="*/ 318955 w 4162513"/>
                    <a:gd name="connsiteY56" fmla="*/ 1319544 h 1590831"/>
                    <a:gd name="connsiteX57" fmla="*/ 310774 w 4162513"/>
                    <a:gd name="connsiteY57" fmla="*/ 1248643 h 1590831"/>
                    <a:gd name="connsiteX58" fmla="*/ 305320 w 4162513"/>
                    <a:gd name="connsiteY58" fmla="*/ 1205013 h 1590831"/>
                    <a:gd name="connsiteX59" fmla="*/ 305320 w 4162513"/>
                    <a:gd name="connsiteY59" fmla="*/ 1191378 h 1590831"/>
                    <a:gd name="connsiteX60" fmla="*/ 305320 w 4162513"/>
                    <a:gd name="connsiteY60" fmla="*/ 1175017 h 1590831"/>
                    <a:gd name="connsiteX61" fmla="*/ 305320 w 4162513"/>
                    <a:gd name="connsiteY61" fmla="*/ 1139566 h 1590831"/>
                    <a:gd name="connsiteX62" fmla="*/ 299866 w 4162513"/>
                    <a:gd name="connsiteY62" fmla="*/ 1082301 h 1590831"/>
                    <a:gd name="connsiteX63" fmla="*/ 294412 w 4162513"/>
                    <a:gd name="connsiteY63" fmla="*/ 1022308 h 1590831"/>
                    <a:gd name="connsiteX64" fmla="*/ 291685 w 4162513"/>
                    <a:gd name="connsiteY64" fmla="*/ 956861 h 1590831"/>
                    <a:gd name="connsiteX65" fmla="*/ 286231 w 4162513"/>
                    <a:gd name="connsiteY65" fmla="*/ 896869 h 1590831"/>
                    <a:gd name="connsiteX66" fmla="*/ 269870 w 4162513"/>
                    <a:gd name="connsiteY66" fmla="*/ 828695 h 1590831"/>
                    <a:gd name="connsiteX67" fmla="*/ 250781 w 4162513"/>
                    <a:gd name="connsiteY67" fmla="*/ 768703 h 1590831"/>
                    <a:gd name="connsiteX68" fmla="*/ 237147 w 4162513"/>
                    <a:gd name="connsiteY68" fmla="*/ 714164 h 1590831"/>
                    <a:gd name="connsiteX69" fmla="*/ 220785 w 4162513"/>
                    <a:gd name="connsiteY69" fmla="*/ 678714 h 1590831"/>
                    <a:gd name="connsiteX70" fmla="*/ 215331 w 4162513"/>
                    <a:gd name="connsiteY70" fmla="*/ 670533 h 1590831"/>
                    <a:gd name="connsiteX71" fmla="*/ 209877 w 4162513"/>
                    <a:gd name="connsiteY71" fmla="*/ 654172 h 1590831"/>
                    <a:gd name="connsiteX72" fmla="*/ 201696 w 4162513"/>
                    <a:gd name="connsiteY72" fmla="*/ 615995 h 1590831"/>
                    <a:gd name="connsiteX73" fmla="*/ 177154 w 4162513"/>
                    <a:gd name="connsiteY73" fmla="*/ 550548 h 1590831"/>
                    <a:gd name="connsiteX74" fmla="*/ 152611 w 4162513"/>
                    <a:gd name="connsiteY74" fmla="*/ 466013 h 1590831"/>
                    <a:gd name="connsiteX75" fmla="*/ 117161 w 4162513"/>
                    <a:gd name="connsiteY75" fmla="*/ 367843 h 1590831"/>
                    <a:gd name="connsiteX76" fmla="*/ 81711 w 4162513"/>
                    <a:gd name="connsiteY76" fmla="*/ 247859 h 1590831"/>
                    <a:gd name="connsiteX77" fmla="*/ 38080 w 4162513"/>
                    <a:gd name="connsiteY77" fmla="*/ 114239 h 1590831"/>
                    <a:gd name="connsiteX78" fmla="*/ 0 w 4162513"/>
                    <a:gd name="connsiteY78" fmla="*/ 0 h 1590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4162513" h="1590831">
                      <a:moveTo>
                        <a:pt x="0" y="0"/>
                      </a:moveTo>
                      <a:lnTo>
                        <a:pt x="4162513" y="0"/>
                      </a:lnTo>
                      <a:lnTo>
                        <a:pt x="4128484" y="114239"/>
                      </a:lnTo>
                      <a:lnTo>
                        <a:pt x="4087580" y="234224"/>
                      </a:lnTo>
                      <a:lnTo>
                        <a:pt x="4054857" y="332393"/>
                      </a:lnTo>
                      <a:lnTo>
                        <a:pt x="4024861" y="411475"/>
                      </a:lnTo>
                      <a:lnTo>
                        <a:pt x="4000318" y="476921"/>
                      </a:lnTo>
                      <a:lnTo>
                        <a:pt x="3983956" y="509644"/>
                      </a:lnTo>
                      <a:lnTo>
                        <a:pt x="3978503" y="526006"/>
                      </a:lnTo>
                      <a:lnTo>
                        <a:pt x="3973049" y="536913"/>
                      </a:lnTo>
                      <a:lnTo>
                        <a:pt x="3964868" y="569637"/>
                      </a:lnTo>
                      <a:lnTo>
                        <a:pt x="3948506" y="615995"/>
                      </a:lnTo>
                      <a:lnTo>
                        <a:pt x="3929418" y="673260"/>
                      </a:lnTo>
                      <a:lnTo>
                        <a:pt x="3910329" y="738707"/>
                      </a:lnTo>
                      <a:lnTo>
                        <a:pt x="3893967" y="809607"/>
                      </a:lnTo>
                      <a:lnTo>
                        <a:pt x="3880333" y="891415"/>
                      </a:lnTo>
                      <a:lnTo>
                        <a:pt x="3874879" y="973223"/>
                      </a:lnTo>
                      <a:lnTo>
                        <a:pt x="3869425" y="1035943"/>
                      </a:lnTo>
                      <a:lnTo>
                        <a:pt x="3869425" y="1076847"/>
                      </a:lnTo>
                      <a:lnTo>
                        <a:pt x="3869425" y="1090481"/>
                      </a:lnTo>
                      <a:lnTo>
                        <a:pt x="3869425" y="1109570"/>
                      </a:lnTo>
                      <a:lnTo>
                        <a:pt x="3863971" y="1155927"/>
                      </a:lnTo>
                      <a:lnTo>
                        <a:pt x="3855790" y="1235009"/>
                      </a:lnTo>
                      <a:lnTo>
                        <a:pt x="3839429" y="1333179"/>
                      </a:lnTo>
                      <a:lnTo>
                        <a:pt x="3825794" y="1458617"/>
                      </a:lnTo>
                      <a:lnTo>
                        <a:pt x="3807648" y="1590829"/>
                      </a:lnTo>
                      <a:lnTo>
                        <a:pt x="3807648" y="1590831"/>
                      </a:lnTo>
                      <a:lnTo>
                        <a:pt x="2358451" y="1590831"/>
                      </a:lnTo>
                      <a:lnTo>
                        <a:pt x="2358450" y="1590829"/>
                      </a:lnTo>
                      <a:lnTo>
                        <a:pt x="2334160" y="1526791"/>
                      </a:lnTo>
                      <a:lnTo>
                        <a:pt x="2309618" y="1466799"/>
                      </a:lnTo>
                      <a:lnTo>
                        <a:pt x="2293256" y="1434075"/>
                      </a:lnTo>
                      <a:lnTo>
                        <a:pt x="2287802" y="1417713"/>
                      </a:lnTo>
                      <a:lnTo>
                        <a:pt x="2282348" y="1412259"/>
                      </a:lnTo>
                      <a:lnTo>
                        <a:pt x="2263260" y="1382263"/>
                      </a:lnTo>
                      <a:lnTo>
                        <a:pt x="2238717" y="1349540"/>
                      </a:lnTo>
                      <a:lnTo>
                        <a:pt x="2200540" y="1314090"/>
                      </a:lnTo>
                      <a:lnTo>
                        <a:pt x="2159636" y="1278640"/>
                      </a:lnTo>
                      <a:lnTo>
                        <a:pt x="2116005" y="1254097"/>
                      </a:lnTo>
                      <a:lnTo>
                        <a:pt x="2069647" y="1245917"/>
                      </a:lnTo>
                      <a:lnTo>
                        <a:pt x="2026016" y="1259551"/>
                      </a:lnTo>
                      <a:lnTo>
                        <a:pt x="1982385" y="1284093"/>
                      </a:lnTo>
                      <a:lnTo>
                        <a:pt x="1946935" y="1319544"/>
                      </a:lnTo>
                      <a:lnTo>
                        <a:pt x="1911485" y="1357721"/>
                      </a:lnTo>
                      <a:lnTo>
                        <a:pt x="1886943" y="1393171"/>
                      </a:lnTo>
                      <a:lnTo>
                        <a:pt x="1873308" y="1423167"/>
                      </a:lnTo>
                      <a:lnTo>
                        <a:pt x="1867854" y="1434075"/>
                      </a:lnTo>
                      <a:lnTo>
                        <a:pt x="1862400" y="1442256"/>
                      </a:lnTo>
                      <a:lnTo>
                        <a:pt x="1846039" y="1472252"/>
                      </a:lnTo>
                      <a:lnTo>
                        <a:pt x="1821496" y="1532245"/>
                      </a:lnTo>
                      <a:lnTo>
                        <a:pt x="1799275" y="1590829"/>
                      </a:lnTo>
                      <a:lnTo>
                        <a:pt x="1799274" y="1590831"/>
                      </a:lnTo>
                      <a:lnTo>
                        <a:pt x="355373" y="1590831"/>
                      </a:lnTo>
                      <a:lnTo>
                        <a:pt x="355373" y="1590829"/>
                      </a:lnTo>
                      <a:lnTo>
                        <a:pt x="346224" y="1526791"/>
                      </a:lnTo>
                      <a:lnTo>
                        <a:pt x="329862" y="1412259"/>
                      </a:lnTo>
                      <a:lnTo>
                        <a:pt x="318955" y="1319544"/>
                      </a:lnTo>
                      <a:lnTo>
                        <a:pt x="310774" y="1248643"/>
                      </a:lnTo>
                      <a:lnTo>
                        <a:pt x="305320" y="1205013"/>
                      </a:lnTo>
                      <a:lnTo>
                        <a:pt x="305320" y="1191378"/>
                      </a:lnTo>
                      <a:lnTo>
                        <a:pt x="305320" y="1175017"/>
                      </a:lnTo>
                      <a:lnTo>
                        <a:pt x="305320" y="1139566"/>
                      </a:lnTo>
                      <a:lnTo>
                        <a:pt x="299866" y="1082301"/>
                      </a:lnTo>
                      <a:lnTo>
                        <a:pt x="294412" y="1022308"/>
                      </a:lnTo>
                      <a:lnTo>
                        <a:pt x="291685" y="956861"/>
                      </a:lnTo>
                      <a:lnTo>
                        <a:pt x="286231" y="896869"/>
                      </a:lnTo>
                      <a:lnTo>
                        <a:pt x="269870" y="828695"/>
                      </a:lnTo>
                      <a:lnTo>
                        <a:pt x="250781" y="768703"/>
                      </a:lnTo>
                      <a:lnTo>
                        <a:pt x="237147" y="714164"/>
                      </a:lnTo>
                      <a:lnTo>
                        <a:pt x="220785" y="678714"/>
                      </a:lnTo>
                      <a:lnTo>
                        <a:pt x="215331" y="670533"/>
                      </a:lnTo>
                      <a:lnTo>
                        <a:pt x="209877" y="654172"/>
                      </a:lnTo>
                      <a:lnTo>
                        <a:pt x="201696" y="615995"/>
                      </a:lnTo>
                      <a:lnTo>
                        <a:pt x="177154" y="550548"/>
                      </a:lnTo>
                      <a:lnTo>
                        <a:pt x="152611" y="466013"/>
                      </a:lnTo>
                      <a:lnTo>
                        <a:pt x="117161" y="367843"/>
                      </a:lnTo>
                      <a:lnTo>
                        <a:pt x="81711" y="247859"/>
                      </a:lnTo>
                      <a:lnTo>
                        <a:pt x="38080" y="1142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BFF0450-9B02-054E-AD71-D818F80CEA69}"/>
                    </a:ext>
                  </a:extLst>
                </p:cNvPr>
                <p:cNvGrpSpPr/>
                <p:nvPr/>
              </p:nvGrpSpPr>
              <p:grpSpPr>
                <a:xfrm>
                  <a:off x="2708852" y="9741859"/>
                  <a:ext cx="3452275" cy="1590831"/>
                  <a:chOff x="2708852" y="9741859"/>
                  <a:chExt cx="3452275" cy="1590831"/>
                </a:xfrm>
                <a:solidFill>
                  <a:schemeClr val="accent4"/>
                </a:solidFill>
              </p:grpSpPr>
              <p:sp>
                <p:nvSpPr>
                  <p:cNvPr id="98" name="Freeform 97">
                    <a:extLst>
                      <a:ext uri="{FF2B5EF4-FFF2-40B4-BE49-F238E27FC236}">
                        <a16:creationId xmlns:a16="http://schemas.microsoft.com/office/drawing/2014/main" id="{627AD14B-34CB-3A43-9CC3-799F7BE5B39A}"/>
                      </a:ext>
                    </a:extLst>
                  </p:cNvPr>
                  <p:cNvSpPr/>
                  <p:nvPr/>
                </p:nvSpPr>
                <p:spPr>
                  <a:xfrm>
                    <a:off x="2708852" y="9741859"/>
                    <a:ext cx="1443900" cy="1590831"/>
                  </a:xfrm>
                  <a:custGeom>
                    <a:avLst/>
                    <a:gdLst>
                      <a:gd name="connsiteX0" fmla="*/ 0 w 1443900"/>
                      <a:gd name="connsiteY0" fmla="*/ 0 h 1590831"/>
                      <a:gd name="connsiteX1" fmla="*/ 1443900 w 1443900"/>
                      <a:gd name="connsiteY1" fmla="*/ 0 h 1590831"/>
                      <a:gd name="connsiteX2" fmla="*/ 1436127 w 1443900"/>
                      <a:gd name="connsiteY2" fmla="*/ 20494 h 1590831"/>
                      <a:gd name="connsiteX3" fmla="*/ 1408858 w 1443900"/>
                      <a:gd name="connsiteY3" fmla="*/ 124117 h 1590831"/>
                      <a:gd name="connsiteX4" fmla="*/ 1367954 w 1443900"/>
                      <a:gd name="connsiteY4" fmla="*/ 257737 h 1590831"/>
                      <a:gd name="connsiteX5" fmla="*/ 1327050 w 1443900"/>
                      <a:gd name="connsiteY5" fmla="*/ 421353 h 1590831"/>
                      <a:gd name="connsiteX6" fmla="*/ 1288872 w 1443900"/>
                      <a:gd name="connsiteY6" fmla="*/ 614965 h 1590831"/>
                      <a:gd name="connsiteX7" fmla="*/ 1247968 w 1443900"/>
                      <a:gd name="connsiteY7" fmla="*/ 844028 h 1590831"/>
                      <a:gd name="connsiteX8" fmla="*/ 1223426 w 1443900"/>
                      <a:gd name="connsiteY8" fmla="*/ 988556 h 1590831"/>
                      <a:gd name="connsiteX9" fmla="*/ 1204337 w 1443900"/>
                      <a:gd name="connsiteY9" fmla="*/ 1141264 h 1590831"/>
                      <a:gd name="connsiteX10" fmla="*/ 1185249 w 1443900"/>
                      <a:gd name="connsiteY10" fmla="*/ 1304881 h 1590831"/>
                      <a:gd name="connsiteX11" fmla="*/ 1163433 w 1443900"/>
                      <a:gd name="connsiteY11" fmla="*/ 1468497 h 1590831"/>
                      <a:gd name="connsiteX12" fmla="*/ 1150053 w 1443900"/>
                      <a:gd name="connsiteY12" fmla="*/ 1590828 h 1590831"/>
                      <a:gd name="connsiteX13" fmla="*/ 1150053 w 1443900"/>
                      <a:gd name="connsiteY13" fmla="*/ 1590831 h 1590831"/>
                      <a:gd name="connsiteX14" fmla="*/ 278351 w 1443900"/>
                      <a:gd name="connsiteY14" fmla="*/ 1590831 h 1590831"/>
                      <a:gd name="connsiteX15" fmla="*/ 278350 w 1443900"/>
                      <a:gd name="connsiteY15" fmla="*/ 1590828 h 1590831"/>
                      <a:gd name="connsiteX16" fmla="*/ 247183 w 1443900"/>
                      <a:gd name="connsiteY16" fmla="*/ 1463043 h 1590831"/>
                      <a:gd name="connsiteX17" fmla="*/ 192644 w 1443900"/>
                      <a:gd name="connsiteY17" fmla="*/ 1225799 h 1590831"/>
                      <a:gd name="connsiteX18" fmla="*/ 149013 w 1443900"/>
                      <a:gd name="connsiteY18" fmla="*/ 964013 h 1590831"/>
                      <a:gd name="connsiteX19" fmla="*/ 113563 w 1443900"/>
                      <a:gd name="connsiteY19" fmla="*/ 764947 h 1590831"/>
                      <a:gd name="connsiteX20" fmla="*/ 78113 w 1443900"/>
                      <a:gd name="connsiteY20" fmla="*/ 571335 h 1590831"/>
                      <a:gd name="connsiteX21" fmla="*/ 53570 w 1443900"/>
                      <a:gd name="connsiteY21" fmla="*/ 391357 h 1590831"/>
                      <a:gd name="connsiteX22" fmla="*/ 29028 w 1443900"/>
                      <a:gd name="connsiteY22" fmla="*/ 225014 h 1590831"/>
                      <a:gd name="connsiteX23" fmla="*/ 9940 w 1443900"/>
                      <a:gd name="connsiteY23" fmla="*/ 69579 h 1590831"/>
                      <a:gd name="connsiteX24" fmla="*/ 0 w 1443900"/>
                      <a:gd name="connsiteY24" fmla="*/ 0 h 1590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43900" h="1590831">
                        <a:moveTo>
                          <a:pt x="0" y="0"/>
                        </a:moveTo>
                        <a:lnTo>
                          <a:pt x="1443900" y="0"/>
                        </a:lnTo>
                        <a:lnTo>
                          <a:pt x="1436127" y="20494"/>
                        </a:lnTo>
                        <a:lnTo>
                          <a:pt x="1408858" y="124117"/>
                        </a:lnTo>
                        <a:lnTo>
                          <a:pt x="1367954" y="257737"/>
                        </a:lnTo>
                        <a:lnTo>
                          <a:pt x="1327050" y="421353"/>
                        </a:lnTo>
                        <a:lnTo>
                          <a:pt x="1288872" y="614965"/>
                        </a:lnTo>
                        <a:lnTo>
                          <a:pt x="1247968" y="844028"/>
                        </a:lnTo>
                        <a:lnTo>
                          <a:pt x="1223426" y="988556"/>
                        </a:lnTo>
                        <a:lnTo>
                          <a:pt x="1204337" y="1141264"/>
                        </a:lnTo>
                        <a:lnTo>
                          <a:pt x="1185249" y="1304881"/>
                        </a:lnTo>
                        <a:lnTo>
                          <a:pt x="1163433" y="1468497"/>
                        </a:lnTo>
                        <a:lnTo>
                          <a:pt x="1150053" y="1590828"/>
                        </a:lnTo>
                        <a:lnTo>
                          <a:pt x="1150053" y="1590831"/>
                        </a:lnTo>
                        <a:lnTo>
                          <a:pt x="278351" y="1590831"/>
                        </a:lnTo>
                        <a:lnTo>
                          <a:pt x="278350" y="1590828"/>
                        </a:lnTo>
                        <a:lnTo>
                          <a:pt x="247183" y="1463043"/>
                        </a:lnTo>
                        <a:lnTo>
                          <a:pt x="192644" y="1225799"/>
                        </a:lnTo>
                        <a:lnTo>
                          <a:pt x="149013" y="964013"/>
                        </a:lnTo>
                        <a:lnTo>
                          <a:pt x="113563" y="764947"/>
                        </a:lnTo>
                        <a:lnTo>
                          <a:pt x="78113" y="571335"/>
                        </a:lnTo>
                        <a:lnTo>
                          <a:pt x="53570" y="391357"/>
                        </a:lnTo>
                        <a:lnTo>
                          <a:pt x="29028" y="225014"/>
                        </a:lnTo>
                        <a:lnTo>
                          <a:pt x="9940" y="6957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 96">
                    <a:extLst>
                      <a:ext uri="{FF2B5EF4-FFF2-40B4-BE49-F238E27FC236}">
                        <a16:creationId xmlns:a16="http://schemas.microsoft.com/office/drawing/2014/main" id="{6E12E8F0-27D4-6447-A2C4-5D8F5058D3D1}"/>
                      </a:ext>
                    </a:extLst>
                  </p:cNvPr>
                  <p:cNvSpPr/>
                  <p:nvPr/>
                </p:nvSpPr>
                <p:spPr>
                  <a:xfrm>
                    <a:off x="4711931" y="9741859"/>
                    <a:ext cx="1449196" cy="1590831"/>
                  </a:xfrm>
                  <a:custGeom>
                    <a:avLst/>
                    <a:gdLst>
                      <a:gd name="connsiteX0" fmla="*/ 0 w 1449196"/>
                      <a:gd name="connsiteY0" fmla="*/ 0 h 1590831"/>
                      <a:gd name="connsiteX1" fmla="*/ 1449196 w 1449196"/>
                      <a:gd name="connsiteY1" fmla="*/ 0 h 1590831"/>
                      <a:gd name="connsiteX2" fmla="*/ 1448254 w 1449196"/>
                      <a:gd name="connsiteY2" fmla="*/ 6859 h 1590831"/>
                      <a:gd name="connsiteX3" fmla="*/ 1423711 w 1449196"/>
                      <a:gd name="connsiteY3" fmla="*/ 159567 h 1590831"/>
                      <a:gd name="connsiteX4" fmla="*/ 1396442 w 1449196"/>
                      <a:gd name="connsiteY4" fmla="*/ 328637 h 1590831"/>
                      <a:gd name="connsiteX5" fmla="*/ 1371899 w 1449196"/>
                      <a:gd name="connsiteY5" fmla="*/ 500435 h 1590831"/>
                      <a:gd name="connsiteX6" fmla="*/ 1341903 w 1449196"/>
                      <a:gd name="connsiteY6" fmla="*/ 685866 h 1590831"/>
                      <a:gd name="connsiteX7" fmla="*/ 1309180 w 1449196"/>
                      <a:gd name="connsiteY7" fmla="*/ 868571 h 1590831"/>
                      <a:gd name="connsiteX8" fmla="*/ 1273730 w 1449196"/>
                      <a:gd name="connsiteY8" fmla="*/ 1051275 h 1590831"/>
                      <a:gd name="connsiteX9" fmla="*/ 1238279 w 1449196"/>
                      <a:gd name="connsiteY9" fmla="*/ 1231253 h 1590831"/>
                      <a:gd name="connsiteX10" fmla="*/ 1194648 w 1449196"/>
                      <a:gd name="connsiteY10" fmla="*/ 1403050 h 1590831"/>
                      <a:gd name="connsiteX11" fmla="*/ 1151018 w 1449196"/>
                      <a:gd name="connsiteY11" fmla="*/ 1583027 h 1590831"/>
                      <a:gd name="connsiteX12" fmla="*/ 1148879 w 1449196"/>
                      <a:gd name="connsiteY12" fmla="*/ 1590828 h 1590831"/>
                      <a:gd name="connsiteX13" fmla="*/ 1148878 w 1449196"/>
                      <a:gd name="connsiteY13" fmla="*/ 1590831 h 1590831"/>
                      <a:gd name="connsiteX14" fmla="*/ 286797 w 1449196"/>
                      <a:gd name="connsiteY14" fmla="*/ 1590831 h 1590831"/>
                      <a:gd name="connsiteX15" fmla="*/ 286796 w 1449196"/>
                      <a:gd name="connsiteY15" fmla="*/ 1590828 h 1590831"/>
                      <a:gd name="connsiteX16" fmla="*/ 286579 w 1449196"/>
                      <a:gd name="connsiteY16" fmla="*/ 1588481 h 1590831"/>
                      <a:gd name="connsiteX17" fmla="*/ 267490 w 1449196"/>
                      <a:gd name="connsiteY17" fmla="*/ 1403050 h 1590831"/>
                      <a:gd name="connsiteX18" fmla="*/ 248402 w 1449196"/>
                      <a:gd name="connsiteY18" fmla="*/ 1220345 h 1590831"/>
                      <a:gd name="connsiteX19" fmla="*/ 226586 w 1449196"/>
                      <a:gd name="connsiteY19" fmla="*/ 1043095 h 1590831"/>
                      <a:gd name="connsiteX20" fmla="*/ 202044 w 1449196"/>
                      <a:gd name="connsiteY20" fmla="*/ 863117 h 1590831"/>
                      <a:gd name="connsiteX21" fmla="*/ 177501 w 1449196"/>
                      <a:gd name="connsiteY21" fmla="*/ 691320 h 1590831"/>
                      <a:gd name="connsiteX22" fmla="*/ 142051 w 1449196"/>
                      <a:gd name="connsiteY22" fmla="*/ 522250 h 1590831"/>
                      <a:gd name="connsiteX23" fmla="*/ 109328 w 1449196"/>
                      <a:gd name="connsiteY23" fmla="*/ 372269 h 1590831"/>
                      <a:gd name="connsiteX24" fmla="*/ 73878 w 1449196"/>
                      <a:gd name="connsiteY24" fmla="*/ 238649 h 1590831"/>
                      <a:gd name="connsiteX25" fmla="*/ 38428 w 1449196"/>
                      <a:gd name="connsiteY25" fmla="*/ 118663 h 1590831"/>
                      <a:gd name="connsiteX26" fmla="*/ 5704 w 1449196"/>
                      <a:gd name="connsiteY26" fmla="*/ 15040 h 1590831"/>
                      <a:gd name="connsiteX27" fmla="*/ 0 w 1449196"/>
                      <a:gd name="connsiteY27" fmla="*/ 0 h 1590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449196" h="1590831">
                        <a:moveTo>
                          <a:pt x="0" y="0"/>
                        </a:moveTo>
                        <a:lnTo>
                          <a:pt x="1449196" y="0"/>
                        </a:lnTo>
                        <a:lnTo>
                          <a:pt x="1448254" y="6859"/>
                        </a:lnTo>
                        <a:lnTo>
                          <a:pt x="1423711" y="159567"/>
                        </a:lnTo>
                        <a:lnTo>
                          <a:pt x="1396442" y="328637"/>
                        </a:lnTo>
                        <a:lnTo>
                          <a:pt x="1371899" y="500435"/>
                        </a:lnTo>
                        <a:lnTo>
                          <a:pt x="1341903" y="685866"/>
                        </a:lnTo>
                        <a:lnTo>
                          <a:pt x="1309180" y="868571"/>
                        </a:lnTo>
                        <a:lnTo>
                          <a:pt x="1273730" y="1051275"/>
                        </a:lnTo>
                        <a:lnTo>
                          <a:pt x="1238279" y="1231253"/>
                        </a:lnTo>
                        <a:lnTo>
                          <a:pt x="1194648" y="1403050"/>
                        </a:lnTo>
                        <a:lnTo>
                          <a:pt x="1151018" y="1583027"/>
                        </a:lnTo>
                        <a:lnTo>
                          <a:pt x="1148879" y="1590828"/>
                        </a:lnTo>
                        <a:lnTo>
                          <a:pt x="1148878" y="1590831"/>
                        </a:lnTo>
                        <a:lnTo>
                          <a:pt x="286797" y="1590831"/>
                        </a:lnTo>
                        <a:lnTo>
                          <a:pt x="286796" y="1590828"/>
                        </a:lnTo>
                        <a:lnTo>
                          <a:pt x="286579" y="1588481"/>
                        </a:lnTo>
                        <a:lnTo>
                          <a:pt x="267490" y="1403050"/>
                        </a:lnTo>
                        <a:lnTo>
                          <a:pt x="248402" y="1220345"/>
                        </a:lnTo>
                        <a:lnTo>
                          <a:pt x="226586" y="1043095"/>
                        </a:lnTo>
                        <a:lnTo>
                          <a:pt x="202044" y="863117"/>
                        </a:lnTo>
                        <a:lnTo>
                          <a:pt x="177501" y="691320"/>
                        </a:lnTo>
                        <a:lnTo>
                          <a:pt x="142051" y="522250"/>
                        </a:lnTo>
                        <a:lnTo>
                          <a:pt x="109328" y="372269"/>
                        </a:lnTo>
                        <a:lnTo>
                          <a:pt x="73878" y="238649"/>
                        </a:lnTo>
                        <a:lnTo>
                          <a:pt x="38428" y="118663"/>
                        </a:lnTo>
                        <a:lnTo>
                          <a:pt x="5704" y="150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760EF5B9-85D8-A94C-A143-2E91453E8DD9}"/>
                    </a:ext>
                  </a:extLst>
                </p:cNvPr>
                <p:cNvSpPr/>
                <p:nvPr/>
              </p:nvSpPr>
              <p:spPr>
                <a:xfrm>
                  <a:off x="2987203" y="11332689"/>
                  <a:ext cx="871702" cy="1361118"/>
                </a:xfrm>
                <a:custGeom>
                  <a:avLst/>
                  <a:gdLst>
                    <a:gd name="connsiteX0" fmla="*/ 0 w 871702"/>
                    <a:gd name="connsiteY0" fmla="*/ 0 h 1361118"/>
                    <a:gd name="connsiteX1" fmla="*/ 871702 w 871702"/>
                    <a:gd name="connsiteY1" fmla="*/ 0 h 1361118"/>
                    <a:gd name="connsiteX2" fmla="*/ 865994 w 871702"/>
                    <a:gd name="connsiteY2" fmla="*/ 52189 h 1361118"/>
                    <a:gd name="connsiteX3" fmla="*/ 846905 w 871702"/>
                    <a:gd name="connsiteY3" fmla="*/ 218532 h 1361118"/>
                    <a:gd name="connsiteX4" fmla="*/ 830544 w 871702"/>
                    <a:gd name="connsiteY4" fmla="*/ 382148 h 1361118"/>
                    <a:gd name="connsiteX5" fmla="*/ 816909 w 871702"/>
                    <a:gd name="connsiteY5" fmla="*/ 537584 h 1361118"/>
                    <a:gd name="connsiteX6" fmla="*/ 803274 w 871702"/>
                    <a:gd name="connsiteY6" fmla="*/ 684838 h 1361118"/>
                    <a:gd name="connsiteX7" fmla="*/ 792367 w 871702"/>
                    <a:gd name="connsiteY7" fmla="*/ 818458 h 1361118"/>
                    <a:gd name="connsiteX8" fmla="*/ 781459 w 871702"/>
                    <a:gd name="connsiteY8" fmla="*/ 932989 h 1361118"/>
                    <a:gd name="connsiteX9" fmla="*/ 773278 w 871702"/>
                    <a:gd name="connsiteY9" fmla="*/ 1028432 h 1361118"/>
                    <a:gd name="connsiteX10" fmla="*/ 767824 w 871702"/>
                    <a:gd name="connsiteY10" fmla="*/ 1102059 h 1361118"/>
                    <a:gd name="connsiteX11" fmla="*/ 762370 w 871702"/>
                    <a:gd name="connsiteY11" fmla="*/ 1145690 h 1361118"/>
                    <a:gd name="connsiteX12" fmla="*/ 762370 w 871702"/>
                    <a:gd name="connsiteY12" fmla="*/ 1162052 h 1361118"/>
                    <a:gd name="connsiteX13" fmla="*/ 756916 w 871702"/>
                    <a:gd name="connsiteY13" fmla="*/ 1172960 h 1361118"/>
                    <a:gd name="connsiteX14" fmla="*/ 748736 w 871702"/>
                    <a:gd name="connsiteY14" fmla="*/ 1197502 h 1361118"/>
                    <a:gd name="connsiteX15" fmla="*/ 732374 w 871702"/>
                    <a:gd name="connsiteY15" fmla="*/ 1235679 h 1361118"/>
                    <a:gd name="connsiteX16" fmla="*/ 707832 w 871702"/>
                    <a:gd name="connsiteY16" fmla="*/ 1276583 h 1361118"/>
                    <a:gd name="connsiteX17" fmla="*/ 677835 w 871702"/>
                    <a:gd name="connsiteY17" fmla="*/ 1314760 h 1361118"/>
                    <a:gd name="connsiteX18" fmla="*/ 642385 w 871702"/>
                    <a:gd name="connsiteY18" fmla="*/ 1344756 h 1361118"/>
                    <a:gd name="connsiteX19" fmla="*/ 598754 w 871702"/>
                    <a:gd name="connsiteY19" fmla="*/ 1361118 h 1361118"/>
                    <a:gd name="connsiteX20" fmla="*/ 544215 w 871702"/>
                    <a:gd name="connsiteY20" fmla="*/ 1355664 h 1361118"/>
                    <a:gd name="connsiteX21" fmla="*/ 500584 w 871702"/>
                    <a:gd name="connsiteY21" fmla="*/ 1336576 h 1361118"/>
                    <a:gd name="connsiteX22" fmla="*/ 459680 w 871702"/>
                    <a:gd name="connsiteY22" fmla="*/ 1309306 h 1361118"/>
                    <a:gd name="connsiteX23" fmla="*/ 429684 w 871702"/>
                    <a:gd name="connsiteY23" fmla="*/ 1276583 h 1361118"/>
                    <a:gd name="connsiteX24" fmla="*/ 410596 w 871702"/>
                    <a:gd name="connsiteY24" fmla="*/ 1246586 h 1361118"/>
                    <a:gd name="connsiteX25" fmla="*/ 394234 w 871702"/>
                    <a:gd name="connsiteY25" fmla="*/ 1227498 h 1361118"/>
                    <a:gd name="connsiteX26" fmla="*/ 391507 w 871702"/>
                    <a:gd name="connsiteY26" fmla="*/ 1216590 h 1361118"/>
                    <a:gd name="connsiteX27" fmla="*/ 386053 w 871702"/>
                    <a:gd name="connsiteY27" fmla="*/ 1205682 h 1361118"/>
                    <a:gd name="connsiteX28" fmla="*/ 369692 w 871702"/>
                    <a:gd name="connsiteY28" fmla="*/ 1167506 h 1361118"/>
                    <a:gd name="connsiteX29" fmla="*/ 345149 w 871702"/>
                    <a:gd name="connsiteY29" fmla="*/ 1112967 h 1361118"/>
                    <a:gd name="connsiteX30" fmla="*/ 312426 w 871702"/>
                    <a:gd name="connsiteY30" fmla="*/ 1028432 h 1361118"/>
                    <a:gd name="connsiteX31" fmla="*/ 276976 w 871702"/>
                    <a:gd name="connsiteY31" fmla="*/ 924808 h 1361118"/>
                    <a:gd name="connsiteX32" fmla="*/ 230618 w 871702"/>
                    <a:gd name="connsiteY32" fmla="*/ 799370 h 1361118"/>
                    <a:gd name="connsiteX33" fmla="*/ 181533 w 871702"/>
                    <a:gd name="connsiteY33" fmla="*/ 654842 h 1361118"/>
                    <a:gd name="connsiteX34" fmla="*/ 126994 w 871702"/>
                    <a:gd name="connsiteY34" fmla="*/ 488499 h 1361118"/>
                    <a:gd name="connsiteX35" fmla="*/ 77909 w 871702"/>
                    <a:gd name="connsiteY35" fmla="*/ 303067 h 1361118"/>
                    <a:gd name="connsiteX36" fmla="*/ 23371 w 871702"/>
                    <a:gd name="connsiteY36" fmla="*/ 95820 h 1361118"/>
                    <a:gd name="connsiteX37" fmla="*/ 0 w 871702"/>
                    <a:gd name="connsiteY37" fmla="*/ 0 h 136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871702" h="1361118">
                      <a:moveTo>
                        <a:pt x="0" y="0"/>
                      </a:moveTo>
                      <a:lnTo>
                        <a:pt x="871702" y="0"/>
                      </a:lnTo>
                      <a:lnTo>
                        <a:pt x="865994" y="52189"/>
                      </a:lnTo>
                      <a:lnTo>
                        <a:pt x="846905" y="218532"/>
                      </a:lnTo>
                      <a:lnTo>
                        <a:pt x="830544" y="382148"/>
                      </a:lnTo>
                      <a:lnTo>
                        <a:pt x="816909" y="537584"/>
                      </a:lnTo>
                      <a:lnTo>
                        <a:pt x="803274" y="684838"/>
                      </a:lnTo>
                      <a:lnTo>
                        <a:pt x="792367" y="818458"/>
                      </a:lnTo>
                      <a:lnTo>
                        <a:pt x="781459" y="932989"/>
                      </a:lnTo>
                      <a:lnTo>
                        <a:pt x="773278" y="1028432"/>
                      </a:lnTo>
                      <a:lnTo>
                        <a:pt x="767824" y="1102059"/>
                      </a:lnTo>
                      <a:lnTo>
                        <a:pt x="762370" y="1145690"/>
                      </a:lnTo>
                      <a:lnTo>
                        <a:pt x="762370" y="1162052"/>
                      </a:lnTo>
                      <a:lnTo>
                        <a:pt x="756916" y="1172960"/>
                      </a:lnTo>
                      <a:lnTo>
                        <a:pt x="748736" y="1197502"/>
                      </a:lnTo>
                      <a:lnTo>
                        <a:pt x="732374" y="1235679"/>
                      </a:lnTo>
                      <a:lnTo>
                        <a:pt x="707832" y="1276583"/>
                      </a:lnTo>
                      <a:lnTo>
                        <a:pt x="677835" y="1314760"/>
                      </a:lnTo>
                      <a:lnTo>
                        <a:pt x="642385" y="1344756"/>
                      </a:lnTo>
                      <a:lnTo>
                        <a:pt x="598754" y="1361118"/>
                      </a:lnTo>
                      <a:lnTo>
                        <a:pt x="544215" y="1355664"/>
                      </a:lnTo>
                      <a:lnTo>
                        <a:pt x="500584" y="1336576"/>
                      </a:lnTo>
                      <a:lnTo>
                        <a:pt x="459680" y="1309306"/>
                      </a:lnTo>
                      <a:lnTo>
                        <a:pt x="429684" y="1276583"/>
                      </a:lnTo>
                      <a:lnTo>
                        <a:pt x="410596" y="1246586"/>
                      </a:lnTo>
                      <a:lnTo>
                        <a:pt x="394234" y="1227498"/>
                      </a:lnTo>
                      <a:lnTo>
                        <a:pt x="391507" y="1216590"/>
                      </a:lnTo>
                      <a:lnTo>
                        <a:pt x="386053" y="1205682"/>
                      </a:lnTo>
                      <a:lnTo>
                        <a:pt x="369692" y="1167506"/>
                      </a:lnTo>
                      <a:lnTo>
                        <a:pt x="345149" y="1112967"/>
                      </a:lnTo>
                      <a:lnTo>
                        <a:pt x="312426" y="1028432"/>
                      </a:lnTo>
                      <a:lnTo>
                        <a:pt x="276976" y="924808"/>
                      </a:lnTo>
                      <a:lnTo>
                        <a:pt x="230618" y="799370"/>
                      </a:lnTo>
                      <a:lnTo>
                        <a:pt x="181533" y="654842"/>
                      </a:lnTo>
                      <a:lnTo>
                        <a:pt x="126994" y="488499"/>
                      </a:lnTo>
                      <a:lnTo>
                        <a:pt x="77909" y="303067"/>
                      </a:lnTo>
                      <a:lnTo>
                        <a:pt x="23371" y="958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5BF875F1-49BB-C747-B2B4-AF29B7A53ED6}"/>
                    </a:ext>
                  </a:extLst>
                </p:cNvPr>
                <p:cNvSpPr/>
                <p:nvPr/>
              </p:nvSpPr>
              <p:spPr>
                <a:xfrm>
                  <a:off x="4998728" y="11332689"/>
                  <a:ext cx="862081" cy="1361118"/>
                </a:xfrm>
                <a:custGeom>
                  <a:avLst/>
                  <a:gdLst>
                    <a:gd name="connsiteX0" fmla="*/ 0 w 862081"/>
                    <a:gd name="connsiteY0" fmla="*/ 0 h 1361118"/>
                    <a:gd name="connsiteX1" fmla="*/ 862081 w 862081"/>
                    <a:gd name="connsiteY1" fmla="*/ 0 h 1361118"/>
                    <a:gd name="connsiteX2" fmla="*/ 817863 w 862081"/>
                    <a:gd name="connsiteY2" fmla="*/ 161266 h 1361118"/>
                    <a:gd name="connsiteX3" fmla="*/ 774232 w 862081"/>
                    <a:gd name="connsiteY3" fmla="*/ 324882 h 1361118"/>
                    <a:gd name="connsiteX4" fmla="*/ 725147 w 862081"/>
                    <a:gd name="connsiteY4" fmla="*/ 477591 h 1361118"/>
                    <a:gd name="connsiteX5" fmla="*/ 678789 w 862081"/>
                    <a:gd name="connsiteY5" fmla="*/ 622118 h 1361118"/>
                    <a:gd name="connsiteX6" fmla="*/ 640612 w 862081"/>
                    <a:gd name="connsiteY6" fmla="*/ 755738 h 1361118"/>
                    <a:gd name="connsiteX7" fmla="*/ 599708 w 862081"/>
                    <a:gd name="connsiteY7" fmla="*/ 870270 h 1361118"/>
                    <a:gd name="connsiteX8" fmla="*/ 564258 w 862081"/>
                    <a:gd name="connsiteY8" fmla="*/ 968440 h 1361118"/>
                    <a:gd name="connsiteX9" fmla="*/ 536988 w 862081"/>
                    <a:gd name="connsiteY9" fmla="*/ 1052974 h 1361118"/>
                    <a:gd name="connsiteX10" fmla="*/ 515173 w 862081"/>
                    <a:gd name="connsiteY10" fmla="*/ 1112967 h 1361118"/>
                    <a:gd name="connsiteX11" fmla="*/ 501538 w 862081"/>
                    <a:gd name="connsiteY11" fmla="*/ 1145690 h 1361118"/>
                    <a:gd name="connsiteX12" fmla="*/ 496084 w 862081"/>
                    <a:gd name="connsiteY12" fmla="*/ 1162052 h 1361118"/>
                    <a:gd name="connsiteX13" fmla="*/ 490630 w 862081"/>
                    <a:gd name="connsiteY13" fmla="*/ 1172960 h 1361118"/>
                    <a:gd name="connsiteX14" fmla="*/ 476996 w 862081"/>
                    <a:gd name="connsiteY14" fmla="*/ 1200229 h 1361118"/>
                    <a:gd name="connsiteX15" fmla="*/ 455180 w 862081"/>
                    <a:gd name="connsiteY15" fmla="*/ 1241133 h 1361118"/>
                    <a:gd name="connsiteX16" fmla="*/ 422457 w 862081"/>
                    <a:gd name="connsiteY16" fmla="*/ 1282037 h 1361118"/>
                    <a:gd name="connsiteX17" fmla="*/ 381553 w 862081"/>
                    <a:gd name="connsiteY17" fmla="*/ 1320214 h 1361118"/>
                    <a:gd name="connsiteX18" fmla="*/ 332468 w 862081"/>
                    <a:gd name="connsiteY18" fmla="*/ 1344756 h 1361118"/>
                    <a:gd name="connsiteX19" fmla="*/ 277929 w 862081"/>
                    <a:gd name="connsiteY19" fmla="*/ 1361118 h 1361118"/>
                    <a:gd name="connsiteX20" fmla="*/ 223391 w 862081"/>
                    <a:gd name="connsiteY20" fmla="*/ 1350210 h 1361118"/>
                    <a:gd name="connsiteX21" fmla="*/ 179760 w 862081"/>
                    <a:gd name="connsiteY21" fmla="*/ 1320214 h 1361118"/>
                    <a:gd name="connsiteX22" fmla="*/ 149763 w 862081"/>
                    <a:gd name="connsiteY22" fmla="*/ 1282037 h 1361118"/>
                    <a:gd name="connsiteX23" fmla="*/ 119767 w 862081"/>
                    <a:gd name="connsiteY23" fmla="*/ 1241133 h 1361118"/>
                    <a:gd name="connsiteX24" fmla="*/ 103405 w 862081"/>
                    <a:gd name="connsiteY24" fmla="*/ 1200229 h 1361118"/>
                    <a:gd name="connsiteX25" fmla="*/ 95225 w 862081"/>
                    <a:gd name="connsiteY25" fmla="*/ 1172960 h 1361118"/>
                    <a:gd name="connsiteX26" fmla="*/ 95225 w 862081"/>
                    <a:gd name="connsiteY26" fmla="*/ 1162052 h 1361118"/>
                    <a:gd name="connsiteX27" fmla="*/ 89771 w 862081"/>
                    <a:gd name="connsiteY27" fmla="*/ 1145690 h 1361118"/>
                    <a:gd name="connsiteX28" fmla="*/ 89771 w 862081"/>
                    <a:gd name="connsiteY28" fmla="*/ 1096606 h 1361118"/>
                    <a:gd name="connsiteX29" fmla="*/ 84317 w 862081"/>
                    <a:gd name="connsiteY29" fmla="*/ 1022978 h 1361118"/>
                    <a:gd name="connsiteX30" fmla="*/ 73409 w 862081"/>
                    <a:gd name="connsiteY30" fmla="*/ 927536 h 1361118"/>
                    <a:gd name="connsiteX31" fmla="*/ 70682 w 862081"/>
                    <a:gd name="connsiteY31" fmla="*/ 804824 h 1361118"/>
                    <a:gd name="connsiteX32" fmla="*/ 59774 w 862081"/>
                    <a:gd name="connsiteY32" fmla="*/ 671204 h 1361118"/>
                    <a:gd name="connsiteX33" fmla="*/ 46140 w 862081"/>
                    <a:gd name="connsiteY33" fmla="*/ 518495 h 1361118"/>
                    <a:gd name="connsiteX34" fmla="*/ 35232 w 862081"/>
                    <a:gd name="connsiteY34" fmla="*/ 349425 h 1361118"/>
                    <a:gd name="connsiteX35" fmla="*/ 16143 w 862081"/>
                    <a:gd name="connsiteY35" fmla="*/ 174902 h 1361118"/>
                    <a:gd name="connsiteX36" fmla="*/ 0 w 862081"/>
                    <a:gd name="connsiteY36" fmla="*/ 0 h 136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62081" h="1361118">
                      <a:moveTo>
                        <a:pt x="0" y="0"/>
                      </a:moveTo>
                      <a:lnTo>
                        <a:pt x="862081" y="0"/>
                      </a:lnTo>
                      <a:lnTo>
                        <a:pt x="817863" y="161266"/>
                      </a:lnTo>
                      <a:lnTo>
                        <a:pt x="774232" y="324882"/>
                      </a:lnTo>
                      <a:lnTo>
                        <a:pt x="725147" y="477591"/>
                      </a:lnTo>
                      <a:lnTo>
                        <a:pt x="678789" y="622118"/>
                      </a:lnTo>
                      <a:lnTo>
                        <a:pt x="640612" y="755738"/>
                      </a:lnTo>
                      <a:lnTo>
                        <a:pt x="599708" y="870270"/>
                      </a:lnTo>
                      <a:lnTo>
                        <a:pt x="564258" y="968440"/>
                      </a:lnTo>
                      <a:lnTo>
                        <a:pt x="536988" y="1052974"/>
                      </a:lnTo>
                      <a:lnTo>
                        <a:pt x="515173" y="1112967"/>
                      </a:lnTo>
                      <a:lnTo>
                        <a:pt x="501538" y="1145690"/>
                      </a:lnTo>
                      <a:lnTo>
                        <a:pt x="496084" y="1162052"/>
                      </a:lnTo>
                      <a:lnTo>
                        <a:pt x="490630" y="1172960"/>
                      </a:lnTo>
                      <a:lnTo>
                        <a:pt x="476996" y="1200229"/>
                      </a:lnTo>
                      <a:lnTo>
                        <a:pt x="455180" y="1241133"/>
                      </a:lnTo>
                      <a:lnTo>
                        <a:pt x="422457" y="1282037"/>
                      </a:lnTo>
                      <a:lnTo>
                        <a:pt x="381553" y="1320214"/>
                      </a:lnTo>
                      <a:lnTo>
                        <a:pt x="332468" y="1344756"/>
                      </a:lnTo>
                      <a:lnTo>
                        <a:pt x="277929" y="1361118"/>
                      </a:lnTo>
                      <a:lnTo>
                        <a:pt x="223391" y="1350210"/>
                      </a:lnTo>
                      <a:lnTo>
                        <a:pt x="179760" y="1320214"/>
                      </a:lnTo>
                      <a:lnTo>
                        <a:pt x="149763" y="1282037"/>
                      </a:lnTo>
                      <a:lnTo>
                        <a:pt x="119767" y="1241133"/>
                      </a:lnTo>
                      <a:lnTo>
                        <a:pt x="103405" y="1200229"/>
                      </a:lnTo>
                      <a:lnTo>
                        <a:pt x="95225" y="1172960"/>
                      </a:lnTo>
                      <a:lnTo>
                        <a:pt x="95225" y="1162052"/>
                      </a:lnTo>
                      <a:lnTo>
                        <a:pt x="89771" y="1145690"/>
                      </a:lnTo>
                      <a:lnTo>
                        <a:pt x="89771" y="1096606"/>
                      </a:lnTo>
                      <a:lnTo>
                        <a:pt x="84317" y="1022978"/>
                      </a:lnTo>
                      <a:lnTo>
                        <a:pt x="73409" y="927536"/>
                      </a:lnTo>
                      <a:lnTo>
                        <a:pt x="70682" y="804824"/>
                      </a:lnTo>
                      <a:lnTo>
                        <a:pt x="59774" y="671204"/>
                      </a:lnTo>
                      <a:lnTo>
                        <a:pt x="46140" y="518495"/>
                      </a:lnTo>
                      <a:lnTo>
                        <a:pt x="35232" y="349425"/>
                      </a:lnTo>
                      <a:lnTo>
                        <a:pt x="16143" y="1749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EC5484A1-F20D-4349-A72D-C7302105F659}"/>
                    </a:ext>
                  </a:extLst>
                </p:cNvPr>
                <p:cNvSpPr/>
                <p:nvPr/>
              </p:nvSpPr>
              <p:spPr>
                <a:xfrm>
                  <a:off x="2053417" y="6560196"/>
                  <a:ext cx="4761230" cy="1590831"/>
                </a:xfrm>
                <a:custGeom>
                  <a:avLst/>
                  <a:gdLst>
                    <a:gd name="connsiteX0" fmla="*/ 1400 w 4761230"/>
                    <a:gd name="connsiteY0" fmla="*/ 0 h 1590831"/>
                    <a:gd name="connsiteX1" fmla="*/ 4757016 w 4761230"/>
                    <a:gd name="connsiteY1" fmla="*/ 0 h 1590831"/>
                    <a:gd name="connsiteX2" fmla="*/ 4761230 w 4761230"/>
                    <a:gd name="connsiteY2" fmla="*/ 117995 h 1590831"/>
                    <a:gd name="connsiteX3" fmla="*/ 4755776 w 4761230"/>
                    <a:gd name="connsiteY3" fmla="*/ 281611 h 1590831"/>
                    <a:gd name="connsiteX4" fmla="*/ 4739415 w 4761230"/>
                    <a:gd name="connsiteY4" fmla="*/ 450681 h 1590831"/>
                    <a:gd name="connsiteX5" fmla="*/ 4709418 w 4761230"/>
                    <a:gd name="connsiteY5" fmla="*/ 619751 h 1590831"/>
                    <a:gd name="connsiteX6" fmla="*/ 4682149 w 4761230"/>
                    <a:gd name="connsiteY6" fmla="*/ 788821 h 1590831"/>
                    <a:gd name="connsiteX7" fmla="*/ 4641245 w 4761230"/>
                    <a:gd name="connsiteY7" fmla="*/ 955164 h 1590831"/>
                    <a:gd name="connsiteX8" fmla="*/ 4600341 w 4761230"/>
                    <a:gd name="connsiteY8" fmla="*/ 1118780 h 1590831"/>
                    <a:gd name="connsiteX9" fmla="*/ 4556710 w 4761230"/>
                    <a:gd name="connsiteY9" fmla="*/ 1279669 h 1590831"/>
                    <a:gd name="connsiteX10" fmla="*/ 4513079 w 4761230"/>
                    <a:gd name="connsiteY10" fmla="*/ 1432377 h 1590831"/>
                    <a:gd name="connsiteX11" fmla="*/ 4466721 w 4761230"/>
                    <a:gd name="connsiteY11" fmla="*/ 1576905 h 1590831"/>
                    <a:gd name="connsiteX12" fmla="*/ 4462573 w 4761230"/>
                    <a:gd name="connsiteY12" fmla="*/ 1590830 h 1590831"/>
                    <a:gd name="connsiteX13" fmla="*/ 4462573 w 4761230"/>
                    <a:gd name="connsiteY13" fmla="*/ 1590831 h 1590831"/>
                    <a:gd name="connsiteX14" fmla="*/ 300060 w 4761230"/>
                    <a:gd name="connsiteY14" fmla="*/ 1590831 h 1590831"/>
                    <a:gd name="connsiteX15" fmla="*/ 300060 w 4761230"/>
                    <a:gd name="connsiteY15" fmla="*/ 1590830 h 1590831"/>
                    <a:gd name="connsiteX16" fmla="*/ 291782 w 4761230"/>
                    <a:gd name="connsiteY16" fmla="*/ 1565997 h 1590831"/>
                    <a:gd name="connsiteX17" fmla="*/ 248151 w 4761230"/>
                    <a:gd name="connsiteY17" fmla="*/ 1418743 h 1590831"/>
                    <a:gd name="connsiteX18" fmla="*/ 204520 w 4761230"/>
                    <a:gd name="connsiteY18" fmla="*/ 1257853 h 1590831"/>
                    <a:gd name="connsiteX19" fmla="*/ 163616 w 4761230"/>
                    <a:gd name="connsiteY19" fmla="*/ 1099691 h 1590831"/>
                    <a:gd name="connsiteX20" fmla="*/ 119985 w 4761230"/>
                    <a:gd name="connsiteY20" fmla="*/ 941529 h 1590831"/>
                    <a:gd name="connsiteX21" fmla="*/ 79081 w 4761230"/>
                    <a:gd name="connsiteY21" fmla="*/ 788821 h 1590831"/>
                    <a:gd name="connsiteX22" fmla="*/ 46358 w 4761230"/>
                    <a:gd name="connsiteY22" fmla="*/ 614297 h 1590831"/>
                    <a:gd name="connsiteX23" fmla="*/ 19089 w 4761230"/>
                    <a:gd name="connsiteY23" fmla="*/ 450681 h 1590831"/>
                    <a:gd name="connsiteX24" fmla="*/ 10908 w 4761230"/>
                    <a:gd name="connsiteY24" fmla="*/ 297972 h 1590831"/>
                    <a:gd name="connsiteX25" fmla="*/ 0 w 4761230"/>
                    <a:gd name="connsiteY25" fmla="*/ 153445 h 1590831"/>
                    <a:gd name="connsiteX26" fmla="*/ 0 w 4761230"/>
                    <a:gd name="connsiteY26" fmla="*/ 28006 h 1590831"/>
                    <a:gd name="connsiteX27" fmla="*/ 1400 w 4761230"/>
                    <a:gd name="connsiteY27" fmla="*/ 0 h 1590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761230" h="1590831">
                      <a:moveTo>
                        <a:pt x="1400" y="0"/>
                      </a:moveTo>
                      <a:lnTo>
                        <a:pt x="4757016" y="0"/>
                      </a:lnTo>
                      <a:lnTo>
                        <a:pt x="4761230" y="117995"/>
                      </a:lnTo>
                      <a:lnTo>
                        <a:pt x="4755776" y="281611"/>
                      </a:lnTo>
                      <a:lnTo>
                        <a:pt x="4739415" y="450681"/>
                      </a:lnTo>
                      <a:lnTo>
                        <a:pt x="4709418" y="619751"/>
                      </a:lnTo>
                      <a:lnTo>
                        <a:pt x="4682149" y="788821"/>
                      </a:lnTo>
                      <a:lnTo>
                        <a:pt x="4641245" y="955164"/>
                      </a:lnTo>
                      <a:lnTo>
                        <a:pt x="4600341" y="1118780"/>
                      </a:lnTo>
                      <a:lnTo>
                        <a:pt x="4556710" y="1279669"/>
                      </a:lnTo>
                      <a:lnTo>
                        <a:pt x="4513079" y="1432377"/>
                      </a:lnTo>
                      <a:lnTo>
                        <a:pt x="4466721" y="1576905"/>
                      </a:lnTo>
                      <a:lnTo>
                        <a:pt x="4462573" y="1590830"/>
                      </a:lnTo>
                      <a:lnTo>
                        <a:pt x="4462573" y="1590831"/>
                      </a:lnTo>
                      <a:lnTo>
                        <a:pt x="300060" y="1590831"/>
                      </a:lnTo>
                      <a:lnTo>
                        <a:pt x="300060" y="1590830"/>
                      </a:lnTo>
                      <a:lnTo>
                        <a:pt x="291782" y="1565997"/>
                      </a:lnTo>
                      <a:lnTo>
                        <a:pt x="248151" y="1418743"/>
                      </a:lnTo>
                      <a:lnTo>
                        <a:pt x="204520" y="1257853"/>
                      </a:lnTo>
                      <a:lnTo>
                        <a:pt x="163616" y="1099691"/>
                      </a:lnTo>
                      <a:lnTo>
                        <a:pt x="119985" y="941529"/>
                      </a:lnTo>
                      <a:lnTo>
                        <a:pt x="79081" y="788821"/>
                      </a:lnTo>
                      <a:lnTo>
                        <a:pt x="46358" y="614297"/>
                      </a:lnTo>
                      <a:lnTo>
                        <a:pt x="19089" y="450681"/>
                      </a:lnTo>
                      <a:lnTo>
                        <a:pt x="10908" y="297972"/>
                      </a:lnTo>
                      <a:lnTo>
                        <a:pt x="0" y="153445"/>
                      </a:lnTo>
                      <a:lnTo>
                        <a:pt x="0" y="28006"/>
                      </a:lnTo>
                      <a:lnTo>
                        <a:pt x="14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5EA038F-E67A-7F4B-8960-65FA9FADD907}"/>
                  </a:ext>
                </a:extLst>
              </p:cNvPr>
              <p:cNvSpPr/>
              <p:nvPr/>
            </p:nvSpPr>
            <p:spPr>
              <a:xfrm flipH="1">
                <a:off x="11285817" y="5675122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263EEAE-0AC7-8B4C-A5B4-F86292AA7E09}"/>
                  </a:ext>
                </a:extLst>
              </p:cNvPr>
              <p:cNvSpPr/>
              <p:nvPr/>
            </p:nvSpPr>
            <p:spPr>
              <a:xfrm flipH="1">
                <a:off x="11285817" y="7068493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A19D36C-381A-1042-AA15-E1A059B0E146}"/>
                  </a:ext>
                </a:extLst>
              </p:cNvPr>
              <p:cNvSpPr/>
              <p:nvPr/>
            </p:nvSpPr>
            <p:spPr>
              <a:xfrm flipH="1">
                <a:off x="11285817" y="8418322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4E2E0F3-B0F6-8444-8464-FFA9FA7557E7}"/>
                  </a:ext>
                </a:extLst>
              </p:cNvPr>
              <p:cNvSpPr/>
              <p:nvPr/>
            </p:nvSpPr>
            <p:spPr>
              <a:xfrm flipH="1">
                <a:off x="12352617" y="10247122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AF0929D-34F7-BB4E-BF43-1AD2D073978B}"/>
                  </a:ext>
                </a:extLst>
              </p:cNvPr>
              <p:cNvSpPr/>
              <p:nvPr/>
            </p:nvSpPr>
            <p:spPr>
              <a:xfrm flipH="1">
                <a:off x="12243760" y="11488094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66213CD-C16B-B742-BB50-745AC706BB9B}"/>
                  </a:ext>
                </a:extLst>
              </p:cNvPr>
              <p:cNvSpPr/>
              <p:nvPr/>
            </p:nvSpPr>
            <p:spPr>
              <a:xfrm flipH="1">
                <a:off x="10295217" y="10247122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22B833-3185-3045-B034-7DCF753E1C03}"/>
                  </a:ext>
                </a:extLst>
              </p:cNvPr>
              <p:cNvSpPr/>
              <p:nvPr/>
            </p:nvSpPr>
            <p:spPr>
              <a:xfrm flipH="1">
                <a:off x="10338760" y="11488094"/>
                <a:ext cx="1803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  <a:endPara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A11DFB-9374-5D4C-BF0D-175104F19A25}"/>
                </a:ext>
              </a:extLst>
            </p:cNvPr>
            <p:cNvGrpSpPr/>
            <p:nvPr/>
          </p:nvGrpSpPr>
          <p:grpSpPr>
            <a:xfrm>
              <a:off x="8325521" y="5675122"/>
              <a:ext cx="11481940" cy="6656400"/>
              <a:chOff x="9493842" y="5317262"/>
              <a:chExt cx="11481940" cy="6656400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374D1288-361F-FF4E-8D25-181DDA749DFD}"/>
                  </a:ext>
                </a:extLst>
              </p:cNvPr>
              <p:cNvSpPr txBox="1"/>
              <p:nvPr/>
            </p:nvSpPr>
            <p:spPr>
              <a:xfrm>
                <a:off x="9522411" y="5317262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A. Enamel</a:t>
                </a:r>
              </a:p>
            </p:txBody>
          </p:sp>
          <p:sp>
            <p:nvSpPr>
              <p:cNvPr id="105" name="Rectangle 56">
                <a:extLst>
                  <a:ext uri="{FF2B5EF4-FFF2-40B4-BE49-F238E27FC236}">
                    <a16:creationId xmlns:a16="http://schemas.microsoft.com/office/drawing/2014/main" id="{3B2E7AF4-5707-C048-8C53-ABDCAA393DC5}"/>
                  </a:ext>
                </a:extLst>
              </p:cNvPr>
              <p:cNvSpPr/>
              <p:nvPr/>
            </p:nvSpPr>
            <p:spPr>
              <a:xfrm>
                <a:off x="9493842" y="5960049"/>
                <a:ext cx="52622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  <p:sp>
            <p:nvSpPr>
              <p:cNvPr id="106" name="CuadroTexto 395">
                <a:extLst>
                  <a:ext uri="{FF2B5EF4-FFF2-40B4-BE49-F238E27FC236}">
                    <a16:creationId xmlns:a16="http://schemas.microsoft.com/office/drawing/2014/main" id="{74759D6A-7A2B-7F41-B0D4-2AE0E8F3AC36}"/>
                  </a:ext>
                </a:extLst>
              </p:cNvPr>
              <p:cNvSpPr txBox="1"/>
              <p:nvPr/>
            </p:nvSpPr>
            <p:spPr>
              <a:xfrm>
                <a:off x="9522411" y="784701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B. Dentin</a:t>
                </a:r>
              </a:p>
            </p:txBody>
          </p:sp>
          <p:sp>
            <p:nvSpPr>
              <p:cNvPr id="107" name="Rectangle 56">
                <a:extLst>
                  <a:ext uri="{FF2B5EF4-FFF2-40B4-BE49-F238E27FC236}">
                    <a16:creationId xmlns:a16="http://schemas.microsoft.com/office/drawing/2014/main" id="{A73F3BBA-2570-2F40-8274-9B64C8874C58}"/>
                  </a:ext>
                </a:extLst>
              </p:cNvPr>
              <p:cNvSpPr/>
              <p:nvPr/>
            </p:nvSpPr>
            <p:spPr>
              <a:xfrm>
                <a:off x="9493842" y="8489802"/>
                <a:ext cx="52622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  <p:sp>
            <p:nvSpPr>
              <p:cNvPr id="108" name="CuadroTexto 395">
                <a:extLst>
                  <a:ext uri="{FF2B5EF4-FFF2-40B4-BE49-F238E27FC236}">
                    <a16:creationId xmlns:a16="http://schemas.microsoft.com/office/drawing/2014/main" id="{30BDA481-2E97-6A49-97B2-69422C6DAA5E}"/>
                  </a:ext>
                </a:extLst>
              </p:cNvPr>
              <p:cNvSpPr txBox="1"/>
              <p:nvPr/>
            </p:nvSpPr>
            <p:spPr>
              <a:xfrm>
                <a:off x="9522411" y="1037676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C. Pulp</a:t>
                </a:r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4E8E2BEC-6088-C14A-A3F6-212CB371E6C5}"/>
                  </a:ext>
                </a:extLst>
              </p:cNvPr>
              <p:cNvSpPr/>
              <p:nvPr/>
            </p:nvSpPr>
            <p:spPr>
              <a:xfrm>
                <a:off x="9493842" y="11019555"/>
                <a:ext cx="52622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624923AF-5D75-7343-941D-CEA6082FE951}"/>
                  </a:ext>
                </a:extLst>
              </p:cNvPr>
              <p:cNvSpPr txBox="1"/>
              <p:nvPr/>
            </p:nvSpPr>
            <p:spPr>
              <a:xfrm>
                <a:off x="15742139" y="5317262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D. Root Canal</a:t>
                </a:r>
              </a:p>
            </p:txBody>
          </p:sp>
          <p:sp>
            <p:nvSpPr>
              <p:cNvPr id="111" name="Rectangle 56">
                <a:extLst>
                  <a:ext uri="{FF2B5EF4-FFF2-40B4-BE49-F238E27FC236}">
                    <a16:creationId xmlns:a16="http://schemas.microsoft.com/office/drawing/2014/main" id="{F4B6C628-52DA-2A45-918D-E6B6028DDE6A}"/>
                  </a:ext>
                </a:extLst>
              </p:cNvPr>
              <p:cNvSpPr/>
              <p:nvPr/>
            </p:nvSpPr>
            <p:spPr>
              <a:xfrm>
                <a:off x="15713570" y="5960049"/>
                <a:ext cx="52622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  <p:sp>
            <p:nvSpPr>
              <p:cNvPr id="112" name="CuadroTexto 395">
                <a:extLst>
                  <a:ext uri="{FF2B5EF4-FFF2-40B4-BE49-F238E27FC236}">
                    <a16:creationId xmlns:a16="http://schemas.microsoft.com/office/drawing/2014/main" id="{FDCFB84B-2E06-F64C-B20D-F0DB734A22EE}"/>
                  </a:ext>
                </a:extLst>
              </p:cNvPr>
              <p:cNvSpPr txBox="1"/>
              <p:nvPr/>
            </p:nvSpPr>
            <p:spPr>
              <a:xfrm>
                <a:off x="15742139" y="784701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E. Root Apex</a:t>
                </a:r>
              </a:p>
            </p:txBody>
          </p:sp>
          <p:sp>
            <p:nvSpPr>
              <p:cNvPr id="113" name="Rectangle 56">
                <a:extLst>
                  <a:ext uri="{FF2B5EF4-FFF2-40B4-BE49-F238E27FC236}">
                    <a16:creationId xmlns:a16="http://schemas.microsoft.com/office/drawing/2014/main" id="{C1958990-9B3F-0C44-8D1B-931B53E6F948}"/>
                  </a:ext>
                </a:extLst>
              </p:cNvPr>
              <p:cNvSpPr/>
              <p:nvPr/>
            </p:nvSpPr>
            <p:spPr>
              <a:xfrm>
                <a:off x="15713570" y="8489802"/>
                <a:ext cx="52622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7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1E64407-5F17-B647-A194-3C57CCCEA12A}"/>
              </a:ext>
            </a:extLst>
          </p:cNvPr>
          <p:cNvSpPr/>
          <p:nvPr/>
        </p:nvSpPr>
        <p:spPr>
          <a:xfrm>
            <a:off x="8707411" y="4388010"/>
            <a:ext cx="6962829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56">
            <a:extLst>
              <a:ext uri="{FF2B5EF4-FFF2-40B4-BE49-F238E27FC236}">
                <a16:creationId xmlns:a16="http://schemas.microsoft.com/office/drawing/2014/main" id="{245FB81C-0C49-0440-A06F-85A05BAD2A4D}"/>
              </a:ext>
            </a:extLst>
          </p:cNvPr>
          <p:cNvSpPr/>
          <p:nvPr/>
        </p:nvSpPr>
        <p:spPr>
          <a:xfrm>
            <a:off x="9686354" y="10075218"/>
            <a:ext cx="5004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F591B855-0687-714F-B79D-7EC04F4C3035}"/>
              </a:ext>
            </a:extLst>
          </p:cNvPr>
          <p:cNvSpPr/>
          <p:nvPr/>
        </p:nvSpPr>
        <p:spPr>
          <a:xfrm>
            <a:off x="9917369" y="5240404"/>
            <a:ext cx="4542910" cy="11391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5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7B5227B-25A5-134D-B8D4-CA7ED7487457}"/>
              </a:ext>
            </a:extLst>
          </p:cNvPr>
          <p:cNvSpPr/>
          <p:nvPr/>
        </p:nvSpPr>
        <p:spPr>
          <a:xfrm>
            <a:off x="1203325" y="4388010"/>
            <a:ext cx="6962829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56">
            <a:extLst>
              <a:ext uri="{FF2B5EF4-FFF2-40B4-BE49-F238E27FC236}">
                <a16:creationId xmlns:a16="http://schemas.microsoft.com/office/drawing/2014/main" id="{C8338BE0-A20A-054C-8DEF-B84A431757CC}"/>
              </a:ext>
            </a:extLst>
          </p:cNvPr>
          <p:cNvSpPr/>
          <p:nvPr/>
        </p:nvSpPr>
        <p:spPr>
          <a:xfrm>
            <a:off x="2182268" y="10075218"/>
            <a:ext cx="5004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C12F8EC3-1E63-DE4D-8645-22276E5B11FB}"/>
              </a:ext>
            </a:extLst>
          </p:cNvPr>
          <p:cNvSpPr/>
          <p:nvPr/>
        </p:nvSpPr>
        <p:spPr>
          <a:xfrm>
            <a:off x="2413283" y="5240404"/>
            <a:ext cx="4542910" cy="1139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5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2205247-66ED-0148-BB66-50F4568FAADB}"/>
              </a:ext>
            </a:extLst>
          </p:cNvPr>
          <p:cNvSpPr/>
          <p:nvPr/>
        </p:nvSpPr>
        <p:spPr>
          <a:xfrm>
            <a:off x="16211496" y="4388010"/>
            <a:ext cx="6962829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9D34BABF-E28D-314B-87FF-56A1B4787F09}"/>
              </a:ext>
            </a:extLst>
          </p:cNvPr>
          <p:cNvSpPr/>
          <p:nvPr/>
        </p:nvSpPr>
        <p:spPr>
          <a:xfrm>
            <a:off x="17190439" y="10075218"/>
            <a:ext cx="5004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BCF755D8-262F-1044-8C2B-6C5F5B48B116}"/>
              </a:ext>
            </a:extLst>
          </p:cNvPr>
          <p:cNvSpPr/>
          <p:nvPr/>
        </p:nvSpPr>
        <p:spPr>
          <a:xfrm>
            <a:off x="17421454" y="5240404"/>
            <a:ext cx="4542910" cy="11391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500"/>
          </a:p>
        </p:txBody>
      </p:sp>
      <p:sp>
        <p:nvSpPr>
          <p:cNvPr id="184" name="CuadroTexto 395">
            <a:extLst>
              <a:ext uri="{FF2B5EF4-FFF2-40B4-BE49-F238E27FC236}">
                <a16:creationId xmlns:a16="http://schemas.microsoft.com/office/drawing/2014/main" id="{EFE8A410-D33F-EA40-8DC8-A18C6D58CE63}"/>
              </a:ext>
            </a:extLst>
          </p:cNvPr>
          <p:cNvSpPr txBox="1"/>
          <p:nvPr/>
        </p:nvSpPr>
        <p:spPr>
          <a:xfrm flipH="1">
            <a:off x="2226138" y="5523779"/>
            <a:ext cx="496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185" name="CuadroTexto 395">
            <a:extLst>
              <a:ext uri="{FF2B5EF4-FFF2-40B4-BE49-F238E27FC236}">
                <a16:creationId xmlns:a16="http://schemas.microsoft.com/office/drawing/2014/main" id="{EA854514-86EB-6C49-9CF1-84C6F153BFEF}"/>
              </a:ext>
            </a:extLst>
          </p:cNvPr>
          <p:cNvSpPr txBox="1"/>
          <p:nvPr/>
        </p:nvSpPr>
        <p:spPr>
          <a:xfrm flipH="1">
            <a:off x="9675249" y="5523779"/>
            <a:ext cx="496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Extraction</a:t>
            </a:r>
          </a:p>
        </p:txBody>
      </p:sp>
      <p:sp>
        <p:nvSpPr>
          <p:cNvPr id="186" name="CuadroTexto 395">
            <a:extLst>
              <a:ext uri="{FF2B5EF4-FFF2-40B4-BE49-F238E27FC236}">
                <a16:creationId xmlns:a16="http://schemas.microsoft.com/office/drawing/2014/main" id="{CFA67FC1-7B81-334E-8F1C-0A55B647B1A5}"/>
              </a:ext>
            </a:extLst>
          </p:cNvPr>
          <p:cNvSpPr txBox="1"/>
          <p:nvPr/>
        </p:nvSpPr>
        <p:spPr>
          <a:xfrm flipH="1">
            <a:off x="17212373" y="5523779"/>
            <a:ext cx="496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Implant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A18719D-497B-B44D-8E6E-E644FEE97B34}"/>
              </a:ext>
            </a:extLst>
          </p:cNvPr>
          <p:cNvGrpSpPr/>
          <p:nvPr/>
        </p:nvGrpSpPr>
        <p:grpSpPr>
          <a:xfrm>
            <a:off x="19008164" y="7426840"/>
            <a:ext cx="1369489" cy="1519125"/>
            <a:chOff x="16051965" y="10488230"/>
            <a:chExt cx="674127" cy="747785"/>
          </a:xfrm>
        </p:grpSpPr>
        <p:sp>
          <p:nvSpPr>
            <p:cNvPr id="217" name="Forma libre 240">
              <a:extLst>
                <a:ext uri="{FF2B5EF4-FFF2-40B4-BE49-F238E27FC236}">
                  <a16:creationId xmlns:a16="http://schemas.microsoft.com/office/drawing/2014/main" id="{149F5407-1598-9547-B4F8-D0CA2C469098}"/>
                </a:ext>
              </a:extLst>
            </p:cNvPr>
            <p:cNvSpPr/>
            <p:nvPr/>
          </p:nvSpPr>
          <p:spPr>
            <a:xfrm>
              <a:off x="16051965" y="10488230"/>
              <a:ext cx="674127" cy="455495"/>
            </a:xfrm>
            <a:custGeom>
              <a:avLst/>
              <a:gdLst>
                <a:gd name="connsiteX0" fmla="*/ 51557 w 282292"/>
                <a:gd name="connsiteY0" fmla="*/ 195794 h 190741"/>
                <a:gd name="connsiteX1" fmla="*/ 235124 w 282292"/>
                <a:gd name="connsiteY1" fmla="*/ 195794 h 190741"/>
                <a:gd name="connsiteX2" fmla="*/ 265337 w 282292"/>
                <a:gd name="connsiteY2" fmla="*/ 141624 h 190741"/>
                <a:gd name="connsiteX3" fmla="*/ 254655 w 282292"/>
                <a:gd name="connsiteY3" fmla="*/ 17871 h 190741"/>
                <a:gd name="connsiteX4" fmla="*/ 169205 w 282292"/>
                <a:gd name="connsiteY4" fmla="*/ 12530 h 190741"/>
                <a:gd name="connsiteX5" fmla="*/ 98021 w 282292"/>
                <a:gd name="connsiteY5" fmla="*/ 5435 h 190741"/>
                <a:gd name="connsiteX6" fmla="*/ 16995 w 282292"/>
                <a:gd name="connsiteY6" fmla="*/ 28171 h 190741"/>
                <a:gd name="connsiteX7" fmla="*/ 42860 w 282292"/>
                <a:gd name="connsiteY7" fmla="*/ 181451 h 190741"/>
                <a:gd name="connsiteX8" fmla="*/ 51557 w 282292"/>
                <a:gd name="connsiteY8" fmla="*/ 195794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292" h="190741">
                  <a:moveTo>
                    <a:pt x="51557" y="195794"/>
                  </a:moveTo>
                  <a:lnTo>
                    <a:pt x="235124" y="195794"/>
                  </a:lnTo>
                  <a:cubicBezTo>
                    <a:pt x="241151" y="180459"/>
                    <a:pt x="251451" y="162758"/>
                    <a:pt x="265337" y="141624"/>
                  </a:cubicBezTo>
                  <a:cubicBezTo>
                    <a:pt x="299136" y="89971"/>
                    <a:pt x="279604" y="35648"/>
                    <a:pt x="254655" y="17871"/>
                  </a:cubicBezTo>
                  <a:cubicBezTo>
                    <a:pt x="229707" y="94"/>
                    <a:pt x="202851" y="2230"/>
                    <a:pt x="169205" y="12530"/>
                  </a:cubicBezTo>
                  <a:cubicBezTo>
                    <a:pt x="149749" y="18481"/>
                    <a:pt x="118697" y="12378"/>
                    <a:pt x="98021" y="5435"/>
                  </a:cubicBezTo>
                  <a:cubicBezTo>
                    <a:pt x="66130" y="-5323"/>
                    <a:pt x="35230" y="-1279"/>
                    <a:pt x="16995" y="28171"/>
                  </a:cubicBezTo>
                  <a:cubicBezTo>
                    <a:pt x="-23517" y="93404"/>
                    <a:pt x="17911" y="149406"/>
                    <a:pt x="42860" y="181451"/>
                  </a:cubicBezTo>
                  <a:cubicBezTo>
                    <a:pt x="44614" y="183740"/>
                    <a:pt x="50489" y="192361"/>
                    <a:pt x="51557" y="1957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8" name="Forma libre 241">
              <a:extLst>
                <a:ext uri="{FF2B5EF4-FFF2-40B4-BE49-F238E27FC236}">
                  <a16:creationId xmlns:a16="http://schemas.microsoft.com/office/drawing/2014/main" id="{332102F7-3703-6A49-8342-5E23CE9D7571}"/>
                </a:ext>
              </a:extLst>
            </p:cNvPr>
            <p:cNvSpPr/>
            <p:nvPr/>
          </p:nvSpPr>
          <p:spPr>
            <a:xfrm>
              <a:off x="16174904" y="10955792"/>
              <a:ext cx="437271" cy="54660"/>
            </a:xfrm>
            <a:custGeom>
              <a:avLst/>
              <a:gdLst>
                <a:gd name="connsiteX0" fmla="*/ 168308 w 183108"/>
                <a:gd name="connsiteY0" fmla="*/ 29145 h 22888"/>
                <a:gd name="connsiteX1" fmla="*/ 183567 w 183108"/>
                <a:gd name="connsiteY1" fmla="*/ 0 h 22888"/>
                <a:gd name="connsiteX2" fmla="*/ 0 w 183108"/>
                <a:gd name="connsiteY2" fmla="*/ 0 h 22888"/>
                <a:gd name="connsiteX3" fmla="*/ 13275 w 183108"/>
                <a:gd name="connsiteY3" fmla="*/ 29145 h 22888"/>
                <a:gd name="connsiteX4" fmla="*/ 168308 w 183108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8" h="22888">
                  <a:moveTo>
                    <a:pt x="168308" y="29145"/>
                  </a:moveTo>
                  <a:cubicBezTo>
                    <a:pt x="174259" y="17472"/>
                    <a:pt x="179523" y="7477"/>
                    <a:pt x="183567" y="0"/>
                  </a:cubicBezTo>
                  <a:lnTo>
                    <a:pt x="0" y="0"/>
                  </a:lnTo>
                  <a:cubicBezTo>
                    <a:pt x="0" y="0"/>
                    <a:pt x="10224" y="23042"/>
                    <a:pt x="13275" y="29145"/>
                  </a:cubicBezTo>
                  <a:lnTo>
                    <a:pt x="168308" y="2914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9" name="Forma libre 242">
              <a:extLst>
                <a:ext uri="{FF2B5EF4-FFF2-40B4-BE49-F238E27FC236}">
                  <a16:creationId xmlns:a16="http://schemas.microsoft.com/office/drawing/2014/main" id="{B6B74CFF-D834-E64F-9B86-358D204F7051}"/>
                </a:ext>
              </a:extLst>
            </p:cNvPr>
            <p:cNvSpPr/>
            <p:nvPr/>
          </p:nvSpPr>
          <p:spPr>
            <a:xfrm>
              <a:off x="16228288" y="11069304"/>
              <a:ext cx="309734" cy="54660"/>
            </a:xfrm>
            <a:custGeom>
              <a:avLst/>
              <a:gdLst>
                <a:gd name="connsiteX0" fmla="*/ 13428 w 129702"/>
                <a:gd name="connsiteY0" fmla="*/ 29145 h 22888"/>
                <a:gd name="connsiteX1" fmla="*/ 123217 w 129702"/>
                <a:gd name="connsiteY1" fmla="*/ 29145 h 22888"/>
                <a:gd name="connsiteX2" fmla="*/ 136874 w 129702"/>
                <a:gd name="connsiteY2" fmla="*/ 0 h 22888"/>
                <a:gd name="connsiteX3" fmla="*/ 0 w 129702"/>
                <a:gd name="connsiteY3" fmla="*/ 0 h 22888"/>
                <a:gd name="connsiteX4" fmla="*/ 13428 w 129702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2" h="22888">
                  <a:moveTo>
                    <a:pt x="13428" y="29145"/>
                  </a:moveTo>
                  <a:lnTo>
                    <a:pt x="123217" y="29145"/>
                  </a:lnTo>
                  <a:cubicBezTo>
                    <a:pt x="127795" y="18998"/>
                    <a:pt x="132373" y="9156"/>
                    <a:pt x="136874" y="0"/>
                  </a:cubicBezTo>
                  <a:lnTo>
                    <a:pt x="0" y="0"/>
                  </a:lnTo>
                  <a:cubicBezTo>
                    <a:pt x="4425" y="9232"/>
                    <a:pt x="9003" y="19074"/>
                    <a:pt x="13428" y="291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0" name="Forma libre 243">
              <a:extLst>
                <a:ext uri="{FF2B5EF4-FFF2-40B4-BE49-F238E27FC236}">
                  <a16:creationId xmlns:a16="http://schemas.microsoft.com/office/drawing/2014/main" id="{708BB6F0-9154-3F4F-8564-CC802A20AD01}"/>
                </a:ext>
              </a:extLst>
            </p:cNvPr>
            <p:cNvSpPr/>
            <p:nvPr/>
          </p:nvSpPr>
          <p:spPr>
            <a:xfrm>
              <a:off x="16278574" y="11181355"/>
              <a:ext cx="218634" cy="54660"/>
            </a:xfrm>
            <a:custGeom>
              <a:avLst/>
              <a:gdLst>
                <a:gd name="connsiteX0" fmla="*/ 11139 w 91554"/>
                <a:gd name="connsiteY0" fmla="*/ 29145 h 22888"/>
                <a:gd name="connsiteX1" fmla="*/ 82857 w 91554"/>
                <a:gd name="connsiteY1" fmla="*/ 29145 h 22888"/>
                <a:gd name="connsiteX2" fmla="*/ 94454 w 91554"/>
                <a:gd name="connsiteY2" fmla="*/ 0 h 22888"/>
                <a:gd name="connsiteX3" fmla="*/ 0 w 91554"/>
                <a:gd name="connsiteY3" fmla="*/ 0 h 22888"/>
                <a:gd name="connsiteX4" fmla="*/ 11139 w 91554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54" h="22888">
                  <a:moveTo>
                    <a:pt x="11139" y="29145"/>
                  </a:moveTo>
                  <a:lnTo>
                    <a:pt x="82857" y="29145"/>
                  </a:lnTo>
                  <a:cubicBezTo>
                    <a:pt x="86443" y="19456"/>
                    <a:pt x="90334" y="9613"/>
                    <a:pt x="94454" y="0"/>
                  </a:cubicBezTo>
                  <a:lnTo>
                    <a:pt x="0" y="0"/>
                  </a:lnTo>
                  <a:cubicBezTo>
                    <a:pt x="3891" y="9690"/>
                    <a:pt x="7706" y="19456"/>
                    <a:pt x="11139" y="291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1" name="Forma libre 244">
              <a:extLst>
                <a:ext uri="{FF2B5EF4-FFF2-40B4-BE49-F238E27FC236}">
                  <a16:creationId xmlns:a16="http://schemas.microsoft.com/office/drawing/2014/main" id="{F93AAFA0-4319-2F4F-B835-55D965740C04}"/>
                </a:ext>
              </a:extLst>
            </p:cNvPr>
            <p:cNvSpPr/>
            <p:nvPr/>
          </p:nvSpPr>
          <p:spPr>
            <a:xfrm>
              <a:off x="16328679" y="11002981"/>
              <a:ext cx="109318" cy="218639"/>
            </a:xfrm>
            <a:custGeom>
              <a:avLst/>
              <a:gdLst>
                <a:gd name="connsiteX0" fmla="*/ 0 w 45777"/>
                <a:gd name="connsiteY0" fmla="*/ 0 h 91555"/>
                <a:gd name="connsiteX1" fmla="*/ 51957 w 45777"/>
                <a:gd name="connsiteY1" fmla="*/ 0 h 91555"/>
                <a:gd name="connsiteX2" fmla="*/ 51957 w 45777"/>
                <a:gd name="connsiteY2" fmla="*/ 95676 h 91555"/>
                <a:gd name="connsiteX3" fmla="*/ 0 w 45777"/>
                <a:gd name="connsiteY3" fmla="*/ 95676 h 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77" h="91555">
                  <a:moveTo>
                    <a:pt x="0" y="0"/>
                  </a:moveTo>
                  <a:lnTo>
                    <a:pt x="51957" y="0"/>
                  </a:lnTo>
                  <a:lnTo>
                    <a:pt x="51957" y="95676"/>
                  </a:lnTo>
                  <a:lnTo>
                    <a:pt x="0" y="9567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23" name="Forma libre 478">
            <a:extLst>
              <a:ext uri="{FF2B5EF4-FFF2-40B4-BE49-F238E27FC236}">
                <a16:creationId xmlns:a16="http://schemas.microsoft.com/office/drawing/2014/main" id="{D23E5450-451B-E542-BA10-16AEF64A50F6}"/>
              </a:ext>
            </a:extLst>
          </p:cNvPr>
          <p:cNvSpPr/>
          <p:nvPr/>
        </p:nvSpPr>
        <p:spPr>
          <a:xfrm>
            <a:off x="4231419" y="7183932"/>
            <a:ext cx="256321" cy="870803"/>
          </a:xfrm>
          <a:custGeom>
            <a:avLst/>
            <a:gdLst>
              <a:gd name="connsiteX0" fmla="*/ 133485 w 133795"/>
              <a:gd name="connsiteY0" fmla="*/ 274464 h 454544"/>
              <a:gd name="connsiteX1" fmla="*/ 133351 w 133795"/>
              <a:gd name="connsiteY1" fmla="*/ 272592 h 454544"/>
              <a:gd name="connsiteX2" fmla="*/ 129872 w 133795"/>
              <a:gd name="connsiteY2" fmla="*/ 263635 h 454544"/>
              <a:gd name="connsiteX3" fmla="*/ 20695 w 133795"/>
              <a:gd name="connsiteY3" fmla="*/ 131951 h 454544"/>
              <a:gd name="connsiteX4" fmla="*/ 129069 w 133795"/>
              <a:gd name="connsiteY4" fmla="*/ 2406 h 454544"/>
              <a:gd name="connsiteX5" fmla="*/ 126393 w 133795"/>
              <a:gd name="connsiteY5" fmla="*/ 0 h 454544"/>
              <a:gd name="connsiteX6" fmla="*/ 2365 w 133795"/>
              <a:gd name="connsiteY6" fmla="*/ 125935 h 454544"/>
              <a:gd name="connsiteX7" fmla="*/ 1429 w 133795"/>
              <a:gd name="connsiteY7" fmla="*/ 136496 h 454544"/>
              <a:gd name="connsiteX8" fmla="*/ 1964 w 133795"/>
              <a:gd name="connsiteY8" fmla="*/ 137299 h 454544"/>
              <a:gd name="connsiteX9" fmla="*/ 97226 w 133795"/>
              <a:gd name="connsiteY9" fmla="*/ 279410 h 454544"/>
              <a:gd name="connsiteX10" fmla="*/ 93346 w 133795"/>
              <a:gd name="connsiteY10" fmla="*/ 458153 h 454544"/>
              <a:gd name="connsiteX11" fmla="*/ 92811 w 133795"/>
              <a:gd name="connsiteY11" fmla="*/ 458555 h 454544"/>
              <a:gd name="connsiteX12" fmla="*/ 137097 w 133795"/>
              <a:gd name="connsiteY12" fmla="*/ 457753 h 454544"/>
              <a:gd name="connsiteX13" fmla="*/ 136963 w 133795"/>
              <a:gd name="connsiteY13" fmla="*/ 457619 h 454544"/>
              <a:gd name="connsiteX14" fmla="*/ 133485 w 133795"/>
              <a:gd name="connsiteY14" fmla="*/ 274464 h 45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795" h="454544">
                <a:moveTo>
                  <a:pt x="133485" y="274464"/>
                </a:moveTo>
                <a:lnTo>
                  <a:pt x="133351" y="272592"/>
                </a:lnTo>
                <a:cubicBezTo>
                  <a:pt x="133217" y="269384"/>
                  <a:pt x="132013" y="266309"/>
                  <a:pt x="129872" y="263635"/>
                </a:cubicBezTo>
                <a:lnTo>
                  <a:pt x="20695" y="131951"/>
                </a:lnTo>
                <a:lnTo>
                  <a:pt x="129069" y="2406"/>
                </a:lnTo>
                <a:lnTo>
                  <a:pt x="126393" y="0"/>
                </a:lnTo>
                <a:lnTo>
                  <a:pt x="2365" y="125935"/>
                </a:lnTo>
                <a:cubicBezTo>
                  <a:pt x="-311" y="128742"/>
                  <a:pt x="-846" y="133154"/>
                  <a:pt x="1429" y="136496"/>
                </a:cubicBezTo>
                <a:lnTo>
                  <a:pt x="1964" y="137299"/>
                </a:lnTo>
                <a:lnTo>
                  <a:pt x="97226" y="279410"/>
                </a:lnTo>
                <a:lnTo>
                  <a:pt x="93346" y="458153"/>
                </a:lnTo>
                <a:cubicBezTo>
                  <a:pt x="93212" y="458287"/>
                  <a:pt x="92945" y="458421"/>
                  <a:pt x="92811" y="458555"/>
                </a:cubicBezTo>
                <a:cubicBezTo>
                  <a:pt x="103916" y="456281"/>
                  <a:pt x="122380" y="453875"/>
                  <a:pt x="137097" y="457753"/>
                </a:cubicBezTo>
                <a:cubicBezTo>
                  <a:pt x="137097" y="457753"/>
                  <a:pt x="136963" y="457619"/>
                  <a:pt x="136963" y="457619"/>
                </a:cubicBezTo>
                <a:lnTo>
                  <a:pt x="133485" y="2744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A427D2E3-F487-DA4F-9F80-2F22781A4C20}"/>
              </a:ext>
            </a:extLst>
          </p:cNvPr>
          <p:cNvSpPr/>
          <p:nvPr/>
        </p:nvSpPr>
        <p:spPr>
          <a:xfrm>
            <a:off x="4345392" y="7960251"/>
            <a:ext cx="215132" cy="12634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orma libre 474">
            <a:extLst>
              <a:ext uri="{FF2B5EF4-FFF2-40B4-BE49-F238E27FC236}">
                <a16:creationId xmlns:a16="http://schemas.microsoft.com/office/drawing/2014/main" id="{0CC70FFA-9644-9F4D-8F03-3AB9B7AD6EEE}"/>
              </a:ext>
            </a:extLst>
          </p:cNvPr>
          <p:cNvSpPr/>
          <p:nvPr/>
        </p:nvSpPr>
        <p:spPr>
          <a:xfrm>
            <a:off x="4944819" y="7476100"/>
            <a:ext cx="54603" cy="682001"/>
          </a:xfrm>
          <a:custGeom>
            <a:avLst/>
            <a:gdLst>
              <a:gd name="connsiteX0" fmla="*/ 0 w 26759"/>
              <a:gd name="connsiteY0" fmla="*/ 0 h 334223"/>
              <a:gd name="connsiteX1" fmla="*/ 33315 w 26759"/>
              <a:gd name="connsiteY1" fmla="*/ 0 h 334223"/>
              <a:gd name="connsiteX2" fmla="*/ 33315 w 26759"/>
              <a:gd name="connsiteY2" fmla="*/ 335159 h 334223"/>
              <a:gd name="connsiteX3" fmla="*/ 0 w 26759"/>
              <a:gd name="connsiteY3" fmla="*/ 335159 h 33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9" h="334223">
                <a:moveTo>
                  <a:pt x="0" y="0"/>
                </a:moveTo>
                <a:lnTo>
                  <a:pt x="33315" y="0"/>
                </a:lnTo>
                <a:lnTo>
                  <a:pt x="33315" y="335159"/>
                </a:lnTo>
                <a:lnTo>
                  <a:pt x="0" y="3351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6" name="Forma libre 475">
            <a:extLst>
              <a:ext uri="{FF2B5EF4-FFF2-40B4-BE49-F238E27FC236}">
                <a16:creationId xmlns:a16="http://schemas.microsoft.com/office/drawing/2014/main" id="{D44D980B-6181-DC43-866A-6B16128C62A8}"/>
              </a:ext>
            </a:extLst>
          </p:cNvPr>
          <p:cNvSpPr/>
          <p:nvPr/>
        </p:nvSpPr>
        <p:spPr>
          <a:xfrm>
            <a:off x="4707021" y="7183932"/>
            <a:ext cx="546030" cy="545600"/>
          </a:xfrm>
          <a:custGeom>
            <a:avLst/>
            <a:gdLst>
              <a:gd name="connsiteX0" fmla="*/ 268660 w 267590"/>
              <a:gd name="connsiteY0" fmla="*/ 134224 h 267378"/>
              <a:gd name="connsiteX1" fmla="*/ 134330 w 267590"/>
              <a:gd name="connsiteY1" fmla="*/ 268448 h 267378"/>
              <a:gd name="connsiteX2" fmla="*/ 0 w 267590"/>
              <a:gd name="connsiteY2" fmla="*/ 134224 h 267378"/>
              <a:gd name="connsiteX3" fmla="*/ 134330 w 267590"/>
              <a:gd name="connsiteY3" fmla="*/ 0 h 267378"/>
              <a:gd name="connsiteX4" fmla="*/ 268660 w 267590"/>
              <a:gd name="connsiteY4" fmla="*/ 134224 h 2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0" h="267378">
                <a:moveTo>
                  <a:pt x="268660" y="134224"/>
                </a:moveTo>
                <a:cubicBezTo>
                  <a:pt x="268660" y="208354"/>
                  <a:pt x="208519" y="268448"/>
                  <a:pt x="134330" y="268448"/>
                </a:cubicBezTo>
                <a:cubicBezTo>
                  <a:pt x="60141" y="268448"/>
                  <a:pt x="0" y="208354"/>
                  <a:pt x="0" y="134224"/>
                </a:cubicBezTo>
                <a:cubicBezTo>
                  <a:pt x="0" y="60094"/>
                  <a:pt x="60141" y="0"/>
                  <a:pt x="134330" y="0"/>
                </a:cubicBezTo>
                <a:cubicBezTo>
                  <a:pt x="208519" y="0"/>
                  <a:pt x="268660" y="60094"/>
                  <a:pt x="268660" y="1342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7" name="Forma libre 476">
            <a:extLst>
              <a:ext uri="{FF2B5EF4-FFF2-40B4-BE49-F238E27FC236}">
                <a16:creationId xmlns:a16="http://schemas.microsoft.com/office/drawing/2014/main" id="{1319570D-5BAF-FA44-BFEF-4EBD44FC920A}"/>
              </a:ext>
            </a:extLst>
          </p:cNvPr>
          <p:cNvSpPr/>
          <p:nvPr/>
        </p:nvSpPr>
        <p:spPr>
          <a:xfrm>
            <a:off x="4777187" y="7254040"/>
            <a:ext cx="382220" cy="381919"/>
          </a:xfrm>
          <a:custGeom>
            <a:avLst/>
            <a:gdLst>
              <a:gd name="connsiteX0" fmla="*/ 199890 w 187313"/>
              <a:gd name="connsiteY0" fmla="*/ 99866 h 187165"/>
              <a:gd name="connsiteX1" fmla="*/ 99945 w 187313"/>
              <a:gd name="connsiteY1" fmla="*/ 199732 h 187165"/>
              <a:gd name="connsiteX2" fmla="*/ 0 w 187313"/>
              <a:gd name="connsiteY2" fmla="*/ 99866 h 187165"/>
              <a:gd name="connsiteX3" fmla="*/ 99945 w 187313"/>
              <a:gd name="connsiteY3" fmla="*/ 0 h 187165"/>
              <a:gd name="connsiteX4" fmla="*/ 199890 w 187313"/>
              <a:gd name="connsiteY4" fmla="*/ 99866 h 18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13" h="187165">
                <a:moveTo>
                  <a:pt x="199890" y="99866"/>
                </a:moveTo>
                <a:cubicBezTo>
                  <a:pt x="199890" y="155020"/>
                  <a:pt x="155143" y="199732"/>
                  <a:pt x="99945" y="199732"/>
                </a:cubicBezTo>
                <a:cubicBezTo>
                  <a:pt x="44747" y="199732"/>
                  <a:pt x="0" y="155020"/>
                  <a:pt x="0" y="99866"/>
                </a:cubicBezTo>
                <a:cubicBezTo>
                  <a:pt x="0" y="44712"/>
                  <a:pt x="44747" y="0"/>
                  <a:pt x="99945" y="0"/>
                </a:cubicBezTo>
                <a:cubicBezTo>
                  <a:pt x="155143" y="0"/>
                  <a:pt x="199890" y="44712"/>
                  <a:pt x="199890" y="99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126F02DC-816A-B34A-973C-AF81A20E6161}"/>
              </a:ext>
            </a:extLst>
          </p:cNvPr>
          <p:cNvSpPr/>
          <p:nvPr/>
        </p:nvSpPr>
        <p:spPr>
          <a:xfrm>
            <a:off x="4870593" y="7877963"/>
            <a:ext cx="229145" cy="134570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upo 399">
            <a:extLst>
              <a:ext uri="{FF2B5EF4-FFF2-40B4-BE49-F238E27FC236}">
                <a16:creationId xmlns:a16="http://schemas.microsoft.com/office/drawing/2014/main" id="{A5020C84-729B-EE45-90DD-F335A2AE2294}"/>
              </a:ext>
            </a:extLst>
          </p:cNvPr>
          <p:cNvGrpSpPr/>
          <p:nvPr/>
        </p:nvGrpSpPr>
        <p:grpSpPr>
          <a:xfrm>
            <a:off x="10962824" y="7289270"/>
            <a:ext cx="2452002" cy="1694902"/>
            <a:chOff x="1700637" y="5542384"/>
            <a:chExt cx="701917" cy="485188"/>
          </a:xfrm>
        </p:grpSpPr>
        <p:sp>
          <p:nvSpPr>
            <p:cNvPr id="231" name="Forma libre 245">
              <a:extLst>
                <a:ext uri="{FF2B5EF4-FFF2-40B4-BE49-F238E27FC236}">
                  <a16:creationId xmlns:a16="http://schemas.microsoft.com/office/drawing/2014/main" id="{34168B69-5904-CF4A-A8D5-1E3733AFAB17}"/>
                </a:ext>
              </a:extLst>
            </p:cNvPr>
            <p:cNvSpPr/>
            <p:nvPr/>
          </p:nvSpPr>
          <p:spPr>
            <a:xfrm>
              <a:off x="1954278" y="5542384"/>
              <a:ext cx="244145" cy="282297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2" name="Forma libre 246">
              <a:extLst>
                <a:ext uri="{FF2B5EF4-FFF2-40B4-BE49-F238E27FC236}">
                  <a16:creationId xmlns:a16="http://schemas.microsoft.com/office/drawing/2014/main" id="{071B7F1C-332F-CA4A-A498-FFB5DA7A9DBB}"/>
                </a:ext>
              </a:extLst>
            </p:cNvPr>
            <p:cNvSpPr/>
            <p:nvPr/>
          </p:nvSpPr>
          <p:spPr>
            <a:xfrm>
              <a:off x="1700637" y="5768164"/>
              <a:ext cx="701917" cy="259408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6587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CD747-825D-B545-8A52-7482D652D492}"/>
              </a:ext>
            </a:extLst>
          </p:cNvPr>
          <p:cNvGrpSpPr/>
          <p:nvPr/>
        </p:nvGrpSpPr>
        <p:grpSpPr>
          <a:xfrm>
            <a:off x="1" y="9003119"/>
            <a:ext cx="24377649" cy="3112681"/>
            <a:chOff x="0" y="9716642"/>
            <a:chExt cx="20053076" cy="256049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D759E89-73CB-FD4D-9A59-96C29C7F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35F7978-C071-BF4B-BFF0-732A694B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120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4D6C410-6C27-3246-BD82-76A1D838D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239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2D8E85A-17D3-484E-BB56-CBD28D32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359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7DC00E9-419A-BB46-881A-3E7350FA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478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00056C4-4CFD-9D4B-86A4-202C03A9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598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F439EB4-6413-AF44-B3F4-163FE0461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8717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2AAD051-AEEE-4D46-BF42-2ACC3B24B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6837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8695A04-4AAA-BD4C-9372-7455AB3D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4956" y="9716642"/>
              <a:ext cx="2228120" cy="2560494"/>
            </a:xfrm>
            <a:custGeom>
              <a:avLst/>
              <a:gdLst>
                <a:gd name="T0" fmla="*/ 798 w 799"/>
                <a:gd name="T1" fmla="*/ 297 h 919"/>
                <a:gd name="T2" fmla="*/ 798 w 799"/>
                <a:gd name="T3" fmla="*/ 297 h 919"/>
                <a:gd name="T4" fmla="*/ 750 w 799"/>
                <a:gd name="T5" fmla="*/ 111 h 919"/>
                <a:gd name="T6" fmla="*/ 728 w 799"/>
                <a:gd name="T7" fmla="*/ 79 h 919"/>
                <a:gd name="T8" fmla="*/ 586 w 799"/>
                <a:gd name="T9" fmla="*/ 0 h 919"/>
                <a:gd name="T10" fmla="*/ 576 w 799"/>
                <a:gd name="T11" fmla="*/ 0 h 919"/>
                <a:gd name="T12" fmla="*/ 564 w 799"/>
                <a:gd name="T13" fmla="*/ 0 h 919"/>
                <a:gd name="T14" fmla="*/ 488 w 799"/>
                <a:gd name="T15" fmla="*/ 13 h 919"/>
                <a:gd name="T16" fmla="*/ 307 w 799"/>
                <a:gd name="T17" fmla="*/ 13 h 919"/>
                <a:gd name="T18" fmla="*/ 231 w 799"/>
                <a:gd name="T19" fmla="*/ 0 h 919"/>
                <a:gd name="T20" fmla="*/ 219 w 799"/>
                <a:gd name="T21" fmla="*/ 0 h 919"/>
                <a:gd name="T22" fmla="*/ 212 w 799"/>
                <a:gd name="T23" fmla="*/ 0 h 919"/>
                <a:gd name="T24" fmla="*/ 89 w 799"/>
                <a:gd name="T25" fmla="*/ 54 h 919"/>
                <a:gd name="T26" fmla="*/ 32 w 799"/>
                <a:gd name="T27" fmla="*/ 142 h 919"/>
                <a:gd name="T28" fmla="*/ 0 w 799"/>
                <a:gd name="T29" fmla="*/ 297 h 919"/>
                <a:gd name="T30" fmla="*/ 26 w 799"/>
                <a:gd name="T31" fmla="*/ 437 h 919"/>
                <a:gd name="T32" fmla="*/ 76 w 799"/>
                <a:gd name="T33" fmla="*/ 598 h 919"/>
                <a:gd name="T34" fmla="*/ 79 w 799"/>
                <a:gd name="T35" fmla="*/ 601 h 919"/>
                <a:gd name="T36" fmla="*/ 83 w 799"/>
                <a:gd name="T37" fmla="*/ 620 h 919"/>
                <a:gd name="T38" fmla="*/ 89 w 799"/>
                <a:gd name="T39" fmla="*/ 788 h 919"/>
                <a:gd name="T40" fmla="*/ 124 w 799"/>
                <a:gd name="T41" fmla="*/ 870 h 919"/>
                <a:gd name="T42" fmla="*/ 171 w 799"/>
                <a:gd name="T43" fmla="*/ 908 h 919"/>
                <a:gd name="T44" fmla="*/ 231 w 799"/>
                <a:gd name="T45" fmla="*/ 905 h 919"/>
                <a:gd name="T46" fmla="*/ 279 w 799"/>
                <a:gd name="T47" fmla="*/ 857 h 919"/>
                <a:gd name="T48" fmla="*/ 326 w 799"/>
                <a:gd name="T49" fmla="*/ 750 h 919"/>
                <a:gd name="T50" fmla="*/ 370 w 799"/>
                <a:gd name="T51" fmla="*/ 677 h 919"/>
                <a:gd name="T52" fmla="*/ 424 w 799"/>
                <a:gd name="T53" fmla="*/ 677 h 919"/>
                <a:gd name="T54" fmla="*/ 469 w 799"/>
                <a:gd name="T55" fmla="*/ 750 h 919"/>
                <a:gd name="T56" fmla="*/ 516 w 799"/>
                <a:gd name="T57" fmla="*/ 857 h 919"/>
                <a:gd name="T58" fmla="*/ 564 w 799"/>
                <a:gd name="T59" fmla="*/ 905 h 919"/>
                <a:gd name="T60" fmla="*/ 624 w 799"/>
                <a:gd name="T61" fmla="*/ 908 h 919"/>
                <a:gd name="T62" fmla="*/ 671 w 799"/>
                <a:gd name="T63" fmla="*/ 870 h 919"/>
                <a:gd name="T64" fmla="*/ 706 w 799"/>
                <a:gd name="T65" fmla="*/ 788 h 919"/>
                <a:gd name="T66" fmla="*/ 712 w 799"/>
                <a:gd name="T67" fmla="*/ 620 h 919"/>
                <a:gd name="T68" fmla="*/ 715 w 799"/>
                <a:gd name="T69" fmla="*/ 601 h 919"/>
                <a:gd name="T70" fmla="*/ 715 w 799"/>
                <a:gd name="T71" fmla="*/ 601 h 919"/>
                <a:gd name="T72" fmla="*/ 772 w 799"/>
                <a:gd name="T73" fmla="*/ 437 h 919"/>
                <a:gd name="T74" fmla="*/ 798 w 799"/>
                <a:gd name="T75" fmla="*/ 29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9" h="919">
                  <a:moveTo>
                    <a:pt x="798" y="297"/>
                  </a:moveTo>
                  <a:lnTo>
                    <a:pt x="798" y="297"/>
                  </a:lnTo>
                  <a:cubicBezTo>
                    <a:pt x="798" y="228"/>
                    <a:pt x="779" y="161"/>
                    <a:pt x="750" y="111"/>
                  </a:cubicBezTo>
                  <a:cubicBezTo>
                    <a:pt x="744" y="101"/>
                    <a:pt x="737" y="89"/>
                    <a:pt x="728" y="79"/>
                  </a:cubicBezTo>
                  <a:cubicBezTo>
                    <a:pt x="690" y="28"/>
                    <a:pt x="639" y="0"/>
                    <a:pt x="586" y="0"/>
                  </a:cubicBezTo>
                  <a:cubicBezTo>
                    <a:pt x="582" y="0"/>
                    <a:pt x="579" y="0"/>
                    <a:pt x="576" y="0"/>
                  </a:cubicBezTo>
                  <a:cubicBezTo>
                    <a:pt x="573" y="0"/>
                    <a:pt x="567" y="0"/>
                    <a:pt x="564" y="0"/>
                  </a:cubicBezTo>
                  <a:cubicBezTo>
                    <a:pt x="538" y="0"/>
                    <a:pt x="510" y="6"/>
                    <a:pt x="488" y="13"/>
                  </a:cubicBezTo>
                  <a:cubicBezTo>
                    <a:pt x="431" y="38"/>
                    <a:pt x="364" y="38"/>
                    <a:pt x="307" y="13"/>
                  </a:cubicBezTo>
                  <a:cubicBezTo>
                    <a:pt x="285" y="6"/>
                    <a:pt x="256" y="0"/>
                    <a:pt x="231" y="0"/>
                  </a:cubicBezTo>
                  <a:cubicBezTo>
                    <a:pt x="228" y="0"/>
                    <a:pt x="225" y="0"/>
                    <a:pt x="219" y="0"/>
                  </a:cubicBezTo>
                  <a:cubicBezTo>
                    <a:pt x="219" y="0"/>
                    <a:pt x="215" y="0"/>
                    <a:pt x="212" y="0"/>
                  </a:cubicBezTo>
                  <a:cubicBezTo>
                    <a:pt x="168" y="0"/>
                    <a:pt x="124" y="19"/>
                    <a:pt x="89" y="54"/>
                  </a:cubicBezTo>
                  <a:cubicBezTo>
                    <a:pt x="63" y="76"/>
                    <a:pt x="45" y="107"/>
                    <a:pt x="32" y="142"/>
                  </a:cubicBezTo>
                  <a:cubicBezTo>
                    <a:pt x="10" y="187"/>
                    <a:pt x="0" y="240"/>
                    <a:pt x="0" y="297"/>
                  </a:cubicBezTo>
                  <a:cubicBezTo>
                    <a:pt x="0" y="348"/>
                    <a:pt x="10" y="395"/>
                    <a:pt x="26" y="437"/>
                  </a:cubicBezTo>
                  <a:cubicBezTo>
                    <a:pt x="45" y="490"/>
                    <a:pt x="63" y="544"/>
                    <a:pt x="76" y="598"/>
                  </a:cubicBezTo>
                  <a:cubicBezTo>
                    <a:pt x="79" y="601"/>
                    <a:pt x="79" y="601"/>
                    <a:pt x="79" y="601"/>
                  </a:cubicBezTo>
                  <a:cubicBezTo>
                    <a:pt x="79" y="608"/>
                    <a:pt x="83" y="614"/>
                    <a:pt x="83" y="620"/>
                  </a:cubicBezTo>
                  <a:cubicBezTo>
                    <a:pt x="89" y="788"/>
                    <a:pt x="89" y="788"/>
                    <a:pt x="89" y="788"/>
                  </a:cubicBezTo>
                  <a:cubicBezTo>
                    <a:pt x="89" y="801"/>
                    <a:pt x="95" y="839"/>
                    <a:pt x="124" y="870"/>
                  </a:cubicBezTo>
                  <a:cubicBezTo>
                    <a:pt x="139" y="889"/>
                    <a:pt x="155" y="902"/>
                    <a:pt x="171" y="908"/>
                  </a:cubicBezTo>
                  <a:cubicBezTo>
                    <a:pt x="190" y="918"/>
                    <a:pt x="212" y="918"/>
                    <a:pt x="231" y="905"/>
                  </a:cubicBezTo>
                  <a:cubicBezTo>
                    <a:pt x="247" y="892"/>
                    <a:pt x="263" y="880"/>
                    <a:pt x="279" y="857"/>
                  </a:cubicBezTo>
                  <a:cubicBezTo>
                    <a:pt x="304" y="823"/>
                    <a:pt x="304" y="797"/>
                    <a:pt x="326" y="750"/>
                  </a:cubicBezTo>
                  <a:cubicBezTo>
                    <a:pt x="332" y="731"/>
                    <a:pt x="348" y="706"/>
                    <a:pt x="370" y="677"/>
                  </a:cubicBezTo>
                  <a:cubicBezTo>
                    <a:pt x="386" y="661"/>
                    <a:pt x="408" y="661"/>
                    <a:pt x="424" y="677"/>
                  </a:cubicBezTo>
                  <a:cubicBezTo>
                    <a:pt x="446" y="706"/>
                    <a:pt x="462" y="731"/>
                    <a:pt x="469" y="750"/>
                  </a:cubicBezTo>
                  <a:cubicBezTo>
                    <a:pt x="491" y="797"/>
                    <a:pt x="491" y="823"/>
                    <a:pt x="516" y="857"/>
                  </a:cubicBezTo>
                  <a:cubicBezTo>
                    <a:pt x="532" y="880"/>
                    <a:pt x="548" y="892"/>
                    <a:pt x="564" y="905"/>
                  </a:cubicBezTo>
                  <a:cubicBezTo>
                    <a:pt x="579" y="918"/>
                    <a:pt x="605" y="918"/>
                    <a:pt x="624" y="908"/>
                  </a:cubicBezTo>
                  <a:cubicBezTo>
                    <a:pt x="639" y="902"/>
                    <a:pt x="655" y="889"/>
                    <a:pt x="671" y="870"/>
                  </a:cubicBezTo>
                  <a:cubicBezTo>
                    <a:pt x="700" y="839"/>
                    <a:pt x="706" y="801"/>
                    <a:pt x="706" y="788"/>
                  </a:cubicBezTo>
                  <a:cubicBezTo>
                    <a:pt x="712" y="620"/>
                    <a:pt x="712" y="620"/>
                    <a:pt x="712" y="620"/>
                  </a:cubicBezTo>
                  <a:cubicBezTo>
                    <a:pt x="712" y="614"/>
                    <a:pt x="715" y="608"/>
                    <a:pt x="715" y="601"/>
                  </a:cubicBezTo>
                  <a:lnTo>
                    <a:pt x="715" y="601"/>
                  </a:lnTo>
                  <a:cubicBezTo>
                    <a:pt x="731" y="544"/>
                    <a:pt x="750" y="490"/>
                    <a:pt x="772" y="437"/>
                  </a:cubicBezTo>
                  <a:cubicBezTo>
                    <a:pt x="788" y="395"/>
                    <a:pt x="798" y="348"/>
                    <a:pt x="798" y="29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17912-7F26-9F4A-905A-9A53125F3AE3}"/>
              </a:ext>
            </a:extLst>
          </p:cNvPr>
          <p:cNvGrpSpPr/>
          <p:nvPr/>
        </p:nvGrpSpPr>
        <p:grpSpPr>
          <a:xfrm>
            <a:off x="1780369" y="5259509"/>
            <a:ext cx="4565148" cy="2067741"/>
            <a:chOff x="18120156" y="5723233"/>
            <a:chExt cx="4565148" cy="2067741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77A8F54-B365-5243-81C0-83901A0D9C39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Care 1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52AB26B8-960E-B74A-8E72-6C72F0823780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CA8C60-4F4D-3944-9251-770E88FE43B9}"/>
              </a:ext>
            </a:extLst>
          </p:cNvPr>
          <p:cNvGrpSpPr/>
          <p:nvPr/>
        </p:nvGrpSpPr>
        <p:grpSpPr>
          <a:xfrm>
            <a:off x="7197624" y="5259509"/>
            <a:ext cx="4565148" cy="2067741"/>
            <a:chOff x="18120156" y="5723233"/>
            <a:chExt cx="4565148" cy="2067741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F620282B-3358-EA49-88D0-108B7F0470F5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Care 2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008D5840-D8C9-E343-8B08-F021B64C6DA0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66B2D3-2264-3D47-89FD-811BD6C59CC4}"/>
              </a:ext>
            </a:extLst>
          </p:cNvPr>
          <p:cNvGrpSpPr/>
          <p:nvPr/>
        </p:nvGrpSpPr>
        <p:grpSpPr>
          <a:xfrm>
            <a:off x="12614879" y="5259509"/>
            <a:ext cx="4565148" cy="2067741"/>
            <a:chOff x="18120156" y="5723233"/>
            <a:chExt cx="4565148" cy="2067741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680DAA8-1CC0-7C4D-96B2-5DEB5F11635D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Care 3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A38BE9FB-9280-9848-A572-3C824FAD9F75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11615BB-32D9-9A42-BFB8-E48B9BEC201B}"/>
              </a:ext>
            </a:extLst>
          </p:cNvPr>
          <p:cNvGrpSpPr/>
          <p:nvPr/>
        </p:nvGrpSpPr>
        <p:grpSpPr>
          <a:xfrm>
            <a:off x="18032133" y="5259509"/>
            <a:ext cx="4565148" cy="2067741"/>
            <a:chOff x="18120156" y="5723233"/>
            <a:chExt cx="4565148" cy="2067741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7E827740-AFCF-B846-AC11-AC4950008E84}"/>
                </a:ext>
              </a:extLst>
            </p:cNvPr>
            <p:cNvSpPr txBox="1"/>
            <p:nvPr/>
          </p:nvSpPr>
          <p:spPr>
            <a:xfrm>
              <a:off x="18120156" y="572323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Dental Care 4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63C0E936-4CBC-E148-B1E0-2EFACE1400E1}"/>
                </a:ext>
              </a:extLst>
            </p:cNvPr>
            <p:cNvSpPr/>
            <p:nvPr/>
          </p:nvSpPr>
          <p:spPr>
            <a:xfrm>
              <a:off x="18120156" y="6405979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5" name="Triangle 4">
            <a:extLst>
              <a:ext uri="{FF2B5EF4-FFF2-40B4-BE49-F238E27FC236}">
                <a16:creationId xmlns:a16="http://schemas.microsoft.com/office/drawing/2014/main" id="{20FAA5BE-F36B-0B4B-BCB3-D4B1501DEAD4}"/>
              </a:ext>
            </a:extLst>
          </p:cNvPr>
          <p:cNvSpPr/>
          <p:nvPr/>
        </p:nvSpPr>
        <p:spPr>
          <a:xfrm rot="10800000">
            <a:off x="3844170" y="7976587"/>
            <a:ext cx="437546" cy="3771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8B27473E-6E60-5E41-A6C0-BBEDE0AFB51C}"/>
              </a:ext>
            </a:extLst>
          </p:cNvPr>
          <p:cNvSpPr/>
          <p:nvPr/>
        </p:nvSpPr>
        <p:spPr>
          <a:xfrm rot="10800000">
            <a:off x="9261425" y="7976587"/>
            <a:ext cx="437546" cy="37719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FD905A05-8950-844E-AED1-0FEC60A4B6D8}"/>
              </a:ext>
            </a:extLst>
          </p:cNvPr>
          <p:cNvSpPr/>
          <p:nvPr/>
        </p:nvSpPr>
        <p:spPr>
          <a:xfrm rot="10800000">
            <a:off x="14678680" y="7976587"/>
            <a:ext cx="437546" cy="37719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A858E54C-3A2D-6540-8D6F-B1C55F4E61C7}"/>
              </a:ext>
            </a:extLst>
          </p:cNvPr>
          <p:cNvSpPr/>
          <p:nvPr/>
        </p:nvSpPr>
        <p:spPr>
          <a:xfrm rot="10800000">
            <a:off x="20095934" y="7976587"/>
            <a:ext cx="437546" cy="37719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EABF53B-A7F1-3D46-A4FD-1B45A1A4F7C4}"/>
              </a:ext>
            </a:extLst>
          </p:cNvPr>
          <p:cNvSpPr txBox="1"/>
          <p:nvPr/>
        </p:nvSpPr>
        <p:spPr>
          <a:xfrm>
            <a:off x="2868086" y="9644931"/>
            <a:ext cx="238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Jan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AC211A3B-0A37-A245-8BBE-4976EEA77B0F}"/>
              </a:ext>
            </a:extLst>
          </p:cNvPr>
          <p:cNvSpPr txBox="1"/>
          <p:nvPr/>
        </p:nvSpPr>
        <p:spPr>
          <a:xfrm>
            <a:off x="8283930" y="9644931"/>
            <a:ext cx="238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Feb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69596190-9570-4A42-8547-922FFDD48504}"/>
              </a:ext>
            </a:extLst>
          </p:cNvPr>
          <p:cNvSpPr txBox="1"/>
          <p:nvPr/>
        </p:nvSpPr>
        <p:spPr>
          <a:xfrm>
            <a:off x="13702595" y="9644931"/>
            <a:ext cx="238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Mar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6869E8B6-C21B-D44A-845E-AD68B615EE4C}"/>
              </a:ext>
            </a:extLst>
          </p:cNvPr>
          <p:cNvSpPr txBox="1"/>
          <p:nvPr/>
        </p:nvSpPr>
        <p:spPr>
          <a:xfrm>
            <a:off x="19119851" y="9644931"/>
            <a:ext cx="238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15791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3D6203-D8B1-804C-9CBC-71E5242BF28B}"/>
              </a:ext>
            </a:extLst>
          </p:cNvPr>
          <p:cNvGrpSpPr/>
          <p:nvPr/>
        </p:nvGrpSpPr>
        <p:grpSpPr>
          <a:xfrm>
            <a:off x="2668307" y="5950805"/>
            <a:ext cx="19041036" cy="5029054"/>
            <a:chOff x="2668307" y="7059168"/>
            <a:chExt cx="19041036" cy="50290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DF7B95-41C3-2043-803D-B63892A72AC8}"/>
                </a:ext>
              </a:extLst>
            </p:cNvPr>
            <p:cNvSpPr/>
            <p:nvPr/>
          </p:nvSpPr>
          <p:spPr>
            <a:xfrm>
              <a:off x="13124545" y="7059168"/>
              <a:ext cx="8584798" cy="24118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6B77F7-2EEA-0240-8C55-3BC5B5635AB3}"/>
                </a:ext>
              </a:extLst>
            </p:cNvPr>
            <p:cNvGrpSpPr/>
            <p:nvPr/>
          </p:nvGrpSpPr>
          <p:grpSpPr>
            <a:xfrm>
              <a:off x="13139869" y="7796968"/>
              <a:ext cx="8565215" cy="2299470"/>
              <a:chOff x="2104451" y="2044380"/>
              <a:chExt cx="7289009" cy="1956851"/>
            </a:xfrm>
            <a:solidFill>
              <a:schemeClr val="bg1"/>
            </a:solidFill>
          </p:grpSpPr>
          <p:sp>
            <p:nvSpPr>
              <p:cNvPr id="75" name="Freeform: Shape 60">
                <a:extLst>
                  <a:ext uri="{FF2B5EF4-FFF2-40B4-BE49-F238E27FC236}">
                    <a16:creationId xmlns:a16="http://schemas.microsoft.com/office/drawing/2014/main" id="{7E3F1522-8A47-6549-9406-48CAB05BF39D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61">
                <a:extLst>
                  <a:ext uri="{FF2B5EF4-FFF2-40B4-BE49-F238E27FC236}">
                    <a16:creationId xmlns:a16="http://schemas.microsoft.com/office/drawing/2014/main" id="{3D295150-46D9-1B47-9D2A-081ECC534F4D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62">
                <a:extLst>
                  <a:ext uri="{FF2B5EF4-FFF2-40B4-BE49-F238E27FC236}">
                    <a16:creationId xmlns:a16="http://schemas.microsoft.com/office/drawing/2014/main" id="{126C53CB-C468-6141-B286-6EE3C35B4694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63">
                <a:extLst>
                  <a:ext uri="{FF2B5EF4-FFF2-40B4-BE49-F238E27FC236}">
                    <a16:creationId xmlns:a16="http://schemas.microsoft.com/office/drawing/2014/main" id="{AF0F10F3-A1F3-554B-A7C0-841B2C2AFF57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64">
                <a:extLst>
                  <a:ext uri="{FF2B5EF4-FFF2-40B4-BE49-F238E27FC236}">
                    <a16:creationId xmlns:a16="http://schemas.microsoft.com/office/drawing/2014/main" id="{CDE06149-B054-A441-9224-0AF6CB30D907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65">
                <a:extLst>
                  <a:ext uri="{FF2B5EF4-FFF2-40B4-BE49-F238E27FC236}">
                    <a16:creationId xmlns:a16="http://schemas.microsoft.com/office/drawing/2014/main" id="{225047C8-C3D0-B64B-BDC7-9868BE90EC28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6">
                <a:extLst>
                  <a:ext uri="{FF2B5EF4-FFF2-40B4-BE49-F238E27FC236}">
                    <a16:creationId xmlns:a16="http://schemas.microsoft.com/office/drawing/2014/main" id="{A624916B-1095-3B4D-8F59-E70F1D76756A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67">
                <a:extLst>
                  <a:ext uri="{FF2B5EF4-FFF2-40B4-BE49-F238E27FC236}">
                    <a16:creationId xmlns:a16="http://schemas.microsoft.com/office/drawing/2014/main" id="{2E35FE5F-8222-B746-9065-90A25FEEDA18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68">
                <a:extLst>
                  <a:ext uri="{FF2B5EF4-FFF2-40B4-BE49-F238E27FC236}">
                    <a16:creationId xmlns:a16="http://schemas.microsoft.com/office/drawing/2014/main" id="{0FCDA3D7-3890-6E4C-817C-570DAF4670B3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69">
                <a:extLst>
                  <a:ext uri="{FF2B5EF4-FFF2-40B4-BE49-F238E27FC236}">
                    <a16:creationId xmlns:a16="http://schemas.microsoft.com/office/drawing/2014/main" id="{BEAE2BF8-D1CC-CB4B-9CCC-31E0BDCFBAB8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5A9D4AD-D488-364E-B1BB-84E391DC78EE}"/>
                </a:ext>
              </a:extLst>
            </p:cNvPr>
            <p:cNvSpPr/>
            <p:nvPr/>
          </p:nvSpPr>
          <p:spPr>
            <a:xfrm>
              <a:off x="2668307" y="7059168"/>
              <a:ext cx="8584798" cy="2411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754910-2D0F-0949-8A3C-3B189C26B49D}"/>
                </a:ext>
              </a:extLst>
            </p:cNvPr>
            <p:cNvGrpSpPr/>
            <p:nvPr/>
          </p:nvGrpSpPr>
          <p:grpSpPr>
            <a:xfrm>
              <a:off x="2683631" y="7586014"/>
              <a:ext cx="8565215" cy="2480570"/>
              <a:chOff x="6165116" y="4609862"/>
              <a:chExt cx="2481696" cy="718722"/>
            </a:xfrm>
            <a:solidFill>
              <a:schemeClr val="bg1"/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0D29AB8-138B-414A-957E-D63B054A54D6}"/>
                  </a:ext>
                </a:extLst>
              </p:cNvPr>
              <p:cNvSpPr/>
              <p:nvPr/>
            </p:nvSpPr>
            <p:spPr>
              <a:xfrm flipH="1">
                <a:off x="8568990" y="4736831"/>
                <a:ext cx="7782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359228-048D-4741-AC0D-829ED7D0EABC}"/>
                  </a:ext>
                </a:extLst>
              </p:cNvPr>
              <p:cNvSpPr/>
              <p:nvPr/>
            </p:nvSpPr>
            <p:spPr>
              <a:xfrm rot="20941682" flipH="1">
                <a:off x="7827912" y="4640551"/>
                <a:ext cx="438241" cy="612794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791952 w 1829987"/>
                  <a:gd name="connsiteY14" fmla="*/ 2003270 h 2862372"/>
                  <a:gd name="connsiteX15" fmla="*/ 1809032 w 1829987"/>
                  <a:gd name="connsiteY15" fmla="*/ 1642146 h 2862372"/>
                  <a:gd name="connsiteX16" fmla="*/ 1819606 w 1829987"/>
                  <a:gd name="connsiteY16" fmla="*/ 1461584 h 2862372"/>
                  <a:gd name="connsiteX17" fmla="*/ 1820419 w 1829987"/>
                  <a:gd name="connsiteY17" fmla="*/ 1327383 h 2862372"/>
                  <a:gd name="connsiteX18" fmla="*/ 1820419 w 1829987"/>
                  <a:gd name="connsiteY18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09032 w 1829987"/>
                  <a:gd name="connsiteY14" fmla="*/ 1642146 h 2862372"/>
                  <a:gd name="connsiteX15" fmla="*/ 1819606 w 1829987"/>
                  <a:gd name="connsiteY15" fmla="*/ 1461584 h 2862372"/>
                  <a:gd name="connsiteX16" fmla="*/ 1820419 w 1829987"/>
                  <a:gd name="connsiteY16" fmla="*/ 1327383 h 2862372"/>
                  <a:gd name="connsiteX17" fmla="*/ 1820419 w 1829987"/>
                  <a:gd name="connsiteY17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19606 w 1829987"/>
                  <a:gd name="connsiteY14" fmla="*/ 1461584 h 2862372"/>
                  <a:gd name="connsiteX15" fmla="*/ 1820419 w 1829987"/>
                  <a:gd name="connsiteY15" fmla="*/ 1327383 h 2862372"/>
                  <a:gd name="connsiteX16" fmla="*/ 1820419 w 1829987"/>
                  <a:gd name="connsiteY16" fmla="*/ 1327383 h 2862372"/>
                  <a:gd name="connsiteX0" fmla="*/ 1820419 w 2046304"/>
                  <a:gd name="connsiteY0" fmla="*/ 1327383 h 2861354"/>
                  <a:gd name="connsiteX1" fmla="*/ 1554456 w 2046304"/>
                  <a:gd name="connsiteY1" fmla="*/ 802777 h 2861354"/>
                  <a:gd name="connsiteX2" fmla="*/ 1358441 w 2046304"/>
                  <a:gd name="connsiteY2" fmla="*/ 496147 h 2861354"/>
                  <a:gd name="connsiteX3" fmla="*/ 1023343 w 2046304"/>
                  <a:gd name="connsiteY3" fmla="*/ 104929 h 2861354"/>
                  <a:gd name="connsiteX4" fmla="*/ 845222 w 2046304"/>
                  <a:gd name="connsiteY4" fmla="*/ 13835 h 2861354"/>
                  <a:gd name="connsiteX5" fmla="*/ 604472 w 2046304"/>
                  <a:gd name="connsiteY5" fmla="*/ 59382 h 2861354"/>
                  <a:gd name="connsiteX6" fmla="*/ 163641 w 2046304"/>
                  <a:gd name="connsiteY6" fmla="*/ 702736 h 2861354"/>
                  <a:gd name="connsiteX7" fmla="*/ 1786 w 2046304"/>
                  <a:gd name="connsiteY7" fmla="*/ 1904856 h 2861354"/>
                  <a:gd name="connsiteX8" fmla="*/ 17239 w 2046304"/>
                  <a:gd name="connsiteY8" fmla="*/ 2261100 h 2861354"/>
                  <a:gd name="connsiteX9" fmla="*/ 111587 w 2046304"/>
                  <a:gd name="connsiteY9" fmla="*/ 2553903 h 2861354"/>
                  <a:gd name="connsiteX10" fmla="*/ 419843 w 2046304"/>
                  <a:gd name="connsiteY10" fmla="*/ 2747478 h 2861354"/>
                  <a:gd name="connsiteX11" fmla="*/ 987556 w 2046304"/>
                  <a:gd name="connsiteY11" fmla="*/ 2858906 h 2861354"/>
                  <a:gd name="connsiteX12" fmla="*/ 1602443 w 2046304"/>
                  <a:gd name="connsiteY12" fmla="*/ 2752359 h 2861354"/>
                  <a:gd name="connsiteX13" fmla="*/ 2042927 w 2046304"/>
                  <a:gd name="connsiteY13" fmla="*/ 2377381 h 2861354"/>
                  <a:gd name="connsiteX14" fmla="*/ 1819606 w 2046304"/>
                  <a:gd name="connsiteY14" fmla="*/ 1461584 h 2861354"/>
                  <a:gd name="connsiteX15" fmla="*/ 1820419 w 2046304"/>
                  <a:gd name="connsiteY15" fmla="*/ 1327383 h 2861354"/>
                  <a:gd name="connsiteX16" fmla="*/ 1820419 w 2046304"/>
                  <a:gd name="connsiteY16" fmla="*/ 1327383 h 286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6304" h="2861354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26548" y="2832613"/>
                      <a:pt x="1602443" y="2752359"/>
                    </a:cubicBezTo>
                    <a:cubicBezTo>
                      <a:pt x="1778338" y="2672105"/>
                      <a:pt x="2024220" y="2456275"/>
                      <a:pt x="2042927" y="2377381"/>
                    </a:cubicBezTo>
                    <a:cubicBezTo>
                      <a:pt x="2079121" y="2162252"/>
                      <a:pt x="1812286" y="1672375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lnTo>
                      <a:pt x="1820419" y="1327383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E1DE8FF-D1A1-114A-A852-061ED43B3A81}"/>
                  </a:ext>
                </a:extLst>
              </p:cNvPr>
              <p:cNvSpPr/>
              <p:nvPr/>
            </p:nvSpPr>
            <p:spPr>
              <a:xfrm flipH="1">
                <a:off x="8275640" y="4650069"/>
                <a:ext cx="318762" cy="592237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7B2D9B0-162A-874D-8B88-B41B2A2CB9E2}"/>
                  </a:ext>
                </a:extLst>
              </p:cNvPr>
              <p:cNvSpPr/>
              <p:nvPr/>
            </p:nvSpPr>
            <p:spPr>
              <a:xfrm flipH="1">
                <a:off x="8368593" y="5193370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26F9382-D6E4-6C44-9C00-249A9D0778B4}"/>
                  </a:ext>
                </a:extLst>
              </p:cNvPr>
              <p:cNvSpPr/>
              <p:nvPr/>
            </p:nvSpPr>
            <p:spPr>
              <a:xfrm rot="295291">
                <a:off x="6165116" y="4736831"/>
                <a:ext cx="11239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3">
                <a:extLst>
                  <a:ext uri="{FF2B5EF4-FFF2-40B4-BE49-F238E27FC236}">
                    <a16:creationId xmlns:a16="http://schemas.microsoft.com/office/drawing/2014/main" id="{4B73750D-2C01-3D4A-8B3E-5489F6356111}"/>
                  </a:ext>
                </a:extLst>
              </p:cNvPr>
              <p:cNvSpPr/>
              <p:nvPr/>
            </p:nvSpPr>
            <p:spPr>
              <a:xfrm rot="636498">
                <a:off x="6241852" y="4677668"/>
                <a:ext cx="349516" cy="593262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  <a:gd name="connsiteX0" fmla="*/ 1491640 w 1620568"/>
                  <a:gd name="connsiteY0" fmla="*/ 1253669 h 2770149"/>
                  <a:gd name="connsiteX1" fmla="*/ 1449346 w 1620568"/>
                  <a:gd name="connsiteY1" fmla="*/ 1108081 h 2770149"/>
                  <a:gd name="connsiteX2" fmla="*/ 1323278 w 1620568"/>
                  <a:gd name="connsiteY2" fmla="*/ 807144 h 2770149"/>
                  <a:gd name="connsiteX3" fmla="*/ 865366 w 1620568"/>
                  <a:gd name="connsiteY3" fmla="*/ 193071 h 2770149"/>
                  <a:gd name="connsiteX4" fmla="*/ 458695 w 1620568"/>
                  <a:gd name="connsiteY4" fmla="*/ 2749 h 2770149"/>
                  <a:gd name="connsiteX5" fmla="*/ 174839 w 1620568"/>
                  <a:gd name="connsiteY5" fmla="*/ 292299 h 2770149"/>
                  <a:gd name="connsiteX6" fmla="*/ 22744 w 1620568"/>
                  <a:gd name="connsiteY6" fmla="*/ 991773 h 2770149"/>
                  <a:gd name="connsiteX7" fmla="*/ 1597 w 1620568"/>
                  <a:gd name="connsiteY7" fmla="*/ 1509059 h 2770149"/>
                  <a:gd name="connsiteX8" fmla="*/ 31691 w 1620568"/>
                  <a:gd name="connsiteY8" fmla="*/ 1844156 h 2770149"/>
                  <a:gd name="connsiteX9" fmla="*/ 141492 w 1620568"/>
                  <a:gd name="connsiteY9" fmla="*/ 2328094 h 2770149"/>
                  <a:gd name="connsiteX10" fmla="*/ 438362 w 1620568"/>
                  <a:gd name="connsiteY10" fmla="*/ 2742899 h 2770149"/>
                  <a:gd name="connsiteX11" fmla="*/ 653897 w 1620568"/>
                  <a:gd name="connsiteY11" fmla="*/ 2764046 h 2770149"/>
                  <a:gd name="connsiteX12" fmla="*/ 1215104 w 1620568"/>
                  <a:gd name="connsiteY12" fmla="*/ 2466363 h 2770149"/>
                  <a:gd name="connsiteX13" fmla="*/ 1620569 w 1620568"/>
                  <a:gd name="connsiteY13" fmla="*/ 2199715 h 2770149"/>
                  <a:gd name="connsiteX14" fmla="*/ 1455853 w 1620568"/>
                  <a:gd name="connsiteY14" fmla="*/ 1707514 h 2770149"/>
                  <a:gd name="connsiteX15" fmla="*/ 1491640 w 1620568"/>
                  <a:gd name="connsiteY15" fmla="*/ 1253669 h 2770149"/>
                  <a:gd name="connsiteX16" fmla="*/ 1491640 w 1620568"/>
                  <a:gd name="connsiteY16" fmla="*/ 1253669 h 2770149"/>
                  <a:gd name="connsiteX0" fmla="*/ 1491640 w 1632017"/>
                  <a:gd name="connsiteY0" fmla="*/ 1253669 h 2770149"/>
                  <a:gd name="connsiteX1" fmla="*/ 1449346 w 1632017"/>
                  <a:gd name="connsiteY1" fmla="*/ 1108081 h 2770149"/>
                  <a:gd name="connsiteX2" fmla="*/ 1323278 w 1632017"/>
                  <a:gd name="connsiteY2" fmla="*/ 807144 h 2770149"/>
                  <a:gd name="connsiteX3" fmla="*/ 865366 w 1632017"/>
                  <a:gd name="connsiteY3" fmla="*/ 193071 h 2770149"/>
                  <a:gd name="connsiteX4" fmla="*/ 458695 w 1632017"/>
                  <a:gd name="connsiteY4" fmla="*/ 2749 h 2770149"/>
                  <a:gd name="connsiteX5" fmla="*/ 174839 w 1632017"/>
                  <a:gd name="connsiteY5" fmla="*/ 292299 h 2770149"/>
                  <a:gd name="connsiteX6" fmla="*/ 22744 w 1632017"/>
                  <a:gd name="connsiteY6" fmla="*/ 991773 h 2770149"/>
                  <a:gd name="connsiteX7" fmla="*/ 1597 w 1632017"/>
                  <a:gd name="connsiteY7" fmla="*/ 1509059 h 2770149"/>
                  <a:gd name="connsiteX8" fmla="*/ 31691 w 1632017"/>
                  <a:gd name="connsiteY8" fmla="*/ 1844156 h 2770149"/>
                  <a:gd name="connsiteX9" fmla="*/ 141492 w 1632017"/>
                  <a:gd name="connsiteY9" fmla="*/ 2328094 h 2770149"/>
                  <a:gd name="connsiteX10" fmla="*/ 438362 w 1632017"/>
                  <a:gd name="connsiteY10" fmla="*/ 2742899 h 2770149"/>
                  <a:gd name="connsiteX11" fmla="*/ 653897 w 1632017"/>
                  <a:gd name="connsiteY11" fmla="*/ 2764046 h 2770149"/>
                  <a:gd name="connsiteX12" fmla="*/ 1215104 w 1632017"/>
                  <a:gd name="connsiteY12" fmla="*/ 2466363 h 2770149"/>
                  <a:gd name="connsiteX13" fmla="*/ 1620569 w 1632017"/>
                  <a:gd name="connsiteY13" fmla="*/ 2199715 h 2770149"/>
                  <a:gd name="connsiteX14" fmla="*/ 1535498 w 1632017"/>
                  <a:gd name="connsiteY14" fmla="*/ 1705921 h 2770149"/>
                  <a:gd name="connsiteX15" fmla="*/ 1491640 w 1632017"/>
                  <a:gd name="connsiteY15" fmla="*/ 1253669 h 2770149"/>
                  <a:gd name="connsiteX16" fmla="*/ 1491640 w 1632017"/>
                  <a:gd name="connsiteY16" fmla="*/ 1253669 h 277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32017" h="2770149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992" y="2560418"/>
                      <a:pt x="1215104" y="2466363"/>
                    </a:cubicBezTo>
                    <a:cubicBezTo>
                      <a:pt x="1376216" y="2372308"/>
                      <a:pt x="1567170" y="2326455"/>
                      <a:pt x="1620569" y="2199715"/>
                    </a:cubicBezTo>
                    <a:cubicBezTo>
                      <a:pt x="1673968" y="2072975"/>
                      <a:pt x="1522484" y="1871843"/>
                      <a:pt x="1535498" y="1705921"/>
                    </a:cubicBezTo>
                    <a:cubicBezTo>
                      <a:pt x="1545258" y="1557080"/>
                      <a:pt x="1497333" y="1404138"/>
                      <a:pt x="1491640" y="1253669"/>
                    </a:cubicBezTo>
                    <a:lnTo>
                      <a:pt x="1491640" y="1253669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4">
                <a:extLst>
                  <a:ext uri="{FF2B5EF4-FFF2-40B4-BE49-F238E27FC236}">
                    <a16:creationId xmlns:a16="http://schemas.microsoft.com/office/drawing/2014/main" id="{C2D78315-9717-CD43-A067-E34ADDC4D4A5}"/>
                  </a:ext>
                </a:extLst>
              </p:cNvPr>
              <p:cNvSpPr/>
              <p:nvPr/>
            </p:nvSpPr>
            <p:spPr>
              <a:xfrm>
                <a:off x="6441593" y="5193370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2">
                <a:extLst>
                  <a:ext uri="{FF2B5EF4-FFF2-40B4-BE49-F238E27FC236}">
                    <a16:creationId xmlns:a16="http://schemas.microsoft.com/office/drawing/2014/main" id="{36B5F8A5-418C-BD41-A35F-1DC058B61938}"/>
                  </a:ext>
                </a:extLst>
              </p:cNvPr>
              <p:cNvSpPr/>
              <p:nvPr/>
            </p:nvSpPr>
            <p:spPr>
              <a:xfrm>
                <a:off x="6534625" y="4699708"/>
                <a:ext cx="390179" cy="611397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D5487BD-DCEE-AE4E-B00E-9ADA195C61FE}"/>
                  </a:ext>
                </a:extLst>
              </p:cNvPr>
              <p:cNvSpPr/>
              <p:nvPr/>
            </p:nvSpPr>
            <p:spPr>
              <a:xfrm rot="21301314">
                <a:off x="6894021" y="4664931"/>
                <a:ext cx="508626" cy="663653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DD36869-4170-874F-AAFC-54C7CD40A41D}"/>
                  </a:ext>
                </a:extLst>
              </p:cNvPr>
              <p:cNvSpPr/>
              <p:nvPr/>
            </p:nvSpPr>
            <p:spPr>
              <a:xfrm rot="739613">
                <a:off x="7408571" y="4609862"/>
                <a:ext cx="508626" cy="663653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pFill/>
              <a:ln w="7620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29A005-8436-CF47-AFE3-988FF976E3A4}"/>
                </a:ext>
              </a:extLst>
            </p:cNvPr>
            <p:cNvGrpSpPr/>
            <p:nvPr/>
          </p:nvGrpSpPr>
          <p:grpSpPr>
            <a:xfrm>
              <a:off x="3204644" y="10451369"/>
              <a:ext cx="7512124" cy="1636853"/>
              <a:chOff x="16646668" y="5723233"/>
              <a:chExt cx="7512124" cy="1636853"/>
            </a:xfrm>
          </p:grpSpPr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6E03468A-501A-CC40-BECE-47553CEF9F94}"/>
                  </a:ext>
                </a:extLst>
              </p:cNvPr>
              <p:cNvSpPr txBox="1"/>
              <p:nvPr/>
            </p:nvSpPr>
            <p:spPr>
              <a:xfrm>
                <a:off x="18120156" y="572323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Wisdom Teeth</a:t>
                </a:r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0AF0E9DE-7919-6B4C-8E03-E0FAF883D4A5}"/>
                  </a:ext>
                </a:extLst>
              </p:cNvPr>
              <p:cNvSpPr/>
              <p:nvPr/>
            </p:nvSpPr>
            <p:spPr>
              <a:xfrm>
                <a:off x="16646668" y="6405979"/>
                <a:ext cx="751212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ECD597-9C4B-4943-952A-72418A4783F9}"/>
                </a:ext>
              </a:extLst>
            </p:cNvPr>
            <p:cNvGrpSpPr/>
            <p:nvPr/>
          </p:nvGrpSpPr>
          <p:grpSpPr>
            <a:xfrm>
              <a:off x="13680998" y="10451369"/>
              <a:ext cx="7512124" cy="1636853"/>
              <a:chOff x="16646668" y="5723233"/>
              <a:chExt cx="7512124" cy="1636853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BC332E9F-5AF4-BB4C-B57B-14FFCDBBDA2C}"/>
                  </a:ext>
                </a:extLst>
              </p:cNvPr>
              <p:cNvSpPr txBox="1"/>
              <p:nvPr/>
            </p:nvSpPr>
            <p:spPr>
              <a:xfrm>
                <a:off x="18120156" y="572323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Healthy Teeth</a:t>
                </a:r>
              </a:p>
            </p:txBody>
          </p:sp>
          <p:sp>
            <p:nvSpPr>
              <p:cNvPr id="105" name="Rectangle 56">
                <a:extLst>
                  <a:ext uri="{FF2B5EF4-FFF2-40B4-BE49-F238E27FC236}">
                    <a16:creationId xmlns:a16="http://schemas.microsoft.com/office/drawing/2014/main" id="{6B6DD1E4-C6F0-AD49-A32C-4B1EC0150C45}"/>
                  </a:ext>
                </a:extLst>
              </p:cNvPr>
              <p:cNvSpPr/>
              <p:nvPr/>
            </p:nvSpPr>
            <p:spPr>
              <a:xfrm>
                <a:off x="16646668" y="6405979"/>
                <a:ext cx="751212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76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AE7D486-B349-414B-821D-EEC1C28313C2}"/>
              </a:ext>
            </a:extLst>
          </p:cNvPr>
          <p:cNvSpPr/>
          <p:nvPr/>
        </p:nvSpPr>
        <p:spPr>
          <a:xfrm>
            <a:off x="19375264" y="10912646"/>
            <a:ext cx="1846480" cy="184647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oppins Medium" pitchFamily="2" charset="77"/>
                <a:ea typeface="+mj-ea"/>
                <a:cs typeface="Poppins Medium" pitchFamily="2" charset="7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Poppins Medium" pitchFamily="2" charset="77"/>
              <a:ea typeface="+mj-ea"/>
              <a:cs typeface="Poppins Medium" pitchFamily="2" charset="77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E57BAF9-EDAA-6744-9257-4D3683411564}"/>
              </a:ext>
            </a:extLst>
          </p:cNvPr>
          <p:cNvSpPr/>
          <p:nvPr/>
        </p:nvSpPr>
        <p:spPr>
          <a:xfrm rot="16200000">
            <a:off x="9733981" y="6132974"/>
            <a:ext cx="5318381" cy="458481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E672F0-FBEC-F749-9A78-0741ED81A7BD}"/>
              </a:ext>
            </a:extLst>
          </p:cNvPr>
          <p:cNvCxnSpPr>
            <a:cxnSpLocks/>
            <a:endCxn id="36" idx="5"/>
          </p:cNvCxnSpPr>
          <p:nvPr/>
        </p:nvCxnSpPr>
        <p:spPr>
          <a:xfrm>
            <a:off x="5247701" y="5171361"/>
            <a:ext cx="4853068" cy="1741032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2D84ADD-0974-A44F-B217-722D32BCEC6B}"/>
              </a:ext>
            </a:extLst>
          </p:cNvPr>
          <p:cNvSpPr/>
          <p:nvPr/>
        </p:nvSpPr>
        <p:spPr>
          <a:xfrm rot="10800000" flipH="1" flipV="1">
            <a:off x="3183449" y="4065236"/>
            <a:ext cx="1847748" cy="18464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oppins Medium" pitchFamily="2" charset="77"/>
                <a:ea typeface="+mj-ea"/>
                <a:cs typeface="Poppins Medium" pitchFamily="2" charset="7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Poppins Medium" pitchFamily="2" charset="77"/>
              <a:ea typeface="+mj-ea"/>
              <a:cs typeface="Poppins Medium" pitchFamily="2" charset="77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92A7B5-523E-BD42-8CDA-FEB34DD01FAA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5247701" y="9938366"/>
            <a:ext cx="4853068" cy="1901518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BCDD8F-ACB3-794A-BCF5-5F893CA492FF}"/>
              </a:ext>
            </a:extLst>
          </p:cNvPr>
          <p:cNvSpPr/>
          <p:nvPr/>
        </p:nvSpPr>
        <p:spPr>
          <a:xfrm>
            <a:off x="3155905" y="10912646"/>
            <a:ext cx="1846480" cy="184647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oppins Medium" pitchFamily="2" charset="77"/>
                <a:ea typeface="+mj-ea"/>
                <a:cs typeface="Poppins Medium" pitchFamily="2" charset="7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Poppins Medium" pitchFamily="2" charset="77"/>
              <a:ea typeface="+mj-ea"/>
              <a:cs typeface="Poppins Medium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F956A4-67C9-6D45-A703-EF3DAFAB592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14685575" y="9938366"/>
            <a:ext cx="4373393" cy="1731055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28C565-23F6-ED4E-8345-1A295FBD1E46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14685577" y="5181339"/>
            <a:ext cx="4373391" cy="17310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98F7696-405B-354A-AAFC-0D4285D4F12F}"/>
              </a:ext>
            </a:extLst>
          </p:cNvPr>
          <p:cNvSpPr/>
          <p:nvPr/>
        </p:nvSpPr>
        <p:spPr>
          <a:xfrm>
            <a:off x="19347577" y="4061751"/>
            <a:ext cx="1846478" cy="18464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oppins Medium" pitchFamily="2" charset="77"/>
                <a:ea typeface="+mj-ea"/>
                <a:cs typeface="Poppins Medium" pitchFamily="2" charset="7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Poppins Medium" pitchFamily="2" charset="77"/>
              <a:ea typeface="+mj-ea"/>
              <a:cs typeface="Poppins Medium" pitchFamily="2" charset="77"/>
            </a:endParaRPr>
          </a:p>
        </p:txBody>
      </p:sp>
      <p:grpSp>
        <p:nvGrpSpPr>
          <p:cNvPr id="66" name="Grupo 399">
            <a:extLst>
              <a:ext uri="{FF2B5EF4-FFF2-40B4-BE49-F238E27FC236}">
                <a16:creationId xmlns:a16="http://schemas.microsoft.com/office/drawing/2014/main" id="{4BD2FE81-B435-2346-9902-347A8672A487}"/>
              </a:ext>
            </a:extLst>
          </p:cNvPr>
          <p:cNvGrpSpPr/>
          <p:nvPr/>
        </p:nvGrpSpPr>
        <p:grpSpPr>
          <a:xfrm>
            <a:off x="10839996" y="7351776"/>
            <a:ext cx="3106350" cy="2147208"/>
            <a:chOff x="1700637" y="5542384"/>
            <a:chExt cx="701917" cy="485188"/>
          </a:xfrm>
        </p:grpSpPr>
        <p:sp>
          <p:nvSpPr>
            <p:cNvPr id="67" name="Forma libre 245">
              <a:extLst>
                <a:ext uri="{FF2B5EF4-FFF2-40B4-BE49-F238E27FC236}">
                  <a16:creationId xmlns:a16="http://schemas.microsoft.com/office/drawing/2014/main" id="{FADA6E8D-EBED-5D47-98D8-2F9892988085}"/>
                </a:ext>
              </a:extLst>
            </p:cNvPr>
            <p:cNvSpPr/>
            <p:nvPr/>
          </p:nvSpPr>
          <p:spPr>
            <a:xfrm>
              <a:off x="1954278" y="5542384"/>
              <a:ext cx="244145" cy="282297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46">
              <a:extLst>
                <a:ext uri="{FF2B5EF4-FFF2-40B4-BE49-F238E27FC236}">
                  <a16:creationId xmlns:a16="http://schemas.microsoft.com/office/drawing/2014/main" id="{B7E8EE7B-C662-6840-BBF7-D43AA132F59B}"/>
                </a:ext>
              </a:extLst>
            </p:cNvPr>
            <p:cNvSpPr/>
            <p:nvPr/>
          </p:nvSpPr>
          <p:spPr>
            <a:xfrm>
              <a:off x="1700637" y="5768164"/>
              <a:ext cx="701917" cy="259408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2015D45E-0804-8442-B3B3-D7E9C869ECE2}"/>
              </a:ext>
            </a:extLst>
          </p:cNvPr>
          <p:cNvSpPr txBox="1"/>
          <p:nvPr/>
        </p:nvSpPr>
        <p:spPr>
          <a:xfrm>
            <a:off x="1796571" y="604187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Extraction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2BF6D305-AD85-4745-A3CA-BDFC392B5B72}"/>
              </a:ext>
            </a:extLst>
          </p:cNvPr>
          <p:cNvSpPr/>
          <p:nvPr/>
        </p:nvSpPr>
        <p:spPr>
          <a:xfrm>
            <a:off x="1099122" y="6724623"/>
            <a:ext cx="5960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E2BE8197-580E-1A41-B346-5DA6379B72AA}"/>
              </a:ext>
            </a:extLst>
          </p:cNvPr>
          <p:cNvSpPr txBox="1"/>
          <p:nvPr/>
        </p:nvSpPr>
        <p:spPr>
          <a:xfrm>
            <a:off x="1796571" y="910460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Tooth Decay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F4635D66-ADE7-4047-BC9C-C5CC7DBE9DA6}"/>
              </a:ext>
            </a:extLst>
          </p:cNvPr>
          <p:cNvSpPr/>
          <p:nvPr/>
        </p:nvSpPr>
        <p:spPr>
          <a:xfrm>
            <a:off x="1099122" y="9787349"/>
            <a:ext cx="5960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A8DBEEB4-6681-DA47-96E9-2C8BA1270E39}"/>
              </a:ext>
            </a:extLst>
          </p:cNvPr>
          <p:cNvSpPr txBox="1"/>
          <p:nvPr/>
        </p:nvSpPr>
        <p:spPr>
          <a:xfrm>
            <a:off x="18015931" y="604187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Caries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44C923F3-46E2-A34C-BB22-69043753633D}"/>
              </a:ext>
            </a:extLst>
          </p:cNvPr>
          <p:cNvSpPr/>
          <p:nvPr/>
        </p:nvSpPr>
        <p:spPr>
          <a:xfrm>
            <a:off x="17318482" y="6724623"/>
            <a:ext cx="5960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D2FACC2-34BE-404D-9553-BABB5C0BB192}"/>
              </a:ext>
            </a:extLst>
          </p:cNvPr>
          <p:cNvSpPr txBox="1"/>
          <p:nvPr/>
        </p:nvSpPr>
        <p:spPr>
          <a:xfrm>
            <a:off x="18015931" y="910460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Dental Implant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1ABFF0C4-7AF8-5047-B8D4-C973ACABE473}"/>
              </a:ext>
            </a:extLst>
          </p:cNvPr>
          <p:cNvSpPr/>
          <p:nvPr/>
        </p:nvSpPr>
        <p:spPr>
          <a:xfrm>
            <a:off x="17318482" y="9787349"/>
            <a:ext cx="5960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38112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74EC52-F276-5949-A3A1-D544C0DD4401}"/>
              </a:ext>
            </a:extLst>
          </p:cNvPr>
          <p:cNvGrpSpPr/>
          <p:nvPr/>
        </p:nvGrpSpPr>
        <p:grpSpPr>
          <a:xfrm>
            <a:off x="9227739" y="6229953"/>
            <a:ext cx="6063601" cy="6050573"/>
            <a:chOff x="379436" y="2744101"/>
            <a:chExt cx="1495812" cy="1492598"/>
          </a:xfrm>
        </p:grpSpPr>
        <p:sp>
          <p:nvSpPr>
            <p:cNvPr id="25" name="Freeform: Shape 3">
              <a:extLst>
                <a:ext uri="{FF2B5EF4-FFF2-40B4-BE49-F238E27FC236}">
                  <a16:creationId xmlns:a16="http://schemas.microsoft.com/office/drawing/2014/main" id="{1B1D69A8-7790-C445-88CE-E3CB4C7A86B8}"/>
                </a:ext>
              </a:extLst>
            </p:cNvPr>
            <p:cNvSpPr/>
            <p:nvPr/>
          </p:nvSpPr>
          <p:spPr>
            <a:xfrm>
              <a:off x="379436" y="3206073"/>
              <a:ext cx="1495812" cy="1030626"/>
            </a:xfrm>
            <a:custGeom>
              <a:avLst/>
              <a:gdLst>
                <a:gd name="connsiteX0" fmla="*/ 1880689 w 2001417"/>
                <a:gd name="connsiteY0" fmla="*/ 1380066 h 1378992"/>
                <a:gd name="connsiteX1" fmla="*/ 121802 w 2001417"/>
                <a:gd name="connsiteY1" fmla="*/ 1380066 h 1378992"/>
                <a:gd name="connsiteX2" fmla="*/ 0 w 2001417"/>
                <a:gd name="connsiteY2" fmla="*/ 1258264 h 1378992"/>
                <a:gd name="connsiteX3" fmla="*/ 0 w 2001417"/>
                <a:gd name="connsiteY3" fmla="*/ 121802 h 1378992"/>
                <a:gd name="connsiteX4" fmla="*/ 121802 w 2001417"/>
                <a:gd name="connsiteY4" fmla="*/ 0 h 1378992"/>
                <a:gd name="connsiteX5" fmla="*/ 1880689 w 2001417"/>
                <a:gd name="connsiteY5" fmla="*/ 0 h 1378992"/>
                <a:gd name="connsiteX6" fmla="*/ 2002491 w 2001417"/>
                <a:gd name="connsiteY6" fmla="*/ 121802 h 1378992"/>
                <a:gd name="connsiteX7" fmla="*/ 2002491 w 2001417"/>
                <a:gd name="connsiteY7" fmla="*/ 1258264 h 1378992"/>
                <a:gd name="connsiteX8" fmla="*/ 1880689 w 2001417"/>
                <a:gd name="connsiteY8" fmla="*/ 1380066 h 13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417" h="1378992">
                  <a:moveTo>
                    <a:pt x="1880689" y="1380066"/>
                  </a:moveTo>
                  <a:lnTo>
                    <a:pt x="121802" y="1380066"/>
                  </a:lnTo>
                  <a:cubicBezTo>
                    <a:pt x="54730" y="1380066"/>
                    <a:pt x="0" y="1325335"/>
                    <a:pt x="0" y="1258264"/>
                  </a:cubicBezTo>
                  <a:lnTo>
                    <a:pt x="0" y="121802"/>
                  </a:lnTo>
                  <a:cubicBezTo>
                    <a:pt x="0" y="54730"/>
                    <a:pt x="54730" y="0"/>
                    <a:pt x="121802" y="0"/>
                  </a:cubicBezTo>
                  <a:lnTo>
                    <a:pt x="1880689" y="0"/>
                  </a:lnTo>
                  <a:cubicBezTo>
                    <a:pt x="1947761" y="0"/>
                    <a:pt x="2002491" y="54730"/>
                    <a:pt x="2002491" y="121802"/>
                  </a:cubicBezTo>
                  <a:lnTo>
                    <a:pt x="2002491" y="1258264"/>
                  </a:lnTo>
                  <a:cubicBezTo>
                    <a:pt x="2002491" y="1325335"/>
                    <a:pt x="1947761" y="1380066"/>
                    <a:pt x="1880689" y="1380066"/>
                  </a:cubicBezTo>
                  <a:close/>
                </a:path>
              </a:pathLst>
            </a:custGeom>
            <a:solidFill>
              <a:schemeClr val="accent3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">
              <a:extLst>
                <a:ext uri="{FF2B5EF4-FFF2-40B4-BE49-F238E27FC236}">
                  <a16:creationId xmlns:a16="http://schemas.microsoft.com/office/drawing/2014/main" id="{DF49C87D-EDE3-E94F-8C4D-09E9C8A0C195}"/>
                </a:ext>
              </a:extLst>
            </p:cNvPr>
            <p:cNvSpPr/>
            <p:nvPr/>
          </p:nvSpPr>
          <p:spPr>
            <a:xfrm>
              <a:off x="494257" y="2744101"/>
              <a:ext cx="1279259" cy="1403576"/>
            </a:xfrm>
            <a:custGeom>
              <a:avLst/>
              <a:gdLst>
                <a:gd name="connsiteX0" fmla="*/ 1716862 w 1711668"/>
                <a:gd name="connsiteY0" fmla="*/ 618125 h 1878005"/>
                <a:gd name="connsiteX1" fmla="*/ 1543549 w 1711668"/>
                <a:gd name="connsiteY1" fmla="*/ 142722 h 1878005"/>
                <a:gd name="connsiteX2" fmla="*/ 1203898 w 1711668"/>
                <a:gd name="connsiteY2" fmla="*/ 530 h 1878005"/>
                <a:gd name="connsiteX3" fmla="*/ 913612 w 1711668"/>
                <a:gd name="connsiteY3" fmla="*/ 59016 h 1878005"/>
                <a:gd name="connsiteX4" fmla="*/ 775176 w 1711668"/>
                <a:gd name="connsiteY4" fmla="*/ 71357 h 1878005"/>
                <a:gd name="connsiteX5" fmla="*/ 581473 w 1711668"/>
                <a:gd name="connsiteY5" fmla="*/ 24139 h 1878005"/>
                <a:gd name="connsiteX6" fmla="*/ 399038 w 1711668"/>
                <a:gd name="connsiteY6" fmla="*/ 15017 h 1878005"/>
                <a:gd name="connsiteX7" fmla="*/ 35241 w 1711668"/>
                <a:gd name="connsiteY7" fmla="*/ 333742 h 1878005"/>
                <a:gd name="connsiteX8" fmla="*/ 56704 w 1711668"/>
                <a:gd name="connsiteY8" fmla="*/ 1012507 h 1878005"/>
                <a:gd name="connsiteX9" fmla="*/ 222505 w 1711668"/>
                <a:gd name="connsiteY9" fmla="*/ 1673565 h 1878005"/>
                <a:gd name="connsiteX10" fmla="*/ 382404 w 1711668"/>
                <a:gd name="connsiteY10" fmla="*/ 1881219 h 1878005"/>
                <a:gd name="connsiteX11" fmla="*/ 530498 w 1711668"/>
                <a:gd name="connsiteY11" fmla="*/ 1707905 h 1878005"/>
                <a:gd name="connsiteX12" fmla="*/ 734933 w 1711668"/>
                <a:gd name="connsiteY12" fmla="*/ 1253964 h 1878005"/>
                <a:gd name="connsiteX13" fmla="*/ 876588 w 1711668"/>
                <a:gd name="connsiteY13" fmla="*/ 1202990 h 1878005"/>
                <a:gd name="connsiteX14" fmla="*/ 1170630 w 1711668"/>
                <a:gd name="connsiteY14" fmla="*/ 1531909 h 1878005"/>
                <a:gd name="connsiteX15" fmla="*/ 1390625 w 1711668"/>
                <a:gd name="connsiteY15" fmla="*/ 1870487 h 1878005"/>
                <a:gd name="connsiteX16" fmla="*/ 1565011 w 1711668"/>
                <a:gd name="connsiteY16" fmla="*/ 1432107 h 1878005"/>
                <a:gd name="connsiteX17" fmla="*/ 1716862 w 1711668"/>
                <a:gd name="connsiteY17" fmla="*/ 618125 h 187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1668" h="1878005">
                  <a:moveTo>
                    <a:pt x="1716862" y="618125"/>
                  </a:moveTo>
                  <a:cubicBezTo>
                    <a:pt x="1719008" y="433544"/>
                    <a:pt x="1676619" y="262914"/>
                    <a:pt x="1543549" y="142722"/>
                  </a:cubicBezTo>
                  <a:cubicBezTo>
                    <a:pt x="1446965" y="55260"/>
                    <a:pt x="1334285" y="5896"/>
                    <a:pt x="1203898" y="530"/>
                  </a:cubicBezTo>
                  <a:cubicBezTo>
                    <a:pt x="1103022" y="-3763"/>
                    <a:pt x="1005902" y="18237"/>
                    <a:pt x="913612" y="59016"/>
                  </a:cubicBezTo>
                  <a:cubicBezTo>
                    <a:pt x="869076" y="78869"/>
                    <a:pt x="825077" y="89601"/>
                    <a:pt x="775176" y="71357"/>
                  </a:cubicBezTo>
                  <a:cubicBezTo>
                    <a:pt x="712933" y="48285"/>
                    <a:pt x="647471" y="33261"/>
                    <a:pt x="581473" y="24139"/>
                  </a:cubicBezTo>
                  <a:cubicBezTo>
                    <a:pt x="520840" y="15554"/>
                    <a:pt x="460207" y="3749"/>
                    <a:pt x="399038" y="15017"/>
                  </a:cubicBezTo>
                  <a:cubicBezTo>
                    <a:pt x="216603" y="42919"/>
                    <a:pt x="91582" y="159355"/>
                    <a:pt x="35241" y="333742"/>
                  </a:cubicBezTo>
                  <a:cubicBezTo>
                    <a:pt x="-36123" y="554810"/>
                    <a:pt x="16461" y="790902"/>
                    <a:pt x="56704" y="1012507"/>
                  </a:cubicBezTo>
                  <a:cubicBezTo>
                    <a:pt x="97484" y="1236794"/>
                    <a:pt x="137727" y="1460545"/>
                    <a:pt x="222505" y="1673565"/>
                  </a:cubicBezTo>
                  <a:cubicBezTo>
                    <a:pt x="248798" y="1738490"/>
                    <a:pt x="293870" y="1887121"/>
                    <a:pt x="382404" y="1881219"/>
                  </a:cubicBezTo>
                  <a:cubicBezTo>
                    <a:pt x="450549" y="1876389"/>
                    <a:pt x="507426" y="1759953"/>
                    <a:pt x="530498" y="1707905"/>
                  </a:cubicBezTo>
                  <a:cubicBezTo>
                    <a:pt x="597570" y="1556055"/>
                    <a:pt x="616350" y="1346792"/>
                    <a:pt x="734933" y="1253964"/>
                  </a:cubicBezTo>
                  <a:cubicBezTo>
                    <a:pt x="777859" y="1220160"/>
                    <a:pt x="817565" y="1201380"/>
                    <a:pt x="876588" y="1202990"/>
                  </a:cubicBezTo>
                  <a:cubicBezTo>
                    <a:pt x="1055804" y="1207283"/>
                    <a:pt x="1128241" y="1392937"/>
                    <a:pt x="1170630" y="1531909"/>
                  </a:cubicBezTo>
                  <a:cubicBezTo>
                    <a:pt x="1195849" y="1614005"/>
                    <a:pt x="1248970" y="1934339"/>
                    <a:pt x="1390625" y="1870487"/>
                  </a:cubicBezTo>
                  <a:cubicBezTo>
                    <a:pt x="1509208" y="1817366"/>
                    <a:pt x="1542475" y="1543714"/>
                    <a:pt x="1565011" y="1432107"/>
                  </a:cubicBezTo>
                  <a:cubicBezTo>
                    <a:pt x="1609547" y="1212112"/>
                    <a:pt x="1714179" y="898753"/>
                    <a:pt x="1716862" y="618125"/>
                  </a:cubicBezTo>
                  <a:close/>
                </a:path>
              </a:pathLst>
            </a:custGeom>
            <a:solidFill>
              <a:schemeClr val="accent1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5">
              <a:extLst>
                <a:ext uri="{FF2B5EF4-FFF2-40B4-BE49-F238E27FC236}">
                  <a16:creationId xmlns:a16="http://schemas.microsoft.com/office/drawing/2014/main" id="{BE2D206A-73D0-6849-95BE-2DC6B9CAF6C5}"/>
                </a:ext>
              </a:extLst>
            </p:cNvPr>
            <p:cNvSpPr/>
            <p:nvPr/>
          </p:nvSpPr>
          <p:spPr>
            <a:xfrm>
              <a:off x="638080" y="3149682"/>
              <a:ext cx="986514" cy="994534"/>
            </a:xfrm>
            <a:custGeom>
              <a:avLst/>
              <a:gdLst>
                <a:gd name="connsiteX0" fmla="*/ 1313014 w 1319969"/>
                <a:gd name="connsiteY0" fmla="*/ 257349 h 1330701"/>
                <a:gd name="connsiteX1" fmla="*/ 1235748 w 1319969"/>
                <a:gd name="connsiteY1" fmla="*/ 81353 h 1330701"/>
                <a:gd name="connsiteX2" fmla="*/ 1047947 w 1319969"/>
                <a:gd name="connsiteY2" fmla="*/ 1403 h 1330701"/>
                <a:gd name="connsiteX3" fmla="*/ 762490 w 1319969"/>
                <a:gd name="connsiteY3" fmla="*/ 51305 h 1330701"/>
                <a:gd name="connsiteX4" fmla="*/ 646054 w 1319969"/>
                <a:gd name="connsiteY4" fmla="*/ 74377 h 1330701"/>
                <a:gd name="connsiteX5" fmla="*/ 522105 w 1319969"/>
                <a:gd name="connsiteY5" fmla="*/ 45402 h 1330701"/>
                <a:gd name="connsiteX6" fmla="*/ 242551 w 1319969"/>
                <a:gd name="connsiteY6" fmla="*/ 5159 h 1330701"/>
                <a:gd name="connsiteX7" fmla="*/ 102505 w 1319969"/>
                <a:gd name="connsiteY7" fmla="*/ 72231 h 1330701"/>
                <a:gd name="connsiteX8" fmla="*/ 98749 w 1319969"/>
                <a:gd name="connsiteY8" fmla="*/ 992454 h 1330701"/>
                <a:gd name="connsiteX9" fmla="*/ 175479 w 1319969"/>
                <a:gd name="connsiteY9" fmla="*/ 1299374 h 1330701"/>
                <a:gd name="connsiteX10" fmla="*/ 217332 w 1319969"/>
                <a:gd name="connsiteY10" fmla="*/ 1331032 h 1330701"/>
                <a:gd name="connsiteX11" fmla="*/ 338061 w 1319969"/>
                <a:gd name="connsiteY11" fmla="*/ 1165767 h 1330701"/>
                <a:gd name="connsiteX12" fmla="*/ 415864 w 1319969"/>
                <a:gd name="connsiteY12" fmla="*/ 928602 h 1330701"/>
                <a:gd name="connsiteX13" fmla="*/ 684151 w 1319969"/>
                <a:gd name="connsiteY13" fmla="*/ 660852 h 1330701"/>
                <a:gd name="connsiteX14" fmla="*/ 972827 w 1319969"/>
                <a:gd name="connsiteY14" fmla="*/ 980649 h 1330701"/>
                <a:gd name="connsiteX15" fmla="*/ 1118238 w 1319969"/>
                <a:gd name="connsiteY15" fmla="*/ 1320300 h 1330701"/>
                <a:gd name="connsiteX16" fmla="*/ 1155798 w 1319969"/>
                <a:gd name="connsiteY16" fmla="*/ 1248399 h 1330701"/>
                <a:gd name="connsiteX17" fmla="*/ 1233065 w 1319969"/>
                <a:gd name="connsiteY17" fmla="*/ 903919 h 1330701"/>
                <a:gd name="connsiteX18" fmla="*/ 1313014 w 1319969"/>
                <a:gd name="connsiteY18" fmla="*/ 257349 h 13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9969" h="1330701">
                  <a:moveTo>
                    <a:pt x="1313014" y="257349"/>
                  </a:moveTo>
                  <a:cubicBezTo>
                    <a:pt x="1303356" y="192960"/>
                    <a:pt x="1278137" y="132327"/>
                    <a:pt x="1235748" y="81353"/>
                  </a:cubicBezTo>
                  <a:cubicBezTo>
                    <a:pt x="1187456" y="22866"/>
                    <a:pt x="1120385" y="5696"/>
                    <a:pt x="1047947" y="1403"/>
                  </a:cubicBezTo>
                  <a:cubicBezTo>
                    <a:pt x="948681" y="-5035"/>
                    <a:pt x="853708" y="10525"/>
                    <a:pt x="762490" y="51305"/>
                  </a:cubicBezTo>
                  <a:cubicBezTo>
                    <a:pt x="726003" y="67402"/>
                    <a:pt x="686833" y="80280"/>
                    <a:pt x="646054" y="74377"/>
                  </a:cubicBezTo>
                  <a:cubicBezTo>
                    <a:pt x="604201" y="68475"/>
                    <a:pt x="562885" y="57207"/>
                    <a:pt x="522105" y="45402"/>
                  </a:cubicBezTo>
                  <a:cubicBezTo>
                    <a:pt x="430888" y="19110"/>
                    <a:pt x="339134" y="-1279"/>
                    <a:pt x="242551" y="5159"/>
                  </a:cubicBezTo>
                  <a:cubicBezTo>
                    <a:pt x="184601" y="8915"/>
                    <a:pt x="138456" y="33061"/>
                    <a:pt x="102505" y="72231"/>
                  </a:cubicBezTo>
                  <a:cubicBezTo>
                    <a:pt x="-98710" y="290616"/>
                    <a:pt x="49921" y="738118"/>
                    <a:pt x="98749" y="992454"/>
                  </a:cubicBezTo>
                  <a:cubicBezTo>
                    <a:pt x="118602" y="1096013"/>
                    <a:pt x="143285" y="1198498"/>
                    <a:pt x="175479" y="1299374"/>
                  </a:cubicBezTo>
                  <a:cubicBezTo>
                    <a:pt x="177625" y="1306349"/>
                    <a:pt x="202308" y="1338544"/>
                    <a:pt x="217332" y="1331032"/>
                  </a:cubicBezTo>
                  <a:cubicBezTo>
                    <a:pt x="287086" y="1295081"/>
                    <a:pt x="336988" y="1168987"/>
                    <a:pt x="338061" y="1165767"/>
                  </a:cubicBezTo>
                  <a:cubicBezTo>
                    <a:pt x="370792" y="1086354"/>
                    <a:pt x="389572" y="1010698"/>
                    <a:pt x="415864" y="928602"/>
                  </a:cubicBezTo>
                  <a:cubicBezTo>
                    <a:pt x="459326" y="793922"/>
                    <a:pt x="538739" y="659779"/>
                    <a:pt x="684151" y="660852"/>
                  </a:cubicBezTo>
                  <a:cubicBezTo>
                    <a:pt x="832245" y="661388"/>
                    <a:pt x="940633" y="826116"/>
                    <a:pt x="972827" y="980649"/>
                  </a:cubicBezTo>
                  <a:cubicBezTo>
                    <a:pt x="1002338" y="1121768"/>
                    <a:pt x="1090337" y="1350885"/>
                    <a:pt x="1118238" y="1320300"/>
                  </a:cubicBezTo>
                  <a:cubicBezTo>
                    <a:pt x="1133799" y="1303666"/>
                    <a:pt x="1150969" y="1270935"/>
                    <a:pt x="1155798" y="1248399"/>
                  </a:cubicBezTo>
                  <a:cubicBezTo>
                    <a:pt x="1180481" y="1133036"/>
                    <a:pt x="1204090" y="1017673"/>
                    <a:pt x="1233065" y="903919"/>
                  </a:cubicBezTo>
                  <a:cubicBezTo>
                    <a:pt x="1284576" y="701631"/>
                    <a:pt x="1345209" y="465003"/>
                    <a:pt x="1313014" y="257349"/>
                  </a:cubicBezTo>
                  <a:close/>
                </a:path>
              </a:pathLst>
            </a:custGeom>
            <a:solidFill>
              <a:schemeClr val="accent2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6">
              <a:extLst>
                <a:ext uri="{FF2B5EF4-FFF2-40B4-BE49-F238E27FC236}">
                  <a16:creationId xmlns:a16="http://schemas.microsoft.com/office/drawing/2014/main" id="{3E63A60A-0B25-A145-9D51-34056A4AF833}"/>
                </a:ext>
              </a:extLst>
            </p:cNvPr>
            <p:cNvSpPr/>
            <p:nvPr/>
          </p:nvSpPr>
          <p:spPr>
            <a:xfrm>
              <a:off x="793683" y="3470715"/>
              <a:ext cx="665696" cy="553410"/>
            </a:xfrm>
            <a:custGeom>
              <a:avLst/>
              <a:gdLst>
                <a:gd name="connsiteX0" fmla="*/ 130400 w 890711"/>
                <a:gd name="connsiteY0" fmla="*/ 742334 h 740470"/>
                <a:gd name="connsiteX1" fmla="*/ 97669 w 890711"/>
                <a:gd name="connsiteY1" fmla="*/ 659165 h 740470"/>
                <a:gd name="connsiteX2" fmla="*/ 5915 w 890711"/>
                <a:gd name="connsiteY2" fmla="*/ 292686 h 740470"/>
                <a:gd name="connsiteX3" fmla="*/ 25231 w 890711"/>
                <a:gd name="connsiteY3" fmla="*/ 102202 h 740470"/>
                <a:gd name="connsiteX4" fmla="*/ 224836 w 890711"/>
                <a:gd name="connsiteY4" fmla="*/ 3473 h 740470"/>
                <a:gd name="connsiteX5" fmla="*/ 402442 w 890711"/>
                <a:gd name="connsiteY5" fmla="*/ 39960 h 740470"/>
                <a:gd name="connsiteX6" fmla="*/ 528000 w 890711"/>
                <a:gd name="connsiteY6" fmla="*/ 28155 h 740470"/>
                <a:gd name="connsiteX7" fmla="*/ 764092 w 890711"/>
                <a:gd name="connsiteY7" fmla="*/ 8839 h 740470"/>
                <a:gd name="connsiteX8" fmla="*/ 879992 w 890711"/>
                <a:gd name="connsiteY8" fmla="*/ 127421 h 740470"/>
                <a:gd name="connsiteX9" fmla="*/ 893406 w 890711"/>
                <a:gd name="connsiteY9" fmla="*/ 261028 h 740470"/>
                <a:gd name="connsiteX10" fmla="*/ 836530 w 890711"/>
                <a:gd name="connsiteY10" fmla="*/ 586191 h 740470"/>
                <a:gd name="connsiteX11" fmla="*/ 811847 w 890711"/>
                <a:gd name="connsiteY11" fmla="*/ 712286 h 740470"/>
                <a:gd name="connsiteX12" fmla="*/ 773751 w 890711"/>
                <a:gd name="connsiteY12" fmla="*/ 591020 h 740470"/>
                <a:gd name="connsiteX13" fmla="*/ 715801 w 890711"/>
                <a:gd name="connsiteY13" fmla="*/ 421463 h 740470"/>
                <a:gd name="connsiteX14" fmla="*/ 465221 w 890711"/>
                <a:gd name="connsiteY14" fmla="*/ 237419 h 740470"/>
                <a:gd name="connsiteX15" fmla="*/ 323029 w 890711"/>
                <a:gd name="connsiteY15" fmla="*/ 298051 h 740470"/>
                <a:gd name="connsiteX16" fmla="*/ 202837 w 890711"/>
                <a:gd name="connsiteY16" fmla="*/ 520729 h 740470"/>
                <a:gd name="connsiteX17" fmla="*/ 130400 w 890711"/>
                <a:gd name="connsiteY17" fmla="*/ 742334 h 74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0711" h="740470">
                  <a:moveTo>
                    <a:pt x="130400" y="742334"/>
                  </a:moveTo>
                  <a:cubicBezTo>
                    <a:pt x="121278" y="709603"/>
                    <a:pt x="107863" y="687604"/>
                    <a:pt x="97669" y="659165"/>
                  </a:cubicBezTo>
                  <a:cubicBezTo>
                    <a:pt x="58499" y="542192"/>
                    <a:pt x="25768" y="424146"/>
                    <a:pt x="5915" y="292686"/>
                  </a:cubicBezTo>
                  <a:cubicBezTo>
                    <a:pt x="-3744" y="227224"/>
                    <a:pt x="-4280" y="163372"/>
                    <a:pt x="25231" y="102202"/>
                  </a:cubicBezTo>
                  <a:cubicBezTo>
                    <a:pt x="68157" y="13131"/>
                    <a:pt x="143277" y="-6185"/>
                    <a:pt x="224836" y="3473"/>
                  </a:cubicBezTo>
                  <a:cubicBezTo>
                    <a:pt x="284933" y="10448"/>
                    <a:pt x="343419" y="27082"/>
                    <a:pt x="402442" y="39960"/>
                  </a:cubicBezTo>
                  <a:cubicBezTo>
                    <a:pt x="445905" y="49618"/>
                    <a:pt x="487221" y="44789"/>
                    <a:pt x="528000" y="28155"/>
                  </a:cubicBezTo>
                  <a:cubicBezTo>
                    <a:pt x="604730" y="-3503"/>
                    <a:pt x="684143" y="-6185"/>
                    <a:pt x="764092" y="8839"/>
                  </a:cubicBezTo>
                  <a:cubicBezTo>
                    <a:pt x="828481" y="21180"/>
                    <a:pt x="859602" y="71081"/>
                    <a:pt x="879992" y="127421"/>
                  </a:cubicBezTo>
                  <a:cubicBezTo>
                    <a:pt x="895553" y="170347"/>
                    <a:pt x="896089" y="214883"/>
                    <a:pt x="893406" y="261028"/>
                  </a:cubicBezTo>
                  <a:cubicBezTo>
                    <a:pt x="886968" y="369416"/>
                    <a:pt x="860676" y="481560"/>
                    <a:pt x="836530" y="586191"/>
                  </a:cubicBezTo>
                  <a:cubicBezTo>
                    <a:pt x="828481" y="621605"/>
                    <a:pt x="820969" y="677409"/>
                    <a:pt x="811847" y="712286"/>
                  </a:cubicBezTo>
                  <a:cubicBezTo>
                    <a:pt x="796287" y="678482"/>
                    <a:pt x="782872" y="622142"/>
                    <a:pt x="773751" y="591020"/>
                  </a:cubicBezTo>
                  <a:cubicBezTo>
                    <a:pt x="756580" y="530388"/>
                    <a:pt x="741556" y="479413"/>
                    <a:pt x="715801" y="421463"/>
                  </a:cubicBezTo>
                  <a:cubicBezTo>
                    <a:pt x="674485" y="327563"/>
                    <a:pt x="578438" y="236346"/>
                    <a:pt x="465221" y="237419"/>
                  </a:cubicBezTo>
                  <a:cubicBezTo>
                    <a:pt x="383125" y="249223"/>
                    <a:pt x="358980" y="265857"/>
                    <a:pt x="323029" y="298051"/>
                  </a:cubicBezTo>
                  <a:cubicBezTo>
                    <a:pt x="264543" y="365660"/>
                    <a:pt x="228056" y="426829"/>
                    <a:pt x="202837" y="520729"/>
                  </a:cubicBezTo>
                  <a:cubicBezTo>
                    <a:pt x="176008" y="609801"/>
                    <a:pt x="132009" y="739651"/>
                    <a:pt x="130400" y="742334"/>
                  </a:cubicBezTo>
                  <a:close/>
                </a:path>
              </a:pathLst>
            </a:custGeom>
            <a:solidFill>
              <a:schemeClr val="accent4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7">
              <a:extLst>
                <a:ext uri="{FF2B5EF4-FFF2-40B4-BE49-F238E27FC236}">
                  <a16:creationId xmlns:a16="http://schemas.microsoft.com/office/drawing/2014/main" id="{2165CEB0-7903-8345-9F9C-1361DA100F81}"/>
                </a:ext>
              </a:extLst>
            </p:cNvPr>
            <p:cNvSpPr/>
            <p:nvPr/>
          </p:nvSpPr>
          <p:spPr>
            <a:xfrm>
              <a:off x="982974" y="3999293"/>
              <a:ext cx="184470" cy="184470"/>
            </a:xfrm>
            <a:custGeom>
              <a:avLst/>
              <a:gdLst>
                <a:gd name="connsiteX0" fmla="*/ 246824 w 246823"/>
                <a:gd name="connsiteY0" fmla="*/ 123412 h 246823"/>
                <a:gd name="connsiteX1" fmla="*/ 123412 w 246823"/>
                <a:gd name="connsiteY1" fmla="*/ 246824 h 246823"/>
                <a:gd name="connsiteX2" fmla="*/ 0 w 246823"/>
                <a:gd name="connsiteY2" fmla="*/ 123412 h 246823"/>
                <a:gd name="connsiteX3" fmla="*/ 123412 w 246823"/>
                <a:gd name="connsiteY3" fmla="*/ 0 h 246823"/>
                <a:gd name="connsiteX4" fmla="*/ 246824 w 246823"/>
                <a:gd name="connsiteY4" fmla="*/ 123412 h 2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23" h="246823">
                  <a:moveTo>
                    <a:pt x="246824" y="123412"/>
                  </a:moveTo>
                  <a:cubicBezTo>
                    <a:pt x="246824" y="191570"/>
                    <a:pt x="191570" y="246824"/>
                    <a:pt x="123412" y="246824"/>
                  </a:cubicBezTo>
                  <a:cubicBezTo>
                    <a:pt x="55253" y="246824"/>
                    <a:pt x="0" y="191570"/>
                    <a:pt x="0" y="123412"/>
                  </a:cubicBezTo>
                  <a:cubicBezTo>
                    <a:pt x="0" y="55253"/>
                    <a:pt x="55253" y="0"/>
                    <a:pt x="123412" y="0"/>
                  </a:cubicBezTo>
                  <a:cubicBezTo>
                    <a:pt x="191570" y="0"/>
                    <a:pt x="246824" y="55253"/>
                    <a:pt x="246824" y="1234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8">
              <a:extLst>
                <a:ext uri="{FF2B5EF4-FFF2-40B4-BE49-F238E27FC236}">
                  <a16:creationId xmlns:a16="http://schemas.microsoft.com/office/drawing/2014/main" id="{641E2094-B676-444C-A590-F23BD2B1F28C}"/>
                </a:ext>
              </a:extLst>
            </p:cNvPr>
            <p:cNvSpPr/>
            <p:nvPr/>
          </p:nvSpPr>
          <p:spPr>
            <a:xfrm>
              <a:off x="474077" y="4034584"/>
              <a:ext cx="52133" cy="52133"/>
            </a:xfrm>
            <a:custGeom>
              <a:avLst/>
              <a:gdLst>
                <a:gd name="connsiteX0" fmla="*/ 69755 w 69754"/>
                <a:gd name="connsiteY0" fmla="*/ 34877 h 69754"/>
                <a:gd name="connsiteX1" fmla="*/ 34877 w 69754"/>
                <a:gd name="connsiteY1" fmla="*/ 69754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5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5" y="34877"/>
                  </a:moveTo>
                  <a:cubicBezTo>
                    <a:pt x="69755" y="54139"/>
                    <a:pt x="54139" y="69754"/>
                    <a:pt x="34877" y="69754"/>
                  </a:cubicBezTo>
                  <a:cubicBezTo>
                    <a:pt x="15615" y="69754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5" y="15615"/>
                    <a:pt x="69755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9">
              <a:extLst>
                <a:ext uri="{FF2B5EF4-FFF2-40B4-BE49-F238E27FC236}">
                  <a16:creationId xmlns:a16="http://schemas.microsoft.com/office/drawing/2014/main" id="{CBDC397B-440D-474A-98F8-8195DFC4C454}"/>
                </a:ext>
              </a:extLst>
            </p:cNvPr>
            <p:cNvSpPr/>
            <p:nvPr/>
          </p:nvSpPr>
          <p:spPr>
            <a:xfrm>
              <a:off x="429564" y="3618724"/>
              <a:ext cx="36092" cy="36092"/>
            </a:xfrm>
            <a:custGeom>
              <a:avLst/>
              <a:gdLst>
                <a:gd name="connsiteX0" fmla="*/ 50438 w 48291"/>
                <a:gd name="connsiteY0" fmla="*/ 25219 h 48291"/>
                <a:gd name="connsiteX1" fmla="*/ 25219 w 48291"/>
                <a:gd name="connsiteY1" fmla="*/ 50438 h 48291"/>
                <a:gd name="connsiteX2" fmla="*/ 0 w 48291"/>
                <a:gd name="connsiteY2" fmla="*/ 25219 h 48291"/>
                <a:gd name="connsiteX3" fmla="*/ 25219 w 48291"/>
                <a:gd name="connsiteY3" fmla="*/ 0 h 48291"/>
                <a:gd name="connsiteX4" fmla="*/ 50438 w 48291"/>
                <a:gd name="connsiteY4" fmla="*/ 25219 h 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" h="48291">
                  <a:moveTo>
                    <a:pt x="50438" y="25219"/>
                  </a:moveTo>
                  <a:cubicBezTo>
                    <a:pt x="50438" y="39147"/>
                    <a:pt x="39147" y="50438"/>
                    <a:pt x="25219" y="50438"/>
                  </a:cubicBezTo>
                  <a:cubicBezTo>
                    <a:pt x="11291" y="50438"/>
                    <a:pt x="0" y="39147"/>
                    <a:pt x="0" y="25219"/>
                  </a:cubicBezTo>
                  <a:cubicBezTo>
                    <a:pt x="0" y="11291"/>
                    <a:pt x="11291" y="0"/>
                    <a:pt x="25219" y="0"/>
                  </a:cubicBezTo>
                  <a:cubicBezTo>
                    <a:pt x="39147" y="0"/>
                    <a:pt x="50438" y="11291"/>
                    <a:pt x="50438" y="252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05D60BF1-0213-BD45-8551-8DBD4AD22127}"/>
                </a:ext>
              </a:extLst>
            </p:cNvPr>
            <p:cNvSpPr/>
            <p:nvPr/>
          </p:nvSpPr>
          <p:spPr>
            <a:xfrm>
              <a:off x="1228800" y="3824047"/>
              <a:ext cx="48123" cy="48123"/>
            </a:xfrm>
            <a:custGeom>
              <a:avLst/>
              <a:gdLst>
                <a:gd name="connsiteX0" fmla="*/ 65462 w 64388"/>
                <a:gd name="connsiteY0" fmla="*/ 32731 h 64388"/>
                <a:gd name="connsiteX1" fmla="*/ 32731 w 64388"/>
                <a:gd name="connsiteY1" fmla="*/ 65462 h 64388"/>
                <a:gd name="connsiteX2" fmla="*/ 0 w 64388"/>
                <a:gd name="connsiteY2" fmla="*/ 32731 h 64388"/>
                <a:gd name="connsiteX3" fmla="*/ 32731 w 64388"/>
                <a:gd name="connsiteY3" fmla="*/ 0 h 64388"/>
                <a:gd name="connsiteX4" fmla="*/ 65462 w 64388"/>
                <a:gd name="connsiteY4" fmla="*/ 32731 h 6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8" h="64388">
                  <a:moveTo>
                    <a:pt x="65462" y="32731"/>
                  </a:moveTo>
                  <a:cubicBezTo>
                    <a:pt x="65462" y="50808"/>
                    <a:pt x="50808" y="65462"/>
                    <a:pt x="32731" y="65462"/>
                  </a:cubicBezTo>
                  <a:cubicBezTo>
                    <a:pt x="14654" y="65462"/>
                    <a:pt x="0" y="50808"/>
                    <a:pt x="0" y="32731"/>
                  </a:cubicBezTo>
                  <a:cubicBezTo>
                    <a:pt x="0" y="14654"/>
                    <a:pt x="14654" y="0"/>
                    <a:pt x="32731" y="0"/>
                  </a:cubicBezTo>
                  <a:cubicBezTo>
                    <a:pt x="50808" y="0"/>
                    <a:pt x="65462" y="14654"/>
                    <a:pt x="65462" y="327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B3556AD3-564D-6944-90B3-1B99F9BE7273}"/>
                </a:ext>
              </a:extLst>
            </p:cNvPr>
            <p:cNvSpPr/>
            <p:nvPr/>
          </p:nvSpPr>
          <p:spPr>
            <a:xfrm>
              <a:off x="1302588" y="4107971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5637270B-7C6D-0949-987F-5CEB936E81C5}"/>
                </a:ext>
              </a:extLst>
            </p:cNvPr>
            <p:cNvSpPr/>
            <p:nvPr/>
          </p:nvSpPr>
          <p:spPr>
            <a:xfrm>
              <a:off x="1691981" y="3989669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13755F68-FBB4-3045-B7D4-C5DF0345852A}"/>
                </a:ext>
              </a:extLst>
            </p:cNvPr>
            <p:cNvSpPr/>
            <p:nvPr/>
          </p:nvSpPr>
          <p:spPr>
            <a:xfrm>
              <a:off x="1777398" y="3721787"/>
              <a:ext cx="52133" cy="52133"/>
            </a:xfrm>
            <a:custGeom>
              <a:avLst/>
              <a:gdLst>
                <a:gd name="connsiteX0" fmla="*/ 70828 w 69754"/>
                <a:gd name="connsiteY0" fmla="*/ 35414 h 69754"/>
                <a:gd name="connsiteX1" fmla="*/ 35414 w 69754"/>
                <a:gd name="connsiteY1" fmla="*/ 70828 h 69754"/>
                <a:gd name="connsiteX2" fmla="*/ 0 w 69754"/>
                <a:gd name="connsiteY2" fmla="*/ 35414 h 69754"/>
                <a:gd name="connsiteX3" fmla="*/ 35414 w 69754"/>
                <a:gd name="connsiteY3" fmla="*/ 0 h 69754"/>
                <a:gd name="connsiteX4" fmla="*/ 70828 w 69754"/>
                <a:gd name="connsiteY4" fmla="*/ 35414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70828" y="35414"/>
                  </a:moveTo>
                  <a:cubicBezTo>
                    <a:pt x="70828" y="54972"/>
                    <a:pt x="54972" y="70828"/>
                    <a:pt x="35414" y="70828"/>
                  </a:cubicBezTo>
                  <a:cubicBezTo>
                    <a:pt x="15855" y="70828"/>
                    <a:pt x="0" y="54972"/>
                    <a:pt x="0" y="35414"/>
                  </a:cubicBezTo>
                  <a:cubicBezTo>
                    <a:pt x="0" y="15855"/>
                    <a:pt x="15855" y="0"/>
                    <a:pt x="35414" y="0"/>
                  </a:cubicBezTo>
                  <a:cubicBezTo>
                    <a:pt x="54972" y="0"/>
                    <a:pt x="70828" y="15855"/>
                    <a:pt x="70828" y="354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7" name="Elbow Connector 19">
            <a:extLst>
              <a:ext uri="{FF2B5EF4-FFF2-40B4-BE49-F238E27FC236}">
                <a16:creationId xmlns:a16="http://schemas.microsoft.com/office/drawing/2014/main" id="{36D6E01D-ACB2-C846-9C4D-2B1D156F20EE}"/>
              </a:ext>
            </a:extLst>
          </p:cNvPr>
          <p:cNvCxnSpPr>
            <a:cxnSpLocks/>
          </p:cNvCxnSpPr>
          <p:nvPr/>
        </p:nvCxnSpPr>
        <p:spPr>
          <a:xfrm flipV="1">
            <a:off x="7856827" y="9679148"/>
            <a:ext cx="3476220" cy="688847"/>
          </a:xfrm>
          <a:prstGeom prst="bentConnector3">
            <a:avLst>
              <a:gd name="adj1" fmla="val 21433"/>
            </a:avLst>
          </a:prstGeom>
          <a:ln w="254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2">
            <a:extLst>
              <a:ext uri="{FF2B5EF4-FFF2-40B4-BE49-F238E27FC236}">
                <a16:creationId xmlns:a16="http://schemas.microsoft.com/office/drawing/2014/main" id="{CF67F30B-7924-C34C-92C9-2883E30E43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4715" y="10340339"/>
            <a:ext cx="3721157" cy="806169"/>
          </a:xfrm>
          <a:prstGeom prst="bentConnector3">
            <a:avLst>
              <a:gd name="adj1" fmla="val 11957"/>
            </a:avLst>
          </a:prstGeom>
          <a:ln w="254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1">
            <a:extLst>
              <a:ext uri="{FF2B5EF4-FFF2-40B4-BE49-F238E27FC236}">
                <a16:creationId xmlns:a16="http://schemas.microsoft.com/office/drawing/2014/main" id="{06574892-AB57-A046-889B-FDC25AD334B2}"/>
              </a:ext>
            </a:extLst>
          </p:cNvPr>
          <p:cNvCxnSpPr>
            <a:cxnSpLocks/>
          </p:cNvCxnSpPr>
          <p:nvPr/>
        </p:nvCxnSpPr>
        <p:spPr>
          <a:xfrm>
            <a:off x="8191580" y="5677996"/>
            <a:ext cx="2841612" cy="1648908"/>
          </a:xfrm>
          <a:prstGeom prst="bentConnector3">
            <a:avLst>
              <a:gd name="adj1" fmla="val 100562"/>
            </a:avLst>
          </a:prstGeom>
          <a:ln w="254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34">
            <a:extLst>
              <a:ext uri="{FF2B5EF4-FFF2-40B4-BE49-F238E27FC236}">
                <a16:creationId xmlns:a16="http://schemas.microsoft.com/office/drawing/2014/main" id="{C54A39D0-8247-3144-9178-FF8D8F8A8C43}"/>
              </a:ext>
            </a:extLst>
          </p:cNvPr>
          <p:cNvCxnSpPr/>
          <p:nvPr/>
        </p:nvCxnSpPr>
        <p:spPr>
          <a:xfrm rot="5400000">
            <a:off x="13052238" y="5997429"/>
            <a:ext cx="3433884" cy="2795022"/>
          </a:xfrm>
          <a:prstGeom prst="bentConnector3">
            <a:avLst>
              <a:gd name="adj1" fmla="val -253"/>
            </a:avLst>
          </a:prstGeom>
          <a:ln w="254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CEF9DC8-2EFA-E84C-8DAD-C4F48D5A6623}"/>
              </a:ext>
            </a:extLst>
          </p:cNvPr>
          <p:cNvSpPr>
            <a:spLocks noChangeAspect="1"/>
          </p:cNvSpPr>
          <p:nvPr/>
        </p:nvSpPr>
        <p:spPr>
          <a:xfrm>
            <a:off x="16418798" y="5003095"/>
            <a:ext cx="1349804" cy="1349802"/>
          </a:xfrm>
          <a:prstGeom prst="ellips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400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6661B41-1520-FC4A-8720-F12BDCF7532E}"/>
              </a:ext>
            </a:extLst>
          </p:cNvPr>
          <p:cNvSpPr txBox="1"/>
          <p:nvPr/>
        </p:nvSpPr>
        <p:spPr>
          <a:xfrm>
            <a:off x="18032495" y="469994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Dentin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00073F8F-B0DD-854D-9790-81D76CB5E9CB}"/>
              </a:ext>
            </a:extLst>
          </p:cNvPr>
          <p:cNvSpPr/>
          <p:nvPr/>
        </p:nvSpPr>
        <p:spPr>
          <a:xfrm>
            <a:off x="18003926" y="5332844"/>
            <a:ext cx="4523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D27EF6-1B9E-0043-93CC-76B5E79A3341}"/>
              </a:ext>
            </a:extLst>
          </p:cNvPr>
          <p:cNvSpPr>
            <a:spLocks noChangeAspect="1"/>
          </p:cNvSpPr>
          <p:nvPr/>
        </p:nvSpPr>
        <p:spPr>
          <a:xfrm>
            <a:off x="16782688" y="9623221"/>
            <a:ext cx="1349804" cy="1349802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400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BEF5A13-CDE1-7E44-A0D4-B58949644540}"/>
              </a:ext>
            </a:extLst>
          </p:cNvPr>
          <p:cNvSpPr txBox="1"/>
          <p:nvPr/>
        </p:nvSpPr>
        <p:spPr>
          <a:xfrm>
            <a:off x="18396385" y="93200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Bone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566BE0C-15A7-0146-980F-B9F2F2562317}"/>
              </a:ext>
            </a:extLst>
          </p:cNvPr>
          <p:cNvSpPr/>
          <p:nvPr/>
        </p:nvSpPr>
        <p:spPr>
          <a:xfrm>
            <a:off x="18367816" y="9952970"/>
            <a:ext cx="4523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4AAF32-F485-3D4A-ACA6-2F62F797EBCE}"/>
              </a:ext>
            </a:extLst>
          </p:cNvPr>
          <p:cNvSpPr>
            <a:spLocks noChangeAspect="1"/>
          </p:cNvSpPr>
          <p:nvPr/>
        </p:nvSpPr>
        <p:spPr>
          <a:xfrm flipH="1">
            <a:off x="6609050" y="5003095"/>
            <a:ext cx="1349804" cy="1349802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r"/>
            <a:r>
              <a:rPr lang="en-US" sz="4400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DD626186-FA26-1241-9F9B-DAF79833EBFF}"/>
              </a:ext>
            </a:extLst>
          </p:cNvPr>
          <p:cNvSpPr txBox="1"/>
          <p:nvPr/>
        </p:nvSpPr>
        <p:spPr>
          <a:xfrm flipH="1">
            <a:off x="1448775" y="469994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Enamel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B054CDD-F9E3-0A44-A211-BEBF00B1FBD7}"/>
              </a:ext>
            </a:extLst>
          </p:cNvPr>
          <p:cNvSpPr/>
          <p:nvPr/>
        </p:nvSpPr>
        <p:spPr>
          <a:xfrm flipH="1">
            <a:off x="1850077" y="5332844"/>
            <a:ext cx="4523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A2A817-E282-B84A-B681-CEDF74F940CC}"/>
              </a:ext>
            </a:extLst>
          </p:cNvPr>
          <p:cNvSpPr>
            <a:spLocks noChangeAspect="1"/>
          </p:cNvSpPr>
          <p:nvPr/>
        </p:nvSpPr>
        <p:spPr>
          <a:xfrm flipH="1">
            <a:off x="6300632" y="9623221"/>
            <a:ext cx="1349804" cy="1349802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r"/>
            <a:r>
              <a:rPr lang="en-US" sz="4400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020EA124-0439-EC41-8972-A47F27B8BFC8}"/>
              </a:ext>
            </a:extLst>
          </p:cNvPr>
          <p:cNvSpPr txBox="1"/>
          <p:nvPr/>
        </p:nvSpPr>
        <p:spPr>
          <a:xfrm flipH="1">
            <a:off x="1140357" y="93200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Pulp Cavity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63F82E3-ED00-F64A-BB9F-DDDEC51A1D78}"/>
              </a:ext>
            </a:extLst>
          </p:cNvPr>
          <p:cNvSpPr/>
          <p:nvPr/>
        </p:nvSpPr>
        <p:spPr>
          <a:xfrm flipH="1">
            <a:off x="1541659" y="9952970"/>
            <a:ext cx="4523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74235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3531F5F-C836-6D41-951D-6FEBF01303E3}"/>
              </a:ext>
            </a:extLst>
          </p:cNvPr>
          <p:cNvSpPr/>
          <p:nvPr/>
        </p:nvSpPr>
        <p:spPr>
          <a:xfrm>
            <a:off x="12595542" y="8314478"/>
            <a:ext cx="10035378" cy="27896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431F99-4800-3641-B5A3-39B0AC7C945C}"/>
              </a:ext>
            </a:extLst>
          </p:cNvPr>
          <p:cNvSpPr/>
          <p:nvPr/>
        </p:nvSpPr>
        <p:spPr>
          <a:xfrm>
            <a:off x="1746730" y="7409401"/>
            <a:ext cx="10035378" cy="369468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libre 240">
            <a:extLst>
              <a:ext uri="{FF2B5EF4-FFF2-40B4-BE49-F238E27FC236}">
                <a16:creationId xmlns:a16="http://schemas.microsoft.com/office/drawing/2014/main" id="{8AFCAE72-156A-0949-ADBE-B98F5E6D8EEC}"/>
              </a:ext>
            </a:extLst>
          </p:cNvPr>
          <p:cNvSpPr/>
          <p:nvPr/>
        </p:nvSpPr>
        <p:spPr>
          <a:xfrm>
            <a:off x="5414492" y="6098134"/>
            <a:ext cx="2649587" cy="1790276"/>
          </a:xfrm>
          <a:custGeom>
            <a:avLst/>
            <a:gdLst>
              <a:gd name="connsiteX0" fmla="*/ 51557 w 282292"/>
              <a:gd name="connsiteY0" fmla="*/ 195794 h 190741"/>
              <a:gd name="connsiteX1" fmla="*/ 235124 w 282292"/>
              <a:gd name="connsiteY1" fmla="*/ 195794 h 190741"/>
              <a:gd name="connsiteX2" fmla="*/ 265337 w 282292"/>
              <a:gd name="connsiteY2" fmla="*/ 141624 h 190741"/>
              <a:gd name="connsiteX3" fmla="*/ 254655 w 282292"/>
              <a:gd name="connsiteY3" fmla="*/ 17871 h 190741"/>
              <a:gd name="connsiteX4" fmla="*/ 169205 w 282292"/>
              <a:gd name="connsiteY4" fmla="*/ 12530 h 190741"/>
              <a:gd name="connsiteX5" fmla="*/ 98021 w 282292"/>
              <a:gd name="connsiteY5" fmla="*/ 5435 h 190741"/>
              <a:gd name="connsiteX6" fmla="*/ 16995 w 282292"/>
              <a:gd name="connsiteY6" fmla="*/ 28171 h 190741"/>
              <a:gd name="connsiteX7" fmla="*/ 42860 w 282292"/>
              <a:gd name="connsiteY7" fmla="*/ 181451 h 190741"/>
              <a:gd name="connsiteX8" fmla="*/ 51557 w 282292"/>
              <a:gd name="connsiteY8" fmla="*/ 195794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92" h="190741">
                <a:moveTo>
                  <a:pt x="51557" y="195794"/>
                </a:moveTo>
                <a:lnTo>
                  <a:pt x="235124" y="195794"/>
                </a:lnTo>
                <a:cubicBezTo>
                  <a:pt x="241151" y="180459"/>
                  <a:pt x="251451" y="162758"/>
                  <a:pt x="265337" y="141624"/>
                </a:cubicBezTo>
                <a:cubicBezTo>
                  <a:pt x="299136" y="89971"/>
                  <a:pt x="279604" y="35648"/>
                  <a:pt x="254655" y="17871"/>
                </a:cubicBezTo>
                <a:cubicBezTo>
                  <a:pt x="229707" y="94"/>
                  <a:pt x="202851" y="2230"/>
                  <a:pt x="169205" y="12530"/>
                </a:cubicBezTo>
                <a:cubicBezTo>
                  <a:pt x="149749" y="18481"/>
                  <a:pt x="118697" y="12378"/>
                  <a:pt x="98021" y="5435"/>
                </a:cubicBezTo>
                <a:cubicBezTo>
                  <a:pt x="66130" y="-5323"/>
                  <a:pt x="35230" y="-1279"/>
                  <a:pt x="16995" y="28171"/>
                </a:cubicBezTo>
                <a:cubicBezTo>
                  <a:pt x="-23517" y="93404"/>
                  <a:pt x="17911" y="149406"/>
                  <a:pt x="42860" y="181451"/>
                </a:cubicBezTo>
                <a:cubicBezTo>
                  <a:pt x="44614" y="183740"/>
                  <a:pt x="50489" y="192361"/>
                  <a:pt x="51557" y="19579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40B83E-1CFB-CA41-8F42-DFE53E812ED2}"/>
              </a:ext>
            </a:extLst>
          </p:cNvPr>
          <p:cNvGrpSpPr/>
          <p:nvPr/>
        </p:nvGrpSpPr>
        <p:grpSpPr>
          <a:xfrm>
            <a:off x="5897692" y="8099642"/>
            <a:ext cx="1718649" cy="1101388"/>
            <a:chOff x="19257915" y="8376692"/>
            <a:chExt cx="888316" cy="569273"/>
          </a:xfrm>
        </p:grpSpPr>
        <p:sp>
          <p:nvSpPr>
            <p:cNvPr id="37" name="Forma libre 241">
              <a:extLst>
                <a:ext uri="{FF2B5EF4-FFF2-40B4-BE49-F238E27FC236}">
                  <a16:creationId xmlns:a16="http://schemas.microsoft.com/office/drawing/2014/main" id="{A8C4D628-C6FB-5544-9B54-688569D2AA86}"/>
                </a:ext>
              </a:extLst>
            </p:cNvPr>
            <p:cNvSpPr/>
            <p:nvPr/>
          </p:nvSpPr>
          <p:spPr>
            <a:xfrm>
              <a:off x="19257915" y="8376692"/>
              <a:ext cx="888316" cy="111042"/>
            </a:xfrm>
            <a:custGeom>
              <a:avLst/>
              <a:gdLst>
                <a:gd name="connsiteX0" fmla="*/ 168308 w 183108"/>
                <a:gd name="connsiteY0" fmla="*/ 29145 h 22888"/>
                <a:gd name="connsiteX1" fmla="*/ 183567 w 183108"/>
                <a:gd name="connsiteY1" fmla="*/ 0 h 22888"/>
                <a:gd name="connsiteX2" fmla="*/ 0 w 183108"/>
                <a:gd name="connsiteY2" fmla="*/ 0 h 22888"/>
                <a:gd name="connsiteX3" fmla="*/ 13275 w 183108"/>
                <a:gd name="connsiteY3" fmla="*/ 29145 h 22888"/>
                <a:gd name="connsiteX4" fmla="*/ 168308 w 183108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8" h="22888">
                  <a:moveTo>
                    <a:pt x="168308" y="29145"/>
                  </a:moveTo>
                  <a:cubicBezTo>
                    <a:pt x="174259" y="17472"/>
                    <a:pt x="179523" y="7477"/>
                    <a:pt x="183567" y="0"/>
                  </a:cubicBezTo>
                  <a:lnTo>
                    <a:pt x="0" y="0"/>
                  </a:lnTo>
                  <a:cubicBezTo>
                    <a:pt x="0" y="0"/>
                    <a:pt x="10224" y="23042"/>
                    <a:pt x="13275" y="29145"/>
                  </a:cubicBezTo>
                  <a:lnTo>
                    <a:pt x="168308" y="2914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242">
              <a:extLst>
                <a:ext uri="{FF2B5EF4-FFF2-40B4-BE49-F238E27FC236}">
                  <a16:creationId xmlns:a16="http://schemas.microsoft.com/office/drawing/2014/main" id="{EC3C3148-0F3F-E841-AE5A-726576A6CF0E}"/>
                </a:ext>
              </a:extLst>
            </p:cNvPr>
            <p:cNvSpPr/>
            <p:nvPr/>
          </p:nvSpPr>
          <p:spPr>
            <a:xfrm>
              <a:off x="19366364" y="8607292"/>
              <a:ext cx="629225" cy="111042"/>
            </a:xfrm>
            <a:custGeom>
              <a:avLst/>
              <a:gdLst>
                <a:gd name="connsiteX0" fmla="*/ 13428 w 129702"/>
                <a:gd name="connsiteY0" fmla="*/ 29145 h 22888"/>
                <a:gd name="connsiteX1" fmla="*/ 123217 w 129702"/>
                <a:gd name="connsiteY1" fmla="*/ 29145 h 22888"/>
                <a:gd name="connsiteX2" fmla="*/ 136874 w 129702"/>
                <a:gd name="connsiteY2" fmla="*/ 0 h 22888"/>
                <a:gd name="connsiteX3" fmla="*/ 0 w 129702"/>
                <a:gd name="connsiteY3" fmla="*/ 0 h 22888"/>
                <a:gd name="connsiteX4" fmla="*/ 13428 w 129702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2" h="22888">
                  <a:moveTo>
                    <a:pt x="13428" y="29145"/>
                  </a:moveTo>
                  <a:lnTo>
                    <a:pt x="123217" y="29145"/>
                  </a:lnTo>
                  <a:cubicBezTo>
                    <a:pt x="127795" y="18998"/>
                    <a:pt x="132373" y="9156"/>
                    <a:pt x="136874" y="0"/>
                  </a:cubicBezTo>
                  <a:lnTo>
                    <a:pt x="0" y="0"/>
                  </a:lnTo>
                  <a:cubicBezTo>
                    <a:pt x="4425" y="9232"/>
                    <a:pt x="9003" y="19074"/>
                    <a:pt x="13428" y="2914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243">
              <a:extLst>
                <a:ext uri="{FF2B5EF4-FFF2-40B4-BE49-F238E27FC236}">
                  <a16:creationId xmlns:a16="http://schemas.microsoft.com/office/drawing/2014/main" id="{1E8650E5-A029-394D-AC7C-FBA057DCC995}"/>
                </a:ext>
              </a:extLst>
            </p:cNvPr>
            <p:cNvSpPr/>
            <p:nvPr/>
          </p:nvSpPr>
          <p:spPr>
            <a:xfrm>
              <a:off x="19468520" y="8834923"/>
              <a:ext cx="444155" cy="111042"/>
            </a:xfrm>
            <a:custGeom>
              <a:avLst/>
              <a:gdLst>
                <a:gd name="connsiteX0" fmla="*/ 11139 w 91554"/>
                <a:gd name="connsiteY0" fmla="*/ 29145 h 22888"/>
                <a:gd name="connsiteX1" fmla="*/ 82857 w 91554"/>
                <a:gd name="connsiteY1" fmla="*/ 29145 h 22888"/>
                <a:gd name="connsiteX2" fmla="*/ 94454 w 91554"/>
                <a:gd name="connsiteY2" fmla="*/ 0 h 22888"/>
                <a:gd name="connsiteX3" fmla="*/ 0 w 91554"/>
                <a:gd name="connsiteY3" fmla="*/ 0 h 22888"/>
                <a:gd name="connsiteX4" fmla="*/ 11139 w 91554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54" h="22888">
                  <a:moveTo>
                    <a:pt x="11139" y="29145"/>
                  </a:moveTo>
                  <a:lnTo>
                    <a:pt x="82857" y="29145"/>
                  </a:lnTo>
                  <a:cubicBezTo>
                    <a:pt x="86443" y="19456"/>
                    <a:pt x="90334" y="9613"/>
                    <a:pt x="94454" y="0"/>
                  </a:cubicBezTo>
                  <a:lnTo>
                    <a:pt x="0" y="0"/>
                  </a:lnTo>
                  <a:cubicBezTo>
                    <a:pt x="3891" y="9690"/>
                    <a:pt x="7706" y="19456"/>
                    <a:pt x="11139" y="2914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244">
              <a:extLst>
                <a:ext uri="{FF2B5EF4-FFF2-40B4-BE49-F238E27FC236}">
                  <a16:creationId xmlns:a16="http://schemas.microsoft.com/office/drawing/2014/main" id="{ECFD358B-A372-8446-A19D-4BF254D69001}"/>
                </a:ext>
              </a:extLst>
            </p:cNvPr>
            <p:cNvSpPr/>
            <p:nvPr/>
          </p:nvSpPr>
          <p:spPr>
            <a:xfrm>
              <a:off x="19570308" y="8472556"/>
              <a:ext cx="222080" cy="444165"/>
            </a:xfrm>
            <a:custGeom>
              <a:avLst/>
              <a:gdLst>
                <a:gd name="connsiteX0" fmla="*/ 0 w 45777"/>
                <a:gd name="connsiteY0" fmla="*/ 0 h 91555"/>
                <a:gd name="connsiteX1" fmla="*/ 51957 w 45777"/>
                <a:gd name="connsiteY1" fmla="*/ 0 h 91555"/>
                <a:gd name="connsiteX2" fmla="*/ 51957 w 45777"/>
                <a:gd name="connsiteY2" fmla="*/ 95676 h 91555"/>
                <a:gd name="connsiteX3" fmla="*/ 0 w 45777"/>
                <a:gd name="connsiteY3" fmla="*/ 95676 h 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77" h="91555">
                  <a:moveTo>
                    <a:pt x="0" y="0"/>
                  </a:moveTo>
                  <a:lnTo>
                    <a:pt x="51957" y="0"/>
                  </a:lnTo>
                  <a:lnTo>
                    <a:pt x="51957" y="95676"/>
                  </a:lnTo>
                  <a:lnTo>
                    <a:pt x="0" y="9567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1" name="Forma libre 245">
            <a:extLst>
              <a:ext uri="{FF2B5EF4-FFF2-40B4-BE49-F238E27FC236}">
                <a16:creationId xmlns:a16="http://schemas.microsoft.com/office/drawing/2014/main" id="{310705DA-0C21-8145-9E9D-24079C57365C}"/>
              </a:ext>
            </a:extLst>
          </p:cNvPr>
          <p:cNvSpPr/>
          <p:nvPr/>
        </p:nvSpPr>
        <p:spPr>
          <a:xfrm rot="19716414">
            <a:off x="2408118" y="5891569"/>
            <a:ext cx="3333960" cy="3854945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2" name="Forma libre 245">
            <a:extLst>
              <a:ext uri="{FF2B5EF4-FFF2-40B4-BE49-F238E27FC236}">
                <a16:creationId xmlns:a16="http://schemas.microsoft.com/office/drawing/2014/main" id="{A39DD6C9-BC20-5742-A9FA-DDFDCC6E5DD1}"/>
              </a:ext>
            </a:extLst>
          </p:cNvPr>
          <p:cNvSpPr/>
          <p:nvPr/>
        </p:nvSpPr>
        <p:spPr>
          <a:xfrm rot="19716414">
            <a:off x="7816742" y="5891567"/>
            <a:ext cx="3333960" cy="3854945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B8BB0-8792-FD46-B488-17269F97291C}"/>
              </a:ext>
            </a:extLst>
          </p:cNvPr>
          <p:cNvGrpSpPr/>
          <p:nvPr/>
        </p:nvGrpSpPr>
        <p:grpSpPr>
          <a:xfrm>
            <a:off x="12465355" y="5991581"/>
            <a:ext cx="9546173" cy="1600438"/>
            <a:chOff x="12837593" y="5049883"/>
            <a:chExt cx="9546173" cy="160043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075B62FB-57B3-7F42-80C4-2E2545E6FB21}"/>
                </a:ext>
              </a:extLst>
            </p:cNvPr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Dental Implant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4CCB065D-D57B-CD42-8AB9-769D71B3B3F3}"/>
                </a:ext>
              </a:extLst>
            </p:cNvPr>
            <p:cNvSpPr/>
            <p:nvPr/>
          </p:nvSpPr>
          <p:spPr>
            <a:xfrm>
              <a:off x="12837593" y="5696214"/>
              <a:ext cx="954617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6BEC7A-7387-7A43-BDCF-2BD7056E6761}"/>
              </a:ext>
            </a:extLst>
          </p:cNvPr>
          <p:cNvGrpSpPr/>
          <p:nvPr/>
        </p:nvGrpSpPr>
        <p:grpSpPr>
          <a:xfrm>
            <a:off x="13177972" y="8986194"/>
            <a:ext cx="8870517" cy="1477328"/>
            <a:chOff x="13217054" y="9126818"/>
            <a:chExt cx="8870517" cy="147732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D28CCB-3BB5-454B-8B35-16412979FCC7}"/>
                </a:ext>
              </a:extLst>
            </p:cNvPr>
            <p:cNvGrpSpPr/>
            <p:nvPr/>
          </p:nvGrpSpPr>
          <p:grpSpPr>
            <a:xfrm>
              <a:off x="13217054" y="9126818"/>
              <a:ext cx="3889565" cy="1477328"/>
              <a:chOff x="12635401" y="8621861"/>
              <a:chExt cx="3889565" cy="1477328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8ED65AFE-C78E-0344-A004-88FFAEE42573}"/>
                  </a:ext>
                </a:extLst>
              </p:cNvPr>
              <p:cNvSpPr txBox="1"/>
              <p:nvPr/>
            </p:nvSpPr>
            <p:spPr>
              <a:xfrm>
                <a:off x="12635401" y="8621861"/>
                <a:ext cx="26687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02C4DE04-F1EE-304D-B3F8-C3442B3D5E33}"/>
                  </a:ext>
                </a:extLst>
              </p:cNvPr>
              <p:cNvSpPr/>
              <p:nvPr/>
            </p:nvSpPr>
            <p:spPr>
              <a:xfrm>
                <a:off x="15452911" y="8775067"/>
                <a:ext cx="1072055" cy="980523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DF3FEAAD-8A3E-4F4A-9D1D-25AB54090EEF}"/>
                </a:ext>
              </a:extLst>
            </p:cNvPr>
            <p:cNvSpPr/>
            <p:nvPr/>
          </p:nvSpPr>
          <p:spPr>
            <a:xfrm>
              <a:off x="17560352" y="9133371"/>
              <a:ext cx="452721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65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3531F5F-C836-6D41-951D-6FEBF01303E3}"/>
              </a:ext>
            </a:extLst>
          </p:cNvPr>
          <p:cNvSpPr/>
          <p:nvPr/>
        </p:nvSpPr>
        <p:spPr>
          <a:xfrm>
            <a:off x="12595542" y="8314478"/>
            <a:ext cx="10035378" cy="27896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431F99-4800-3641-B5A3-39B0AC7C945C}"/>
              </a:ext>
            </a:extLst>
          </p:cNvPr>
          <p:cNvSpPr/>
          <p:nvPr/>
        </p:nvSpPr>
        <p:spPr>
          <a:xfrm>
            <a:off x="1746730" y="7409401"/>
            <a:ext cx="10035378" cy="369468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B8BB0-8792-FD46-B488-17269F97291C}"/>
              </a:ext>
            </a:extLst>
          </p:cNvPr>
          <p:cNvGrpSpPr/>
          <p:nvPr/>
        </p:nvGrpSpPr>
        <p:grpSpPr>
          <a:xfrm>
            <a:off x="12465355" y="5991581"/>
            <a:ext cx="9546173" cy="1600438"/>
            <a:chOff x="12837593" y="5049883"/>
            <a:chExt cx="9546173" cy="160043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075B62FB-57B3-7F42-80C4-2E2545E6FB21}"/>
                </a:ext>
              </a:extLst>
            </p:cNvPr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Dental Bridge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4CCB065D-D57B-CD42-8AB9-769D71B3B3F3}"/>
                </a:ext>
              </a:extLst>
            </p:cNvPr>
            <p:cNvSpPr/>
            <p:nvPr/>
          </p:nvSpPr>
          <p:spPr>
            <a:xfrm>
              <a:off x="12837593" y="5696214"/>
              <a:ext cx="954617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8ED65AFE-C78E-0344-A004-88FFAEE42573}"/>
              </a:ext>
            </a:extLst>
          </p:cNvPr>
          <p:cNvSpPr txBox="1"/>
          <p:nvPr/>
        </p:nvSpPr>
        <p:spPr>
          <a:xfrm>
            <a:off x="13177972" y="8986194"/>
            <a:ext cx="2668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02C4DE04-F1EE-304D-B3F8-C3442B3D5E33}"/>
              </a:ext>
            </a:extLst>
          </p:cNvPr>
          <p:cNvSpPr/>
          <p:nvPr/>
        </p:nvSpPr>
        <p:spPr>
          <a:xfrm rot="10800000">
            <a:off x="15995482" y="9219021"/>
            <a:ext cx="1072055" cy="9805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F3FEAAD-8A3E-4F4A-9D1D-25AB54090EEF}"/>
              </a:ext>
            </a:extLst>
          </p:cNvPr>
          <p:cNvSpPr/>
          <p:nvPr/>
        </p:nvSpPr>
        <p:spPr>
          <a:xfrm>
            <a:off x="17521270" y="8992747"/>
            <a:ext cx="45272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597E406-5353-CE4C-9143-8376EF6FB49A}"/>
              </a:ext>
            </a:extLst>
          </p:cNvPr>
          <p:cNvSpPr/>
          <p:nvPr/>
        </p:nvSpPr>
        <p:spPr>
          <a:xfrm>
            <a:off x="8592562" y="7891746"/>
            <a:ext cx="1477144" cy="1265708"/>
          </a:xfrm>
          <a:custGeom>
            <a:avLst/>
            <a:gdLst>
              <a:gd name="connsiteX0" fmla="*/ 0 w 2003916"/>
              <a:gd name="connsiteY0" fmla="*/ 0 h 1717079"/>
              <a:gd name="connsiteX1" fmla="*/ 1909572 w 2003916"/>
              <a:gd name="connsiteY1" fmla="*/ 0 h 1717079"/>
              <a:gd name="connsiteX2" fmla="*/ 1879965 w 2003916"/>
              <a:gd name="connsiteY2" fmla="*/ 65542 h 1717079"/>
              <a:gd name="connsiteX3" fmla="*/ 1824351 w 2003916"/>
              <a:gd name="connsiteY3" fmla="*/ 631446 h 1717079"/>
              <a:gd name="connsiteX4" fmla="*/ 1919358 w 2003916"/>
              <a:gd name="connsiteY4" fmla="*/ 1673182 h 1717079"/>
              <a:gd name="connsiteX5" fmla="*/ 971377 w 2003916"/>
              <a:gd name="connsiteY5" fmla="*/ 663736 h 1717079"/>
              <a:gd name="connsiteX6" fmla="*/ 135498 w 2003916"/>
              <a:gd name="connsiteY6" fmla="*/ 1712087 h 1717079"/>
              <a:gd name="connsiteX7" fmla="*/ 39050 w 2003916"/>
              <a:gd name="connsiteY7" fmla="*/ 49970 h 171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3916" h="1717079">
                <a:moveTo>
                  <a:pt x="0" y="0"/>
                </a:moveTo>
                <a:lnTo>
                  <a:pt x="1909572" y="0"/>
                </a:lnTo>
                <a:lnTo>
                  <a:pt x="1879965" y="65542"/>
                </a:lnTo>
                <a:cubicBezTo>
                  <a:pt x="1785495" y="299480"/>
                  <a:pt x="1772929" y="475926"/>
                  <a:pt x="1824351" y="631446"/>
                </a:cubicBezTo>
                <a:cubicBezTo>
                  <a:pt x="1906618" y="880268"/>
                  <a:pt x="2122363" y="1579824"/>
                  <a:pt x="1919358" y="1673182"/>
                </a:cubicBezTo>
                <a:cubicBezTo>
                  <a:pt x="1568747" y="1834650"/>
                  <a:pt x="1282137" y="666949"/>
                  <a:pt x="971377" y="663736"/>
                </a:cubicBezTo>
                <a:cubicBezTo>
                  <a:pt x="660618" y="660524"/>
                  <a:pt x="439036" y="1801485"/>
                  <a:pt x="135498" y="1712087"/>
                </a:cubicBezTo>
                <a:cubicBezTo>
                  <a:pt x="-168041" y="1622690"/>
                  <a:pt x="285601" y="356003"/>
                  <a:pt x="39050" y="49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CAF35C2-D098-AC4D-BDB5-0A0BE58F9B9B}"/>
              </a:ext>
            </a:extLst>
          </p:cNvPr>
          <p:cNvSpPr/>
          <p:nvPr/>
        </p:nvSpPr>
        <p:spPr>
          <a:xfrm>
            <a:off x="3483907" y="7891746"/>
            <a:ext cx="1477144" cy="1265708"/>
          </a:xfrm>
          <a:custGeom>
            <a:avLst/>
            <a:gdLst>
              <a:gd name="connsiteX0" fmla="*/ 0 w 2003916"/>
              <a:gd name="connsiteY0" fmla="*/ 0 h 1717079"/>
              <a:gd name="connsiteX1" fmla="*/ 1909572 w 2003916"/>
              <a:gd name="connsiteY1" fmla="*/ 0 h 1717079"/>
              <a:gd name="connsiteX2" fmla="*/ 1879965 w 2003916"/>
              <a:gd name="connsiteY2" fmla="*/ 65542 h 1717079"/>
              <a:gd name="connsiteX3" fmla="*/ 1824351 w 2003916"/>
              <a:gd name="connsiteY3" fmla="*/ 631446 h 1717079"/>
              <a:gd name="connsiteX4" fmla="*/ 1919358 w 2003916"/>
              <a:gd name="connsiteY4" fmla="*/ 1673182 h 1717079"/>
              <a:gd name="connsiteX5" fmla="*/ 971377 w 2003916"/>
              <a:gd name="connsiteY5" fmla="*/ 663736 h 1717079"/>
              <a:gd name="connsiteX6" fmla="*/ 135498 w 2003916"/>
              <a:gd name="connsiteY6" fmla="*/ 1712087 h 1717079"/>
              <a:gd name="connsiteX7" fmla="*/ 39050 w 2003916"/>
              <a:gd name="connsiteY7" fmla="*/ 49970 h 171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3916" h="1717079">
                <a:moveTo>
                  <a:pt x="0" y="0"/>
                </a:moveTo>
                <a:lnTo>
                  <a:pt x="1909572" y="0"/>
                </a:lnTo>
                <a:lnTo>
                  <a:pt x="1879965" y="65542"/>
                </a:lnTo>
                <a:cubicBezTo>
                  <a:pt x="1785495" y="299480"/>
                  <a:pt x="1772929" y="475926"/>
                  <a:pt x="1824351" y="631446"/>
                </a:cubicBezTo>
                <a:cubicBezTo>
                  <a:pt x="1906618" y="880268"/>
                  <a:pt x="2122363" y="1579824"/>
                  <a:pt x="1919358" y="1673182"/>
                </a:cubicBezTo>
                <a:cubicBezTo>
                  <a:pt x="1568747" y="1834650"/>
                  <a:pt x="1282137" y="666949"/>
                  <a:pt x="971377" y="663736"/>
                </a:cubicBezTo>
                <a:cubicBezTo>
                  <a:pt x="660618" y="660524"/>
                  <a:pt x="439036" y="1801485"/>
                  <a:pt x="135498" y="1712087"/>
                </a:cubicBezTo>
                <a:cubicBezTo>
                  <a:pt x="-168041" y="1622690"/>
                  <a:pt x="285601" y="356003"/>
                  <a:pt x="39050" y="49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libre 240">
            <a:extLst>
              <a:ext uri="{FF2B5EF4-FFF2-40B4-BE49-F238E27FC236}">
                <a16:creationId xmlns:a16="http://schemas.microsoft.com/office/drawing/2014/main" id="{8AFCAE72-156A-0949-ADBE-B98F5E6D8EEC}"/>
              </a:ext>
            </a:extLst>
          </p:cNvPr>
          <p:cNvSpPr/>
          <p:nvPr/>
        </p:nvSpPr>
        <p:spPr>
          <a:xfrm>
            <a:off x="5414492" y="6098134"/>
            <a:ext cx="2649587" cy="1790276"/>
          </a:xfrm>
          <a:custGeom>
            <a:avLst/>
            <a:gdLst>
              <a:gd name="connsiteX0" fmla="*/ 51557 w 282292"/>
              <a:gd name="connsiteY0" fmla="*/ 195794 h 190741"/>
              <a:gd name="connsiteX1" fmla="*/ 235124 w 282292"/>
              <a:gd name="connsiteY1" fmla="*/ 195794 h 190741"/>
              <a:gd name="connsiteX2" fmla="*/ 265337 w 282292"/>
              <a:gd name="connsiteY2" fmla="*/ 141624 h 190741"/>
              <a:gd name="connsiteX3" fmla="*/ 254655 w 282292"/>
              <a:gd name="connsiteY3" fmla="*/ 17871 h 190741"/>
              <a:gd name="connsiteX4" fmla="*/ 169205 w 282292"/>
              <a:gd name="connsiteY4" fmla="*/ 12530 h 190741"/>
              <a:gd name="connsiteX5" fmla="*/ 98021 w 282292"/>
              <a:gd name="connsiteY5" fmla="*/ 5435 h 190741"/>
              <a:gd name="connsiteX6" fmla="*/ 16995 w 282292"/>
              <a:gd name="connsiteY6" fmla="*/ 28171 h 190741"/>
              <a:gd name="connsiteX7" fmla="*/ 42860 w 282292"/>
              <a:gd name="connsiteY7" fmla="*/ 181451 h 190741"/>
              <a:gd name="connsiteX8" fmla="*/ 51557 w 282292"/>
              <a:gd name="connsiteY8" fmla="*/ 195794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92" h="190741">
                <a:moveTo>
                  <a:pt x="51557" y="195794"/>
                </a:moveTo>
                <a:lnTo>
                  <a:pt x="235124" y="195794"/>
                </a:lnTo>
                <a:cubicBezTo>
                  <a:pt x="241151" y="180459"/>
                  <a:pt x="251451" y="162758"/>
                  <a:pt x="265337" y="141624"/>
                </a:cubicBezTo>
                <a:cubicBezTo>
                  <a:pt x="299136" y="89971"/>
                  <a:pt x="279604" y="35648"/>
                  <a:pt x="254655" y="17871"/>
                </a:cubicBezTo>
                <a:cubicBezTo>
                  <a:pt x="229707" y="94"/>
                  <a:pt x="202851" y="2230"/>
                  <a:pt x="169205" y="12530"/>
                </a:cubicBezTo>
                <a:cubicBezTo>
                  <a:pt x="149749" y="18481"/>
                  <a:pt x="118697" y="12378"/>
                  <a:pt x="98021" y="5435"/>
                </a:cubicBezTo>
                <a:cubicBezTo>
                  <a:pt x="66130" y="-5323"/>
                  <a:pt x="35230" y="-1279"/>
                  <a:pt x="16995" y="28171"/>
                </a:cubicBezTo>
                <a:cubicBezTo>
                  <a:pt x="-23517" y="93404"/>
                  <a:pt x="17911" y="149406"/>
                  <a:pt x="42860" y="181451"/>
                </a:cubicBezTo>
                <a:cubicBezTo>
                  <a:pt x="44614" y="183740"/>
                  <a:pt x="50489" y="192361"/>
                  <a:pt x="51557" y="1957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240">
            <a:extLst>
              <a:ext uri="{FF2B5EF4-FFF2-40B4-BE49-F238E27FC236}">
                <a16:creationId xmlns:a16="http://schemas.microsoft.com/office/drawing/2014/main" id="{207BBF89-5D02-3648-B4D3-27DD6BE3BD47}"/>
              </a:ext>
            </a:extLst>
          </p:cNvPr>
          <p:cNvSpPr/>
          <p:nvPr/>
        </p:nvSpPr>
        <p:spPr>
          <a:xfrm>
            <a:off x="7964776" y="6098134"/>
            <a:ext cx="2649587" cy="1790276"/>
          </a:xfrm>
          <a:custGeom>
            <a:avLst/>
            <a:gdLst>
              <a:gd name="connsiteX0" fmla="*/ 51557 w 282292"/>
              <a:gd name="connsiteY0" fmla="*/ 195794 h 190741"/>
              <a:gd name="connsiteX1" fmla="*/ 235124 w 282292"/>
              <a:gd name="connsiteY1" fmla="*/ 195794 h 190741"/>
              <a:gd name="connsiteX2" fmla="*/ 265337 w 282292"/>
              <a:gd name="connsiteY2" fmla="*/ 141624 h 190741"/>
              <a:gd name="connsiteX3" fmla="*/ 254655 w 282292"/>
              <a:gd name="connsiteY3" fmla="*/ 17871 h 190741"/>
              <a:gd name="connsiteX4" fmla="*/ 169205 w 282292"/>
              <a:gd name="connsiteY4" fmla="*/ 12530 h 190741"/>
              <a:gd name="connsiteX5" fmla="*/ 98021 w 282292"/>
              <a:gd name="connsiteY5" fmla="*/ 5435 h 190741"/>
              <a:gd name="connsiteX6" fmla="*/ 16995 w 282292"/>
              <a:gd name="connsiteY6" fmla="*/ 28171 h 190741"/>
              <a:gd name="connsiteX7" fmla="*/ 42860 w 282292"/>
              <a:gd name="connsiteY7" fmla="*/ 181451 h 190741"/>
              <a:gd name="connsiteX8" fmla="*/ 51557 w 282292"/>
              <a:gd name="connsiteY8" fmla="*/ 195794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92" h="190741">
                <a:moveTo>
                  <a:pt x="51557" y="195794"/>
                </a:moveTo>
                <a:lnTo>
                  <a:pt x="235124" y="195794"/>
                </a:lnTo>
                <a:cubicBezTo>
                  <a:pt x="241151" y="180459"/>
                  <a:pt x="251451" y="162758"/>
                  <a:pt x="265337" y="141624"/>
                </a:cubicBezTo>
                <a:cubicBezTo>
                  <a:pt x="299136" y="89971"/>
                  <a:pt x="279604" y="35648"/>
                  <a:pt x="254655" y="17871"/>
                </a:cubicBezTo>
                <a:cubicBezTo>
                  <a:pt x="229707" y="94"/>
                  <a:pt x="202851" y="2230"/>
                  <a:pt x="169205" y="12530"/>
                </a:cubicBezTo>
                <a:cubicBezTo>
                  <a:pt x="149749" y="18481"/>
                  <a:pt x="118697" y="12378"/>
                  <a:pt x="98021" y="5435"/>
                </a:cubicBezTo>
                <a:cubicBezTo>
                  <a:pt x="66130" y="-5323"/>
                  <a:pt x="35230" y="-1279"/>
                  <a:pt x="16995" y="28171"/>
                </a:cubicBezTo>
                <a:cubicBezTo>
                  <a:pt x="-23517" y="93404"/>
                  <a:pt x="17911" y="149406"/>
                  <a:pt x="42860" y="181451"/>
                </a:cubicBezTo>
                <a:cubicBezTo>
                  <a:pt x="44614" y="183740"/>
                  <a:pt x="50489" y="192361"/>
                  <a:pt x="51557" y="1957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40">
            <a:extLst>
              <a:ext uri="{FF2B5EF4-FFF2-40B4-BE49-F238E27FC236}">
                <a16:creationId xmlns:a16="http://schemas.microsoft.com/office/drawing/2014/main" id="{57DA6CB8-9589-7244-8B8D-A503A2E23B6C}"/>
              </a:ext>
            </a:extLst>
          </p:cNvPr>
          <p:cNvSpPr/>
          <p:nvPr/>
        </p:nvSpPr>
        <p:spPr>
          <a:xfrm>
            <a:off x="2856121" y="6098134"/>
            <a:ext cx="2649587" cy="1790276"/>
          </a:xfrm>
          <a:custGeom>
            <a:avLst/>
            <a:gdLst>
              <a:gd name="connsiteX0" fmla="*/ 51557 w 282292"/>
              <a:gd name="connsiteY0" fmla="*/ 195794 h 190741"/>
              <a:gd name="connsiteX1" fmla="*/ 235124 w 282292"/>
              <a:gd name="connsiteY1" fmla="*/ 195794 h 190741"/>
              <a:gd name="connsiteX2" fmla="*/ 265337 w 282292"/>
              <a:gd name="connsiteY2" fmla="*/ 141624 h 190741"/>
              <a:gd name="connsiteX3" fmla="*/ 254655 w 282292"/>
              <a:gd name="connsiteY3" fmla="*/ 17871 h 190741"/>
              <a:gd name="connsiteX4" fmla="*/ 169205 w 282292"/>
              <a:gd name="connsiteY4" fmla="*/ 12530 h 190741"/>
              <a:gd name="connsiteX5" fmla="*/ 98021 w 282292"/>
              <a:gd name="connsiteY5" fmla="*/ 5435 h 190741"/>
              <a:gd name="connsiteX6" fmla="*/ 16995 w 282292"/>
              <a:gd name="connsiteY6" fmla="*/ 28171 h 190741"/>
              <a:gd name="connsiteX7" fmla="*/ 42860 w 282292"/>
              <a:gd name="connsiteY7" fmla="*/ 181451 h 190741"/>
              <a:gd name="connsiteX8" fmla="*/ 51557 w 282292"/>
              <a:gd name="connsiteY8" fmla="*/ 195794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92" h="190741">
                <a:moveTo>
                  <a:pt x="51557" y="195794"/>
                </a:moveTo>
                <a:lnTo>
                  <a:pt x="235124" y="195794"/>
                </a:lnTo>
                <a:cubicBezTo>
                  <a:pt x="241151" y="180459"/>
                  <a:pt x="251451" y="162758"/>
                  <a:pt x="265337" y="141624"/>
                </a:cubicBezTo>
                <a:cubicBezTo>
                  <a:pt x="299136" y="89971"/>
                  <a:pt x="279604" y="35648"/>
                  <a:pt x="254655" y="17871"/>
                </a:cubicBezTo>
                <a:cubicBezTo>
                  <a:pt x="229707" y="94"/>
                  <a:pt x="202851" y="2230"/>
                  <a:pt x="169205" y="12530"/>
                </a:cubicBezTo>
                <a:cubicBezTo>
                  <a:pt x="149749" y="18481"/>
                  <a:pt x="118697" y="12378"/>
                  <a:pt x="98021" y="5435"/>
                </a:cubicBezTo>
                <a:cubicBezTo>
                  <a:pt x="66130" y="-5323"/>
                  <a:pt x="35230" y="-1279"/>
                  <a:pt x="16995" y="28171"/>
                </a:cubicBezTo>
                <a:cubicBezTo>
                  <a:pt x="-23517" y="93404"/>
                  <a:pt x="17911" y="149406"/>
                  <a:pt x="42860" y="181451"/>
                </a:cubicBezTo>
                <a:cubicBezTo>
                  <a:pt x="44614" y="183740"/>
                  <a:pt x="50489" y="192361"/>
                  <a:pt x="51557" y="1957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77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4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A58AE"/>
      </a:accent1>
      <a:accent2>
        <a:srgbClr val="93BF22"/>
      </a:accent2>
      <a:accent3>
        <a:srgbClr val="02A9C8"/>
      </a:accent3>
      <a:accent4>
        <a:srgbClr val="33CDF3"/>
      </a:accent4>
      <a:accent5>
        <a:srgbClr val="0A58AE"/>
      </a:accent5>
      <a:accent6>
        <a:srgbClr val="93BF2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131508</TotalTime>
  <Words>1662</Words>
  <Application>Microsoft Macintosh PowerPoint</Application>
  <PresentationFormat>Custom</PresentationFormat>
  <Paragraphs>230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Regular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20739</cp:revision>
  <dcterms:created xsi:type="dcterms:W3CDTF">2014-11-12T21:47:38Z</dcterms:created>
  <dcterms:modified xsi:type="dcterms:W3CDTF">2020-06-11T16:04:19Z</dcterms:modified>
  <cp:category/>
</cp:coreProperties>
</file>