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80" r:id="rId3"/>
    <p:sldId id="4381" r:id="rId4"/>
    <p:sldId id="4382" r:id="rId5"/>
    <p:sldId id="4383" r:id="rId6"/>
    <p:sldId id="4384" r:id="rId7"/>
    <p:sldId id="4385" r:id="rId8"/>
    <p:sldId id="4386" r:id="rId9"/>
    <p:sldId id="4387" r:id="rId10"/>
    <p:sldId id="4388" r:id="rId11"/>
    <p:sldId id="4389" r:id="rId12"/>
    <p:sldId id="4390" r:id="rId13"/>
    <p:sldId id="4391" r:id="rId14"/>
    <p:sldId id="4392" r:id="rId15"/>
    <p:sldId id="4393" r:id="rId16"/>
    <p:sldId id="4394" r:id="rId17"/>
    <p:sldId id="4395" r:id="rId18"/>
    <p:sldId id="4396" r:id="rId19"/>
    <p:sldId id="4397" r:id="rId20"/>
    <p:sldId id="43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0" autoAdjust="0"/>
    <p:restoredTop sz="38338" autoAdjust="0"/>
  </p:normalViewPr>
  <p:slideViewPr>
    <p:cSldViewPr snapToGrid="0" snapToObjects="1">
      <p:cViewPr>
        <p:scale>
          <a:sx n="30" d="100"/>
          <a:sy n="30" d="100"/>
        </p:scale>
        <p:origin x="1080" y="142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9007C10-9DB1-C847-BCC1-5C77DDA8BB09}"/>
              </a:ext>
            </a:extLst>
          </p:cNvPr>
          <p:cNvGrpSpPr/>
          <p:nvPr/>
        </p:nvGrpSpPr>
        <p:grpSpPr>
          <a:xfrm>
            <a:off x="1556711" y="5280379"/>
            <a:ext cx="9890222" cy="6484201"/>
            <a:chOff x="10594973" y="5816600"/>
            <a:chExt cx="6582741" cy="431576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AA99A21-80F3-4F45-9A64-E49434002F1C}"/>
                </a:ext>
              </a:extLst>
            </p:cNvPr>
            <p:cNvSpPr/>
            <p:nvPr/>
          </p:nvSpPr>
          <p:spPr>
            <a:xfrm>
              <a:off x="11240259" y="6399784"/>
              <a:ext cx="5292366" cy="3697371"/>
            </a:xfrm>
            <a:custGeom>
              <a:avLst/>
              <a:gdLst>
                <a:gd name="connsiteX0" fmla="*/ 2422938 w 2559009"/>
                <a:gd name="connsiteY0" fmla="*/ 0 h 1787784"/>
                <a:gd name="connsiteX1" fmla="*/ 2559010 w 2559009"/>
                <a:gd name="connsiteY1" fmla="*/ 0 h 1787784"/>
                <a:gd name="connsiteX2" fmla="*/ 2559010 w 2559009"/>
                <a:gd name="connsiteY2" fmla="*/ 1787784 h 1787784"/>
                <a:gd name="connsiteX3" fmla="*/ 2422938 w 2559009"/>
                <a:gd name="connsiteY3" fmla="*/ 1787784 h 1787784"/>
                <a:gd name="connsiteX4" fmla="*/ 136072 w 2559009"/>
                <a:gd name="connsiteY4" fmla="*/ 1787784 h 1787784"/>
                <a:gd name="connsiteX5" fmla="*/ 0 w 2559009"/>
                <a:gd name="connsiteY5" fmla="*/ 1787784 h 1787784"/>
                <a:gd name="connsiteX6" fmla="*/ 0 w 2559009"/>
                <a:gd name="connsiteY6" fmla="*/ 0 h 1787784"/>
                <a:gd name="connsiteX7" fmla="*/ 136072 w 2559009"/>
                <a:gd name="connsiteY7" fmla="*/ 0 h 178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9009" h="1787784">
                  <a:moveTo>
                    <a:pt x="2422938" y="0"/>
                  </a:moveTo>
                  <a:cubicBezTo>
                    <a:pt x="2498088" y="0"/>
                    <a:pt x="2559010" y="0"/>
                    <a:pt x="2559010" y="0"/>
                  </a:cubicBezTo>
                  <a:lnTo>
                    <a:pt x="2559010" y="1787784"/>
                  </a:lnTo>
                  <a:cubicBezTo>
                    <a:pt x="2559010" y="1787784"/>
                    <a:pt x="2498088" y="1787784"/>
                    <a:pt x="2422938" y="1787784"/>
                  </a:cubicBezTo>
                  <a:lnTo>
                    <a:pt x="136072" y="1787784"/>
                  </a:lnTo>
                  <a:cubicBezTo>
                    <a:pt x="60922" y="1787784"/>
                    <a:pt x="0" y="1787784"/>
                    <a:pt x="0" y="1787784"/>
                  </a:cubicBezTo>
                  <a:lnTo>
                    <a:pt x="0" y="0"/>
                  </a:lnTo>
                  <a:cubicBezTo>
                    <a:pt x="0" y="0"/>
                    <a:pt x="60922" y="0"/>
                    <a:pt x="136072" y="0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707EEF-C8DF-D342-9F69-3B4B78381946}"/>
                </a:ext>
              </a:extLst>
            </p:cNvPr>
            <p:cNvSpPr/>
            <p:nvPr/>
          </p:nvSpPr>
          <p:spPr>
            <a:xfrm>
              <a:off x="10594973" y="9793860"/>
              <a:ext cx="6582741" cy="338501"/>
            </a:xfrm>
            <a:custGeom>
              <a:avLst/>
              <a:gdLst>
                <a:gd name="connsiteX0" fmla="*/ -86 w 3182942"/>
                <a:gd name="connsiteY0" fmla="*/ -168 h 163675"/>
                <a:gd name="connsiteX1" fmla="*/ -86 w 3182942"/>
                <a:gd name="connsiteY1" fmla="*/ 32929 h 163675"/>
                <a:gd name="connsiteX2" fmla="*/ 169195 w 3182942"/>
                <a:gd name="connsiteY2" fmla="*/ 163508 h 163675"/>
                <a:gd name="connsiteX3" fmla="*/ 3013480 w 3182942"/>
                <a:gd name="connsiteY3" fmla="*/ 163508 h 163675"/>
                <a:gd name="connsiteX4" fmla="*/ 3182857 w 3182942"/>
                <a:gd name="connsiteY4" fmla="*/ 32929 h 163675"/>
                <a:gd name="connsiteX5" fmla="*/ 3182857 w 3182942"/>
                <a:gd name="connsiteY5" fmla="*/ -168 h 16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2942" h="163675">
                  <a:moveTo>
                    <a:pt x="-86" y="-168"/>
                  </a:moveTo>
                  <a:lnTo>
                    <a:pt x="-86" y="32929"/>
                  </a:lnTo>
                  <a:cubicBezTo>
                    <a:pt x="-86" y="105018"/>
                    <a:pt x="76038" y="163508"/>
                    <a:pt x="169195" y="163508"/>
                  </a:cubicBezTo>
                  <a:lnTo>
                    <a:pt x="3013480" y="163508"/>
                  </a:lnTo>
                  <a:cubicBezTo>
                    <a:pt x="3107018" y="163508"/>
                    <a:pt x="3182857" y="105018"/>
                    <a:pt x="3182857" y="32929"/>
                  </a:cubicBezTo>
                  <a:lnTo>
                    <a:pt x="3182857" y="-16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3CA96D5-EDB9-DE4B-898F-273F9274D7B1}"/>
                </a:ext>
              </a:extLst>
            </p:cNvPr>
            <p:cNvSpPr/>
            <p:nvPr/>
          </p:nvSpPr>
          <p:spPr>
            <a:xfrm>
              <a:off x="11446892" y="6635419"/>
              <a:ext cx="4853713" cy="2869701"/>
            </a:xfrm>
            <a:custGeom>
              <a:avLst/>
              <a:gdLst>
                <a:gd name="connsiteX0" fmla="*/ 0 w 2346908"/>
                <a:gd name="connsiteY0" fmla="*/ 0 h 1387582"/>
                <a:gd name="connsiteX1" fmla="*/ 0 w 2346908"/>
                <a:gd name="connsiteY1" fmla="*/ 1387582 h 1387582"/>
                <a:gd name="connsiteX2" fmla="*/ 2346908 w 2346908"/>
                <a:gd name="connsiteY2" fmla="*/ 1387582 h 1387582"/>
                <a:gd name="connsiteX3" fmla="*/ 2346908 w 2346908"/>
                <a:gd name="connsiteY3" fmla="*/ 115648 h 1387582"/>
                <a:gd name="connsiteX4" fmla="*/ 0 w 2346908"/>
                <a:gd name="connsiteY4" fmla="*/ 115648 h 1387582"/>
                <a:gd name="connsiteX5" fmla="*/ 0 w 2346908"/>
                <a:gd name="connsiteY5" fmla="*/ 0 h 13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908" h="1387582">
                  <a:moveTo>
                    <a:pt x="0" y="0"/>
                  </a:moveTo>
                  <a:lnTo>
                    <a:pt x="0" y="1387582"/>
                  </a:lnTo>
                  <a:lnTo>
                    <a:pt x="2346908" y="1387582"/>
                  </a:lnTo>
                  <a:lnTo>
                    <a:pt x="2346908" y="115648"/>
                  </a:lnTo>
                  <a:lnTo>
                    <a:pt x="0" y="11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32D6742-6501-AF46-A0CD-75AB6A17E3B0}"/>
                </a:ext>
              </a:extLst>
            </p:cNvPr>
            <p:cNvSpPr/>
            <p:nvPr/>
          </p:nvSpPr>
          <p:spPr>
            <a:xfrm>
              <a:off x="14881530" y="7135993"/>
              <a:ext cx="1312415" cy="1750536"/>
            </a:xfrm>
            <a:custGeom>
              <a:avLst/>
              <a:gdLst>
                <a:gd name="connsiteX0" fmla="*/ 0 w 634590"/>
                <a:gd name="connsiteY0" fmla="*/ 0 h 846434"/>
                <a:gd name="connsiteX1" fmla="*/ 634590 w 634590"/>
                <a:gd name="connsiteY1" fmla="*/ 0 h 846434"/>
                <a:gd name="connsiteX2" fmla="*/ 634590 w 634590"/>
                <a:gd name="connsiteY2" fmla="*/ 846435 h 846434"/>
                <a:gd name="connsiteX3" fmla="*/ 0 w 634590"/>
                <a:gd name="connsiteY3" fmla="*/ 846435 h 8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590" h="846434">
                  <a:moveTo>
                    <a:pt x="0" y="0"/>
                  </a:moveTo>
                  <a:lnTo>
                    <a:pt x="634590" y="0"/>
                  </a:lnTo>
                  <a:lnTo>
                    <a:pt x="634590" y="846435"/>
                  </a:lnTo>
                  <a:lnTo>
                    <a:pt x="0" y="846435"/>
                  </a:lnTo>
                  <a:close/>
                </a:path>
              </a:pathLst>
            </a:custGeom>
            <a:solidFill>
              <a:srgbClr val="EEEEE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52497CD-DC5A-FD4A-AFF9-B873C7818CDD}"/>
                </a:ext>
              </a:extLst>
            </p:cNvPr>
            <p:cNvSpPr/>
            <p:nvPr/>
          </p:nvSpPr>
          <p:spPr>
            <a:xfrm>
              <a:off x="11446892" y="6635419"/>
              <a:ext cx="4853713" cy="239173"/>
            </a:xfrm>
            <a:custGeom>
              <a:avLst/>
              <a:gdLst>
                <a:gd name="connsiteX0" fmla="*/ 0 w 2346908"/>
                <a:gd name="connsiteY0" fmla="*/ 0 h 115647"/>
                <a:gd name="connsiteX1" fmla="*/ 2346908 w 2346908"/>
                <a:gd name="connsiteY1" fmla="*/ 0 h 115647"/>
                <a:gd name="connsiteX2" fmla="*/ 2346908 w 2346908"/>
                <a:gd name="connsiteY2" fmla="*/ 115648 h 115647"/>
                <a:gd name="connsiteX3" fmla="*/ 0 w 2346908"/>
                <a:gd name="connsiteY3" fmla="*/ 115648 h 11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908" h="115647">
                  <a:moveTo>
                    <a:pt x="0" y="0"/>
                  </a:moveTo>
                  <a:lnTo>
                    <a:pt x="2346908" y="0"/>
                  </a:lnTo>
                  <a:lnTo>
                    <a:pt x="2346908" y="115648"/>
                  </a:lnTo>
                  <a:lnTo>
                    <a:pt x="0" y="115648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5BEAC57-6057-7746-81C1-F7CDBAB6F5E0}"/>
                </a:ext>
              </a:extLst>
            </p:cNvPr>
            <p:cNvSpPr/>
            <p:nvPr/>
          </p:nvSpPr>
          <p:spPr>
            <a:xfrm>
              <a:off x="10628626" y="9977764"/>
              <a:ext cx="6515438" cy="154597"/>
            </a:xfrm>
            <a:custGeom>
              <a:avLst/>
              <a:gdLst>
                <a:gd name="connsiteX0" fmla="*/ 3150313 w 3150399"/>
                <a:gd name="connsiteY0" fmla="*/ -168 h 74752"/>
                <a:gd name="connsiteX1" fmla="*/ -86 w 3150399"/>
                <a:gd name="connsiteY1" fmla="*/ -168 h 74752"/>
                <a:gd name="connsiteX2" fmla="*/ 152163 w 3150399"/>
                <a:gd name="connsiteY2" fmla="*/ 74584 h 74752"/>
                <a:gd name="connsiteX3" fmla="*/ 3000064 w 3150399"/>
                <a:gd name="connsiteY3" fmla="*/ 74584 h 74752"/>
                <a:gd name="connsiteX4" fmla="*/ 3077900 w 3150399"/>
                <a:gd name="connsiteY4" fmla="*/ 58892 h 74752"/>
                <a:gd name="connsiteX5" fmla="*/ 3078471 w 3150399"/>
                <a:gd name="connsiteY5" fmla="*/ 58892 h 74752"/>
                <a:gd name="connsiteX6" fmla="*/ 3079138 w 3150399"/>
                <a:gd name="connsiteY6" fmla="*/ 58892 h 74752"/>
                <a:gd name="connsiteX7" fmla="*/ 3079899 w 3150399"/>
                <a:gd name="connsiteY7" fmla="*/ 58892 h 74752"/>
                <a:gd name="connsiteX8" fmla="*/ 3079899 w 3150399"/>
                <a:gd name="connsiteY8" fmla="*/ 58892 h 74752"/>
                <a:gd name="connsiteX9" fmla="*/ 3080375 w 3150399"/>
                <a:gd name="connsiteY9" fmla="*/ 58892 h 74752"/>
                <a:gd name="connsiteX10" fmla="*/ 3080375 w 3150399"/>
                <a:gd name="connsiteY10" fmla="*/ 58892 h 74752"/>
                <a:gd name="connsiteX11" fmla="*/ 3080850 w 3150399"/>
                <a:gd name="connsiteY11" fmla="*/ 58892 h 74752"/>
                <a:gd name="connsiteX12" fmla="*/ 3080850 w 3150399"/>
                <a:gd name="connsiteY12" fmla="*/ 58892 h 74752"/>
                <a:gd name="connsiteX13" fmla="*/ 3150313 w 3150399"/>
                <a:gd name="connsiteY13" fmla="*/ -168 h 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399" h="74752">
                  <a:moveTo>
                    <a:pt x="3150313" y="-168"/>
                  </a:moveTo>
                  <a:lnTo>
                    <a:pt x="-86" y="-168"/>
                  </a:lnTo>
                  <a:cubicBezTo>
                    <a:pt x="26938" y="43866"/>
                    <a:pt x="84888" y="74394"/>
                    <a:pt x="152163" y="74584"/>
                  </a:cubicBezTo>
                  <a:lnTo>
                    <a:pt x="3000064" y="74584"/>
                  </a:lnTo>
                  <a:cubicBezTo>
                    <a:pt x="3026773" y="74366"/>
                    <a:pt x="3053198" y="69040"/>
                    <a:pt x="3077900" y="58892"/>
                  </a:cubicBezTo>
                  <a:lnTo>
                    <a:pt x="3078471" y="58892"/>
                  </a:lnTo>
                  <a:lnTo>
                    <a:pt x="3079138" y="58892"/>
                  </a:lnTo>
                  <a:lnTo>
                    <a:pt x="3079899" y="58892"/>
                  </a:lnTo>
                  <a:lnTo>
                    <a:pt x="3079899" y="58892"/>
                  </a:lnTo>
                  <a:lnTo>
                    <a:pt x="3080375" y="58892"/>
                  </a:lnTo>
                  <a:lnTo>
                    <a:pt x="3080375" y="58892"/>
                  </a:lnTo>
                  <a:lnTo>
                    <a:pt x="3080850" y="58892"/>
                  </a:lnTo>
                  <a:lnTo>
                    <a:pt x="3080850" y="58892"/>
                  </a:lnTo>
                  <a:cubicBezTo>
                    <a:pt x="3109501" y="46766"/>
                    <a:pt x="3133737" y="26147"/>
                    <a:pt x="3150313" y="-1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712537A-2D62-1B4A-A5F5-9F7FE758C7D3}"/>
                </a:ext>
              </a:extLst>
            </p:cNvPr>
            <p:cNvSpPr/>
            <p:nvPr/>
          </p:nvSpPr>
          <p:spPr>
            <a:xfrm>
              <a:off x="14806945" y="7085640"/>
              <a:ext cx="1319106" cy="1730080"/>
            </a:xfrm>
            <a:custGeom>
              <a:avLst/>
              <a:gdLst>
                <a:gd name="connsiteX0" fmla="*/ 0 w 637825"/>
                <a:gd name="connsiteY0" fmla="*/ 0 h 836543"/>
                <a:gd name="connsiteX1" fmla="*/ 637825 w 637825"/>
                <a:gd name="connsiteY1" fmla="*/ 0 h 836543"/>
                <a:gd name="connsiteX2" fmla="*/ 637825 w 637825"/>
                <a:gd name="connsiteY2" fmla="*/ 836544 h 836543"/>
                <a:gd name="connsiteX3" fmla="*/ 0 w 637825"/>
                <a:gd name="connsiteY3" fmla="*/ 836544 h 83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825" h="836543">
                  <a:moveTo>
                    <a:pt x="0" y="0"/>
                  </a:moveTo>
                  <a:lnTo>
                    <a:pt x="637825" y="0"/>
                  </a:lnTo>
                  <a:lnTo>
                    <a:pt x="637825" y="836544"/>
                  </a:lnTo>
                  <a:lnTo>
                    <a:pt x="0" y="836544"/>
                  </a:ln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97BF80-DE28-214E-B016-7FF763DEC1D2}"/>
                </a:ext>
              </a:extLst>
            </p:cNvPr>
            <p:cNvSpPr/>
            <p:nvPr/>
          </p:nvSpPr>
          <p:spPr>
            <a:xfrm>
              <a:off x="14937812" y="7265808"/>
              <a:ext cx="330415" cy="20652"/>
            </a:xfrm>
            <a:custGeom>
              <a:avLst/>
              <a:gdLst>
                <a:gd name="connsiteX0" fmla="*/ 0 w 159765"/>
                <a:gd name="connsiteY0" fmla="*/ 0 h 9986"/>
                <a:gd name="connsiteX1" fmla="*/ 159765 w 159765"/>
                <a:gd name="connsiteY1" fmla="*/ 0 h 9986"/>
                <a:gd name="connsiteX2" fmla="*/ 159765 w 159765"/>
                <a:gd name="connsiteY2" fmla="*/ 9986 h 9986"/>
                <a:gd name="connsiteX3" fmla="*/ 0 w 15976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65" h="9986">
                  <a:moveTo>
                    <a:pt x="0" y="0"/>
                  </a:moveTo>
                  <a:lnTo>
                    <a:pt x="159765" y="0"/>
                  </a:lnTo>
                  <a:lnTo>
                    <a:pt x="15976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BFAC860-FC22-144D-BA18-EE987A2D8068}"/>
                </a:ext>
              </a:extLst>
            </p:cNvPr>
            <p:cNvSpPr/>
            <p:nvPr/>
          </p:nvSpPr>
          <p:spPr>
            <a:xfrm>
              <a:off x="14937812" y="7316948"/>
              <a:ext cx="174554" cy="20652"/>
            </a:xfrm>
            <a:custGeom>
              <a:avLst/>
              <a:gdLst>
                <a:gd name="connsiteX0" fmla="*/ 0 w 84402"/>
                <a:gd name="connsiteY0" fmla="*/ 0 h 9986"/>
                <a:gd name="connsiteX1" fmla="*/ 84403 w 84402"/>
                <a:gd name="connsiteY1" fmla="*/ 0 h 9986"/>
                <a:gd name="connsiteX2" fmla="*/ 84403 w 84402"/>
                <a:gd name="connsiteY2" fmla="*/ 9986 h 9986"/>
                <a:gd name="connsiteX3" fmla="*/ 0 w 84402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02" h="9986">
                  <a:moveTo>
                    <a:pt x="0" y="0"/>
                  </a:moveTo>
                  <a:lnTo>
                    <a:pt x="84403" y="0"/>
                  </a:lnTo>
                  <a:lnTo>
                    <a:pt x="8440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A397DEB-2B53-7340-96FB-554378107B9A}"/>
                </a:ext>
              </a:extLst>
            </p:cNvPr>
            <p:cNvSpPr/>
            <p:nvPr/>
          </p:nvSpPr>
          <p:spPr>
            <a:xfrm>
              <a:off x="14937812" y="7368087"/>
              <a:ext cx="281413" cy="20652"/>
            </a:xfrm>
            <a:custGeom>
              <a:avLst/>
              <a:gdLst>
                <a:gd name="connsiteX0" fmla="*/ 0 w 136071"/>
                <a:gd name="connsiteY0" fmla="*/ 0 h 9986"/>
                <a:gd name="connsiteX1" fmla="*/ 136072 w 136071"/>
                <a:gd name="connsiteY1" fmla="*/ 0 h 9986"/>
                <a:gd name="connsiteX2" fmla="*/ 136072 w 136071"/>
                <a:gd name="connsiteY2" fmla="*/ 9986 h 9986"/>
                <a:gd name="connsiteX3" fmla="*/ 0 w 136071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71" h="9986">
                  <a:moveTo>
                    <a:pt x="0" y="0"/>
                  </a:moveTo>
                  <a:lnTo>
                    <a:pt x="136072" y="0"/>
                  </a:lnTo>
                  <a:lnTo>
                    <a:pt x="136072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F46C775-016D-8641-986F-F1BE73FF4691}"/>
                </a:ext>
              </a:extLst>
            </p:cNvPr>
            <p:cNvSpPr/>
            <p:nvPr/>
          </p:nvSpPr>
          <p:spPr>
            <a:xfrm>
              <a:off x="15068680" y="7470168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EBF84F3-7ABC-3046-882B-EB5FC6C26BFB}"/>
                </a:ext>
              </a:extLst>
            </p:cNvPr>
            <p:cNvSpPr/>
            <p:nvPr/>
          </p:nvSpPr>
          <p:spPr>
            <a:xfrm>
              <a:off x="15182820" y="7521309"/>
              <a:ext cx="159796" cy="20652"/>
            </a:xfrm>
            <a:custGeom>
              <a:avLst/>
              <a:gdLst>
                <a:gd name="connsiteX0" fmla="*/ 0 w 77266"/>
                <a:gd name="connsiteY0" fmla="*/ 0 h 9986"/>
                <a:gd name="connsiteX1" fmla="*/ 77266 w 77266"/>
                <a:gd name="connsiteY1" fmla="*/ 0 h 9986"/>
                <a:gd name="connsiteX2" fmla="*/ 77266 w 77266"/>
                <a:gd name="connsiteY2" fmla="*/ 9986 h 9986"/>
                <a:gd name="connsiteX3" fmla="*/ 0 w 7726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66" h="9986">
                  <a:moveTo>
                    <a:pt x="0" y="0"/>
                  </a:moveTo>
                  <a:lnTo>
                    <a:pt x="77266" y="0"/>
                  </a:lnTo>
                  <a:lnTo>
                    <a:pt x="7726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B752BDF-800B-B040-B3B0-8B0856714B4C}"/>
                </a:ext>
              </a:extLst>
            </p:cNvPr>
            <p:cNvSpPr/>
            <p:nvPr/>
          </p:nvSpPr>
          <p:spPr>
            <a:xfrm>
              <a:off x="15171013" y="7316948"/>
              <a:ext cx="297747" cy="20652"/>
            </a:xfrm>
            <a:custGeom>
              <a:avLst/>
              <a:gdLst>
                <a:gd name="connsiteX0" fmla="*/ 0 w 143969"/>
                <a:gd name="connsiteY0" fmla="*/ 0 h 9986"/>
                <a:gd name="connsiteX1" fmla="*/ 143970 w 143969"/>
                <a:gd name="connsiteY1" fmla="*/ 0 h 9986"/>
                <a:gd name="connsiteX2" fmla="*/ 143970 w 143969"/>
                <a:gd name="connsiteY2" fmla="*/ 9986 h 9986"/>
                <a:gd name="connsiteX3" fmla="*/ 0 w 143969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69" h="9986">
                  <a:moveTo>
                    <a:pt x="0" y="0"/>
                  </a:moveTo>
                  <a:lnTo>
                    <a:pt x="143970" y="0"/>
                  </a:lnTo>
                  <a:lnTo>
                    <a:pt x="143970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E47FB51-F8F6-414B-8F12-8C81839571DB}"/>
                </a:ext>
              </a:extLst>
            </p:cNvPr>
            <p:cNvSpPr/>
            <p:nvPr/>
          </p:nvSpPr>
          <p:spPr>
            <a:xfrm>
              <a:off x="15511071" y="7316948"/>
              <a:ext cx="142281" cy="20652"/>
            </a:xfrm>
            <a:custGeom>
              <a:avLst/>
              <a:gdLst>
                <a:gd name="connsiteX0" fmla="*/ 0 w 68797"/>
                <a:gd name="connsiteY0" fmla="*/ 0 h 9986"/>
                <a:gd name="connsiteX1" fmla="*/ 68797 w 68797"/>
                <a:gd name="connsiteY1" fmla="*/ 0 h 9986"/>
                <a:gd name="connsiteX2" fmla="*/ 68797 w 68797"/>
                <a:gd name="connsiteY2" fmla="*/ 9986 h 9986"/>
                <a:gd name="connsiteX3" fmla="*/ 0 w 68797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97" h="9986">
                  <a:moveTo>
                    <a:pt x="0" y="0"/>
                  </a:moveTo>
                  <a:lnTo>
                    <a:pt x="68797" y="0"/>
                  </a:lnTo>
                  <a:lnTo>
                    <a:pt x="68797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D2CA79-3A03-0144-B697-C64D54003931}"/>
                </a:ext>
              </a:extLst>
            </p:cNvPr>
            <p:cNvSpPr/>
            <p:nvPr/>
          </p:nvSpPr>
          <p:spPr>
            <a:xfrm>
              <a:off x="15707471" y="7316948"/>
              <a:ext cx="191873" cy="20652"/>
            </a:xfrm>
            <a:custGeom>
              <a:avLst/>
              <a:gdLst>
                <a:gd name="connsiteX0" fmla="*/ 0 w 92776"/>
                <a:gd name="connsiteY0" fmla="*/ 0 h 9986"/>
                <a:gd name="connsiteX1" fmla="*/ 92776 w 92776"/>
                <a:gd name="connsiteY1" fmla="*/ 0 h 9986"/>
                <a:gd name="connsiteX2" fmla="*/ 92776 w 92776"/>
                <a:gd name="connsiteY2" fmla="*/ 9986 h 9986"/>
                <a:gd name="connsiteX3" fmla="*/ 0 w 9277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76" h="9986">
                  <a:moveTo>
                    <a:pt x="0" y="0"/>
                  </a:moveTo>
                  <a:lnTo>
                    <a:pt x="92776" y="0"/>
                  </a:lnTo>
                  <a:lnTo>
                    <a:pt x="9277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7CD8A41-355C-7B46-968A-8F623C1960CC}"/>
                </a:ext>
              </a:extLst>
            </p:cNvPr>
            <p:cNvSpPr/>
            <p:nvPr/>
          </p:nvSpPr>
          <p:spPr>
            <a:xfrm>
              <a:off x="15266260" y="7368087"/>
              <a:ext cx="167471" cy="20652"/>
            </a:xfrm>
            <a:custGeom>
              <a:avLst/>
              <a:gdLst>
                <a:gd name="connsiteX0" fmla="*/ 0 w 80977"/>
                <a:gd name="connsiteY0" fmla="*/ 0 h 9986"/>
                <a:gd name="connsiteX1" fmla="*/ 80977 w 80977"/>
                <a:gd name="connsiteY1" fmla="*/ 0 h 9986"/>
                <a:gd name="connsiteX2" fmla="*/ 80977 w 80977"/>
                <a:gd name="connsiteY2" fmla="*/ 9986 h 9986"/>
                <a:gd name="connsiteX3" fmla="*/ 0 w 80977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77" h="9986">
                  <a:moveTo>
                    <a:pt x="0" y="0"/>
                  </a:moveTo>
                  <a:lnTo>
                    <a:pt x="80977" y="0"/>
                  </a:lnTo>
                  <a:lnTo>
                    <a:pt x="80977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4848616-D7D9-F445-BAAD-FA2F04B39C3B}"/>
                </a:ext>
              </a:extLst>
            </p:cNvPr>
            <p:cNvSpPr/>
            <p:nvPr/>
          </p:nvSpPr>
          <p:spPr>
            <a:xfrm>
              <a:off x="15068680" y="7419029"/>
              <a:ext cx="310342" cy="20849"/>
            </a:xfrm>
            <a:custGeom>
              <a:avLst/>
              <a:gdLst>
                <a:gd name="connsiteX0" fmla="*/ 79455 w 150059"/>
                <a:gd name="connsiteY0" fmla="*/ 0 h 10081"/>
                <a:gd name="connsiteX1" fmla="*/ 64515 w 150059"/>
                <a:gd name="connsiteY1" fmla="*/ 0 h 10081"/>
                <a:gd name="connsiteX2" fmla="*/ 0 w 150059"/>
                <a:gd name="connsiteY2" fmla="*/ 0 h 10081"/>
                <a:gd name="connsiteX3" fmla="*/ 0 w 150059"/>
                <a:gd name="connsiteY3" fmla="*/ 10081 h 10081"/>
                <a:gd name="connsiteX4" fmla="*/ 64515 w 150059"/>
                <a:gd name="connsiteY4" fmla="*/ 10081 h 10081"/>
                <a:gd name="connsiteX5" fmla="*/ 79455 w 150059"/>
                <a:gd name="connsiteY5" fmla="*/ 10081 h 10081"/>
                <a:gd name="connsiteX6" fmla="*/ 150060 w 150059"/>
                <a:gd name="connsiteY6" fmla="*/ 10081 h 10081"/>
                <a:gd name="connsiteX7" fmla="*/ 150060 w 150059"/>
                <a:gd name="connsiteY7" fmla="*/ 0 h 10081"/>
                <a:gd name="connsiteX8" fmla="*/ 79455 w 150059"/>
                <a:gd name="connsiteY8" fmla="*/ 0 h 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59" h="10081">
                  <a:moveTo>
                    <a:pt x="79455" y="0"/>
                  </a:moveTo>
                  <a:lnTo>
                    <a:pt x="64515" y="0"/>
                  </a:lnTo>
                  <a:lnTo>
                    <a:pt x="0" y="0"/>
                  </a:lnTo>
                  <a:lnTo>
                    <a:pt x="0" y="10081"/>
                  </a:lnTo>
                  <a:lnTo>
                    <a:pt x="64515" y="10081"/>
                  </a:lnTo>
                  <a:lnTo>
                    <a:pt x="79455" y="10081"/>
                  </a:lnTo>
                  <a:lnTo>
                    <a:pt x="150060" y="10081"/>
                  </a:lnTo>
                  <a:lnTo>
                    <a:pt x="150060" y="0"/>
                  </a:lnTo>
                  <a:lnTo>
                    <a:pt x="79455" y="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458BC20-C08E-414C-BEA7-4C9507F3AE46}"/>
                </a:ext>
              </a:extLst>
            </p:cNvPr>
            <p:cNvSpPr/>
            <p:nvPr/>
          </p:nvSpPr>
          <p:spPr>
            <a:xfrm>
              <a:off x="15283184" y="7470168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C3239F3-0B7C-BD40-821E-4CAFCAEF0C8F}"/>
                </a:ext>
              </a:extLst>
            </p:cNvPr>
            <p:cNvSpPr/>
            <p:nvPr/>
          </p:nvSpPr>
          <p:spPr>
            <a:xfrm>
              <a:off x="15424679" y="7419029"/>
              <a:ext cx="182624" cy="20652"/>
            </a:xfrm>
            <a:custGeom>
              <a:avLst/>
              <a:gdLst>
                <a:gd name="connsiteX0" fmla="*/ 0 w 88304"/>
                <a:gd name="connsiteY0" fmla="*/ 0 h 9986"/>
                <a:gd name="connsiteX1" fmla="*/ 88304 w 88304"/>
                <a:gd name="connsiteY1" fmla="*/ 0 h 9986"/>
                <a:gd name="connsiteX2" fmla="*/ 88304 w 88304"/>
                <a:gd name="connsiteY2" fmla="*/ 9986 h 9986"/>
                <a:gd name="connsiteX3" fmla="*/ 0 w 8830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04" h="9986">
                  <a:moveTo>
                    <a:pt x="0" y="0"/>
                  </a:moveTo>
                  <a:lnTo>
                    <a:pt x="88304" y="0"/>
                  </a:lnTo>
                  <a:lnTo>
                    <a:pt x="88304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A47DC4B-DBC1-E345-9AB5-991B409EF950}"/>
                </a:ext>
              </a:extLst>
            </p:cNvPr>
            <p:cNvSpPr/>
            <p:nvPr/>
          </p:nvSpPr>
          <p:spPr>
            <a:xfrm>
              <a:off x="15643711" y="7419029"/>
              <a:ext cx="95837" cy="20652"/>
            </a:xfrm>
            <a:custGeom>
              <a:avLst/>
              <a:gdLst>
                <a:gd name="connsiteX0" fmla="*/ 0 w 46340"/>
                <a:gd name="connsiteY0" fmla="*/ 0 h 9986"/>
                <a:gd name="connsiteX1" fmla="*/ 46340 w 46340"/>
                <a:gd name="connsiteY1" fmla="*/ 0 h 9986"/>
                <a:gd name="connsiteX2" fmla="*/ 46340 w 46340"/>
                <a:gd name="connsiteY2" fmla="*/ 9986 h 9986"/>
                <a:gd name="connsiteX3" fmla="*/ 0 w 46340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40" h="9986">
                  <a:moveTo>
                    <a:pt x="0" y="0"/>
                  </a:moveTo>
                  <a:lnTo>
                    <a:pt x="46340" y="0"/>
                  </a:lnTo>
                  <a:lnTo>
                    <a:pt x="46340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BF074FE-D763-9E40-89D2-B28832FB004B}"/>
                </a:ext>
              </a:extLst>
            </p:cNvPr>
            <p:cNvSpPr/>
            <p:nvPr/>
          </p:nvSpPr>
          <p:spPr>
            <a:xfrm>
              <a:off x="15780679" y="7419029"/>
              <a:ext cx="118665" cy="20652"/>
            </a:xfrm>
            <a:custGeom>
              <a:avLst/>
              <a:gdLst>
                <a:gd name="connsiteX0" fmla="*/ 0 w 57378"/>
                <a:gd name="connsiteY0" fmla="*/ 0 h 9986"/>
                <a:gd name="connsiteX1" fmla="*/ 57379 w 57378"/>
                <a:gd name="connsiteY1" fmla="*/ 0 h 9986"/>
                <a:gd name="connsiteX2" fmla="*/ 57379 w 57378"/>
                <a:gd name="connsiteY2" fmla="*/ 9986 h 9986"/>
                <a:gd name="connsiteX3" fmla="*/ 0 w 57378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78" h="9986">
                  <a:moveTo>
                    <a:pt x="0" y="0"/>
                  </a:moveTo>
                  <a:lnTo>
                    <a:pt x="57379" y="0"/>
                  </a:lnTo>
                  <a:lnTo>
                    <a:pt x="57379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FEAFEC2-6534-A54B-B8E3-32CEE8749F5C}"/>
                </a:ext>
              </a:extLst>
            </p:cNvPr>
            <p:cNvSpPr/>
            <p:nvPr/>
          </p:nvSpPr>
          <p:spPr>
            <a:xfrm>
              <a:off x="15483915" y="7470168"/>
              <a:ext cx="207419" cy="20652"/>
            </a:xfrm>
            <a:custGeom>
              <a:avLst/>
              <a:gdLst>
                <a:gd name="connsiteX0" fmla="*/ 0 w 100293"/>
                <a:gd name="connsiteY0" fmla="*/ 0 h 9986"/>
                <a:gd name="connsiteX1" fmla="*/ 100294 w 100293"/>
                <a:gd name="connsiteY1" fmla="*/ 0 h 9986"/>
                <a:gd name="connsiteX2" fmla="*/ 100294 w 100293"/>
                <a:gd name="connsiteY2" fmla="*/ 9986 h 9986"/>
                <a:gd name="connsiteX3" fmla="*/ 0 w 10029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293" h="9986">
                  <a:moveTo>
                    <a:pt x="0" y="0"/>
                  </a:moveTo>
                  <a:lnTo>
                    <a:pt x="100294" y="0"/>
                  </a:lnTo>
                  <a:lnTo>
                    <a:pt x="100294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BA6036A-A316-8A4C-91D0-1083D182955A}"/>
                </a:ext>
              </a:extLst>
            </p:cNvPr>
            <p:cNvSpPr/>
            <p:nvPr/>
          </p:nvSpPr>
          <p:spPr>
            <a:xfrm>
              <a:off x="15722428" y="7470168"/>
              <a:ext cx="61988" cy="20652"/>
            </a:xfrm>
            <a:custGeom>
              <a:avLst/>
              <a:gdLst>
                <a:gd name="connsiteX0" fmla="*/ 0 w 29973"/>
                <a:gd name="connsiteY0" fmla="*/ 0 h 9986"/>
                <a:gd name="connsiteX1" fmla="*/ 29974 w 29973"/>
                <a:gd name="connsiteY1" fmla="*/ 0 h 9986"/>
                <a:gd name="connsiteX2" fmla="*/ 29974 w 29973"/>
                <a:gd name="connsiteY2" fmla="*/ 9986 h 9986"/>
                <a:gd name="connsiteX3" fmla="*/ 0 w 2997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3" h="9986">
                  <a:moveTo>
                    <a:pt x="0" y="0"/>
                  </a:moveTo>
                  <a:lnTo>
                    <a:pt x="29974" y="0"/>
                  </a:lnTo>
                  <a:lnTo>
                    <a:pt x="29974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44A6EC4-3288-6847-96D1-3FC6A14EDB56}"/>
                </a:ext>
              </a:extLst>
            </p:cNvPr>
            <p:cNvSpPr/>
            <p:nvPr/>
          </p:nvSpPr>
          <p:spPr>
            <a:xfrm>
              <a:off x="15388075" y="7521309"/>
              <a:ext cx="118862" cy="20652"/>
            </a:xfrm>
            <a:custGeom>
              <a:avLst/>
              <a:gdLst>
                <a:gd name="connsiteX0" fmla="*/ 0 w 57473"/>
                <a:gd name="connsiteY0" fmla="*/ 0 h 9986"/>
                <a:gd name="connsiteX1" fmla="*/ 57474 w 57473"/>
                <a:gd name="connsiteY1" fmla="*/ 0 h 9986"/>
                <a:gd name="connsiteX2" fmla="*/ 57474 w 57473"/>
                <a:gd name="connsiteY2" fmla="*/ 9986 h 9986"/>
                <a:gd name="connsiteX3" fmla="*/ 0 w 5747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73" h="9986">
                  <a:moveTo>
                    <a:pt x="0" y="0"/>
                  </a:moveTo>
                  <a:lnTo>
                    <a:pt x="57474" y="0"/>
                  </a:lnTo>
                  <a:lnTo>
                    <a:pt x="57474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97F8D4B-737E-BB46-B19B-B09B56B0E8AE}"/>
                </a:ext>
              </a:extLst>
            </p:cNvPr>
            <p:cNvSpPr/>
            <p:nvPr/>
          </p:nvSpPr>
          <p:spPr>
            <a:xfrm>
              <a:off x="15068680" y="7623389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F06BC39-34CA-1D4E-86B6-FF4F51F3C2A2}"/>
                </a:ext>
              </a:extLst>
            </p:cNvPr>
            <p:cNvSpPr/>
            <p:nvPr/>
          </p:nvSpPr>
          <p:spPr>
            <a:xfrm>
              <a:off x="15068680" y="7674530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46F8DA5-D8D0-2648-A6F8-8A8F9B4214F6}"/>
                </a:ext>
              </a:extLst>
            </p:cNvPr>
            <p:cNvSpPr/>
            <p:nvPr/>
          </p:nvSpPr>
          <p:spPr>
            <a:xfrm>
              <a:off x="15283184" y="7674530"/>
              <a:ext cx="147987" cy="20652"/>
            </a:xfrm>
            <a:custGeom>
              <a:avLst/>
              <a:gdLst>
                <a:gd name="connsiteX0" fmla="*/ 0 w 71556"/>
                <a:gd name="connsiteY0" fmla="*/ 0 h 9986"/>
                <a:gd name="connsiteX1" fmla="*/ 71557 w 71556"/>
                <a:gd name="connsiteY1" fmla="*/ 0 h 9986"/>
                <a:gd name="connsiteX2" fmla="*/ 71557 w 71556"/>
                <a:gd name="connsiteY2" fmla="*/ 9986 h 9986"/>
                <a:gd name="connsiteX3" fmla="*/ 0 w 7155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56" h="9986">
                  <a:moveTo>
                    <a:pt x="0" y="0"/>
                  </a:moveTo>
                  <a:lnTo>
                    <a:pt x="71557" y="0"/>
                  </a:lnTo>
                  <a:lnTo>
                    <a:pt x="71557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FA93688-7120-E841-9CBD-451676D893B6}"/>
                </a:ext>
              </a:extLst>
            </p:cNvPr>
            <p:cNvSpPr/>
            <p:nvPr/>
          </p:nvSpPr>
          <p:spPr>
            <a:xfrm>
              <a:off x="15283184" y="7623389"/>
              <a:ext cx="281808" cy="20652"/>
            </a:xfrm>
            <a:custGeom>
              <a:avLst/>
              <a:gdLst>
                <a:gd name="connsiteX0" fmla="*/ 79550 w 136262"/>
                <a:gd name="connsiteY0" fmla="*/ 0 h 9986"/>
                <a:gd name="connsiteX1" fmla="*/ 68417 w 136262"/>
                <a:gd name="connsiteY1" fmla="*/ 0 h 9986"/>
                <a:gd name="connsiteX2" fmla="*/ 0 w 136262"/>
                <a:gd name="connsiteY2" fmla="*/ 0 h 9986"/>
                <a:gd name="connsiteX3" fmla="*/ 0 w 136262"/>
                <a:gd name="connsiteY3" fmla="*/ 9986 h 9986"/>
                <a:gd name="connsiteX4" fmla="*/ 68417 w 136262"/>
                <a:gd name="connsiteY4" fmla="*/ 9986 h 9986"/>
                <a:gd name="connsiteX5" fmla="*/ 79550 w 136262"/>
                <a:gd name="connsiteY5" fmla="*/ 9986 h 9986"/>
                <a:gd name="connsiteX6" fmla="*/ 136262 w 136262"/>
                <a:gd name="connsiteY6" fmla="*/ 9986 h 9986"/>
                <a:gd name="connsiteX7" fmla="*/ 136262 w 136262"/>
                <a:gd name="connsiteY7" fmla="*/ 0 h 9986"/>
                <a:gd name="connsiteX8" fmla="*/ 79550 w 136262"/>
                <a:gd name="connsiteY8" fmla="*/ 0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62" h="9986">
                  <a:moveTo>
                    <a:pt x="79550" y="0"/>
                  </a:moveTo>
                  <a:lnTo>
                    <a:pt x="68417" y="0"/>
                  </a:lnTo>
                  <a:lnTo>
                    <a:pt x="0" y="0"/>
                  </a:lnTo>
                  <a:lnTo>
                    <a:pt x="0" y="9986"/>
                  </a:lnTo>
                  <a:lnTo>
                    <a:pt x="68417" y="9986"/>
                  </a:lnTo>
                  <a:lnTo>
                    <a:pt x="79550" y="9986"/>
                  </a:lnTo>
                  <a:lnTo>
                    <a:pt x="136262" y="9986"/>
                  </a:lnTo>
                  <a:lnTo>
                    <a:pt x="136262" y="0"/>
                  </a:lnTo>
                  <a:lnTo>
                    <a:pt x="79550" y="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96AC257-B041-0B40-A8A4-7743937DDAE6}"/>
                </a:ext>
              </a:extLst>
            </p:cNvPr>
            <p:cNvSpPr/>
            <p:nvPr/>
          </p:nvSpPr>
          <p:spPr>
            <a:xfrm>
              <a:off x="15593135" y="7623389"/>
              <a:ext cx="73797" cy="20652"/>
            </a:xfrm>
            <a:custGeom>
              <a:avLst/>
              <a:gdLst>
                <a:gd name="connsiteX0" fmla="*/ 0 w 35683"/>
                <a:gd name="connsiteY0" fmla="*/ 0 h 9986"/>
                <a:gd name="connsiteX1" fmla="*/ 35683 w 35683"/>
                <a:gd name="connsiteY1" fmla="*/ 0 h 9986"/>
                <a:gd name="connsiteX2" fmla="*/ 35683 w 35683"/>
                <a:gd name="connsiteY2" fmla="*/ 9986 h 9986"/>
                <a:gd name="connsiteX3" fmla="*/ 0 w 3568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83" h="9986">
                  <a:moveTo>
                    <a:pt x="0" y="0"/>
                  </a:moveTo>
                  <a:lnTo>
                    <a:pt x="35683" y="0"/>
                  </a:lnTo>
                  <a:lnTo>
                    <a:pt x="3568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CCA389E-3B56-5D49-A0E6-B881D0199740}"/>
                </a:ext>
              </a:extLst>
            </p:cNvPr>
            <p:cNvSpPr/>
            <p:nvPr/>
          </p:nvSpPr>
          <p:spPr>
            <a:xfrm>
              <a:off x="15698419" y="7623389"/>
              <a:ext cx="91312" cy="20652"/>
            </a:xfrm>
            <a:custGeom>
              <a:avLst/>
              <a:gdLst>
                <a:gd name="connsiteX0" fmla="*/ 0 w 44152"/>
                <a:gd name="connsiteY0" fmla="*/ 0 h 9986"/>
                <a:gd name="connsiteX1" fmla="*/ 44152 w 44152"/>
                <a:gd name="connsiteY1" fmla="*/ 0 h 9986"/>
                <a:gd name="connsiteX2" fmla="*/ 44152 w 44152"/>
                <a:gd name="connsiteY2" fmla="*/ 9986 h 9986"/>
                <a:gd name="connsiteX3" fmla="*/ 0 w 44152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52" h="9986">
                  <a:moveTo>
                    <a:pt x="0" y="0"/>
                  </a:moveTo>
                  <a:lnTo>
                    <a:pt x="44152" y="0"/>
                  </a:lnTo>
                  <a:lnTo>
                    <a:pt x="44152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7029DBA-46BD-F84C-BBD8-A0F4B4A4F669}"/>
                </a:ext>
              </a:extLst>
            </p:cNvPr>
            <p:cNvSpPr/>
            <p:nvPr/>
          </p:nvSpPr>
          <p:spPr>
            <a:xfrm>
              <a:off x="15575030" y="7674530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0A93BDE-E94A-8B4C-BAF7-258C2F408B12}"/>
                </a:ext>
              </a:extLst>
            </p:cNvPr>
            <p:cNvSpPr/>
            <p:nvPr/>
          </p:nvSpPr>
          <p:spPr>
            <a:xfrm>
              <a:off x="15068680" y="7725472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C0DF0D3-A838-2D4E-959E-C743C1E5E421}"/>
                </a:ext>
              </a:extLst>
            </p:cNvPr>
            <p:cNvSpPr/>
            <p:nvPr/>
          </p:nvSpPr>
          <p:spPr>
            <a:xfrm>
              <a:off x="15068680" y="7776611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F60DC60-445F-814D-8090-2FD4E23F9738}"/>
                </a:ext>
              </a:extLst>
            </p:cNvPr>
            <p:cNvSpPr/>
            <p:nvPr/>
          </p:nvSpPr>
          <p:spPr>
            <a:xfrm>
              <a:off x="15283184" y="7725472"/>
              <a:ext cx="95837" cy="20652"/>
            </a:xfrm>
            <a:custGeom>
              <a:avLst/>
              <a:gdLst>
                <a:gd name="connsiteX0" fmla="*/ 0 w 46340"/>
                <a:gd name="connsiteY0" fmla="*/ 0 h 9986"/>
                <a:gd name="connsiteX1" fmla="*/ 46341 w 46340"/>
                <a:gd name="connsiteY1" fmla="*/ 0 h 9986"/>
                <a:gd name="connsiteX2" fmla="*/ 46341 w 46340"/>
                <a:gd name="connsiteY2" fmla="*/ 9986 h 9986"/>
                <a:gd name="connsiteX3" fmla="*/ 0 w 46340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40" h="9986">
                  <a:moveTo>
                    <a:pt x="0" y="0"/>
                  </a:moveTo>
                  <a:lnTo>
                    <a:pt x="46341" y="0"/>
                  </a:lnTo>
                  <a:lnTo>
                    <a:pt x="46341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79056B7-BC72-6641-86ED-E3F18A7E4505}"/>
                </a:ext>
              </a:extLst>
            </p:cNvPr>
            <p:cNvSpPr/>
            <p:nvPr/>
          </p:nvSpPr>
          <p:spPr>
            <a:xfrm>
              <a:off x="15283184" y="7776611"/>
              <a:ext cx="301289" cy="20652"/>
            </a:xfrm>
            <a:custGeom>
              <a:avLst/>
              <a:gdLst>
                <a:gd name="connsiteX0" fmla="*/ 0 w 145682"/>
                <a:gd name="connsiteY0" fmla="*/ 0 h 9986"/>
                <a:gd name="connsiteX1" fmla="*/ 145683 w 145682"/>
                <a:gd name="connsiteY1" fmla="*/ 0 h 9986"/>
                <a:gd name="connsiteX2" fmla="*/ 145683 w 145682"/>
                <a:gd name="connsiteY2" fmla="*/ 9986 h 9986"/>
                <a:gd name="connsiteX3" fmla="*/ 0 w 145682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82" h="9986">
                  <a:moveTo>
                    <a:pt x="0" y="0"/>
                  </a:moveTo>
                  <a:lnTo>
                    <a:pt x="145683" y="0"/>
                  </a:lnTo>
                  <a:lnTo>
                    <a:pt x="14568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7019766-1E4F-894F-8AD4-858637141B8B}"/>
                </a:ext>
              </a:extLst>
            </p:cNvPr>
            <p:cNvSpPr/>
            <p:nvPr/>
          </p:nvSpPr>
          <p:spPr>
            <a:xfrm>
              <a:off x="15424679" y="7725472"/>
              <a:ext cx="314869" cy="20849"/>
            </a:xfrm>
            <a:custGeom>
              <a:avLst/>
              <a:gdLst>
                <a:gd name="connsiteX0" fmla="*/ 88304 w 152248"/>
                <a:gd name="connsiteY0" fmla="*/ 0 h 10081"/>
                <a:gd name="connsiteX1" fmla="*/ 52240 w 152248"/>
                <a:gd name="connsiteY1" fmla="*/ 0 h 10081"/>
                <a:gd name="connsiteX2" fmla="*/ 0 w 152248"/>
                <a:gd name="connsiteY2" fmla="*/ 0 h 10081"/>
                <a:gd name="connsiteX3" fmla="*/ 0 w 152248"/>
                <a:gd name="connsiteY3" fmla="*/ 10081 h 10081"/>
                <a:gd name="connsiteX4" fmla="*/ 52240 w 152248"/>
                <a:gd name="connsiteY4" fmla="*/ 10081 h 10081"/>
                <a:gd name="connsiteX5" fmla="*/ 88304 w 152248"/>
                <a:gd name="connsiteY5" fmla="*/ 10081 h 10081"/>
                <a:gd name="connsiteX6" fmla="*/ 152249 w 152248"/>
                <a:gd name="connsiteY6" fmla="*/ 10081 h 10081"/>
                <a:gd name="connsiteX7" fmla="*/ 152249 w 152248"/>
                <a:gd name="connsiteY7" fmla="*/ 0 h 10081"/>
                <a:gd name="connsiteX8" fmla="*/ 88304 w 152248"/>
                <a:gd name="connsiteY8" fmla="*/ 0 h 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48" h="10081">
                  <a:moveTo>
                    <a:pt x="88304" y="0"/>
                  </a:moveTo>
                  <a:lnTo>
                    <a:pt x="52240" y="0"/>
                  </a:lnTo>
                  <a:lnTo>
                    <a:pt x="0" y="0"/>
                  </a:lnTo>
                  <a:lnTo>
                    <a:pt x="0" y="10081"/>
                  </a:lnTo>
                  <a:lnTo>
                    <a:pt x="52240" y="10081"/>
                  </a:lnTo>
                  <a:lnTo>
                    <a:pt x="88304" y="10081"/>
                  </a:lnTo>
                  <a:lnTo>
                    <a:pt x="152249" y="10081"/>
                  </a:lnTo>
                  <a:lnTo>
                    <a:pt x="152249" y="0"/>
                  </a:lnTo>
                  <a:lnTo>
                    <a:pt x="88304" y="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28F0F03-1A8C-864E-AF46-92A454869523}"/>
                </a:ext>
              </a:extLst>
            </p:cNvPr>
            <p:cNvSpPr/>
            <p:nvPr/>
          </p:nvSpPr>
          <p:spPr>
            <a:xfrm>
              <a:off x="15780679" y="7725472"/>
              <a:ext cx="118665" cy="20652"/>
            </a:xfrm>
            <a:custGeom>
              <a:avLst/>
              <a:gdLst>
                <a:gd name="connsiteX0" fmla="*/ 0 w 57378"/>
                <a:gd name="connsiteY0" fmla="*/ 0 h 9986"/>
                <a:gd name="connsiteX1" fmla="*/ 57379 w 57378"/>
                <a:gd name="connsiteY1" fmla="*/ 0 h 9986"/>
                <a:gd name="connsiteX2" fmla="*/ 57379 w 57378"/>
                <a:gd name="connsiteY2" fmla="*/ 9986 h 9986"/>
                <a:gd name="connsiteX3" fmla="*/ 0 w 57378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78" h="9986">
                  <a:moveTo>
                    <a:pt x="0" y="0"/>
                  </a:moveTo>
                  <a:lnTo>
                    <a:pt x="57379" y="0"/>
                  </a:lnTo>
                  <a:lnTo>
                    <a:pt x="57379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1620AD3-BDB2-8848-B9CF-82C8451F1AB5}"/>
                </a:ext>
              </a:extLst>
            </p:cNvPr>
            <p:cNvSpPr/>
            <p:nvPr/>
          </p:nvSpPr>
          <p:spPr>
            <a:xfrm>
              <a:off x="15620883" y="7776611"/>
              <a:ext cx="168848" cy="20652"/>
            </a:xfrm>
            <a:custGeom>
              <a:avLst/>
              <a:gdLst>
                <a:gd name="connsiteX0" fmla="*/ 0 w 81643"/>
                <a:gd name="connsiteY0" fmla="*/ 0 h 9986"/>
                <a:gd name="connsiteX1" fmla="*/ 81643 w 81643"/>
                <a:gd name="connsiteY1" fmla="*/ 0 h 9986"/>
                <a:gd name="connsiteX2" fmla="*/ 81643 w 81643"/>
                <a:gd name="connsiteY2" fmla="*/ 9986 h 9986"/>
                <a:gd name="connsiteX3" fmla="*/ 0 w 8164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643" h="9986">
                  <a:moveTo>
                    <a:pt x="0" y="0"/>
                  </a:moveTo>
                  <a:lnTo>
                    <a:pt x="81643" y="0"/>
                  </a:lnTo>
                  <a:lnTo>
                    <a:pt x="8164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332EC36-0216-2E4A-BA3E-5ED5A82ED72C}"/>
                </a:ext>
              </a:extLst>
            </p:cNvPr>
            <p:cNvSpPr/>
            <p:nvPr/>
          </p:nvSpPr>
          <p:spPr>
            <a:xfrm>
              <a:off x="15464038" y="7674530"/>
              <a:ext cx="69861" cy="20652"/>
            </a:xfrm>
            <a:custGeom>
              <a:avLst/>
              <a:gdLst>
                <a:gd name="connsiteX0" fmla="*/ 0 w 33780"/>
                <a:gd name="connsiteY0" fmla="*/ 0 h 9986"/>
                <a:gd name="connsiteX1" fmla="*/ 33780 w 33780"/>
                <a:gd name="connsiteY1" fmla="*/ 0 h 9986"/>
                <a:gd name="connsiteX2" fmla="*/ 33780 w 33780"/>
                <a:gd name="connsiteY2" fmla="*/ 9986 h 9986"/>
                <a:gd name="connsiteX3" fmla="*/ 0 w 33780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80" h="9986">
                  <a:moveTo>
                    <a:pt x="0" y="0"/>
                  </a:moveTo>
                  <a:lnTo>
                    <a:pt x="33780" y="0"/>
                  </a:lnTo>
                  <a:lnTo>
                    <a:pt x="33780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53279F4-BE5F-9B4E-961E-D550D439584C}"/>
                </a:ext>
              </a:extLst>
            </p:cNvPr>
            <p:cNvSpPr/>
            <p:nvPr/>
          </p:nvSpPr>
          <p:spPr>
            <a:xfrm>
              <a:off x="14937812" y="7878890"/>
              <a:ext cx="174554" cy="20652"/>
            </a:xfrm>
            <a:custGeom>
              <a:avLst/>
              <a:gdLst>
                <a:gd name="connsiteX0" fmla="*/ 0 w 84402"/>
                <a:gd name="connsiteY0" fmla="*/ 0 h 9986"/>
                <a:gd name="connsiteX1" fmla="*/ 84403 w 84402"/>
                <a:gd name="connsiteY1" fmla="*/ 0 h 9986"/>
                <a:gd name="connsiteX2" fmla="*/ 84403 w 84402"/>
                <a:gd name="connsiteY2" fmla="*/ 9986 h 9986"/>
                <a:gd name="connsiteX3" fmla="*/ 0 w 84402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02" h="9986">
                  <a:moveTo>
                    <a:pt x="0" y="0"/>
                  </a:moveTo>
                  <a:lnTo>
                    <a:pt x="84403" y="0"/>
                  </a:lnTo>
                  <a:lnTo>
                    <a:pt x="8440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3BF32A5-475C-E444-9EA5-20BF99E7A51E}"/>
                </a:ext>
              </a:extLst>
            </p:cNvPr>
            <p:cNvSpPr/>
            <p:nvPr/>
          </p:nvSpPr>
          <p:spPr>
            <a:xfrm>
              <a:off x="14937812" y="7929833"/>
              <a:ext cx="281413" cy="20652"/>
            </a:xfrm>
            <a:custGeom>
              <a:avLst/>
              <a:gdLst>
                <a:gd name="connsiteX0" fmla="*/ 0 w 136071"/>
                <a:gd name="connsiteY0" fmla="*/ 0 h 9986"/>
                <a:gd name="connsiteX1" fmla="*/ 136072 w 136071"/>
                <a:gd name="connsiteY1" fmla="*/ 0 h 9986"/>
                <a:gd name="connsiteX2" fmla="*/ 136072 w 136071"/>
                <a:gd name="connsiteY2" fmla="*/ 9986 h 9986"/>
                <a:gd name="connsiteX3" fmla="*/ 0 w 136071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71" h="9986">
                  <a:moveTo>
                    <a:pt x="0" y="0"/>
                  </a:moveTo>
                  <a:lnTo>
                    <a:pt x="136072" y="0"/>
                  </a:lnTo>
                  <a:lnTo>
                    <a:pt x="136072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63C19F68-C4AE-6B4B-88CF-D39C4461ED46}"/>
                </a:ext>
              </a:extLst>
            </p:cNvPr>
            <p:cNvSpPr/>
            <p:nvPr/>
          </p:nvSpPr>
          <p:spPr>
            <a:xfrm>
              <a:off x="15068680" y="7980971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98FEA35-724C-EA49-A9BD-9D77576DC282}"/>
                </a:ext>
              </a:extLst>
            </p:cNvPr>
            <p:cNvSpPr/>
            <p:nvPr/>
          </p:nvSpPr>
          <p:spPr>
            <a:xfrm>
              <a:off x="15068680" y="8031914"/>
              <a:ext cx="164321" cy="20849"/>
            </a:xfrm>
            <a:custGeom>
              <a:avLst/>
              <a:gdLst>
                <a:gd name="connsiteX0" fmla="*/ 0 w 79454"/>
                <a:gd name="connsiteY0" fmla="*/ 0 h 10081"/>
                <a:gd name="connsiteX1" fmla="*/ 79455 w 79454"/>
                <a:gd name="connsiteY1" fmla="*/ 0 h 10081"/>
                <a:gd name="connsiteX2" fmla="*/ 79455 w 79454"/>
                <a:gd name="connsiteY2" fmla="*/ 10081 h 10081"/>
                <a:gd name="connsiteX3" fmla="*/ 0 w 79454"/>
                <a:gd name="connsiteY3" fmla="*/ 10081 h 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10081">
                  <a:moveTo>
                    <a:pt x="0" y="0"/>
                  </a:moveTo>
                  <a:lnTo>
                    <a:pt x="79455" y="0"/>
                  </a:lnTo>
                  <a:lnTo>
                    <a:pt x="79455" y="10081"/>
                  </a:lnTo>
                  <a:lnTo>
                    <a:pt x="0" y="10081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7F8B38C9-F6F8-4744-B026-322E678F8D3F}"/>
                </a:ext>
              </a:extLst>
            </p:cNvPr>
            <p:cNvSpPr/>
            <p:nvPr/>
          </p:nvSpPr>
          <p:spPr>
            <a:xfrm>
              <a:off x="15171013" y="7878890"/>
              <a:ext cx="290860" cy="20652"/>
            </a:xfrm>
            <a:custGeom>
              <a:avLst/>
              <a:gdLst>
                <a:gd name="connsiteX0" fmla="*/ 115518 w 140639"/>
                <a:gd name="connsiteY0" fmla="*/ 0 h 9986"/>
                <a:gd name="connsiteX1" fmla="*/ 100294 w 140639"/>
                <a:gd name="connsiteY1" fmla="*/ 0 h 9986"/>
                <a:gd name="connsiteX2" fmla="*/ 0 w 140639"/>
                <a:gd name="connsiteY2" fmla="*/ 0 h 9986"/>
                <a:gd name="connsiteX3" fmla="*/ 0 w 140639"/>
                <a:gd name="connsiteY3" fmla="*/ 9986 h 9986"/>
                <a:gd name="connsiteX4" fmla="*/ 100294 w 140639"/>
                <a:gd name="connsiteY4" fmla="*/ 9986 h 9986"/>
                <a:gd name="connsiteX5" fmla="*/ 115518 w 140639"/>
                <a:gd name="connsiteY5" fmla="*/ 9986 h 9986"/>
                <a:gd name="connsiteX6" fmla="*/ 140639 w 140639"/>
                <a:gd name="connsiteY6" fmla="*/ 9986 h 9986"/>
                <a:gd name="connsiteX7" fmla="*/ 140639 w 140639"/>
                <a:gd name="connsiteY7" fmla="*/ 0 h 9986"/>
                <a:gd name="connsiteX8" fmla="*/ 115518 w 140639"/>
                <a:gd name="connsiteY8" fmla="*/ 0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39" h="9986">
                  <a:moveTo>
                    <a:pt x="115518" y="0"/>
                  </a:moveTo>
                  <a:lnTo>
                    <a:pt x="100294" y="0"/>
                  </a:lnTo>
                  <a:lnTo>
                    <a:pt x="0" y="0"/>
                  </a:lnTo>
                  <a:lnTo>
                    <a:pt x="0" y="9986"/>
                  </a:lnTo>
                  <a:lnTo>
                    <a:pt x="100294" y="9986"/>
                  </a:lnTo>
                  <a:lnTo>
                    <a:pt x="115518" y="9986"/>
                  </a:lnTo>
                  <a:lnTo>
                    <a:pt x="140639" y="9986"/>
                  </a:lnTo>
                  <a:lnTo>
                    <a:pt x="140639" y="0"/>
                  </a:lnTo>
                  <a:lnTo>
                    <a:pt x="115518" y="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C3C1DE4-FFFC-6449-AB7A-0E4A4FD628D9}"/>
                </a:ext>
              </a:extLst>
            </p:cNvPr>
            <p:cNvSpPr/>
            <p:nvPr/>
          </p:nvSpPr>
          <p:spPr>
            <a:xfrm>
              <a:off x="15515991" y="7878890"/>
              <a:ext cx="265277" cy="20652"/>
            </a:xfrm>
            <a:custGeom>
              <a:avLst/>
              <a:gdLst>
                <a:gd name="connsiteX0" fmla="*/ 0 w 128269"/>
                <a:gd name="connsiteY0" fmla="*/ 0 h 9986"/>
                <a:gd name="connsiteX1" fmla="*/ 128269 w 128269"/>
                <a:gd name="connsiteY1" fmla="*/ 0 h 9986"/>
                <a:gd name="connsiteX2" fmla="*/ 128269 w 128269"/>
                <a:gd name="connsiteY2" fmla="*/ 9986 h 9986"/>
                <a:gd name="connsiteX3" fmla="*/ 0 w 128269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269" h="9986">
                  <a:moveTo>
                    <a:pt x="0" y="0"/>
                  </a:moveTo>
                  <a:lnTo>
                    <a:pt x="128269" y="0"/>
                  </a:lnTo>
                  <a:lnTo>
                    <a:pt x="128269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3BDB4A7-C293-AB48-8538-47EED27ECA0A}"/>
                </a:ext>
              </a:extLst>
            </p:cNvPr>
            <p:cNvSpPr/>
            <p:nvPr/>
          </p:nvSpPr>
          <p:spPr>
            <a:xfrm>
              <a:off x="15266260" y="7929833"/>
              <a:ext cx="167471" cy="20652"/>
            </a:xfrm>
            <a:custGeom>
              <a:avLst/>
              <a:gdLst>
                <a:gd name="connsiteX0" fmla="*/ 0 w 80977"/>
                <a:gd name="connsiteY0" fmla="*/ 0 h 9986"/>
                <a:gd name="connsiteX1" fmla="*/ 80977 w 80977"/>
                <a:gd name="connsiteY1" fmla="*/ 0 h 9986"/>
                <a:gd name="connsiteX2" fmla="*/ 80977 w 80977"/>
                <a:gd name="connsiteY2" fmla="*/ 9986 h 9986"/>
                <a:gd name="connsiteX3" fmla="*/ 0 w 80977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77" h="9986">
                  <a:moveTo>
                    <a:pt x="0" y="0"/>
                  </a:moveTo>
                  <a:lnTo>
                    <a:pt x="80977" y="0"/>
                  </a:lnTo>
                  <a:lnTo>
                    <a:pt x="80977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F0A17A6-D09E-3341-8315-43EE655756DD}"/>
                </a:ext>
              </a:extLst>
            </p:cNvPr>
            <p:cNvSpPr/>
            <p:nvPr/>
          </p:nvSpPr>
          <p:spPr>
            <a:xfrm>
              <a:off x="15283184" y="8031914"/>
              <a:ext cx="127717" cy="20849"/>
            </a:xfrm>
            <a:custGeom>
              <a:avLst/>
              <a:gdLst>
                <a:gd name="connsiteX0" fmla="*/ 0 w 61755"/>
                <a:gd name="connsiteY0" fmla="*/ 0 h 10081"/>
                <a:gd name="connsiteX1" fmla="*/ 61756 w 61755"/>
                <a:gd name="connsiteY1" fmla="*/ 0 h 10081"/>
                <a:gd name="connsiteX2" fmla="*/ 61756 w 61755"/>
                <a:gd name="connsiteY2" fmla="*/ 10081 h 10081"/>
                <a:gd name="connsiteX3" fmla="*/ 0 w 61755"/>
                <a:gd name="connsiteY3" fmla="*/ 10081 h 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55" h="10081">
                  <a:moveTo>
                    <a:pt x="0" y="0"/>
                  </a:moveTo>
                  <a:lnTo>
                    <a:pt x="61756" y="0"/>
                  </a:lnTo>
                  <a:lnTo>
                    <a:pt x="61756" y="10081"/>
                  </a:lnTo>
                  <a:lnTo>
                    <a:pt x="0" y="10081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1782C2B-D996-7549-86F9-9A477E303FEE}"/>
                </a:ext>
              </a:extLst>
            </p:cNvPr>
            <p:cNvSpPr/>
            <p:nvPr/>
          </p:nvSpPr>
          <p:spPr>
            <a:xfrm>
              <a:off x="15283184" y="7980971"/>
              <a:ext cx="371939" cy="20650"/>
            </a:xfrm>
            <a:custGeom>
              <a:avLst/>
              <a:gdLst>
                <a:gd name="connsiteX0" fmla="*/ 122465 w 179843"/>
                <a:gd name="connsiteY0" fmla="*/ 0 h 9985"/>
                <a:gd name="connsiteX1" fmla="*/ 112569 w 179843"/>
                <a:gd name="connsiteY1" fmla="*/ 0 h 9985"/>
                <a:gd name="connsiteX2" fmla="*/ 0 w 179843"/>
                <a:gd name="connsiteY2" fmla="*/ 0 h 9985"/>
                <a:gd name="connsiteX3" fmla="*/ 0 w 179843"/>
                <a:gd name="connsiteY3" fmla="*/ 9986 h 9985"/>
                <a:gd name="connsiteX4" fmla="*/ 112569 w 179843"/>
                <a:gd name="connsiteY4" fmla="*/ 9986 h 9985"/>
                <a:gd name="connsiteX5" fmla="*/ 122465 w 179843"/>
                <a:gd name="connsiteY5" fmla="*/ 9986 h 9985"/>
                <a:gd name="connsiteX6" fmla="*/ 179843 w 179843"/>
                <a:gd name="connsiteY6" fmla="*/ 9986 h 9985"/>
                <a:gd name="connsiteX7" fmla="*/ 179843 w 179843"/>
                <a:gd name="connsiteY7" fmla="*/ 0 h 9985"/>
                <a:gd name="connsiteX8" fmla="*/ 122465 w 179843"/>
                <a:gd name="connsiteY8" fmla="*/ 0 h 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843" h="9985">
                  <a:moveTo>
                    <a:pt x="122465" y="0"/>
                  </a:moveTo>
                  <a:lnTo>
                    <a:pt x="112569" y="0"/>
                  </a:lnTo>
                  <a:lnTo>
                    <a:pt x="0" y="0"/>
                  </a:lnTo>
                  <a:lnTo>
                    <a:pt x="0" y="9986"/>
                  </a:lnTo>
                  <a:lnTo>
                    <a:pt x="112569" y="9986"/>
                  </a:lnTo>
                  <a:lnTo>
                    <a:pt x="122465" y="9986"/>
                  </a:lnTo>
                  <a:lnTo>
                    <a:pt x="179843" y="9986"/>
                  </a:lnTo>
                  <a:lnTo>
                    <a:pt x="179843" y="0"/>
                  </a:lnTo>
                  <a:lnTo>
                    <a:pt x="122465" y="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90C5A61-8556-D94B-AE09-D82694E190B3}"/>
                </a:ext>
              </a:extLst>
            </p:cNvPr>
            <p:cNvSpPr/>
            <p:nvPr/>
          </p:nvSpPr>
          <p:spPr>
            <a:xfrm>
              <a:off x="15447507" y="8031914"/>
              <a:ext cx="244023" cy="20849"/>
            </a:xfrm>
            <a:custGeom>
              <a:avLst/>
              <a:gdLst>
                <a:gd name="connsiteX0" fmla="*/ 0 w 117992"/>
                <a:gd name="connsiteY0" fmla="*/ 0 h 10081"/>
                <a:gd name="connsiteX1" fmla="*/ 117993 w 117992"/>
                <a:gd name="connsiteY1" fmla="*/ 0 h 10081"/>
                <a:gd name="connsiteX2" fmla="*/ 117993 w 117992"/>
                <a:gd name="connsiteY2" fmla="*/ 10081 h 10081"/>
                <a:gd name="connsiteX3" fmla="*/ 0 w 117992"/>
                <a:gd name="connsiteY3" fmla="*/ 10081 h 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992" h="10081">
                  <a:moveTo>
                    <a:pt x="0" y="0"/>
                  </a:moveTo>
                  <a:lnTo>
                    <a:pt x="117993" y="0"/>
                  </a:lnTo>
                  <a:lnTo>
                    <a:pt x="117993" y="10081"/>
                  </a:lnTo>
                  <a:lnTo>
                    <a:pt x="0" y="10081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8FC3831B-7C5B-8B44-9CAE-A6E0638A8228}"/>
                </a:ext>
              </a:extLst>
            </p:cNvPr>
            <p:cNvSpPr/>
            <p:nvPr/>
          </p:nvSpPr>
          <p:spPr>
            <a:xfrm>
              <a:off x="15722428" y="8031914"/>
              <a:ext cx="61988" cy="20849"/>
            </a:xfrm>
            <a:custGeom>
              <a:avLst/>
              <a:gdLst>
                <a:gd name="connsiteX0" fmla="*/ 0 w 29973"/>
                <a:gd name="connsiteY0" fmla="*/ 0 h 10081"/>
                <a:gd name="connsiteX1" fmla="*/ 29974 w 29973"/>
                <a:gd name="connsiteY1" fmla="*/ 0 h 10081"/>
                <a:gd name="connsiteX2" fmla="*/ 29974 w 29973"/>
                <a:gd name="connsiteY2" fmla="*/ 10081 h 10081"/>
                <a:gd name="connsiteX3" fmla="*/ 0 w 29973"/>
                <a:gd name="connsiteY3" fmla="*/ 10081 h 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3" h="10081">
                  <a:moveTo>
                    <a:pt x="0" y="0"/>
                  </a:moveTo>
                  <a:lnTo>
                    <a:pt x="29974" y="0"/>
                  </a:lnTo>
                  <a:lnTo>
                    <a:pt x="29974" y="10081"/>
                  </a:lnTo>
                  <a:lnTo>
                    <a:pt x="0" y="10081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4D0B675-EB3D-E040-AE53-D286CFEE6958}"/>
                </a:ext>
              </a:extLst>
            </p:cNvPr>
            <p:cNvSpPr/>
            <p:nvPr/>
          </p:nvSpPr>
          <p:spPr>
            <a:xfrm>
              <a:off x="15388075" y="8083054"/>
              <a:ext cx="118862" cy="20652"/>
            </a:xfrm>
            <a:custGeom>
              <a:avLst/>
              <a:gdLst>
                <a:gd name="connsiteX0" fmla="*/ 0 w 57473"/>
                <a:gd name="connsiteY0" fmla="*/ 0 h 9986"/>
                <a:gd name="connsiteX1" fmla="*/ 57474 w 57473"/>
                <a:gd name="connsiteY1" fmla="*/ 0 h 9986"/>
                <a:gd name="connsiteX2" fmla="*/ 57474 w 57473"/>
                <a:gd name="connsiteY2" fmla="*/ 9986 h 9986"/>
                <a:gd name="connsiteX3" fmla="*/ 0 w 5747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73" h="9986">
                  <a:moveTo>
                    <a:pt x="0" y="0"/>
                  </a:moveTo>
                  <a:lnTo>
                    <a:pt x="57474" y="0"/>
                  </a:lnTo>
                  <a:lnTo>
                    <a:pt x="57474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7475FBE-7DEE-1042-A799-D1BB76C4C3BF}"/>
                </a:ext>
              </a:extLst>
            </p:cNvPr>
            <p:cNvSpPr/>
            <p:nvPr/>
          </p:nvSpPr>
          <p:spPr>
            <a:xfrm>
              <a:off x="15182820" y="8083054"/>
              <a:ext cx="571683" cy="20650"/>
            </a:xfrm>
            <a:custGeom>
              <a:avLst/>
              <a:gdLst>
                <a:gd name="connsiteX0" fmla="*/ 77266 w 276425"/>
                <a:gd name="connsiteY0" fmla="*/ 0 h 9985"/>
                <a:gd name="connsiteX1" fmla="*/ 56522 w 276425"/>
                <a:gd name="connsiteY1" fmla="*/ 0 h 9985"/>
                <a:gd name="connsiteX2" fmla="*/ 0 w 276425"/>
                <a:gd name="connsiteY2" fmla="*/ 0 h 9985"/>
                <a:gd name="connsiteX3" fmla="*/ 0 w 276425"/>
                <a:gd name="connsiteY3" fmla="*/ 9986 h 9985"/>
                <a:gd name="connsiteX4" fmla="*/ 56522 w 276425"/>
                <a:gd name="connsiteY4" fmla="*/ 9986 h 9985"/>
                <a:gd name="connsiteX5" fmla="*/ 77266 w 276425"/>
                <a:gd name="connsiteY5" fmla="*/ 9986 h 9985"/>
                <a:gd name="connsiteX6" fmla="*/ 276426 w 276425"/>
                <a:gd name="connsiteY6" fmla="*/ 9986 h 9985"/>
                <a:gd name="connsiteX7" fmla="*/ 276426 w 276425"/>
                <a:gd name="connsiteY7" fmla="*/ 0 h 9985"/>
                <a:gd name="connsiteX8" fmla="*/ 77266 w 276425"/>
                <a:gd name="connsiteY8" fmla="*/ 0 h 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25" h="9985">
                  <a:moveTo>
                    <a:pt x="77266" y="0"/>
                  </a:moveTo>
                  <a:lnTo>
                    <a:pt x="56522" y="0"/>
                  </a:lnTo>
                  <a:lnTo>
                    <a:pt x="0" y="0"/>
                  </a:lnTo>
                  <a:lnTo>
                    <a:pt x="0" y="9986"/>
                  </a:lnTo>
                  <a:lnTo>
                    <a:pt x="56522" y="9986"/>
                  </a:lnTo>
                  <a:lnTo>
                    <a:pt x="77266" y="9986"/>
                  </a:lnTo>
                  <a:lnTo>
                    <a:pt x="276426" y="9986"/>
                  </a:lnTo>
                  <a:lnTo>
                    <a:pt x="276426" y="0"/>
                  </a:lnTo>
                  <a:lnTo>
                    <a:pt x="77266" y="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A89C0D6-A9AF-284A-9A11-B79F244A2AEB}"/>
                </a:ext>
              </a:extLst>
            </p:cNvPr>
            <p:cNvSpPr/>
            <p:nvPr/>
          </p:nvSpPr>
          <p:spPr>
            <a:xfrm>
              <a:off x="15787370" y="8083054"/>
              <a:ext cx="66122" cy="20652"/>
            </a:xfrm>
            <a:custGeom>
              <a:avLst/>
              <a:gdLst>
                <a:gd name="connsiteX0" fmla="*/ 0 w 31972"/>
                <a:gd name="connsiteY0" fmla="*/ 0 h 9986"/>
                <a:gd name="connsiteX1" fmla="*/ 31972 w 31972"/>
                <a:gd name="connsiteY1" fmla="*/ 0 h 9986"/>
                <a:gd name="connsiteX2" fmla="*/ 31972 w 31972"/>
                <a:gd name="connsiteY2" fmla="*/ 9986 h 9986"/>
                <a:gd name="connsiteX3" fmla="*/ 0 w 31972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72" h="9986">
                  <a:moveTo>
                    <a:pt x="0" y="0"/>
                  </a:moveTo>
                  <a:lnTo>
                    <a:pt x="31972" y="0"/>
                  </a:lnTo>
                  <a:lnTo>
                    <a:pt x="31972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8E20D7D-0753-F24B-8755-34256C7969E5}"/>
                </a:ext>
              </a:extLst>
            </p:cNvPr>
            <p:cNvSpPr/>
            <p:nvPr/>
          </p:nvSpPr>
          <p:spPr>
            <a:xfrm>
              <a:off x="15068680" y="8185332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C02A8B9-1097-E540-A5FE-078CB4D0B57F}"/>
                </a:ext>
              </a:extLst>
            </p:cNvPr>
            <p:cNvSpPr/>
            <p:nvPr/>
          </p:nvSpPr>
          <p:spPr>
            <a:xfrm>
              <a:off x="15068680" y="8236472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BBC9374-4B86-5649-9C58-E73EF39E49E5}"/>
                </a:ext>
              </a:extLst>
            </p:cNvPr>
            <p:cNvSpPr/>
            <p:nvPr/>
          </p:nvSpPr>
          <p:spPr>
            <a:xfrm>
              <a:off x="15283184" y="8185332"/>
              <a:ext cx="270394" cy="20652"/>
            </a:xfrm>
            <a:custGeom>
              <a:avLst/>
              <a:gdLst>
                <a:gd name="connsiteX0" fmla="*/ 0 w 130743"/>
                <a:gd name="connsiteY0" fmla="*/ 0 h 9986"/>
                <a:gd name="connsiteX1" fmla="*/ 130743 w 130743"/>
                <a:gd name="connsiteY1" fmla="*/ 0 h 9986"/>
                <a:gd name="connsiteX2" fmla="*/ 130743 w 130743"/>
                <a:gd name="connsiteY2" fmla="*/ 9986 h 9986"/>
                <a:gd name="connsiteX3" fmla="*/ 0 w 13074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743" h="9986">
                  <a:moveTo>
                    <a:pt x="0" y="0"/>
                  </a:moveTo>
                  <a:lnTo>
                    <a:pt x="130743" y="0"/>
                  </a:lnTo>
                  <a:lnTo>
                    <a:pt x="13074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8ECA876-2C17-A34B-8B51-305782EE0586}"/>
                </a:ext>
              </a:extLst>
            </p:cNvPr>
            <p:cNvSpPr/>
            <p:nvPr/>
          </p:nvSpPr>
          <p:spPr>
            <a:xfrm>
              <a:off x="15283184" y="8236472"/>
              <a:ext cx="147987" cy="20652"/>
            </a:xfrm>
            <a:custGeom>
              <a:avLst/>
              <a:gdLst>
                <a:gd name="connsiteX0" fmla="*/ 0 w 71556"/>
                <a:gd name="connsiteY0" fmla="*/ 0 h 9986"/>
                <a:gd name="connsiteX1" fmla="*/ 71557 w 71556"/>
                <a:gd name="connsiteY1" fmla="*/ 0 h 9986"/>
                <a:gd name="connsiteX2" fmla="*/ 71557 w 71556"/>
                <a:gd name="connsiteY2" fmla="*/ 9986 h 9986"/>
                <a:gd name="connsiteX3" fmla="*/ 0 w 7155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56" h="9986">
                  <a:moveTo>
                    <a:pt x="0" y="0"/>
                  </a:moveTo>
                  <a:lnTo>
                    <a:pt x="71557" y="0"/>
                  </a:lnTo>
                  <a:lnTo>
                    <a:pt x="71557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1200EB4-FC05-3E48-AC7A-C868BF51E47B}"/>
                </a:ext>
              </a:extLst>
            </p:cNvPr>
            <p:cNvSpPr/>
            <p:nvPr/>
          </p:nvSpPr>
          <p:spPr>
            <a:xfrm>
              <a:off x="15593135" y="8185332"/>
              <a:ext cx="73797" cy="20652"/>
            </a:xfrm>
            <a:custGeom>
              <a:avLst/>
              <a:gdLst>
                <a:gd name="connsiteX0" fmla="*/ 0 w 35683"/>
                <a:gd name="connsiteY0" fmla="*/ 0 h 9986"/>
                <a:gd name="connsiteX1" fmla="*/ 35683 w 35683"/>
                <a:gd name="connsiteY1" fmla="*/ 0 h 9986"/>
                <a:gd name="connsiteX2" fmla="*/ 35683 w 35683"/>
                <a:gd name="connsiteY2" fmla="*/ 9986 h 9986"/>
                <a:gd name="connsiteX3" fmla="*/ 0 w 3568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83" h="9986">
                  <a:moveTo>
                    <a:pt x="0" y="0"/>
                  </a:moveTo>
                  <a:lnTo>
                    <a:pt x="35683" y="0"/>
                  </a:lnTo>
                  <a:lnTo>
                    <a:pt x="3568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FF34234-BF5A-8E4A-BFA3-8E6ED853C3E8}"/>
                </a:ext>
              </a:extLst>
            </p:cNvPr>
            <p:cNvSpPr/>
            <p:nvPr/>
          </p:nvSpPr>
          <p:spPr>
            <a:xfrm>
              <a:off x="15698419" y="8185332"/>
              <a:ext cx="91312" cy="20652"/>
            </a:xfrm>
            <a:custGeom>
              <a:avLst/>
              <a:gdLst>
                <a:gd name="connsiteX0" fmla="*/ 0 w 44152"/>
                <a:gd name="connsiteY0" fmla="*/ 0 h 9986"/>
                <a:gd name="connsiteX1" fmla="*/ 44152 w 44152"/>
                <a:gd name="connsiteY1" fmla="*/ 0 h 9986"/>
                <a:gd name="connsiteX2" fmla="*/ 44152 w 44152"/>
                <a:gd name="connsiteY2" fmla="*/ 9986 h 9986"/>
                <a:gd name="connsiteX3" fmla="*/ 0 w 44152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52" h="9986">
                  <a:moveTo>
                    <a:pt x="0" y="0"/>
                  </a:moveTo>
                  <a:lnTo>
                    <a:pt x="44152" y="0"/>
                  </a:lnTo>
                  <a:lnTo>
                    <a:pt x="44152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9D54CD3-2BC2-244B-90DE-8E4EDD2A279F}"/>
                </a:ext>
              </a:extLst>
            </p:cNvPr>
            <p:cNvSpPr/>
            <p:nvPr/>
          </p:nvSpPr>
          <p:spPr>
            <a:xfrm>
              <a:off x="15575030" y="8236472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BBA3438F-CCE4-244C-A7FD-1C5965695DA6}"/>
                </a:ext>
              </a:extLst>
            </p:cNvPr>
            <p:cNvSpPr/>
            <p:nvPr/>
          </p:nvSpPr>
          <p:spPr>
            <a:xfrm>
              <a:off x="15464038" y="8236472"/>
              <a:ext cx="69861" cy="20652"/>
            </a:xfrm>
            <a:custGeom>
              <a:avLst/>
              <a:gdLst>
                <a:gd name="connsiteX0" fmla="*/ 0 w 33780"/>
                <a:gd name="connsiteY0" fmla="*/ 0 h 9986"/>
                <a:gd name="connsiteX1" fmla="*/ 33780 w 33780"/>
                <a:gd name="connsiteY1" fmla="*/ 0 h 9986"/>
                <a:gd name="connsiteX2" fmla="*/ 33780 w 33780"/>
                <a:gd name="connsiteY2" fmla="*/ 9986 h 9986"/>
                <a:gd name="connsiteX3" fmla="*/ 0 w 33780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80" h="9986">
                  <a:moveTo>
                    <a:pt x="0" y="0"/>
                  </a:moveTo>
                  <a:lnTo>
                    <a:pt x="33780" y="0"/>
                  </a:lnTo>
                  <a:lnTo>
                    <a:pt x="33780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D1095150-4A87-6045-A0FB-5E7675D98854}"/>
                </a:ext>
              </a:extLst>
            </p:cNvPr>
            <p:cNvSpPr/>
            <p:nvPr/>
          </p:nvSpPr>
          <p:spPr>
            <a:xfrm>
              <a:off x="14937812" y="8320261"/>
              <a:ext cx="174554" cy="20652"/>
            </a:xfrm>
            <a:custGeom>
              <a:avLst/>
              <a:gdLst>
                <a:gd name="connsiteX0" fmla="*/ 0 w 84402"/>
                <a:gd name="connsiteY0" fmla="*/ 0 h 9986"/>
                <a:gd name="connsiteX1" fmla="*/ 84403 w 84402"/>
                <a:gd name="connsiteY1" fmla="*/ 0 h 9986"/>
                <a:gd name="connsiteX2" fmla="*/ 84403 w 84402"/>
                <a:gd name="connsiteY2" fmla="*/ 9986 h 9986"/>
                <a:gd name="connsiteX3" fmla="*/ 0 w 84402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02" h="9986">
                  <a:moveTo>
                    <a:pt x="0" y="0"/>
                  </a:moveTo>
                  <a:lnTo>
                    <a:pt x="84403" y="0"/>
                  </a:lnTo>
                  <a:lnTo>
                    <a:pt x="8440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DE18D3D-6EC1-4748-992A-9761CEFDE718}"/>
                </a:ext>
              </a:extLst>
            </p:cNvPr>
            <p:cNvSpPr/>
            <p:nvPr/>
          </p:nvSpPr>
          <p:spPr>
            <a:xfrm>
              <a:off x="14937812" y="8371205"/>
              <a:ext cx="281413" cy="20652"/>
            </a:xfrm>
            <a:custGeom>
              <a:avLst/>
              <a:gdLst>
                <a:gd name="connsiteX0" fmla="*/ 0 w 136071"/>
                <a:gd name="connsiteY0" fmla="*/ 0 h 9986"/>
                <a:gd name="connsiteX1" fmla="*/ 136072 w 136071"/>
                <a:gd name="connsiteY1" fmla="*/ 0 h 9986"/>
                <a:gd name="connsiteX2" fmla="*/ 136072 w 136071"/>
                <a:gd name="connsiteY2" fmla="*/ 9986 h 9986"/>
                <a:gd name="connsiteX3" fmla="*/ 0 w 136071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71" h="9986">
                  <a:moveTo>
                    <a:pt x="0" y="0"/>
                  </a:moveTo>
                  <a:lnTo>
                    <a:pt x="136072" y="0"/>
                  </a:lnTo>
                  <a:lnTo>
                    <a:pt x="136072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B09B21C-3C3B-4141-838E-A904E0F7AB0A}"/>
                </a:ext>
              </a:extLst>
            </p:cNvPr>
            <p:cNvSpPr/>
            <p:nvPr/>
          </p:nvSpPr>
          <p:spPr>
            <a:xfrm>
              <a:off x="15068680" y="8422344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C4D6CD7-B375-A94F-95FD-BF1707290120}"/>
                </a:ext>
              </a:extLst>
            </p:cNvPr>
            <p:cNvSpPr/>
            <p:nvPr/>
          </p:nvSpPr>
          <p:spPr>
            <a:xfrm>
              <a:off x="15068680" y="8473286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4E22581-7A61-664D-A30E-4D84BD8E5BA7}"/>
                </a:ext>
              </a:extLst>
            </p:cNvPr>
            <p:cNvSpPr/>
            <p:nvPr/>
          </p:nvSpPr>
          <p:spPr>
            <a:xfrm>
              <a:off x="15182820" y="8524424"/>
              <a:ext cx="159796" cy="20652"/>
            </a:xfrm>
            <a:custGeom>
              <a:avLst/>
              <a:gdLst>
                <a:gd name="connsiteX0" fmla="*/ 0 w 77266"/>
                <a:gd name="connsiteY0" fmla="*/ 0 h 9986"/>
                <a:gd name="connsiteX1" fmla="*/ 77266 w 77266"/>
                <a:gd name="connsiteY1" fmla="*/ 0 h 9986"/>
                <a:gd name="connsiteX2" fmla="*/ 77266 w 77266"/>
                <a:gd name="connsiteY2" fmla="*/ 9986 h 9986"/>
                <a:gd name="connsiteX3" fmla="*/ 0 w 7726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66" h="9986">
                  <a:moveTo>
                    <a:pt x="0" y="0"/>
                  </a:moveTo>
                  <a:lnTo>
                    <a:pt x="77266" y="0"/>
                  </a:lnTo>
                  <a:lnTo>
                    <a:pt x="7726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912A717-4931-8842-95CF-04EE6DE6A2C0}"/>
                </a:ext>
              </a:extLst>
            </p:cNvPr>
            <p:cNvSpPr/>
            <p:nvPr/>
          </p:nvSpPr>
          <p:spPr>
            <a:xfrm>
              <a:off x="15171013" y="8320261"/>
              <a:ext cx="165109" cy="20652"/>
            </a:xfrm>
            <a:custGeom>
              <a:avLst/>
              <a:gdLst>
                <a:gd name="connsiteX0" fmla="*/ 0 w 79835"/>
                <a:gd name="connsiteY0" fmla="*/ 0 h 9986"/>
                <a:gd name="connsiteX1" fmla="*/ 79835 w 79835"/>
                <a:gd name="connsiteY1" fmla="*/ 0 h 9986"/>
                <a:gd name="connsiteX2" fmla="*/ 79835 w 79835"/>
                <a:gd name="connsiteY2" fmla="*/ 9986 h 9986"/>
                <a:gd name="connsiteX3" fmla="*/ 0 w 7983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35" h="9986">
                  <a:moveTo>
                    <a:pt x="0" y="0"/>
                  </a:moveTo>
                  <a:lnTo>
                    <a:pt x="79835" y="0"/>
                  </a:lnTo>
                  <a:lnTo>
                    <a:pt x="7983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7FC6490-3BDA-A84F-BEB2-399C82A44FEC}"/>
                </a:ext>
              </a:extLst>
            </p:cNvPr>
            <p:cNvSpPr/>
            <p:nvPr/>
          </p:nvSpPr>
          <p:spPr>
            <a:xfrm>
              <a:off x="15378434" y="8320064"/>
              <a:ext cx="520910" cy="20849"/>
            </a:xfrm>
            <a:custGeom>
              <a:avLst/>
              <a:gdLst>
                <a:gd name="connsiteX0" fmla="*/ 83736 w 251875"/>
                <a:gd name="connsiteY0" fmla="*/ 0 h 10081"/>
                <a:gd name="connsiteX1" fmla="*/ 66513 w 251875"/>
                <a:gd name="connsiteY1" fmla="*/ 0 h 10081"/>
                <a:gd name="connsiteX2" fmla="*/ 0 w 251875"/>
                <a:gd name="connsiteY2" fmla="*/ 0 h 10081"/>
                <a:gd name="connsiteX3" fmla="*/ 0 w 251875"/>
                <a:gd name="connsiteY3" fmla="*/ 10081 h 10081"/>
                <a:gd name="connsiteX4" fmla="*/ 66513 w 251875"/>
                <a:gd name="connsiteY4" fmla="*/ 10081 h 10081"/>
                <a:gd name="connsiteX5" fmla="*/ 83736 w 251875"/>
                <a:gd name="connsiteY5" fmla="*/ 10081 h 10081"/>
                <a:gd name="connsiteX6" fmla="*/ 251876 w 251875"/>
                <a:gd name="connsiteY6" fmla="*/ 10081 h 10081"/>
                <a:gd name="connsiteX7" fmla="*/ 251876 w 251875"/>
                <a:gd name="connsiteY7" fmla="*/ 0 h 10081"/>
                <a:gd name="connsiteX8" fmla="*/ 83736 w 251875"/>
                <a:gd name="connsiteY8" fmla="*/ 0 h 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75" h="10081">
                  <a:moveTo>
                    <a:pt x="83736" y="0"/>
                  </a:moveTo>
                  <a:lnTo>
                    <a:pt x="66513" y="0"/>
                  </a:lnTo>
                  <a:lnTo>
                    <a:pt x="0" y="0"/>
                  </a:lnTo>
                  <a:lnTo>
                    <a:pt x="0" y="10081"/>
                  </a:lnTo>
                  <a:lnTo>
                    <a:pt x="66513" y="10081"/>
                  </a:lnTo>
                  <a:lnTo>
                    <a:pt x="83736" y="10081"/>
                  </a:lnTo>
                  <a:lnTo>
                    <a:pt x="251876" y="10081"/>
                  </a:lnTo>
                  <a:lnTo>
                    <a:pt x="251876" y="0"/>
                  </a:lnTo>
                  <a:lnTo>
                    <a:pt x="83736" y="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447A7BC-1870-394D-B896-E1B79CBBF2AF}"/>
                </a:ext>
              </a:extLst>
            </p:cNvPr>
            <p:cNvSpPr/>
            <p:nvPr/>
          </p:nvSpPr>
          <p:spPr>
            <a:xfrm>
              <a:off x="15266260" y="8371205"/>
              <a:ext cx="167471" cy="20652"/>
            </a:xfrm>
            <a:custGeom>
              <a:avLst/>
              <a:gdLst>
                <a:gd name="connsiteX0" fmla="*/ 0 w 80977"/>
                <a:gd name="connsiteY0" fmla="*/ 0 h 9986"/>
                <a:gd name="connsiteX1" fmla="*/ 80977 w 80977"/>
                <a:gd name="connsiteY1" fmla="*/ 0 h 9986"/>
                <a:gd name="connsiteX2" fmla="*/ 80977 w 80977"/>
                <a:gd name="connsiteY2" fmla="*/ 9986 h 9986"/>
                <a:gd name="connsiteX3" fmla="*/ 0 w 80977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77" h="9986">
                  <a:moveTo>
                    <a:pt x="0" y="0"/>
                  </a:moveTo>
                  <a:lnTo>
                    <a:pt x="80977" y="0"/>
                  </a:lnTo>
                  <a:lnTo>
                    <a:pt x="80977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EA5A1AC1-05E7-834E-BE24-228C180BC345}"/>
                </a:ext>
              </a:extLst>
            </p:cNvPr>
            <p:cNvSpPr/>
            <p:nvPr/>
          </p:nvSpPr>
          <p:spPr>
            <a:xfrm>
              <a:off x="15283184" y="8473286"/>
              <a:ext cx="127717" cy="20652"/>
            </a:xfrm>
            <a:custGeom>
              <a:avLst/>
              <a:gdLst>
                <a:gd name="connsiteX0" fmla="*/ 0 w 61755"/>
                <a:gd name="connsiteY0" fmla="*/ 0 h 9986"/>
                <a:gd name="connsiteX1" fmla="*/ 61756 w 61755"/>
                <a:gd name="connsiteY1" fmla="*/ 0 h 9986"/>
                <a:gd name="connsiteX2" fmla="*/ 61756 w 61755"/>
                <a:gd name="connsiteY2" fmla="*/ 9986 h 9986"/>
                <a:gd name="connsiteX3" fmla="*/ 0 w 6175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55" h="9986">
                  <a:moveTo>
                    <a:pt x="0" y="0"/>
                  </a:moveTo>
                  <a:lnTo>
                    <a:pt x="61756" y="0"/>
                  </a:lnTo>
                  <a:lnTo>
                    <a:pt x="6175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16D6446-10A9-704F-B604-FD1349314090}"/>
                </a:ext>
              </a:extLst>
            </p:cNvPr>
            <p:cNvSpPr/>
            <p:nvPr/>
          </p:nvSpPr>
          <p:spPr>
            <a:xfrm>
              <a:off x="15283184" y="8422344"/>
              <a:ext cx="371939" cy="20652"/>
            </a:xfrm>
            <a:custGeom>
              <a:avLst/>
              <a:gdLst>
                <a:gd name="connsiteX0" fmla="*/ 120657 w 179843"/>
                <a:gd name="connsiteY0" fmla="*/ 0 h 9986"/>
                <a:gd name="connsiteX1" fmla="*/ 112569 w 179843"/>
                <a:gd name="connsiteY1" fmla="*/ 0 h 9986"/>
                <a:gd name="connsiteX2" fmla="*/ 0 w 179843"/>
                <a:gd name="connsiteY2" fmla="*/ 0 h 9986"/>
                <a:gd name="connsiteX3" fmla="*/ 0 w 179843"/>
                <a:gd name="connsiteY3" fmla="*/ 9986 h 9986"/>
                <a:gd name="connsiteX4" fmla="*/ 112569 w 179843"/>
                <a:gd name="connsiteY4" fmla="*/ 9986 h 9986"/>
                <a:gd name="connsiteX5" fmla="*/ 120657 w 179843"/>
                <a:gd name="connsiteY5" fmla="*/ 9986 h 9986"/>
                <a:gd name="connsiteX6" fmla="*/ 179843 w 179843"/>
                <a:gd name="connsiteY6" fmla="*/ 9986 h 9986"/>
                <a:gd name="connsiteX7" fmla="*/ 179843 w 179843"/>
                <a:gd name="connsiteY7" fmla="*/ 0 h 9986"/>
                <a:gd name="connsiteX8" fmla="*/ 120657 w 179843"/>
                <a:gd name="connsiteY8" fmla="*/ 0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843" h="9986">
                  <a:moveTo>
                    <a:pt x="120657" y="0"/>
                  </a:moveTo>
                  <a:lnTo>
                    <a:pt x="112569" y="0"/>
                  </a:lnTo>
                  <a:lnTo>
                    <a:pt x="0" y="0"/>
                  </a:lnTo>
                  <a:lnTo>
                    <a:pt x="0" y="9986"/>
                  </a:lnTo>
                  <a:lnTo>
                    <a:pt x="112569" y="9986"/>
                  </a:lnTo>
                  <a:lnTo>
                    <a:pt x="120657" y="9986"/>
                  </a:lnTo>
                  <a:lnTo>
                    <a:pt x="179843" y="9986"/>
                  </a:lnTo>
                  <a:lnTo>
                    <a:pt x="179843" y="0"/>
                  </a:lnTo>
                  <a:lnTo>
                    <a:pt x="120657" y="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D6B6C61-079A-E340-BA64-0A91C8758D11}"/>
                </a:ext>
              </a:extLst>
            </p:cNvPr>
            <p:cNvSpPr/>
            <p:nvPr/>
          </p:nvSpPr>
          <p:spPr>
            <a:xfrm>
              <a:off x="15691530" y="8422344"/>
              <a:ext cx="84620" cy="20652"/>
            </a:xfrm>
            <a:custGeom>
              <a:avLst/>
              <a:gdLst>
                <a:gd name="connsiteX0" fmla="*/ 0 w 40916"/>
                <a:gd name="connsiteY0" fmla="*/ 0 h 9986"/>
                <a:gd name="connsiteX1" fmla="*/ 40917 w 40916"/>
                <a:gd name="connsiteY1" fmla="*/ 0 h 9986"/>
                <a:gd name="connsiteX2" fmla="*/ 40917 w 40916"/>
                <a:gd name="connsiteY2" fmla="*/ 9986 h 9986"/>
                <a:gd name="connsiteX3" fmla="*/ 0 w 4091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6" h="9986">
                  <a:moveTo>
                    <a:pt x="0" y="0"/>
                  </a:moveTo>
                  <a:lnTo>
                    <a:pt x="40917" y="0"/>
                  </a:lnTo>
                  <a:lnTo>
                    <a:pt x="40917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8EAFD482-37A2-7B44-BCC7-C9AEA64B2EC9}"/>
                </a:ext>
              </a:extLst>
            </p:cNvPr>
            <p:cNvSpPr/>
            <p:nvPr/>
          </p:nvSpPr>
          <p:spPr>
            <a:xfrm>
              <a:off x="15817283" y="8422344"/>
              <a:ext cx="82061" cy="20652"/>
            </a:xfrm>
            <a:custGeom>
              <a:avLst/>
              <a:gdLst>
                <a:gd name="connsiteX0" fmla="*/ 0 w 39679"/>
                <a:gd name="connsiteY0" fmla="*/ 0 h 9986"/>
                <a:gd name="connsiteX1" fmla="*/ 39680 w 39679"/>
                <a:gd name="connsiteY1" fmla="*/ 0 h 9986"/>
                <a:gd name="connsiteX2" fmla="*/ 39680 w 39679"/>
                <a:gd name="connsiteY2" fmla="*/ 9986 h 9986"/>
                <a:gd name="connsiteX3" fmla="*/ 0 w 39679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79" h="9986">
                  <a:moveTo>
                    <a:pt x="0" y="0"/>
                  </a:moveTo>
                  <a:lnTo>
                    <a:pt x="39680" y="0"/>
                  </a:lnTo>
                  <a:lnTo>
                    <a:pt x="39680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AE4F6E4D-BCC6-484B-A8F2-91E8D0977B89}"/>
                </a:ext>
              </a:extLst>
            </p:cNvPr>
            <p:cNvSpPr/>
            <p:nvPr/>
          </p:nvSpPr>
          <p:spPr>
            <a:xfrm>
              <a:off x="15447507" y="8473286"/>
              <a:ext cx="244023" cy="20652"/>
            </a:xfrm>
            <a:custGeom>
              <a:avLst/>
              <a:gdLst>
                <a:gd name="connsiteX0" fmla="*/ 0 w 117992"/>
                <a:gd name="connsiteY0" fmla="*/ 0 h 9986"/>
                <a:gd name="connsiteX1" fmla="*/ 117993 w 117992"/>
                <a:gd name="connsiteY1" fmla="*/ 0 h 9986"/>
                <a:gd name="connsiteX2" fmla="*/ 117993 w 117992"/>
                <a:gd name="connsiteY2" fmla="*/ 9986 h 9986"/>
                <a:gd name="connsiteX3" fmla="*/ 0 w 117992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992" h="9986">
                  <a:moveTo>
                    <a:pt x="0" y="0"/>
                  </a:moveTo>
                  <a:lnTo>
                    <a:pt x="117993" y="0"/>
                  </a:lnTo>
                  <a:lnTo>
                    <a:pt x="11799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24EE9F51-0A0C-1B4F-941B-6141A2B796C7}"/>
                </a:ext>
              </a:extLst>
            </p:cNvPr>
            <p:cNvSpPr/>
            <p:nvPr/>
          </p:nvSpPr>
          <p:spPr>
            <a:xfrm>
              <a:off x="15722428" y="8473286"/>
              <a:ext cx="61988" cy="20652"/>
            </a:xfrm>
            <a:custGeom>
              <a:avLst/>
              <a:gdLst>
                <a:gd name="connsiteX0" fmla="*/ 0 w 29973"/>
                <a:gd name="connsiteY0" fmla="*/ 0 h 9986"/>
                <a:gd name="connsiteX1" fmla="*/ 29974 w 29973"/>
                <a:gd name="connsiteY1" fmla="*/ 0 h 9986"/>
                <a:gd name="connsiteX2" fmla="*/ 29974 w 29973"/>
                <a:gd name="connsiteY2" fmla="*/ 9986 h 9986"/>
                <a:gd name="connsiteX3" fmla="*/ 0 w 2997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3" h="9986">
                  <a:moveTo>
                    <a:pt x="0" y="0"/>
                  </a:moveTo>
                  <a:lnTo>
                    <a:pt x="29974" y="0"/>
                  </a:lnTo>
                  <a:lnTo>
                    <a:pt x="29974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52A38CD6-48DC-D547-A55F-840A59315526}"/>
                </a:ext>
              </a:extLst>
            </p:cNvPr>
            <p:cNvSpPr/>
            <p:nvPr/>
          </p:nvSpPr>
          <p:spPr>
            <a:xfrm>
              <a:off x="15388075" y="8524424"/>
              <a:ext cx="118862" cy="20652"/>
            </a:xfrm>
            <a:custGeom>
              <a:avLst/>
              <a:gdLst>
                <a:gd name="connsiteX0" fmla="*/ 0 w 57473"/>
                <a:gd name="connsiteY0" fmla="*/ 0 h 9986"/>
                <a:gd name="connsiteX1" fmla="*/ 57474 w 57473"/>
                <a:gd name="connsiteY1" fmla="*/ 0 h 9986"/>
                <a:gd name="connsiteX2" fmla="*/ 57474 w 57473"/>
                <a:gd name="connsiteY2" fmla="*/ 9986 h 9986"/>
                <a:gd name="connsiteX3" fmla="*/ 0 w 5747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73" h="9986">
                  <a:moveTo>
                    <a:pt x="0" y="0"/>
                  </a:moveTo>
                  <a:lnTo>
                    <a:pt x="57474" y="0"/>
                  </a:lnTo>
                  <a:lnTo>
                    <a:pt x="57474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C0915DA-662F-2940-BDC6-FD71BC0D07B9}"/>
                </a:ext>
              </a:extLst>
            </p:cNvPr>
            <p:cNvSpPr/>
            <p:nvPr/>
          </p:nvSpPr>
          <p:spPr>
            <a:xfrm>
              <a:off x="15068680" y="8677646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2CCF031-FD83-9547-B02B-1149D394F8D8}"/>
                </a:ext>
              </a:extLst>
            </p:cNvPr>
            <p:cNvSpPr/>
            <p:nvPr/>
          </p:nvSpPr>
          <p:spPr>
            <a:xfrm>
              <a:off x="15068680" y="8626704"/>
              <a:ext cx="484898" cy="20652"/>
            </a:xfrm>
            <a:custGeom>
              <a:avLst/>
              <a:gdLst>
                <a:gd name="connsiteX0" fmla="*/ 79455 w 234462"/>
                <a:gd name="connsiteY0" fmla="*/ 0 h 9986"/>
                <a:gd name="connsiteX1" fmla="*/ 50813 w 234462"/>
                <a:gd name="connsiteY1" fmla="*/ 0 h 9986"/>
                <a:gd name="connsiteX2" fmla="*/ 0 w 234462"/>
                <a:gd name="connsiteY2" fmla="*/ 0 h 9986"/>
                <a:gd name="connsiteX3" fmla="*/ 0 w 234462"/>
                <a:gd name="connsiteY3" fmla="*/ 9986 h 9986"/>
                <a:gd name="connsiteX4" fmla="*/ 50813 w 234462"/>
                <a:gd name="connsiteY4" fmla="*/ 9986 h 9986"/>
                <a:gd name="connsiteX5" fmla="*/ 79455 w 234462"/>
                <a:gd name="connsiteY5" fmla="*/ 9986 h 9986"/>
                <a:gd name="connsiteX6" fmla="*/ 234462 w 234462"/>
                <a:gd name="connsiteY6" fmla="*/ 9986 h 9986"/>
                <a:gd name="connsiteX7" fmla="*/ 234462 w 234462"/>
                <a:gd name="connsiteY7" fmla="*/ 0 h 9986"/>
                <a:gd name="connsiteX8" fmla="*/ 79455 w 234462"/>
                <a:gd name="connsiteY8" fmla="*/ 0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462" h="9986">
                  <a:moveTo>
                    <a:pt x="79455" y="0"/>
                  </a:moveTo>
                  <a:lnTo>
                    <a:pt x="50813" y="0"/>
                  </a:lnTo>
                  <a:lnTo>
                    <a:pt x="0" y="0"/>
                  </a:lnTo>
                  <a:lnTo>
                    <a:pt x="0" y="9986"/>
                  </a:lnTo>
                  <a:lnTo>
                    <a:pt x="50813" y="9986"/>
                  </a:lnTo>
                  <a:lnTo>
                    <a:pt x="79455" y="9986"/>
                  </a:lnTo>
                  <a:lnTo>
                    <a:pt x="234462" y="9986"/>
                  </a:lnTo>
                  <a:lnTo>
                    <a:pt x="234462" y="0"/>
                  </a:lnTo>
                  <a:lnTo>
                    <a:pt x="79455" y="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AA560EC5-D8C8-964E-8AF6-8873F30D9EEF}"/>
                </a:ext>
              </a:extLst>
            </p:cNvPr>
            <p:cNvSpPr/>
            <p:nvPr/>
          </p:nvSpPr>
          <p:spPr>
            <a:xfrm>
              <a:off x="15283184" y="8677646"/>
              <a:ext cx="147987" cy="20652"/>
            </a:xfrm>
            <a:custGeom>
              <a:avLst/>
              <a:gdLst>
                <a:gd name="connsiteX0" fmla="*/ 0 w 71556"/>
                <a:gd name="connsiteY0" fmla="*/ 0 h 9986"/>
                <a:gd name="connsiteX1" fmla="*/ 71557 w 71556"/>
                <a:gd name="connsiteY1" fmla="*/ 0 h 9986"/>
                <a:gd name="connsiteX2" fmla="*/ 71557 w 71556"/>
                <a:gd name="connsiteY2" fmla="*/ 9986 h 9986"/>
                <a:gd name="connsiteX3" fmla="*/ 0 w 7155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56" h="9986">
                  <a:moveTo>
                    <a:pt x="0" y="0"/>
                  </a:moveTo>
                  <a:lnTo>
                    <a:pt x="71557" y="0"/>
                  </a:lnTo>
                  <a:lnTo>
                    <a:pt x="71557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DF1187F-E3C5-A94F-AA36-65828EE1D4D4}"/>
                </a:ext>
              </a:extLst>
            </p:cNvPr>
            <p:cNvSpPr/>
            <p:nvPr/>
          </p:nvSpPr>
          <p:spPr>
            <a:xfrm>
              <a:off x="15593135" y="8626704"/>
              <a:ext cx="73797" cy="20652"/>
            </a:xfrm>
            <a:custGeom>
              <a:avLst/>
              <a:gdLst>
                <a:gd name="connsiteX0" fmla="*/ 0 w 35683"/>
                <a:gd name="connsiteY0" fmla="*/ 0 h 9986"/>
                <a:gd name="connsiteX1" fmla="*/ 35683 w 35683"/>
                <a:gd name="connsiteY1" fmla="*/ 0 h 9986"/>
                <a:gd name="connsiteX2" fmla="*/ 35683 w 35683"/>
                <a:gd name="connsiteY2" fmla="*/ 9986 h 9986"/>
                <a:gd name="connsiteX3" fmla="*/ 0 w 35683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83" h="9986">
                  <a:moveTo>
                    <a:pt x="0" y="0"/>
                  </a:moveTo>
                  <a:lnTo>
                    <a:pt x="35683" y="0"/>
                  </a:lnTo>
                  <a:lnTo>
                    <a:pt x="35683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40D3BF38-6346-1D42-A1DC-E61E4354941A}"/>
                </a:ext>
              </a:extLst>
            </p:cNvPr>
            <p:cNvSpPr/>
            <p:nvPr/>
          </p:nvSpPr>
          <p:spPr>
            <a:xfrm>
              <a:off x="15698419" y="8626704"/>
              <a:ext cx="91312" cy="20652"/>
            </a:xfrm>
            <a:custGeom>
              <a:avLst/>
              <a:gdLst>
                <a:gd name="connsiteX0" fmla="*/ 0 w 44152"/>
                <a:gd name="connsiteY0" fmla="*/ 0 h 9986"/>
                <a:gd name="connsiteX1" fmla="*/ 44152 w 44152"/>
                <a:gd name="connsiteY1" fmla="*/ 0 h 9986"/>
                <a:gd name="connsiteX2" fmla="*/ 44152 w 44152"/>
                <a:gd name="connsiteY2" fmla="*/ 9986 h 9986"/>
                <a:gd name="connsiteX3" fmla="*/ 0 w 44152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52" h="9986">
                  <a:moveTo>
                    <a:pt x="0" y="0"/>
                  </a:moveTo>
                  <a:lnTo>
                    <a:pt x="44152" y="0"/>
                  </a:lnTo>
                  <a:lnTo>
                    <a:pt x="44152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547DF50-E8E6-394E-B764-5C487704446D}"/>
                </a:ext>
              </a:extLst>
            </p:cNvPr>
            <p:cNvSpPr/>
            <p:nvPr/>
          </p:nvSpPr>
          <p:spPr>
            <a:xfrm>
              <a:off x="15575030" y="8677646"/>
              <a:ext cx="164321" cy="20652"/>
            </a:xfrm>
            <a:custGeom>
              <a:avLst/>
              <a:gdLst>
                <a:gd name="connsiteX0" fmla="*/ 0 w 79454"/>
                <a:gd name="connsiteY0" fmla="*/ 0 h 9986"/>
                <a:gd name="connsiteX1" fmla="*/ 79455 w 79454"/>
                <a:gd name="connsiteY1" fmla="*/ 0 h 9986"/>
                <a:gd name="connsiteX2" fmla="*/ 79455 w 79454"/>
                <a:gd name="connsiteY2" fmla="*/ 9986 h 9986"/>
                <a:gd name="connsiteX3" fmla="*/ 0 w 79454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54" h="9986">
                  <a:moveTo>
                    <a:pt x="0" y="0"/>
                  </a:moveTo>
                  <a:lnTo>
                    <a:pt x="79455" y="0"/>
                  </a:lnTo>
                  <a:lnTo>
                    <a:pt x="79455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BD3691E0-B874-034B-9D21-05650ADF0096}"/>
                </a:ext>
              </a:extLst>
            </p:cNvPr>
            <p:cNvSpPr/>
            <p:nvPr/>
          </p:nvSpPr>
          <p:spPr>
            <a:xfrm>
              <a:off x="15464038" y="8677646"/>
              <a:ext cx="69861" cy="20652"/>
            </a:xfrm>
            <a:custGeom>
              <a:avLst/>
              <a:gdLst>
                <a:gd name="connsiteX0" fmla="*/ 0 w 33780"/>
                <a:gd name="connsiteY0" fmla="*/ 0 h 9986"/>
                <a:gd name="connsiteX1" fmla="*/ 33780 w 33780"/>
                <a:gd name="connsiteY1" fmla="*/ 0 h 9986"/>
                <a:gd name="connsiteX2" fmla="*/ 33780 w 33780"/>
                <a:gd name="connsiteY2" fmla="*/ 9986 h 9986"/>
                <a:gd name="connsiteX3" fmla="*/ 0 w 33780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80" h="9986">
                  <a:moveTo>
                    <a:pt x="0" y="0"/>
                  </a:moveTo>
                  <a:lnTo>
                    <a:pt x="33780" y="0"/>
                  </a:lnTo>
                  <a:lnTo>
                    <a:pt x="33780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0BF4B30D-8596-2940-AC6C-C8339A089BBC}"/>
                </a:ext>
              </a:extLst>
            </p:cNvPr>
            <p:cNvSpPr/>
            <p:nvPr/>
          </p:nvSpPr>
          <p:spPr>
            <a:xfrm>
              <a:off x="14806945" y="7085640"/>
              <a:ext cx="1319106" cy="102670"/>
            </a:xfrm>
            <a:custGeom>
              <a:avLst/>
              <a:gdLst>
                <a:gd name="connsiteX0" fmla="*/ 0 w 637825"/>
                <a:gd name="connsiteY0" fmla="*/ 0 h 49644"/>
                <a:gd name="connsiteX1" fmla="*/ 637825 w 637825"/>
                <a:gd name="connsiteY1" fmla="*/ 0 h 49644"/>
                <a:gd name="connsiteX2" fmla="*/ 637825 w 637825"/>
                <a:gd name="connsiteY2" fmla="*/ 49645 h 49644"/>
                <a:gd name="connsiteX3" fmla="*/ 0 w 637825"/>
                <a:gd name="connsiteY3" fmla="*/ 49645 h 4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825" h="49644">
                  <a:moveTo>
                    <a:pt x="0" y="0"/>
                  </a:moveTo>
                  <a:lnTo>
                    <a:pt x="637825" y="0"/>
                  </a:lnTo>
                  <a:lnTo>
                    <a:pt x="637825" y="49645"/>
                  </a:lnTo>
                  <a:lnTo>
                    <a:pt x="0" y="49645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BCFBE564-E48E-2544-90D1-21C625CD3292}"/>
                </a:ext>
              </a:extLst>
            </p:cNvPr>
            <p:cNvSpPr/>
            <p:nvPr/>
          </p:nvSpPr>
          <p:spPr>
            <a:xfrm>
              <a:off x="16008564" y="7103736"/>
              <a:ext cx="53922" cy="53893"/>
            </a:xfrm>
            <a:custGeom>
              <a:avLst/>
              <a:gdLst>
                <a:gd name="connsiteX0" fmla="*/ 25987 w 26073"/>
                <a:gd name="connsiteY0" fmla="*/ 12766 h 26059"/>
                <a:gd name="connsiteX1" fmla="*/ 13046 w 26073"/>
                <a:gd name="connsiteY1" fmla="*/ 25891 h 26059"/>
                <a:gd name="connsiteX2" fmla="*/ -85 w 26073"/>
                <a:gd name="connsiteY2" fmla="*/ 12956 h 26059"/>
                <a:gd name="connsiteX3" fmla="*/ 12856 w 26073"/>
                <a:gd name="connsiteY3" fmla="*/ -168 h 26059"/>
                <a:gd name="connsiteX4" fmla="*/ 13046 w 26073"/>
                <a:gd name="connsiteY4" fmla="*/ -168 h 26059"/>
                <a:gd name="connsiteX5" fmla="*/ 25987 w 26073"/>
                <a:gd name="connsiteY5" fmla="*/ 12766 h 2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73" h="26059">
                  <a:moveTo>
                    <a:pt x="25987" y="12766"/>
                  </a:moveTo>
                  <a:cubicBezTo>
                    <a:pt x="26035" y="19966"/>
                    <a:pt x="20249" y="25834"/>
                    <a:pt x="13046" y="25891"/>
                  </a:cubicBezTo>
                  <a:cubicBezTo>
                    <a:pt x="5843" y="25938"/>
                    <a:pt x="-28" y="20156"/>
                    <a:pt x="-85" y="12956"/>
                  </a:cubicBezTo>
                  <a:cubicBezTo>
                    <a:pt x="-133" y="5757"/>
                    <a:pt x="5652" y="-111"/>
                    <a:pt x="12856" y="-168"/>
                  </a:cubicBezTo>
                  <a:cubicBezTo>
                    <a:pt x="12922" y="-168"/>
                    <a:pt x="12979" y="-168"/>
                    <a:pt x="13046" y="-168"/>
                  </a:cubicBezTo>
                  <a:cubicBezTo>
                    <a:pt x="20192" y="-168"/>
                    <a:pt x="25987" y="5624"/>
                    <a:pt x="25987" y="12766"/>
                  </a:cubicBezTo>
                  <a:close/>
                </a:path>
              </a:pathLst>
            </a:custGeom>
            <a:solidFill>
              <a:srgbClr val="E7E5E4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60CE922-DBBC-744D-ADDC-FEAB8561C941}"/>
                </a:ext>
              </a:extLst>
            </p:cNvPr>
            <p:cNvSpPr/>
            <p:nvPr/>
          </p:nvSpPr>
          <p:spPr>
            <a:xfrm>
              <a:off x="15919418" y="7103736"/>
              <a:ext cx="53922" cy="53893"/>
            </a:xfrm>
            <a:custGeom>
              <a:avLst/>
              <a:gdLst>
                <a:gd name="connsiteX0" fmla="*/ 25987 w 26073"/>
                <a:gd name="connsiteY0" fmla="*/ 12766 h 26059"/>
                <a:gd name="connsiteX1" fmla="*/ 13046 w 26073"/>
                <a:gd name="connsiteY1" fmla="*/ 25891 h 26059"/>
                <a:gd name="connsiteX2" fmla="*/ -85 w 26073"/>
                <a:gd name="connsiteY2" fmla="*/ 12956 h 26059"/>
                <a:gd name="connsiteX3" fmla="*/ 12856 w 26073"/>
                <a:gd name="connsiteY3" fmla="*/ -168 h 26059"/>
                <a:gd name="connsiteX4" fmla="*/ 13046 w 26073"/>
                <a:gd name="connsiteY4" fmla="*/ -168 h 26059"/>
                <a:gd name="connsiteX5" fmla="*/ 25987 w 26073"/>
                <a:gd name="connsiteY5" fmla="*/ 12766 h 2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73" h="26059">
                  <a:moveTo>
                    <a:pt x="25987" y="12766"/>
                  </a:moveTo>
                  <a:cubicBezTo>
                    <a:pt x="26035" y="19966"/>
                    <a:pt x="20249" y="25834"/>
                    <a:pt x="13046" y="25891"/>
                  </a:cubicBezTo>
                  <a:cubicBezTo>
                    <a:pt x="5843" y="25938"/>
                    <a:pt x="-28" y="20156"/>
                    <a:pt x="-85" y="12956"/>
                  </a:cubicBezTo>
                  <a:cubicBezTo>
                    <a:pt x="-133" y="5757"/>
                    <a:pt x="5652" y="-111"/>
                    <a:pt x="12856" y="-168"/>
                  </a:cubicBezTo>
                  <a:cubicBezTo>
                    <a:pt x="12922" y="-168"/>
                    <a:pt x="12979" y="-168"/>
                    <a:pt x="13046" y="-168"/>
                  </a:cubicBezTo>
                  <a:cubicBezTo>
                    <a:pt x="20192" y="-168"/>
                    <a:pt x="25987" y="5624"/>
                    <a:pt x="25987" y="12766"/>
                  </a:cubicBezTo>
                  <a:close/>
                </a:path>
              </a:pathLst>
            </a:custGeom>
            <a:solidFill>
              <a:srgbClr val="E7E5E4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B063E83-F7D6-B744-AA43-9611C20AF413}"/>
                </a:ext>
              </a:extLst>
            </p:cNvPr>
            <p:cNvSpPr/>
            <p:nvPr/>
          </p:nvSpPr>
          <p:spPr>
            <a:xfrm>
              <a:off x="11632273" y="5816600"/>
              <a:ext cx="3012907" cy="3471767"/>
            </a:xfrm>
            <a:custGeom>
              <a:avLst/>
              <a:gdLst>
                <a:gd name="connsiteX0" fmla="*/ 0 w 1456826"/>
                <a:gd name="connsiteY0" fmla="*/ 0 h 1678698"/>
                <a:gd name="connsiteX1" fmla="*/ 1456827 w 1456826"/>
                <a:gd name="connsiteY1" fmla="*/ 0 h 1678698"/>
                <a:gd name="connsiteX2" fmla="*/ 1456827 w 1456826"/>
                <a:gd name="connsiteY2" fmla="*/ 1678699 h 1678698"/>
                <a:gd name="connsiteX3" fmla="*/ 0 w 1456826"/>
                <a:gd name="connsiteY3" fmla="*/ 1678699 h 167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826" h="1678698">
                  <a:moveTo>
                    <a:pt x="0" y="0"/>
                  </a:moveTo>
                  <a:lnTo>
                    <a:pt x="1456827" y="0"/>
                  </a:lnTo>
                  <a:lnTo>
                    <a:pt x="1456827" y="1678699"/>
                  </a:lnTo>
                  <a:lnTo>
                    <a:pt x="0" y="167869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866D5243-C2E0-F546-92E7-C9895AE669FD}"/>
                </a:ext>
              </a:extLst>
            </p:cNvPr>
            <p:cNvSpPr/>
            <p:nvPr/>
          </p:nvSpPr>
          <p:spPr>
            <a:xfrm>
              <a:off x="11632273" y="5816600"/>
              <a:ext cx="3012907" cy="167775"/>
            </a:xfrm>
            <a:custGeom>
              <a:avLst/>
              <a:gdLst>
                <a:gd name="connsiteX0" fmla="*/ 0 w 1456826"/>
                <a:gd name="connsiteY0" fmla="*/ 0 h 81124"/>
                <a:gd name="connsiteX1" fmla="*/ 1456827 w 1456826"/>
                <a:gd name="connsiteY1" fmla="*/ 0 h 81124"/>
                <a:gd name="connsiteX2" fmla="*/ 1456827 w 1456826"/>
                <a:gd name="connsiteY2" fmla="*/ 81125 h 81124"/>
                <a:gd name="connsiteX3" fmla="*/ 0 w 1456826"/>
                <a:gd name="connsiteY3" fmla="*/ 81125 h 8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826" h="81124">
                  <a:moveTo>
                    <a:pt x="0" y="0"/>
                  </a:moveTo>
                  <a:lnTo>
                    <a:pt x="1456827" y="0"/>
                  </a:lnTo>
                  <a:lnTo>
                    <a:pt x="1456827" y="81125"/>
                  </a:lnTo>
                  <a:lnTo>
                    <a:pt x="0" y="81125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C3DCADD0-EA6A-8945-A27B-54D46EF5B54D}"/>
                </a:ext>
              </a:extLst>
            </p:cNvPr>
            <p:cNvSpPr/>
            <p:nvPr/>
          </p:nvSpPr>
          <p:spPr>
            <a:xfrm>
              <a:off x="14482236" y="5857117"/>
              <a:ext cx="78717" cy="78676"/>
            </a:xfrm>
            <a:custGeom>
              <a:avLst/>
              <a:gdLst>
                <a:gd name="connsiteX0" fmla="*/ 37976 w 38062"/>
                <a:gd name="connsiteY0" fmla="*/ 18853 h 38042"/>
                <a:gd name="connsiteX1" fmla="*/ 18945 w 38062"/>
                <a:gd name="connsiteY1" fmla="*/ 37874 h 38042"/>
                <a:gd name="connsiteX2" fmla="*/ -86 w 38062"/>
                <a:gd name="connsiteY2" fmla="*/ 18853 h 38042"/>
                <a:gd name="connsiteX3" fmla="*/ 18945 w 38062"/>
                <a:gd name="connsiteY3" fmla="*/ -168 h 38042"/>
                <a:gd name="connsiteX4" fmla="*/ 37976 w 38062"/>
                <a:gd name="connsiteY4" fmla="*/ 18853 h 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62" h="38042">
                  <a:moveTo>
                    <a:pt x="37976" y="18853"/>
                  </a:moveTo>
                  <a:cubicBezTo>
                    <a:pt x="37976" y="29362"/>
                    <a:pt x="29460" y="37874"/>
                    <a:pt x="18945" y="37874"/>
                  </a:cubicBezTo>
                  <a:cubicBezTo>
                    <a:pt x="8431" y="37874"/>
                    <a:pt x="-86" y="29362"/>
                    <a:pt x="-86" y="18853"/>
                  </a:cubicBezTo>
                  <a:cubicBezTo>
                    <a:pt x="-86" y="8344"/>
                    <a:pt x="8431" y="-168"/>
                    <a:pt x="18945" y="-168"/>
                  </a:cubicBezTo>
                  <a:cubicBezTo>
                    <a:pt x="29460" y="-168"/>
                    <a:pt x="37976" y="8344"/>
                    <a:pt x="37976" y="18853"/>
                  </a:cubicBezTo>
                  <a:close/>
                </a:path>
              </a:pathLst>
            </a:custGeom>
            <a:solidFill>
              <a:srgbClr val="E7E5E4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FDE91D83-193A-204C-ADE0-6CF05CFAD179}"/>
                </a:ext>
              </a:extLst>
            </p:cNvPr>
            <p:cNvSpPr/>
            <p:nvPr/>
          </p:nvSpPr>
          <p:spPr>
            <a:xfrm>
              <a:off x="14348416" y="5857117"/>
              <a:ext cx="78717" cy="78676"/>
            </a:xfrm>
            <a:custGeom>
              <a:avLst/>
              <a:gdLst>
                <a:gd name="connsiteX0" fmla="*/ 37976 w 38062"/>
                <a:gd name="connsiteY0" fmla="*/ 18853 h 38042"/>
                <a:gd name="connsiteX1" fmla="*/ 18945 w 38062"/>
                <a:gd name="connsiteY1" fmla="*/ 37874 h 38042"/>
                <a:gd name="connsiteX2" fmla="*/ -86 w 38062"/>
                <a:gd name="connsiteY2" fmla="*/ 18853 h 38042"/>
                <a:gd name="connsiteX3" fmla="*/ 18945 w 38062"/>
                <a:gd name="connsiteY3" fmla="*/ -168 h 38042"/>
                <a:gd name="connsiteX4" fmla="*/ 37976 w 38062"/>
                <a:gd name="connsiteY4" fmla="*/ 18853 h 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62" h="38042">
                  <a:moveTo>
                    <a:pt x="37976" y="18853"/>
                  </a:moveTo>
                  <a:cubicBezTo>
                    <a:pt x="37976" y="29362"/>
                    <a:pt x="29460" y="37874"/>
                    <a:pt x="18945" y="37874"/>
                  </a:cubicBezTo>
                  <a:cubicBezTo>
                    <a:pt x="8431" y="37874"/>
                    <a:pt x="-86" y="29362"/>
                    <a:pt x="-86" y="18853"/>
                  </a:cubicBezTo>
                  <a:cubicBezTo>
                    <a:pt x="-86" y="8344"/>
                    <a:pt x="8431" y="-168"/>
                    <a:pt x="18945" y="-168"/>
                  </a:cubicBezTo>
                  <a:cubicBezTo>
                    <a:pt x="29460" y="-168"/>
                    <a:pt x="37976" y="8344"/>
                    <a:pt x="37976" y="18853"/>
                  </a:cubicBezTo>
                  <a:close/>
                </a:path>
              </a:pathLst>
            </a:custGeom>
            <a:solidFill>
              <a:srgbClr val="E7E5E4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9ECB97B2-47B7-D94E-AC16-B5CC4A717D4E}"/>
                </a:ext>
              </a:extLst>
            </p:cNvPr>
            <p:cNvSpPr/>
            <p:nvPr/>
          </p:nvSpPr>
          <p:spPr>
            <a:xfrm>
              <a:off x="11632273" y="6286293"/>
              <a:ext cx="3012907" cy="195312"/>
            </a:xfrm>
            <a:custGeom>
              <a:avLst/>
              <a:gdLst>
                <a:gd name="connsiteX0" fmla="*/ 0 w 1456826"/>
                <a:gd name="connsiteY0" fmla="*/ 0 h 94439"/>
                <a:gd name="connsiteX1" fmla="*/ 1456827 w 1456826"/>
                <a:gd name="connsiteY1" fmla="*/ 0 h 94439"/>
                <a:gd name="connsiteX2" fmla="*/ 1456827 w 1456826"/>
                <a:gd name="connsiteY2" fmla="*/ 94439 h 94439"/>
                <a:gd name="connsiteX3" fmla="*/ 0 w 1456826"/>
                <a:gd name="connsiteY3" fmla="*/ 94439 h 9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826" h="94439">
                  <a:moveTo>
                    <a:pt x="0" y="0"/>
                  </a:moveTo>
                  <a:lnTo>
                    <a:pt x="1456827" y="0"/>
                  </a:lnTo>
                  <a:lnTo>
                    <a:pt x="1456827" y="94439"/>
                  </a:lnTo>
                  <a:lnTo>
                    <a:pt x="0" y="94439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FCBE704-E599-554F-A741-D7A8A7F26571}"/>
                </a:ext>
              </a:extLst>
            </p:cNvPr>
            <p:cNvSpPr/>
            <p:nvPr/>
          </p:nvSpPr>
          <p:spPr>
            <a:xfrm>
              <a:off x="13552781" y="6340973"/>
              <a:ext cx="923354" cy="85559"/>
            </a:xfrm>
            <a:custGeom>
              <a:avLst/>
              <a:gdLst>
                <a:gd name="connsiteX0" fmla="*/ 0 w 446468"/>
                <a:gd name="connsiteY0" fmla="*/ 0 h 41370"/>
                <a:gd name="connsiteX1" fmla="*/ 446468 w 446468"/>
                <a:gd name="connsiteY1" fmla="*/ 0 h 41370"/>
                <a:gd name="connsiteX2" fmla="*/ 446468 w 446468"/>
                <a:gd name="connsiteY2" fmla="*/ 41371 h 41370"/>
                <a:gd name="connsiteX3" fmla="*/ 0 w 446468"/>
                <a:gd name="connsiteY3" fmla="*/ 41371 h 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468" h="41370">
                  <a:moveTo>
                    <a:pt x="0" y="0"/>
                  </a:moveTo>
                  <a:lnTo>
                    <a:pt x="446468" y="0"/>
                  </a:lnTo>
                  <a:lnTo>
                    <a:pt x="446468" y="41371"/>
                  </a:lnTo>
                  <a:lnTo>
                    <a:pt x="0" y="41371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D7C00479-6A5A-D042-AA9F-66862E7957C5}"/>
                </a:ext>
              </a:extLst>
            </p:cNvPr>
            <p:cNvSpPr/>
            <p:nvPr/>
          </p:nvSpPr>
          <p:spPr>
            <a:xfrm>
              <a:off x="11837330" y="6355135"/>
              <a:ext cx="270197" cy="57628"/>
            </a:xfrm>
            <a:custGeom>
              <a:avLst/>
              <a:gdLst>
                <a:gd name="connsiteX0" fmla="*/ 0 w 130648"/>
                <a:gd name="connsiteY0" fmla="*/ 0 h 27865"/>
                <a:gd name="connsiteX1" fmla="*/ 130648 w 130648"/>
                <a:gd name="connsiteY1" fmla="*/ 0 h 27865"/>
                <a:gd name="connsiteX2" fmla="*/ 130648 w 130648"/>
                <a:gd name="connsiteY2" fmla="*/ 27866 h 27865"/>
                <a:gd name="connsiteX3" fmla="*/ 0 w 130648"/>
                <a:gd name="connsiteY3" fmla="*/ 27866 h 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48" h="27865">
                  <a:moveTo>
                    <a:pt x="0" y="0"/>
                  </a:moveTo>
                  <a:lnTo>
                    <a:pt x="130648" y="0"/>
                  </a:lnTo>
                  <a:lnTo>
                    <a:pt x="130648" y="27866"/>
                  </a:lnTo>
                  <a:lnTo>
                    <a:pt x="0" y="27866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75C126A5-2EC4-7C4C-A942-5408CCB218C2}"/>
                </a:ext>
              </a:extLst>
            </p:cNvPr>
            <p:cNvSpPr/>
            <p:nvPr/>
          </p:nvSpPr>
          <p:spPr>
            <a:xfrm>
              <a:off x="12129570" y="6355135"/>
              <a:ext cx="270197" cy="57628"/>
            </a:xfrm>
            <a:custGeom>
              <a:avLst/>
              <a:gdLst>
                <a:gd name="connsiteX0" fmla="*/ 0 w 130648"/>
                <a:gd name="connsiteY0" fmla="*/ 0 h 27865"/>
                <a:gd name="connsiteX1" fmla="*/ 130648 w 130648"/>
                <a:gd name="connsiteY1" fmla="*/ 0 h 27865"/>
                <a:gd name="connsiteX2" fmla="*/ 130648 w 130648"/>
                <a:gd name="connsiteY2" fmla="*/ 27866 h 27865"/>
                <a:gd name="connsiteX3" fmla="*/ 0 w 130648"/>
                <a:gd name="connsiteY3" fmla="*/ 27866 h 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48" h="27865">
                  <a:moveTo>
                    <a:pt x="0" y="0"/>
                  </a:moveTo>
                  <a:lnTo>
                    <a:pt x="130648" y="0"/>
                  </a:lnTo>
                  <a:lnTo>
                    <a:pt x="130648" y="27866"/>
                  </a:lnTo>
                  <a:lnTo>
                    <a:pt x="0" y="27866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9B3A919-E317-C348-84EC-9D39A9D3E15C}"/>
                </a:ext>
              </a:extLst>
            </p:cNvPr>
            <p:cNvSpPr/>
            <p:nvPr/>
          </p:nvSpPr>
          <p:spPr>
            <a:xfrm>
              <a:off x="12421807" y="6355135"/>
              <a:ext cx="270197" cy="57628"/>
            </a:xfrm>
            <a:custGeom>
              <a:avLst/>
              <a:gdLst>
                <a:gd name="connsiteX0" fmla="*/ 0 w 130648"/>
                <a:gd name="connsiteY0" fmla="*/ 0 h 27865"/>
                <a:gd name="connsiteX1" fmla="*/ 130648 w 130648"/>
                <a:gd name="connsiteY1" fmla="*/ 0 h 27865"/>
                <a:gd name="connsiteX2" fmla="*/ 130648 w 130648"/>
                <a:gd name="connsiteY2" fmla="*/ 27866 h 27865"/>
                <a:gd name="connsiteX3" fmla="*/ 0 w 130648"/>
                <a:gd name="connsiteY3" fmla="*/ 27866 h 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48" h="27865">
                  <a:moveTo>
                    <a:pt x="0" y="0"/>
                  </a:moveTo>
                  <a:lnTo>
                    <a:pt x="130648" y="0"/>
                  </a:lnTo>
                  <a:lnTo>
                    <a:pt x="130648" y="27866"/>
                  </a:lnTo>
                  <a:lnTo>
                    <a:pt x="0" y="27866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F09EDFE6-7FF1-CF4D-AED1-B97ECCA1A7F1}"/>
                </a:ext>
              </a:extLst>
            </p:cNvPr>
            <p:cNvSpPr/>
            <p:nvPr/>
          </p:nvSpPr>
          <p:spPr>
            <a:xfrm>
              <a:off x="12714046" y="6355135"/>
              <a:ext cx="270197" cy="57628"/>
            </a:xfrm>
            <a:custGeom>
              <a:avLst/>
              <a:gdLst>
                <a:gd name="connsiteX0" fmla="*/ 0 w 130648"/>
                <a:gd name="connsiteY0" fmla="*/ 0 h 27865"/>
                <a:gd name="connsiteX1" fmla="*/ 130648 w 130648"/>
                <a:gd name="connsiteY1" fmla="*/ 0 h 27865"/>
                <a:gd name="connsiteX2" fmla="*/ 130648 w 130648"/>
                <a:gd name="connsiteY2" fmla="*/ 27866 h 27865"/>
                <a:gd name="connsiteX3" fmla="*/ 0 w 130648"/>
                <a:gd name="connsiteY3" fmla="*/ 27866 h 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48" h="27865">
                  <a:moveTo>
                    <a:pt x="0" y="0"/>
                  </a:moveTo>
                  <a:lnTo>
                    <a:pt x="130648" y="0"/>
                  </a:lnTo>
                  <a:lnTo>
                    <a:pt x="130648" y="27866"/>
                  </a:lnTo>
                  <a:lnTo>
                    <a:pt x="0" y="27866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40D08B85-3A31-DE46-8226-2A669801C2C0}"/>
                </a:ext>
              </a:extLst>
            </p:cNvPr>
            <p:cNvSpPr/>
            <p:nvPr/>
          </p:nvSpPr>
          <p:spPr>
            <a:xfrm>
              <a:off x="12229146" y="6772904"/>
              <a:ext cx="548659" cy="444321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4992B2E1-1B39-AB47-BB1D-43A50597E5D3}"/>
                </a:ext>
              </a:extLst>
            </p:cNvPr>
            <p:cNvSpPr/>
            <p:nvPr/>
          </p:nvSpPr>
          <p:spPr>
            <a:xfrm>
              <a:off x="14508803" y="6344681"/>
              <a:ext cx="57068" cy="55918"/>
            </a:xfrm>
            <a:custGeom>
              <a:avLst/>
              <a:gdLst>
                <a:gd name="connsiteX0" fmla="*/ 13426 w 27594"/>
                <a:gd name="connsiteY0" fmla="*/ 3080 h 27038"/>
                <a:gd name="connsiteX1" fmla="*/ 3054 w 27594"/>
                <a:gd name="connsiteY1" fmla="*/ 13446 h 27038"/>
                <a:gd name="connsiteX2" fmla="*/ 13426 w 27594"/>
                <a:gd name="connsiteY2" fmla="*/ 23813 h 27038"/>
                <a:gd name="connsiteX3" fmla="*/ 23798 w 27594"/>
                <a:gd name="connsiteY3" fmla="*/ 13446 h 27038"/>
                <a:gd name="connsiteX4" fmla="*/ 13426 w 27594"/>
                <a:gd name="connsiteY4" fmla="*/ 3080 h 27038"/>
                <a:gd name="connsiteX5" fmla="*/ 3910 w 27594"/>
                <a:gd name="connsiteY5" fmla="*/ 3841 h 27038"/>
                <a:gd name="connsiteX6" fmla="*/ 3910 w 27594"/>
                <a:gd name="connsiteY6" fmla="*/ 3841 h 27038"/>
                <a:gd name="connsiteX7" fmla="*/ 23512 w 27594"/>
                <a:gd name="connsiteY7" fmla="*/ 3841 h 27038"/>
                <a:gd name="connsiteX8" fmla="*/ 23702 w 27594"/>
                <a:gd name="connsiteY8" fmla="*/ 22671 h 27038"/>
                <a:gd name="connsiteX9" fmla="*/ 23512 w 27594"/>
                <a:gd name="connsiteY9" fmla="*/ 22862 h 27038"/>
                <a:gd name="connsiteX10" fmla="*/ 3910 w 27594"/>
                <a:gd name="connsiteY10" fmla="*/ 22862 h 27038"/>
                <a:gd name="connsiteX11" fmla="*/ 3720 w 27594"/>
                <a:gd name="connsiteY11" fmla="*/ 4031 h 27038"/>
                <a:gd name="connsiteX12" fmla="*/ 3910 w 27594"/>
                <a:gd name="connsiteY12" fmla="*/ 3841 h 2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94" h="27038">
                  <a:moveTo>
                    <a:pt x="13426" y="3080"/>
                  </a:moveTo>
                  <a:cubicBezTo>
                    <a:pt x="7698" y="3080"/>
                    <a:pt x="3054" y="7721"/>
                    <a:pt x="3054" y="13446"/>
                  </a:cubicBezTo>
                  <a:cubicBezTo>
                    <a:pt x="3054" y="19172"/>
                    <a:pt x="7698" y="23813"/>
                    <a:pt x="13426" y="23813"/>
                  </a:cubicBezTo>
                  <a:cubicBezTo>
                    <a:pt x="19154" y="23813"/>
                    <a:pt x="23798" y="19172"/>
                    <a:pt x="23798" y="13446"/>
                  </a:cubicBezTo>
                  <a:cubicBezTo>
                    <a:pt x="23798" y="7721"/>
                    <a:pt x="19154" y="3080"/>
                    <a:pt x="13426" y="3080"/>
                  </a:cubicBezTo>
                  <a:close/>
                  <a:moveTo>
                    <a:pt x="3910" y="3841"/>
                  </a:moveTo>
                  <a:lnTo>
                    <a:pt x="3910" y="3841"/>
                  </a:lnTo>
                  <a:cubicBezTo>
                    <a:pt x="9353" y="-1504"/>
                    <a:pt x="18069" y="-1504"/>
                    <a:pt x="23512" y="3841"/>
                  </a:cubicBezTo>
                  <a:cubicBezTo>
                    <a:pt x="28765" y="8986"/>
                    <a:pt x="28851" y="17422"/>
                    <a:pt x="23702" y="22671"/>
                  </a:cubicBezTo>
                  <a:cubicBezTo>
                    <a:pt x="23646" y="22738"/>
                    <a:pt x="23579" y="22795"/>
                    <a:pt x="23512" y="22862"/>
                  </a:cubicBezTo>
                  <a:cubicBezTo>
                    <a:pt x="18069" y="28206"/>
                    <a:pt x="9353" y="28206"/>
                    <a:pt x="3910" y="22862"/>
                  </a:cubicBezTo>
                  <a:cubicBezTo>
                    <a:pt x="-1342" y="17716"/>
                    <a:pt x="-1428" y="9281"/>
                    <a:pt x="3720" y="4031"/>
                  </a:cubicBezTo>
                  <a:cubicBezTo>
                    <a:pt x="3777" y="3964"/>
                    <a:pt x="3844" y="3907"/>
                    <a:pt x="3910" y="3841"/>
                  </a:cubicBez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46F42D91-DCF4-2F43-9ABD-83A81D3E7C9F}"/>
                </a:ext>
              </a:extLst>
            </p:cNvPr>
            <p:cNvSpPr/>
            <p:nvPr/>
          </p:nvSpPr>
          <p:spPr>
            <a:xfrm>
              <a:off x="14555442" y="6390343"/>
              <a:ext cx="13184" cy="13178"/>
            </a:xfrm>
            <a:custGeom>
              <a:avLst/>
              <a:gdLst>
                <a:gd name="connsiteX0" fmla="*/ 2959 w 6375"/>
                <a:gd name="connsiteY0" fmla="*/ 6204 h 6372"/>
                <a:gd name="connsiteX1" fmla="*/ -86 w 6375"/>
                <a:gd name="connsiteY1" fmla="*/ 3161 h 6372"/>
                <a:gd name="connsiteX2" fmla="*/ 1532 w 6375"/>
                <a:gd name="connsiteY2" fmla="*/ 1829 h 6372"/>
                <a:gd name="connsiteX3" fmla="*/ 3150 w 6375"/>
                <a:gd name="connsiteY3" fmla="*/ -168 h 6372"/>
                <a:gd name="connsiteX4" fmla="*/ 6290 w 6375"/>
                <a:gd name="connsiteY4" fmla="*/ 297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5" h="6372">
                  <a:moveTo>
                    <a:pt x="2959" y="6204"/>
                  </a:moveTo>
                  <a:lnTo>
                    <a:pt x="-86" y="3161"/>
                  </a:lnTo>
                  <a:lnTo>
                    <a:pt x="1532" y="1829"/>
                  </a:lnTo>
                  <a:cubicBezTo>
                    <a:pt x="2198" y="1277"/>
                    <a:pt x="2750" y="602"/>
                    <a:pt x="3150" y="-168"/>
                  </a:cubicBezTo>
                  <a:lnTo>
                    <a:pt x="6290" y="2970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B1664D2D-57E5-6D46-85AE-7021E031CACA}"/>
                </a:ext>
              </a:extLst>
            </p:cNvPr>
            <p:cNvSpPr/>
            <p:nvPr/>
          </p:nvSpPr>
          <p:spPr>
            <a:xfrm>
              <a:off x="14562331" y="6397226"/>
              <a:ext cx="35198" cy="34416"/>
            </a:xfrm>
            <a:custGeom>
              <a:avLst/>
              <a:gdLst>
                <a:gd name="connsiteX0" fmla="*/ 16091 w 17019"/>
                <a:gd name="connsiteY0" fmla="*/ 11815 h 16641"/>
                <a:gd name="connsiteX1" fmla="*/ 16272 w 17019"/>
                <a:gd name="connsiteY1" fmla="*/ 15439 h 16641"/>
                <a:gd name="connsiteX2" fmla="*/ 16091 w 17019"/>
                <a:gd name="connsiteY2" fmla="*/ 15619 h 16641"/>
                <a:gd name="connsiteX3" fmla="*/ 12189 w 17019"/>
                <a:gd name="connsiteY3" fmla="*/ 15714 h 16641"/>
                <a:gd name="connsiteX4" fmla="*/ 12094 w 17019"/>
                <a:gd name="connsiteY4" fmla="*/ 15619 h 16641"/>
                <a:gd name="connsiteX5" fmla="*/ -86 w 17019"/>
                <a:gd name="connsiteY5" fmla="*/ 3731 h 16641"/>
                <a:gd name="connsiteX6" fmla="*/ 3911 w 17019"/>
                <a:gd name="connsiteY6" fmla="*/ -168 h 1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9" h="16641">
                  <a:moveTo>
                    <a:pt x="16091" y="11815"/>
                  </a:moveTo>
                  <a:cubicBezTo>
                    <a:pt x="17137" y="12766"/>
                    <a:pt x="17223" y="14393"/>
                    <a:pt x="16272" y="15439"/>
                  </a:cubicBezTo>
                  <a:cubicBezTo>
                    <a:pt x="16215" y="15505"/>
                    <a:pt x="16157" y="15562"/>
                    <a:pt x="16091" y="15619"/>
                  </a:cubicBezTo>
                  <a:cubicBezTo>
                    <a:pt x="15044" y="16723"/>
                    <a:pt x="13293" y="16761"/>
                    <a:pt x="12189" y="15714"/>
                  </a:cubicBezTo>
                  <a:cubicBezTo>
                    <a:pt x="12161" y="15686"/>
                    <a:pt x="12123" y="15648"/>
                    <a:pt x="12094" y="15619"/>
                  </a:cubicBezTo>
                  <a:lnTo>
                    <a:pt x="-86" y="3731"/>
                  </a:lnTo>
                  <a:lnTo>
                    <a:pt x="3911" y="-168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B6AEF993-A904-514B-BC9C-C7BEE980BD87}"/>
                </a:ext>
              </a:extLst>
            </p:cNvPr>
            <p:cNvSpPr/>
            <p:nvPr/>
          </p:nvSpPr>
          <p:spPr>
            <a:xfrm>
              <a:off x="14521061" y="6379642"/>
              <a:ext cx="20561" cy="10903"/>
            </a:xfrm>
            <a:custGeom>
              <a:avLst/>
              <a:gdLst>
                <a:gd name="connsiteX0" fmla="*/ 6643 w 9942"/>
                <a:gd name="connsiteY0" fmla="*/ 5006 h 5272"/>
                <a:gd name="connsiteX1" fmla="*/ 9593 w 9942"/>
                <a:gd name="connsiteY1" fmla="*/ 4435 h 5272"/>
                <a:gd name="connsiteX2" fmla="*/ 9593 w 9942"/>
                <a:gd name="connsiteY2" fmla="*/ 4435 h 5272"/>
                <a:gd name="connsiteX3" fmla="*/ 9621 w 9942"/>
                <a:gd name="connsiteY3" fmla="*/ 3227 h 5272"/>
                <a:gd name="connsiteX4" fmla="*/ 9593 w 9942"/>
                <a:gd name="connsiteY4" fmla="*/ 3199 h 5272"/>
                <a:gd name="connsiteX5" fmla="*/ 8489 w 9942"/>
                <a:gd name="connsiteY5" fmla="*/ 2714 h 5272"/>
                <a:gd name="connsiteX6" fmla="*/ 8451 w 9942"/>
                <a:gd name="connsiteY6" fmla="*/ 2723 h 5272"/>
                <a:gd name="connsiteX7" fmla="*/ 6167 w 9942"/>
                <a:gd name="connsiteY7" fmla="*/ 2723 h 5272"/>
                <a:gd name="connsiteX8" fmla="*/ 1695 w 9942"/>
                <a:gd name="connsiteY8" fmla="*/ 60 h 5272"/>
                <a:gd name="connsiteX9" fmla="*/ 458 w 9942"/>
                <a:gd name="connsiteY9" fmla="*/ 60 h 5272"/>
                <a:gd name="connsiteX10" fmla="*/ -27 w 9942"/>
                <a:gd name="connsiteY10" fmla="*/ 1163 h 5272"/>
                <a:gd name="connsiteX11" fmla="*/ -18 w 9942"/>
                <a:gd name="connsiteY11" fmla="*/ 1201 h 5272"/>
                <a:gd name="connsiteX12" fmla="*/ 6072 w 9942"/>
                <a:gd name="connsiteY12" fmla="*/ 5101 h 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42" h="5272">
                  <a:moveTo>
                    <a:pt x="6643" y="5006"/>
                  </a:moveTo>
                  <a:cubicBezTo>
                    <a:pt x="7652" y="5006"/>
                    <a:pt x="8651" y="4806"/>
                    <a:pt x="9593" y="4435"/>
                  </a:cubicBezTo>
                  <a:lnTo>
                    <a:pt x="9593" y="4435"/>
                  </a:lnTo>
                  <a:cubicBezTo>
                    <a:pt x="9935" y="4112"/>
                    <a:pt x="9945" y="3570"/>
                    <a:pt x="9621" y="3227"/>
                  </a:cubicBezTo>
                  <a:cubicBezTo>
                    <a:pt x="9612" y="3218"/>
                    <a:pt x="9602" y="3208"/>
                    <a:pt x="9593" y="3199"/>
                  </a:cubicBezTo>
                  <a:cubicBezTo>
                    <a:pt x="9421" y="2761"/>
                    <a:pt x="8927" y="2542"/>
                    <a:pt x="8489" y="2714"/>
                  </a:cubicBezTo>
                  <a:cubicBezTo>
                    <a:pt x="8470" y="2714"/>
                    <a:pt x="8461" y="2714"/>
                    <a:pt x="8451" y="2723"/>
                  </a:cubicBezTo>
                  <a:cubicBezTo>
                    <a:pt x="7699" y="2856"/>
                    <a:pt x="6919" y="2856"/>
                    <a:pt x="6167" y="2723"/>
                  </a:cubicBezTo>
                  <a:cubicBezTo>
                    <a:pt x="4264" y="2885"/>
                    <a:pt x="2466" y="1810"/>
                    <a:pt x="1695" y="60"/>
                  </a:cubicBezTo>
                  <a:cubicBezTo>
                    <a:pt x="1343" y="-244"/>
                    <a:pt x="810" y="-244"/>
                    <a:pt x="458" y="60"/>
                  </a:cubicBezTo>
                  <a:cubicBezTo>
                    <a:pt x="20" y="231"/>
                    <a:pt x="-199" y="726"/>
                    <a:pt x="-27" y="1163"/>
                  </a:cubicBezTo>
                  <a:cubicBezTo>
                    <a:pt x="-27" y="1182"/>
                    <a:pt x="-18" y="1192"/>
                    <a:pt x="-18" y="1201"/>
                  </a:cubicBezTo>
                  <a:cubicBezTo>
                    <a:pt x="1010" y="3636"/>
                    <a:pt x="3427" y="5186"/>
                    <a:pt x="6072" y="5101"/>
                  </a:cubicBez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F3C63BD7-1BB1-2A4B-8052-DFD88C54FEA3}"/>
                </a:ext>
              </a:extLst>
            </p:cNvPr>
            <p:cNvSpPr/>
            <p:nvPr/>
          </p:nvSpPr>
          <p:spPr>
            <a:xfrm>
              <a:off x="12839404" y="6769167"/>
              <a:ext cx="548659" cy="444321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90C21EF8-AC7B-404A-91AC-710AF7A1445A}"/>
                </a:ext>
              </a:extLst>
            </p:cNvPr>
            <p:cNvSpPr/>
            <p:nvPr/>
          </p:nvSpPr>
          <p:spPr>
            <a:xfrm>
              <a:off x="13449660" y="6767003"/>
              <a:ext cx="548659" cy="444321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3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C7D903F-FDAA-104D-ACEB-4209DAFD949B}"/>
                </a:ext>
              </a:extLst>
            </p:cNvPr>
            <p:cNvSpPr/>
            <p:nvPr/>
          </p:nvSpPr>
          <p:spPr>
            <a:xfrm>
              <a:off x="11872360" y="872918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8FFD225D-DBCF-484D-BB70-DD7A20D72D8C}"/>
                </a:ext>
              </a:extLst>
            </p:cNvPr>
            <p:cNvSpPr/>
            <p:nvPr/>
          </p:nvSpPr>
          <p:spPr>
            <a:xfrm>
              <a:off x="11872360" y="879920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82A426E4-FA76-E546-8C51-2285A57B9354}"/>
                </a:ext>
              </a:extLst>
            </p:cNvPr>
            <p:cNvSpPr/>
            <p:nvPr/>
          </p:nvSpPr>
          <p:spPr>
            <a:xfrm>
              <a:off x="11872360" y="886942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40091911-93BB-054A-B5FB-E92BB7267A55}"/>
                </a:ext>
              </a:extLst>
            </p:cNvPr>
            <p:cNvSpPr/>
            <p:nvPr/>
          </p:nvSpPr>
          <p:spPr>
            <a:xfrm>
              <a:off x="11872360" y="893944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465DB70F-0381-8540-92E3-805A6ABB55E4}"/>
                </a:ext>
              </a:extLst>
            </p:cNvPr>
            <p:cNvSpPr/>
            <p:nvPr/>
          </p:nvSpPr>
          <p:spPr>
            <a:xfrm>
              <a:off x="11872360" y="9009461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79711DFB-B91D-9447-ACDF-E55E7FA89A62}"/>
                </a:ext>
              </a:extLst>
            </p:cNvPr>
            <p:cNvSpPr/>
            <p:nvPr/>
          </p:nvSpPr>
          <p:spPr>
            <a:xfrm>
              <a:off x="11872360" y="907968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B872F721-74B2-3148-8BE5-34642197214F}"/>
                </a:ext>
              </a:extLst>
            </p:cNvPr>
            <p:cNvSpPr/>
            <p:nvPr/>
          </p:nvSpPr>
          <p:spPr>
            <a:xfrm>
              <a:off x="11872360" y="9149701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A2C3A972-E6A8-DA44-83FA-D6142C98927B}"/>
                </a:ext>
              </a:extLst>
            </p:cNvPr>
            <p:cNvSpPr/>
            <p:nvPr/>
          </p:nvSpPr>
          <p:spPr>
            <a:xfrm>
              <a:off x="12755570" y="872918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9110260-8CFA-2A43-B12F-6A6C00A66B97}"/>
                </a:ext>
              </a:extLst>
            </p:cNvPr>
            <p:cNvSpPr/>
            <p:nvPr/>
          </p:nvSpPr>
          <p:spPr>
            <a:xfrm>
              <a:off x="12755570" y="879920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343F921D-CD16-1D49-89C2-DD61CB17068B}"/>
                </a:ext>
              </a:extLst>
            </p:cNvPr>
            <p:cNvSpPr/>
            <p:nvPr/>
          </p:nvSpPr>
          <p:spPr>
            <a:xfrm>
              <a:off x="12755570" y="886942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E52BFF75-B624-4A4C-BD62-77A1EEB2DC8F}"/>
                </a:ext>
              </a:extLst>
            </p:cNvPr>
            <p:cNvSpPr/>
            <p:nvPr/>
          </p:nvSpPr>
          <p:spPr>
            <a:xfrm>
              <a:off x="12755570" y="893944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42E66248-EA79-1C4B-94BC-1AE333A8BDC8}"/>
                </a:ext>
              </a:extLst>
            </p:cNvPr>
            <p:cNvSpPr/>
            <p:nvPr/>
          </p:nvSpPr>
          <p:spPr>
            <a:xfrm>
              <a:off x="12755570" y="9009461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5401B9A-6A8A-7747-A8AE-57525A766349}"/>
                </a:ext>
              </a:extLst>
            </p:cNvPr>
            <p:cNvSpPr/>
            <p:nvPr/>
          </p:nvSpPr>
          <p:spPr>
            <a:xfrm>
              <a:off x="12755570" y="907968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E2951C41-C9A8-ED4A-8DA6-535DC856C18C}"/>
                </a:ext>
              </a:extLst>
            </p:cNvPr>
            <p:cNvSpPr/>
            <p:nvPr/>
          </p:nvSpPr>
          <p:spPr>
            <a:xfrm>
              <a:off x="12755570" y="9149701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13108DD-AE71-2C46-B964-08FB3A2E028E}"/>
                </a:ext>
              </a:extLst>
            </p:cNvPr>
            <p:cNvSpPr/>
            <p:nvPr/>
          </p:nvSpPr>
          <p:spPr>
            <a:xfrm>
              <a:off x="13643698" y="872918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C8712D47-CE7E-494B-B17A-C47D3F156D78}"/>
                </a:ext>
              </a:extLst>
            </p:cNvPr>
            <p:cNvSpPr/>
            <p:nvPr/>
          </p:nvSpPr>
          <p:spPr>
            <a:xfrm>
              <a:off x="13643698" y="879920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C611392-F34E-F749-90A5-41623D35B310}"/>
                </a:ext>
              </a:extLst>
            </p:cNvPr>
            <p:cNvSpPr/>
            <p:nvPr/>
          </p:nvSpPr>
          <p:spPr>
            <a:xfrm>
              <a:off x="13643698" y="886942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1B9E3FF-C923-544E-B22A-E686C6DFEE59}"/>
                </a:ext>
              </a:extLst>
            </p:cNvPr>
            <p:cNvSpPr/>
            <p:nvPr/>
          </p:nvSpPr>
          <p:spPr>
            <a:xfrm>
              <a:off x="13643698" y="893944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F1BDCD7-9107-E14C-B8C1-99862340F79F}"/>
                </a:ext>
              </a:extLst>
            </p:cNvPr>
            <p:cNvSpPr/>
            <p:nvPr/>
          </p:nvSpPr>
          <p:spPr>
            <a:xfrm>
              <a:off x="13643698" y="9009461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3A05CB08-BE6C-3B4C-BE7C-F59CC3415633}"/>
                </a:ext>
              </a:extLst>
            </p:cNvPr>
            <p:cNvSpPr/>
            <p:nvPr/>
          </p:nvSpPr>
          <p:spPr>
            <a:xfrm>
              <a:off x="13643698" y="9079680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8365306A-66A2-FA4E-9825-358B59F044B2}"/>
                </a:ext>
              </a:extLst>
            </p:cNvPr>
            <p:cNvSpPr/>
            <p:nvPr/>
          </p:nvSpPr>
          <p:spPr>
            <a:xfrm>
              <a:off x="13643698" y="9149701"/>
              <a:ext cx="785598" cy="38746"/>
            </a:xfrm>
            <a:custGeom>
              <a:avLst/>
              <a:gdLst>
                <a:gd name="connsiteX0" fmla="*/ 0 w 379859"/>
                <a:gd name="connsiteY0" fmla="*/ 0 h 18735"/>
                <a:gd name="connsiteX1" fmla="*/ 379860 w 379859"/>
                <a:gd name="connsiteY1" fmla="*/ 0 h 18735"/>
                <a:gd name="connsiteX2" fmla="*/ 379860 w 379859"/>
                <a:gd name="connsiteY2" fmla="*/ 18736 h 18735"/>
                <a:gd name="connsiteX3" fmla="*/ 0 w 379859"/>
                <a:gd name="connsiteY3" fmla="*/ 18736 h 1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18735">
                  <a:moveTo>
                    <a:pt x="0" y="0"/>
                  </a:moveTo>
                  <a:lnTo>
                    <a:pt x="379860" y="0"/>
                  </a:lnTo>
                  <a:lnTo>
                    <a:pt x="379860" y="18736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373FECF9-DECC-004B-8840-9826402D30B9}"/>
                </a:ext>
              </a:extLst>
            </p:cNvPr>
            <p:cNvSpPr/>
            <p:nvPr/>
          </p:nvSpPr>
          <p:spPr>
            <a:xfrm>
              <a:off x="11632273" y="7505572"/>
              <a:ext cx="3012907" cy="939978"/>
            </a:xfrm>
            <a:custGeom>
              <a:avLst/>
              <a:gdLst>
                <a:gd name="connsiteX0" fmla="*/ 0 w 1456826"/>
                <a:gd name="connsiteY0" fmla="*/ 0 h 454506"/>
                <a:gd name="connsiteX1" fmla="*/ 1456827 w 1456826"/>
                <a:gd name="connsiteY1" fmla="*/ 0 h 454506"/>
                <a:gd name="connsiteX2" fmla="*/ 1456827 w 1456826"/>
                <a:gd name="connsiteY2" fmla="*/ 454507 h 454506"/>
                <a:gd name="connsiteX3" fmla="*/ 0 w 1456826"/>
                <a:gd name="connsiteY3" fmla="*/ 454507 h 4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826" h="454506">
                  <a:moveTo>
                    <a:pt x="0" y="0"/>
                  </a:moveTo>
                  <a:lnTo>
                    <a:pt x="1456827" y="0"/>
                  </a:lnTo>
                  <a:lnTo>
                    <a:pt x="1456827" y="454507"/>
                  </a:lnTo>
                  <a:lnTo>
                    <a:pt x="0" y="454507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3E9F192F-74D6-9543-B3E8-F0FF315A36DC}"/>
                </a:ext>
              </a:extLst>
            </p:cNvPr>
            <p:cNvSpPr/>
            <p:nvPr/>
          </p:nvSpPr>
          <p:spPr>
            <a:xfrm>
              <a:off x="11914869" y="7660957"/>
              <a:ext cx="776939" cy="629208"/>
            </a:xfrm>
            <a:custGeom>
              <a:avLst/>
              <a:gdLst>
                <a:gd name="connsiteX0" fmla="*/ 0 w 375672"/>
                <a:gd name="connsiteY0" fmla="*/ 0 h 304240"/>
                <a:gd name="connsiteX1" fmla="*/ 375673 w 375672"/>
                <a:gd name="connsiteY1" fmla="*/ 0 h 304240"/>
                <a:gd name="connsiteX2" fmla="*/ 375673 w 375672"/>
                <a:gd name="connsiteY2" fmla="*/ 304241 h 304240"/>
                <a:gd name="connsiteX3" fmla="*/ 0 w 375672"/>
                <a:gd name="connsiteY3" fmla="*/ 304241 h 30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672" h="304240">
                  <a:moveTo>
                    <a:pt x="0" y="0"/>
                  </a:moveTo>
                  <a:lnTo>
                    <a:pt x="375673" y="0"/>
                  </a:lnTo>
                  <a:lnTo>
                    <a:pt x="375673" y="304241"/>
                  </a:lnTo>
                  <a:lnTo>
                    <a:pt x="0" y="304241"/>
                  </a:lnTo>
                  <a:close/>
                </a:path>
              </a:pathLst>
            </a:custGeom>
            <a:solidFill>
              <a:schemeClr val="accent4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C43CBCE2-9BE7-A64E-9640-84125A310812}"/>
                </a:ext>
              </a:extLst>
            </p:cNvPr>
            <p:cNvSpPr/>
            <p:nvPr/>
          </p:nvSpPr>
          <p:spPr>
            <a:xfrm>
              <a:off x="12892143" y="7881840"/>
              <a:ext cx="1243143" cy="20652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D3EE9581-9B9C-1E4B-B9AE-9B91CB030786}"/>
                </a:ext>
              </a:extLst>
            </p:cNvPr>
            <p:cNvSpPr/>
            <p:nvPr/>
          </p:nvSpPr>
          <p:spPr>
            <a:xfrm>
              <a:off x="12892143" y="7932980"/>
              <a:ext cx="1243143" cy="20652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9E799DFB-25CF-5449-A16A-6DB178BDDEAD}"/>
                </a:ext>
              </a:extLst>
            </p:cNvPr>
            <p:cNvSpPr/>
            <p:nvPr/>
          </p:nvSpPr>
          <p:spPr>
            <a:xfrm>
              <a:off x="12892143" y="7983923"/>
              <a:ext cx="1243143" cy="20652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994987C3-BBF6-C040-9810-09EAB2167936}"/>
                </a:ext>
              </a:extLst>
            </p:cNvPr>
            <p:cNvSpPr/>
            <p:nvPr/>
          </p:nvSpPr>
          <p:spPr>
            <a:xfrm>
              <a:off x="12892143" y="8035061"/>
              <a:ext cx="819054" cy="20652"/>
            </a:xfrm>
            <a:custGeom>
              <a:avLst/>
              <a:gdLst>
                <a:gd name="connsiteX0" fmla="*/ 0 w 396036"/>
                <a:gd name="connsiteY0" fmla="*/ 0 h 9986"/>
                <a:gd name="connsiteX1" fmla="*/ 396036 w 396036"/>
                <a:gd name="connsiteY1" fmla="*/ 0 h 9986"/>
                <a:gd name="connsiteX2" fmla="*/ 396036 w 396036"/>
                <a:gd name="connsiteY2" fmla="*/ 9986 h 9986"/>
                <a:gd name="connsiteX3" fmla="*/ 0 w 39603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6" h="9986">
                  <a:moveTo>
                    <a:pt x="0" y="0"/>
                  </a:moveTo>
                  <a:lnTo>
                    <a:pt x="396036" y="0"/>
                  </a:lnTo>
                  <a:lnTo>
                    <a:pt x="39603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490AE2A-1DB3-9942-963D-509CAD799F4E}"/>
                </a:ext>
              </a:extLst>
            </p:cNvPr>
            <p:cNvSpPr/>
            <p:nvPr/>
          </p:nvSpPr>
          <p:spPr>
            <a:xfrm>
              <a:off x="11666908" y="7932980"/>
              <a:ext cx="73994" cy="85362"/>
            </a:xfrm>
            <a:custGeom>
              <a:avLst/>
              <a:gdLst>
                <a:gd name="connsiteX0" fmla="*/ 0 w 35778"/>
                <a:gd name="connsiteY0" fmla="*/ 20638 h 41275"/>
                <a:gd name="connsiteX1" fmla="*/ 17889 w 35778"/>
                <a:gd name="connsiteY1" fmla="*/ 10271 h 41275"/>
                <a:gd name="connsiteX2" fmla="*/ 35778 w 35778"/>
                <a:gd name="connsiteY2" fmla="*/ 0 h 41275"/>
                <a:gd name="connsiteX3" fmla="*/ 35778 w 35778"/>
                <a:gd name="connsiteY3" fmla="*/ 20638 h 41275"/>
                <a:gd name="connsiteX4" fmla="*/ 35778 w 35778"/>
                <a:gd name="connsiteY4" fmla="*/ 41276 h 41275"/>
                <a:gd name="connsiteX5" fmla="*/ 17889 w 35778"/>
                <a:gd name="connsiteY5" fmla="*/ 30909 h 41275"/>
                <a:gd name="connsiteX6" fmla="*/ 0 w 35778"/>
                <a:gd name="connsiteY6" fmla="*/ 20638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78" h="41275">
                  <a:moveTo>
                    <a:pt x="0" y="20638"/>
                  </a:moveTo>
                  <a:lnTo>
                    <a:pt x="17889" y="10271"/>
                  </a:lnTo>
                  <a:lnTo>
                    <a:pt x="35778" y="0"/>
                  </a:lnTo>
                  <a:lnTo>
                    <a:pt x="35778" y="20638"/>
                  </a:lnTo>
                  <a:lnTo>
                    <a:pt x="35778" y="41276"/>
                  </a:lnTo>
                  <a:lnTo>
                    <a:pt x="17889" y="30909"/>
                  </a:lnTo>
                  <a:lnTo>
                    <a:pt x="0" y="20638"/>
                  </a:lnTo>
                  <a:close/>
                </a:path>
              </a:pathLst>
            </a:custGeom>
            <a:solidFill>
              <a:schemeClr val="accent4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D1BCAAA6-223C-7046-B853-6A77C0464F95}"/>
                </a:ext>
              </a:extLst>
            </p:cNvPr>
            <p:cNvSpPr/>
            <p:nvPr/>
          </p:nvSpPr>
          <p:spPr>
            <a:xfrm>
              <a:off x="14536549" y="7932980"/>
              <a:ext cx="73994" cy="85362"/>
            </a:xfrm>
            <a:custGeom>
              <a:avLst/>
              <a:gdLst>
                <a:gd name="connsiteX0" fmla="*/ 35778 w 35778"/>
                <a:gd name="connsiteY0" fmla="*/ 20638 h 41275"/>
                <a:gd name="connsiteX1" fmla="*/ 17984 w 35778"/>
                <a:gd name="connsiteY1" fmla="*/ 10271 h 41275"/>
                <a:gd name="connsiteX2" fmla="*/ 0 w 35778"/>
                <a:gd name="connsiteY2" fmla="*/ 0 h 41275"/>
                <a:gd name="connsiteX3" fmla="*/ 0 w 35778"/>
                <a:gd name="connsiteY3" fmla="*/ 20638 h 41275"/>
                <a:gd name="connsiteX4" fmla="*/ 0 w 35778"/>
                <a:gd name="connsiteY4" fmla="*/ 41276 h 41275"/>
                <a:gd name="connsiteX5" fmla="*/ 17984 w 35778"/>
                <a:gd name="connsiteY5" fmla="*/ 30909 h 41275"/>
                <a:gd name="connsiteX6" fmla="*/ 35778 w 35778"/>
                <a:gd name="connsiteY6" fmla="*/ 20638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78" h="41275">
                  <a:moveTo>
                    <a:pt x="35778" y="20638"/>
                  </a:moveTo>
                  <a:lnTo>
                    <a:pt x="17984" y="10271"/>
                  </a:lnTo>
                  <a:lnTo>
                    <a:pt x="0" y="0"/>
                  </a:lnTo>
                  <a:lnTo>
                    <a:pt x="0" y="20638"/>
                  </a:lnTo>
                  <a:lnTo>
                    <a:pt x="0" y="41276"/>
                  </a:lnTo>
                  <a:lnTo>
                    <a:pt x="17984" y="30909"/>
                  </a:lnTo>
                  <a:lnTo>
                    <a:pt x="35778" y="20638"/>
                  </a:lnTo>
                  <a:close/>
                </a:path>
              </a:pathLst>
            </a:custGeom>
            <a:solidFill>
              <a:schemeClr val="accent4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1DEEBCD-28D8-784D-9F94-C9987119A3DB}"/>
                </a:ext>
              </a:extLst>
            </p:cNvPr>
            <p:cNvSpPr/>
            <p:nvPr/>
          </p:nvSpPr>
          <p:spPr>
            <a:xfrm>
              <a:off x="11872360" y="8490005"/>
              <a:ext cx="785598" cy="203179"/>
            </a:xfrm>
            <a:custGeom>
              <a:avLst/>
              <a:gdLst>
                <a:gd name="connsiteX0" fmla="*/ 0 w 379859"/>
                <a:gd name="connsiteY0" fmla="*/ 0 h 98243"/>
                <a:gd name="connsiteX1" fmla="*/ 379860 w 379859"/>
                <a:gd name="connsiteY1" fmla="*/ 0 h 98243"/>
                <a:gd name="connsiteX2" fmla="*/ 379860 w 379859"/>
                <a:gd name="connsiteY2" fmla="*/ 98243 h 98243"/>
                <a:gd name="connsiteX3" fmla="*/ 0 w 379859"/>
                <a:gd name="connsiteY3" fmla="*/ 98243 h 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98243">
                  <a:moveTo>
                    <a:pt x="0" y="0"/>
                  </a:moveTo>
                  <a:lnTo>
                    <a:pt x="379860" y="0"/>
                  </a:lnTo>
                  <a:lnTo>
                    <a:pt x="379860" y="98243"/>
                  </a:lnTo>
                  <a:lnTo>
                    <a:pt x="0" y="98243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70B33B3D-4474-AE4A-B280-05E60FFF3CCD}"/>
                </a:ext>
              </a:extLst>
            </p:cNvPr>
            <p:cNvSpPr/>
            <p:nvPr/>
          </p:nvSpPr>
          <p:spPr>
            <a:xfrm>
              <a:off x="12755570" y="8498265"/>
              <a:ext cx="785598" cy="203179"/>
            </a:xfrm>
            <a:custGeom>
              <a:avLst/>
              <a:gdLst>
                <a:gd name="connsiteX0" fmla="*/ 0 w 379859"/>
                <a:gd name="connsiteY0" fmla="*/ 0 h 98243"/>
                <a:gd name="connsiteX1" fmla="*/ 379860 w 379859"/>
                <a:gd name="connsiteY1" fmla="*/ 0 h 98243"/>
                <a:gd name="connsiteX2" fmla="*/ 379860 w 379859"/>
                <a:gd name="connsiteY2" fmla="*/ 98243 h 98243"/>
                <a:gd name="connsiteX3" fmla="*/ 0 w 379859"/>
                <a:gd name="connsiteY3" fmla="*/ 98243 h 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98243">
                  <a:moveTo>
                    <a:pt x="0" y="0"/>
                  </a:moveTo>
                  <a:lnTo>
                    <a:pt x="379860" y="0"/>
                  </a:lnTo>
                  <a:lnTo>
                    <a:pt x="379860" y="98243"/>
                  </a:lnTo>
                  <a:lnTo>
                    <a:pt x="0" y="98243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4D4AFB4A-0EC7-EF40-A80E-638F6D575A67}"/>
                </a:ext>
              </a:extLst>
            </p:cNvPr>
            <p:cNvSpPr/>
            <p:nvPr/>
          </p:nvSpPr>
          <p:spPr>
            <a:xfrm>
              <a:off x="13643698" y="8500430"/>
              <a:ext cx="785598" cy="203179"/>
            </a:xfrm>
            <a:custGeom>
              <a:avLst/>
              <a:gdLst>
                <a:gd name="connsiteX0" fmla="*/ 0 w 379859"/>
                <a:gd name="connsiteY0" fmla="*/ 0 h 98243"/>
                <a:gd name="connsiteX1" fmla="*/ 379860 w 379859"/>
                <a:gd name="connsiteY1" fmla="*/ 0 h 98243"/>
                <a:gd name="connsiteX2" fmla="*/ 379860 w 379859"/>
                <a:gd name="connsiteY2" fmla="*/ 98243 h 98243"/>
                <a:gd name="connsiteX3" fmla="*/ 0 w 379859"/>
                <a:gd name="connsiteY3" fmla="*/ 98243 h 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98243">
                  <a:moveTo>
                    <a:pt x="0" y="0"/>
                  </a:moveTo>
                  <a:lnTo>
                    <a:pt x="379860" y="0"/>
                  </a:lnTo>
                  <a:lnTo>
                    <a:pt x="379860" y="98243"/>
                  </a:lnTo>
                  <a:lnTo>
                    <a:pt x="0" y="98243"/>
                  </a:lnTo>
                  <a:close/>
                </a:path>
              </a:pathLst>
            </a:custGeom>
            <a:solidFill>
              <a:schemeClr val="accent3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5ACA9E7-4E1A-0747-9831-4B78D0EEC0A7}"/>
              </a:ext>
            </a:extLst>
          </p:cNvPr>
          <p:cNvGrpSpPr/>
          <p:nvPr/>
        </p:nvGrpSpPr>
        <p:grpSpPr>
          <a:xfrm>
            <a:off x="12435840" y="5199016"/>
            <a:ext cx="9771017" cy="6648995"/>
            <a:chOff x="12435840" y="4833258"/>
            <a:chExt cx="9771017" cy="7014753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6ED5E5E5-7B19-3B43-9433-B60F790BB094}"/>
                </a:ext>
              </a:extLst>
            </p:cNvPr>
            <p:cNvSpPr/>
            <p:nvPr/>
          </p:nvSpPr>
          <p:spPr>
            <a:xfrm>
              <a:off x="12435840" y="4833258"/>
              <a:ext cx="9771017" cy="178961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396E70A3-F44F-E647-AF38-C3107977508F}"/>
                </a:ext>
              </a:extLst>
            </p:cNvPr>
            <p:cNvSpPr/>
            <p:nvPr/>
          </p:nvSpPr>
          <p:spPr>
            <a:xfrm>
              <a:off x="12435840" y="7445829"/>
              <a:ext cx="9771017" cy="178961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086482BA-D98F-A74C-AAB6-603ECC7848B4}"/>
                </a:ext>
              </a:extLst>
            </p:cNvPr>
            <p:cNvSpPr/>
            <p:nvPr/>
          </p:nvSpPr>
          <p:spPr>
            <a:xfrm>
              <a:off x="12435840" y="10058400"/>
              <a:ext cx="9771017" cy="178961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CuadroTexto 395">
            <a:extLst>
              <a:ext uri="{FF2B5EF4-FFF2-40B4-BE49-F238E27FC236}">
                <a16:creationId xmlns:a16="http://schemas.microsoft.com/office/drawing/2014/main" id="{8EF9354A-D6EB-7841-8178-1FCE1966BF8B}"/>
              </a:ext>
            </a:extLst>
          </p:cNvPr>
          <p:cNvSpPr txBox="1"/>
          <p:nvPr/>
        </p:nvSpPr>
        <p:spPr>
          <a:xfrm flipH="1">
            <a:off x="13128445" y="5711011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189" name="Rectangle 56">
            <a:extLst>
              <a:ext uri="{FF2B5EF4-FFF2-40B4-BE49-F238E27FC236}">
                <a16:creationId xmlns:a16="http://schemas.microsoft.com/office/drawing/2014/main" id="{67D5DAE6-4DCD-884D-BF84-E5A3E4C979F4}"/>
              </a:ext>
            </a:extLst>
          </p:cNvPr>
          <p:cNvSpPr/>
          <p:nvPr/>
        </p:nvSpPr>
        <p:spPr>
          <a:xfrm flipH="1">
            <a:off x="15906891" y="5584833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0" name="CuadroTexto 395">
            <a:extLst>
              <a:ext uri="{FF2B5EF4-FFF2-40B4-BE49-F238E27FC236}">
                <a16:creationId xmlns:a16="http://schemas.microsoft.com/office/drawing/2014/main" id="{C383A7FA-49D4-B74C-911B-68E481ADE6EE}"/>
              </a:ext>
            </a:extLst>
          </p:cNvPr>
          <p:cNvSpPr txBox="1"/>
          <p:nvPr/>
        </p:nvSpPr>
        <p:spPr>
          <a:xfrm flipH="1">
            <a:off x="13128445" y="8189257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191" name="Rectangle 56">
            <a:extLst>
              <a:ext uri="{FF2B5EF4-FFF2-40B4-BE49-F238E27FC236}">
                <a16:creationId xmlns:a16="http://schemas.microsoft.com/office/drawing/2014/main" id="{7CDC66D2-0781-D048-AA93-FF59A00CB099}"/>
              </a:ext>
            </a:extLst>
          </p:cNvPr>
          <p:cNvSpPr/>
          <p:nvPr/>
        </p:nvSpPr>
        <p:spPr>
          <a:xfrm flipH="1">
            <a:off x="15906891" y="8063079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2" name="CuadroTexto 395">
            <a:extLst>
              <a:ext uri="{FF2B5EF4-FFF2-40B4-BE49-F238E27FC236}">
                <a16:creationId xmlns:a16="http://schemas.microsoft.com/office/drawing/2014/main" id="{169C4424-42CE-5340-B587-9173A0EF1E8F}"/>
              </a:ext>
            </a:extLst>
          </p:cNvPr>
          <p:cNvSpPr txBox="1"/>
          <p:nvPr/>
        </p:nvSpPr>
        <p:spPr>
          <a:xfrm flipH="1">
            <a:off x="13128445" y="10667503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193" name="Rectangle 56">
            <a:extLst>
              <a:ext uri="{FF2B5EF4-FFF2-40B4-BE49-F238E27FC236}">
                <a16:creationId xmlns:a16="http://schemas.microsoft.com/office/drawing/2014/main" id="{78CF05AB-5405-684B-B5B8-C26E4C1C357E}"/>
              </a:ext>
            </a:extLst>
          </p:cNvPr>
          <p:cNvSpPr/>
          <p:nvPr/>
        </p:nvSpPr>
        <p:spPr>
          <a:xfrm flipH="1">
            <a:off x="15906891" y="10541325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4820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A58A3-1BBD-074F-86AD-DC85033355FB}"/>
              </a:ext>
            </a:extLst>
          </p:cNvPr>
          <p:cNvCxnSpPr>
            <a:cxnSpLocks/>
          </p:cNvCxnSpPr>
          <p:nvPr/>
        </p:nvCxnSpPr>
        <p:spPr>
          <a:xfrm>
            <a:off x="15302618" y="7801040"/>
            <a:ext cx="100852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82BE4D-88AD-E948-A6A5-9C2D2546467D}"/>
              </a:ext>
            </a:extLst>
          </p:cNvPr>
          <p:cNvCxnSpPr/>
          <p:nvPr/>
        </p:nvCxnSpPr>
        <p:spPr>
          <a:xfrm flipH="1">
            <a:off x="16311142" y="6673387"/>
            <a:ext cx="0" cy="22553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88CF63-06D8-C346-B709-29B91FF01E72}"/>
              </a:ext>
            </a:extLst>
          </p:cNvPr>
          <p:cNvCxnSpPr>
            <a:cxnSpLocks/>
          </p:cNvCxnSpPr>
          <p:nvPr/>
        </p:nvCxnSpPr>
        <p:spPr>
          <a:xfrm flipH="1" flipV="1">
            <a:off x="16311141" y="6663528"/>
            <a:ext cx="2161107" cy="98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A9F9F7-0BCB-2F43-BFC6-3AA67B3D24FC}"/>
              </a:ext>
            </a:extLst>
          </p:cNvPr>
          <p:cNvCxnSpPr>
            <a:cxnSpLocks/>
          </p:cNvCxnSpPr>
          <p:nvPr/>
        </p:nvCxnSpPr>
        <p:spPr>
          <a:xfrm flipH="1" flipV="1">
            <a:off x="16311141" y="8931232"/>
            <a:ext cx="2161107" cy="98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AC8D0ED-5D6C-D945-9B18-B5B7D1B39613}"/>
              </a:ext>
            </a:extLst>
          </p:cNvPr>
          <p:cNvSpPr/>
          <p:nvPr/>
        </p:nvSpPr>
        <p:spPr>
          <a:xfrm flipH="1">
            <a:off x="20512950" y="6374117"/>
            <a:ext cx="1937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 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86B527-57B3-DC49-BA4F-402855D53330}"/>
              </a:ext>
            </a:extLst>
          </p:cNvPr>
          <p:cNvSpPr/>
          <p:nvPr/>
        </p:nvSpPr>
        <p:spPr>
          <a:xfrm flipH="1">
            <a:off x="20512950" y="8496215"/>
            <a:ext cx="1937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 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9377C7-9D89-3945-BA5C-E4C70828BA2F}"/>
              </a:ext>
            </a:extLst>
          </p:cNvPr>
          <p:cNvCxnSpPr>
            <a:cxnSpLocks/>
          </p:cNvCxnSpPr>
          <p:nvPr/>
        </p:nvCxnSpPr>
        <p:spPr>
          <a:xfrm flipH="1">
            <a:off x="7680374" y="7801040"/>
            <a:ext cx="100852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DDAE78-1855-0D4D-B6BC-8D8B3ABC9E52}"/>
              </a:ext>
            </a:extLst>
          </p:cNvPr>
          <p:cNvCxnSpPr/>
          <p:nvPr/>
        </p:nvCxnSpPr>
        <p:spPr>
          <a:xfrm>
            <a:off x="7680374" y="6673387"/>
            <a:ext cx="0" cy="22553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E2FE25-A573-0544-B07E-79B6E6361717}"/>
              </a:ext>
            </a:extLst>
          </p:cNvPr>
          <p:cNvCxnSpPr>
            <a:cxnSpLocks/>
          </p:cNvCxnSpPr>
          <p:nvPr/>
        </p:nvCxnSpPr>
        <p:spPr>
          <a:xfrm flipV="1">
            <a:off x="5519268" y="6663528"/>
            <a:ext cx="2161107" cy="98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21B936-89D8-A940-94B2-E0C3DC0ED486}"/>
              </a:ext>
            </a:extLst>
          </p:cNvPr>
          <p:cNvCxnSpPr>
            <a:cxnSpLocks/>
          </p:cNvCxnSpPr>
          <p:nvPr/>
        </p:nvCxnSpPr>
        <p:spPr>
          <a:xfrm flipV="1">
            <a:off x="5519268" y="8931232"/>
            <a:ext cx="2161107" cy="985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164CC12-7641-5043-8639-5A75C30E2AA0}"/>
              </a:ext>
            </a:extLst>
          </p:cNvPr>
          <p:cNvSpPr/>
          <p:nvPr/>
        </p:nvSpPr>
        <p:spPr>
          <a:xfrm>
            <a:off x="1745474" y="6374117"/>
            <a:ext cx="173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 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78D3E5-26E8-444B-BC24-4FEF0AFC058E}"/>
              </a:ext>
            </a:extLst>
          </p:cNvPr>
          <p:cNvSpPr/>
          <p:nvPr/>
        </p:nvSpPr>
        <p:spPr>
          <a:xfrm>
            <a:off x="1745474" y="8496215"/>
            <a:ext cx="173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  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ABB6E0-6B17-034D-9E36-7564B776865B}"/>
              </a:ext>
            </a:extLst>
          </p:cNvPr>
          <p:cNvGrpSpPr/>
          <p:nvPr/>
        </p:nvGrpSpPr>
        <p:grpSpPr>
          <a:xfrm>
            <a:off x="2307051" y="10158302"/>
            <a:ext cx="6424434" cy="1600438"/>
            <a:chOff x="12376236" y="5878550"/>
            <a:chExt cx="6424434" cy="1600438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828AF438-34E8-574B-8534-D802C4D14E8F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Initiating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91083038-6226-634D-9DEA-1B0C838B6509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32BD017-532A-BE4C-94BF-CAEB4B9E0D4D}"/>
              </a:ext>
            </a:extLst>
          </p:cNvPr>
          <p:cNvGrpSpPr/>
          <p:nvPr/>
        </p:nvGrpSpPr>
        <p:grpSpPr>
          <a:xfrm>
            <a:off x="15260031" y="10158302"/>
            <a:ext cx="6424434" cy="1600438"/>
            <a:chOff x="12376236" y="5878550"/>
            <a:chExt cx="6424434" cy="160043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368F947C-2DA8-114B-A998-A36BD7939C07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97D1EA61-653E-364F-BC1B-08704193578D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1DE714B5-15DF-5B45-B537-A8CA27B1A376}"/>
              </a:ext>
            </a:extLst>
          </p:cNvPr>
          <p:cNvSpPr/>
          <p:nvPr/>
        </p:nvSpPr>
        <p:spPr>
          <a:xfrm>
            <a:off x="3899288" y="6065758"/>
            <a:ext cx="1222914" cy="1200329"/>
          </a:xfrm>
          <a:custGeom>
            <a:avLst/>
            <a:gdLst>
              <a:gd name="connsiteX0" fmla="*/ 27836 w 147335"/>
              <a:gd name="connsiteY0" fmla="*/ 144614 h 144614"/>
              <a:gd name="connsiteX1" fmla="*/ 27900 w 147335"/>
              <a:gd name="connsiteY1" fmla="*/ 144359 h 144614"/>
              <a:gd name="connsiteX2" fmla="*/ 27836 w 147335"/>
              <a:gd name="connsiteY2" fmla="*/ 144614 h 144614"/>
              <a:gd name="connsiteX3" fmla="*/ 120583 w 147335"/>
              <a:gd name="connsiteY3" fmla="*/ 144614 h 144614"/>
              <a:gd name="connsiteX4" fmla="*/ 120583 w 147335"/>
              <a:gd name="connsiteY4" fmla="*/ 144359 h 144614"/>
              <a:gd name="connsiteX5" fmla="*/ 120646 w 147335"/>
              <a:gd name="connsiteY5" fmla="*/ 144614 h 144614"/>
              <a:gd name="connsiteX6" fmla="*/ 147336 w 147335"/>
              <a:gd name="connsiteY6" fmla="*/ 144614 h 144614"/>
              <a:gd name="connsiteX7" fmla="*/ 136889 w 147335"/>
              <a:gd name="connsiteY7" fmla="*/ 103478 h 144614"/>
              <a:gd name="connsiteX8" fmla="*/ 105677 w 147335"/>
              <a:gd name="connsiteY8" fmla="*/ 80235 h 144614"/>
              <a:gd name="connsiteX9" fmla="*/ 99498 w 147335"/>
              <a:gd name="connsiteY9" fmla="*/ 77815 h 144614"/>
              <a:gd name="connsiteX10" fmla="*/ 89561 w 147335"/>
              <a:gd name="connsiteY10" fmla="*/ 66226 h 144614"/>
              <a:gd name="connsiteX11" fmla="*/ 105740 w 147335"/>
              <a:gd name="connsiteY11" fmla="*/ 35596 h 144614"/>
              <a:gd name="connsiteX12" fmla="*/ 72745 w 147335"/>
              <a:gd name="connsiteY12" fmla="*/ 0 h 144614"/>
              <a:gd name="connsiteX13" fmla="*/ 39748 w 147335"/>
              <a:gd name="connsiteY13" fmla="*/ 35596 h 144614"/>
              <a:gd name="connsiteX14" fmla="*/ 57329 w 147335"/>
              <a:gd name="connsiteY14" fmla="*/ 67053 h 144614"/>
              <a:gd name="connsiteX15" fmla="*/ 50067 w 147335"/>
              <a:gd name="connsiteY15" fmla="*/ 77688 h 144614"/>
              <a:gd name="connsiteX16" fmla="*/ 9874 w 147335"/>
              <a:gd name="connsiteY16" fmla="*/ 104560 h 144614"/>
              <a:gd name="connsiteX17" fmla="*/ 0 w 147335"/>
              <a:gd name="connsiteY17" fmla="*/ 144614 h 144614"/>
              <a:gd name="connsiteX18" fmla="*/ 27836 w 147335"/>
              <a:gd name="connsiteY18" fmla="*/ 144614 h 1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335" h="144614">
                <a:moveTo>
                  <a:pt x="27836" y="144614"/>
                </a:moveTo>
                <a:cubicBezTo>
                  <a:pt x="27836" y="144487"/>
                  <a:pt x="27900" y="144359"/>
                  <a:pt x="27900" y="144359"/>
                </a:cubicBezTo>
                <a:cubicBezTo>
                  <a:pt x="27900" y="144423"/>
                  <a:pt x="27836" y="144551"/>
                  <a:pt x="27836" y="144614"/>
                </a:cubicBezTo>
                <a:lnTo>
                  <a:pt x="120583" y="144614"/>
                </a:lnTo>
                <a:cubicBezTo>
                  <a:pt x="120583" y="144551"/>
                  <a:pt x="120583" y="144423"/>
                  <a:pt x="120583" y="144359"/>
                </a:cubicBezTo>
                <a:cubicBezTo>
                  <a:pt x="120583" y="144359"/>
                  <a:pt x="120583" y="144551"/>
                  <a:pt x="120646" y="144614"/>
                </a:cubicBezTo>
                <a:lnTo>
                  <a:pt x="147336" y="144614"/>
                </a:lnTo>
                <a:cubicBezTo>
                  <a:pt x="143833" y="125893"/>
                  <a:pt x="139692" y="109464"/>
                  <a:pt x="136889" y="103478"/>
                </a:cubicBezTo>
                <a:cubicBezTo>
                  <a:pt x="131794" y="92525"/>
                  <a:pt x="115805" y="85330"/>
                  <a:pt x="105677" y="80235"/>
                </a:cubicBezTo>
                <a:cubicBezTo>
                  <a:pt x="103511" y="79153"/>
                  <a:pt x="100581" y="78325"/>
                  <a:pt x="99498" y="77815"/>
                </a:cubicBezTo>
                <a:cubicBezTo>
                  <a:pt x="95676" y="76032"/>
                  <a:pt x="89242" y="75523"/>
                  <a:pt x="89561" y="66226"/>
                </a:cubicBezTo>
                <a:cubicBezTo>
                  <a:pt x="99244" y="60049"/>
                  <a:pt x="105740" y="48651"/>
                  <a:pt x="105740" y="35596"/>
                </a:cubicBezTo>
                <a:cubicBezTo>
                  <a:pt x="105740" y="15920"/>
                  <a:pt x="90962" y="0"/>
                  <a:pt x="72745" y="0"/>
                </a:cubicBezTo>
                <a:cubicBezTo>
                  <a:pt x="54527" y="0"/>
                  <a:pt x="39748" y="15920"/>
                  <a:pt x="39748" y="35596"/>
                </a:cubicBezTo>
                <a:cubicBezTo>
                  <a:pt x="39748" y="49287"/>
                  <a:pt x="46882" y="61131"/>
                  <a:pt x="57329" y="67053"/>
                </a:cubicBezTo>
                <a:cubicBezTo>
                  <a:pt x="58157" y="70874"/>
                  <a:pt x="56437" y="74695"/>
                  <a:pt x="50067" y="77688"/>
                </a:cubicBezTo>
                <a:cubicBezTo>
                  <a:pt x="44781" y="79471"/>
                  <a:pt x="16880" y="89468"/>
                  <a:pt x="9874" y="104560"/>
                </a:cubicBezTo>
                <a:cubicBezTo>
                  <a:pt x="7134" y="110482"/>
                  <a:pt x="3312" y="126338"/>
                  <a:pt x="0" y="144614"/>
                </a:cubicBezTo>
                <a:lnTo>
                  <a:pt x="27836" y="144614"/>
                </a:lnTo>
                <a:close/>
              </a:path>
            </a:pathLst>
          </a:custGeom>
          <a:solidFill>
            <a:schemeClr val="accent1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BE8D1A2E-8D25-4847-8726-37844CDC4E17}"/>
              </a:ext>
            </a:extLst>
          </p:cNvPr>
          <p:cNvSpPr/>
          <p:nvPr/>
        </p:nvSpPr>
        <p:spPr>
          <a:xfrm>
            <a:off x="3899288" y="8131625"/>
            <a:ext cx="1222914" cy="1200329"/>
          </a:xfrm>
          <a:custGeom>
            <a:avLst/>
            <a:gdLst>
              <a:gd name="connsiteX0" fmla="*/ 27836 w 147335"/>
              <a:gd name="connsiteY0" fmla="*/ 144614 h 144614"/>
              <a:gd name="connsiteX1" fmla="*/ 27900 w 147335"/>
              <a:gd name="connsiteY1" fmla="*/ 144359 h 144614"/>
              <a:gd name="connsiteX2" fmla="*/ 27836 w 147335"/>
              <a:gd name="connsiteY2" fmla="*/ 144614 h 144614"/>
              <a:gd name="connsiteX3" fmla="*/ 120583 w 147335"/>
              <a:gd name="connsiteY3" fmla="*/ 144614 h 144614"/>
              <a:gd name="connsiteX4" fmla="*/ 120583 w 147335"/>
              <a:gd name="connsiteY4" fmla="*/ 144359 h 144614"/>
              <a:gd name="connsiteX5" fmla="*/ 120646 w 147335"/>
              <a:gd name="connsiteY5" fmla="*/ 144614 h 144614"/>
              <a:gd name="connsiteX6" fmla="*/ 147336 w 147335"/>
              <a:gd name="connsiteY6" fmla="*/ 144614 h 144614"/>
              <a:gd name="connsiteX7" fmla="*/ 136889 w 147335"/>
              <a:gd name="connsiteY7" fmla="*/ 103478 h 144614"/>
              <a:gd name="connsiteX8" fmla="*/ 105677 w 147335"/>
              <a:gd name="connsiteY8" fmla="*/ 80235 h 144614"/>
              <a:gd name="connsiteX9" fmla="*/ 99498 w 147335"/>
              <a:gd name="connsiteY9" fmla="*/ 77815 h 144614"/>
              <a:gd name="connsiteX10" fmla="*/ 89561 w 147335"/>
              <a:gd name="connsiteY10" fmla="*/ 66226 h 144614"/>
              <a:gd name="connsiteX11" fmla="*/ 105740 w 147335"/>
              <a:gd name="connsiteY11" fmla="*/ 35596 h 144614"/>
              <a:gd name="connsiteX12" fmla="*/ 72745 w 147335"/>
              <a:gd name="connsiteY12" fmla="*/ 0 h 144614"/>
              <a:gd name="connsiteX13" fmla="*/ 39748 w 147335"/>
              <a:gd name="connsiteY13" fmla="*/ 35596 h 144614"/>
              <a:gd name="connsiteX14" fmla="*/ 57329 w 147335"/>
              <a:gd name="connsiteY14" fmla="*/ 67053 h 144614"/>
              <a:gd name="connsiteX15" fmla="*/ 50067 w 147335"/>
              <a:gd name="connsiteY15" fmla="*/ 77688 h 144614"/>
              <a:gd name="connsiteX16" fmla="*/ 9874 w 147335"/>
              <a:gd name="connsiteY16" fmla="*/ 104560 h 144614"/>
              <a:gd name="connsiteX17" fmla="*/ 0 w 147335"/>
              <a:gd name="connsiteY17" fmla="*/ 144614 h 144614"/>
              <a:gd name="connsiteX18" fmla="*/ 27836 w 147335"/>
              <a:gd name="connsiteY18" fmla="*/ 144614 h 1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335" h="144614">
                <a:moveTo>
                  <a:pt x="27836" y="144614"/>
                </a:moveTo>
                <a:cubicBezTo>
                  <a:pt x="27836" y="144487"/>
                  <a:pt x="27900" y="144359"/>
                  <a:pt x="27900" y="144359"/>
                </a:cubicBezTo>
                <a:cubicBezTo>
                  <a:pt x="27900" y="144423"/>
                  <a:pt x="27836" y="144551"/>
                  <a:pt x="27836" y="144614"/>
                </a:cubicBezTo>
                <a:lnTo>
                  <a:pt x="120583" y="144614"/>
                </a:lnTo>
                <a:cubicBezTo>
                  <a:pt x="120583" y="144551"/>
                  <a:pt x="120583" y="144423"/>
                  <a:pt x="120583" y="144359"/>
                </a:cubicBezTo>
                <a:cubicBezTo>
                  <a:pt x="120583" y="144359"/>
                  <a:pt x="120583" y="144551"/>
                  <a:pt x="120646" y="144614"/>
                </a:cubicBezTo>
                <a:lnTo>
                  <a:pt x="147336" y="144614"/>
                </a:lnTo>
                <a:cubicBezTo>
                  <a:pt x="143833" y="125893"/>
                  <a:pt x="139692" y="109464"/>
                  <a:pt x="136889" y="103478"/>
                </a:cubicBezTo>
                <a:cubicBezTo>
                  <a:pt x="131794" y="92525"/>
                  <a:pt x="115805" y="85330"/>
                  <a:pt x="105677" y="80235"/>
                </a:cubicBezTo>
                <a:cubicBezTo>
                  <a:pt x="103511" y="79153"/>
                  <a:pt x="100581" y="78325"/>
                  <a:pt x="99498" y="77815"/>
                </a:cubicBezTo>
                <a:cubicBezTo>
                  <a:pt x="95676" y="76032"/>
                  <a:pt x="89242" y="75523"/>
                  <a:pt x="89561" y="66226"/>
                </a:cubicBezTo>
                <a:cubicBezTo>
                  <a:pt x="99244" y="60049"/>
                  <a:pt x="105740" y="48651"/>
                  <a:pt x="105740" y="35596"/>
                </a:cubicBezTo>
                <a:cubicBezTo>
                  <a:pt x="105740" y="15920"/>
                  <a:pt x="90962" y="0"/>
                  <a:pt x="72745" y="0"/>
                </a:cubicBezTo>
                <a:cubicBezTo>
                  <a:pt x="54527" y="0"/>
                  <a:pt x="39748" y="15920"/>
                  <a:pt x="39748" y="35596"/>
                </a:cubicBezTo>
                <a:cubicBezTo>
                  <a:pt x="39748" y="49287"/>
                  <a:pt x="46882" y="61131"/>
                  <a:pt x="57329" y="67053"/>
                </a:cubicBezTo>
                <a:cubicBezTo>
                  <a:pt x="58157" y="70874"/>
                  <a:pt x="56437" y="74695"/>
                  <a:pt x="50067" y="77688"/>
                </a:cubicBezTo>
                <a:cubicBezTo>
                  <a:pt x="44781" y="79471"/>
                  <a:pt x="16880" y="89468"/>
                  <a:pt x="9874" y="104560"/>
                </a:cubicBezTo>
                <a:cubicBezTo>
                  <a:pt x="7134" y="110482"/>
                  <a:pt x="3312" y="126338"/>
                  <a:pt x="0" y="144614"/>
                </a:cubicBezTo>
                <a:lnTo>
                  <a:pt x="27836" y="144614"/>
                </a:lnTo>
                <a:close/>
              </a:path>
            </a:pathLst>
          </a:custGeom>
          <a:solidFill>
            <a:schemeClr val="accent1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ED7017AE-84F4-7648-83C3-366674D05D6F}"/>
              </a:ext>
            </a:extLst>
          </p:cNvPr>
          <p:cNvSpPr/>
          <p:nvPr/>
        </p:nvSpPr>
        <p:spPr>
          <a:xfrm>
            <a:off x="18911314" y="6065758"/>
            <a:ext cx="1222914" cy="1200329"/>
          </a:xfrm>
          <a:custGeom>
            <a:avLst/>
            <a:gdLst>
              <a:gd name="connsiteX0" fmla="*/ 27836 w 147335"/>
              <a:gd name="connsiteY0" fmla="*/ 144614 h 144614"/>
              <a:gd name="connsiteX1" fmla="*/ 27900 w 147335"/>
              <a:gd name="connsiteY1" fmla="*/ 144359 h 144614"/>
              <a:gd name="connsiteX2" fmla="*/ 27836 w 147335"/>
              <a:gd name="connsiteY2" fmla="*/ 144614 h 144614"/>
              <a:gd name="connsiteX3" fmla="*/ 120583 w 147335"/>
              <a:gd name="connsiteY3" fmla="*/ 144614 h 144614"/>
              <a:gd name="connsiteX4" fmla="*/ 120583 w 147335"/>
              <a:gd name="connsiteY4" fmla="*/ 144359 h 144614"/>
              <a:gd name="connsiteX5" fmla="*/ 120646 w 147335"/>
              <a:gd name="connsiteY5" fmla="*/ 144614 h 144614"/>
              <a:gd name="connsiteX6" fmla="*/ 147336 w 147335"/>
              <a:gd name="connsiteY6" fmla="*/ 144614 h 144614"/>
              <a:gd name="connsiteX7" fmla="*/ 136889 w 147335"/>
              <a:gd name="connsiteY7" fmla="*/ 103478 h 144614"/>
              <a:gd name="connsiteX8" fmla="*/ 105677 w 147335"/>
              <a:gd name="connsiteY8" fmla="*/ 80235 h 144614"/>
              <a:gd name="connsiteX9" fmla="*/ 99498 w 147335"/>
              <a:gd name="connsiteY9" fmla="*/ 77815 h 144614"/>
              <a:gd name="connsiteX10" fmla="*/ 89561 w 147335"/>
              <a:gd name="connsiteY10" fmla="*/ 66226 h 144614"/>
              <a:gd name="connsiteX11" fmla="*/ 105740 w 147335"/>
              <a:gd name="connsiteY11" fmla="*/ 35596 h 144614"/>
              <a:gd name="connsiteX12" fmla="*/ 72745 w 147335"/>
              <a:gd name="connsiteY12" fmla="*/ 0 h 144614"/>
              <a:gd name="connsiteX13" fmla="*/ 39748 w 147335"/>
              <a:gd name="connsiteY13" fmla="*/ 35596 h 144614"/>
              <a:gd name="connsiteX14" fmla="*/ 57329 w 147335"/>
              <a:gd name="connsiteY14" fmla="*/ 67053 h 144614"/>
              <a:gd name="connsiteX15" fmla="*/ 50067 w 147335"/>
              <a:gd name="connsiteY15" fmla="*/ 77688 h 144614"/>
              <a:gd name="connsiteX16" fmla="*/ 9874 w 147335"/>
              <a:gd name="connsiteY16" fmla="*/ 104560 h 144614"/>
              <a:gd name="connsiteX17" fmla="*/ 0 w 147335"/>
              <a:gd name="connsiteY17" fmla="*/ 144614 h 144614"/>
              <a:gd name="connsiteX18" fmla="*/ 27836 w 147335"/>
              <a:gd name="connsiteY18" fmla="*/ 144614 h 1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335" h="144614">
                <a:moveTo>
                  <a:pt x="27836" y="144614"/>
                </a:moveTo>
                <a:cubicBezTo>
                  <a:pt x="27836" y="144487"/>
                  <a:pt x="27900" y="144359"/>
                  <a:pt x="27900" y="144359"/>
                </a:cubicBezTo>
                <a:cubicBezTo>
                  <a:pt x="27900" y="144423"/>
                  <a:pt x="27836" y="144551"/>
                  <a:pt x="27836" y="144614"/>
                </a:cubicBezTo>
                <a:lnTo>
                  <a:pt x="120583" y="144614"/>
                </a:lnTo>
                <a:cubicBezTo>
                  <a:pt x="120583" y="144551"/>
                  <a:pt x="120583" y="144423"/>
                  <a:pt x="120583" y="144359"/>
                </a:cubicBezTo>
                <a:cubicBezTo>
                  <a:pt x="120583" y="144359"/>
                  <a:pt x="120583" y="144551"/>
                  <a:pt x="120646" y="144614"/>
                </a:cubicBezTo>
                <a:lnTo>
                  <a:pt x="147336" y="144614"/>
                </a:lnTo>
                <a:cubicBezTo>
                  <a:pt x="143833" y="125893"/>
                  <a:pt x="139692" y="109464"/>
                  <a:pt x="136889" y="103478"/>
                </a:cubicBezTo>
                <a:cubicBezTo>
                  <a:pt x="131794" y="92525"/>
                  <a:pt x="115805" y="85330"/>
                  <a:pt x="105677" y="80235"/>
                </a:cubicBezTo>
                <a:cubicBezTo>
                  <a:pt x="103511" y="79153"/>
                  <a:pt x="100581" y="78325"/>
                  <a:pt x="99498" y="77815"/>
                </a:cubicBezTo>
                <a:cubicBezTo>
                  <a:pt x="95676" y="76032"/>
                  <a:pt x="89242" y="75523"/>
                  <a:pt x="89561" y="66226"/>
                </a:cubicBezTo>
                <a:cubicBezTo>
                  <a:pt x="99244" y="60049"/>
                  <a:pt x="105740" y="48651"/>
                  <a:pt x="105740" y="35596"/>
                </a:cubicBezTo>
                <a:cubicBezTo>
                  <a:pt x="105740" y="15920"/>
                  <a:pt x="90962" y="0"/>
                  <a:pt x="72745" y="0"/>
                </a:cubicBezTo>
                <a:cubicBezTo>
                  <a:pt x="54527" y="0"/>
                  <a:pt x="39748" y="15920"/>
                  <a:pt x="39748" y="35596"/>
                </a:cubicBezTo>
                <a:cubicBezTo>
                  <a:pt x="39748" y="49287"/>
                  <a:pt x="46882" y="61131"/>
                  <a:pt x="57329" y="67053"/>
                </a:cubicBezTo>
                <a:cubicBezTo>
                  <a:pt x="58157" y="70874"/>
                  <a:pt x="56437" y="74695"/>
                  <a:pt x="50067" y="77688"/>
                </a:cubicBezTo>
                <a:cubicBezTo>
                  <a:pt x="44781" y="79471"/>
                  <a:pt x="16880" y="89468"/>
                  <a:pt x="9874" y="104560"/>
                </a:cubicBezTo>
                <a:cubicBezTo>
                  <a:pt x="7134" y="110482"/>
                  <a:pt x="3312" y="126338"/>
                  <a:pt x="0" y="144614"/>
                </a:cubicBezTo>
                <a:lnTo>
                  <a:pt x="27836" y="144614"/>
                </a:lnTo>
                <a:close/>
              </a:path>
            </a:pathLst>
          </a:custGeom>
          <a:solidFill>
            <a:schemeClr val="accent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98807BDF-72D4-A146-921A-23FE860549A9}"/>
              </a:ext>
            </a:extLst>
          </p:cNvPr>
          <p:cNvSpPr/>
          <p:nvPr/>
        </p:nvSpPr>
        <p:spPr>
          <a:xfrm>
            <a:off x="18911314" y="8131625"/>
            <a:ext cx="1222914" cy="1200329"/>
          </a:xfrm>
          <a:custGeom>
            <a:avLst/>
            <a:gdLst>
              <a:gd name="connsiteX0" fmla="*/ 27836 w 147335"/>
              <a:gd name="connsiteY0" fmla="*/ 144614 h 144614"/>
              <a:gd name="connsiteX1" fmla="*/ 27900 w 147335"/>
              <a:gd name="connsiteY1" fmla="*/ 144359 h 144614"/>
              <a:gd name="connsiteX2" fmla="*/ 27836 w 147335"/>
              <a:gd name="connsiteY2" fmla="*/ 144614 h 144614"/>
              <a:gd name="connsiteX3" fmla="*/ 120583 w 147335"/>
              <a:gd name="connsiteY3" fmla="*/ 144614 h 144614"/>
              <a:gd name="connsiteX4" fmla="*/ 120583 w 147335"/>
              <a:gd name="connsiteY4" fmla="*/ 144359 h 144614"/>
              <a:gd name="connsiteX5" fmla="*/ 120646 w 147335"/>
              <a:gd name="connsiteY5" fmla="*/ 144614 h 144614"/>
              <a:gd name="connsiteX6" fmla="*/ 147336 w 147335"/>
              <a:gd name="connsiteY6" fmla="*/ 144614 h 144614"/>
              <a:gd name="connsiteX7" fmla="*/ 136889 w 147335"/>
              <a:gd name="connsiteY7" fmla="*/ 103478 h 144614"/>
              <a:gd name="connsiteX8" fmla="*/ 105677 w 147335"/>
              <a:gd name="connsiteY8" fmla="*/ 80235 h 144614"/>
              <a:gd name="connsiteX9" fmla="*/ 99498 w 147335"/>
              <a:gd name="connsiteY9" fmla="*/ 77815 h 144614"/>
              <a:gd name="connsiteX10" fmla="*/ 89561 w 147335"/>
              <a:gd name="connsiteY10" fmla="*/ 66226 h 144614"/>
              <a:gd name="connsiteX11" fmla="*/ 105740 w 147335"/>
              <a:gd name="connsiteY11" fmla="*/ 35596 h 144614"/>
              <a:gd name="connsiteX12" fmla="*/ 72745 w 147335"/>
              <a:gd name="connsiteY12" fmla="*/ 0 h 144614"/>
              <a:gd name="connsiteX13" fmla="*/ 39748 w 147335"/>
              <a:gd name="connsiteY13" fmla="*/ 35596 h 144614"/>
              <a:gd name="connsiteX14" fmla="*/ 57329 w 147335"/>
              <a:gd name="connsiteY14" fmla="*/ 67053 h 144614"/>
              <a:gd name="connsiteX15" fmla="*/ 50067 w 147335"/>
              <a:gd name="connsiteY15" fmla="*/ 77688 h 144614"/>
              <a:gd name="connsiteX16" fmla="*/ 9874 w 147335"/>
              <a:gd name="connsiteY16" fmla="*/ 104560 h 144614"/>
              <a:gd name="connsiteX17" fmla="*/ 0 w 147335"/>
              <a:gd name="connsiteY17" fmla="*/ 144614 h 144614"/>
              <a:gd name="connsiteX18" fmla="*/ 27836 w 147335"/>
              <a:gd name="connsiteY18" fmla="*/ 144614 h 1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335" h="144614">
                <a:moveTo>
                  <a:pt x="27836" y="144614"/>
                </a:moveTo>
                <a:cubicBezTo>
                  <a:pt x="27836" y="144487"/>
                  <a:pt x="27900" y="144359"/>
                  <a:pt x="27900" y="144359"/>
                </a:cubicBezTo>
                <a:cubicBezTo>
                  <a:pt x="27900" y="144423"/>
                  <a:pt x="27836" y="144551"/>
                  <a:pt x="27836" y="144614"/>
                </a:cubicBezTo>
                <a:lnTo>
                  <a:pt x="120583" y="144614"/>
                </a:lnTo>
                <a:cubicBezTo>
                  <a:pt x="120583" y="144551"/>
                  <a:pt x="120583" y="144423"/>
                  <a:pt x="120583" y="144359"/>
                </a:cubicBezTo>
                <a:cubicBezTo>
                  <a:pt x="120583" y="144359"/>
                  <a:pt x="120583" y="144551"/>
                  <a:pt x="120646" y="144614"/>
                </a:cubicBezTo>
                <a:lnTo>
                  <a:pt x="147336" y="144614"/>
                </a:lnTo>
                <a:cubicBezTo>
                  <a:pt x="143833" y="125893"/>
                  <a:pt x="139692" y="109464"/>
                  <a:pt x="136889" y="103478"/>
                </a:cubicBezTo>
                <a:cubicBezTo>
                  <a:pt x="131794" y="92525"/>
                  <a:pt x="115805" y="85330"/>
                  <a:pt x="105677" y="80235"/>
                </a:cubicBezTo>
                <a:cubicBezTo>
                  <a:pt x="103511" y="79153"/>
                  <a:pt x="100581" y="78325"/>
                  <a:pt x="99498" y="77815"/>
                </a:cubicBezTo>
                <a:cubicBezTo>
                  <a:pt x="95676" y="76032"/>
                  <a:pt x="89242" y="75523"/>
                  <a:pt x="89561" y="66226"/>
                </a:cubicBezTo>
                <a:cubicBezTo>
                  <a:pt x="99244" y="60049"/>
                  <a:pt x="105740" y="48651"/>
                  <a:pt x="105740" y="35596"/>
                </a:cubicBezTo>
                <a:cubicBezTo>
                  <a:pt x="105740" y="15920"/>
                  <a:pt x="90962" y="0"/>
                  <a:pt x="72745" y="0"/>
                </a:cubicBezTo>
                <a:cubicBezTo>
                  <a:pt x="54527" y="0"/>
                  <a:pt x="39748" y="15920"/>
                  <a:pt x="39748" y="35596"/>
                </a:cubicBezTo>
                <a:cubicBezTo>
                  <a:pt x="39748" y="49287"/>
                  <a:pt x="46882" y="61131"/>
                  <a:pt x="57329" y="67053"/>
                </a:cubicBezTo>
                <a:cubicBezTo>
                  <a:pt x="58157" y="70874"/>
                  <a:pt x="56437" y="74695"/>
                  <a:pt x="50067" y="77688"/>
                </a:cubicBezTo>
                <a:cubicBezTo>
                  <a:pt x="44781" y="79471"/>
                  <a:pt x="16880" y="89468"/>
                  <a:pt x="9874" y="104560"/>
                </a:cubicBezTo>
                <a:cubicBezTo>
                  <a:pt x="7134" y="110482"/>
                  <a:pt x="3312" y="126338"/>
                  <a:pt x="0" y="144614"/>
                </a:cubicBezTo>
                <a:lnTo>
                  <a:pt x="27836" y="144614"/>
                </a:lnTo>
                <a:close/>
              </a:path>
            </a:pathLst>
          </a:custGeom>
          <a:solidFill>
            <a:schemeClr val="accent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893B84-8E31-6E4F-917B-622DDD3A4CDA}"/>
              </a:ext>
            </a:extLst>
          </p:cNvPr>
          <p:cNvGrpSpPr/>
          <p:nvPr/>
        </p:nvGrpSpPr>
        <p:grpSpPr>
          <a:xfrm>
            <a:off x="9813422" y="5535668"/>
            <a:ext cx="4406671" cy="6223072"/>
            <a:chOff x="9985489" y="5486400"/>
            <a:chExt cx="4406671" cy="6223072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D5D7667-AE3B-A24A-A964-8AB1480AA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489" y="5486400"/>
              <a:ext cx="4406671" cy="690784"/>
            </a:xfrm>
            <a:custGeom>
              <a:avLst/>
              <a:gdLst>
                <a:gd name="T0" fmla="*/ 813 w 814"/>
                <a:gd name="T1" fmla="*/ 117 h 126"/>
                <a:gd name="T2" fmla="*/ 813 w 814"/>
                <a:gd name="T3" fmla="*/ 117 h 126"/>
                <a:gd name="T4" fmla="*/ 721 w 814"/>
                <a:gd name="T5" fmla="*/ 0 h 126"/>
                <a:gd name="T6" fmla="*/ 721 w 814"/>
                <a:gd name="T7" fmla="*/ 0 h 126"/>
                <a:gd name="T8" fmla="*/ 92 w 814"/>
                <a:gd name="T9" fmla="*/ 0 h 126"/>
                <a:gd name="T10" fmla="*/ 92 w 814"/>
                <a:gd name="T11" fmla="*/ 0 h 126"/>
                <a:gd name="T12" fmla="*/ 0 w 814"/>
                <a:gd name="T13" fmla="*/ 117 h 126"/>
                <a:gd name="T14" fmla="*/ 0 w 814"/>
                <a:gd name="T15" fmla="*/ 125 h 126"/>
                <a:gd name="T16" fmla="*/ 813 w 814"/>
                <a:gd name="T17" fmla="*/ 125 h 126"/>
                <a:gd name="T18" fmla="*/ 813 w 814"/>
                <a:gd name="T19" fmla="*/ 1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4" h="126">
                  <a:moveTo>
                    <a:pt x="813" y="117"/>
                  </a:moveTo>
                  <a:lnTo>
                    <a:pt x="813" y="117"/>
                  </a:lnTo>
                  <a:cubicBezTo>
                    <a:pt x="813" y="50"/>
                    <a:pt x="771" y="0"/>
                    <a:pt x="721" y="0"/>
                  </a:cubicBezTo>
                  <a:lnTo>
                    <a:pt x="721" y="0"/>
                  </a:lnTo>
                  <a:cubicBezTo>
                    <a:pt x="92" y="0"/>
                    <a:pt x="92" y="0"/>
                    <a:pt x="92" y="0"/>
                  </a:cubicBezTo>
                  <a:lnTo>
                    <a:pt x="92" y="0"/>
                  </a:lnTo>
                  <a:cubicBezTo>
                    <a:pt x="42" y="0"/>
                    <a:pt x="0" y="50"/>
                    <a:pt x="0" y="117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813" y="125"/>
                    <a:pt x="813" y="125"/>
                    <a:pt x="813" y="125"/>
                  </a:cubicBezTo>
                  <a:lnTo>
                    <a:pt x="813" y="117"/>
                  </a:lnTo>
                </a:path>
              </a:pathLst>
            </a:custGeom>
            <a:solidFill>
              <a:srgbClr val="6A67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25A72CBD-D432-3944-B52F-9F5580042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489" y="11066328"/>
              <a:ext cx="4406671" cy="643144"/>
            </a:xfrm>
            <a:custGeom>
              <a:avLst/>
              <a:gdLst>
                <a:gd name="T0" fmla="*/ 0 w 814"/>
                <a:gd name="T1" fmla="*/ 9 h 119"/>
                <a:gd name="T2" fmla="*/ 0 w 814"/>
                <a:gd name="T3" fmla="*/ 9 h 119"/>
                <a:gd name="T4" fmla="*/ 92 w 814"/>
                <a:gd name="T5" fmla="*/ 118 h 119"/>
                <a:gd name="T6" fmla="*/ 721 w 814"/>
                <a:gd name="T7" fmla="*/ 118 h 119"/>
                <a:gd name="T8" fmla="*/ 813 w 814"/>
                <a:gd name="T9" fmla="*/ 9 h 119"/>
                <a:gd name="T10" fmla="*/ 813 w 814"/>
                <a:gd name="T11" fmla="*/ 0 h 119"/>
                <a:gd name="T12" fmla="*/ 0 w 814"/>
                <a:gd name="T13" fmla="*/ 0 h 119"/>
                <a:gd name="T14" fmla="*/ 0 w 81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4" h="119">
                  <a:moveTo>
                    <a:pt x="0" y="9"/>
                  </a:moveTo>
                  <a:lnTo>
                    <a:pt x="0" y="9"/>
                  </a:lnTo>
                  <a:cubicBezTo>
                    <a:pt x="0" y="67"/>
                    <a:pt x="42" y="118"/>
                    <a:pt x="92" y="118"/>
                  </a:cubicBezTo>
                  <a:cubicBezTo>
                    <a:pt x="721" y="118"/>
                    <a:pt x="721" y="118"/>
                    <a:pt x="721" y="118"/>
                  </a:cubicBezTo>
                  <a:cubicBezTo>
                    <a:pt x="771" y="118"/>
                    <a:pt x="813" y="67"/>
                    <a:pt x="813" y="9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"/>
                  </a:lnTo>
                </a:path>
              </a:pathLst>
            </a:custGeom>
            <a:solidFill>
              <a:srgbClr val="6A67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AEEB77B-FF2F-8C4A-993C-EC7A9D15F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489" y="6153357"/>
              <a:ext cx="4406671" cy="4930723"/>
            </a:xfrm>
            <a:custGeom>
              <a:avLst/>
              <a:gdLst>
                <a:gd name="T0" fmla="*/ 0 w 814"/>
                <a:gd name="T1" fmla="*/ 0 h 915"/>
                <a:gd name="T2" fmla="*/ 0 w 814"/>
                <a:gd name="T3" fmla="*/ 914 h 915"/>
                <a:gd name="T4" fmla="*/ 813 w 814"/>
                <a:gd name="T5" fmla="*/ 914 h 915"/>
                <a:gd name="T6" fmla="*/ 813 w 814"/>
                <a:gd name="T7" fmla="*/ 0 h 915"/>
                <a:gd name="T8" fmla="*/ 0 w 814"/>
                <a:gd name="T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915">
                  <a:moveTo>
                    <a:pt x="0" y="0"/>
                  </a:moveTo>
                  <a:lnTo>
                    <a:pt x="0" y="914"/>
                  </a:lnTo>
                  <a:lnTo>
                    <a:pt x="813" y="914"/>
                  </a:lnTo>
                  <a:lnTo>
                    <a:pt x="813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A8CF7A7-68DD-B243-8BFB-4CBDAD567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0979" y="6748861"/>
              <a:ext cx="3215692" cy="3763541"/>
            </a:xfrm>
            <a:custGeom>
              <a:avLst/>
              <a:gdLst>
                <a:gd name="T0" fmla="*/ 595 w 596"/>
                <a:gd name="T1" fmla="*/ 0 h 697"/>
                <a:gd name="T2" fmla="*/ 0 w 596"/>
                <a:gd name="T3" fmla="*/ 0 h 697"/>
                <a:gd name="T4" fmla="*/ 0 w 596"/>
                <a:gd name="T5" fmla="*/ 579 h 697"/>
                <a:gd name="T6" fmla="*/ 117 w 596"/>
                <a:gd name="T7" fmla="*/ 579 h 697"/>
                <a:gd name="T8" fmla="*/ 117 w 596"/>
                <a:gd name="T9" fmla="*/ 696 h 697"/>
                <a:gd name="T10" fmla="*/ 595 w 596"/>
                <a:gd name="T11" fmla="*/ 696 h 697"/>
                <a:gd name="T12" fmla="*/ 595 w 596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" h="697">
                  <a:moveTo>
                    <a:pt x="595" y="0"/>
                  </a:moveTo>
                  <a:lnTo>
                    <a:pt x="0" y="0"/>
                  </a:lnTo>
                  <a:lnTo>
                    <a:pt x="0" y="579"/>
                  </a:lnTo>
                  <a:lnTo>
                    <a:pt x="117" y="579"/>
                  </a:lnTo>
                  <a:lnTo>
                    <a:pt x="117" y="696"/>
                  </a:lnTo>
                  <a:lnTo>
                    <a:pt x="595" y="696"/>
                  </a:lnTo>
                  <a:lnTo>
                    <a:pt x="59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00921C31-6A50-FA43-834D-612C9BB7D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0979" y="9869258"/>
              <a:ext cx="643144" cy="643144"/>
            </a:xfrm>
            <a:custGeom>
              <a:avLst/>
              <a:gdLst>
                <a:gd name="T0" fmla="*/ 0 w 118"/>
                <a:gd name="T1" fmla="*/ 0 h 118"/>
                <a:gd name="T2" fmla="*/ 117 w 118"/>
                <a:gd name="T3" fmla="*/ 117 h 118"/>
                <a:gd name="T4" fmla="*/ 117 w 118"/>
                <a:gd name="T5" fmla="*/ 0 h 118"/>
                <a:gd name="T6" fmla="*/ 0 w 11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8">
                  <a:moveTo>
                    <a:pt x="0" y="0"/>
                  </a:moveTo>
                  <a:lnTo>
                    <a:pt x="117" y="117"/>
                  </a:lnTo>
                  <a:lnTo>
                    <a:pt x="117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E3CE094-0F6F-B84D-BD39-58C34FAEF211}"/>
                </a:ext>
              </a:extLst>
            </p:cNvPr>
            <p:cNvSpPr/>
            <p:nvPr/>
          </p:nvSpPr>
          <p:spPr>
            <a:xfrm>
              <a:off x="11566340" y="5755822"/>
              <a:ext cx="1244968" cy="1519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B7EC7AD-6879-1E49-9246-7AFB344E9588}"/>
                </a:ext>
              </a:extLst>
            </p:cNvPr>
            <p:cNvSpPr/>
            <p:nvPr/>
          </p:nvSpPr>
          <p:spPr>
            <a:xfrm>
              <a:off x="12021683" y="11229635"/>
              <a:ext cx="334282" cy="3342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A45D8E7E-4C6A-0141-9DC3-0E645F64A74D}"/>
                </a:ext>
              </a:extLst>
            </p:cNvPr>
            <p:cNvSpPr txBox="1"/>
            <p:nvPr/>
          </p:nvSpPr>
          <p:spPr>
            <a:xfrm flipH="1">
              <a:off x="10760122" y="7882664"/>
              <a:ext cx="28574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ADS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9EF85D-001D-F047-8D3D-E4894D3891C2}"/>
                </a:ext>
              </a:extLst>
            </p:cNvPr>
            <p:cNvGrpSpPr/>
            <p:nvPr/>
          </p:nvGrpSpPr>
          <p:grpSpPr>
            <a:xfrm rot="2700000">
              <a:off x="13344065" y="6887662"/>
              <a:ext cx="300958" cy="300958"/>
              <a:chOff x="6777375" y="7835705"/>
              <a:chExt cx="2327674" cy="232767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14A023-575F-CD41-B4D8-18D37BB82365}"/>
                  </a:ext>
                </a:extLst>
              </p:cNvPr>
              <p:cNvSpPr/>
              <p:nvPr/>
            </p:nvSpPr>
            <p:spPr>
              <a:xfrm>
                <a:off x="7765366" y="7835705"/>
                <a:ext cx="351692" cy="23276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66A9DBE-1480-5342-AD2F-35D50008B900}"/>
                  </a:ext>
                </a:extLst>
              </p:cNvPr>
              <p:cNvSpPr/>
              <p:nvPr/>
            </p:nvSpPr>
            <p:spPr>
              <a:xfrm rot="5400000">
                <a:off x="7765366" y="7835705"/>
                <a:ext cx="351692" cy="23276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950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0231F25-3375-814E-AE25-881DB793EFCA}"/>
              </a:ext>
            </a:extLst>
          </p:cNvPr>
          <p:cNvGrpSpPr/>
          <p:nvPr/>
        </p:nvGrpSpPr>
        <p:grpSpPr>
          <a:xfrm>
            <a:off x="1348434" y="5134971"/>
            <a:ext cx="9433983" cy="3818606"/>
            <a:chOff x="1290763" y="4094166"/>
            <a:chExt cx="9433983" cy="3818606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1290764" y="4094166"/>
              <a:ext cx="943398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Digital Marketing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1290763" y="6712443"/>
              <a:ext cx="82071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320" name="Freeform 319">
            <a:extLst>
              <a:ext uri="{FF2B5EF4-FFF2-40B4-BE49-F238E27FC236}">
                <a16:creationId xmlns:a16="http://schemas.microsoft.com/office/drawing/2014/main" id="{F4DBF47C-BBAD-0048-8982-7F6E90EB2FBF}"/>
              </a:ext>
            </a:extLst>
          </p:cNvPr>
          <p:cNvSpPr/>
          <p:nvPr/>
        </p:nvSpPr>
        <p:spPr>
          <a:xfrm>
            <a:off x="19912796" y="6519681"/>
            <a:ext cx="2037120" cy="2035607"/>
          </a:xfrm>
          <a:custGeom>
            <a:avLst/>
            <a:gdLst>
              <a:gd name="connsiteX0" fmla="*/ 382326 w 395588"/>
              <a:gd name="connsiteY0" fmla="*/ 197549 h 395295"/>
              <a:gd name="connsiteX1" fmla="*/ 361178 w 395588"/>
              <a:gd name="connsiteY1" fmla="*/ 194684 h 395295"/>
              <a:gd name="connsiteX2" fmla="*/ 341686 w 395588"/>
              <a:gd name="connsiteY2" fmla="*/ 121135 h 395295"/>
              <a:gd name="connsiteX3" fmla="*/ 359013 w 395588"/>
              <a:gd name="connsiteY3" fmla="*/ 107953 h 395295"/>
              <a:gd name="connsiteX4" fmla="*/ 362516 w 395588"/>
              <a:gd name="connsiteY4" fmla="*/ 87640 h 395295"/>
              <a:gd name="connsiteX5" fmla="*/ 342196 w 395588"/>
              <a:gd name="connsiteY5" fmla="*/ 62105 h 395295"/>
              <a:gd name="connsiteX6" fmla="*/ 322131 w 395588"/>
              <a:gd name="connsiteY6" fmla="*/ 60513 h 395295"/>
              <a:gd name="connsiteX7" fmla="*/ 303913 w 395588"/>
              <a:gd name="connsiteY7" fmla="*/ 74331 h 395295"/>
              <a:gd name="connsiteX8" fmla="*/ 249259 w 395588"/>
              <a:gd name="connsiteY8" fmla="*/ 43447 h 395295"/>
              <a:gd name="connsiteX9" fmla="*/ 252317 w 395588"/>
              <a:gd name="connsiteY9" fmla="*/ 21159 h 395295"/>
              <a:gd name="connsiteX10" fmla="*/ 240851 w 395588"/>
              <a:gd name="connsiteY10" fmla="*/ 4475 h 395295"/>
              <a:gd name="connsiteX11" fmla="*/ 224799 w 395588"/>
              <a:gd name="connsiteY11" fmla="*/ 1610 h 395295"/>
              <a:gd name="connsiteX12" fmla="*/ 208237 w 395588"/>
              <a:gd name="connsiteY12" fmla="*/ 18 h 395295"/>
              <a:gd name="connsiteX13" fmla="*/ 192758 w 395588"/>
              <a:gd name="connsiteY13" fmla="*/ 13009 h 395295"/>
              <a:gd name="connsiteX14" fmla="*/ 189700 w 395588"/>
              <a:gd name="connsiteY14" fmla="*/ 35296 h 395295"/>
              <a:gd name="connsiteX15" fmla="*/ 119058 w 395588"/>
              <a:gd name="connsiteY15" fmla="*/ 55227 h 395295"/>
              <a:gd name="connsiteX16" fmla="*/ 106064 w 395588"/>
              <a:gd name="connsiteY16" fmla="*/ 38098 h 395295"/>
              <a:gd name="connsiteX17" fmla="*/ 85616 w 395588"/>
              <a:gd name="connsiteY17" fmla="*/ 34723 h 395295"/>
              <a:gd name="connsiteX18" fmla="*/ 60328 w 395588"/>
              <a:gd name="connsiteY18" fmla="*/ 55355 h 395295"/>
              <a:gd name="connsiteX19" fmla="*/ 58863 w 395588"/>
              <a:gd name="connsiteY19" fmla="*/ 75286 h 395295"/>
              <a:gd name="connsiteX20" fmla="*/ 72558 w 395588"/>
              <a:gd name="connsiteY20" fmla="*/ 93307 h 395295"/>
              <a:gd name="connsiteX21" fmla="*/ 41218 w 395588"/>
              <a:gd name="connsiteY21" fmla="*/ 150873 h 395295"/>
              <a:gd name="connsiteX22" fmla="*/ 20388 w 395588"/>
              <a:gd name="connsiteY22" fmla="*/ 148007 h 395295"/>
              <a:gd name="connsiteX23" fmla="*/ 3572 w 395588"/>
              <a:gd name="connsiteY23" fmla="*/ 159852 h 395295"/>
              <a:gd name="connsiteX24" fmla="*/ 1724 w 395588"/>
              <a:gd name="connsiteY24" fmla="*/ 170868 h 395295"/>
              <a:gd name="connsiteX25" fmla="*/ 5 w 395588"/>
              <a:gd name="connsiteY25" fmla="*/ 192391 h 395295"/>
              <a:gd name="connsiteX26" fmla="*/ 13063 w 395588"/>
              <a:gd name="connsiteY26" fmla="*/ 207611 h 395295"/>
              <a:gd name="connsiteX27" fmla="*/ 34593 w 395588"/>
              <a:gd name="connsiteY27" fmla="*/ 210540 h 395295"/>
              <a:gd name="connsiteX28" fmla="*/ 49435 w 395588"/>
              <a:gd name="connsiteY28" fmla="*/ 267405 h 395295"/>
              <a:gd name="connsiteX29" fmla="*/ 32427 w 395588"/>
              <a:gd name="connsiteY29" fmla="*/ 280332 h 395295"/>
              <a:gd name="connsiteX30" fmla="*/ 28606 w 395588"/>
              <a:gd name="connsiteY30" fmla="*/ 300072 h 395295"/>
              <a:gd name="connsiteX31" fmla="*/ 47779 w 395588"/>
              <a:gd name="connsiteY31" fmla="*/ 326499 h 395295"/>
              <a:gd name="connsiteX32" fmla="*/ 68290 w 395588"/>
              <a:gd name="connsiteY32" fmla="*/ 328600 h 395295"/>
              <a:gd name="connsiteX33" fmla="*/ 84470 w 395588"/>
              <a:gd name="connsiteY33" fmla="*/ 316310 h 395295"/>
              <a:gd name="connsiteX34" fmla="*/ 146258 w 395588"/>
              <a:gd name="connsiteY34" fmla="*/ 353626 h 395295"/>
              <a:gd name="connsiteX35" fmla="*/ 143455 w 395588"/>
              <a:gd name="connsiteY35" fmla="*/ 374130 h 395295"/>
              <a:gd name="connsiteX36" fmla="*/ 154921 w 395588"/>
              <a:gd name="connsiteY36" fmla="*/ 390814 h 395295"/>
              <a:gd name="connsiteX37" fmla="*/ 171292 w 395588"/>
              <a:gd name="connsiteY37" fmla="*/ 393743 h 395295"/>
              <a:gd name="connsiteX38" fmla="*/ 187535 w 395588"/>
              <a:gd name="connsiteY38" fmla="*/ 395272 h 395295"/>
              <a:gd name="connsiteX39" fmla="*/ 203077 w 395588"/>
              <a:gd name="connsiteY39" fmla="*/ 382281 h 395295"/>
              <a:gd name="connsiteX40" fmla="*/ 205880 w 395588"/>
              <a:gd name="connsiteY40" fmla="*/ 361713 h 395295"/>
              <a:gd name="connsiteX41" fmla="*/ 265693 w 395588"/>
              <a:gd name="connsiteY41" fmla="*/ 347194 h 395295"/>
              <a:gd name="connsiteX42" fmla="*/ 278752 w 395588"/>
              <a:gd name="connsiteY42" fmla="*/ 364388 h 395295"/>
              <a:gd name="connsiteX43" fmla="*/ 298371 w 395588"/>
              <a:gd name="connsiteY43" fmla="*/ 368336 h 395295"/>
              <a:gd name="connsiteX44" fmla="*/ 325061 w 395588"/>
              <a:gd name="connsiteY44" fmla="*/ 349487 h 395295"/>
              <a:gd name="connsiteX45" fmla="*/ 327290 w 395588"/>
              <a:gd name="connsiteY45" fmla="*/ 328918 h 395295"/>
              <a:gd name="connsiteX46" fmla="*/ 314933 w 395588"/>
              <a:gd name="connsiteY46" fmla="*/ 312617 h 395295"/>
              <a:gd name="connsiteX47" fmla="*/ 351815 w 395588"/>
              <a:gd name="connsiteY47" fmla="*/ 253841 h 395295"/>
              <a:gd name="connsiteX48" fmla="*/ 373600 w 395588"/>
              <a:gd name="connsiteY48" fmla="*/ 256834 h 395295"/>
              <a:gd name="connsiteX49" fmla="*/ 390225 w 395588"/>
              <a:gd name="connsiteY49" fmla="*/ 245690 h 395295"/>
              <a:gd name="connsiteX50" fmla="*/ 394366 w 395588"/>
              <a:gd name="connsiteY50" fmla="*/ 224485 h 395295"/>
              <a:gd name="connsiteX51" fmla="*/ 395576 w 395588"/>
              <a:gd name="connsiteY51" fmla="*/ 213342 h 395295"/>
              <a:gd name="connsiteX52" fmla="*/ 382326 w 395588"/>
              <a:gd name="connsiteY52" fmla="*/ 197549 h 395295"/>
              <a:gd name="connsiteX53" fmla="*/ 197344 w 395588"/>
              <a:gd name="connsiteY53" fmla="*/ 303638 h 395295"/>
              <a:gd name="connsiteX54" fmla="*/ 95744 w 395588"/>
              <a:gd name="connsiteY54" fmla="*/ 169785 h 395295"/>
              <a:gd name="connsiteX55" fmla="*/ 198618 w 395588"/>
              <a:gd name="connsiteY55" fmla="*/ 91715 h 395295"/>
              <a:gd name="connsiteX56" fmla="*/ 300218 w 395588"/>
              <a:gd name="connsiteY56" fmla="*/ 225568 h 395295"/>
              <a:gd name="connsiteX57" fmla="*/ 197344 w 395588"/>
              <a:gd name="connsiteY57" fmla="*/ 303638 h 39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5588" h="395295">
                <a:moveTo>
                  <a:pt x="382326" y="197549"/>
                </a:moveTo>
                <a:lnTo>
                  <a:pt x="361178" y="194684"/>
                </a:lnTo>
                <a:cubicBezTo>
                  <a:pt x="360605" y="168385"/>
                  <a:pt x="353662" y="143359"/>
                  <a:pt x="341686" y="121135"/>
                </a:cubicBezTo>
                <a:lnTo>
                  <a:pt x="359013" y="107953"/>
                </a:lnTo>
                <a:cubicBezTo>
                  <a:pt x="365319" y="103177"/>
                  <a:pt x="366911" y="94262"/>
                  <a:pt x="362516" y="87640"/>
                </a:cubicBezTo>
                <a:cubicBezTo>
                  <a:pt x="356465" y="78598"/>
                  <a:pt x="349649" y="70065"/>
                  <a:pt x="342196" y="62105"/>
                </a:cubicBezTo>
                <a:cubicBezTo>
                  <a:pt x="336909" y="56501"/>
                  <a:pt x="328246" y="55864"/>
                  <a:pt x="322131" y="60513"/>
                </a:cubicBezTo>
                <a:lnTo>
                  <a:pt x="303913" y="74331"/>
                </a:lnTo>
                <a:cubicBezTo>
                  <a:pt x="288116" y="60831"/>
                  <a:pt x="269707" y="50197"/>
                  <a:pt x="249259" y="43447"/>
                </a:cubicBezTo>
                <a:lnTo>
                  <a:pt x="252317" y="21159"/>
                </a:lnTo>
                <a:cubicBezTo>
                  <a:pt x="253400" y="13454"/>
                  <a:pt x="248431" y="6131"/>
                  <a:pt x="240851" y="4475"/>
                </a:cubicBezTo>
                <a:cubicBezTo>
                  <a:pt x="235564" y="3329"/>
                  <a:pt x="230213" y="2374"/>
                  <a:pt x="224799" y="1610"/>
                </a:cubicBezTo>
                <a:cubicBezTo>
                  <a:pt x="219257" y="846"/>
                  <a:pt x="213715" y="336"/>
                  <a:pt x="208237" y="18"/>
                </a:cubicBezTo>
                <a:cubicBezTo>
                  <a:pt x="200466" y="-364"/>
                  <a:pt x="193777" y="5367"/>
                  <a:pt x="192758" y="13009"/>
                </a:cubicBezTo>
                <a:lnTo>
                  <a:pt x="189700" y="35296"/>
                </a:lnTo>
                <a:cubicBezTo>
                  <a:pt x="164476" y="36506"/>
                  <a:pt x="140397" y="43510"/>
                  <a:pt x="119058" y="55227"/>
                </a:cubicBezTo>
                <a:lnTo>
                  <a:pt x="106064" y="38098"/>
                </a:lnTo>
                <a:cubicBezTo>
                  <a:pt x="101223" y="31730"/>
                  <a:pt x="92241" y="30202"/>
                  <a:pt x="85616" y="34723"/>
                </a:cubicBezTo>
                <a:cubicBezTo>
                  <a:pt x="76635" y="40900"/>
                  <a:pt x="68163" y="47777"/>
                  <a:pt x="60328" y="55355"/>
                </a:cubicBezTo>
                <a:cubicBezTo>
                  <a:pt x="54850" y="60640"/>
                  <a:pt x="54213" y="69237"/>
                  <a:pt x="58863" y="75286"/>
                </a:cubicBezTo>
                <a:lnTo>
                  <a:pt x="72558" y="93307"/>
                </a:lnTo>
                <a:cubicBezTo>
                  <a:pt x="58608" y="109864"/>
                  <a:pt x="47779" y="129286"/>
                  <a:pt x="41218" y="150873"/>
                </a:cubicBezTo>
                <a:lnTo>
                  <a:pt x="20388" y="148007"/>
                </a:lnTo>
                <a:cubicBezTo>
                  <a:pt x="12553" y="146925"/>
                  <a:pt x="5101" y="152083"/>
                  <a:pt x="3572" y="159852"/>
                </a:cubicBezTo>
                <a:cubicBezTo>
                  <a:pt x="2871" y="163481"/>
                  <a:pt x="2234" y="167175"/>
                  <a:pt x="1724" y="170868"/>
                </a:cubicBezTo>
                <a:cubicBezTo>
                  <a:pt x="705" y="178127"/>
                  <a:pt x="196" y="185259"/>
                  <a:pt x="5" y="192391"/>
                </a:cubicBezTo>
                <a:cubicBezTo>
                  <a:pt x="-186" y="200033"/>
                  <a:pt x="5483" y="206592"/>
                  <a:pt x="13063" y="207611"/>
                </a:cubicBezTo>
                <a:lnTo>
                  <a:pt x="34593" y="210540"/>
                </a:lnTo>
                <a:cubicBezTo>
                  <a:pt x="36058" y="230599"/>
                  <a:pt x="41218" y="249830"/>
                  <a:pt x="49435" y="267405"/>
                </a:cubicBezTo>
                <a:lnTo>
                  <a:pt x="32427" y="280332"/>
                </a:lnTo>
                <a:cubicBezTo>
                  <a:pt x="26312" y="284980"/>
                  <a:pt x="24593" y="293513"/>
                  <a:pt x="28606" y="300072"/>
                </a:cubicBezTo>
                <a:cubicBezTo>
                  <a:pt x="34275" y="309433"/>
                  <a:pt x="40645" y="318220"/>
                  <a:pt x="47779" y="326499"/>
                </a:cubicBezTo>
                <a:cubicBezTo>
                  <a:pt x="52939" y="332484"/>
                  <a:pt x="61920" y="333376"/>
                  <a:pt x="68290" y="328600"/>
                </a:cubicBezTo>
                <a:lnTo>
                  <a:pt x="84470" y="316310"/>
                </a:lnTo>
                <a:cubicBezTo>
                  <a:pt x="101668" y="332866"/>
                  <a:pt x="122625" y="345793"/>
                  <a:pt x="146258" y="353626"/>
                </a:cubicBezTo>
                <a:lnTo>
                  <a:pt x="143455" y="374130"/>
                </a:lnTo>
                <a:cubicBezTo>
                  <a:pt x="142372" y="381835"/>
                  <a:pt x="147341" y="389159"/>
                  <a:pt x="154921" y="390814"/>
                </a:cubicBezTo>
                <a:cubicBezTo>
                  <a:pt x="160272" y="392024"/>
                  <a:pt x="165750" y="392979"/>
                  <a:pt x="171292" y="393743"/>
                </a:cubicBezTo>
                <a:cubicBezTo>
                  <a:pt x="176706" y="394507"/>
                  <a:pt x="182120" y="395017"/>
                  <a:pt x="187535" y="395272"/>
                </a:cubicBezTo>
                <a:cubicBezTo>
                  <a:pt x="195306" y="395717"/>
                  <a:pt x="201994" y="389986"/>
                  <a:pt x="203077" y="382281"/>
                </a:cubicBezTo>
                <a:lnTo>
                  <a:pt x="205880" y="361713"/>
                </a:lnTo>
                <a:cubicBezTo>
                  <a:pt x="226964" y="360694"/>
                  <a:pt x="247157" y="355664"/>
                  <a:pt x="265693" y="347194"/>
                </a:cubicBezTo>
                <a:lnTo>
                  <a:pt x="278752" y="364388"/>
                </a:lnTo>
                <a:cubicBezTo>
                  <a:pt x="283338" y="370437"/>
                  <a:pt x="291810" y="372156"/>
                  <a:pt x="298371" y="368336"/>
                </a:cubicBezTo>
                <a:cubicBezTo>
                  <a:pt x="307798" y="362796"/>
                  <a:pt x="316716" y="356491"/>
                  <a:pt x="325061" y="349487"/>
                </a:cubicBezTo>
                <a:cubicBezTo>
                  <a:pt x="331176" y="344392"/>
                  <a:pt x="332132" y="335286"/>
                  <a:pt x="327290" y="328918"/>
                </a:cubicBezTo>
                <a:lnTo>
                  <a:pt x="314933" y="312617"/>
                </a:lnTo>
                <a:cubicBezTo>
                  <a:pt x="331049" y="296187"/>
                  <a:pt x="343725" y="276256"/>
                  <a:pt x="351815" y="253841"/>
                </a:cubicBezTo>
                <a:lnTo>
                  <a:pt x="373600" y="256834"/>
                </a:lnTo>
                <a:cubicBezTo>
                  <a:pt x="381180" y="257853"/>
                  <a:pt x="388378" y="253077"/>
                  <a:pt x="390225" y="245690"/>
                </a:cubicBezTo>
                <a:cubicBezTo>
                  <a:pt x="391945" y="238750"/>
                  <a:pt x="393347" y="231681"/>
                  <a:pt x="394366" y="224485"/>
                </a:cubicBezTo>
                <a:cubicBezTo>
                  <a:pt x="394875" y="220792"/>
                  <a:pt x="395257" y="217035"/>
                  <a:pt x="395576" y="213342"/>
                </a:cubicBezTo>
                <a:cubicBezTo>
                  <a:pt x="395894" y="205573"/>
                  <a:pt x="390162" y="198632"/>
                  <a:pt x="382326" y="197549"/>
                </a:cubicBezTo>
                <a:close/>
                <a:moveTo>
                  <a:pt x="197344" y="303638"/>
                </a:moveTo>
                <a:cubicBezTo>
                  <a:pt x="127467" y="302874"/>
                  <a:pt x="77654" y="237285"/>
                  <a:pt x="95744" y="169785"/>
                </a:cubicBezTo>
                <a:cubicBezTo>
                  <a:pt x="108038" y="123809"/>
                  <a:pt x="150972" y="91206"/>
                  <a:pt x="198618" y="91715"/>
                </a:cubicBezTo>
                <a:cubicBezTo>
                  <a:pt x="268432" y="92479"/>
                  <a:pt x="318309" y="158069"/>
                  <a:pt x="300218" y="225568"/>
                </a:cubicBezTo>
                <a:cubicBezTo>
                  <a:pt x="287861" y="271544"/>
                  <a:pt x="244928" y="304147"/>
                  <a:pt x="197344" y="3036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1CABEAB1-46C4-AC46-A3B0-65FDD645E067}"/>
              </a:ext>
            </a:extLst>
          </p:cNvPr>
          <p:cNvSpPr/>
          <p:nvPr/>
        </p:nvSpPr>
        <p:spPr>
          <a:xfrm>
            <a:off x="14049303" y="5339559"/>
            <a:ext cx="6424087" cy="4488017"/>
          </a:xfrm>
          <a:custGeom>
            <a:avLst/>
            <a:gdLst>
              <a:gd name="connsiteX0" fmla="*/ 2422938 w 2559009"/>
              <a:gd name="connsiteY0" fmla="*/ 0 h 1787784"/>
              <a:gd name="connsiteX1" fmla="*/ 2559010 w 2559009"/>
              <a:gd name="connsiteY1" fmla="*/ 0 h 1787784"/>
              <a:gd name="connsiteX2" fmla="*/ 2559010 w 2559009"/>
              <a:gd name="connsiteY2" fmla="*/ 1787784 h 1787784"/>
              <a:gd name="connsiteX3" fmla="*/ 2422938 w 2559009"/>
              <a:gd name="connsiteY3" fmla="*/ 1787784 h 1787784"/>
              <a:gd name="connsiteX4" fmla="*/ 136072 w 2559009"/>
              <a:gd name="connsiteY4" fmla="*/ 1787784 h 1787784"/>
              <a:gd name="connsiteX5" fmla="*/ 0 w 2559009"/>
              <a:gd name="connsiteY5" fmla="*/ 1787784 h 1787784"/>
              <a:gd name="connsiteX6" fmla="*/ 0 w 2559009"/>
              <a:gd name="connsiteY6" fmla="*/ 0 h 1787784"/>
              <a:gd name="connsiteX7" fmla="*/ 136072 w 2559009"/>
              <a:gd name="connsiteY7" fmla="*/ 0 h 178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9009" h="1787784">
                <a:moveTo>
                  <a:pt x="2422938" y="0"/>
                </a:moveTo>
                <a:cubicBezTo>
                  <a:pt x="2498088" y="0"/>
                  <a:pt x="2559010" y="0"/>
                  <a:pt x="2559010" y="0"/>
                </a:cubicBezTo>
                <a:lnTo>
                  <a:pt x="2559010" y="1787784"/>
                </a:lnTo>
                <a:cubicBezTo>
                  <a:pt x="2559010" y="1787784"/>
                  <a:pt x="2498088" y="1787784"/>
                  <a:pt x="2422938" y="1787784"/>
                </a:cubicBezTo>
                <a:lnTo>
                  <a:pt x="136072" y="1787784"/>
                </a:lnTo>
                <a:cubicBezTo>
                  <a:pt x="60922" y="1787784"/>
                  <a:pt x="0" y="1787784"/>
                  <a:pt x="0" y="1787784"/>
                </a:cubicBezTo>
                <a:lnTo>
                  <a:pt x="0" y="0"/>
                </a:lnTo>
                <a:cubicBezTo>
                  <a:pt x="0" y="0"/>
                  <a:pt x="60922" y="0"/>
                  <a:pt x="136072" y="0"/>
                </a:cubicBezTo>
                <a:close/>
              </a:path>
            </a:pathLst>
          </a:custGeom>
          <a:solidFill>
            <a:schemeClr val="tx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1108C8E2-26E9-8D43-BD76-98F2EA1675A5}"/>
              </a:ext>
            </a:extLst>
          </p:cNvPr>
          <p:cNvSpPr/>
          <p:nvPr/>
        </p:nvSpPr>
        <p:spPr>
          <a:xfrm>
            <a:off x="13266029" y="9459424"/>
            <a:ext cx="7990397" cy="410886"/>
          </a:xfrm>
          <a:custGeom>
            <a:avLst/>
            <a:gdLst>
              <a:gd name="connsiteX0" fmla="*/ -86 w 3182942"/>
              <a:gd name="connsiteY0" fmla="*/ -168 h 163675"/>
              <a:gd name="connsiteX1" fmla="*/ -86 w 3182942"/>
              <a:gd name="connsiteY1" fmla="*/ 32929 h 163675"/>
              <a:gd name="connsiteX2" fmla="*/ 169195 w 3182942"/>
              <a:gd name="connsiteY2" fmla="*/ 163508 h 163675"/>
              <a:gd name="connsiteX3" fmla="*/ 3013480 w 3182942"/>
              <a:gd name="connsiteY3" fmla="*/ 163508 h 163675"/>
              <a:gd name="connsiteX4" fmla="*/ 3182857 w 3182942"/>
              <a:gd name="connsiteY4" fmla="*/ 32929 h 163675"/>
              <a:gd name="connsiteX5" fmla="*/ 3182857 w 3182942"/>
              <a:gd name="connsiteY5" fmla="*/ -168 h 16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2942" h="163675">
                <a:moveTo>
                  <a:pt x="-86" y="-168"/>
                </a:moveTo>
                <a:lnTo>
                  <a:pt x="-86" y="32929"/>
                </a:lnTo>
                <a:cubicBezTo>
                  <a:pt x="-86" y="105018"/>
                  <a:pt x="76038" y="163508"/>
                  <a:pt x="169195" y="163508"/>
                </a:cubicBezTo>
                <a:lnTo>
                  <a:pt x="3013480" y="163508"/>
                </a:lnTo>
                <a:cubicBezTo>
                  <a:pt x="3107018" y="163508"/>
                  <a:pt x="3182857" y="105018"/>
                  <a:pt x="3182857" y="32929"/>
                </a:cubicBezTo>
                <a:lnTo>
                  <a:pt x="3182857" y="-16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F42B1885-167D-A248-9A81-FE3DEAFCDFFB}"/>
              </a:ext>
            </a:extLst>
          </p:cNvPr>
          <p:cNvSpPr/>
          <p:nvPr/>
        </p:nvSpPr>
        <p:spPr>
          <a:xfrm>
            <a:off x="14300122" y="5280589"/>
            <a:ext cx="5891632" cy="3828351"/>
          </a:xfrm>
          <a:custGeom>
            <a:avLst/>
            <a:gdLst>
              <a:gd name="connsiteX0" fmla="*/ 0 w 2346908"/>
              <a:gd name="connsiteY0" fmla="*/ 0 h 1387582"/>
              <a:gd name="connsiteX1" fmla="*/ 0 w 2346908"/>
              <a:gd name="connsiteY1" fmla="*/ 1387582 h 1387582"/>
              <a:gd name="connsiteX2" fmla="*/ 2346908 w 2346908"/>
              <a:gd name="connsiteY2" fmla="*/ 1387582 h 1387582"/>
              <a:gd name="connsiteX3" fmla="*/ 2346908 w 2346908"/>
              <a:gd name="connsiteY3" fmla="*/ 115648 h 1387582"/>
              <a:gd name="connsiteX4" fmla="*/ 0 w 2346908"/>
              <a:gd name="connsiteY4" fmla="*/ 115648 h 1387582"/>
              <a:gd name="connsiteX5" fmla="*/ 0 w 2346908"/>
              <a:gd name="connsiteY5" fmla="*/ 0 h 138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908" h="1387582">
                <a:moveTo>
                  <a:pt x="0" y="0"/>
                </a:moveTo>
                <a:lnTo>
                  <a:pt x="0" y="1387582"/>
                </a:lnTo>
                <a:lnTo>
                  <a:pt x="2346908" y="1387582"/>
                </a:lnTo>
                <a:lnTo>
                  <a:pt x="2346908" y="115648"/>
                </a:lnTo>
                <a:lnTo>
                  <a:pt x="0" y="115648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0CCF6720-584C-154C-9A84-CF72AC5F58AE}"/>
              </a:ext>
            </a:extLst>
          </p:cNvPr>
          <p:cNvSpPr/>
          <p:nvPr/>
        </p:nvSpPr>
        <p:spPr>
          <a:xfrm>
            <a:off x="13306878" y="9682654"/>
            <a:ext cx="7908702" cy="187656"/>
          </a:xfrm>
          <a:custGeom>
            <a:avLst/>
            <a:gdLst>
              <a:gd name="connsiteX0" fmla="*/ 3150313 w 3150399"/>
              <a:gd name="connsiteY0" fmla="*/ -168 h 74752"/>
              <a:gd name="connsiteX1" fmla="*/ -86 w 3150399"/>
              <a:gd name="connsiteY1" fmla="*/ -168 h 74752"/>
              <a:gd name="connsiteX2" fmla="*/ 152163 w 3150399"/>
              <a:gd name="connsiteY2" fmla="*/ 74584 h 74752"/>
              <a:gd name="connsiteX3" fmla="*/ 3000064 w 3150399"/>
              <a:gd name="connsiteY3" fmla="*/ 74584 h 74752"/>
              <a:gd name="connsiteX4" fmla="*/ 3077900 w 3150399"/>
              <a:gd name="connsiteY4" fmla="*/ 58892 h 74752"/>
              <a:gd name="connsiteX5" fmla="*/ 3078471 w 3150399"/>
              <a:gd name="connsiteY5" fmla="*/ 58892 h 74752"/>
              <a:gd name="connsiteX6" fmla="*/ 3079138 w 3150399"/>
              <a:gd name="connsiteY6" fmla="*/ 58892 h 74752"/>
              <a:gd name="connsiteX7" fmla="*/ 3079899 w 3150399"/>
              <a:gd name="connsiteY7" fmla="*/ 58892 h 74752"/>
              <a:gd name="connsiteX8" fmla="*/ 3079899 w 3150399"/>
              <a:gd name="connsiteY8" fmla="*/ 58892 h 74752"/>
              <a:gd name="connsiteX9" fmla="*/ 3080375 w 3150399"/>
              <a:gd name="connsiteY9" fmla="*/ 58892 h 74752"/>
              <a:gd name="connsiteX10" fmla="*/ 3080375 w 3150399"/>
              <a:gd name="connsiteY10" fmla="*/ 58892 h 74752"/>
              <a:gd name="connsiteX11" fmla="*/ 3080850 w 3150399"/>
              <a:gd name="connsiteY11" fmla="*/ 58892 h 74752"/>
              <a:gd name="connsiteX12" fmla="*/ 3080850 w 3150399"/>
              <a:gd name="connsiteY12" fmla="*/ 58892 h 74752"/>
              <a:gd name="connsiteX13" fmla="*/ 3150313 w 3150399"/>
              <a:gd name="connsiteY13" fmla="*/ -168 h 7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50399" h="74752">
                <a:moveTo>
                  <a:pt x="3150313" y="-168"/>
                </a:moveTo>
                <a:lnTo>
                  <a:pt x="-86" y="-168"/>
                </a:lnTo>
                <a:cubicBezTo>
                  <a:pt x="26938" y="43866"/>
                  <a:pt x="84888" y="74394"/>
                  <a:pt x="152163" y="74584"/>
                </a:cubicBezTo>
                <a:lnTo>
                  <a:pt x="3000064" y="74584"/>
                </a:lnTo>
                <a:cubicBezTo>
                  <a:pt x="3026773" y="74366"/>
                  <a:pt x="3053198" y="69040"/>
                  <a:pt x="3077900" y="58892"/>
                </a:cubicBezTo>
                <a:lnTo>
                  <a:pt x="3078471" y="58892"/>
                </a:lnTo>
                <a:lnTo>
                  <a:pt x="3079138" y="58892"/>
                </a:lnTo>
                <a:lnTo>
                  <a:pt x="3079899" y="58892"/>
                </a:lnTo>
                <a:lnTo>
                  <a:pt x="3079899" y="58892"/>
                </a:lnTo>
                <a:lnTo>
                  <a:pt x="3080375" y="58892"/>
                </a:lnTo>
                <a:lnTo>
                  <a:pt x="3080375" y="58892"/>
                </a:lnTo>
                <a:lnTo>
                  <a:pt x="3080850" y="58892"/>
                </a:lnTo>
                <a:lnTo>
                  <a:pt x="3080850" y="58892"/>
                </a:lnTo>
                <a:cubicBezTo>
                  <a:pt x="3109501" y="46766"/>
                  <a:pt x="3133737" y="26147"/>
                  <a:pt x="3150313" y="-16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1443396F-72E0-A144-A632-F34A31CDFDF2}"/>
              </a:ext>
            </a:extLst>
          </p:cNvPr>
          <p:cNvSpPr/>
          <p:nvPr/>
        </p:nvSpPr>
        <p:spPr>
          <a:xfrm>
            <a:off x="15432633" y="4631667"/>
            <a:ext cx="3657188" cy="4214170"/>
          </a:xfrm>
          <a:custGeom>
            <a:avLst/>
            <a:gdLst>
              <a:gd name="connsiteX0" fmla="*/ 0 w 1456826"/>
              <a:gd name="connsiteY0" fmla="*/ 0 h 1678698"/>
              <a:gd name="connsiteX1" fmla="*/ 1456827 w 1456826"/>
              <a:gd name="connsiteY1" fmla="*/ 0 h 1678698"/>
              <a:gd name="connsiteX2" fmla="*/ 1456827 w 1456826"/>
              <a:gd name="connsiteY2" fmla="*/ 1678699 h 1678698"/>
              <a:gd name="connsiteX3" fmla="*/ 0 w 1456826"/>
              <a:gd name="connsiteY3" fmla="*/ 1678699 h 167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826" h="1678698">
                <a:moveTo>
                  <a:pt x="0" y="0"/>
                </a:moveTo>
                <a:lnTo>
                  <a:pt x="1456827" y="0"/>
                </a:lnTo>
                <a:lnTo>
                  <a:pt x="1456827" y="1678699"/>
                </a:lnTo>
                <a:lnTo>
                  <a:pt x="0" y="16786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BD7615DE-45A5-6241-BF16-376D389428BE}"/>
              </a:ext>
            </a:extLst>
          </p:cNvPr>
          <p:cNvSpPr/>
          <p:nvPr/>
        </p:nvSpPr>
        <p:spPr>
          <a:xfrm>
            <a:off x="15432633" y="4631667"/>
            <a:ext cx="3657188" cy="203652"/>
          </a:xfrm>
          <a:custGeom>
            <a:avLst/>
            <a:gdLst>
              <a:gd name="connsiteX0" fmla="*/ 0 w 1456826"/>
              <a:gd name="connsiteY0" fmla="*/ 0 h 81124"/>
              <a:gd name="connsiteX1" fmla="*/ 1456827 w 1456826"/>
              <a:gd name="connsiteY1" fmla="*/ 0 h 81124"/>
              <a:gd name="connsiteX2" fmla="*/ 1456827 w 1456826"/>
              <a:gd name="connsiteY2" fmla="*/ 81125 h 81124"/>
              <a:gd name="connsiteX3" fmla="*/ 0 w 1456826"/>
              <a:gd name="connsiteY3" fmla="*/ 81125 h 8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826" h="81124">
                <a:moveTo>
                  <a:pt x="0" y="0"/>
                </a:moveTo>
                <a:lnTo>
                  <a:pt x="1456827" y="0"/>
                </a:lnTo>
                <a:lnTo>
                  <a:pt x="1456827" y="81125"/>
                </a:lnTo>
                <a:lnTo>
                  <a:pt x="0" y="81125"/>
                </a:lnTo>
                <a:close/>
              </a:path>
            </a:pathLst>
          </a:custGeom>
          <a:solidFill>
            <a:schemeClr val="accent1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D5C9F7D7-4D78-6B4F-8910-A8B9CDAA22AC}"/>
              </a:ext>
            </a:extLst>
          </p:cNvPr>
          <p:cNvSpPr/>
          <p:nvPr/>
        </p:nvSpPr>
        <p:spPr>
          <a:xfrm>
            <a:off x="18892032" y="4680848"/>
            <a:ext cx="95550" cy="95499"/>
          </a:xfrm>
          <a:custGeom>
            <a:avLst/>
            <a:gdLst>
              <a:gd name="connsiteX0" fmla="*/ 37976 w 38062"/>
              <a:gd name="connsiteY0" fmla="*/ 18853 h 38042"/>
              <a:gd name="connsiteX1" fmla="*/ 18945 w 38062"/>
              <a:gd name="connsiteY1" fmla="*/ 37874 h 38042"/>
              <a:gd name="connsiteX2" fmla="*/ -86 w 38062"/>
              <a:gd name="connsiteY2" fmla="*/ 18853 h 38042"/>
              <a:gd name="connsiteX3" fmla="*/ 18945 w 38062"/>
              <a:gd name="connsiteY3" fmla="*/ -168 h 38042"/>
              <a:gd name="connsiteX4" fmla="*/ 37976 w 38062"/>
              <a:gd name="connsiteY4" fmla="*/ 18853 h 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2" h="38042">
                <a:moveTo>
                  <a:pt x="37976" y="18853"/>
                </a:moveTo>
                <a:cubicBezTo>
                  <a:pt x="37976" y="29362"/>
                  <a:pt x="29460" y="37874"/>
                  <a:pt x="18945" y="37874"/>
                </a:cubicBezTo>
                <a:cubicBezTo>
                  <a:pt x="8431" y="37874"/>
                  <a:pt x="-86" y="29362"/>
                  <a:pt x="-86" y="18853"/>
                </a:cubicBezTo>
                <a:cubicBezTo>
                  <a:pt x="-86" y="8344"/>
                  <a:pt x="8431" y="-168"/>
                  <a:pt x="18945" y="-168"/>
                </a:cubicBezTo>
                <a:cubicBezTo>
                  <a:pt x="29460" y="-168"/>
                  <a:pt x="37976" y="8344"/>
                  <a:pt x="37976" y="18853"/>
                </a:cubicBezTo>
                <a:close/>
              </a:path>
            </a:pathLst>
          </a:custGeom>
          <a:solidFill>
            <a:srgbClr val="E7E5E4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E1353E4C-8C24-F345-B03C-FE7C72FF3E44}"/>
              </a:ext>
            </a:extLst>
          </p:cNvPr>
          <p:cNvSpPr/>
          <p:nvPr/>
        </p:nvSpPr>
        <p:spPr>
          <a:xfrm>
            <a:off x="18729597" y="4680848"/>
            <a:ext cx="95550" cy="95499"/>
          </a:xfrm>
          <a:custGeom>
            <a:avLst/>
            <a:gdLst>
              <a:gd name="connsiteX0" fmla="*/ 37976 w 38062"/>
              <a:gd name="connsiteY0" fmla="*/ 18853 h 38042"/>
              <a:gd name="connsiteX1" fmla="*/ 18945 w 38062"/>
              <a:gd name="connsiteY1" fmla="*/ 37874 h 38042"/>
              <a:gd name="connsiteX2" fmla="*/ -86 w 38062"/>
              <a:gd name="connsiteY2" fmla="*/ 18853 h 38042"/>
              <a:gd name="connsiteX3" fmla="*/ 18945 w 38062"/>
              <a:gd name="connsiteY3" fmla="*/ -168 h 38042"/>
              <a:gd name="connsiteX4" fmla="*/ 37976 w 38062"/>
              <a:gd name="connsiteY4" fmla="*/ 18853 h 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2" h="38042">
                <a:moveTo>
                  <a:pt x="37976" y="18853"/>
                </a:moveTo>
                <a:cubicBezTo>
                  <a:pt x="37976" y="29362"/>
                  <a:pt x="29460" y="37874"/>
                  <a:pt x="18945" y="37874"/>
                </a:cubicBezTo>
                <a:cubicBezTo>
                  <a:pt x="8431" y="37874"/>
                  <a:pt x="-86" y="29362"/>
                  <a:pt x="-86" y="18853"/>
                </a:cubicBezTo>
                <a:cubicBezTo>
                  <a:pt x="-86" y="8344"/>
                  <a:pt x="8431" y="-168"/>
                  <a:pt x="18945" y="-168"/>
                </a:cubicBezTo>
                <a:cubicBezTo>
                  <a:pt x="29460" y="-168"/>
                  <a:pt x="37976" y="8344"/>
                  <a:pt x="37976" y="18853"/>
                </a:cubicBezTo>
                <a:close/>
              </a:path>
            </a:pathLst>
          </a:custGeom>
          <a:solidFill>
            <a:srgbClr val="E7E5E4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08B5DF-7A59-584B-A2DE-B579104BC24F}"/>
              </a:ext>
            </a:extLst>
          </p:cNvPr>
          <p:cNvGrpSpPr/>
          <p:nvPr/>
        </p:nvGrpSpPr>
        <p:grpSpPr>
          <a:xfrm>
            <a:off x="15746724" y="5280535"/>
            <a:ext cx="3078422" cy="546498"/>
            <a:chOff x="6286476" y="7465738"/>
            <a:chExt cx="3401211" cy="511857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4F37D8B-B898-5746-9494-5F381C586812}"/>
                </a:ext>
              </a:extLst>
            </p:cNvPr>
            <p:cNvSpPr/>
            <p:nvPr/>
          </p:nvSpPr>
          <p:spPr>
            <a:xfrm>
              <a:off x="6286476" y="7472447"/>
              <a:ext cx="623769" cy="505148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C234F45F-7BE6-5643-9F17-39F0DB62505A}"/>
                </a:ext>
              </a:extLst>
            </p:cNvPr>
            <p:cNvSpPr/>
            <p:nvPr/>
          </p:nvSpPr>
          <p:spPr>
            <a:xfrm>
              <a:off x="6980277" y="7468198"/>
              <a:ext cx="623769" cy="505148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7E88241-5D39-CD49-AFE5-E41FDE9A2D8F}"/>
                </a:ext>
              </a:extLst>
            </p:cNvPr>
            <p:cNvSpPr/>
            <p:nvPr/>
          </p:nvSpPr>
          <p:spPr>
            <a:xfrm>
              <a:off x="7674076" y="7465738"/>
              <a:ext cx="623769" cy="505148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3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D8251F8C-F198-3641-97B8-82DD6CC0D94F}"/>
                </a:ext>
              </a:extLst>
            </p:cNvPr>
            <p:cNvSpPr/>
            <p:nvPr/>
          </p:nvSpPr>
          <p:spPr>
            <a:xfrm>
              <a:off x="8370119" y="7468198"/>
              <a:ext cx="623769" cy="505148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4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790207C1-DE85-FB40-A6EF-EDA213A9D749}"/>
                </a:ext>
              </a:extLst>
            </p:cNvPr>
            <p:cNvSpPr/>
            <p:nvPr/>
          </p:nvSpPr>
          <p:spPr>
            <a:xfrm>
              <a:off x="9063918" y="7465738"/>
              <a:ext cx="623769" cy="505148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5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722B02-450E-7048-814B-1F43FF5B7CB0}"/>
              </a:ext>
            </a:extLst>
          </p:cNvPr>
          <p:cNvGrpSpPr/>
          <p:nvPr/>
        </p:nvGrpSpPr>
        <p:grpSpPr>
          <a:xfrm>
            <a:off x="15746724" y="7681908"/>
            <a:ext cx="3081048" cy="259281"/>
            <a:chOff x="6265248" y="9532081"/>
            <a:chExt cx="2906977" cy="242846"/>
          </a:xfrm>
        </p:grpSpPr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E18549EA-8A01-7342-834E-876DEA127AA9}"/>
                </a:ext>
              </a:extLst>
            </p:cNvPr>
            <p:cNvSpPr/>
            <p:nvPr/>
          </p:nvSpPr>
          <p:spPr>
            <a:xfrm>
              <a:off x="6265248" y="9532081"/>
              <a:ext cx="893145" cy="230994"/>
            </a:xfrm>
            <a:custGeom>
              <a:avLst/>
              <a:gdLst>
                <a:gd name="connsiteX0" fmla="*/ 0 w 379859"/>
                <a:gd name="connsiteY0" fmla="*/ 0 h 98243"/>
                <a:gd name="connsiteX1" fmla="*/ 379860 w 379859"/>
                <a:gd name="connsiteY1" fmla="*/ 0 h 98243"/>
                <a:gd name="connsiteX2" fmla="*/ 379860 w 379859"/>
                <a:gd name="connsiteY2" fmla="*/ 98243 h 98243"/>
                <a:gd name="connsiteX3" fmla="*/ 0 w 379859"/>
                <a:gd name="connsiteY3" fmla="*/ 98243 h 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98243">
                  <a:moveTo>
                    <a:pt x="0" y="0"/>
                  </a:moveTo>
                  <a:lnTo>
                    <a:pt x="379860" y="0"/>
                  </a:lnTo>
                  <a:lnTo>
                    <a:pt x="379860" y="98243"/>
                  </a:lnTo>
                  <a:lnTo>
                    <a:pt x="0" y="98243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0129CF4E-82DA-3A4F-A709-DAD848C2FD0D}"/>
                </a:ext>
              </a:extLst>
            </p:cNvPr>
            <p:cNvSpPr/>
            <p:nvPr/>
          </p:nvSpPr>
          <p:spPr>
            <a:xfrm>
              <a:off x="7269368" y="9541472"/>
              <a:ext cx="893145" cy="230994"/>
            </a:xfrm>
            <a:custGeom>
              <a:avLst/>
              <a:gdLst>
                <a:gd name="connsiteX0" fmla="*/ 0 w 379859"/>
                <a:gd name="connsiteY0" fmla="*/ 0 h 98243"/>
                <a:gd name="connsiteX1" fmla="*/ 379860 w 379859"/>
                <a:gd name="connsiteY1" fmla="*/ 0 h 98243"/>
                <a:gd name="connsiteX2" fmla="*/ 379860 w 379859"/>
                <a:gd name="connsiteY2" fmla="*/ 98243 h 98243"/>
                <a:gd name="connsiteX3" fmla="*/ 0 w 379859"/>
                <a:gd name="connsiteY3" fmla="*/ 98243 h 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98243">
                  <a:moveTo>
                    <a:pt x="0" y="0"/>
                  </a:moveTo>
                  <a:lnTo>
                    <a:pt x="379860" y="0"/>
                  </a:lnTo>
                  <a:lnTo>
                    <a:pt x="379860" y="98243"/>
                  </a:lnTo>
                  <a:lnTo>
                    <a:pt x="0" y="98243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3B105C1B-0D1F-3443-8548-690A995FD271}"/>
                </a:ext>
              </a:extLst>
            </p:cNvPr>
            <p:cNvSpPr/>
            <p:nvPr/>
          </p:nvSpPr>
          <p:spPr>
            <a:xfrm>
              <a:off x="8279080" y="9543933"/>
              <a:ext cx="893145" cy="230994"/>
            </a:xfrm>
            <a:custGeom>
              <a:avLst/>
              <a:gdLst>
                <a:gd name="connsiteX0" fmla="*/ 0 w 379859"/>
                <a:gd name="connsiteY0" fmla="*/ 0 h 98243"/>
                <a:gd name="connsiteX1" fmla="*/ 379860 w 379859"/>
                <a:gd name="connsiteY1" fmla="*/ 0 h 98243"/>
                <a:gd name="connsiteX2" fmla="*/ 379860 w 379859"/>
                <a:gd name="connsiteY2" fmla="*/ 98243 h 98243"/>
                <a:gd name="connsiteX3" fmla="*/ 0 w 379859"/>
                <a:gd name="connsiteY3" fmla="*/ 98243 h 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59" h="98243">
                  <a:moveTo>
                    <a:pt x="0" y="0"/>
                  </a:moveTo>
                  <a:lnTo>
                    <a:pt x="379860" y="0"/>
                  </a:lnTo>
                  <a:lnTo>
                    <a:pt x="379860" y="98243"/>
                  </a:lnTo>
                  <a:lnTo>
                    <a:pt x="0" y="98243"/>
                  </a:lnTo>
                  <a:close/>
                </a:path>
              </a:pathLst>
            </a:custGeom>
            <a:solidFill>
              <a:schemeClr val="accent3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64E936-96CE-9A48-9F72-E1FCDA7119EF}"/>
              </a:ext>
            </a:extLst>
          </p:cNvPr>
          <p:cNvGrpSpPr/>
          <p:nvPr/>
        </p:nvGrpSpPr>
        <p:grpSpPr>
          <a:xfrm>
            <a:off x="15746724" y="6061248"/>
            <a:ext cx="1430738" cy="211055"/>
            <a:chOff x="7424638" y="9205967"/>
            <a:chExt cx="1413327" cy="197677"/>
          </a:xfrm>
        </p:grpSpPr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95085F60-DBEF-8243-81B6-C8B5E7CF5827}"/>
                </a:ext>
              </a:extLst>
            </p:cNvPr>
            <p:cNvSpPr/>
            <p:nvPr/>
          </p:nvSpPr>
          <p:spPr>
            <a:xfrm>
              <a:off x="7424638" y="9205967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9742EC1B-CD0C-2540-A6CF-820E92F80A29}"/>
                </a:ext>
              </a:extLst>
            </p:cNvPr>
            <p:cNvSpPr/>
            <p:nvPr/>
          </p:nvSpPr>
          <p:spPr>
            <a:xfrm>
              <a:off x="7424638" y="9264108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942B1E34-BFCD-864D-80DD-8BB9753808A7}"/>
                </a:ext>
              </a:extLst>
            </p:cNvPr>
            <p:cNvSpPr/>
            <p:nvPr/>
          </p:nvSpPr>
          <p:spPr>
            <a:xfrm>
              <a:off x="7424638" y="9322025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E3166F63-133C-9B44-BA60-AE3276380492}"/>
                </a:ext>
              </a:extLst>
            </p:cNvPr>
            <p:cNvSpPr/>
            <p:nvPr/>
          </p:nvSpPr>
          <p:spPr>
            <a:xfrm>
              <a:off x="7424638" y="9380164"/>
              <a:ext cx="931182" cy="23480"/>
            </a:xfrm>
            <a:custGeom>
              <a:avLst/>
              <a:gdLst>
                <a:gd name="connsiteX0" fmla="*/ 0 w 396036"/>
                <a:gd name="connsiteY0" fmla="*/ 0 h 9986"/>
                <a:gd name="connsiteX1" fmla="*/ 396036 w 396036"/>
                <a:gd name="connsiteY1" fmla="*/ 0 h 9986"/>
                <a:gd name="connsiteX2" fmla="*/ 396036 w 396036"/>
                <a:gd name="connsiteY2" fmla="*/ 9986 h 9986"/>
                <a:gd name="connsiteX3" fmla="*/ 0 w 39603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6" h="9986">
                  <a:moveTo>
                    <a:pt x="0" y="0"/>
                  </a:moveTo>
                  <a:lnTo>
                    <a:pt x="396036" y="0"/>
                  </a:lnTo>
                  <a:lnTo>
                    <a:pt x="39603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F564BF6-FEDA-AB42-AA83-3F38D6F97F62}"/>
              </a:ext>
            </a:extLst>
          </p:cNvPr>
          <p:cNvGrpSpPr/>
          <p:nvPr/>
        </p:nvGrpSpPr>
        <p:grpSpPr>
          <a:xfrm>
            <a:off x="15746724" y="6497599"/>
            <a:ext cx="1430738" cy="211055"/>
            <a:chOff x="7424638" y="9205967"/>
            <a:chExt cx="1413327" cy="197677"/>
          </a:xfrm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8CE0792A-D8E6-A045-B03A-D8B7AD4FC9B7}"/>
                </a:ext>
              </a:extLst>
            </p:cNvPr>
            <p:cNvSpPr/>
            <p:nvPr/>
          </p:nvSpPr>
          <p:spPr>
            <a:xfrm>
              <a:off x="7424638" y="9205967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5B4A456F-EB3E-8F4A-A7F8-B291AA27C412}"/>
                </a:ext>
              </a:extLst>
            </p:cNvPr>
            <p:cNvSpPr/>
            <p:nvPr/>
          </p:nvSpPr>
          <p:spPr>
            <a:xfrm>
              <a:off x="7424638" y="9264108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77BEEC32-7197-324D-9356-2C9906AEBBED}"/>
                </a:ext>
              </a:extLst>
            </p:cNvPr>
            <p:cNvSpPr/>
            <p:nvPr/>
          </p:nvSpPr>
          <p:spPr>
            <a:xfrm>
              <a:off x="7424638" y="9322025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9E21EF9-A373-6644-BE9C-C4781D0CB264}"/>
                </a:ext>
              </a:extLst>
            </p:cNvPr>
            <p:cNvSpPr/>
            <p:nvPr/>
          </p:nvSpPr>
          <p:spPr>
            <a:xfrm>
              <a:off x="7424638" y="9380164"/>
              <a:ext cx="931182" cy="23480"/>
            </a:xfrm>
            <a:custGeom>
              <a:avLst/>
              <a:gdLst>
                <a:gd name="connsiteX0" fmla="*/ 0 w 396036"/>
                <a:gd name="connsiteY0" fmla="*/ 0 h 9986"/>
                <a:gd name="connsiteX1" fmla="*/ 396036 w 396036"/>
                <a:gd name="connsiteY1" fmla="*/ 0 h 9986"/>
                <a:gd name="connsiteX2" fmla="*/ 396036 w 396036"/>
                <a:gd name="connsiteY2" fmla="*/ 9986 h 9986"/>
                <a:gd name="connsiteX3" fmla="*/ 0 w 39603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6" h="9986">
                  <a:moveTo>
                    <a:pt x="0" y="0"/>
                  </a:moveTo>
                  <a:lnTo>
                    <a:pt x="396036" y="0"/>
                  </a:lnTo>
                  <a:lnTo>
                    <a:pt x="39603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2CC3F20-91C3-FB42-8287-D74EB26C04D0}"/>
              </a:ext>
            </a:extLst>
          </p:cNvPr>
          <p:cNvGrpSpPr/>
          <p:nvPr/>
        </p:nvGrpSpPr>
        <p:grpSpPr>
          <a:xfrm>
            <a:off x="15746724" y="7004053"/>
            <a:ext cx="1430738" cy="211055"/>
            <a:chOff x="7424638" y="9205967"/>
            <a:chExt cx="1413327" cy="197677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B86BF6E-A051-BF4A-ACB9-64DC6D94B735}"/>
                </a:ext>
              </a:extLst>
            </p:cNvPr>
            <p:cNvSpPr/>
            <p:nvPr/>
          </p:nvSpPr>
          <p:spPr>
            <a:xfrm>
              <a:off x="7424638" y="9205967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C7A81644-9AD2-AA49-BA8B-1B6931E01B5E}"/>
                </a:ext>
              </a:extLst>
            </p:cNvPr>
            <p:cNvSpPr/>
            <p:nvPr/>
          </p:nvSpPr>
          <p:spPr>
            <a:xfrm>
              <a:off x="7424638" y="9264108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65F68CE9-74A2-5D4F-B8B1-34D03A2CB5E2}"/>
                </a:ext>
              </a:extLst>
            </p:cNvPr>
            <p:cNvSpPr/>
            <p:nvPr/>
          </p:nvSpPr>
          <p:spPr>
            <a:xfrm>
              <a:off x="7424638" y="9322025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D697234-48F2-8042-A875-D637D27EE332}"/>
                </a:ext>
              </a:extLst>
            </p:cNvPr>
            <p:cNvSpPr/>
            <p:nvPr/>
          </p:nvSpPr>
          <p:spPr>
            <a:xfrm>
              <a:off x="7424638" y="9380164"/>
              <a:ext cx="931182" cy="23480"/>
            </a:xfrm>
            <a:custGeom>
              <a:avLst/>
              <a:gdLst>
                <a:gd name="connsiteX0" fmla="*/ 0 w 396036"/>
                <a:gd name="connsiteY0" fmla="*/ 0 h 9986"/>
                <a:gd name="connsiteX1" fmla="*/ 396036 w 396036"/>
                <a:gd name="connsiteY1" fmla="*/ 0 h 9986"/>
                <a:gd name="connsiteX2" fmla="*/ 396036 w 396036"/>
                <a:gd name="connsiteY2" fmla="*/ 9986 h 9986"/>
                <a:gd name="connsiteX3" fmla="*/ 0 w 39603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6" h="9986">
                  <a:moveTo>
                    <a:pt x="0" y="0"/>
                  </a:moveTo>
                  <a:lnTo>
                    <a:pt x="396036" y="0"/>
                  </a:lnTo>
                  <a:lnTo>
                    <a:pt x="39603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1E512F7D-44DC-E743-BF77-BC17E1607D9F}"/>
              </a:ext>
            </a:extLst>
          </p:cNvPr>
          <p:cNvGrpSpPr/>
          <p:nvPr/>
        </p:nvGrpSpPr>
        <p:grpSpPr>
          <a:xfrm>
            <a:off x="17394408" y="6061248"/>
            <a:ext cx="1430738" cy="211055"/>
            <a:chOff x="7424638" y="9205967"/>
            <a:chExt cx="1413327" cy="197677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972FAD1E-550F-4544-9B6A-C6578C4E0FC1}"/>
                </a:ext>
              </a:extLst>
            </p:cNvPr>
            <p:cNvSpPr/>
            <p:nvPr/>
          </p:nvSpPr>
          <p:spPr>
            <a:xfrm>
              <a:off x="7424638" y="9205967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D9590385-201C-2948-A919-D2397820CF9E}"/>
                </a:ext>
              </a:extLst>
            </p:cNvPr>
            <p:cNvSpPr/>
            <p:nvPr/>
          </p:nvSpPr>
          <p:spPr>
            <a:xfrm>
              <a:off x="7424638" y="9264108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A68A66E3-A154-6146-8B16-476161A60A39}"/>
                </a:ext>
              </a:extLst>
            </p:cNvPr>
            <p:cNvSpPr/>
            <p:nvPr/>
          </p:nvSpPr>
          <p:spPr>
            <a:xfrm>
              <a:off x="7424638" y="9322025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1F9085C0-5286-6746-B1DC-5AC427624A4C}"/>
                </a:ext>
              </a:extLst>
            </p:cNvPr>
            <p:cNvSpPr/>
            <p:nvPr/>
          </p:nvSpPr>
          <p:spPr>
            <a:xfrm>
              <a:off x="7424638" y="9380164"/>
              <a:ext cx="931182" cy="23480"/>
            </a:xfrm>
            <a:custGeom>
              <a:avLst/>
              <a:gdLst>
                <a:gd name="connsiteX0" fmla="*/ 0 w 396036"/>
                <a:gd name="connsiteY0" fmla="*/ 0 h 9986"/>
                <a:gd name="connsiteX1" fmla="*/ 396036 w 396036"/>
                <a:gd name="connsiteY1" fmla="*/ 0 h 9986"/>
                <a:gd name="connsiteX2" fmla="*/ 396036 w 396036"/>
                <a:gd name="connsiteY2" fmla="*/ 9986 h 9986"/>
                <a:gd name="connsiteX3" fmla="*/ 0 w 39603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6" h="9986">
                  <a:moveTo>
                    <a:pt x="0" y="0"/>
                  </a:moveTo>
                  <a:lnTo>
                    <a:pt x="396036" y="0"/>
                  </a:lnTo>
                  <a:lnTo>
                    <a:pt x="39603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18FCF5B-EDB4-0948-8AE1-7FF9A5D2B5DE}"/>
              </a:ext>
            </a:extLst>
          </p:cNvPr>
          <p:cNvGrpSpPr/>
          <p:nvPr/>
        </p:nvGrpSpPr>
        <p:grpSpPr>
          <a:xfrm>
            <a:off x="17394408" y="6497599"/>
            <a:ext cx="1430738" cy="211055"/>
            <a:chOff x="7424638" y="9205967"/>
            <a:chExt cx="1413327" cy="197677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90BC291-EF09-C247-B529-7C3AFAD17843}"/>
                </a:ext>
              </a:extLst>
            </p:cNvPr>
            <p:cNvSpPr/>
            <p:nvPr/>
          </p:nvSpPr>
          <p:spPr>
            <a:xfrm>
              <a:off x="7424638" y="9205967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D704968D-D9D0-B645-A701-0F52F246BE93}"/>
                </a:ext>
              </a:extLst>
            </p:cNvPr>
            <p:cNvSpPr/>
            <p:nvPr/>
          </p:nvSpPr>
          <p:spPr>
            <a:xfrm>
              <a:off x="7424638" y="9264108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666EFDDB-4AFE-0841-B1A2-18FE10436963}"/>
                </a:ext>
              </a:extLst>
            </p:cNvPr>
            <p:cNvSpPr/>
            <p:nvPr/>
          </p:nvSpPr>
          <p:spPr>
            <a:xfrm>
              <a:off x="7424638" y="9322025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3F138A7F-3D97-5149-B164-207C72D09E34}"/>
                </a:ext>
              </a:extLst>
            </p:cNvPr>
            <p:cNvSpPr/>
            <p:nvPr/>
          </p:nvSpPr>
          <p:spPr>
            <a:xfrm>
              <a:off x="7424638" y="9380164"/>
              <a:ext cx="931182" cy="23480"/>
            </a:xfrm>
            <a:custGeom>
              <a:avLst/>
              <a:gdLst>
                <a:gd name="connsiteX0" fmla="*/ 0 w 396036"/>
                <a:gd name="connsiteY0" fmla="*/ 0 h 9986"/>
                <a:gd name="connsiteX1" fmla="*/ 396036 w 396036"/>
                <a:gd name="connsiteY1" fmla="*/ 0 h 9986"/>
                <a:gd name="connsiteX2" fmla="*/ 396036 w 396036"/>
                <a:gd name="connsiteY2" fmla="*/ 9986 h 9986"/>
                <a:gd name="connsiteX3" fmla="*/ 0 w 39603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6" h="9986">
                  <a:moveTo>
                    <a:pt x="0" y="0"/>
                  </a:moveTo>
                  <a:lnTo>
                    <a:pt x="396036" y="0"/>
                  </a:lnTo>
                  <a:lnTo>
                    <a:pt x="39603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715C496-1870-6E40-B170-32892E601269}"/>
              </a:ext>
            </a:extLst>
          </p:cNvPr>
          <p:cNvGrpSpPr/>
          <p:nvPr/>
        </p:nvGrpSpPr>
        <p:grpSpPr>
          <a:xfrm>
            <a:off x="17394408" y="7004053"/>
            <a:ext cx="1430738" cy="211055"/>
            <a:chOff x="7424638" y="9205967"/>
            <a:chExt cx="1413327" cy="197677"/>
          </a:xfrm>
        </p:grpSpPr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CEA71B00-9012-934D-BFCF-C1B75B85A675}"/>
                </a:ext>
              </a:extLst>
            </p:cNvPr>
            <p:cNvSpPr/>
            <p:nvPr/>
          </p:nvSpPr>
          <p:spPr>
            <a:xfrm>
              <a:off x="7424638" y="9205967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E363A046-2C2E-9F41-87C2-8B353D2BD147}"/>
                </a:ext>
              </a:extLst>
            </p:cNvPr>
            <p:cNvSpPr/>
            <p:nvPr/>
          </p:nvSpPr>
          <p:spPr>
            <a:xfrm>
              <a:off x="7424638" y="9264108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DBA018FD-686C-C240-9A34-9C50C06C9E7C}"/>
                </a:ext>
              </a:extLst>
            </p:cNvPr>
            <p:cNvSpPr/>
            <p:nvPr/>
          </p:nvSpPr>
          <p:spPr>
            <a:xfrm>
              <a:off x="7424638" y="9322025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98EC8768-9707-DB45-83C0-963439860BD3}"/>
                </a:ext>
              </a:extLst>
            </p:cNvPr>
            <p:cNvSpPr/>
            <p:nvPr/>
          </p:nvSpPr>
          <p:spPr>
            <a:xfrm>
              <a:off x="7424638" y="9380164"/>
              <a:ext cx="931182" cy="23480"/>
            </a:xfrm>
            <a:custGeom>
              <a:avLst/>
              <a:gdLst>
                <a:gd name="connsiteX0" fmla="*/ 0 w 396036"/>
                <a:gd name="connsiteY0" fmla="*/ 0 h 9986"/>
                <a:gd name="connsiteX1" fmla="*/ 396036 w 396036"/>
                <a:gd name="connsiteY1" fmla="*/ 0 h 9986"/>
                <a:gd name="connsiteX2" fmla="*/ 396036 w 396036"/>
                <a:gd name="connsiteY2" fmla="*/ 9986 h 9986"/>
                <a:gd name="connsiteX3" fmla="*/ 0 w 39603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6" h="9986">
                  <a:moveTo>
                    <a:pt x="0" y="0"/>
                  </a:moveTo>
                  <a:lnTo>
                    <a:pt x="396036" y="0"/>
                  </a:lnTo>
                  <a:lnTo>
                    <a:pt x="39603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3D5FA5C-B250-0340-82C8-B0203D6479D6}"/>
              </a:ext>
            </a:extLst>
          </p:cNvPr>
          <p:cNvGrpSpPr/>
          <p:nvPr/>
        </p:nvGrpSpPr>
        <p:grpSpPr>
          <a:xfrm>
            <a:off x="15746724" y="8120368"/>
            <a:ext cx="1430738" cy="211055"/>
            <a:chOff x="7424638" y="9205967"/>
            <a:chExt cx="1413327" cy="197677"/>
          </a:xfrm>
        </p:grpSpPr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D099297F-1778-374E-B831-A2CEAFA7CD36}"/>
                </a:ext>
              </a:extLst>
            </p:cNvPr>
            <p:cNvSpPr/>
            <p:nvPr/>
          </p:nvSpPr>
          <p:spPr>
            <a:xfrm>
              <a:off x="7424638" y="9205967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4247BDC-6BAE-7A4A-872B-1E109F25F479}"/>
                </a:ext>
              </a:extLst>
            </p:cNvPr>
            <p:cNvSpPr/>
            <p:nvPr/>
          </p:nvSpPr>
          <p:spPr>
            <a:xfrm>
              <a:off x="7424638" y="9264108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8BBC6B81-248C-A64F-9E6A-E4EEEBBE8176}"/>
                </a:ext>
              </a:extLst>
            </p:cNvPr>
            <p:cNvSpPr/>
            <p:nvPr/>
          </p:nvSpPr>
          <p:spPr>
            <a:xfrm>
              <a:off x="7424638" y="9322025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7C608D02-ECF1-9942-A1FE-54463B2A5ABD}"/>
                </a:ext>
              </a:extLst>
            </p:cNvPr>
            <p:cNvSpPr/>
            <p:nvPr/>
          </p:nvSpPr>
          <p:spPr>
            <a:xfrm>
              <a:off x="7424638" y="9380164"/>
              <a:ext cx="931182" cy="23480"/>
            </a:xfrm>
            <a:custGeom>
              <a:avLst/>
              <a:gdLst>
                <a:gd name="connsiteX0" fmla="*/ 0 w 396036"/>
                <a:gd name="connsiteY0" fmla="*/ 0 h 9986"/>
                <a:gd name="connsiteX1" fmla="*/ 396036 w 396036"/>
                <a:gd name="connsiteY1" fmla="*/ 0 h 9986"/>
                <a:gd name="connsiteX2" fmla="*/ 396036 w 396036"/>
                <a:gd name="connsiteY2" fmla="*/ 9986 h 9986"/>
                <a:gd name="connsiteX3" fmla="*/ 0 w 39603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6" h="9986">
                  <a:moveTo>
                    <a:pt x="0" y="0"/>
                  </a:moveTo>
                  <a:lnTo>
                    <a:pt x="396036" y="0"/>
                  </a:lnTo>
                  <a:lnTo>
                    <a:pt x="39603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71A0F1D-FAC4-BE49-B98C-836D204FB2BA}"/>
              </a:ext>
            </a:extLst>
          </p:cNvPr>
          <p:cNvGrpSpPr/>
          <p:nvPr/>
        </p:nvGrpSpPr>
        <p:grpSpPr>
          <a:xfrm>
            <a:off x="17394408" y="8120368"/>
            <a:ext cx="1430738" cy="211055"/>
            <a:chOff x="7424638" y="9205967"/>
            <a:chExt cx="1413327" cy="197677"/>
          </a:xfrm>
        </p:grpSpPr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C5D5AFBD-1976-234C-BC67-358B50AFABD4}"/>
                </a:ext>
              </a:extLst>
            </p:cNvPr>
            <p:cNvSpPr/>
            <p:nvPr/>
          </p:nvSpPr>
          <p:spPr>
            <a:xfrm>
              <a:off x="7424638" y="9205967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09F87144-6CAD-0E4A-BC9F-2F8ADAC4B257}"/>
                </a:ext>
              </a:extLst>
            </p:cNvPr>
            <p:cNvSpPr/>
            <p:nvPr/>
          </p:nvSpPr>
          <p:spPr>
            <a:xfrm>
              <a:off x="7424638" y="9264108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E2402CDF-39F3-084C-94E3-7605AAD6A7A9}"/>
                </a:ext>
              </a:extLst>
            </p:cNvPr>
            <p:cNvSpPr/>
            <p:nvPr/>
          </p:nvSpPr>
          <p:spPr>
            <a:xfrm>
              <a:off x="7424638" y="9322025"/>
              <a:ext cx="1413327" cy="23480"/>
            </a:xfrm>
            <a:custGeom>
              <a:avLst/>
              <a:gdLst>
                <a:gd name="connsiteX0" fmla="*/ 0 w 601095"/>
                <a:gd name="connsiteY0" fmla="*/ 0 h 9986"/>
                <a:gd name="connsiteX1" fmla="*/ 601096 w 601095"/>
                <a:gd name="connsiteY1" fmla="*/ 0 h 9986"/>
                <a:gd name="connsiteX2" fmla="*/ 601096 w 601095"/>
                <a:gd name="connsiteY2" fmla="*/ 9986 h 9986"/>
                <a:gd name="connsiteX3" fmla="*/ 0 w 601095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95" h="9986">
                  <a:moveTo>
                    <a:pt x="0" y="0"/>
                  </a:moveTo>
                  <a:lnTo>
                    <a:pt x="601096" y="0"/>
                  </a:lnTo>
                  <a:lnTo>
                    <a:pt x="60109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A4A8D54-F5CB-1F44-AECC-9F4696B15A2C}"/>
                </a:ext>
              </a:extLst>
            </p:cNvPr>
            <p:cNvSpPr/>
            <p:nvPr/>
          </p:nvSpPr>
          <p:spPr>
            <a:xfrm>
              <a:off x="7424638" y="9380164"/>
              <a:ext cx="931182" cy="23480"/>
            </a:xfrm>
            <a:custGeom>
              <a:avLst/>
              <a:gdLst>
                <a:gd name="connsiteX0" fmla="*/ 0 w 396036"/>
                <a:gd name="connsiteY0" fmla="*/ 0 h 9986"/>
                <a:gd name="connsiteX1" fmla="*/ 396036 w 396036"/>
                <a:gd name="connsiteY1" fmla="*/ 0 h 9986"/>
                <a:gd name="connsiteX2" fmla="*/ 396036 w 396036"/>
                <a:gd name="connsiteY2" fmla="*/ 9986 h 9986"/>
                <a:gd name="connsiteX3" fmla="*/ 0 w 396036"/>
                <a:gd name="connsiteY3" fmla="*/ 9986 h 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6" h="9986">
                  <a:moveTo>
                    <a:pt x="0" y="0"/>
                  </a:moveTo>
                  <a:lnTo>
                    <a:pt x="396036" y="0"/>
                  </a:lnTo>
                  <a:lnTo>
                    <a:pt x="396036" y="9986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AC3ADF-F0C6-6F44-BBDB-6D00AD59F6A2}"/>
              </a:ext>
            </a:extLst>
          </p:cNvPr>
          <p:cNvGrpSpPr/>
          <p:nvPr/>
        </p:nvGrpSpPr>
        <p:grpSpPr>
          <a:xfrm>
            <a:off x="13488907" y="2974316"/>
            <a:ext cx="1622430" cy="1622430"/>
            <a:chOff x="17629423" y="-393199"/>
            <a:chExt cx="1114994" cy="1114994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373B87E-B8E5-9A43-A004-EDDA2DD619E0}"/>
                </a:ext>
              </a:extLst>
            </p:cNvPr>
            <p:cNvSpPr/>
            <p:nvPr/>
          </p:nvSpPr>
          <p:spPr>
            <a:xfrm>
              <a:off x="17629423" y="-393199"/>
              <a:ext cx="1114994" cy="11149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2" name="Gráfico 48">
              <a:extLst>
                <a:ext uri="{FF2B5EF4-FFF2-40B4-BE49-F238E27FC236}">
                  <a16:creationId xmlns:a16="http://schemas.microsoft.com/office/drawing/2014/main" id="{8C5ADFCD-81E3-DC40-81A7-FB859B3994F9}"/>
                </a:ext>
              </a:extLst>
            </p:cNvPr>
            <p:cNvGrpSpPr/>
            <p:nvPr/>
          </p:nvGrpSpPr>
          <p:grpSpPr>
            <a:xfrm>
              <a:off x="17916997" y="-146476"/>
              <a:ext cx="574772" cy="574770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293" name="Forma libre 288">
                <a:extLst>
                  <a:ext uri="{FF2B5EF4-FFF2-40B4-BE49-F238E27FC236}">
                    <a16:creationId xmlns:a16="http://schemas.microsoft.com/office/drawing/2014/main" id="{F232D240-90FF-754F-BBD3-4C37C3924705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722215-F899-7345-945B-8297749103F4}"/>
              </a:ext>
            </a:extLst>
          </p:cNvPr>
          <p:cNvGrpSpPr/>
          <p:nvPr/>
        </p:nvGrpSpPr>
        <p:grpSpPr>
          <a:xfrm>
            <a:off x="16154813" y="1796362"/>
            <a:ext cx="2182249" cy="2182247"/>
            <a:chOff x="12236780" y="2794072"/>
            <a:chExt cx="1114994" cy="1114994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25F5825-794D-0947-BB21-C8037450BBA5}"/>
                </a:ext>
              </a:extLst>
            </p:cNvPr>
            <p:cNvSpPr/>
            <p:nvPr/>
          </p:nvSpPr>
          <p:spPr>
            <a:xfrm>
              <a:off x="12236780" y="2794072"/>
              <a:ext cx="1114994" cy="11149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5" name="Gráfico 22">
              <a:extLst>
                <a:ext uri="{FF2B5EF4-FFF2-40B4-BE49-F238E27FC236}">
                  <a16:creationId xmlns:a16="http://schemas.microsoft.com/office/drawing/2014/main" id="{8CA85111-39D7-9647-A968-6CC0EB17CEAB}"/>
                </a:ext>
              </a:extLst>
            </p:cNvPr>
            <p:cNvGrpSpPr/>
            <p:nvPr/>
          </p:nvGrpSpPr>
          <p:grpSpPr>
            <a:xfrm>
              <a:off x="12508005" y="3004863"/>
              <a:ext cx="576732" cy="576730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296" name="Forma libre 340">
                <a:extLst>
                  <a:ext uri="{FF2B5EF4-FFF2-40B4-BE49-F238E27FC236}">
                    <a16:creationId xmlns:a16="http://schemas.microsoft.com/office/drawing/2014/main" id="{BE371B8E-B435-C041-96E1-6A1EFB322D15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7" name="Forma libre 341">
                <a:extLst>
                  <a:ext uri="{FF2B5EF4-FFF2-40B4-BE49-F238E27FC236}">
                    <a16:creationId xmlns:a16="http://schemas.microsoft.com/office/drawing/2014/main" id="{FECAA6A0-3E4C-F542-AF35-71BF536A188C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8" name="Forma libre 342">
                <a:extLst>
                  <a:ext uri="{FF2B5EF4-FFF2-40B4-BE49-F238E27FC236}">
                    <a16:creationId xmlns:a16="http://schemas.microsoft.com/office/drawing/2014/main" id="{14DD1409-6F76-7547-9D6E-4D5D830F7952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9" name="Forma libre 343">
                <a:extLst>
                  <a:ext uri="{FF2B5EF4-FFF2-40B4-BE49-F238E27FC236}">
                    <a16:creationId xmlns:a16="http://schemas.microsoft.com/office/drawing/2014/main" id="{E11487F6-1F6A-FB48-8028-C08BA3E69902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0" name="Forma libre 344">
                <a:extLst>
                  <a:ext uri="{FF2B5EF4-FFF2-40B4-BE49-F238E27FC236}">
                    <a16:creationId xmlns:a16="http://schemas.microsoft.com/office/drawing/2014/main" id="{13579CC6-CFD8-314E-9EBE-E52CD4C1E06D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1" name="Forma libre 345">
                <a:extLst>
                  <a:ext uri="{FF2B5EF4-FFF2-40B4-BE49-F238E27FC236}">
                    <a16:creationId xmlns:a16="http://schemas.microsoft.com/office/drawing/2014/main" id="{5D41387A-57FA-C144-AD00-2713164BE88C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2" name="Forma libre 346">
                <a:extLst>
                  <a:ext uri="{FF2B5EF4-FFF2-40B4-BE49-F238E27FC236}">
                    <a16:creationId xmlns:a16="http://schemas.microsoft.com/office/drawing/2014/main" id="{729F6BDC-3239-0A46-94DA-7D43ECC7C31D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CFE2E2-7584-564A-9827-C1075EEFB8AA}"/>
              </a:ext>
            </a:extLst>
          </p:cNvPr>
          <p:cNvGrpSpPr/>
          <p:nvPr/>
        </p:nvGrpSpPr>
        <p:grpSpPr>
          <a:xfrm>
            <a:off x="12776110" y="5017193"/>
            <a:ext cx="979837" cy="979837"/>
            <a:chOff x="12236780" y="-393199"/>
            <a:chExt cx="1114994" cy="1114994"/>
          </a:xfrm>
        </p:grpSpPr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4CD13BC9-C6E3-4945-B92B-7A84759A6AC4}"/>
                </a:ext>
              </a:extLst>
            </p:cNvPr>
            <p:cNvSpPr/>
            <p:nvPr/>
          </p:nvSpPr>
          <p:spPr>
            <a:xfrm>
              <a:off x="12236780" y="-393199"/>
              <a:ext cx="1114994" cy="11149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Gráfico 446">
              <a:extLst>
                <a:ext uri="{FF2B5EF4-FFF2-40B4-BE49-F238E27FC236}">
                  <a16:creationId xmlns:a16="http://schemas.microsoft.com/office/drawing/2014/main" id="{6CFA160D-B64B-0344-AD28-CB7E98DA7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17058" y="-79544"/>
              <a:ext cx="525378" cy="52537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735B46-EEAA-104D-B16D-8B7297D7AEF0}"/>
              </a:ext>
            </a:extLst>
          </p:cNvPr>
          <p:cNvGrpSpPr/>
          <p:nvPr/>
        </p:nvGrpSpPr>
        <p:grpSpPr>
          <a:xfrm>
            <a:off x="19380538" y="2972110"/>
            <a:ext cx="1650849" cy="1650849"/>
            <a:chOff x="17629423" y="2794029"/>
            <a:chExt cx="1114994" cy="1114994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82BF0F23-9228-994A-94AC-5A997AE75C14}"/>
                </a:ext>
              </a:extLst>
            </p:cNvPr>
            <p:cNvSpPr/>
            <p:nvPr/>
          </p:nvSpPr>
          <p:spPr>
            <a:xfrm>
              <a:off x="17629423" y="2794029"/>
              <a:ext cx="1114994" cy="11149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EEC6B998-BFD1-A84F-9286-A9E911FB3D1F}"/>
                </a:ext>
              </a:extLst>
            </p:cNvPr>
            <p:cNvGrpSpPr/>
            <p:nvPr/>
          </p:nvGrpSpPr>
          <p:grpSpPr>
            <a:xfrm rot="10800000">
              <a:off x="17988913" y="3016898"/>
              <a:ext cx="387838" cy="664929"/>
              <a:chOff x="11137763" y="5393854"/>
              <a:chExt cx="2168664" cy="3718062"/>
            </a:xfrm>
            <a:solidFill>
              <a:schemeClr val="bg1"/>
            </a:solidFill>
          </p:grpSpPr>
          <p:sp>
            <p:nvSpPr>
              <p:cNvPr id="307" name="Forma libre 62">
                <a:extLst>
                  <a:ext uri="{FF2B5EF4-FFF2-40B4-BE49-F238E27FC236}">
                    <a16:creationId xmlns:a16="http://schemas.microsoft.com/office/drawing/2014/main" id="{6A71721B-357D-0745-BABA-C6702DAC25A8}"/>
                  </a:ext>
                </a:extLst>
              </p:cNvPr>
              <p:cNvSpPr/>
              <p:nvPr/>
            </p:nvSpPr>
            <p:spPr>
              <a:xfrm>
                <a:off x="12185806" y="8793223"/>
                <a:ext cx="159346" cy="318693"/>
              </a:xfrm>
              <a:custGeom>
                <a:avLst/>
                <a:gdLst>
                  <a:gd name="connsiteX0" fmla="*/ 12729 w 24527"/>
                  <a:gd name="connsiteY0" fmla="*/ 836 h 49055"/>
                  <a:gd name="connsiteX1" fmla="*/ 836 w 24527"/>
                  <a:gd name="connsiteY1" fmla="*/ 12729 h 49055"/>
                  <a:gd name="connsiteX2" fmla="*/ 836 w 24527"/>
                  <a:gd name="connsiteY2" fmla="*/ 36513 h 49055"/>
                  <a:gd name="connsiteX3" fmla="*/ 12729 w 24527"/>
                  <a:gd name="connsiteY3" fmla="*/ 48406 h 49055"/>
                  <a:gd name="connsiteX4" fmla="*/ 24622 w 24527"/>
                  <a:gd name="connsiteY4" fmla="*/ 36513 h 49055"/>
                  <a:gd name="connsiteX5" fmla="*/ 24622 w 24527"/>
                  <a:gd name="connsiteY5" fmla="*/ 12729 h 49055"/>
                  <a:gd name="connsiteX6" fmla="*/ 12729 w 24527"/>
                  <a:gd name="connsiteY6" fmla="*/ 836 h 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27" h="49055">
                    <a:moveTo>
                      <a:pt x="12729" y="836"/>
                    </a:moveTo>
                    <a:cubicBezTo>
                      <a:pt x="6155" y="836"/>
                      <a:pt x="836" y="6155"/>
                      <a:pt x="836" y="12729"/>
                    </a:cubicBezTo>
                    <a:lnTo>
                      <a:pt x="836" y="36513"/>
                    </a:lnTo>
                    <a:cubicBezTo>
                      <a:pt x="836" y="43087"/>
                      <a:pt x="6155" y="48406"/>
                      <a:pt x="12729" y="48406"/>
                    </a:cubicBezTo>
                    <a:cubicBezTo>
                      <a:pt x="19302" y="48406"/>
                      <a:pt x="24622" y="43087"/>
                      <a:pt x="24622" y="36513"/>
                    </a:cubicBezTo>
                    <a:lnTo>
                      <a:pt x="24622" y="12729"/>
                    </a:lnTo>
                    <a:cubicBezTo>
                      <a:pt x="24622" y="6155"/>
                      <a:pt x="19302" y="836"/>
                      <a:pt x="12729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8" name="Forma libre 191">
                <a:extLst>
                  <a:ext uri="{FF2B5EF4-FFF2-40B4-BE49-F238E27FC236}">
                    <a16:creationId xmlns:a16="http://schemas.microsoft.com/office/drawing/2014/main" id="{34E36EE5-9A9B-AC48-BF46-62BAD9F80AE5}"/>
                  </a:ext>
                </a:extLst>
              </p:cNvPr>
              <p:cNvSpPr/>
              <p:nvPr/>
            </p:nvSpPr>
            <p:spPr>
              <a:xfrm>
                <a:off x="11137763" y="8406934"/>
                <a:ext cx="267987" cy="267987"/>
              </a:xfrm>
              <a:custGeom>
                <a:avLst/>
                <a:gdLst>
                  <a:gd name="connsiteX0" fmla="*/ 21137 w 41251"/>
                  <a:gd name="connsiteY0" fmla="*/ 4321 h 41251"/>
                  <a:gd name="connsiteX1" fmla="*/ 4321 w 41251"/>
                  <a:gd name="connsiteY1" fmla="*/ 21137 h 41251"/>
                  <a:gd name="connsiteX2" fmla="*/ 4321 w 41251"/>
                  <a:gd name="connsiteY2" fmla="*/ 37953 h 41251"/>
                  <a:gd name="connsiteX3" fmla="*/ 12729 w 41251"/>
                  <a:gd name="connsiteY3" fmla="*/ 41437 h 41251"/>
                  <a:gd name="connsiteX4" fmla="*/ 21138 w 41251"/>
                  <a:gd name="connsiteY4" fmla="*/ 37953 h 41251"/>
                  <a:gd name="connsiteX5" fmla="*/ 37954 w 41251"/>
                  <a:gd name="connsiteY5" fmla="*/ 21137 h 41251"/>
                  <a:gd name="connsiteX6" fmla="*/ 37954 w 41251"/>
                  <a:gd name="connsiteY6" fmla="*/ 4321 h 41251"/>
                  <a:gd name="connsiteX7" fmla="*/ 21137 w 41251"/>
                  <a:gd name="connsiteY7" fmla="*/ 4321 h 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251" h="41251">
                    <a:moveTo>
                      <a:pt x="21137" y="4321"/>
                    </a:moveTo>
                    <a:lnTo>
                      <a:pt x="4321" y="21137"/>
                    </a:lnTo>
                    <a:cubicBezTo>
                      <a:pt x="-325" y="25782"/>
                      <a:pt x="-325" y="33308"/>
                      <a:pt x="4321" y="37953"/>
                    </a:cubicBezTo>
                    <a:cubicBezTo>
                      <a:pt x="6643" y="40275"/>
                      <a:pt x="9687" y="41437"/>
                      <a:pt x="12729" y="41437"/>
                    </a:cubicBezTo>
                    <a:cubicBezTo>
                      <a:pt x="15772" y="41437"/>
                      <a:pt x="18814" y="40275"/>
                      <a:pt x="21138" y="37953"/>
                    </a:cubicBezTo>
                    <a:lnTo>
                      <a:pt x="37954" y="21137"/>
                    </a:lnTo>
                    <a:cubicBezTo>
                      <a:pt x="42600" y="16491"/>
                      <a:pt x="42600" y="8965"/>
                      <a:pt x="37954" y="4321"/>
                    </a:cubicBezTo>
                    <a:cubicBezTo>
                      <a:pt x="33308" y="-325"/>
                      <a:pt x="25782" y="-325"/>
                      <a:pt x="21137" y="43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9" name="Forma libre 192">
                <a:extLst>
                  <a:ext uri="{FF2B5EF4-FFF2-40B4-BE49-F238E27FC236}">
                    <a16:creationId xmlns:a16="http://schemas.microsoft.com/office/drawing/2014/main" id="{4FA55F3C-942C-504C-9C1B-3E40858C8DA8}"/>
                  </a:ext>
                </a:extLst>
              </p:cNvPr>
              <p:cNvSpPr/>
              <p:nvPr/>
            </p:nvSpPr>
            <p:spPr>
              <a:xfrm>
                <a:off x="13037238" y="8406934"/>
                <a:ext cx="267987" cy="267987"/>
              </a:xfrm>
              <a:custGeom>
                <a:avLst/>
                <a:gdLst>
                  <a:gd name="connsiteX0" fmla="*/ 21137 w 41251"/>
                  <a:gd name="connsiteY0" fmla="*/ 4321 h 41251"/>
                  <a:gd name="connsiteX1" fmla="*/ 4321 w 41251"/>
                  <a:gd name="connsiteY1" fmla="*/ 4321 h 41251"/>
                  <a:gd name="connsiteX2" fmla="*/ 4321 w 41251"/>
                  <a:gd name="connsiteY2" fmla="*/ 21137 h 41251"/>
                  <a:gd name="connsiteX3" fmla="*/ 21137 w 41251"/>
                  <a:gd name="connsiteY3" fmla="*/ 37953 h 41251"/>
                  <a:gd name="connsiteX4" fmla="*/ 29545 w 41251"/>
                  <a:gd name="connsiteY4" fmla="*/ 41437 h 41251"/>
                  <a:gd name="connsiteX5" fmla="*/ 37954 w 41251"/>
                  <a:gd name="connsiteY5" fmla="*/ 37953 h 41251"/>
                  <a:gd name="connsiteX6" fmla="*/ 37954 w 41251"/>
                  <a:gd name="connsiteY6" fmla="*/ 21137 h 41251"/>
                  <a:gd name="connsiteX7" fmla="*/ 21137 w 41251"/>
                  <a:gd name="connsiteY7" fmla="*/ 4321 h 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251" h="41251">
                    <a:moveTo>
                      <a:pt x="21137" y="4321"/>
                    </a:moveTo>
                    <a:cubicBezTo>
                      <a:pt x="16491" y="-325"/>
                      <a:pt x="8965" y="-325"/>
                      <a:pt x="4321" y="4321"/>
                    </a:cubicBezTo>
                    <a:cubicBezTo>
                      <a:pt x="-325" y="8966"/>
                      <a:pt x="-325" y="16492"/>
                      <a:pt x="4321" y="21137"/>
                    </a:cubicBezTo>
                    <a:lnTo>
                      <a:pt x="21137" y="37953"/>
                    </a:lnTo>
                    <a:cubicBezTo>
                      <a:pt x="23459" y="40275"/>
                      <a:pt x="26503" y="41437"/>
                      <a:pt x="29545" y="41437"/>
                    </a:cubicBezTo>
                    <a:cubicBezTo>
                      <a:pt x="32588" y="41437"/>
                      <a:pt x="35630" y="40275"/>
                      <a:pt x="37954" y="37953"/>
                    </a:cubicBezTo>
                    <a:cubicBezTo>
                      <a:pt x="42600" y="33307"/>
                      <a:pt x="42600" y="25781"/>
                      <a:pt x="37954" y="21137"/>
                    </a:cubicBezTo>
                    <a:lnTo>
                      <a:pt x="21137" y="43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10" name="Forma libre 193">
                <a:extLst>
                  <a:ext uri="{FF2B5EF4-FFF2-40B4-BE49-F238E27FC236}">
                    <a16:creationId xmlns:a16="http://schemas.microsoft.com/office/drawing/2014/main" id="{917DA1FF-06AF-DD4B-BD83-750CEDBFFB5D}"/>
                  </a:ext>
                </a:extLst>
              </p:cNvPr>
              <p:cNvSpPr/>
              <p:nvPr/>
            </p:nvSpPr>
            <p:spPr>
              <a:xfrm>
                <a:off x="11755828" y="5393854"/>
                <a:ext cx="934347" cy="622898"/>
              </a:xfrm>
              <a:custGeom>
                <a:avLst/>
                <a:gdLst>
                  <a:gd name="connsiteX0" fmla="*/ 12729 w 143822"/>
                  <a:gd name="connsiteY0" fmla="*/ 95974 h 95881"/>
                  <a:gd name="connsiteX1" fmla="*/ 131652 w 143822"/>
                  <a:gd name="connsiteY1" fmla="*/ 95974 h 95881"/>
                  <a:gd name="connsiteX2" fmla="*/ 143545 w 143822"/>
                  <a:gd name="connsiteY2" fmla="*/ 84082 h 95881"/>
                  <a:gd name="connsiteX3" fmla="*/ 143545 w 143822"/>
                  <a:gd name="connsiteY3" fmla="*/ 68114 h 95881"/>
                  <a:gd name="connsiteX4" fmla="*/ 126128 w 143822"/>
                  <a:gd name="connsiteY4" fmla="*/ 26064 h 95881"/>
                  <a:gd name="connsiteX5" fmla="*/ 111351 w 143822"/>
                  <a:gd name="connsiteY5" fmla="*/ 11288 h 95881"/>
                  <a:gd name="connsiteX6" fmla="*/ 86117 w 143822"/>
                  <a:gd name="connsiteY6" fmla="*/ 836 h 95881"/>
                  <a:gd name="connsiteX7" fmla="*/ 58254 w 143822"/>
                  <a:gd name="connsiteY7" fmla="*/ 836 h 95881"/>
                  <a:gd name="connsiteX8" fmla="*/ 33035 w 143822"/>
                  <a:gd name="connsiteY8" fmla="*/ 11281 h 95881"/>
                  <a:gd name="connsiteX9" fmla="*/ 18253 w 143822"/>
                  <a:gd name="connsiteY9" fmla="*/ 26063 h 95881"/>
                  <a:gd name="connsiteX10" fmla="*/ 836 w 143822"/>
                  <a:gd name="connsiteY10" fmla="*/ 68114 h 95881"/>
                  <a:gd name="connsiteX11" fmla="*/ 836 w 143822"/>
                  <a:gd name="connsiteY11" fmla="*/ 84083 h 95881"/>
                  <a:gd name="connsiteX12" fmla="*/ 12729 w 143822"/>
                  <a:gd name="connsiteY12" fmla="*/ 95974 h 95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2" h="95881">
                    <a:moveTo>
                      <a:pt x="12729" y="95974"/>
                    </a:moveTo>
                    <a:lnTo>
                      <a:pt x="131652" y="95974"/>
                    </a:lnTo>
                    <a:cubicBezTo>
                      <a:pt x="138220" y="95974"/>
                      <a:pt x="143545" y="90650"/>
                      <a:pt x="143545" y="84082"/>
                    </a:cubicBezTo>
                    <a:lnTo>
                      <a:pt x="143545" y="68114"/>
                    </a:lnTo>
                    <a:cubicBezTo>
                      <a:pt x="143545" y="52341"/>
                      <a:pt x="137279" y="37216"/>
                      <a:pt x="126128" y="26064"/>
                    </a:cubicBezTo>
                    <a:lnTo>
                      <a:pt x="111351" y="11288"/>
                    </a:lnTo>
                    <a:cubicBezTo>
                      <a:pt x="104658" y="4596"/>
                      <a:pt x="95581" y="836"/>
                      <a:pt x="86117" y="836"/>
                    </a:cubicBezTo>
                    <a:lnTo>
                      <a:pt x="58254" y="836"/>
                    </a:lnTo>
                    <a:cubicBezTo>
                      <a:pt x="48795" y="836"/>
                      <a:pt x="39724" y="4593"/>
                      <a:pt x="33035" y="11281"/>
                    </a:cubicBezTo>
                    <a:lnTo>
                      <a:pt x="18253" y="26063"/>
                    </a:lnTo>
                    <a:cubicBezTo>
                      <a:pt x="7102" y="37216"/>
                      <a:pt x="836" y="52341"/>
                      <a:pt x="836" y="68114"/>
                    </a:cubicBezTo>
                    <a:lnTo>
                      <a:pt x="836" y="84083"/>
                    </a:lnTo>
                    <a:cubicBezTo>
                      <a:pt x="836" y="90650"/>
                      <a:pt x="6161" y="95974"/>
                      <a:pt x="12729" y="959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C0ED9A0E-121E-1045-921E-2688E025155A}"/>
                  </a:ext>
                </a:extLst>
              </p:cNvPr>
              <p:cNvSpPr/>
              <p:nvPr/>
            </p:nvSpPr>
            <p:spPr>
              <a:xfrm>
                <a:off x="11143188" y="6171869"/>
                <a:ext cx="2163239" cy="2472272"/>
              </a:xfrm>
              <a:custGeom>
                <a:avLst/>
                <a:gdLst>
                  <a:gd name="connsiteX0" fmla="*/ 732449 w 2163239"/>
                  <a:gd name="connsiteY0" fmla="*/ 0 h 2472272"/>
                  <a:gd name="connsiteX1" fmla="*/ 1430797 w 2163239"/>
                  <a:gd name="connsiteY1" fmla="*/ 0 h 2472272"/>
                  <a:gd name="connsiteX2" fmla="*/ 1699688 w 2163239"/>
                  <a:gd name="connsiteY2" fmla="*/ 268897 h 2472272"/>
                  <a:gd name="connsiteX3" fmla="*/ 1837608 w 2163239"/>
                  <a:gd name="connsiteY3" fmla="*/ 618221 h 2472272"/>
                  <a:gd name="connsiteX4" fmla="*/ 2163239 w 2163239"/>
                  <a:gd name="connsiteY4" fmla="*/ 1390656 h 2472272"/>
                  <a:gd name="connsiteX5" fmla="*/ 1081623 w 2163239"/>
                  <a:gd name="connsiteY5" fmla="*/ 2472272 h 2472272"/>
                  <a:gd name="connsiteX6" fmla="*/ 0 w 2163239"/>
                  <a:gd name="connsiteY6" fmla="*/ 1390656 h 2472272"/>
                  <a:gd name="connsiteX7" fmla="*/ 325631 w 2163239"/>
                  <a:gd name="connsiteY7" fmla="*/ 618221 h 2472272"/>
                  <a:gd name="connsiteX8" fmla="*/ 463552 w 2163239"/>
                  <a:gd name="connsiteY8" fmla="*/ 268897 h 2472272"/>
                  <a:gd name="connsiteX9" fmla="*/ 732449 w 2163239"/>
                  <a:gd name="connsiteY9" fmla="*/ 0 h 2472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3239" h="2472272">
                    <a:moveTo>
                      <a:pt x="732449" y="0"/>
                    </a:moveTo>
                    <a:lnTo>
                      <a:pt x="1430797" y="0"/>
                    </a:lnTo>
                    <a:cubicBezTo>
                      <a:pt x="1579054" y="0"/>
                      <a:pt x="1699688" y="120640"/>
                      <a:pt x="1699688" y="268897"/>
                    </a:cubicBezTo>
                    <a:cubicBezTo>
                      <a:pt x="1699688" y="405233"/>
                      <a:pt x="1749944" y="532512"/>
                      <a:pt x="1837608" y="618221"/>
                    </a:cubicBezTo>
                    <a:cubicBezTo>
                      <a:pt x="2047588" y="823361"/>
                      <a:pt x="2163239" y="1097689"/>
                      <a:pt x="2163239" y="1390656"/>
                    </a:cubicBezTo>
                    <a:cubicBezTo>
                      <a:pt x="2163239" y="1987061"/>
                      <a:pt x="1678041" y="2472272"/>
                      <a:pt x="1081623" y="2472272"/>
                    </a:cubicBezTo>
                    <a:cubicBezTo>
                      <a:pt x="485211" y="2472272"/>
                      <a:pt x="7" y="1987061"/>
                      <a:pt x="0" y="1390656"/>
                    </a:cubicBezTo>
                    <a:cubicBezTo>
                      <a:pt x="0" y="1097689"/>
                      <a:pt x="115657" y="823361"/>
                      <a:pt x="325631" y="618221"/>
                    </a:cubicBezTo>
                    <a:cubicBezTo>
                      <a:pt x="413301" y="532512"/>
                      <a:pt x="463552" y="405233"/>
                      <a:pt x="463552" y="268897"/>
                    </a:cubicBezTo>
                    <a:cubicBezTo>
                      <a:pt x="463552" y="120640"/>
                      <a:pt x="584192" y="0"/>
                      <a:pt x="7324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AA24FBFD-328B-AD44-B51E-02D81262E5CD}"/>
              </a:ext>
            </a:extLst>
          </p:cNvPr>
          <p:cNvGrpSpPr/>
          <p:nvPr/>
        </p:nvGrpSpPr>
        <p:grpSpPr>
          <a:xfrm>
            <a:off x="20735929" y="5017193"/>
            <a:ext cx="979837" cy="979837"/>
            <a:chOff x="12236780" y="-393199"/>
            <a:chExt cx="1114994" cy="1114994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ACB1B0B0-D2E8-964F-850D-2068BA722C75}"/>
                </a:ext>
              </a:extLst>
            </p:cNvPr>
            <p:cNvSpPr/>
            <p:nvPr/>
          </p:nvSpPr>
          <p:spPr>
            <a:xfrm>
              <a:off x="12236780" y="-393199"/>
              <a:ext cx="1114994" cy="11149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4" name="Gráfico 446">
              <a:extLst>
                <a:ext uri="{FF2B5EF4-FFF2-40B4-BE49-F238E27FC236}">
                  <a16:creationId xmlns:a16="http://schemas.microsoft.com/office/drawing/2014/main" id="{1E3B3043-F134-B54A-A026-DC58A2264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17058" y="-79544"/>
              <a:ext cx="525378" cy="525376"/>
            </a:xfrm>
            <a:prstGeom prst="rect">
              <a:avLst/>
            </a:prstGeom>
          </p:spPr>
        </p:pic>
      </p:grpSp>
      <p:sp>
        <p:nvSpPr>
          <p:cNvPr id="317" name="Freeform 316">
            <a:extLst>
              <a:ext uri="{FF2B5EF4-FFF2-40B4-BE49-F238E27FC236}">
                <a16:creationId xmlns:a16="http://schemas.microsoft.com/office/drawing/2014/main" id="{F854FD9D-D075-5640-B06F-06A400C01D9B}"/>
              </a:ext>
            </a:extLst>
          </p:cNvPr>
          <p:cNvSpPr/>
          <p:nvPr/>
        </p:nvSpPr>
        <p:spPr>
          <a:xfrm>
            <a:off x="12471462" y="7140500"/>
            <a:ext cx="1281734" cy="1280783"/>
          </a:xfrm>
          <a:custGeom>
            <a:avLst/>
            <a:gdLst>
              <a:gd name="connsiteX0" fmla="*/ 382326 w 395588"/>
              <a:gd name="connsiteY0" fmla="*/ 197549 h 395295"/>
              <a:gd name="connsiteX1" fmla="*/ 361178 w 395588"/>
              <a:gd name="connsiteY1" fmla="*/ 194684 h 395295"/>
              <a:gd name="connsiteX2" fmla="*/ 341686 w 395588"/>
              <a:gd name="connsiteY2" fmla="*/ 121135 h 395295"/>
              <a:gd name="connsiteX3" fmla="*/ 359013 w 395588"/>
              <a:gd name="connsiteY3" fmla="*/ 107953 h 395295"/>
              <a:gd name="connsiteX4" fmla="*/ 362516 w 395588"/>
              <a:gd name="connsiteY4" fmla="*/ 87640 h 395295"/>
              <a:gd name="connsiteX5" fmla="*/ 342196 w 395588"/>
              <a:gd name="connsiteY5" fmla="*/ 62105 h 395295"/>
              <a:gd name="connsiteX6" fmla="*/ 322131 w 395588"/>
              <a:gd name="connsiteY6" fmla="*/ 60513 h 395295"/>
              <a:gd name="connsiteX7" fmla="*/ 303913 w 395588"/>
              <a:gd name="connsiteY7" fmla="*/ 74331 h 395295"/>
              <a:gd name="connsiteX8" fmla="*/ 249259 w 395588"/>
              <a:gd name="connsiteY8" fmla="*/ 43447 h 395295"/>
              <a:gd name="connsiteX9" fmla="*/ 252317 w 395588"/>
              <a:gd name="connsiteY9" fmla="*/ 21159 h 395295"/>
              <a:gd name="connsiteX10" fmla="*/ 240851 w 395588"/>
              <a:gd name="connsiteY10" fmla="*/ 4475 h 395295"/>
              <a:gd name="connsiteX11" fmla="*/ 224799 w 395588"/>
              <a:gd name="connsiteY11" fmla="*/ 1610 h 395295"/>
              <a:gd name="connsiteX12" fmla="*/ 208237 w 395588"/>
              <a:gd name="connsiteY12" fmla="*/ 18 h 395295"/>
              <a:gd name="connsiteX13" fmla="*/ 192758 w 395588"/>
              <a:gd name="connsiteY13" fmla="*/ 13009 h 395295"/>
              <a:gd name="connsiteX14" fmla="*/ 189700 w 395588"/>
              <a:gd name="connsiteY14" fmla="*/ 35296 h 395295"/>
              <a:gd name="connsiteX15" fmla="*/ 119058 w 395588"/>
              <a:gd name="connsiteY15" fmla="*/ 55227 h 395295"/>
              <a:gd name="connsiteX16" fmla="*/ 106064 w 395588"/>
              <a:gd name="connsiteY16" fmla="*/ 38098 h 395295"/>
              <a:gd name="connsiteX17" fmla="*/ 85616 w 395588"/>
              <a:gd name="connsiteY17" fmla="*/ 34723 h 395295"/>
              <a:gd name="connsiteX18" fmla="*/ 60328 w 395588"/>
              <a:gd name="connsiteY18" fmla="*/ 55355 h 395295"/>
              <a:gd name="connsiteX19" fmla="*/ 58863 w 395588"/>
              <a:gd name="connsiteY19" fmla="*/ 75286 h 395295"/>
              <a:gd name="connsiteX20" fmla="*/ 72558 w 395588"/>
              <a:gd name="connsiteY20" fmla="*/ 93307 h 395295"/>
              <a:gd name="connsiteX21" fmla="*/ 41218 w 395588"/>
              <a:gd name="connsiteY21" fmla="*/ 150873 h 395295"/>
              <a:gd name="connsiteX22" fmla="*/ 20388 w 395588"/>
              <a:gd name="connsiteY22" fmla="*/ 148007 h 395295"/>
              <a:gd name="connsiteX23" fmla="*/ 3572 w 395588"/>
              <a:gd name="connsiteY23" fmla="*/ 159852 h 395295"/>
              <a:gd name="connsiteX24" fmla="*/ 1724 w 395588"/>
              <a:gd name="connsiteY24" fmla="*/ 170868 h 395295"/>
              <a:gd name="connsiteX25" fmla="*/ 5 w 395588"/>
              <a:gd name="connsiteY25" fmla="*/ 192391 h 395295"/>
              <a:gd name="connsiteX26" fmla="*/ 13063 w 395588"/>
              <a:gd name="connsiteY26" fmla="*/ 207611 h 395295"/>
              <a:gd name="connsiteX27" fmla="*/ 34593 w 395588"/>
              <a:gd name="connsiteY27" fmla="*/ 210540 h 395295"/>
              <a:gd name="connsiteX28" fmla="*/ 49435 w 395588"/>
              <a:gd name="connsiteY28" fmla="*/ 267405 h 395295"/>
              <a:gd name="connsiteX29" fmla="*/ 32427 w 395588"/>
              <a:gd name="connsiteY29" fmla="*/ 280332 h 395295"/>
              <a:gd name="connsiteX30" fmla="*/ 28606 w 395588"/>
              <a:gd name="connsiteY30" fmla="*/ 300072 h 395295"/>
              <a:gd name="connsiteX31" fmla="*/ 47779 w 395588"/>
              <a:gd name="connsiteY31" fmla="*/ 326499 h 395295"/>
              <a:gd name="connsiteX32" fmla="*/ 68290 w 395588"/>
              <a:gd name="connsiteY32" fmla="*/ 328600 h 395295"/>
              <a:gd name="connsiteX33" fmla="*/ 84470 w 395588"/>
              <a:gd name="connsiteY33" fmla="*/ 316310 h 395295"/>
              <a:gd name="connsiteX34" fmla="*/ 146258 w 395588"/>
              <a:gd name="connsiteY34" fmla="*/ 353626 h 395295"/>
              <a:gd name="connsiteX35" fmla="*/ 143455 w 395588"/>
              <a:gd name="connsiteY35" fmla="*/ 374130 h 395295"/>
              <a:gd name="connsiteX36" fmla="*/ 154921 w 395588"/>
              <a:gd name="connsiteY36" fmla="*/ 390814 h 395295"/>
              <a:gd name="connsiteX37" fmla="*/ 171292 w 395588"/>
              <a:gd name="connsiteY37" fmla="*/ 393743 h 395295"/>
              <a:gd name="connsiteX38" fmla="*/ 187535 w 395588"/>
              <a:gd name="connsiteY38" fmla="*/ 395272 h 395295"/>
              <a:gd name="connsiteX39" fmla="*/ 203077 w 395588"/>
              <a:gd name="connsiteY39" fmla="*/ 382281 h 395295"/>
              <a:gd name="connsiteX40" fmla="*/ 205880 w 395588"/>
              <a:gd name="connsiteY40" fmla="*/ 361713 h 395295"/>
              <a:gd name="connsiteX41" fmla="*/ 265693 w 395588"/>
              <a:gd name="connsiteY41" fmla="*/ 347194 h 395295"/>
              <a:gd name="connsiteX42" fmla="*/ 278752 w 395588"/>
              <a:gd name="connsiteY42" fmla="*/ 364388 h 395295"/>
              <a:gd name="connsiteX43" fmla="*/ 298371 w 395588"/>
              <a:gd name="connsiteY43" fmla="*/ 368336 h 395295"/>
              <a:gd name="connsiteX44" fmla="*/ 325061 w 395588"/>
              <a:gd name="connsiteY44" fmla="*/ 349487 h 395295"/>
              <a:gd name="connsiteX45" fmla="*/ 327290 w 395588"/>
              <a:gd name="connsiteY45" fmla="*/ 328918 h 395295"/>
              <a:gd name="connsiteX46" fmla="*/ 314933 w 395588"/>
              <a:gd name="connsiteY46" fmla="*/ 312617 h 395295"/>
              <a:gd name="connsiteX47" fmla="*/ 351815 w 395588"/>
              <a:gd name="connsiteY47" fmla="*/ 253841 h 395295"/>
              <a:gd name="connsiteX48" fmla="*/ 373600 w 395588"/>
              <a:gd name="connsiteY48" fmla="*/ 256834 h 395295"/>
              <a:gd name="connsiteX49" fmla="*/ 390225 w 395588"/>
              <a:gd name="connsiteY49" fmla="*/ 245690 h 395295"/>
              <a:gd name="connsiteX50" fmla="*/ 394366 w 395588"/>
              <a:gd name="connsiteY50" fmla="*/ 224485 h 395295"/>
              <a:gd name="connsiteX51" fmla="*/ 395576 w 395588"/>
              <a:gd name="connsiteY51" fmla="*/ 213342 h 395295"/>
              <a:gd name="connsiteX52" fmla="*/ 382326 w 395588"/>
              <a:gd name="connsiteY52" fmla="*/ 197549 h 395295"/>
              <a:gd name="connsiteX53" fmla="*/ 197344 w 395588"/>
              <a:gd name="connsiteY53" fmla="*/ 303638 h 395295"/>
              <a:gd name="connsiteX54" fmla="*/ 95744 w 395588"/>
              <a:gd name="connsiteY54" fmla="*/ 169785 h 395295"/>
              <a:gd name="connsiteX55" fmla="*/ 198618 w 395588"/>
              <a:gd name="connsiteY55" fmla="*/ 91715 h 395295"/>
              <a:gd name="connsiteX56" fmla="*/ 300218 w 395588"/>
              <a:gd name="connsiteY56" fmla="*/ 225568 h 395295"/>
              <a:gd name="connsiteX57" fmla="*/ 197344 w 395588"/>
              <a:gd name="connsiteY57" fmla="*/ 303638 h 39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5588" h="395295">
                <a:moveTo>
                  <a:pt x="382326" y="197549"/>
                </a:moveTo>
                <a:lnTo>
                  <a:pt x="361178" y="194684"/>
                </a:lnTo>
                <a:cubicBezTo>
                  <a:pt x="360605" y="168385"/>
                  <a:pt x="353662" y="143359"/>
                  <a:pt x="341686" y="121135"/>
                </a:cubicBezTo>
                <a:lnTo>
                  <a:pt x="359013" y="107953"/>
                </a:lnTo>
                <a:cubicBezTo>
                  <a:pt x="365319" y="103177"/>
                  <a:pt x="366911" y="94262"/>
                  <a:pt x="362516" y="87640"/>
                </a:cubicBezTo>
                <a:cubicBezTo>
                  <a:pt x="356465" y="78598"/>
                  <a:pt x="349649" y="70065"/>
                  <a:pt x="342196" y="62105"/>
                </a:cubicBezTo>
                <a:cubicBezTo>
                  <a:pt x="336909" y="56501"/>
                  <a:pt x="328246" y="55864"/>
                  <a:pt x="322131" y="60513"/>
                </a:cubicBezTo>
                <a:lnTo>
                  <a:pt x="303913" y="74331"/>
                </a:lnTo>
                <a:cubicBezTo>
                  <a:pt x="288116" y="60831"/>
                  <a:pt x="269707" y="50197"/>
                  <a:pt x="249259" y="43447"/>
                </a:cubicBezTo>
                <a:lnTo>
                  <a:pt x="252317" y="21159"/>
                </a:lnTo>
                <a:cubicBezTo>
                  <a:pt x="253400" y="13454"/>
                  <a:pt x="248431" y="6131"/>
                  <a:pt x="240851" y="4475"/>
                </a:cubicBezTo>
                <a:cubicBezTo>
                  <a:pt x="235564" y="3329"/>
                  <a:pt x="230213" y="2374"/>
                  <a:pt x="224799" y="1610"/>
                </a:cubicBezTo>
                <a:cubicBezTo>
                  <a:pt x="219257" y="846"/>
                  <a:pt x="213715" y="336"/>
                  <a:pt x="208237" y="18"/>
                </a:cubicBezTo>
                <a:cubicBezTo>
                  <a:pt x="200466" y="-364"/>
                  <a:pt x="193777" y="5367"/>
                  <a:pt x="192758" y="13009"/>
                </a:cubicBezTo>
                <a:lnTo>
                  <a:pt x="189700" y="35296"/>
                </a:lnTo>
                <a:cubicBezTo>
                  <a:pt x="164476" y="36506"/>
                  <a:pt x="140397" y="43510"/>
                  <a:pt x="119058" y="55227"/>
                </a:cubicBezTo>
                <a:lnTo>
                  <a:pt x="106064" y="38098"/>
                </a:lnTo>
                <a:cubicBezTo>
                  <a:pt x="101223" y="31730"/>
                  <a:pt x="92241" y="30202"/>
                  <a:pt x="85616" y="34723"/>
                </a:cubicBezTo>
                <a:cubicBezTo>
                  <a:pt x="76635" y="40900"/>
                  <a:pt x="68163" y="47777"/>
                  <a:pt x="60328" y="55355"/>
                </a:cubicBezTo>
                <a:cubicBezTo>
                  <a:pt x="54850" y="60640"/>
                  <a:pt x="54213" y="69237"/>
                  <a:pt x="58863" y="75286"/>
                </a:cubicBezTo>
                <a:lnTo>
                  <a:pt x="72558" y="93307"/>
                </a:lnTo>
                <a:cubicBezTo>
                  <a:pt x="58608" y="109864"/>
                  <a:pt x="47779" y="129286"/>
                  <a:pt x="41218" y="150873"/>
                </a:cubicBezTo>
                <a:lnTo>
                  <a:pt x="20388" y="148007"/>
                </a:lnTo>
                <a:cubicBezTo>
                  <a:pt x="12553" y="146925"/>
                  <a:pt x="5101" y="152083"/>
                  <a:pt x="3572" y="159852"/>
                </a:cubicBezTo>
                <a:cubicBezTo>
                  <a:pt x="2871" y="163481"/>
                  <a:pt x="2234" y="167175"/>
                  <a:pt x="1724" y="170868"/>
                </a:cubicBezTo>
                <a:cubicBezTo>
                  <a:pt x="705" y="178127"/>
                  <a:pt x="196" y="185259"/>
                  <a:pt x="5" y="192391"/>
                </a:cubicBezTo>
                <a:cubicBezTo>
                  <a:pt x="-186" y="200033"/>
                  <a:pt x="5483" y="206592"/>
                  <a:pt x="13063" y="207611"/>
                </a:cubicBezTo>
                <a:lnTo>
                  <a:pt x="34593" y="210540"/>
                </a:lnTo>
                <a:cubicBezTo>
                  <a:pt x="36058" y="230599"/>
                  <a:pt x="41218" y="249830"/>
                  <a:pt x="49435" y="267405"/>
                </a:cubicBezTo>
                <a:lnTo>
                  <a:pt x="32427" y="280332"/>
                </a:lnTo>
                <a:cubicBezTo>
                  <a:pt x="26312" y="284980"/>
                  <a:pt x="24593" y="293513"/>
                  <a:pt x="28606" y="300072"/>
                </a:cubicBezTo>
                <a:cubicBezTo>
                  <a:pt x="34275" y="309433"/>
                  <a:pt x="40645" y="318220"/>
                  <a:pt x="47779" y="326499"/>
                </a:cubicBezTo>
                <a:cubicBezTo>
                  <a:pt x="52939" y="332484"/>
                  <a:pt x="61920" y="333376"/>
                  <a:pt x="68290" y="328600"/>
                </a:cubicBezTo>
                <a:lnTo>
                  <a:pt x="84470" y="316310"/>
                </a:lnTo>
                <a:cubicBezTo>
                  <a:pt x="101668" y="332866"/>
                  <a:pt x="122625" y="345793"/>
                  <a:pt x="146258" y="353626"/>
                </a:cubicBezTo>
                <a:lnTo>
                  <a:pt x="143455" y="374130"/>
                </a:lnTo>
                <a:cubicBezTo>
                  <a:pt x="142372" y="381835"/>
                  <a:pt x="147341" y="389159"/>
                  <a:pt x="154921" y="390814"/>
                </a:cubicBezTo>
                <a:cubicBezTo>
                  <a:pt x="160272" y="392024"/>
                  <a:pt x="165750" y="392979"/>
                  <a:pt x="171292" y="393743"/>
                </a:cubicBezTo>
                <a:cubicBezTo>
                  <a:pt x="176706" y="394507"/>
                  <a:pt x="182120" y="395017"/>
                  <a:pt x="187535" y="395272"/>
                </a:cubicBezTo>
                <a:cubicBezTo>
                  <a:pt x="195306" y="395717"/>
                  <a:pt x="201994" y="389986"/>
                  <a:pt x="203077" y="382281"/>
                </a:cubicBezTo>
                <a:lnTo>
                  <a:pt x="205880" y="361713"/>
                </a:lnTo>
                <a:cubicBezTo>
                  <a:pt x="226964" y="360694"/>
                  <a:pt x="247157" y="355664"/>
                  <a:pt x="265693" y="347194"/>
                </a:cubicBezTo>
                <a:lnTo>
                  <a:pt x="278752" y="364388"/>
                </a:lnTo>
                <a:cubicBezTo>
                  <a:pt x="283338" y="370437"/>
                  <a:pt x="291810" y="372156"/>
                  <a:pt x="298371" y="368336"/>
                </a:cubicBezTo>
                <a:cubicBezTo>
                  <a:pt x="307798" y="362796"/>
                  <a:pt x="316716" y="356491"/>
                  <a:pt x="325061" y="349487"/>
                </a:cubicBezTo>
                <a:cubicBezTo>
                  <a:pt x="331176" y="344392"/>
                  <a:pt x="332132" y="335286"/>
                  <a:pt x="327290" y="328918"/>
                </a:cubicBezTo>
                <a:lnTo>
                  <a:pt x="314933" y="312617"/>
                </a:lnTo>
                <a:cubicBezTo>
                  <a:pt x="331049" y="296187"/>
                  <a:pt x="343725" y="276256"/>
                  <a:pt x="351815" y="253841"/>
                </a:cubicBezTo>
                <a:lnTo>
                  <a:pt x="373600" y="256834"/>
                </a:lnTo>
                <a:cubicBezTo>
                  <a:pt x="381180" y="257853"/>
                  <a:pt x="388378" y="253077"/>
                  <a:pt x="390225" y="245690"/>
                </a:cubicBezTo>
                <a:cubicBezTo>
                  <a:pt x="391945" y="238750"/>
                  <a:pt x="393347" y="231681"/>
                  <a:pt x="394366" y="224485"/>
                </a:cubicBezTo>
                <a:cubicBezTo>
                  <a:pt x="394875" y="220792"/>
                  <a:pt x="395257" y="217035"/>
                  <a:pt x="395576" y="213342"/>
                </a:cubicBezTo>
                <a:cubicBezTo>
                  <a:pt x="395894" y="205573"/>
                  <a:pt x="390162" y="198632"/>
                  <a:pt x="382326" y="197549"/>
                </a:cubicBezTo>
                <a:close/>
                <a:moveTo>
                  <a:pt x="197344" y="303638"/>
                </a:moveTo>
                <a:cubicBezTo>
                  <a:pt x="127467" y="302874"/>
                  <a:pt x="77654" y="237285"/>
                  <a:pt x="95744" y="169785"/>
                </a:cubicBezTo>
                <a:cubicBezTo>
                  <a:pt x="108038" y="123809"/>
                  <a:pt x="150972" y="91206"/>
                  <a:pt x="198618" y="91715"/>
                </a:cubicBezTo>
                <a:cubicBezTo>
                  <a:pt x="268432" y="92479"/>
                  <a:pt x="318309" y="158069"/>
                  <a:pt x="300218" y="225568"/>
                </a:cubicBezTo>
                <a:cubicBezTo>
                  <a:pt x="287861" y="271544"/>
                  <a:pt x="244928" y="304147"/>
                  <a:pt x="197344" y="3036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2ED0FD0A-4FFD-6C43-B9DD-868F48D5B620}"/>
              </a:ext>
            </a:extLst>
          </p:cNvPr>
          <p:cNvSpPr/>
          <p:nvPr/>
        </p:nvSpPr>
        <p:spPr>
          <a:xfrm>
            <a:off x="15348380" y="3408965"/>
            <a:ext cx="791668" cy="791080"/>
          </a:xfrm>
          <a:custGeom>
            <a:avLst/>
            <a:gdLst>
              <a:gd name="connsiteX0" fmla="*/ 382326 w 395588"/>
              <a:gd name="connsiteY0" fmla="*/ 197549 h 395295"/>
              <a:gd name="connsiteX1" fmla="*/ 361178 w 395588"/>
              <a:gd name="connsiteY1" fmla="*/ 194684 h 395295"/>
              <a:gd name="connsiteX2" fmla="*/ 341686 w 395588"/>
              <a:gd name="connsiteY2" fmla="*/ 121135 h 395295"/>
              <a:gd name="connsiteX3" fmla="*/ 359013 w 395588"/>
              <a:gd name="connsiteY3" fmla="*/ 107953 h 395295"/>
              <a:gd name="connsiteX4" fmla="*/ 362516 w 395588"/>
              <a:gd name="connsiteY4" fmla="*/ 87640 h 395295"/>
              <a:gd name="connsiteX5" fmla="*/ 342196 w 395588"/>
              <a:gd name="connsiteY5" fmla="*/ 62105 h 395295"/>
              <a:gd name="connsiteX6" fmla="*/ 322131 w 395588"/>
              <a:gd name="connsiteY6" fmla="*/ 60513 h 395295"/>
              <a:gd name="connsiteX7" fmla="*/ 303913 w 395588"/>
              <a:gd name="connsiteY7" fmla="*/ 74331 h 395295"/>
              <a:gd name="connsiteX8" fmla="*/ 249259 w 395588"/>
              <a:gd name="connsiteY8" fmla="*/ 43447 h 395295"/>
              <a:gd name="connsiteX9" fmla="*/ 252317 w 395588"/>
              <a:gd name="connsiteY9" fmla="*/ 21159 h 395295"/>
              <a:gd name="connsiteX10" fmla="*/ 240851 w 395588"/>
              <a:gd name="connsiteY10" fmla="*/ 4475 h 395295"/>
              <a:gd name="connsiteX11" fmla="*/ 224799 w 395588"/>
              <a:gd name="connsiteY11" fmla="*/ 1610 h 395295"/>
              <a:gd name="connsiteX12" fmla="*/ 208237 w 395588"/>
              <a:gd name="connsiteY12" fmla="*/ 18 h 395295"/>
              <a:gd name="connsiteX13" fmla="*/ 192758 w 395588"/>
              <a:gd name="connsiteY13" fmla="*/ 13009 h 395295"/>
              <a:gd name="connsiteX14" fmla="*/ 189700 w 395588"/>
              <a:gd name="connsiteY14" fmla="*/ 35296 h 395295"/>
              <a:gd name="connsiteX15" fmla="*/ 119058 w 395588"/>
              <a:gd name="connsiteY15" fmla="*/ 55227 h 395295"/>
              <a:gd name="connsiteX16" fmla="*/ 106064 w 395588"/>
              <a:gd name="connsiteY16" fmla="*/ 38098 h 395295"/>
              <a:gd name="connsiteX17" fmla="*/ 85616 w 395588"/>
              <a:gd name="connsiteY17" fmla="*/ 34723 h 395295"/>
              <a:gd name="connsiteX18" fmla="*/ 60328 w 395588"/>
              <a:gd name="connsiteY18" fmla="*/ 55355 h 395295"/>
              <a:gd name="connsiteX19" fmla="*/ 58863 w 395588"/>
              <a:gd name="connsiteY19" fmla="*/ 75286 h 395295"/>
              <a:gd name="connsiteX20" fmla="*/ 72558 w 395588"/>
              <a:gd name="connsiteY20" fmla="*/ 93307 h 395295"/>
              <a:gd name="connsiteX21" fmla="*/ 41218 w 395588"/>
              <a:gd name="connsiteY21" fmla="*/ 150873 h 395295"/>
              <a:gd name="connsiteX22" fmla="*/ 20388 w 395588"/>
              <a:gd name="connsiteY22" fmla="*/ 148007 h 395295"/>
              <a:gd name="connsiteX23" fmla="*/ 3572 w 395588"/>
              <a:gd name="connsiteY23" fmla="*/ 159852 h 395295"/>
              <a:gd name="connsiteX24" fmla="*/ 1724 w 395588"/>
              <a:gd name="connsiteY24" fmla="*/ 170868 h 395295"/>
              <a:gd name="connsiteX25" fmla="*/ 5 w 395588"/>
              <a:gd name="connsiteY25" fmla="*/ 192391 h 395295"/>
              <a:gd name="connsiteX26" fmla="*/ 13063 w 395588"/>
              <a:gd name="connsiteY26" fmla="*/ 207611 h 395295"/>
              <a:gd name="connsiteX27" fmla="*/ 34593 w 395588"/>
              <a:gd name="connsiteY27" fmla="*/ 210540 h 395295"/>
              <a:gd name="connsiteX28" fmla="*/ 49435 w 395588"/>
              <a:gd name="connsiteY28" fmla="*/ 267405 h 395295"/>
              <a:gd name="connsiteX29" fmla="*/ 32427 w 395588"/>
              <a:gd name="connsiteY29" fmla="*/ 280332 h 395295"/>
              <a:gd name="connsiteX30" fmla="*/ 28606 w 395588"/>
              <a:gd name="connsiteY30" fmla="*/ 300072 h 395295"/>
              <a:gd name="connsiteX31" fmla="*/ 47779 w 395588"/>
              <a:gd name="connsiteY31" fmla="*/ 326499 h 395295"/>
              <a:gd name="connsiteX32" fmla="*/ 68290 w 395588"/>
              <a:gd name="connsiteY32" fmla="*/ 328600 h 395295"/>
              <a:gd name="connsiteX33" fmla="*/ 84470 w 395588"/>
              <a:gd name="connsiteY33" fmla="*/ 316310 h 395295"/>
              <a:gd name="connsiteX34" fmla="*/ 146258 w 395588"/>
              <a:gd name="connsiteY34" fmla="*/ 353626 h 395295"/>
              <a:gd name="connsiteX35" fmla="*/ 143455 w 395588"/>
              <a:gd name="connsiteY35" fmla="*/ 374130 h 395295"/>
              <a:gd name="connsiteX36" fmla="*/ 154921 w 395588"/>
              <a:gd name="connsiteY36" fmla="*/ 390814 h 395295"/>
              <a:gd name="connsiteX37" fmla="*/ 171292 w 395588"/>
              <a:gd name="connsiteY37" fmla="*/ 393743 h 395295"/>
              <a:gd name="connsiteX38" fmla="*/ 187535 w 395588"/>
              <a:gd name="connsiteY38" fmla="*/ 395272 h 395295"/>
              <a:gd name="connsiteX39" fmla="*/ 203077 w 395588"/>
              <a:gd name="connsiteY39" fmla="*/ 382281 h 395295"/>
              <a:gd name="connsiteX40" fmla="*/ 205880 w 395588"/>
              <a:gd name="connsiteY40" fmla="*/ 361713 h 395295"/>
              <a:gd name="connsiteX41" fmla="*/ 265693 w 395588"/>
              <a:gd name="connsiteY41" fmla="*/ 347194 h 395295"/>
              <a:gd name="connsiteX42" fmla="*/ 278752 w 395588"/>
              <a:gd name="connsiteY42" fmla="*/ 364388 h 395295"/>
              <a:gd name="connsiteX43" fmla="*/ 298371 w 395588"/>
              <a:gd name="connsiteY43" fmla="*/ 368336 h 395295"/>
              <a:gd name="connsiteX44" fmla="*/ 325061 w 395588"/>
              <a:gd name="connsiteY44" fmla="*/ 349487 h 395295"/>
              <a:gd name="connsiteX45" fmla="*/ 327290 w 395588"/>
              <a:gd name="connsiteY45" fmla="*/ 328918 h 395295"/>
              <a:gd name="connsiteX46" fmla="*/ 314933 w 395588"/>
              <a:gd name="connsiteY46" fmla="*/ 312617 h 395295"/>
              <a:gd name="connsiteX47" fmla="*/ 351815 w 395588"/>
              <a:gd name="connsiteY47" fmla="*/ 253841 h 395295"/>
              <a:gd name="connsiteX48" fmla="*/ 373600 w 395588"/>
              <a:gd name="connsiteY48" fmla="*/ 256834 h 395295"/>
              <a:gd name="connsiteX49" fmla="*/ 390225 w 395588"/>
              <a:gd name="connsiteY49" fmla="*/ 245690 h 395295"/>
              <a:gd name="connsiteX50" fmla="*/ 394366 w 395588"/>
              <a:gd name="connsiteY50" fmla="*/ 224485 h 395295"/>
              <a:gd name="connsiteX51" fmla="*/ 395576 w 395588"/>
              <a:gd name="connsiteY51" fmla="*/ 213342 h 395295"/>
              <a:gd name="connsiteX52" fmla="*/ 382326 w 395588"/>
              <a:gd name="connsiteY52" fmla="*/ 197549 h 395295"/>
              <a:gd name="connsiteX53" fmla="*/ 197344 w 395588"/>
              <a:gd name="connsiteY53" fmla="*/ 303638 h 395295"/>
              <a:gd name="connsiteX54" fmla="*/ 95744 w 395588"/>
              <a:gd name="connsiteY54" fmla="*/ 169785 h 395295"/>
              <a:gd name="connsiteX55" fmla="*/ 198618 w 395588"/>
              <a:gd name="connsiteY55" fmla="*/ 91715 h 395295"/>
              <a:gd name="connsiteX56" fmla="*/ 300218 w 395588"/>
              <a:gd name="connsiteY56" fmla="*/ 225568 h 395295"/>
              <a:gd name="connsiteX57" fmla="*/ 197344 w 395588"/>
              <a:gd name="connsiteY57" fmla="*/ 303638 h 39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5588" h="395295">
                <a:moveTo>
                  <a:pt x="382326" y="197549"/>
                </a:moveTo>
                <a:lnTo>
                  <a:pt x="361178" y="194684"/>
                </a:lnTo>
                <a:cubicBezTo>
                  <a:pt x="360605" y="168385"/>
                  <a:pt x="353662" y="143359"/>
                  <a:pt x="341686" y="121135"/>
                </a:cubicBezTo>
                <a:lnTo>
                  <a:pt x="359013" y="107953"/>
                </a:lnTo>
                <a:cubicBezTo>
                  <a:pt x="365319" y="103177"/>
                  <a:pt x="366911" y="94262"/>
                  <a:pt x="362516" y="87640"/>
                </a:cubicBezTo>
                <a:cubicBezTo>
                  <a:pt x="356465" y="78598"/>
                  <a:pt x="349649" y="70065"/>
                  <a:pt x="342196" y="62105"/>
                </a:cubicBezTo>
                <a:cubicBezTo>
                  <a:pt x="336909" y="56501"/>
                  <a:pt x="328246" y="55864"/>
                  <a:pt x="322131" y="60513"/>
                </a:cubicBezTo>
                <a:lnTo>
                  <a:pt x="303913" y="74331"/>
                </a:lnTo>
                <a:cubicBezTo>
                  <a:pt x="288116" y="60831"/>
                  <a:pt x="269707" y="50197"/>
                  <a:pt x="249259" y="43447"/>
                </a:cubicBezTo>
                <a:lnTo>
                  <a:pt x="252317" y="21159"/>
                </a:lnTo>
                <a:cubicBezTo>
                  <a:pt x="253400" y="13454"/>
                  <a:pt x="248431" y="6131"/>
                  <a:pt x="240851" y="4475"/>
                </a:cubicBezTo>
                <a:cubicBezTo>
                  <a:pt x="235564" y="3329"/>
                  <a:pt x="230213" y="2374"/>
                  <a:pt x="224799" y="1610"/>
                </a:cubicBezTo>
                <a:cubicBezTo>
                  <a:pt x="219257" y="846"/>
                  <a:pt x="213715" y="336"/>
                  <a:pt x="208237" y="18"/>
                </a:cubicBezTo>
                <a:cubicBezTo>
                  <a:pt x="200466" y="-364"/>
                  <a:pt x="193777" y="5367"/>
                  <a:pt x="192758" y="13009"/>
                </a:cubicBezTo>
                <a:lnTo>
                  <a:pt x="189700" y="35296"/>
                </a:lnTo>
                <a:cubicBezTo>
                  <a:pt x="164476" y="36506"/>
                  <a:pt x="140397" y="43510"/>
                  <a:pt x="119058" y="55227"/>
                </a:cubicBezTo>
                <a:lnTo>
                  <a:pt x="106064" y="38098"/>
                </a:lnTo>
                <a:cubicBezTo>
                  <a:pt x="101223" y="31730"/>
                  <a:pt x="92241" y="30202"/>
                  <a:pt x="85616" y="34723"/>
                </a:cubicBezTo>
                <a:cubicBezTo>
                  <a:pt x="76635" y="40900"/>
                  <a:pt x="68163" y="47777"/>
                  <a:pt x="60328" y="55355"/>
                </a:cubicBezTo>
                <a:cubicBezTo>
                  <a:pt x="54850" y="60640"/>
                  <a:pt x="54213" y="69237"/>
                  <a:pt x="58863" y="75286"/>
                </a:cubicBezTo>
                <a:lnTo>
                  <a:pt x="72558" y="93307"/>
                </a:lnTo>
                <a:cubicBezTo>
                  <a:pt x="58608" y="109864"/>
                  <a:pt x="47779" y="129286"/>
                  <a:pt x="41218" y="150873"/>
                </a:cubicBezTo>
                <a:lnTo>
                  <a:pt x="20388" y="148007"/>
                </a:lnTo>
                <a:cubicBezTo>
                  <a:pt x="12553" y="146925"/>
                  <a:pt x="5101" y="152083"/>
                  <a:pt x="3572" y="159852"/>
                </a:cubicBezTo>
                <a:cubicBezTo>
                  <a:pt x="2871" y="163481"/>
                  <a:pt x="2234" y="167175"/>
                  <a:pt x="1724" y="170868"/>
                </a:cubicBezTo>
                <a:cubicBezTo>
                  <a:pt x="705" y="178127"/>
                  <a:pt x="196" y="185259"/>
                  <a:pt x="5" y="192391"/>
                </a:cubicBezTo>
                <a:cubicBezTo>
                  <a:pt x="-186" y="200033"/>
                  <a:pt x="5483" y="206592"/>
                  <a:pt x="13063" y="207611"/>
                </a:cubicBezTo>
                <a:lnTo>
                  <a:pt x="34593" y="210540"/>
                </a:lnTo>
                <a:cubicBezTo>
                  <a:pt x="36058" y="230599"/>
                  <a:pt x="41218" y="249830"/>
                  <a:pt x="49435" y="267405"/>
                </a:cubicBezTo>
                <a:lnTo>
                  <a:pt x="32427" y="280332"/>
                </a:lnTo>
                <a:cubicBezTo>
                  <a:pt x="26312" y="284980"/>
                  <a:pt x="24593" y="293513"/>
                  <a:pt x="28606" y="300072"/>
                </a:cubicBezTo>
                <a:cubicBezTo>
                  <a:pt x="34275" y="309433"/>
                  <a:pt x="40645" y="318220"/>
                  <a:pt x="47779" y="326499"/>
                </a:cubicBezTo>
                <a:cubicBezTo>
                  <a:pt x="52939" y="332484"/>
                  <a:pt x="61920" y="333376"/>
                  <a:pt x="68290" y="328600"/>
                </a:cubicBezTo>
                <a:lnTo>
                  <a:pt x="84470" y="316310"/>
                </a:lnTo>
                <a:cubicBezTo>
                  <a:pt x="101668" y="332866"/>
                  <a:pt x="122625" y="345793"/>
                  <a:pt x="146258" y="353626"/>
                </a:cubicBezTo>
                <a:lnTo>
                  <a:pt x="143455" y="374130"/>
                </a:lnTo>
                <a:cubicBezTo>
                  <a:pt x="142372" y="381835"/>
                  <a:pt x="147341" y="389159"/>
                  <a:pt x="154921" y="390814"/>
                </a:cubicBezTo>
                <a:cubicBezTo>
                  <a:pt x="160272" y="392024"/>
                  <a:pt x="165750" y="392979"/>
                  <a:pt x="171292" y="393743"/>
                </a:cubicBezTo>
                <a:cubicBezTo>
                  <a:pt x="176706" y="394507"/>
                  <a:pt x="182120" y="395017"/>
                  <a:pt x="187535" y="395272"/>
                </a:cubicBezTo>
                <a:cubicBezTo>
                  <a:pt x="195306" y="395717"/>
                  <a:pt x="201994" y="389986"/>
                  <a:pt x="203077" y="382281"/>
                </a:cubicBezTo>
                <a:lnTo>
                  <a:pt x="205880" y="361713"/>
                </a:lnTo>
                <a:cubicBezTo>
                  <a:pt x="226964" y="360694"/>
                  <a:pt x="247157" y="355664"/>
                  <a:pt x="265693" y="347194"/>
                </a:cubicBezTo>
                <a:lnTo>
                  <a:pt x="278752" y="364388"/>
                </a:lnTo>
                <a:cubicBezTo>
                  <a:pt x="283338" y="370437"/>
                  <a:pt x="291810" y="372156"/>
                  <a:pt x="298371" y="368336"/>
                </a:cubicBezTo>
                <a:cubicBezTo>
                  <a:pt x="307798" y="362796"/>
                  <a:pt x="316716" y="356491"/>
                  <a:pt x="325061" y="349487"/>
                </a:cubicBezTo>
                <a:cubicBezTo>
                  <a:pt x="331176" y="344392"/>
                  <a:pt x="332132" y="335286"/>
                  <a:pt x="327290" y="328918"/>
                </a:cubicBezTo>
                <a:lnTo>
                  <a:pt x="314933" y="312617"/>
                </a:lnTo>
                <a:cubicBezTo>
                  <a:pt x="331049" y="296187"/>
                  <a:pt x="343725" y="276256"/>
                  <a:pt x="351815" y="253841"/>
                </a:cubicBezTo>
                <a:lnTo>
                  <a:pt x="373600" y="256834"/>
                </a:lnTo>
                <a:cubicBezTo>
                  <a:pt x="381180" y="257853"/>
                  <a:pt x="388378" y="253077"/>
                  <a:pt x="390225" y="245690"/>
                </a:cubicBezTo>
                <a:cubicBezTo>
                  <a:pt x="391945" y="238750"/>
                  <a:pt x="393347" y="231681"/>
                  <a:pt x="394366" y="224485"/>
                </a:cubicBezTo>
                <a:cubicBezTo>
                  <a:pt x="394875" y="220792"/>
                  <a:pt x="395257" y="217035"/>
                  <a:pt x="395576" y="213342"/>
                </a:cubicBezTo>
                <a:cubicBezTo>
                  <a:pt x="395894" y="205573"/>
                  <a:pt x="390162" y="198632"/>
                  <a:pt x="382326" y="197549"/>
                </a:cubicBezTo>
                <a:close/>
                <a:moveTo>
                  <a:pt x="197344" y="303638"/>
                </a:moveTo>
                <a:cubicBezTo>
                  <a:pt x="127467" y="302874"/>
                  <a:pt x="77654" y="237285"/>
                  <a:pt x="95744" y="169785"/>
                </a:cubicBezTo>
                <a:cubicBezTo>
                  <a:pt x="108038" y="123809"/>
                  <a:pt x="150972" y="91206"/>
                  <a:pt x="198618" y="91715"/>
                </a:cubicBezTo>
                <a:cubicBezTo>
                  <a:pt x="268432" y="92479"/>
                  <a:pt x="318309" y="158069"/>
                  <a:pt x="300218" y="225568"/>
                </a:cubicBezTo>
                <a:cubicBezTo>
                  <a:pt x="287861" y="271544"/>
                  <a:pt x="244928" y="304147"/>
                  <a:pt x="197344" y="3036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2D5983DB-773A-7B4A-B95F-E2FBD371D99B}"/>
              </a:ext>
            </a:extLst>
          </p:cNvPr>
          <p:cNvSpPr/>
          <p:nvPr/>
        </p:nvSpPr>
        <p:spPr>
          <a:xfrm>
            <a:off x="18594779" y="1598984"/>
            <a:ext cx="1281734" cy="1280783"/>
          </a:xfrm>
          <a:custGeom>
            <a:avLst/>
            <a:gdLst>
              <a:gd name="connsiteX0" fmla="*/ 382326 w 395588"/>
              <a:gd name="connsiteY0" fmla="*/ 197549 h 395295"/>
              <a:gd name="connsiteX1" fmla="*/ 361178 w 395588"/>
              <a:gd name="connsiteY1" fmla="*/ 194684 h 395295"/>
              <a:gd name="connsiteX2" fmla="*/ 341686 w 395588"/>
              <a:gd name="connsiteY2" fmla="*/ 121135 h 395295"/>
              <a:gd name="connsiteX3" fmla="*/ 359013 w 395588"/>
              <a:gd name="connsiteY3" fmla="*/ 107953 h 395295"/>
              <a:gd name="connsiteX4" fmla="*/ 362516 w 395588"/>
              <a:gd name="connsiteY4" fmla="*/ 87640 h 395295"/>
              <a:gd name="connsiteX5" fmla="*/ 342196 w 395588"/>
              <a:gd name="connsiteY5" fmla="*/ 62105 h 395295"/>
              <a:gd name="connsiteX6" fmla="*/ 322131 w 395588"/>
              <a:gd name="connsiteY6" fmla="*/ 60513 h 395295"/>
              <a:gd name="connsiteX7" fmla="*/ 303913 w 395588"/>
              <a:gd name="connsiteY7" fmla="*/ 74331 h 395295"/>
              <a:gd name="connsiteX8" fmla="*/ 249259 w 395588"/>
              <a:gd name="connsiteY8" fmla="*/ 43447 h 395295"/>
              <a:gd name="connsiteX9" fmla="*/ 252317 w 395588"/>
              <a:gd name="connsiteY9" fmla="*/ 21159 h 395295"/>
              <a:gd name="connsiteX10" fmla="*/ 240851 w 395588"/>
              <a:gd name="connsiteY10" fmla="*/ 4475 h 395295"/>
              <a:gd name="connsiteX11" fmla="*/ 224799 w 395588"/>
              <a:gd name="connsiteY11" fmla="*/ 1610 h 395295"/>
              <a:gd name="connsiteX12" fmla="*/ 208237 w 395588"/>
              <a:gd name="connsiteY12" fmla="*/ 18 h 395295"/>
              <a:gd name="connsiteX13" fmla="*/ 192758 w 395588"/>
              <a:gd name="connsiteY13" fmla="*/ 13009 h 395295"/>
              <a:gd name="connsiteX14" fmla="*/ 189700 w 395588"/>
              <a:gd name="connsiteY14" fmla="*/ 35296 h 395295"/>
              <a:gd name="connsiteX15" fmla="*/ 119058 w 395588"/>
              <a:gd name="connsiteY15" fmla="*/ 55227 h 395295"/>
              <a:gd name="connsiteX16" fmla="*/ 106064 w 395588"/>
              <a:gd name="connsiteY16" fmla="*/ 38098 h 395295"/>
              <a:gd name="connsiteX17" fmla="*/ 85616 w 395588"/>
              <a:gd name="connsiteY17" fmla="*/ 34723 h 395295"/>
              <a:gd name="connsiteX18" fmla="*/ 60328 w 395588"/>
              <a:gd name="connsiteY18" fmla="*/ 55355 h 395295"/>
              <a:gd name="connsiteX19" fmla="*/ 58863 w 395588"/>
              <a:gd name="connsiteY19" fmla="*/ 75286 h 395295"/>
              <a:gd name="connsiteX20" fmla="*/ 72558 w 395588"/>
              <a:gd name="connsiteY20" fmla="*/ 93307 h 395295"/>
              <a:gd name="connsiteX21" fmla="*/ 41218 w 395588"/>
              <a:gd name="connsiteY21" fmla="*/ 150873 h 395295"/>
              <a:gd name="connsiteX22" fmla="*/ 20388 w 395588"/>
              <a:gd name="connsiteY22" fmla="*/ 148007 h 395295"/>
              <a:gd name="connsiteX23" fmla="*/ 3572 w 395588"/>
              <a:gd name="connsiteY23" fmla="*/ 159852 h 395295"/>
              <a:gd name="connsiteX24" fmla="*/ 1724 w 395588"/>
              <a:gd name="connsiteY24" fmla="*/ 170868 h 395295"/>
              <a:gd name="connsiteX25" fmla="*/ 5 w 395588"/>
              <a:gd name="connsiteY25" fmla="*/ 192391 h 395295"/>
              <a:gd name="connsiteX26" fmla="*/ 13063 w 395588"/>
              <a:gd name="connsiteY26" fmla="*/ 207611 h 395295"/>
              <a:gd name="connsiteX27" fmla="*/ 34593 w 395588"/>
              <a:gd name="connsiteY27" fmla="*/ 210540 h 395295"/>
              <a:gd name="connsiteX28" fmla="*/ 49435 w 395588"/>
              <a:gd name="connsiteY28" fmla="*/ 267405 h 395295"/>
              <a:gd name="connsiteX29" fmla="*/ 32427 w 395588"/>
              <a:gd name="connsiteY29" fmla="*/ 280332 h 395295"/>
              <a:gd name="connsiteX30" fmla="*/ 28606 w 395588"/>
              <a:gd name="connsiteY30" fmla="*/ 300072 h 395295"/>
              <a:gd name="connsiteX31" fmla="*/ 47779 w 395588"/>
              <a:gd name="connsiteY31" fmla="*/ 326499 h 395295"/>
              <a:gd name="connsiteX32" fmla="*/ 68290 w 395588"/>
              <a:gd name="connsiteY32" fmla="*/ 328600 h 395295"/>
              <a:gd name="connsiteX33" fmla="*/ 84470 w 395588"/>
              <a:gd name="connsiteY33" fmla="*/ 316310 h 395295"/>
              <a:gd name="connsiteX34" fmla="*/ 146258 w 395588"/>
              <a:gd name="connsiteY34" fmla="*/ 353626 h 395295"/>
              <a:gd name="connsiteX35" fmla="*/ 143455 w 395588"/>
              <a:gd name="connsiteY35" fmla="*/ 374130 h 395295"/>
              <a:gd name="connsiteX36" fmla="*/ 154921 w 395588"/>
              <a:gd name="connsiteY36" fmla="*/ 390814 h 395295"/>
              <a:gd name="connsiteX37" fmla="*/ 171292 w 395588"/>
              <a:gd name="connsiteY37" fmla="*/ 393743 h 395295"/>
              <a:gd name="connsiteX38" fmla="*/ 187535 w 395588"/>
              <a:gd name="connsiteY38" fmla="*/ 395272 h 395295"/>
              <a:gd name="connsiteX39" fmla="*/ 203077 w 395588"/>
              <a:gd name="connsiteY39" fmla="*/ 382281 h 395295"/>
              <a:gd name="connsiteX40" fmla="*/ 205880 w 395588"/>
              <a:gd name="connsiteY40" fmla="*/ 361713 h 395295"/>
              <a:gd name="connsiteX41" fmla="*/ 265693 w 395588"/>
              <a:gd name="connsiteY41" fmla="*/ 347194 h 395295"/>
              <a:gd name="connsiteX42" fmla="*/ 278752 w 395588"/>
              <a:gd name="connsiteY42" fmla="*/ 364388 h 395295"/>
              <a:gd name="connsiteX43" fmla="*/ 298371 w 395588"/>
              <a:gd name="connsiteY43" fmla="*/ 368336 h 395295"/>
              <a:gd name="connsiteX44" fmla="*/ 325061 w 395588"/>
              <a:gd name="connsiteY44" fmla="*/ 349487 h 395295"/>
              <a:gd name="connsiteX45" fmla="*/ 327290 w 395588"/>
              <a:gd name="connsiteY45" fmla="*/ 328918 h 395295"/>
              <a:gd name="connsiteX46" fmla="*/ 314933 w 395588"/>
              <a:gd name="connsiteY46" fmla="*/ 312617 h 395295"/>
              <a:gd name="connsiteX47" fmla="*/ 351815 w 395588"/>
              <a:gd name="connsiteY47" fmla="*/ 253841 h 395295"/>
              <a:gd name="connsiteX48" fmla="*/ 373600 w 395588"/>
              <a:gd name="connsiteY48" fmla="*/ 256834 h 395295"/>
              <a:gd name="connsiteX49" fmla="*/ 390225 w 395588"/>
              <a:gd name="connsiteY49" fmla="*/ 245690 h 395295"/>
              <a:gd name="connsiteX50" fmla="*/ 394366 w 395588"/>
              <a:gd name="connsiteY50" fmla="*/ 224485 h 395295"/>
              <a:gd name="connsiteX51" fmla="*/ 395576 w 395588"/>
              <a:gd name="connsiteY51" fmla="*/ 213342 h 395295"/>
              <a:gd name="connsiteX52" fmla="*/ 382326 w 395588"/>
              <a:gd name="connsiteY52" fmla="*/ 197549 h 395295"/>
              <a:gd name="connsiteX53" fmla="*/ 197344 w 395588"/>
              <a:gd name="connsiteY53" fmla="*/ 303638 h 395295"/>
              <a:gd name="connsiteX54" fmla="*/ 95744 w 395588"/>
              <a:gd name="connsiteY54" fmla="*/ 169785 h 395295"/>
              <a:gd name="connsiteX55" fmla="*/ 198618 w 395588"/>
              <a:gd name="connsiteY55" fmla="*/ 91715 h 395295"/>
              <a:gd name="connsiteX56" fmla="*/ 300218 w 395588"/>
              <a:gd name="connsiteY56" fmla="*/ 225568 h 395295"/>
              <a:gd name="connsiteX57" fmla="*/ 197344 w 395588"/>
              <a:gd name="connsiteY57" fmla="*/ 303638 h 39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5588" h="395295">
                <a:moveTo>
                  <a:pt x="382326" y="197549"/>
                </a:moveTo>
                <a:lnTo>
                  <a:pt x="361178" y="194684"/>
                </a:lnTo>
                <a:cubicBezTo>
                  <a:pt x="360605" y="168385"/>
                  <a:pt x="353662" y="143359"/>
                  <a:pt x="341686" y="121135"/>
                </a:cubicBezTo>
                <a:lnTo>
                  <a:pt x="359013" y="107953"/>
                </a:lnTo>
                <a:cubicBezTo>
                  <a:pt x="365319" y="103177"/>
                  <a:pt x="366911" y="94262"/>
                  <a:pt x="362516" y="87640"/>
                </a:cubicBezTo>
                <a:cubicBezTo>
                  <a:pt x="356465" y="78598"/>
                  <a:pt x="349649" y="70065"/>
                  <a:pt x="342196" y="62105"/>
                </a:cubicBezTo>
                <a:cubicBezTo>
                  <a:pt x="336909" y="56501"/>
                  <a:pt x="328246" y="55864"/>
                  <a:pt x="322131" y="60513"/>
                </a:cubicBezTo>
                <a:lnTo>
                  <a:pt x="303913" y="74331"/>
                </a:lnTo>
                <a:cubicBezTo>
                  <a:pt x="288116" y="60831"/>
                  <a:pt x="269707" y="50197"/>
                  <a:pt x="249259" y="43447"/>
                </a:cubicBezTo>
                <a:lnTo>
                  <a:pt x="252317" y="21159"/>
                </a:lnTo>
                <a:cubicBezTo>
                  <a:pt x="253400" y="13454"/>
                  <a:pt x="248431" y="6131"/>
                  <a:pt x="240851" y="4475"/>
                </a:cubicBezTo>
                <a:cubicBezTo>
                  <a:pt x="235564" y="3329"/>
                  <a:pt x="230213" y="2374"/>
                  <a:pt x="224799" y="1610"/>
                </a:cubicBezTo>
                <a:cubicBezTo>
                  <a:pt x="219257" y="846"/>
                  <a:pt x="213715" y="336"/>
                  <a:pt x="208237" y="18"/>
                </a:cubicBezTo>
                <a:cubicBezTo>
                  <a:pt x="200466" y="-364"/>
                  <a:pt x="193777" y="5367"/>
                  <a:pt x="192758" y="13009"/>
                </a:cubicBezTo>
                <a:lnTo>
                  <a:pt x="189700" y="35296"/>
                </a:lnTo>
                <a:cubicBezTo>
                  <a:pt x="164476" y="36506"/>
                  <a:pt x="140397" y="43510"/>
                  <a:pt x="119058" y="55227"/>
                </a:cubicBezTo>
                <a:lnTo>
                  <a:pt x="106064" y="38098"/>
                </a:lnTo>
                <a:cubicBezTo>
                  <a:pt x="101223" y="31730"/>
                  <a:pt x="92241" y="30202"/>
                  <a:pt x="85616" y="34723"/>
                </a:cubicBezTo>
                <a:cubicBezTo>
                  <a:pt x="76635" y="40900"/>
                  <a:pt x="68163" y="47777"/>
                  <a:pt x="60328" y="55355"/>
                </a:cubicBezTo>
                <a:cubicBezTo>
                  <a:pt x="54850" y="60640"/>
                  <a:pt x="54213" y="69237"/>
                  <a:pt x="58863" y="75286"/>
                </a:cubicBezTo>
                <a:lnTo>
                  <a:pt x="72558" y="93307"/>
                </a:lnTo>
                <a:cubicBezTo>
                  <a:pt x="58608" y="109864"/>
                  <a:pt x="47779" y="129286"/>
                  <a:pt x="41218" y="150873"/>
                </a:cubicBezTo>
                <a:lnTo>
                  <a:pt x="20388" y="148007"/>
                </a:lnTo>
                <a:cubicBezTo>
                  <a:pt x="12553" y="146925"/>
                  <a:pt x="5101" y="152083"/>
                  <a:pt x="3572" y="159852"/>
                </a:cubicBezTo>
                <a:cubicBezTo>
                  <a:pt x="2871" y="163481"/>
                  <a:pt x="2234" y="167175"/>
                  <a:pt x="1724" y="170868"/>
                </a:cubicBezTo>
                <a:cubicBezTo>
                  <a:pt x="705" y="178127"/>
                  <a:pt x="196" y="185259"/>
                  <a:pt x="5" y="192391"/>
                </a:cubicBezTo>
                <a:cubicBezTo>
                  <a:pt x="-186" y="200033"/>
                  <a:pt x="5483" y="206592"/>
                  <a:pt x="13063" y="207611"/>
                </a:cubicBezTo>
                <a:lnTo>
                  <a:pt x="34593" y="210540"/>
                </a:lnTo>
                <a:cubicBezTo>
                  <a:pt x="36058" y="230599"/>
                  <a:pt x="41218" y="249830"/>
                  <a:pt x="49435" y="267405"/>
                </a:cubicBezTo>
                <a:lnTo>
                  <a:pt x="32427" y="280332"/>
                </a:lnTo>
                <a:cubicBezTo>
                  <a:pt x="26312" y="284980"/>
                  <a:pt x="24593" y="293513"/>
                  <a:pt x="28606" y="300072"/>
                </a:cubicBezTo>
                <a:cubicBezTo>
                  <a:pt x="34275" y="309433"/>
                  <a:pt x="40645" y="318220"/>
                  <a:pt x="47779" y="326499"/>
                </a:cubicBezTo>
                <a:cubicBezTo>
                  <a:pt x="52939" y="332484"/>
                  <a:pt x="61920" y="333376"/>
                  <a:pt x="68290" y="328600"/>
                </a:cubicBezTo>
                <a:lnTo>
                  <a:pt x="84470" y="316310"/>
                </a:lnTo>
                <a:cubicBezTo>
                  <a:pt x="101668" y="332866"/>
                  <a:pt x="122625" y="345793"/>
                  <a:pt x="146258" y="353626"/>
                </a:cubicBezTo>
                <a:lnTo>
                  <a:pt x="143455" y="374130"/>
                </a:lnTo>
                <a:cubicBezTo>
                  <a:pt x="142372" y="381835"/>
                  <a:pt x="147341" y="389159"/>
                  <a:pt x="154921" y="390814"/>
                </a:cubicBezTo>
                <a:cubicBezTo>
                  <a:pt x="160272" y="392024"/>
                  <a:pt x="165750" y="392979"/>
                  <a:pt x="171292" y="393743"/>
                </a:cubicBezTo>
                <a:cubicBezTo>
                  <a:pt x="176706" y="394507"/>
                  <a:pt x="182120" y="395017"/>
                  <a:pt x="187535" y="395272"/>
                </a:cubicBezTo>
                <a:cubicBezTo>
                  <a:pt x="195306" y="395717"/>
                  <a:pt x="201994" y="389986"/>
                  <a:pt x="203077" y="382281"/>
                </a:cubicBezTo>
                <a:lnTo>
                  <a:pt x="205880" y="361713"/>
                </a:lnTo>
                <a:cubicBezTo>
                  <a:pt x="226964" y="360694"/>
                  <a:pt x="247157" y="355664"/>
                  <a:pt x="265693" y="347194"/>
                </a:cubicBezTo>
                <a:lnTo>
                  <a:pt x="278752" y="364388"/>
                </a:lnTo>
                <a:cubicBezTo>
                  <a:pt x="283338" y="370437"/>
                  <a:pt x="291810" y="372156"/>
                  <a:pt x="298371" y="368336"/>
                </a:cubicBezTo>
                <a:cubicBezTo>
                  <a:pt x="307798" y="362796"/>
                  <a:pt x="316716" y="356491"/>
                  <a:pt x="325061" y="349487"/>
                </a:cubicBezTo>
                <a:cubicBezTo>
                  <a:pt x="331176" y="344392"/>
                  <a:pt x="332132" y="335286"/>
                  <a:pt x="327290" y="328918"/>
                </a:cubicBezTo>
                <a:lnTo>
                  <a:pt x="314933" y="312617"/>
                </a:lnTo>
                <a:cubicBezTo>
                  <a:pt x="331049" y="296187"/>
                  <a:pt x="343725" y="276256"/>
                  <a:pt x="351815" y="253841"/>
                </a:cubicBezTo>
                <a:lnTo>
                  <a:pt x="373600" y="256834"/>
                </a:lnTo>
                <a:cubicBezTo>
                  <a:pt x="381180" y="257853"/>
                  <a:pt x="388378" y="253077"/>
                  <a:pt x="390225" y="245690"/>
                </a:cubicBezTo>
                <a:cubicBezTo>
                  <a:pt x="391945" y="238750"/>
                  <a:pt x="393347" y="231681"/>
                  <a:pt x="394366" y="224485"/>
                </a:cubicBezTo>
                <a:cubicBezTo>
                  <a:pt x="394875" y="220792"/>
                  <a:pt x="395257" y="217035"/>
                  <a:pt x="395576" y="213342"/>
                </a:cubicBezTo>
                <a:cubicBezTo>
                  <a:pt x="395894" y="205573"/>
                  <a:pt x="390162" y="198632"/>
                  <a:pt x="382326" y="197549"/>
                </a:cubicBezTo>
                <a:close/>
                <a:moveTo>
                  <a:pt x="197344" y="303638"/>
                </a:moveTo>
                <a:cubicBezTo>
                  <a:pt x="127467" y="302874"/>
                  <a:pt x="77654" y="237285"/>
                  <a:pt x="95744" y="169785"/>
                </a:cubicBezTo>
                <a:cubicBezTo>
                  <a:pt x="108038" y="123809"/>
                  <a:pt x="150972" y="91206"/>
                  <a:pt x="198618" y="91715"/>
                </a:cubicBezTo>
                <a:cubicBezTo>
                  <a:pt x="268432" y="92479"/>
                  <a:pt x="318309" y="158069"/>
                  <a:pt x="300218" y="225568"/>
                </a:cubicBezTo>
                <a:cubicBezTo>
                  <a:pt x="287861" y="271544"/>
                  <a:pt x="244928" y="304147"/>
                  <a:pt x="197344" y="3036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E9F68768-5534-5E4F-B406-122AB70D5682}"/>
              </a:ext>
            </a:extLst>
          </p:cNvPr>
          <p:cNvGrpSpPr/>
          <p:nvPr/>
        </p:nvGrpSpPr>
        <p:grpSpPr>
          <a:xfrm>
            <a:off x="14241791" y="10516577"/>
            <a:ext cx="6424434" cy="1600438"/>
            <a:chOff x="12376236" y="5878550"/>
            <a:chExt cx="6424434" cy="1600438"/>
          </a:xfrm>
        </p:grpSpPr>
        <p:sp>
          <p:nvSpPr>
            <p:cNvPr id="332" name="CuadroTexto 395">
              <a:extLst>
                <a:ext uri="{FF2B5EF4-FFF2-40B4-BE49-F238E27FC236}">
                  <a16:creationId xmlns:a16="http://schemas.microsoft.com/office/drawing/2014/main" id="{5FDF1341-6F73-A84D-813C-052CC64C819C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Initiating</a:t>
              </a:r>
            </a:p>
          </p:txBody>
        </p:sp>
        <p:sp>
          <p:nvSpPr>
            <p:cNvPr id="333" name="Rectangle 56">
              <a:extLst>
                <a:ext uri="{FF2B5EF4-FFF2-40B4-BE49-F238E27FC236}">
                  <a16:creationId xmlns:a16="http://schemas.microsoft.com/office/drawing/2014/main" id="{4B5D6087-825C-EE47-A45F-EDED9A479302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78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1F6F90-052F-EB46-B749-854070015711}"/>
              </a:ext>
            </a:extLst>
          </p:cNvPr>
          <p:cNvGrpSpPr/>
          <p:nvPr/>
        </p:nvGrpSpPr>
        <p:grpSpPr>
          <a:xfrm rot="18000000">
            <a:off x="9152890" y="5527642"/>
            <a:ext cx="6071870" cy="6138268"/>
            <a:chOff x="9152890" y="5336989"/>
            <a:chExt cx="6071870" cy="6138268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41B7DAA-0929-3948-9F92-2D6BD391763A}"/>
                </a:ext>
              </a:extLst>
            </p:cNvPr>
            <p:cNvSpPr/>
            <p:nvPr/>
          </p:nvSpPr>
          <p:spPr>
            <a:xfrm>
              <a:off x="10346212" y="6565907"/>
              <a:ext cx="3682331" cy="3679604"/>
            </a:xfrm>
            <a:custGeom>
              <a:avLst/>
              <a:gdLst>
                <a:gd name="connsiteX0" fmla="*/ 382326 w 395588"/>
                <a:gd name="connsiteY0" fmla="*/ 197549 h 395295"/>
                <a:gd name="connsiteX1" fmla="*/ 361178 w 395588"/>
                <a:gd name="connsiteY1" fmla="*/ 194684 h 395295"/>
                <a:gd name="connsiteX2" fmla="*/ 341686 w 395588"/>
                <a:gd name="connsiteY2" fmla="*/ 121135 h 395295"/>
                <a:gd name="connsiteX3" fmla="*/ 359013 w 395588"/>
                <a:gd name="connsiteY3" fmla="*/ 107953 h 395295"/>
                <a:gd name="connsiteX4" fmla="*/ 362516 w 395588"/>
                <a:gd name="connsiteY4" fmla="*/ 87640 h 395295"/>
                <a:gd name="connsiteX5" fmla="*/ 342196 w 395588"/>
                <a:gd name="connsiteY5" fmla="*/ 62105 h 395295"/>
                <a:gd name="connsiteX6" fmla="*/ 322131 w 395588"/>
                <a:gd name="connsiteY6" fmla="*/ 60513 h 395295"/>
                <a:gd name="connsiteX7" fmla="*/ 303913 w 395588"/>
                <a:gd name="connsiteY7" fmla="*/ 74331 h 395295"/>
                <a:gd name="connsiteX8" fmla="*/ 249259 w 395588"/>
                <a:gd name="connsiteY8" fmla="*/ 43447 h 395295"/>
                <a:gd name="connsiteX9" fmla="*/ 252317 w 395588"/>
                <a:gd name="connsiteY9" fmla="*/ 21159 h 395295"/>
                <a:gd name="connsiteX10" fmla="*/ 240851 w 395588"/>
                <a:gd name="connsiteY10" fmla="*/ 4475 h 395295"/>
                <a:gd name="connsiteX11" fmla="*/ 224799 w 395588"/>
                <a:gd name="connsiteY11" fmla="*/ 1610 h 395295"/>
                <a:gd name="connsiteX12" fmla="*/ 208237 w 395588"/>
                <a:gd name="connsiteY12" fmla="*/ 18 h 395295"/>
                <a:gd name="connsiteX13" fmla="*/ 192758 w 395588"/>
                <a:gd name="connsiteY13" fmla="*/ 13009 h 395295"/>
                <a:gd name="connsiteX14" fmla="*/ 189700 w 395588"/>
                <a:gd name="connsiteY14" fmla="*/ 35296 h 395295"/>
                <a:gd name="connsiteX15" fmla="*/ 119058 w 395588"/>
                <a:gd name="connsiteY15" fmla="*/ 55227 h 395295"/>
                <a:gd name="connsiteX16" fmla="*/ 106064 w 395588"/>
                <a:gd name="connsiteY16" fmla="*/ 38098 h 395295"/>
                <a:gd name="connsiteX17" fmla="*/ 85616 w 395588"/>
                <a:gd name="connsiteY17" fmla="*/ 34723 h 395295"/>
                <a:gd name="connsiteX18" fmla="*/ 60328 w 395588"/>
                <a:gd name="connsiteY18" fmla="*/ 55355 h 395295"/>
                <a:gd name="connsiteX19" fmla="*/ 58863 w 395588"/>
                <a:gd name="connsiteY19" fmla="*/ 75286 h 395295"/>
                <a:gd name="connsiteX20" fmla="*/ 72558 w 395588"/>
                <a:gd name="connsiteY20" fmla="*/ 93307 h 395295"/>
                <a:gd name="connsiteX21" fmla="*/ 41218 w 395588"/>
                <a:gd name="connsiteY21" fmla="*/ 150873 h 395295"/>
                <a:gd name="connsiteX22" fmla="*/ 20388 w 395588"/>
                <a:gd name="connsiteY22" fmla="*/ 148007 h 395295"/>
                <a:gd name="connsiteX23" fmla="*/ 3572 w 395588"/>
                <a:gd name="connsiteY23" fmla="*/ 159852 h 395295"/>
                <a:gd name="connsiteX24" fmla="*/ 1724 w 395588"/>
                <a:gd name="connsiteY24" fmla="*/ 170868 h 395295"/>
                <a:gd name="connsiteX25" fmla="*/ 5 w 395588"/>
                <a:gd name="connsiteY25" fmla="*/ 192391 h 395295"/>
                <a:gd name="connsiteX26" fmla="*/ 13063 w 395588"/>
                <a:gd name="connsiteY26" fmla="*/ 207611 h 395295"/>
                <a:gd name="connsiteX27" fmla="*/ 34593 w 395588"/>
                <a:gd name="connsiteY27" fmla="*/ 210540 h 395295"/>
                <a:gd name="connsiteX28" fmla="*/ 49435 w 395588"/>
                <a:gd name="connsiteY28" fmla="*/ 267405 h 395295"/>
                <a:gd name="connsiteX29" fmla="*/ 32427 w 395588"/>
                <a:gd name="connsiteY29" fmla="*/ 280332 h 395295"/>
                <a:gd name="connsiteX30" fmla="*/ 28606 w 395588"/>
                <a:gd name="connsiteY30" fmla="*/ 300072 h 395295"/>
                <a:gd name="connsiteX31" fmla="*/ 47779 w 395588"/>
                <a:gd name="connsiteY31" fmla="*/ 326499 h 395295"/>
                <a:gd name="connsiteX32" fmla="*/ 68290 w 395588"/>
                <a:gd name="connsiteY32" fmla="*/ 328600 h 395295"/>
                <a:gd name="connsiteX33" fmla="*/ 84470 w 395588"/>
                <a:gd name="connsiteY33" fmla="*/ 316310 h 395295"/>
                <a:gd name="connsiteX34" fmla="*/ 146258 w 395588"/>
                <a:gd name="connsiteY34" fmla="*/ 353626 h 395295"/>
                <a:gd name="connsiteX35" fmla="*/ 143455 w 395588"/>
                <a:gd name="connsiteY35" fmla="*/ 374130 h 395295"/>
                <a:gd name="connsiteX36" fmla="*/ 154921 w 395588"/>
                <a:gd name="connsiteY36" fmla="*/ 390814 h 395295"/>
                <a:gd name="connsiteX37" fmla="*/ 171292 w 395588"/>
                <a:gd name="connsiteY37" fmla="*/ 393743 h 395295"/>
                <a:gd name="connsiteX38" fmla="*/ 187535 w 395588"/>
                <a:gd name="connsiteY38" fmla="*/ 395272 h 395295"/>
                <a:gd name="connsiteX39" fmla="*/ 203077 w 395588"/>
                <a:gd name="connsiteY39" fmla="*/ 382281 h 395295"/>
                <a:gd name="connsiteX40" fmla="*/ 205880 w 395588"/>
                <a:gd name="connsiteY40" fmla="*/ 361713 h 395295"/>
                <a:gd name="connsiteX41" fmla="*/ 265693 w 395588"/>
                <a:gd name="connsiteY41" fmla="*/ 347194 h 395295"/>
                <a:gd name="connsiteX42" fmla="*/ 278752 w 395588"/>
                <a:gd name="connsiteY42" fmla="*/ 364388 h 395295"/>
                <a:gd name="connsiteX43" fmla="*/ 298371 w 395588"/>
                <a:gd name="connsiteY43" fmla="*/ 368336 h 395295"/>
                <a:gd name="connsiteX44" fmla="*/ 325061 w 395588"/>
                <a:gd name="connsiteY44" fmla="*/ 349487 h 395295"/>
                <a:gd name="connsiteX45" fmla="*/ 327290 w 395588"/>
                <a:gd name="connsiteY45" fmla="*/ 328918 h 395295"/>
                <a:gd name="connsiteX46" fmla="*/ 314933 w 395588"/>
                <a:gd name="connsiteY46" fmla="*/ 312617 h 395295"/>
                <a:gd name="connsiteX47" fmla="*/ 351815 w 395588"/>
                <a:gd name="connsiteY47" fmla="*/ 253841 h 395295"/>
                <a:gd name="connsiteX48" fmla="*/ 373600 w 395588"/>
                <a:gd name="connsiteY48" fmla="*/ 256834 h 395295"/>
                <a:gd name="connsiteX49" fmla="*/ 390225 w 395588"/>
                <a:gd name="connsiteY49" fmla="*/ 245690 h 395295"/>
                <a:gd name="connsiteX50" fmla="*/ 394366 w 395588"/>
                <a:gd name="connsiteY50" fmla="*/ 224485 h 395295"/>
                <a:gd name="connsiteX51" fmla="*/ 395576 w 395588"/>
                <a:gd name="connsiteY51" fmla="*/ 213342 h 395295"/>
                <a:gd name="connsiteX52" fmla="*/ 382326 w 395588"/>
                <a:gd name="connsiteY52" fmla="*/ 197549 h 395295"/>
                <a:gd name="connsiteX53" fmla="*/ 197344 w 395588"/>
                <a:gd name="connsiteY53" fmla="*/ 303638 h 395295"/>
                <a:gd name="connsiteX54" fmla="*/ 95744 w 395588"/>
                <a:gd name="connsiteY54" fmla="*/ 169785 h 395295"/>
                <a:gd name="connsiteX55" fmla="*/ 198618 w 395588"/>
                <a:gd name="connsiteY55" fmla="*/ 91715 h 395295"/>
                <a:gd name="connsiteX56" fmla="*/ 300218 w 395588"/>
                <a:gd name="connsiteY56" fmla="*/ 225568 h 395295"/>
                <a:gd name="connsiteX57" fmla="*/ 197344 w 395588"/>
                <a:gd name="connsiteY57" fmla="*/ 303638 h 39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95588" h="395295">
                  <a:moveTo>
                    <a:pt x="382326" y="197549"/>
                  </a:moveTo>
                  <a:lnTo>
                    <a:pt x="361178" y="194684"/>
                  </a:lnTo>
                  <a:cubicBezTo>
                    <a:pt x="360605" y="168385"/>
                    <a:pt x="353662" y="143359"/>
                    <a:pt x="341686" y="121135"/>
                  </a:cubicBezTo>
                  <a:lnTo>
                    <a:pt x="359013" y="107953"/>
                  </a:lnTo>
                  <a:cubicBezTo>
                    <a:pt x="365319" y="103177"/>
                    <a:pt x="366911" y="94262"/>
                    <a:pt x="362516" y="87640"/>
                  </a:cubicBezTo>
                  <a:cubicBezTo>
                    <a:pt x="356465" y="78598"/>
                    <a:pt x="349649" y="70065"/>
                    <a:pt x="342196" y="62105"/>
                  </a:cubicBezTo>
                  <a:cubicBezTo>
                    <a:pt x="336909" y="56501"/>
                    <a:pt x="328246" y="55864"/>
                    <a:pt x="322131" y="60513"/>
                  </a:cubicBezTo>
                  <a:lnTo>
                    <a:pt x="303913" y="74331"/>
                  </a:lnTo>
                  <a:cubicBezTo>
                    <a:pt x="288116" y="60831"/>
                    <a:pt x="269707" y="50197"/>
                    <a:pt x="249259" y="43447"/>
                  </a:cubicBezTo>
                  <a:lnTo>
                    <a:pt x="252317" y="21159"/>
                  </a:lnTo>
                  <a:cubicBezTo>
                    <a:pt x="253400" y="13454"/>
                    <a:pt x="248431" y="6131"/>
                    <a:pt x="240851" y="4475"/>
                  </a:cubicBezTo>
                  <a:cubicBezTo>
                    <a:pt x="235564" y="3329"/>
                    <a:pt x="230213" y="2374"/>
                    <a:pt x="224799" y="1610"/>
                  </a:cubicBezTo>
                  <a:cubicBezTo>
                    <a:pt x="219257" y="846"/>
                    <a:pt x="213715" y="336"/>
                    <a:pt x="208237" y="18"/>
                  </a:cubicBezTo>
                  <a:cubicBezTo>
                    <a:pt x="200466" y="-364"/>
                    <a:pt x="193777" y="5367"/>
                    <a:pt x="192758" y="13009"/>
                  </a:cubicBezTo>
                  <a:lnTo>
                    <a:pt x="189700" y="35296"/>
                  </a:lnTo>
                  <a:cubicBezTo>
                    <a:pt x="164476" y="36506"/>
                    <a:pt x="140397" y="43510"/>
                    <a:pt x="119058" y="55227"/>
                  </a:cubicBezTo>
                  <a:lnTo>
                    <a:pt x="106064" y="38098"/>
                  </a:lnTo>
                  <a:cubicBezTo>
                    <a:pt x="101223" y="31730"/>
                    <a:pt x="92241" y="30202"/>
                    <a:pt x="85616" y="34723"/>
                  </a:cubicBezTo>
                  <a:cubicBezTo>
                    <a:pt x="76635" y="40900"/>
                    <a:pt x="68163" y="47777"/>
                    <a:pt x="60328" y="55355"/>
                  </a:cubicBezTo>
                  <a:cubicBezTo>
                    <a:pt x="54850" y="60640"/>
                    <a:pt x="54213" y="69237"/>
                    <a:pt x="58863" y="75286"/>
                  </a:cubicBezTo>
                  <a:lnTo>
                    <a:pt x="72558" y="93307"/>
                  </a:lnTo>
                  <a:cubicBezTo>
                    <a:pt x="58608" y="109864"/>
                    <a:pt x="47779" y="129286"/>
                    <a:pt x="41218" y="150873"/>
                  </a:cubicBezTo>
                  <a:lnTo>
                    <a:pt x="20388" y="148007"/>
                  </a:lnTo>
                  <a:cubicBezTo>
                    <a:pt x="12553" y="146925"/>
                    <a:pt x="5101" y="152083"/>
                    <a:pt x="3572" y="159852"/>
                  </a:cubicBezTo>
                  <a:cubicBezTo>
                    <a:pt x="2871" y="163481"/>
                    <a:pt x="2234" y="167175"/>
                    <a:pt x="1724" y="170868"/>
                  </a:cubicBezTo>
                  <a:cubicBezTo>
                    <a:pt x="705" y="178127"/>
                    <a:pt x="196" y="185259"/>
                    <a:pt x="5" y="192391"/>
                  </a:cubicBezTo>
                  <a:cubicBezTo>
                    <a:pt x="-186" y="200033"/>
                    <a:pt x="5483" y="206592"/>
                    <a:pt x="13063" y="207611"/>
                  </a:cubicBezTo>
                  <a:lnTo>
                    <a:pt x="34593" y="210540"/>
                  </a:lnTo>
                  <a:cubicBezTo>
                    <a:pt x="36058" y="230599"/>
                    <a:pt x="41218" y="249830"/>
                    <a:pt x="49435" y="267405"/>
                  </a:cubicBezTo>
                  <a:lnTo>
                    <a:pt x="32427" y="280332"/>
                  </a:lnTo>
                  <a:cubicBezTo>
                    <a:pt x="26312" y="284980"/>
                    <a:pt x="24593" y="293513"/>
                    <a:pt x="28606" y="300072"/>
                  </a:cubicBezTo>
                  <a:cubicBezTo>
                    <a:pt x="34275" y="309433"/>
                    <a:pt x="40645" y="318220"/>
                    <a:pt x="47779" y="326499"/>
                  </a:cubicBezTo>
                  <a:cubicBezTo>
                    <a:pt x="52939" y="332484"/>
                    <a:pt x="61920" y="333376"/>
                    <a:pt x="68290" y="328600"/>
                  </a:cubicBezTo>
                  <a:lnTo>
                    <a:pt x="84470" y="316310"/>
                  </a:lnTo>
                  <a:cubicBezTo>
                    <a:pt x="101668" y="332866"/>
                    <a:pt x="122625" y="345793"/>
                    <a:pt x="146258" y="353626"/>
                  </a:cubicBezTo>
                  <a:lnTo>
                    <a:pt x="143455" y="374130"/>
                  </a:lnTo>
                  <a:cubicBezTo>
                    <a:pt x="142372" y="381835"/>
                    <a:pt x="147341" y="389159"/>
                    <a:pt x="154921" y="390814"/>
                  </a:cubicBezTo>
                  <a:cubicBezTo>
                    <a:pt x="160272" y="392024"/>
                    <a:pt x="165750" y="392979"/>
                    <a:pt x="171292" y="393743"/>
                  </a:cubicBezTo>
                  <a:cubicBezTo>
                    <a:pt x="176706" y="394507"/>
                    <a:pt x="182120" y="395017"/>
                    <a:pt x="187535" y="395272"/>
                  </a:cubicBezTo>
                  <a:cubicBezTo>
                    <a:pt x="195306" y="395717"/>
                    <a:pt x="201994" y="389986"/>
                    <a:pt x="203077" y="382281"/>
                  </a:cubicBezTo>
                  <a:lnTo>
                    <a:pt x="205880" y="361713"/>
                  </a:lnTo>
                  <a:cubicBezTo>
                    <a:pt x="226964" y="360694"/>
                    <a:pt x="247157" y="355664"/>
                    <a:pt x="265693" y="347194"/>
                  </a:cubicBezTo>
                  <a:lnTo>
                    <a:pt x="278752" y="364388"/>
                  </a:lnTo>
                  <a:cubicBezTo>
                    <a:pt x="283338" y="370437"/>
                    <a:pt x="291810" y="372156"/>
                    <a:pt x="298371" y="368336"/>
                  </a:cubicBezTo>
                  <a:cubicBezTo>
                    <a:pt x="307798" y="362796"/>
                    <a:pt x="316716" y="356491"/>
                    <a:pt x="325061" y="349487"/>
                  </a:cubicBezTo>
                  <a:cubicBezTo>
                    <a:pt x="331176" y="344392"/>
                    <a:pt x="332132" y="335286"/>
                    <a:pt x="327290" y="328918"/>
                  </a:cubicBezTo>
                  <a:lnTo>
                    <a:pt x="314933" y="312617"/>
                  </a:lnTo>
                  <a:cubicBezTo>
                    <a:pt x="331049" y="296187"/>
                    <a:pt x="343725" y="276256"/>
                    <a:pt x="351815" y="253841"/>
                  </a:cubicBezTo>
                  <a:lnTo>
                    <a:pt x="373600" y="256834"/>
                  </a:lnTo>
                  <a:cubicBezTo>
                    <a:pt x="381180" y="257853"/>
                    <a:pt x="388378" y="253077"/>
                    <a:pt x="390225" y="245690"/>
                  </a:cubicBezTo>
                  <a:cubicBezTo>
                    <a:pt x="391945" y="238750"/>
                    <a:pt x="393347" y="231681"/>
                    <a:pt x="394366" y="224485"/>
                  </a:cubicBezTo>
                  <a:cubicBezTo>
                    <a:pt x="394875" y="220792"/>
                    <a:pt x="395257" y="217035"/>
                    <a:pt x="395576" y="213342"/>
                  </a:cubicBezTo>
                  <a:cubicBezTo>
                    <a:pt x="395894" y="205573"/>
                    <a:pt x="390162" y="198632"/>
                    <a:pt x="382326" y="197549"/>
                  </a:cubicBezTo>
                  <a:close/>
                  <a:moveTo>
                    <a:pt x="197344" y="303638"/>
                  </a:moveTo>
                  <a:cubicBezTo>
                    <a:pt x="127467" y="302874"/>
                    <a:pt x="77654" y="237285"/>
                    <a:pt x="95744" y="169785"/>
                  </a:cubicBezTo>
                  <a:cubicBezTo>
                    <a:pt x="108038" y="123809"/>
                    <a:pt x="150972" y="91206"/>
                    <a:pt x="198618" y="91715"/>
                  </a:cubicBezTo>
                  <a:cubicBezTo>
                    <a:pt x="268432" y="92479"/>
                    <a:pt x="318309" y="158069"/>
                    <a:pt x="300218" y="225568"/>
                  </a:cubicBezTo>
                  <a:cubicBezTo>
                    <a:pt x="287861" y="271544"/>
                    <a:pt x="244928" y="304147"/>
                    <a:pt x="197344" y="3036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aphic 4">
              <a:extLst>
                <a:ext uri="{FF2B5EF4-FFF2-40B4-BE49-F238E27FC236}">
                  <a16:creationId xmlns:a16="http://schemas.microsoft.com/office/drawing/2014/main" id="{D1DE1239-886D-A74F-BA43-99D14720F6A0}"/>
                </a:ext>
              </a:extLst>
            </p:cNvPr>
            <p:cNvGrpSpPr/>
            <p:nvPr/>
          </p:nvGrpSpPr>
          <p:grpSpPr>
            <a:xfrm>
              <a:off x="10399419" y="5336989"/>
              <a:ext cx="3578160" cy="6138268"/>
              <a:chOff x="3006128" y="3141966"/>
              <a:chExt cx="384397" cy="659426"/>
            </a:xfrm>
            <a:solidFill>
              <a:schemeClr val="accent1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CE8481D-5C35-1B43-B4C9-0ADC6C669B91}"/>
                  </a:ext>
                </a:extLst>
              </p:cNvPr>
              <p:cNvSpPr/>
              <p:nvPr/>
            </p:nvSpPr>
            <p:spPr>
              <a:xfrm>
                <a:off x="3006250" y="3141966"/>
                <a:ext cx="384275" cy="92558"/>
              </a:xfrm>
              <a:custGeom>
                <a:avLst/>
                <a:gdLst>
                  <a:gd name="connsiteX0" fmla="*/ 7798 w 384275"/>
                  <a:gd name="connsiteY0" fmla="*/ 92558 h 92558"/>
                  <a:gd name="connsiteX1" fmla="*/ 8880 w 384275"/>
                  <a:gd name="connsiteY1" fmla="*/ 92495 h 92558"/>
                  <a:gd name="connsiteX2" fmla="*/ 104939 w 384275"/>
                  <a:gd name="connsiteY2" fmla="*/ 78868 h 92558"/>
                  <a:gd name="connsiteX3" fmla="*/ 111563 w 384275"/>
                  <a:gd name="connsiteY3" fmla="*/ 72563 h 92558"/>
                  <a:gd name="connsiteX4" fmla="*/ 107741 w 384275"/>
                  <a:gd name="connsiteY4" fmla="*/ 64285 h 92558"/>
                  <a:gd name="connsiteX5" fmla="*/ 103792 w 384275"/>
                  <a:gd name="connsiteY5" fmla="*/ 62056 h 92558"/>
                  <a:gd name="connsiteX6" fmla="*/ 145451 w 384275"/>
                  <a:gd name="connsiteY6" fmla="*/ 49002 h 92558"/>
                  <a:gd name="connsiteX7" fmla="*/ 222718 w 384275"/>
                  <a:gd name="connsiteY7" fmla="*/ 42125 h 92558"/>
                  <a:gd name="connsiteX8" fmla="*/ 300113 w 384275"/>
                  <a:gd name="connsiteY8" fmla="*/ 56262 h 92558"/>
                  <a:gd name="connsiteX9" fmla="*/ 372092 w 384275"/>
                  <a:gd name="connsiteY9" fmla="*/ 91285 h 92558"/>
                  <a:gd name="connsiteX10" fmla="*/ 376424 w 384275"/>
                  <a:gd name="connsiteY10" fmla="*/ 92558 h 92558"/>
                  <a:gd name="connsiteX11" fmla="*/ 382730 w 384275"/>
                  <a:gd name="connsiteY11" fmla="*/ 89438 h 92558"/>
                  <a:gd name="connsiteX12" fmla="*/ 381456 w 384275"/>
                  <a:gd name="connsiteY12" fmla="*/ 78740 h 92558"/>
                  <a:gd name="connsiteX13" fmla="*/ 309285 w 384275"/>
                  <a:gd name="connsiteY13" fmla="*/ 32892 h 92558"/>
                  <a:gd name="connsiteX14" fmla="*/ 226222 w 384275"/>
                  <a:gd name="connsiteY14" fmla="*/ 7802 h 92558"/>
                  <a:gd name="connsiteX15" fmla="*/ 138190 w 384275"/>
                  <a:gd name="connsiteY15" fmla="*/ 5637 h 92558"/>
                  <a:gd name="connsiteX16" fmla="*/ 74745 w 384275"/>
                  <a:gd name="connsiteY16" fmla="*/ 19201 h 92558"/>
                  <a:gd name="connsiteX17" fmla="*/ 74745 w 384275"/>
                  <a:gd name="connsiteY17" fmla="*/ 7802 h 92558"/>
                  <a:gd name="connsiteX18" fmla="*/ 69395 w 384275"/>
                  <a:gd name="connsiteY18" fmla="*/ 415 h 92558"/>
                  <a:gd name="connsiteX19" fmla="*/ 60668 w 384275"/>
                  <a:gd name="connsiteY19" fmla="*/ 3090 h 92558"/>
                  <a:gd name="connsiteX20" fmla="*/ 1619 w 384275"/>
                  <a:gd name="connsiteY20" fmla="*/ 80014 h 92558"/>
                  <a:gd name="connsiteX21" fmla="*/ 1045 w 384275"/>
                  <a:gd name="connsiteY21" fmla="*/ 88738 h 92558"/>
                  <a:gd name="connsiteX22" fmla="*/ 7798 w 384275"/>
                  <a:gd name="connsiteY22" fmla="*/ 92558 h 9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4275" h="92558">
                    <a:moveTo>
                      <a:pt x="7798" y="92558"/>
                    </a:moveTo>
                    <a:cubicBezTo>
                      <a:pt x="8180" y="92558"/>
                      <a:pt x="8498" y="92558"/>
                      <a:pt x="8880" y="92495"/>
                    </a:cubicBezTo>
                    <a:lnTo>
                      <a:pt x="104939" y="78868"/>
                    </a:lnTo>
                    <a:cubicBezTo>
                      <a:pt x="108251" y="78422"/>
                      <a:pt x="110926" y="75875"/>
                      <a:pt x="111563" y="72563"/>
                    </a:cubicBezTo>
                    <a:cubicBezTo>
                      <a:pt x="112200" y="69252"/>
                      <a:pt x="110672" y="65941"/>
                      <a:pt x="107741" y="64285"/>
                    </a:cubicBezTo>
                    <a:lnTo>
                      <a:pt x="103792" y="62056"/>
                    </a:lnTo>
                    <a:cubicBezTo>
                      <a:pt x="117296" y="56644"/>
                      <a:pt x="131183" y="52250"/>
                      <a:pt x="145451" y="49002"/>
                    </a:cubicBezTo>
                    <a:cubicBezTo>
                      <a:pt x="170995" y="43207"/>
                      <a:pt x="196920" y="40915"/>
                      <a:pt x="222718" y="42125"/>
                    </a:cubicBezTo>
                    <a:cubicBezTo>
                      <a:pt x="248389" y="43144"/>
                      <a:pt x="274442" y="47920"/>
                      <a:pt x="300113" y="56262"/>
                    </a:cubicBezTo>
                    <a:cubicBezTo>
                      <a:pt x="325019" y="64413"/>
                      <a:pt x="349225" y="76193"/>
                      <a:pt x="372092" y="91285"/>
                    </a:cubicBezTo>
                    <a:cubicBezTo>
                      <a:pt x="373430" y="92176"/>
                      <a:pt x="374895" y="92558"/>
                      <a:pt x="376424" y="92558"/>
                    </a:cubicBezTo>
                    <a:cubicBezTo>
                      <a:pt x="378845" y="92558"/>
                      <a:pt x="381201" y="91476"/>
                      <a:pt x="382730" y="89438"/>
                    </a:cubicBezTo>
                    <a:cubicBezTo>
                      <a:pt x="385214" y="86127"/>
                      <a:pt x="384641" y="81415"/>
                      <a:pt x="381456" y="78740"/>
                    </a:cubicBezTo>
                    <a:cubicBezTo>
                      <a:pt x="359162" y="60082"/>
                      <a:pt x="334892" y="44608"/>
                      <a:pt x="309285" y="32892"/>
                    </a:cubicBezTo>
                    <a:cubicBezTo>
                      <a:pt x="282341" y="20602"/>
                      <a:pt x="254377" y="12132"/>
                      <a:pt x="226222" y="7802"/>
                    </a:cubicBezTo>
                    <a:cubicBezTo>
                      <a:pt x="197494" y="3154"/>
                      <a:pt x="167873" y="2389"/>
                      <a:pt x="138190" y="5637"/>
                    </a:cubicBezTo>
                    <a:cubicBezTo>
                      <a:pt x="116723" y="8057"/>
                      <a:pt x="95447" y="12578"/>
                      <a:pt x="74745" y="19201"/>
                    </a:cubicBezTo>
                    <a:lnTo>
                      <a:pt x="74745" y="7802"/>
                    </a:lnTo>
                    <a:cubicBezTo>
                      <a:pt x="74745" y="4427"/>
                      <a:pt x="72580" y="1498"/>
                      <a:pt x="69395" y="415"/>
                    </a:cubicBezTo>
                    <a:cubicBezTo>
                      <a:pt x="66210" y="-667"/>
                      <a:pt x="62706" y="415"/>
                      <a:pt x="60668" y="3090"/>
                    </a:cubicBezTo>
                    <a:lnTo>
                      <a:pt x="1619" y="80014"/>
                    </a:lnTo>
                    <a:cubicBezTo>
                      <a:pt x="-292" y="82561"/>
                      <a:pt x="-547" y="86000"/>
                      <a:pt x="1045" y="88738"/>
                    </a:cubicBezTo>
                    <a:cubicBezTo>
                      <a:pt x="2447" y="91094"/>
                      <a:pt x="5058" y="92558"/>
                      <a:pt x="7798" y="92558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566231D1-FC92-B245-8CBF-AA7B9082BB7C}"/>
                  </a:ext>
                </a:extLst>
              </p:cNvPr>
              <p:cNvSpPr/>
              <p:nvPr/>
            </p:nvSpPr>
            <p:spPr>
              <a:xfrm>
                <a:off x="3006128" y="3708844"/>
                <a:ext cx="384295" cy="92548"/>
              </a:xfrm>
              <a:custGeom>
                <a:avLst/>
                <a:gdLst>
                  <a:gd name="connsiteX0" fmla="*/ 383235 w 384295"/>
                  <a:gd name="connsiteY0" fmla="*/ 3908 h 92548"/>
                  <a:gd name="connsiteX1" fmla="*/ 375400 w 384295"/>
                  <a:gd name="connsiteY1" fmla="*/ 87 h 92548"/>
                  <a:gd name="connsiteX2" fmla="*/ 279342 w 384295"/>
                  <a:gd name="connsiteY2" fmla="*/ 13714 h 92548"/>
                  <a:gd name="connsiteX3" fmla="*/ 272717 w 384295"/>
                  <a:gd name="connsiteY3" fmla="*/ 20018 h 92548"/>
                  <a:gd name="connsiteX4" fmla="*/ 276539 w 384295"/>
                  <a:gd name="connsiteY4" fmla="*/ 28297 h 92548"/>
                  <a:gd name="connsiteX5" fmla="*/ 280488 w 384295"/>
                  <a:gd name="connsiteY5" fmla="*/ 30525 h 92548"/>
                  <a:gd name="connsiteX6" fmla="*/ 238829 w 384295"/>
                  <a:gd name="connsiteY6" fmla="*/ 43579 h 92548"/>
                  <a:gd name="connsiteX7" fmla="*/ 161562 w 384295"/>
                  <a:gd name="connsiteY7" fmla="*/ 50457 h 92548"/>
                  <a:gd name="connsiteX8" fmla="*/ 84168 w 384295"/>
                  <a:gd name="connsiteY8" fmla="*/ 36320 h 92548"/>
                  <a:gd name="connsiteX9" fmla="*/ 12188 w 384295"/>
                  <a:gd name="connsiteY9" fmla="*/ 1297 h 92548"/>
                  <a:gd name="connsiteX10" fmla="*/ 1550 w 384295"/>
                  <a:gd name="connsiteY10" fmla="*/ 3143 h 92548"/>
                  <a:gd name="connsiteX11" fmla="*/ 2760 w 384295"/>
                  <a:gd name="connsiteY11" fmla="*/ 13841 h 92548"/>
                  <a:gd name="connsiteX12" fmla="*/ 74931 w 384295"/>
                  <a:gd name="connsiteY12" fmla="*/ 59690 h 92548"/>
                  <a:gd name="connsiteX13" fmla="*/ 157995 w 384295"/>
                  <a:gd name="connsiteY13" fmla="*/ 84780 h 92548"/>
                  <a:gd name="connsiteX14" fmla="*/ 209718 w 384295"/>
                  <a:gd name="connsiteY14" fmla="*/ 88918 h 92548"/>
                  <a:gd name="connsiteX15" fmla="*/ 246027 w 384295"/>
                  <a:gd name="connsiteY15" fmla="*/ 86944 h 92548"/>
                  <a:gd name="connsiteX16" fmla="*/ 309471 w 384295"/>
                  <a:gd name="connsiteY16" fmla="*/ 73381 h 92548"/>
                  <a:gd name="connsiteX17" fmla="*/ 309471 w 384295"/>
                  <a:gd name="connsiteY17" fmla="*/ 84780 h 92548"/>
                  <a:gd name="connsiteX18" fmla="*/ 314822 w 384295"/>
                  <a:gd name="connsiteY18" fmla="*/ 92166 h 92548"/>
                  <a:gd name="connsiteX19" fmla="*/ 317306 w 384295"/>
                  <a:gd name="connsiteY19" fmla="*/ 92548 h 92548"/>
                  <a:gd name="connsiteX20" fmla="*/ 323548 w 384295"/>
                  <a:gd name="connsiteY20" fmla="*/ 89492 h 92548"/>
                  <a:gd name="connsiteX21" fmla="*/ 382598 w 384295"/>
                  <a:gd name="connsiteY21" fmla="*/ 12568 h 92548"/>
                  <a:gd name="connsiteX22" fmla="*/ 383235 w 384295"/>
                  <a:gd name="connsiteY22" fmla="*/ 3908 h 9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4295" h="92548">
                    <a:moveTo>
                      <a:pt x="383235" y="3908"/>
                    </a:moveTo>
                    <a:cubicBezTo>
                      <a:pt x="381642" y="1169"/>
                      <a:pt x="378521" y="-359"/>
                      <a:pt x="375400" y="87"/>
                    </a:cubicBezTo>
                    <a:lnTo>
                      <a:pt x="279342" y="13714"/>
                    </a:lnTo>
                    <a:cubicBezTo>
                      <a:pt x="276029" y="14160"/>
                      <a:pt x="273354" y="16707"/>
                      <a:pt x="272717" y="20018"/>
                    </a:cubicBezTo>
                    <a:cubicBezTo>
                      <a:pt x="272080" y="23329"/>
                      <a:pt x="273609" y="26641"/>
                      <a:pt x="276539" y="28297"/>
                    </a:cubicBezTo>
                    <a:lnTo>
                      <a:pt x="280488" y="30525"/>
                    </a:lnTo>
                    <a:cubicBezTo>
                      <a:pt x="266984" y="35938"/>
                      <a:pt x="253097" y="40332"/>
                      <a:pt x="238829" y="43579"/>
                    </a:cubicBezTo>
                    <a:cubicBezTo>
                      <a:pt x="213286" y="49374"/>
                      <a:pt x="187360" y="51667"/>
                      <a:pt x="161562" y="50457"/>
                    </a:cubicBezTo>
                    <a:cubicBezTo>
                      <a:pt x="135891" y="49438"/>
                      <a:pt x="109838" y="44662"/>
                      <a:pt x="84168" y="36320"/>
                    </a:cubicBezTo>
                    <a:cubicBezTo>
                      <a:pt x="59261" y="28169"/>
                      <a:pt x="35056" y="16389"/>
                      <a:pt x="12188" y="1297"/>
                    </a:cubicBezTo>
                    <a:cubicBezTo>
                      <a:pt x="8748" y="-996"/>
                      <a:pt x="4098" y="-168"/>
                      <a:pt x="1550" y="3143"/>
                    </a:cubicBezTo>
                    <a:cubicBezTo>
                      <a:pt x="-934" y="6455"/>
                      <a:pt x="-361" y="11167"/>
                      <a:pt x="2760" y="13841"/>
                    </a:cubicBezTo>
                    <a:cubicBezTo>
                      <a:pt x="25055" y="32499"/>
                      <a:pt x="49324" y="47973"/>
                      <a:pt x="74931" y="59690"/>
                    </a:cubicBezTo>
                    <a:cubicBezTo>
                      <a:pt x="101876" y="71980"/>
                      <a:pt x="129840" y="80449"/>
                      <a:pt x="157995" y="84780"/>
                    </a:cubicBezTo>
                    <a:cubicBezTo>
                      <a:pt x="175002" y="87518"/>
                      <a:pt x="192265" y="88918"/>
                      <a:pt x="209718" y="88918"/>
                    </a:cubicBezTo>
                    <a:cubicBezTo>
                      <a:pt x="221757" y="88918"/>
                      <a:pt x="233924" y="88282"/>
                      <a:pt x="246027" y="86944"/>
                    </a:cubicBezTo>
                    <a:cubicBezTo>
                      <a:pt x="267493" y="84525"/>
                      <a:pt x="288769" y="80004"/>
                      <a:pt x="309471" y="73381"/>
                    </a:cubicBezTo>
                    <a:lnTo>
                      <a:pt x="309471" y="84780"/>
                    </a:lnTo>
                    <a:cubicBezTo>
                      <a:pt x="309471" y="88154"/>
                      <a:pt x="311637" y="91084"/>
                      <a:pt x="314822" y="92166"/>
                    </a:cubicBezTo>
                    <a:cubicBezTo>
                      <a:pt x="315650" y="92421"/>
                      <a:pt x="316478" y="92548"/>
                      <a:pt x="317306" y="92548"/>
                    </a:cubicBezTo>
                    <a:cubicBezTo>
                      <a:pt x="319727" y="92548"/>
                      <a:pt x="322020" y="91466"/>
                      <a:pt x="323548" y="89492"/>
                    </a:cubicBezTo>
                    <a:lnTo>
                      <a:pt x="382598" y="12568"/>
                    </a:lnTo>
                    <a:cubicBezTo>
                      <a:pt x="384636" y="10148"/>
                      <a:pt x="384827" y="6646"/>
                      <a:pt x="383235" y="39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B4993C62-9DEE-724A-B5FB-A3E3E5D4E85B}"/>
                </a:ext>
              </a:extLst>
            </p:cNvPr>
            <p:cNvGrpSpPr/>
            <p:nvPr/>
          </p:nvGrpSpPr>
          <p:grpSpPr>
            <a:xfrm>
              <a:off x="9152890" y="6545233"/>
              <a:ext cx="6071870" cy="3721986"/>
              <a:chOff x="2872215" y="3271766"/>
              <a:chExt cx="652293" cy="399848"/>
            </a:xfrm>
            <a:solidFill>
              <a:schemeClr val="accent2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39486FC8-88AB-EA48-8E03-B2EF88AC504E}"/>
                  </a:ext>
                </a:extLst>
              </p:cNvPr>
              <p:cNvSpPr/>
              <p:nvPr/>
            </p:nvSpPr>
            <p:spPr>
              <a:xfrm>
                <a:off x="3429428" y="3271836"/>
                <a:ext cx="95079" cy="399778"/>
              </a:xfrm>
              <a:custGeom>
                <a:avLst/>
                <a:gdLst>
                  <a:gd name="connsiteX0" fmla="*/ 92365 w 95079"/>
                  <a:gd name="connsiteY0" fmla="*/ 140670 h 399778"/>
                  <a:gd name="connsiteX1" fmla="*/ 82874 w 95079"/>
                  <a:gd name="connsiteY1" fmla="*/ 94312 h 399778"/>
                  <a:gd name="connsiteX2" fmla="*/ 75930 w 95079"/>
                  <a:gd name="connsiteY2" fmla="*/ 72661 h 399778"/>
                  <a:gd name="connsiteX3" fmla="*/ 86950 w 95079"/>
                  <a:gd name="connsiteY3" fmla="*/ 72279 h 399778"/>
                  <a:gd name="connsiteX4" fmla="*/ 94212 w 95079"/>
                  <a:gd name="connsiteY4" fmla="*/ 66739 h 399778"/>
                  <a:gd name="connsiteX5" fmla="*/ 91282 w 95079"/>
                  <a:gd name="connsiteY5" fmla="*/ 58079 h 399778"/>
                  <a:gd name="connsiteX6" fmla="*/ 12486 w 95079"/>
                  <a:gd name="connsiteY6" fmla="*/ 1468 h 399778"/>
                  <a:gd name="connsiteX7" fmla="*/ 3759 w 95079"/>
                  <a:gd name="connsiteY7" fmla="*/ 1214 h 399778"/>
                  <a:gd name="connsiteX8" fmla="*/ 192 w 95079"/>
                  <a:gd name="connsiteY8" fmla="*/ 9174 h 399778"/>
                  <a:gd name="connsiteX9" fmla="*/ 16754 w 95079"/>
                  <a:gd name="connsiteY9" fmla="*/ 104692 h 399778"/>
                  <a:gd name="connsiteX10" fmla="*/ 23251 w 95079"/>
                  <a:gd name="connsiteY10" fmla="*/ 111123 h 399778"/>
                  <a:gd name="connsiteX11" fmla="*/ 24461 w 95079"/>
                  <a:gd name="connsiteY11" fmla="*/ 111251 h 399778"/>
                  <a:gd name="connsiteX12" fmla="*/ 31405 w 95079"/>
                  <a:gd name="connsiteY12" fmla="*/ 107048 h 399778"/>
                  <a:gd name="connsiteX13" fmla="*/ 33443 w 95079"/>
                  <a:gd name="connsiteY13" fmla="*/ 103163 h 399778"/>
                  <a:gd name="connsiteX14" fmla="*/ 36373 w 95079"/>
                  <a:gd name="connsiteY14" fmla="*/ 110104 h 399778"/>
                  <a:gd name="connsiteX15" fmla="*/ 48794 w 95079"/>
                  <a:gd name="connsiteY15" fmla="*/ 148757 h 399778"/>
                  <a:gd name="connsiteX16" fmla="*/ 56502 w 95079"/>
                  <a:gd name="connsiteY16" fmla="*/ 230457 h 399778"/>
                  <a:gd name="connsiteX17" fmla="*/ 40641 w 95079"/>
                  <a:gd name="connsiteY17" fmla="*/ 312220 h 399778"/>
                  <a:gd name="connsiteX18" fmla="*/ 1466 w 95079"/>
                  <a:gd name="connsiteY18" fmla="*/ 387361 h 399778"/>
                  <a:gd name="connsiteX19" fmla="*/ 2931 w 95079"/>
                  <a:gd name="connsiteY19" fmla="*/ 398059 h 399778"/>
                  <a:gd name="connsiteX20" fmla="*/ 7836 w 95079"/>
                  <a:gd name="connsiteY20" fmla="*/ 399778 h 399778"/>
                  <a:gd name="connsiteX21" fmla="*/ 13697 w 95079"/>
                  <a:gd name="connsiteY21" fmla="*/ 397168 h 399778"/>
                  <a:gd name="connsiteX22" fmla="*/ 63955 w 95079"/>
                  <a:gd name="connsiteY22" fmla="*/ 321772 h 399778"/>
                  <a:gd name="connsiteX23" fmla="*/ 91091 w 95079"/>
                  <a:gd name="connsiteY23" fmla="*/ 233959 h 399778"/>
                  <a:gd name="connsiteX24" fmla="*/ 92365 w 95079"/>
                  <a:gd name="connsiteY24" fmla="*/ 140670 h 399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5079" h="399778">
                    <a:moveTo>
                      <a:pt x="92365" y="140670"/>
                    </a:moveTo>
                    <a:cubicBezTo>
                      <a:pt x="90326" y="125132"/>
                      <a:pt x="87078" y="109531"/>
                      <a:pt x="82874" y="94312"/>
                    </a:cubicBezTo>
                    <a:cubicBezTo>
                      <a:pt x="80835" y="87053"/>
                      <a:pt x="78478" y="79857"/>
                      <a:pt x="75930" y="72661"/>
                    </a:cubicBezTo>
                    <a:lnTo>
                      <a:pt x="86950" y="72279"/>
                    </a:lnTo>
                    <a:cubicBezTo>
                      <a:pt x="90326" y="72152"/>
                      <a:pt x="93193" y="69923"/>
                      <a:pt x="94212" y="66739"/>
                    </a:cubicBezTo>
                    <a:cubicBezTo>
                      <a:pt x="95168" y="63555"/>
                      <a:pt x="94021" y="60053"/>
                      <a:pt x="91282" y="58079"/>
                    </a:cubicBezTo>
                    <a:lnTo>
                      <a:pt x="12486" y="1468"/>
                    </a:lnTo>
                    <a:cubicBezTo>
                      <a:pt x="9874" y="-378"/>
                      <a:pt x="6435" y="-506"/>
                      <a:pt x="3759" y="1214"/>
                    </a:cubicBezTo>
                    <a:cubicBezTo>
                      <a:pt x="1084" y="2933"/>
                      <a:pt x="-381" y="6053"/>
                      <a:pt x="192" y="9174"/>
                    </a:cubicBezTo>
                    <a:lnTo>
                      <a:pt x="16754" y="104692"/>
                    </a:lnTo>
                    <a:cubicBezTo>
                      <a:pt x="17327" y="108003"/>
                      <a:pt x="19939" y="110550"/>
                      <a:pt x="23251" y="111123"/>
                    </a:cubicBezTo>
                    <a:cubicBezTo>
                      <a:pt x="23634" y="111187"/>
                      <a:pt x="24079" y="111251"/>
                      <a:pt x="24461" y="111251"/>
                    </a:cubicBezTo>
                    <a:cubicBezTo>
                      <a:pt x="27328" y="111251"/>
                      <a:pt x="30004" y="109659"/>
                      <a:pt x="31405" y="107048"/>
                    </a:cubicBezTo>
                    <a:lnTo>
                      <a:pt x="33443" y="103163"/>
                    </a:lnTo>
                    <a:cubicBezTo>
                      <a:pt x="34462" y="105456"/>
                      <a:pt x="35482" y="107748"/>
                      <a:pt x="36373" y="110104"/>
                    </a:cubicBezTo>
                    <a:cubicBezTo>
                      <a:pt x="41406" y="122585"/>
                      <a:pt x="45546" y="135639"/>
                      <a:pt x="48794" y="148757"/>
                    </a:cubicBezTo>
                    <a:cubicBezTo>
                      <a:pt x="55228" y="175311"/>
                      <a:pt x="57840" y="202757"/>
                      <a:pt x="56502" y="230457"/>
                    </a:cubicBezTo>
                    <a:cubicBezTo>
                      <a:pt x="55419" y="257393"/>
                      <a:pt x="50068" y="284902"/>
                      <a:pt x="40641" y="312220"/>
                    </a:cubicBezTo>
                    <a:cubicBezTo>
                      <a:pt x="31405" y="338647"/>
                      <a:pt x="18219" y="363927"/>
                      <a:pt x="1466" y="387361"/>
                    </a:cubicBezTo>
                    <a:cubicBezTo>
                      <a:pt x="-955" y="390736"/>
                      <a:pt x="-317" y="395448"/>
                      <a:pt x="2931" y="398059"/>
                    </a:cubicBezTo>
                    <a:cubicBezTo>
                      <a:pt x="4396" y="399206"/>
                      <a:pt x="6116" y="399778"/>
                      <a:pt x="7836" y="399778"/>
                    </a:cubicBezTo>
                    <a:cubicBezTo>
                      <a:pt x="10002" y="399778"/>
                      <a:pt x="12167" y="398887"/>
                      <a:pt x="13697" y="397168"/>
                    </a:cubicBezTo>
                    <a:cubicBezTo>
                      <a:pt x="34080" y="374307"/>
                      <a:pt x="51024" y="348963"/>
                      <a:pt x="63955" y="321772"/>
                    </a:cubicBezTo>
                    <a:cubicBezTo>
                      <a:pt x="77459" y="293117"/>
                      <a:pt x="86568" y="263506"/>
                      <a:pt x="91091" y="233959"/>
                    </a:cubicBezTo>
                    <a:cubicBezTo>
                      <a:pt x="95932" y="203012"/>
                      <a:pt x="96378" y="171618"/>
                      <a:pt x="92365" y="140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76347F41-0E38-9546-B850-A29D1903E07E}"/>
                  </a:ext>
                </a:extLst>
              </p:cNvPr>
              <p:cNvSpPr/>
              <p:nvPr/>
            </p:nvSpPr>
            <p:spPr>
              <a:xfrm>
                <a:off x="2872215" y="3271766"/>
                <a:ext cx="95079" cy="399785"/>
              </a:xfrm>
              <a:custGeom>
                <a:avLst/>
                <a:gdLst>
                  <a:gd name="connsiteX0" fmla="*/ 78326 w 95079"/>
                  <a:gd name="connsiteY0" fmla="*/ 295098 h 399785"/>
                  <a:gd name="connsiteX1" fmla="*/ 71828 w 95079"/>
                  <a:gd name="connsiteY1" fmla="*/ 288666 h 399785"/>
                  <a:gd name="connsiteX2" fmla="*/ 63675 w 95079"/>
                  <a:gd name="connsiteY2" fmla="*/ 292742 h 399785"/>
                  <a:gd name="connsiteX3" fmla="*/ 61636 w 95079"/>
                  <a:gd name="connsiteY3" fmla="*/ 296626 h 399785"/>
                  <a:gd name="connsiteX4" fmla="*/ 58706 w 95079"/>
                  <a:gd name="connsiteY4" fmla="*/ 289685 h 399785"/>
                  <a:gd name="connsiteX5" fmla="*/ 46285 w 95079"/>
                  <a:gd name="connsiteY5" fmla="*/ 251032 h 399785"/>
                  <a:gd name="connsiteX6" fmla="*/ 38577 w 95079"/>
                  <a:gd name="connsiteY6" fmla="*/ 169332 h 399785"/>
                  <a:gd name="connsiteX7" fmla="*/ 54438 w 95079"/>
                  <a:gd name="connsiteY7" fmla="*/ 87569 h 399785"/>
                  <a:gd name="connsiteX8" fmla="*/ 93613 w 95079"/>
                  <a:gd name="connsiteY8" fmla="*/ 12428 h 399785"/>
                  <a:gd name="connsiteX9" fmla="*/ 92148 w 95079"/>
                  <a:gd name="connsiteY9" fmla="*/ 1730 h 399785"/>
                  <a:gd name="connsiteX10" fmla="*/ 81383 w 95079"/>
                  <a:gd name="connsiteY10" fmla="*/ 2621 h 399785"/>
                  <a:gd name="connsiteX11" fmla="*/ 31124 w 95079"/>
                  <a:gd name="connsiteY11" fmla="*/ 78017 h 399785"/>
                  <a:gd name="connsiteX12" fmla="*/ 3989 w 95079"/>
                  <a:gd name="connsiteY12" fmla="*/ 165830 h 399785"/>
                  <a:gd name="connsiteX13" fmla="*/ 2715 w 95079"/>
                  <a:gd name="connsiteY13" fmla="*/ 259119 h 399785"/>
                  <a:gd name="connsiteX14" fmla="*/ 12206 w 95079"/>
                  <a:gd name="connsiteY14" fmla="*/ 305477 h 399785"/>
                  <a:gd name="connsiteX15" fmla="*/ 19149 w 95079"/>
                  <a:gd name="connsiteY15" fmla="*/ 327128 h 399785"/>
                  <a:gd name="connsiteX16" fmla="*/ 8129 w 95079"/>
                  <a:gd name="connsiteY16" fmla="*/ 327510 h 399785"/>
                  <a:gd name="connsiteX17" fmla="*/ 867 w 95079"/>
                  <a:gd name="connsiteY17" fmla="*/ 333050 h 399785"/>
                  <a:gd name="connsiteX18" fmla="*/ 3798 w 95079"/>
                  <a:gd name="connsiteY18" fmla="*/ 341710 h 399785"/>
                  <a:gd name="connsiteX19" fmla="*/ 82593 w 95079"/>
                  <a:gd name="connsiteY19" fmla="*/ 398321 h 399785"/>
                  <a:gd name="connsiteX20" fmla="*/ 87180 w 95079"/>
                  <a:gd name="connsiteY20" fmla="*/ 399786 h 399785"/>
                  <a:gd name="connsiteX21" fmla="*/ 91320 w 95079"/>
                  <a:gd name="connsiteY21" fmla="*/ 398576 h 399785"/>
                  <a:gd name="connsiteX22" fmla="*/ 94887 w 95079"/>
                  <a:gd name="connsiteY22" fmla="*/ 390616 h 399785"/>
                  <a:gd name="connsiteX23" fmla="*/ 78326 w 95079"/>
                  <a:gd name="connsiteY23" fmla="*/ 295098 h 399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5079" h="399785">
                    <a:moveTo>
                      <a:pt x="78326" y="295098"/>
                    </a:moveTo>
                    <a:cubicBezTo>
                      <a:pt x="77752" y="291786"/>
                      <a:pt x="75141" y="289239"/>
                      <a:pt x="71828" y="288666"/>
                    </a:cubicBezTo>
                    <a:cubicBezTo>
                      <a:pt x="68452" y="288093"/>
                      <a:pt x="65204" y="289812"/>
                      <a:pt x="63675" y="292742"/>
                    </a:cubicBezTo>
                    <a:lnTo>
                      <a:pt x="61636" y="296626"/>
                    </a:lnTo>
                    <a:cubicBezTo>
                      <a:pt x="60617" y="294334"/>
                      <a:pt x="59598" y="292041"/>
                      <a:pt x="58706" y="289685"/>
                    </a:cubicBezTo>
                    <a:cubicBezTo>
                      <a:pt x="53674" y="277204"/>
                      <a:pt x="49533" y="264150"/>
                      <a:pt x="46285" y="251032"/>
                    </a:cubicBezTo>
                    <a:cubicBezTo>
                      <a:pt x="39851" y="224478"/>
                      <a:pt x="37240" y="197032"/>
                      <a:pt x="38577" y="169332"/>
                    </a:cubicBezTo>
                    <a:cubicBezTo>
                      <a:pt x="39660" y="142460"/>
                      <a:pt x="45011" y="114887"/>
                      <a:pt x="54438" y="87569"/>
                    </a:cubicBezTo>
                    <a:cubicBezTo>
                      <a:pt x="63675" y="61142"/>
                      <a:pt x="76860" y="35862"/>
                      <a:pt x="93613" y="12428"/>
                    </a:cubicBezTo>
                    <a:cubicBezTo>
                      <a:pt x="96034" y="9053"/>
                      <a:pt x="95397" y="4341"/>
                      <a:pt x="92148" y="1730"/>
                    </a:cubicBezTo>
                    <a:cubicBezTo>
                      <a:pt x="88899" y="-881"/>
                      <a:pt x="84186" y="-499"/>
                      <a:pt x="81383" y="2621"/>
                    </a:cubicBezTo>
                    <a:cubicBezTo>
                      <a:pt x="60999" y="25482"/>
                      <a:pt x="44055" y="50826"/>
                      <a:pt x="31124" y="78017"/>
                    </a:cubicBezTo>
                    <a:cubicBezTo>
                      <a:pt x="17620" y="106672"/>
                      <a:pt x="8511" y="136283"/>
                      <a:pt x="3989" y="165830"/>
                    </a:cubicBezTo>
                    <a:cubicBezTo>
                      <a:pt x="-853" y="196714"/>
                      <a:pt x="-1298" y="228108"/>
                      <a:pt x="2715" y="259119"/>
                    </a:cubicBezTo>
                    <a:cubicBezTo>
                      <a:pt x="4753" y="274657"/>
                      <a:pt x="8002" y="290258"/>
                      <a:pt x="12206" y="305477"/>
                    </a:cubicBezTo>
                    <a:cubicBezTo>
                      <a:pt x="14244" y="312736"/>
                      <a:pt x="16601" y="319932"/>
                      <a:pt x="19149" y="327128"/>
                    </a:cubicBezTo>
                    <a:lnTo>
                      <a:pt x="8129" y="327510"/>
                    </a:lnTo>
                    <a:cubicBezTo>
                      <a:pt x="4753" y="327637"/>
                      <a:pt x="1887" y="329866"/>
                      <a:pt x="867" y="333050"/>
                    </a:cubicBezTo>
                    <a:cubicBezTo>
                      <a:pt x="-88" y="336234"/>
                      <a:pt x="1059" y="339736"/>
                      <a:pt x="3798" y="341710"/>
                    </a:cubicBezTo>
                    <a:lnTo>
                      <a:pt x="82593" y="398321"/>
                    </a:lnTo>
                    <a:cubicBezTo>
                      <a:pt x="83931" y="399276"/>
                      <a:pt x="85587" y="399786"/>
                      <a:pt x="87180" y="399786"/>
                    </a:cubicBezTo>
                    <a:cubicBezTo>
                      <a:pt x="88645" y="399786"/>
                      <a:pt x="90046" y="399403"/>
                      <a:pt x="91320" y="398576"/>
                    </a:cubicBezTo>
                    <a:cubicBezTo>
                      <a:pt x="93995" y="396856"/>
                      <a:pt x="95461" y="393736"/>
                      <a:pt x="94887" y="390616"/>
                    </a:cubicBezTo>
                    <a:lnTo>
                      <a:pt x="78326" y="295098"/>
                    </a:ln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60C02F-F93F-C64E-BB11-E55D4ECCC05D}"/>
              </a:ext>
            </a:extLst>
          </p:cNvPr>
          <p:cNvGrpSpPr/>
          <p:nvPr/>
        </p:nvGrpSpPr>
        <p:grpSpPr>
          <a:xfrm>
            <a:off x="2386688" y="6194164"/>
            <a:ext cx="6424434" cy="1600438"/>
            <a:chOff x="12376236" y="5878550"/>
            <a:chExt cx="6424434" cy="160043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81E2050-EE73-8247-9FBE-AC51B4E377EF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Initiating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D049A7-84F9-B24D-A814-6602D507D8D5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03EB90-DD64-2F41-91AD-1D692C72FBDE}"/>
              </a:ext>
            </a:extLst>
          </p:cNvPr>
          <p:cNvGrpSpPr/>
          <p:nvPr/>
        </p:nvGrpSpPr>
        <p:grpSpPr>
          <a:xfrm>
            <a:off x="15599768" y="9577444"/>
            <a:ext cx="6424434" cy="1600438"/>
            <a:chOff x="12376236" y="5878550"/>
            <a:chExt cx="6424434" cy="160043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2854C052-5EFE-0F40-8301-7443AA2FC68F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B61DD5E-5B86-D143-BDD5-8B783A0E2A6C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A8E946-2CC4-E243-A868-CE154394B6AD}"/>
              </a:ext>
            </a:extLst>
          </p:cNvPr>
          <p:cNvGrpSpPr/>
          <p:nvPr/>
        </p:nvGrpSpPr>
        <p:grpSpPr>
          <a:xfrm>
            <a:off x="15096848" y="5645524"/>
            <a:ext cx="6424434" cy="1600438"/>
            <a:chOff x="12376236" y="5878550"/>
            <a:chExt cx="6424434" cy="160043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E266F261-EFE5-7D4F-B757-CB0A7110738F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Control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A9E4BBC-C404-4C4C-A50A-E694B1D680B4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A249B0A-DE6A-1548-AFA1-40ADF3F951B4}"/>
              </a:ext>
            </a:extLst>
          </p:cNvPr>
          <p:cNvGrpSpPr/>
          <p:nvPr/>
        </p:nvGrpSpPr>
        <p:grpSpPr>
          <a:xfrm>
            <a:off x="2800346" y="9935964"/>
            <a:ext cx="6424434" cy="1600438"/>
            <a:chOff x="12376236" y="5878550"/>
            <a:chExt cx="6424434" cy="160043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13D95243-E788-4441-9EFA-564B4843461B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9B60D62-8155-9440-9AEF-C094A4A8F279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31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E0C48E-3E11-EA43-B2CE-D10CACC1F1D4}"/>
              </a:ext>
            </a:extLst>
          </p:cNvPr>
          <p:cNvGrpSpPr/>
          <p:nvPr/>
        </p:nvGrpSpPr>
        <p:grpSpPr>
          <a:xfrm>
            <a:off x="5584104" y="5060277"/>
            <a:ext cx="6795732" cy="7001095"/>
            <a:chOff x="2668308" y="4625479"/>
            <a:chExt cx="7270608" cy="7490321"/>
          </a:xfrm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91B059E8-F1E8-E943-A1CB-2BBE68A5C7DE}"/>
                </a:ext>
              </a:extLst>
            </p:cNvPr>
            <p:cNvGrpSpPr/>
            <p:nvPr/>
          </p:nvGrpSpPr>
          <p:grpSpPr>
            <a:xfrm>
              <a:off x="2668308" y="4625479"/>
              <a:ext cx="7270608" cy="7490321"/>
              <a:chOff x="11024093" y="876439"/>
              <a:chExt cx="558383" cy="575257"/>
            </a:xfrm>
            <a:solidFill>
              <a:schemeClr val="accent1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24CC5459-6DFF-BA43-8BF8-E3BD734227D2}"/>
                  </a:ext>
                </a:extLst>
              </p:cNvPr>
              <p:cNvSpPr/>
              <p:nvPr/>
            </p:nvSpPr>
            <p:spPr>
              <a:xfrm>
                <a:off x="11232564" y="887583"/>
                <a:ext cx="332254" cy="332148"/>
              </a:xfrm>
              <a:custGeom>
                <a:avLst/>
                <a:gdLst>
                  <a:gd name="connsiteX0" fmla="*/ 332255 w 332254"/>
                  <a:gd name="connsiteY0" fmla="*/ 166074 h 332148"/>
                  <a:gd name="connsiteX1" fmla="*/ 166128 w 332254"/>
                  <a:gd name="connsiteY1" fmla="*/ 332148 h 332148"/>
                  <a:gd name="connsiteX2" fmla="*/ 1 w 332254"/>
                  <a:gd name="connsiteY2" fmla="*/ 166074 h 332148"/>
                  <a:gd name="connsiteX3" fmla="*/ 166128 w 332254"/>
                  <a:gd name="connsiteY3" fmla="*/ 0 h 332148"/>
                  <a:gd name="connsiteX4" fmla="*/ 332255 w 332254"/>
                  <a:gd name="connsiteY4" fmla="*/ 166074 h 332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254" h="332148">
                    <a:moveTo>
                      <a:pt x="332255" y="166074"/>
                    </a:moveTo>
                    <a:cubicBezTo>
                      <a:pt x="332255" y="257794"/>
                      <a:pt x="257877" y="332148"/>
                      <a:pt x="166128" y="332148"/>
                    </a:cubicBezTo>
                    <a:cubicBezTo>
                      <a:pt x="74378" y="332148"/>
                      <a:pt x="1" y="257794"/>
                      <a:pt x="1" y="166074"/>
                    </a:cubicBezTo>
                    <a:cubicBezTo>
                      <a:pt x="1" y="74354"/>
                      <a:pt x="74378" y="0"/>
                      <a:pt x="166128" y="0"/>
                    </a:cubicBezTo>
                    <a:cubicBezTo>
                      <a:pt x="257877" y="0"/>
                      <a:pt x="332255" y="74354"/>
                      <a:pt x="332255" y="1660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49A2D32E-3A4D-664C-8102-CB94FB1CB4B7}"/>
                  </a:ext>
                </a:extLst>
              </p:cNvPr>
              <p:cNvSpPr/>
              <p:nvPr/>
            </p:nvSpPr>
            <p:spPr>
              <a:xfrm>
                <a:off x="11024093" y="1163391"/>
                <a:ext cx="287123" cy="288305"/>
              </a:xfrm>
              <a:custGeom>
                <a:avLst/>
                <a:gdLst>
                  <a:gd name="connsiteX0" fmla="*/ 9220 w 287123"/>
                  <a:gd name="connsiteY0" fmla="*/ 279088 h 288305"/>
                  <a:gd name="connsiteX1" fmla="*/ 9220 w 287123"/>
                  <a:gd name="connsiteY1" fmla="*/ 279088 h 288305"/>
                  <a:gd name="connsiteX2" fmla="*/ 9220 w 287123"/>
                  <a:gd name="connsiteY2" fmla="*/ 234449 h 288305"/>
                  <a:gd name="connsiteX3" fmla="*/ 233250 w 287123"/>
                  <a:gd name="connsiteY3" fmla="*/ 9218 h 288305"/>
                  <a:gd name="connsiteX4" fmla="*/ 277903 w 287123"/>
                  <a:gd name="connsiteY4" fmla="*/ 9218 h 288305"/>
                  <a:gd name="connsiteX5" fmla="*/ 277903 w 287123"/>
                  <a:gd name="connsiteY5" fmla="*/ 9218 h 288305"/>
                  <a:gd name="connsiteX6" fmla="*/ 277903 w 287123"/>
                  <a:gd name="connsiteY6" fmla="*/ 53856 h 288305"/>
                  <a:gd name="connsiteX7" fmla="*/ 53873 w 287123"/>
                  <a:gd name="connsiteY7" fmla="*/ 279088 h 288305"/>
                  <a:gd name="connsiteX8" fmla="*/ 9220 w 287123"/>
                  <a:gd name="connsiteY8" fmla="*/ 279088 h 2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7123" h="288305">
                    <a:moveTo>
                      <a:pt x="9220" y="279088"/>
                    </a:moveTo>
                    <a:lnTo>
                      <a:pt x="9220" y="279088"/>
                    </a:lnTo>
                    <a:cubicBezTo>
                      <a:pt x="-3073" y="266798"/>
                      <a:pt x="-3073" y="246739"/>
                      <a:pt x="9220" y="234449"/>
                    </a:cubicBezTo>
                    <a:lnTo>
                      <a:pt x="233250" y="9218"/>
                    </a:lnTo>
                    <a:cubicBezTo>
                      <a:pt x="245543" y="-3073"/>
                      <a:pt x="265609" y="-3073"/>
                      <a:pt x="277903" y="9218"/>
                    </a:cubicBezTo>
                    <a:lnTo>
                      <a:pt x="277903" y="9218"/>
                    </a:lnTo>
                    <a:cubicBezTo>
                      <a:pt x="290197" y="21507"/>
                      <a:pt x="290197" y="41566"/>
                      <a:pt x="277903" y="53856"/>
                    </a:cubicBezTo>
                    <a:lnTo>
                      <a:pt x="53873" y="279088"/>
                    </a:lnTo>
                    <a:cubicBezTo>
                      <a:pt x="41580" y="291378"/>
                      <a:pt x="21514" y="291378"/>
                      <a:pt x="9220" y="279088"/>
                    </a:cubicBez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7B07FCAD-4812-0A44-A9F6-DEBF6D47B3E3}"/>
                  </a:ext>
                </a:extLst>
              </p:cNvPr>
              <p:cNvSpPr/>
              <p:nvPr/>
            </p:nvSpPr>
            <p:spPr>
              <a:xfrm>
                <a:off x="11213582" y="876439"/>
                <a:ext cx="368894" cy="368858"/>
              </a:xfrm>
              <a:custGeom>
                <a:avLst/>
                <a:gdLst>
                  <a:gd name="connsiteX0" fmla="*/ 355314 w 368894"/>
                  <a:gd name="connsiteY0" fmla="*/ 115004 h 368858"/>
                  <a:gd name="connsiteX1" fmla="*/ 314800 w 368894"/>
                  <a:gd name="connsiteY1" fmla="*/ 54000 h 368858"/>
                  <a:gd name="connsiteX2" fmla="*/ 184408 w 368894"/>
                  <a:gd name="connsiteY2" fmla="*/ 0 h 368858"/>
                  <a:gd name="connsiteX3" fmla="*/ 54017 w 368894"/>
                  <a:gd name="connsiteY3" fmla="*/ 54000 h 368858"/>
                  <a:gd name="connsiteX4" fmla="*/ 191 w 368894"/>
                  <a:gd name="connsiteY4" fmla="*/ 175562 h 368858"/>
                  <a:gd name="connsiteX5" fmla="*/ 0 w 368894"/>
                  <a:gd name="connsiteY5" fmla="*/ 184413 h 368858"/>
                  <a:gd name="connsiteX6" fmla="*/ 54017 w 368894"/>
                  <a:gd name="connsiteY6" fmla="*/ 314764 h 368858"/>
                  <a:gd name="connsiteX7" fmla="*/ 123449 w 368894"/>
                  <a:gd name="connsiteY7" fmla="*/ 358447 h 368858"/>
                  <a:gd name="connsiteX8" fmla="*/ 140583 w 368894"/>
                  <a:gd name="connsiteY8" fmla="*/ 363542 h 368858"/>
                  <a:gd name="connsiteX9" fmla="*/ 166827 w 368894"/>
                  <a:gd name="connsiteY9" fmla="*/ 367999 h 368858"/>
                  <a:gd name="connsiteX10" fmla="*/ 202181 w 368894"/>
                  <a:gd name="connsiteY10" fmla="*/ 367999 h 368858"/>
                  <a:gd name="connsiteX11" fmla="*/ 219698 w 368894"/>
                  <a:gd name="connsiteY11" fmla="*/ 365452 h 368858"/>
                  <a:gd name="connsiteX12" fmla="*/ 314864 w 368894"/>
                  <a:gd name="connsiteY12" fmla="*/ 314827 h 368858"/>
                  <a:gd name="connsiteX13" fmla="*/ 351810 w 368894"/>
                  <a:gd name="connsiteY13" fmla="*/ 262101 h 368858"/>
                  <a:gd name="connsiteX14" fmla="*/ 358561 w 368894"/>
                  <a:gd name="connsiteY14" fmla="*/ 245481 h 368858"/>
                  <a:gd name="connsiteX15" fmla="*/ 363658 w 368894"/>
                  <a:gd name="connsiteY15" fmla="*/ 228352 h 368858"/>
                  <a:gd name="connsiteX16" fmla="*/ 367034 w 368894"/>
                  <a:gd name="connsiteY16" fmla="*/ 210904 h 368858"/>
                  <a:gd name="connsiteX17" fmla="*/ 355314 w 368894"/>
                  <a:gd name="connsiteY17" fmla="*/ 115004 h 368858"/>
                  <a:gd name="connsiteX18" fmla="*/ 184408 w 368894"/>
                  <a:gd name="connsiteY18" fmla="*/ 330238 h 368858"/>
                  <a:gd name="connsiteX19" fmla="*/ 38537 w 368894"/>
                  <a:gd name="connsiteY19" fmla="*/ 184413 h 368858"/>
                  <a:gd name="connsiteX20" fmla="*/ 184408 w 368894"/>
                  <a:gd name="connsiteY20" fmla="*/ 38589 h 368858"/>
                  <a:gd name="connsiteX21" fmla="*/ 330279 w 368894"/>
                  <a:gd name="connsiteY21" fmla="*/ 184413 h 368858"/>
                  <a:gd name="connsiteX22" fmla="*/ 184408 w 368894"/>
                  <a:gd name="connsiteY22" fmla="*/ 330238 h 36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894" h="368858">
                    <a:moveTo>
                      <a:pt x="355314" y="115004"/>
                    </a:moveTo>
                    <a:cubicBezTo>
                      <a:pt x="346332" y="92780"/>
                      <a:pt x="332828" y="72021"/>
                      <a:pt x="314800" y="54000"/>
                    </a:cubicBezTo>
                    <a:cubicBezTo>
                      <a:pt x="278811" y="18021"/>
                      <a:pt x="231610" y="0"/>
                      <a:pt x="184408" y="0"/>
                    </a:cubicBezTo>
                    <a:cubicBezTo>
                      <a:pt x="137207" y="0"/>
                      <a:pt x="90007" y="18021"/>
                      <a:pt x="54017" y="54000"/>
                    </a:cubicBezTo>
                    <a:cubicBezTo>
                      <a:pt x="20256" y="87749"/>
                      <a:pt x="2293" y="131305"/>
                      <a:pt x="191" y="175562"/>
                    </a:cubicBezTo>
                    <a:cubicBezTo>
                      <a:pt x="64" y="178491"/>
                      <a:pt x="0" y="181484"/>
                      <a:pt x="0" y="184413"/>
                    </a:cubicBezTo>
                    <a:cubicBezTo>
                      <a:pt x="0" y="231599"/>
                      <a:pt x="18027" y="278785"/>
                      <a:pt x="54017" y="314764"/>
                    </a:cubicBezTo>
                    <a:cubicBezTo>
                      <a:pt x="74273" y="335014"/>
                      <a:pt x="98097" y="349596"/>
                      <a:pt x="123449" y="358447"/>
                    </a:cubicBezTo>
                    <a:cubicBezTo>
                      <a:pt x="129054" y="360421"/>
                      <a:pt x="134787" y="362077"/>
                      <a:pt x="140583" y="363542"/>
                    </a:cubicBezTo>
                    <a:cubicBezTo>
                      <a:pt x="149246" y="365643"/>
                      <a:pt x="157973" y="367108"/>
                      <a:pt x="166827" y="367999"/>
                    </a:cubicBezTo>
                    <a:cubicBezTo>
                      <a:pt x="178612" y="369145"/>
                      <a:pt x="190460" y="369145"/>
                      <a:pt x="202181" y="367999"/>
                    </a:cubicBezTo>
                    <a:cubicBezTo>
                      <a:pt x="208041" y="367426"/>
                      <a:pt x="213901" y="366598"/>
                      <a:pt x="219698" y="365452"/>
                    </a:cubicBezTo>
                    <a:cubicBezTo>
                      <a:pt x="254605" y="358702"/>
                      <a:pt x="287856" y="341827"/>
                      <a:pt x="314864" y="314827"/>
                    </a:cubicBezTo>
                    <a:cubicBezTo>
                      <a:pt x="330598" y="299099"/>
                      <a:pt x="342956" y="281205"/>
                      <a:pt x="351810" y="262101"/>
                    </a:cubicBezTo>
                    <a:cubicBezTo>
                      <a:pt x="354358" y="256625"/>
                      <a:pt x="356587" y="251085"/>
                      <a:pt x="358561" y="245481"/>
                    </a:cubicBezTo>
                    <a:cubicBezTo>
                      <a:pt x="360537" y="239878"/>
                      <a:pt x="362193" y="234147"/>
                      <a:pt x="363658" y="228352"/>
                    </a:cubicBezTo>
                    <a:cubicBezTo>
                      <a:pt x="365059" y="222621"/>
                      <a:pt x="366206" y="216762"/>
                      <a:pt x="367034" y="210904"/>
                    </a:cubicBezTo>
                    <a:cubicBezTo>
                      <a:pt x="371620" y="178682"/>
                      <a:pt x="367735" y="145506"/>
                      <a:pt x="355314" y="115004"/>
                    </a:cubicBezTo>
                    <a:close/>
                    <a:moveTo>
                      <a:pt x="184408" y="330238"/>
                    </a:moveTo>
                    <a:cubicBezTo>
                      <a:pt x="103829" y="330238"/>
                      <a:pt x="38537" y="264967"/>
                      <a:pt x="38537" y="184413"/>
                    </a:cubicBezTo>
                    <a:cubicBezTo>
                      <a:pt x="38537" y="103860"/>
                      <a:pt x="103829" y="38589"/>
                      <a:pt x="184408" y="38589"/>
                    </a:cubicBezTo>
                    <a:cubicBezTo>
                      <a:pt x="264988" y="38589"/>
                      <a:pt x="330279" y="103860"/>
                      <a:pt x="330279" y="184413"/>
                    </a:cubicBezTo>
                    <a:cubicBezTo>
                      <a:pt x="330279" y="264967"/>
                      <a:pt x="264988" y="330238"/>
                      <a:pt x="184408" y="330238"/>
                    </a:cubicBez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1B7816E6-2E9A-A844-93D1-F1077C5338E2}"/>
                </a:ext>
              </a:extLst>
            </p:cNvPr>
            <p:cNvGrpSpPr/>
            <p:nvPr/>
          </p:nvGrpSpPr>
          <p:grpSpPr>
            <a:xfrm>
              <a:off x="6237082" y="5875830"/>
              <a:ext cx="2553749" cy="2023124"/>
              <a:chOff x="11298175" y="972466"/>
              <a:chExt cx="196128" cy="155376"/>
            </a:xfrm>
            <a:solidFill>
              <a:schemeClr val="accent1"/>
            </a:solidFill>
          </p:grpSpPr>
          <p:grpSp>
            <p:nvGrpSpPr>
              <p:cNvPr id="27" name="Graphic 4">
                <a:extLst>
                  <a:ext uri="{FF2B5EF4-FFF2-40B4-BE49-F238E27FC236}">
                    <a16:creationId xmlns:a16="http://schemas.microsoft.com/office/drawing/2014/main" id="{AA91D61D-E4F7-5E4B-93B1-DD83CEDFACDD}"/>
                  </a:ext>
                </a:extLst>
              </p:cNvPr>
              <p:cNvGrpSpPr/>
              <p:nvPr/>
            </p:nvGrpSpPr>
            <p:grpSpPr>
              <a:xfrm>
                <a:off x="11322189" y="972466"/>
                <a:ext cx="148164" cy="131369"/>
                <a:chOff x="11322189" y="972466"/>
                <a:chExt cx="148164" cy="131369"/>
              </a:xfrm>
              <a:grpFill/>
            </p:grpSpPr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C6B56C6B-604E-3E4C-9C54-A6D8923B524C}"/>
                    </a:ext>
                  </a:extLst>
                </p:cNvPr>
                <p:cNvSpPr/>
                <p:nvPr/>
              </p:nvSpPr>
              <p:spPr>
                <a:xfrm>
                  <a:off x="11446593" y="972466"/>
                  <a:ext cx="23759" cy="131369"/>
                </a:xfrm>
                <a:custGeom>
                  <a:avLst/>
                  <a:gdLst>
                    <a:gd name="connsiteX0" fmla="*/ 19938 w 23759"/>
                    <a:gd name="connsiteY0" fmla="*/ 0 h 131369"/>
                    <a:gd name="connsiteX1" fmla="*/ 3822 w 23759"/>
                    <a:gd name="connsiteY1" fmla="*/ 0 h 131369"/>
                    <a:gd name="connsiteX2" fmla="*/ 0 w 23759"/>
                    <a:gd name="connsiteY2" fmla="*/ 3821 h 131369"/>
                    <a:gd name="connsiteX3" fmla="*/ 0 w 23759"/>
                    <a:gd name="connsiteY3" fmla="*/ 127548 h 131369"/>
                    <a:gd name="connsiteX4" fmla="*/ 3822 w 23759"/>
                    <a:gd name="connsiteY4" fmla="*/ 131369 h 131369"/>
                    <a:gd name="connsiteX5" fmla="*/ 19938 w 23759"/>
                    <a:gd name="connsiteY5" fmla="*/ 131369 h 131369"/>
                    <a:gd name="connsiteX6" fmla="*/ 23760 w 23759"/>
                    <a:gd name="connsiteY6" fmla="*/ 127548 h 131369"/>
                    <a:gd name="connsiteX7" fmla="*/ 23760 w 23759"/>
                    <a:gd name="connsiteY7" fmla="*/ 3821 h 131369"/>
                    <a:gd name="connsiteX8" fmla="*/ 19938 w 23759"/>
                    <a:gd name="connsiteY8" fmla="*/ 0 h 131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59" h="131369">
                      <a:moveTo>
                        <a:pt x="19938" y="0"/>
                      </a:moveTo>
                      <a:lnTo>
                        <a:pt x="3822" y="0"/>
                      </a:lnTo>
                      <a:cubicBezTo>
                        <a:pt x="1720" y="0"/>
                        <a:pt x="0" y="1719"/>
                        <a:pt x="0" y="3821"/>
                      </a:cubicBezTo>
                      <a:lnTo>
                        <a:pt x="0" y="127548"/>
                      </a:lnTo>
                      <a:cubicBezTo>
                        <a:pt x="0" y="129650"/>
                        <a:pt x="1720" y="131369"/>
                        <a:pt x="3822" y="131369"/>
                      </a:cubicBezTo>
                      <a:lnTo>
                        <a:pt x="19938" y="131369"/>
                      </a:lnTo>
                      <a:cubicBezTo>
                        <a:pt x="22040" y="131369"/>
                        <a:pt x="23760" y="129650"/>
                        <a:pt x="23760" y="127548"/>
                      </a:cubicBezTo>
                      <a:lnTo>
                        <a:pt x="23760" y="3821"/>
                      </a:lnTo>
                      <a:cubicBezTo>
                        <a:pt x="23696" y="1656"/>
                        <a:pt x="21977" y="0"/>
                        <a:pt x="199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9416AA07-AE40-6B4C-A4E2-C6C8ECC09FBA}"/>
                    </a:ext>
                  </a:extLst>
                </p:cNvPr>
                <p:cNvSpPr/>
                <p:nvPr/>
              </p:nvSpPr>
              <p:spPr>
                <a:xfrm>
                  <a:off x="11363657" y="1007490"/>
                  <a:ext cx="23759" cy="96345"/>
                </a:xfrm>
                <a:custGeom>
                  <a:avLst/>
                  <a:gdLst>
                    <a:gd name="connsiteX0" fmla="*/ 19938 w 23759"/>
                    <a:gd name="connsiteY0" fmla="*/ 0 h 96345"/>
                    <a:gd name="connsiteX1" fmla="*/ 3823 w 23759"/>
                    <a:gd name="connsiteY1" fmla="*/ 0 h 96345"/>
                    <a:gd name="connsiteX2" fmla="*/ 0 w 23759"/>
                    <a:gd name="connsiteY2" fmla="*/ 3821 h 96345"/>
                    <a:gd name="connsiteX3" fmla="*/ 0 w 23759"/>
                    <a:gd name="connsiteY3" fmla="*/ 92525 h 96345"/>
                    <a:gd name="connsiteX4" fmla="*/ 3823 w 23759"/>
                    <a:gd name="connsiteY4" fmla="*/ 96346 h 96345"/>
                    <a:gd name="connsiteX5" fmla="*/ 19938 w 23759"/>
                    <a:gd name="connsiteY5" fmla="*/ 96346 h 96345"/>
                    <a:gd name="connsiteX6" fmla="*/ 23760 w 23759"/>
                    <a:gd name="connsiteY6" fmla="*/ 92525 h 96345"/>
                    <a:gd name="connsiteX7" fmla="*/ 23760 w 23759"/>
                    <a:gd name="connsiteY7" fmla="*/ 3821 h 96345"/>
                    <a:gd name="connsiteX8" fmla="*/ 19938 w 23759"/>
                    <a:gd name="connsiteY8" fmla="*/ 0 h 96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59" h="96345">
                      <a:moveTo>
                        <a:pt x="19938" y="0"/>
                      </a:moveTo>
                      <a:lnTo>
                        <a:pt x="3823" y="0"/>
                      </a:lnTo>
                      <a:cubicBezTo>
                        <a:pt x="1720" y="0"/>
                        <a:pt x="0" y="1719"/>
                        <a:pt x="0" y="3821"/>
                      </a:cubicBezTo>
                      <a:lnTo>
                        <a:pt x="0" y="92525"/>
                      </a:lnTo>
                      <a:cubicBezTo>
                        <a:pt x="0" y="94626"/>
                        <a:pt x="1720" y="96346"/>
                        <a:pt x="3823" y="96346"/>
                      </a:cubicBezTo>
                      <a:lnTo>
                        <a:pt x="19938" y="96346"/>
                      </a:lnTo>
                      <a:cubicBezTo>
                        <a:pt x="22040" y="96346"/>
                        <a:pt x="23760" y="94626"/>
                        <a:pt x="23760" y="92525"/>
                      </a:cubicBezTo>
                      <a:lnTo>
                        <a:pt x="23760" y="3821"/>
                      </a:lnTo>
                      <a:cubicBezTo>
                        <a:pt x="23697" y="1656"/>
                        <a:pt x="22040" y="0"/>
                        <a:pt x="199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FB03DFFF-98D6-3B4E-9846-E2399B99345D}"/>
                    </a:ext>
                  </a:extLst>
                </p:cNvPr>
                <p:cNvSpPr/>
                <p:nvPr/>
              </p:nvSpPr>
              <p:spPr>
                <a:xfrm>
                  <a:off x="11322189" y="1034999"/>
                  <a:ext cx="23760" cy="68836"/>
                </a:xfrm>
                <a:custGeom>
                  <a:avLst/>
                  <a:gdLst>
                    <a:gd name="connsiteX0" fmla="*/ 19938 w 23760"/>
                    <a:gd name="connsiteY0" fmla="*/ 0 h 68836"/>
                    <a:gd name="connsiteX1" fmla="*/ 3823 w 23760"/>
                    <a:gd name="connsiteY1" fmla="*/ 0 h 68836"/>
                    <a:gd name="connsiteX2" fmla="*/ 0 w 23760"/>
                    <a:gd name="connsiteY2" fmla="*/ 3821 h 68836"/>
                    <a:gd name="connsiteX3" fmla="*/ 0 w 23760"/>
                    <a:gd name="connsiteY3" fmla="*/ 65016 h 68836"/>
                    <a:gd name="connsiteX4" fmla="*/ 3823 w 23760"/>
                    <a:gd name="connsiteY4" fmla="*/ 68837 h 68836"/>
                    <a:gd name="connsiteX5" fmla="*/ 19938 w 23760"/>
                    <a:gd name="connsiteY5" fmla="*/ 68837 h 68836"/>
                    <a:gd name="connsiteX6" fmla="*/ 23760 w 23760"/>
                    <a:gd name="connsiteY6" fmla="*/ 65016 h 68836"/>
                    <a:gd name="connsiteX7" fmla="*/ 23760 w 23760"/>
                    <a:gd name="connsiteY7" fmla="*/ 3821 h 68836"/>
                    <a:gd name="connsiteX8" fmla="*/ 19938 w 23760"/>
                    <a:gd name="connsiteY8" fmla="*/ 0 h 68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60" h="68836">
                      <a:moveTo>
                        <a:pt x="19938" y="0"/>
                      </a:moveTo>
                      <a:lnTo>
                        <a:pt x="3823" y="0"/>
                      </a:lnTo>
                      <a:cubicBezTo>
                        <a:pt x="1720" y="0"/>
                        <a:pt x="0" y="1719"/>
                        <a:pt x="0" y="3821"/>
                      </a:cubicBezTo>
                      <a:lnTo>
                        <a:pt x="0" y="65016"/>
                      </a:lnTo>
                      <a:cubicBezTo>
                        <a:pt x="0" y="67117"/>
                        <a:pt x="1720" y="68837"/>
                        <a:pt x="3823" y="68837"/>
                      </a:cubicBezTo>
                      <a:lnTo>
                        <a:pt x="19938" y="68837"/>
                      </a:lnTo>
                      <a:cubicBezTo>
                        <a:pt x="22040" y="68837"/>
                        <a:pt x="23760" y="67117"/>
                        <a:pt x="23760" y="65016"/>
                      </a:cubicBezTo>
                      <a:lnTo>
                        <a:pt x="23760" y="3821"/>
                      </a:lnTo>
                      <a:cubicBezTo>
                        <a:pt x="23760" y="1656"/>
                        <a:pt x="22040" y="0"/>
                        <a:pt x="19938" y="0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20A0E5D2-4F43-664C-8FA2-C73A81FD6FCD}"/>
                    </a:ext>
                  </a:extLst>
                </p:cNvPr>
                <p:cNvSpPr/>
                <p:nvPr/>
              </p:nvSpPr>
              <p:spPr>
                <a:xfrm>
                  <a:off x="11405125" y="1034999"/>
                  <a:ext cx="23759" cy="68836"/>
                </a:xfrm>
                <a:custGeom>
                  <a:avLst/>
                  <a:gdLst>
                    <a:gd name="connsiteX0" fmla="*/ 19938 w 23759"/>
                    <a:gd name="connsiteY0" fmla="*/ 0 h 68836"/>
                    <a:gd name="connsiteX1" fmla="*/ 3822 w 23759"/>
                    <a:gd name="connsiteY1" fmla="*/ 0 h 68836"/>
                    <a:gd name="connsiteX2" fmla="*/ 0 w 23759"/>
                    <a:gd name="connsiteY2" fmla="*/ 3821 h 68836"/>
                    <a:gd name="connsiteX3" fmla="*/ 0 w 23759"/>
                    <a:gd name="connsiteY3" fmla="*/ 65016 h 68836"/>
                    <a:gd name="connsiteX4" fmla="*/ 3822 w 23759"/>
                    <a:gd name="connsiteY4" fmla="*/ 68837 h 68836"/>
                    <a:gd name="connsiteX5" fmla="*/ 19938 w 23759"/>
                    <a:gd name="connsiteY5" fmla="*/ 68837 h 68836"/>
                    <a:gd name="connsiteX6" fmla="*/ 23760 w 23759"/>
                    <a:gd name="connsiteY6" fmla="*/ 65016 h 68836"/>
                    <a:gd name="connsiteX7" fmla="*/ 23760 w 23759"/>
                    <a:gd name="connsiteY7" fmla="*/ 3821 h 68836"/>
                    <a:gd name="connsiteX8" fmla="*/ 19938 w 23759"/>
                    <a:gd name="connsiteY8" fmla="*/ 0 h 68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59" h="68836">
                      <a:moveTo>
                        <a:pt x="19938" y="0"/>
                      </a:moveTo>
                      <a:lnTo>
                        <a:pt x="3822" y="0"/>
                      </a:lnTo>
                      <a:cubicBezTo>
                        <a:pt x="1720" y="0"/>
                        <a:pt x="0" y="1719"/>
                        <a:pt x="0" y="3821"/>
                      </a:cubicBezTo>
                      <a:lnTo>
                        <a:pt x="0" y="65016"/>
                      </a:lnTo>
                      <a:cubicBezTo>
                        <a:pt x="0" y="67117"/>
                        <a:pt x="1720" y="68837"/>
                        <a:pt x="3822" y="68837"/>
                      </a:cubicBezTo>
                      <a:lnTo>
                        <a:pt x="19938" y="68837"/>
                      </a:lnTo>
                      <a:cubicBezTo>
                        <a:pt x="22040" y="68837"/>
                        <a:pt x="23760" y="67117"/>
                        <a:pt x="23760" y="65016"/>
                      </a:cubicBezTo>
                      <a:lnTo>
                        <a:pt x="23760" y="3821"/>
                      </a:lnTo>
                      <a:cubicBezTo>
                        <a:pt x="23696" y="1656"/>
                        <a:pt x="22040" y="0"/>
                        <a:pt x="1993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F8A7861-7D10-344F-ADA9-9B64BEFAD449}"/>
                  </a:ext>
                </a:extLst>
              </p:cNvPr>
              <p:cNvSpPr/>
              <p:nvPr/>
            </p:nvSpPr>
            <p:spPr>
              <a:xfrm>
                <a:off x="11298175" y="1111541"/>
                <a:ext cx="196128" cy="16301"/>
              </a:xfrm>
              <a:custGeom>
                <a:avLst/>
                <a:gdLst>
                  <a:gd name="connsiteX0" fmla="*/ 191606 w 196128"/>
                  <a:gd name="connsiteY0" fmla="*/ 0 h 16301"/>
                  <a:gd name="connsiteX1" fmla="*/ 4522 w 196128"/>
                  <a:gd name="connsiteY1" fmla="*/ 0 h 16301"/>
                  <a:gd name="connsiteX2" fmla="*/ 0 w 196128"/>
                  <a:gd name="connsiteY2" fmla="*/ 4521 h 16301"/>
                  <a:gd name="connsiteX3" fmla="*/ 0 w 196128"/>
                  <a:gd name="connsiteY3" fmla="*/ 11780 h 16301"/>
                  <a:gd name="connsiteX4" fmla="*/ 4522 w 196128"/>
                  <a:gd name="connsiteY4" fmla="*/ 16302 h 16301"/>
                  <a:gd name="connsiteX5" fmla="*/ 191606 w 196128"/>
                  <a:gd name="connsiteY5" fmla="*/ 16302 h 16301"/>
                  <a:gd name="connsiteX6" fmla="*/ 196129 w 196128"/>
                  <a:gd name="connsiteY6" fmla="*/ 11780 h 16301"/>
                  <a:gd name="connsiteX7" fmla="*/ 196129 w 196128"/>
                  <a:gd name="connsiteY7" fmla="*/ 4521 h 16301"/>
                  <a:gd name="connsiteX8" fmla="*/ 191606 w 196128"/>
                  <a:gd name="connsiteY8" fmla="*/ 0 h 1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6128" h="16301">
                    <a:moveTo>
                      <a:pt x="191606" y="0"/>
                    </a:moveTo>
                    <a:lnTo>
                      <a:pt x="4522" y="0"/>
                    </a:lnTo>
                    <a:cubicBezTo>
                      <a:pt x="2038" y="0"/>
                      <a:pt x="0" y="2038"/>
                      <a:pt x="0" y="4521"/>
                    </a:cubicBezTo>
                    <a:lnTo>
                      <a:pt x="0" y="11780"/>
                    </a:lnTo>
                    <a:cubicBezTo>
                      <a:pt x="0" y="14264"/>
                      <a:pt x="2038" y="16302"/>
                      <a:pt x="4522" y="16302"/>
                    </a:cubicBezTo>
                    <a:lnTo>
                      <a:pt x="191606" y="16302"/>
                    </a:lnTo>
                    <a:cubicBezTo>
                      <a:pt x="194091" y="16302"/>
                      <a:pt x="196129" y="14264"/>
                      <a:pt x="196129" y="11780"/>
                    </a:cubicBezTo>
                    <a:lnTo>
                      <a:pt x="196129" y="4521"/>
                    </a:lnTo>
                    <a:cubicBezTo>
                      <a:pt x="196129" y="2038"/>
                      <a:pt x="194091" y="0"/>
                      <a:pt x="191606" y="0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A1AFA5-1823-664C-A1DD-1A81F678887D}"/>
              </a:ext>
            </a:extLst>
          </p:cNvPr>
          <p:cNvGrpSpPr/>
          <p:nvPr/>
        </p:nvGrpSpPr>
        <p:grpSpPr>
          <a:xfrm>
            <a:off x="11884980" y="5439120"/>
            <a:ext cx="9109384" cy="6475587"/>
            <a:chOff x="8859876" y="5773065"/>
            <a:chExt cx="9109384" cy="64755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BB6857-635F-DF4D-9E1D-954816439B6A}"/>
                </a:ext>
              </a:extLst>
            </p:cNvPr>
            <p:cNvGrpSpPr/>
            <p:nvPr/>
          </p:nvGrpSpPr>
          <p:grpSpPr>
            <a:xfrm>
              <a:off x="10919733" y="6931083"/>
              <a:ext cx="2380516" cy="2380516"/>
              <a:chOff x="17629423" y="-393199"/>
              <a:chExt cx="1114994" cy="111499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458F374-6123-A443-B891-8FAD6AEA8FA6}"/>
                  </a:ext>
                </a:extLst>
              </p:cNvPr>
              <p:cNvSpPr/>
              <p:nvPr/>
            </p:nvSpPr>
            <p:spPr>
              <a:xfrm>
                <a:off x="17629423" y="-393199"/>
                <a:ext cx="1114994" cy="111499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áfico 48">
                <a:extLst>
                  <a:ext uri="{FF2B5EF4-FFF2-40B4-BE49-F238E27FC236}">
                    <a16:creationId xmlns:a16="http://schemas.microsoft.com/office/drawing/2014/main" id="{9F781BE1-BBE9-FB44-9C57-BEB71BBD2B9C}"/>
                  </a:ext>
                </a:extLst>
              </p:cNvPr>
              <p:cNvGrpSpPr/>
              <p:nvPr/>
            </p:nvGrpSpPr>
            <p:grpSpPr>
              <a:xfrm>
                <a:off x="17916997" y="-146476"/>
                <a:ext cx="574772" cy="574770"/>
                <a:chOff x="1719249" y="239858"/>
                <a:chExt cx="597977" cy="597977"/>
              </a:xfrm>
              <a:solidFill>
                <a:schemeClr val="bg1"/>
              </a:solidFill>
            </p:grpSpPr>
            <p:sp>
              <p:nvSpPr>
                <p:cNvPr id="50" name="Forma libre 288">
                  <a:extLst>
                    <a:ext uri="{FF2B5EF4-FFF2-40B4-BE49-F238E27FC236}">
                      <a16:creationId xmlns:a16="http://schemas.microsoft.com/office/drawing/2014/main" id="{C6290D82-5008-5141-BD17-7223DB1E2982}"/>
                    </a:ext>
                  </a:extLst>
                </p:cNvPr>
                <p:cNvSpPr/>
                <p:nvPr/>
              </p:nvSpPr>
              <p:spPr>
                <a:xfrm>
                  <a:off x="1718373" y="238981"/>
                  <a:ext cx="599145" cy="599145"/>
                </a:xfrm>
                <a:custGeom>
                  <a:avLst/>
                  <a:gdLst>
                    <a:gd name="connsiteX0" fmla="*/ 597710 w 599144"/>
                    <a:gd name="connsiteY0" fmla="*/ 107778 h 599144"/>
                    <a:gd name="connsiteX1" fmla="*/ 588415 w 599144"/>
                    <a:gd name="connsiteY1" fmla="*/ 100697 h 599144"/>
                    <a:gd name="connsiteX2" fmla="*/ 520456 w 599144"/>
                    <a:gd name="connsiteY2" fmla="*/ 79272 h 599144"/>
                    <a:gd name="connsiteX3" fmla="*/ 499020 w 599144"/>
                    <a:gd name="connsiteY3" fmla="*/ 11326 h 599144"/>
                    <a:gd name="connsiteX4" fmla="*/ 491963 w 599144"/>
                    <a:gd name="connsiteY4" fmla="*/ 2019 h 599144"/>
                    <a:gd name="connsiteX5" fmla="*/ 480284 w 599144"/>
                    <a:gd name="connsiteY5" fmla="*/ 2676 h 599144"/>
                    <a:gd name="connsiteX6" fmla="*/ 424442 w 599144"/>
                    <a:gd name="connsiteY6" fmla="*/ 88081 h 599144"/>
                    <a:gd name="connsiteX7" fmla="*/ 424442 w 599144"/>
                    <a:gd name="connsiteY7" fmla="*/ 132049 h 599144"/>
                    <a:gd name="connsiteX8" fmla="*/ 299864 w 599144"/>
                    <a:gd name="connsiteY8" fmla="*/ 262490 h 599144"/>
                    <a:gd name="connsiteX9" fmla="*/ 299864 w 599144"/>
                    <a:gd name="connsiteY9" fmla="*/ 263894 h 599144"/>
                    <a:gd name="connsiteX10" fmla="*/ 299864 w 599144"/>
                    <a:gd name="connsiteY10" fmla="*/ 277090 h 599144"/>
                    <a:gd name="connsiteX11" fmla="*/ 296215 w 599144"/>
                    <a:gd name="connsiteY11" fmla="*/ 285898 h 599144"/>
                    <a:gd name="connsiteX12" fmla="*/ 241225 w 599144"/>
                    <a:gd name="connsiteY12" fmla="*/ 340887 h 599144"/>
                    <a:gd name="connsiteX13" fmla="*/ 232417 w 599144"/>
                    <a:gd name="connsiteY13" fmla="*/ 344537 h 599144"/>
                    <a:gd name="connsiteX14" fmla="*/ 223608 w 599144"/>
                    <a:gd name="connsiteY14" fmla="*/ 340887 h 599144"/>
                    <a:gd name="connsiteX15" fmla="*/ 223608 w 599144"/>
                    <a:gd name="connsiteY15" fmla="*/ 323272 h 599144"/>
                    <a:gd name="connsiteX16" fmla="*/ 274948 w 599144"/>
                    <a:gd name="connsiteY16" fmla="*/ 271932 h 599144"/>
                    <a:gd name="connsiteX17" fmla="*/ 274948 w 599144"/>
                    <a:gd name="connsiteY17" fmla="*/ 262492 h 599144"/>
                    <a:gd name="connsiteX18" fmla="*/ 275653 w 599144"/>
                    <a:gd name="connsiteY18" fmla="*/ 253792 h 599144"/>
                    <a:gd name="connsiteX19" fmla="*/ 250031 w 599144"/>
                    <a:gd name="connsiteY19" fmla="*/ 250035 h 599144"/>
                    <a:gd name="connsiteX20" fmla="*/ 150369 w 599144"/>
                    <a:gd name="connsiteY20" fmla="*/ 349697 h 599144"/>
                    <a:gd name="connsiteX21" fmla="*/ 250034 w 599144"/>
                    <a:gd name="connsiteY21" fmla="*/ 449359 h 599144"/>
                    <a:gd name="connsiteX22" fmla="*/ 349696 w 599144"/>
                    <a:gd name="connsiteY22" fmla="*/ 349697 h 599144"/>
                    <a:gd name="connsiteX23" fmla="*/ 336079 w 599144"/>
                    <a:gd name="connsiteY23" fmla="*/ 299865 h 599144"/>
                    <a:gd name="connsiteX24" fmla="*/ 337238 w 599144"/>
                    <a:gd name="connsiteY24" fmla="*/ 299865 h 599144"/>
                    <a:gd name="connsiteX25" fmla="*/ 396204 w 599144"/>
                    <a:gd name="connsiteY25" fmla="*/ 255815 h 599144"/>
                    <a:gd name="connsiteX26" fmla="*/ 424442 w 599144"/>
                    <a:gd name="connsiteY26" fmla="*/ 349697 h 599144"/>
                    <a:gd name="connsiteX27" fmla="*/ 250033 w 599144"/>
                    <a:gd name="connsiteY27" fmla="*/ 524107 h 599144"/>
                    <a:gd name="connsiteX28" fmla="*/ 75623 w 599144"/>
                    <a:gd name="connsiteY28" fmla="*/ 349696 h 599144"/>
                    <a:gd name="connsiteX29" fmla="*/ 250033 w 599144"/>
                    <a:gd name="connsiteY29" fmla="*/ 175286 h 599144"/>
                    <a:gd name="connsiteX30" fmla="*/ 321107 w 599144"/>
                    <a:gd name="connsiteY30" fmla="*/ 191030 h 599144"/>
                    <a:gd name="connsiteX31" fmla="*/ 379693 w 599144"/>
                    <a:gd name="connsiteY31" fmla="*/ 137229 h 599144"/>
                    <a:gd name="connsiteX32" fmla="*/ 250033 w 599144"/>
                    <a:gd name="connsiteY32" fmla="*/ 100539 h 599144"/>
                    <a:gd name="connsiteX33" fmla="*/ 876 w 599144"/>
                    <a:gd name="connsiteY33" fmla="*/ 349696 h 599144"/>
                    <a:gd name="connsiteX34" fmla="*/ 250034 w 599144"/>
                    <a:gd name="connsiteY34" fmla="*/ 598854 h 599144"/>
                    <a:gd name="connsiteX35" fmla="*/ 499191 w 599144"/>
                    <a:gd name="connsiteY35" fmla="*/ 349697 h 599144"/>
                    <a:gd name="connsiteX36" fmla="*/ 447902 w 599144"/>
                    <a:gd name="connsiteY36" fmla="*/ 198773 h 599144"/>
                    <a:gd name="connsiteX37" fmla="*/ 467681 w 599144"/>
                    <a:gd name="connsiteY37" fmla="*/ 175287 h 599144"/>
                    <a:gd name="connsiteX38" fmla="*/ 511649 w 599144"/>
                    <a:gd name="connsiteY38" fmla="*/ 175287 h 599144"/>
                    <a:gd name="connsiteX39" fmla="*/ 597053 w 599144"/>
                    <a:gd name="connsiteY39" fmla="*/ 119434 h 599144"/>
                    <a:gd name="connsiteX40" fmla="*/ 597710 w 599144"/>
                    <a:gd name="connsiteY40" fmla="*/ 107778 h 599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99144" h="599144">
                      <a:moveTo>
                        <a:pt x="597710" y="107778"/>
                      </a:moveTo>
                      <a:cubicBezTo>
                        <a:pt x="595982" y="104018"/>
                        <a:pt x="592478" y="101366"/>
                        <a:pt x="588415" y="100697"/>
                      </a:cubicBezTo>
                      <a:cubicBezTo>
                        <a:pt x="565300" y="96913"/>
                        <a:pt x="528948" y="87764"/>
                        <a:pt x="520456" y="79272"/>
                      </a:cubicBezTo>
                      <a:cubicBezTo>
                        <a:pt x="511964" y="70780"/>
                        <a:pt x="502816" y="34417"/>
                        <a:pt x="499020" y="11326"/>
                      </a:cubicBezTo>
                      <a:cubicBezTo>
                        <a:pt x="498362" y="7238"/>
                        <a:pt x="495711" y="3759"/>
                        <a:pt x="491963" y="2019"/>
                      </a:cubicBezTo>
                      <a:cubicBezTo>
                        <a:pt x="488168" y="279"/>
                        <a:pt x="483837" y="547"/>
                        <a:pt x="480284" y="2676"/>
                      </a:cubicBezTo>
                      <a:cubicBezTo>
                        <a:pt x="477997" y="4051"/>
                        <a:pt x="424442" y="37009"/>
                        <a:pt x="424442" y="88081"/>
                      </a:cubicBezTo>
                      <a:lnTo>
                        <a:pt x="424442" y="132049"/>
                      </a:lnTo>
                      <a:cubicBezTo>
                        <a:pt x="366534" y="180068"/>
                        <a:pt x="299864" y="240203"/>
                        <a:pt x="299864" y="262490"/>
                      </a:cubicBezTo>
                      <a:lnTo>
                        <a:pt x="299864" y="263894"/>
                      </a:lnTo>
                      <a:lnTo>
                        <a:pt x="299864" y="277090"/>
                      </a:lnTo>
                      <a:cubicBezTo>
                        <a:pt x="299864" y="280398"/>
                        <a:pt x="298551" y="283562"/>
                        <a:pt x="296215" y="285898"/>
                      </a:cubicBezTo>
                      <a:lnTo>
                        <a:pt x="241225" y="340887"/>
                      </a:lnTo>
                      <a:cubicBezTo>
                        <a:pt x="238793" y="343320"/>
                        <a:pt x="235604" y="344537"/>
                        <a:pt x="232417" y="344537"/>
                      </a:cubicBezTo>
                      <a:cubicBezTo>
                        <a:pt x="229230" y="344537"/>
                        <a:pt x="226042" y="343320"/>
                        <a:pt x="223608" y="340887"/>
                      </a:cubicBezTo>
                      <a:cubicBezTo>
                        <a:pt x="218742" y="336021"/>
                        <a:pt x="218742" y="328137"/>
                        <a:pt x="223608" y="323272"/>
                      </a:cubicBezTo>
                      <a:lnTo>
                        <a:pt x="274948" y="271932"/>
                      </a:lnTo>
                      <a:lnTo>
                        <a:pt x="274948" y="262492"/>
                      </a:lnTo>
                      <a:cubicBezTo>
                        <a:pt x="274948" y="260020"/>
                        <a:pt x="274992" y="257216"/>
                        <a:pt x="275653" y="253792"/>
                      </a:cubicBezTo>
                      <a:cubicBezTo>
                        <a:pt x="267428" y="251587"/>
                        <a:pt x="258945" y="250035"/>
                        <a:pt x="250031" y="250035"/>
                      </a:cubicBezTo>
                      <a:cubicBezTo>
                        <a:pt x="195065" y="250035"/>
                        <a:pt x="150369" y="294744"/>
                        <a:pt x="150369" y="349697"/>
                      </a:cubicBezTo>
                      <a:cubicBezTo>
                        <a:pt x="150369" y="404650"/>
                        <a:pt x="195068" y="449359"/>
                        <a:pt x="250034" y="449359"/>
                      </a:cubicBezTo>
                      <a:cubicBezTo>
                        <a:pt x="305000" y="449359"/>
                        <a:pt x="349696" y="404650"/>
                        <a:pt x="349696" y="349697"/>
                      </a:cubicBezTo>
                      <a:cubicBezTo>
                        <a:pt x="349696" y="331479"/>
                        <a:pt x="344706" y="314488"/>
                        <a:pt x="336079" y="299865"/>
                      </a:cubicBezTo>
                      <a:lnTo>
                        <a:pt x="337238" y="299865"/>
                      </a:lnTo>
                      <a:cubicBezTo>
                        <a:pt x="348903" y="299865"/>
                        <a:pt x="370968" y="281528"/>
                        <a:pt x="396204" y="255815"/>
                      </a:cubicBezTo>
                      <a:cubicBezTo>
                        <a:pt x="414398" y="284000"/>
                        <a:pt x="424442" y="316084"/>
                        <a:pt x="424442" y="349697"/>
                      </a:cubicBezTo>
                      <a:cubicBezTo>
                        <a:pt x="424442" y="445869"/>
                        <a:pt x="346191" y="524107"/>
                        <a:pt x="250033" y="524107"/>
                      </a:cubicBezTo>
                      <a:cubicBezTo>
                        <a:pt x="153874" y="524107"/>
                        <a:pt x="75623" y="445867"/>
                        <a:pt x="75623" y="349696"/>
                      </a:cubicBezTo>
                      <a:cubicBezTo>
                        <a:pt x="75623" y="253524"/>
                        <a:pt x="153874" y="175286"/>
                        <a:pt x="250033" y="175286"/>
                      </a:cubicBezTo>
                      <a:cubicBezTo>
                        <a:pt x="274866" y="175286"/>
                        <a:pt x="298827" y="180966"/>
                        <a:pt x="321107" y="191030"/>
                      </a:cubicBezTo>
                      <a:cubicBezTo>
                        <a:pt x="335615" y="176451"/>
                        <a:pt x="354568" y="158857"/>
                        <a:pt x="379693" y="137229"/>
                      </a:cubicBezTo>
                      <a:cubicBezTo>
                        <a:pt x="340810" y="113503"/>
                        <a:pt x="295948" y="100539"/>
                        <a:pt x="250033" y="100539"/>
                      </a:cubicBezTo>
                      <a:cubicBezTo>
                        <a:pt x="112657" y="100539"/>
                        <a:pt x="876" y="212307"/>
                        <a:pt x="876" y="349696"/>
                      </a:cubicBezTo>
                      <a:cubicBezTo>
                        <a:pt x="876" y="487085"/>
                        <a:pt x="112657" y="598854"/>
                        <a:pt x="250034" y="598854"/>
                      </a:cubicBezTo>
                      <a:cubicBezTo>
                        <a:pt x="387411" y="598854"/>
                        <a:pt x="499191" y="487086"/>
                        <a:pt x="499191" y="349697"/>
                      </a:cubicBezTo>
                      <a:cubicBezTo>
                        <a:pt x="499191" y="295120"/>
                        <a:pt x="480918" y="242035"/>
                        <a:pt x="447902" y="198773"/>
                      </a:cubicBezTo>
                      <a:cubicBezTo>
                        <a:pt x="454628" y="190906"/>
                        <a:pt x="461267" y="183020"/>
                        <a:pt x="467681" y="175287"/>
                      </a:cubicBezTo>
                      <a:lnTo>
                        <a:pt x="511649" y="175287"/>
                      </a:lnTo>
                      <a:cubicBezTo>
                        <a:pt x="562745" y="175287"/>
                        <a:pt x="595690" y="121721"/>
                        <a:pt x="597053" y="119434"/>
                      </a:cubicBezTo>
                      <a:cubicBezTo>
                        <a:pt x="599194" y="115893"/>
                        <a:pt x="599437" y="111525"/>
                        <a:pt x="597710" y="1077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608CB9-02DD-714A-BCE3-BD646BF21FEF}"/>
                </a:ext>
              </a:extLst>
            </p:cNvPr>
            <p:cNvGrpSpPr/>
            <p:nvPr/>
          </p:nvGrpSpPr>
          <p:grpSpPr>
            <a:xfrm>
              <a:off x="12591858" y="9644199"/>
              <a:ext cx="2182249" cy="2182247"/>
              <a:chOff x="12236780" y="2794072"/>
              <a:chExt cx="1114994" cy="1114994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A62D4F2-99E5-D945-9F28-AE1CB15BECA5}"/>
                  </a:ext>
                </a:extLst>
              </p:cNvPr>
              <p:cNvSpPr/>
              <p:nvPr/>
            </p:nvSpPr>
            <p:spPr>
              <a:xfrm>
                <a:off x="12236780" y="2794072"/>
                <a:ext cx="1114994" cy="11149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áfico 22">
                <a:extLst>
                  <a:ext uri="{FF2B5EF4-FFF2-40B4-BE49-F238E27FC236}">
                    <a16:creationId xmlns:a16="http://schemas.microsoft.com/office/drawing/2014/main" id="{1EDAC517-9DEF-E24B-B411-7272792C1627}"/>
                  </a:ext>
                </a:extLst>
              </p:cNvPr>
              <p:cNvGrpSpPr/>
              <p:nvPr/>
            </p:nvGrpSpPr>
            <p:grpSpPr>
              <a:xfrm>
                <a:off x="12508005" y="3004863"/>
                <a:ext cx="576732" cy="576730"/>
                <a:chOff x="8610000" y="1514163"/>
                <a:chExt cx="597977" cy="597977"/>
              </a:xfrm>
              <a:solidFill>
                <a:schemeClr val="bg1"/>
              </a:solidFill>
            </p:grpSpPr>
            <p:sp>
              <p:nvSpPr>
                <p:cNvPr id="60" name="Forma libre 340">
                  <a:extLst>
                    <a:ext uri="{FF2B5EF4-FFF2-40B4-BE49-F238E27FC236}">
                      <a16:creationId xmlns:a16="http://schemas.microsoft.com/office/drawing/2014/main" id="{3EEC3ACD-7053-E14F-A1EE-88CAAC2521E1}"/>
                    </a:ext>
                  </a:extLst>
                </p:cNvPr>
                <p:cNvSpPr/>
                <p:nvPr/>
              </p:nvSpPr>
              <p:spPr>
                <a:xfrm>
                  <a:off x="8840245" y="1513207"/>
                  <a:ext cx="137700" cy="137700"/>
                </a:xfrm>
                <a:custGeom>
                  <a:avLst/>
                  <a:gdLst>
                    <a:gd name="connsiteX0" fmla="*/ 136956 w 137700"/>
                    <a:gd name="connsiteY0" fmla="*/ 68956 h 137700"/>
                    <a:gd name="connsiteX1" fmla="*/ 68956 w 137700"/>
                    <a:gd name="connsiteY1" fmla="*/ 136956 h 137700"/>
                    <a:gd name="connsiteX2" fmla="*/ 956 w 137700"/>
                    <a:gd name="connsiteY2" fmla="*/ 68956 h 137700"/>
                    <a:gd name="connsiteX3" fmla="*/ 68956 w 137700"/>
                    <a:gd name="connsiteY3" fmla="*/ 956 h 137700"/>
                    <a:gd name="connsiteX4" fmla="*/ 136956 w 137700"/>
                    <a:gd name="connsiteY4" fmla="*/ 68956 h 13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700" h="137700">
                      <a:moveTo>
                        <a:pt x="136956" y="68956"/>
                      </a:moveTo>
                      <a:cubicBezTo>
                        <a:pt x="136956" y="106511"/>
                        <a:pt x="106511" y="136956"/>
                        <a:pt x="68956" y="136956"/>
                      </a:cubicBezTo>
                      <a:cubicBezTo>
                        <a:pt x="31401" y="136956"/>
                        <a:pt x="956" y="106511"/>
                        <a:pt x="956" y="68956"/>
                      </a:cubicBezTo>
                      <a:cubicBezTo>
                        <a:pt x="956" y="31401"/>
                        <a:pt x="31401" y="956"/>
                        <a:pt x="68956" y="956"/>
                      </a:cubicBezTo>
                      <a:cubicBezTo>
                        <a:pt x="106511" y="956"/>
                        <a:pt x="136956" y="31401"/>
                        <a:pt x="136956" y="689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1" name="Forma libre 341">
                  <a:extLst>
                    <a:ext uri="{FF2B5EF4-FFF2-40B4-BE49-F238E27FC236}">
                      <a16:creationId xmlns:a16="http://schemas.microsoft.com/office/drawing/2014/main" id="{8201C90E-00CB-6B4B-B4D6-C32A35C6CD8B}"/>
                    </a:ext>
                  </a:extLst>
                </p:cNvPr>
                <p:cNvSpPr/>
                <p:nvPr/>
              </p:nvSpPr>
              <p:spPr>
                <a:xfrm>
                  <a:off x="8785845" y="1662807"/>
                  <a:ext cx="246076" cy="123675"/>
                </a:xfrm>
                <a:custGeom>
                  <a:avLst/>
                  <a:gdLst>
                    <a:gd name="connsiteX0" fmla="*/ 30095 w 246075"/>
                    <a:gd name="connsiteY0" fmla="*/ 123357 h 123675"/>
                    <a:gd name="connsiteX1" fmla="*/ 216618 w 246075"/>
                    <a:gd name="connsiteY1" fmla="*/ 123357 h 123675"/>
                    <a:gd name="connsiteX2" fmla="*/ 245757 w 246075"/>
                    <a:gd name="connsiteY2" fmla="*/ 91906 h 123675"/>
                    <a:gd name="connsiteX3" fmla="*/ 245757 w 246075"/>
                    <a:gd name="connsiteY3" fmla="*/ 83194 h 123675"/>
                    <a:gd name="connsiteX4" fmla="*/ 216378 w 246075"/>
                    <a:gd name="connsiteY4" fmla="*/ 29019 h 123675"/>
                    <a:gd name="connsiteX5" fmla="*/ 123357 w 246075"/>
                    <a:gd name="connsiteY5" fmla="*/ 956 h 123675"/>
                    <a:gd name="connsiteX6" fmla="*/ 30335 w 246075"/>
                    <a:gd name="connsiteY6" fmla="*/ 29019 h 123675"/>
                    <a:gd name="connsiteX7" fmla="*/ 956 w 246075"/>
                    <a:gd name="connsiteY7" fmla="*/ 83194 h 123675"/>
                    <a:gd name="connsiteX8" fmla="*/ 956 w 246075"/>
                    <a:gd name="connsiteY8" fmla="*/ 91906 h 123675"/>
                    <a:gd name="connsiteX9" fmla="*/ 30095 w 246075"/>
                    <a:gd name="connsiteY9" fmla="*/ 123357 h 12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6075" h="123675">
                      <a:moveTo>
                        <a:pt x="30095" y="123357"/>
                      </a:moveTo>
                      <a:lnTo>
                        <a:pt x="216618" y="123357"/>
                      </a:lnTo>
                      <a:cubicBezTo>
                        <a:pt x="232688" y="123357"/>
                        <a:pt x="245757" y="109251"/>
                        <a:pt x="245757" y="91906"/>
                      </a:cubicBezTo>
                      <a:lnTo>
                        <a:pt x="245757" y="83194"/>
                      </a:lnTo>
                      <a:cubicBezTo>
                        <a:pt x="245757" y="60470"/>
                        <a:pt x="234508" y="39711"/>
                        <a:pt x="216378" y="29019"/>
                      </a:cubicBezTo>
                      <a:cubicBezTo>
                        <a:pt x="194664" y="16215"/>
                        <a:pt x="160903" y="956"/>
                        <a:pt x="123357" y="956"/>
                      </a:cubicBezTo>
                      <a:cubicBezTo>
                        <a:pt x="85810" y="956"/>
                        <a:pt x="52049" y="16217"/>
                        <a:pt x="30335" y="29019"/>
                      </a:cubicBezTo>
                      <a:cubicBezTo>
                        <a:pt x="12206" y="39710"/>
                        <a:pt x="956" y="60470"/>
                        <a:pt x="956" y="83194"/>
                      </a:cubicBezTo>
                      <a:lnTo>
                        <a:pt x="956" y="91906"/>
                      </a:lnTo>
                      <a:cubicBezTo>
                        <a:pt x="956" y="109253"/>
                        <a:pt x="14025" y="123357"/>
                        <a:pt x="30095" y="1233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2" name="Forma libre 342">
                  <a:extLst>
                    <a:ext uri="{FF2B5EF4-FFF2-40B4-BE49-F238E27FC236}">
                      <a16:creationId xmlns:a16="http://schemas.microsoft.com/office/drawing/2014/main" id="{EA5CDEE1-3010-4841-841A-967A181126EB}"/>
                    </a:ext>
                  </a:extLst>
                </p:cNvPr>
                <p:cNvSpPr/>
                <p:nvPr/>
              </p:nvSpPr>
              <p:spPr>
                <a:xfrm>
                  <a:off x="8663444" y="1839608"/>
                  <a:ext cx="137700" cy="137700"/>
                </a:xfrm>
                <a:custGeom>
                  <a:avLst/>
                  <a:gdLst>
                    <a:gd name="connsiteX0" fmla="*/ 136956 w 137700"/>
                    <a:gd name="connsiteY0" fmla="*/ 68956 h 137700"/>
                    <a:gd name="connsiteX1" fmla="*/ 68956 w 137700"/>
                    <a:gd name="connsiteY1" fmla="*/ 136956 h 137700"/>
                    <a:gd name="connsiteX2" fmla="*/ 956 w 137700"/>
                    <a:gd name="connsiteY2" fmla="*/ 68956 h 137700"/>
                    <a:gd name="connsiteX3" fmla="*/ 68956 w 137700"/>
                    <a:gd name="connsiteY3" fmla="*/ 956 h 137700"/>
                    <a:gd name="connsiteX4" fmla="*/ 136956 w 137700"/>
                    <a:gd name="connsiteY4" fmla="*/ 68956 h 13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700" h="137700">
                      <a:moveTo>
                        <a:pt x="136956" y="68956"/>
                      </a:moveTo>
                      <a:cubicBezTo>
                        <a:pt x="136956" y="106511"/>
                        <a:pt x="106511" y="136956"/>
                        <a:pt x="68956" y="136956"/>
                      </a:cubicBezTo>
                      <a:cubicBezTo>
                        <a:pt x="31401" y="136956"/>
                        <a:pt x="956" y="106511"/>
                        <a:pt x="956" y="68956"/>
                      </a:cubicBezTo>
                      <a:cubicBezTo>
                        <a:pt x="956" y="31401"/>
                        <a:pt x="31401" y="956"/>
                        <a:pt x="68956" y="956"/>
                      </a:cubicBezTo>
                      <a:cubicBezTo>
                        <a:pt x="106511" y="956"/>
                        <a:pt x="136956" y="31401"/>
                        <a:pt x="136956" y="689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3" name="Forma libre 343">
                  <a:extLst>
                    <a:ext uri="{FF2B5EF4-FFF2-40B4-BE49-F238E27FC236}">
                      <a16:creationId xmlns:a16="http://schemas.microsoft.com/office/drawing/2014/main" id="{7AB50545-1496-2341-99E1-96188F6FE129}"/>
                    </a:ext>
                  </a:extLst>
                </p:cNvPr>
                <p:cNvSpPr/>
                <p:nvPr/>
              </p:nvSpPr>
              <p:spPr>
                <a:xfrm>
                  <a:off x="8609044" y="1989209"/>
                  <a:ext cx="246076" cy="123675"/>
                </a:xfrm>
                <a:custGeom>
                  <a:avLst/>
                  <a:gdLst>
                    <a:gd name="connsiteX0" fmla="*/ 216378 w 246075"/>
                    <a:gd name="connsiteY0" fmla="*/ 29019 h 123675"/>
                    <a:gd name="connsiteX1" fmla="*/ 123357 w 246075"/>
                    <a:gd name="connsiteY1" fmla="*/ 956 h 123675"/>
                    <a:gd name="connsiteX2" fmla="*/ 30335 w 246075"/>
                    <a:gd name="connsiteY2" fmla="*/ 29019 h 123675"/>
                    <a:gd name="connsiteX3" fmla="*/ 956 w 246075"/>
                    <a:gd name="connsiteY3" fmla="*/ 83193 h 123675"/>
                    <a:gd name="connsiteX4" fmla="*/ 956 w 246075"/>
                    <a:gd name="connsiteY4" fmla="*/ 91905 h 123675"/>
                    <a:gd name="connsiteX5" fmla="*/ 30095 w 246075"/>
                    <a:gd name="connsiteY5" fmla="*/ 123355 h 123675"/>
                    <a:gd name="connsiteX6" fmla="*/ 216618 w 246075"/>
                    <a:gd name="connsiteY6" fmla="*/ 123355 h 123675"/>
                    <a:gd name="connsiteX7" fmla="*/ 245757 w 246075"/>
                    <a:gd name="connsiteY7" fmla="*/ 91905 h 123675"/>
                    <a:gd name="connsiteX8" fmla="*/ 245757 w 246075"/>
                    <a:gd name="connsiteY8" fmla="*/ 83193 h 123675"/>
                    <a:gd name="connsiteX9" fmla="*/ 216378 w 246075"/>
                    <a:gd name="connsiteY9" fmla="*/ 29019 h 12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6075" h="123675">
                      <a:moveTo>
                        <a:pt x="216378" y="29019"/>
                      </a:moveTo>
                      <a:cubicBezTo>
                        <a:pt x="194664" y="16215"/>
                        <a:pt x="160903" y="956"/>
                        <a:pt x="123357" y="956"/>
                      </a:cubicBezTo>
                      <a:cubicBezTo>
                        <a:pt x="85810" y="956"/>
                        <a:pt x="52050" y="16217"/>
                        <a:pt x="30335" y="29019"/>
                      </a:cubicBezTo>
                      <a:cubicBezTo>
                        <a:pt x="12206" y="39710"/>
                        <a:pt x="956" y="60468"/>
                        <a:pt x="956" y="83193"/>
                      </a:cubicBezTo>
                      <a:lnTo>
                        <a:pt x="956" y="91905"/>
                      </a:lnTo>
                      <a:cubicBezTo>
                        <a:pt x="956" y="109250"/>
                        <a:pt x="14025" y="123355"/>
                        <a:pt x="30095" y="123355"/>
                      </a:cubicBezTo>
                      <a:lnTo>
                        <a:pt x="216618" y="123355"/>
                      </a:lnTo>
                      <a:cubicBezTo>
                        <a:pt x="232688" y="123355"/>
                        <a:pt x="245757" y="109250"/>
                        <a:pt x="245757" y="91905"/>
                      </a:cubicBezTo>
                      <a:lnTo>
                        <a:pt x="245757" y="83193"/>
                      </a:lnTo>
                      <a:cubicBezTo>
                        <a:pt x="245757" y="60468"/>
                        <a:pt x="234508" y="39710"/>
                        <a:pt x="216378" y="290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4" name="Forma libre 344">
                  <a:extLst>
                    <a:ext uri="{FF2B5EF4-FFF2-40B4-BE49-F238E27FC236}">
                      <a16:creationId xmlns:a16="http://schemas.microsoft.com/office/drawing/2014/main" id="{64846B9B-14EA-2245-85C2-9F926AFC838D}"/>
                    </a:ext>
                  </a:extLst>
                </p:cNvPr>
                <p:cNvSpPr/>
                <p:nvPr/>
              </p:nvSpPr>
              <p:spPr>
                <a:xfrm>
                  <a:off x="9017045" y="1839608"/>
                  <a:ext cx="137700" cy="137700"/>
                </a:xfrm>
                <a:custGeom>
                  <a:avLst/>
                  <a:gdLst>
                    <a:gd name="connsiteX0" fmla="*/ 136956 w 137700"/>
                    <a:gd name="connsiteY0" fmla="*/ 68956 h 137700"/>
                    <a:gd name="connsiteX1" fmla="*/ 68956 w 137700"/>
                    <a:gd name="connsiteY1" fmla="*/ 136956 h 137700"/>
                    <a:gd name="connsiteX2" fmla="*/ 956 w 137700"/>
                    <a:gd name="connsiteY2" fmla="*/ 68956 h 137700"/>
                    <a:gd name="connsiteX3" fmla="*/ 68956 w 137700"/>
                    <a:gd name="connsiteY3" fmla="*/ 956 h 137700"/>
                    <a:gd name="connsiteX4" fmla="*/ 136956 w 137700"/>
                    <a:gd name="connsiteY4" fmla="*/ 68956 h 13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700" h="137700">
                      <a:moveTo>
                        <a:pt x="136956" y="68956"/>
                      </a:moveTo>
                      <a:cubicBezTo>
                        <a:pt x="136956" y="106511"/>
                        <a:pt x="106511" y="136956"/>
                        <a:pt x="68956" y="136956"/>
                      </a:cubicBezTo>
                      <a:cubicBezTo>
                        <a:pt x="31401" y="136956"/>
                        <a:pt x="956" y="106511"/>
                        <a:pt x="956" y="68956"/>
                      </a:cubicBezTo>
                      <a:cubicBezTo>
                        <a:pt x="956" y="31401"/>
                        <a:pt x="31401" y="956"/>
                        <a:pt x="68956" y="956"/>
                      </a:cubicBezTo>
                      <a:cubicBezTo>
                        <a:pt x="106511" y="956"/>
                        <a:pt x="136956" y="31401"/>
                        <a:pt x="136956" y="689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5" name="Forma libre 345">
                  <a:extLst>
                    <a:ext uri="{FF2B5EF4-FFF2-40B4-BE49-F238E27FC236}">
                      <a16:creationId xmlns:a16="http://schemas.microsoft.com/office/drawing/2014/main" id="{9FE622C0-BE5D-CE44-8486-716E89E30144}"/>
                    </a:ext>
                  </a:extLst>
                </p:cNvPr>
                <p:cNvSpPr/>
                <p:nvPr/>
              </p:nvSpPr>
              <p:spPr>
                <a:xfrm>
                  <a:off x="8962646" y="1989209"/>
                  <a:ext cx="246076" cy="123675"/>
                </a:xfrm>
                <a:custGeom>
                  <a:avLst/>
                  <a:gdLst>
                    <a:gd name="connsiteX0" fmla="*/ 216378 w 246075"/>
                    <a:gd name="connsiteY0" fmla="*/ 29019 h 123675"/>
                    <a:gd name="connsiteX1" fmla="*/ 123357 w 246075"/>
                    <a:gd name="connsiteY1" fmla="*/ 956 h 123675"/>
                    <a:gd name="connsiteX2" fmla="*/ 30335 w 246075"/>
                    <a:gd name="connsiteY2" fmla="*/ 29019 h 123675"/>
                    <a:gd name="connsiteX3" fmla="*/ 956 w 246075"/>
                    <a:gd name="connsiteY3" fmla="*/ 83194 h 123675"/>
                    <a:gd name="connsiteX4" fmla="*/ 956 w 246075"/>
                    <a:gd name="connsiteY4" fmla="*/ 91906 h 123675"/>
                    <a:gd name="connsiteX5" fmla="*/ 30095 w 246075"/>
                    <a:gd name="connsiteY5" fmla="*/ 123357 h 123675"/>
                    <a:gd name="connsiteX6" fmla="*/ 216618 w 246075"/>
                    <a:gd name="connsiteY6" fmla="*/ 123357 h 123675"/>
                    <a:gd name="connsiteX7" fmla="*/ 245757 w 246075"/>
                    <a:gd name="connsiteY7" fmla="*/ 91906 h 123675"/>
                    <a:gd name="connsiteX8" fmla="*/ 245757 w 246075"/>
                    <a:gd name="connsiteY8" fmla="*/ 83194 h 123675"/>
                    <a:gd name="connsiteX9" fmla="*/ 216378 w 246075"/>
                    <a:gd name="connsiteY9" fmla="*/ 29019 h 12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6075" h="123675">
                      <a:moveTo>
                        <a:pt x="216378" y="29019"/>
                      </a:moveTo>
                      <a:cubicBezTo>
                        <a:pt x="194664" y="16215"/>
                        <a:pt x="160903" y="956"/>
                        <a:pt x="123357" y="956"/>
                      </a:cubicBezTo>
                      <a:cubicBezTo>
                        <a:pt x="85810" y="956"/>
                        <a:pt x="52049" y="16217"/>
                        <a:pt x="30335" y="29019"/>
                      </a:cubicBezTo>
                      <a:cubicBezTo>
                        <a:pt x="12206" y="39710"/>
                        <a:pt x="956" y="60470"/>
                        <a:pt x="956" y="83194"/>
                      </a:cubicBezTo>
                      <a:lnTo>
                        <a:pt x="956" y="91906"/>
                      </a:lnTo>
                      <a:cubicBezTo>
                        <a:pt x="956" y="109251"/>
                        <a:pt x="14025" y="123357"/>
                        <a:pt x="30095" y="123357"/>
                      </a:cubicBezTo>
                      <a:lnTo>
                        <a:pt x="216618" y="123357"/>
                      </a:lnTo>
                      <a:cubicBezTo>
                        <a:pt x="232688" y="123357"/>
                        <a:pt x="245757" y="109251"/>
                        <a:pt x="245757" y="91906"/>
                      </a:cubicBezTo>
                      <a:lnTo>
                        <a:pt x="245757" y="83194"/>
                      </a:lnTo>
                      <a:cubicBezTo>
                        <a:pt x="245756" y="60468"/>
                        <a:pt x="234506" y="39710"/>
                        <a:pt x="216378" y="290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73" name="Forma libre 346">
                  <a:extLst>
                    <a:ext uri="{FF2B5EF4-FFF2-40B4-BE49-F238E27FC236}">
                      <a16:creationId xmlns:a16="http://schemas.microsoft.com/office/drawing/2014/main" id="{5EE59C7B-7A85-E744-B9A9-E4DEDDE35B64}"/>
                    </a:ext>
                  </a:extLst>
                </p:cNvPr>
                <p:cNvSpPr/>
                <p:nvPr/>
              </p:nvSpPr>
              <p:spPr>
                <a:xfrm>
                  <a:off x="8826643" y="1812408"/>
                  <a:ext cx="164476" cy="164476"/>
                </a:xfrm>
                <a:custGeom>
                  <a:avLst/>
                  <a:gdLst>
                    <a:gd name="connsiteX0" fmla="*/ 150545 w 164475"/>
                    <a:gd name="connsiteY0" fmla="*/ 164157 h 164475"/>
                    <a:gd name="connsiteX1" fmla="*/ 161184 w 164475"/>
                    <a:gd name="connsiteY1" fmla="*/ 159057 h 164475"/>
                    <a:gd name="connsiteX2" fmla="*/ 159058 w 164475"/>
                    <a:gd name="connsiteY2" fmla="*/ 139932 h 164475"/>
                    <a:gd name="connsiteX3" fmla="*/ 96158 w 164475"/>
                    <a:gd name="connsiteY3" fmla="*/ 89612 h 164475"/>
                    <a:gd name="connsiteX4" fmla="*/ 96158 w 164475"/>
                    <a:gd name="connsiteY4" fmla="*/ 14557 h 164475"/>
                    <a:gd name="connsiteX5" fmla="*/ 82558 w 164475"/>
                    <a:gd name="connsiteY5" fmla="*/ 956 h 164475"/>
                    <a:gd name="connsiteX6" fmla="*/ 68957 w 164475"/>
                    <a:gd name="connsiteY6" fmla="*/ 14555 h 164475"/>
                    <a:gd name="connsiteX7" fmla="*/ 68957 w 164475"/>
                    <a:gd name="connsiteY7" fmla="*/ 89621 h 164475"/>
                    <a:gd name="connsiteX8" fmla="*/ 6058 w 164475"/>
                    <a:gd name="connsiteY8" fmla="*/ 139930 h 164475"/>
                    <a:gd name="connsiteX9" fmla="*/ 3932 w 164475"/>
                    <a:gd name="connsiteY9" fmla="*/ 159055 h 164475"/>
                    <a:gd name="connsiteX10" fmla="*/ 14571 w 164475"/>
                    <a:gd name="connsiteY10" fmla="*/ 164156 h 164475"/>
                    <a:gd name="connsiteX11" fmla="*/ 23057 w 164475"/>
                    <a:gd name="connsiteY11" fmla="*/ 161181 h 164475"/>
                    <a:gd name="connsiteX12" fmla="*/ 82558 w 164475"/>
                    <a:gd name="connsiteY12" fmla="*/ 113581 h 164475"/>
                    <a:gd name="connsiteX13" fmla="*/ 142057 w 164475"/>
                    <a:gd name="connsiteY13" fmla="*/ 161181 h 164475"/>
                    <a:gd name="connsiteX14" fmla="*/ 150545 w 164475"/>
                    <a:gd name="connsiteY14" fmla="*/ 164157 h 164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4475" h="164475">
                      <a:moveTo>
                        <a:pt x="150545" y="164157"/>
                      </a:moveTo>
                      <a:cubicBezTo>
                        <a:pt x="154542" y="164157"/>
                        <a:pt x="158487" y="162404"/>
                        <a:pt x="161184" y="159057"/>
                      </a:cubicBezTo>
                      <a:cubicBezTo>
                        <a:pt x="165872" y="153187"/>
                        <a:pt x="164916" y="144633"/>
                        <a:pt x="159058" y="139932"/>
                      </a:cubicBezTo>
                      <a:lnTo>
                        <a:pt x="96158" y="89612"/>
                      </a:lnTo>
                      <a:lnTo>
                        <a:pt x="96158" y="14557"/>
                      </a:lnTo>
                      <a:cubicBezTo>
                        <a:pt x="96158" y="7039"/>
                        <a:pt x="90075" y="956"/>
                        <a:pt x="82558" y="956"/>
                      </a:cubicBezTo>
                      <a:cubicBezTo>
                        <a:pt x="75041" y="956"/>
                        <a:pt x="68957" y="7038"/>
                        <a:pt x="68957" y="14555"/>
                      </a:cubicBezTo>
                      <a:lnTo>
                        <a:pt x="68957" y="89621"/>
                      </a:lnTo>
                      <a:lnTo>
                        <a:pt x="6058" y="139930"/>
                      </a:lnTo>
                      <a:cubicBezTo>
                        <a:pt x="200" y="144633"/>
                        <a:pt x="-756" y="153185"/>
                        <a:pt x="3932" y="159055"/>
                      </a:cubicBezTo>
                      <a:cubicBezTo>
                        <a:pt x="6629" y="162402"/>
                        <a:pt x="10572" y="164156"/>
                        <a:pt x="14571" y="164156"/>
                      </a:cubicBezTo>
                      <a:cubicBezTo>
                        <a:pt x="17545" y="164156"/>
                        <a:pt x="20548" y="163187"/>
                        <a:pt x="23057" y="161181"/>
                      </a:cubicBezTo>
                      <a:lnTo>
                        <a:pt x="82558" y="113581"/>
                      </a:lnTo>
                      <a:lnTo>
                        <a:pt x="142057" y="161181"/>
                      </a:lnTo>
                      <a:cubicBezTo>
                        <a:pt x="144568" y="163187"/>
                        <a:pt x="147569" y="164157"/>
                        <a:pt x="150545" y="1641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1668A8B-B6D8-7841-840D-D5920CE2B8A3}"/>
                </a:ext>
              </a:extLst>
            </p:cNvPr>
            <p:cNvGrpSpPr/>
            <p:nvPr/>
          </p:nvGrpSpPr>
          <p:grpSpPr>
            <a:xfrm>
              <a:off x="8859876" y="9221995"/>
              <a:ext cx="3026657" cy="3026657"/>
              <a:chOff x="12236780" y="-393199"/>
              <a:chExt cx="1114994" cy="1114994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3FE77CA-1C29-E046-AEA7-52633B9A544B}"/>
                  </a:ext>
                </a:extLst>
              </p:cNvPr>
              <p:cNvSpPr/>
              <p:nvPr/>
            </p:nvSpPr>
            <p:spPr>
              <a:xfrm>
                <a:off x="12236780" y="-393199"/>
                <a:ext cx="1114994" cy="11149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Gráfico 446">
                <a:extLst>
                  <a:ext uri="{FF2B5EF4-FFF2-40B4-BE49-F238E27FC236}">
                    <a16:creationId xmlns:a16="http://schemas.microsoft.com/office/drawing/2014/main" id="{9FA5D617-0265-BE4A-92BD-A93FA7887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517058" y="-79544"/>
                <a:ext cx="525378" cy="525376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5C8672D-6D29-CA4A-B8CF-E2B8C5DB9C75}"/>
                </a:ext>
              </a:extLst>
            </p:cNvPr>
            <p:cNvGrpSpPr/>
            <p:nvPr/>
          </p:nvGrpSpPr>
          <p:grpSpPr>
            <a:xfrm>
              <a:off x="14020619" y="5773065"/>
              <a:ext cx="3948641" cy="3948641"/>
              <a:chOff x="17629423" y="2794029"/>
              <a:chExt cx="1114994" cy="1114994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68BD4F4-892F-D741-B811-B5E7829710F2}"/>
                  </a:ext>
                </a:extLst>
              </p:cNvPr>
              <p:cNvSpPr/>
              <p:nvPr/>
            </p:nvSpPr>
            <p:spPr>
              <a:xfrm>
                <a:off x="17629423" y="2794029"/>
                <a:ext cx="1114994" cy="111499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97EF1C7-5898-C244-BA31-29F4F0BE1049}"/>
                  </a:ext>
                </a:extLst>
              </p:cNvPr>
              <p:cNvGrpSpPr/>
              <p:nvPr/>
            </p:nvGrpSpPr>
            <p:grpSpPr>
              <a:xfrm rot="10800000">
                <a:off x="17988913" y="3016898"/>
                <a:ext cx="387838" cy="664929"/>
                <a:chOff x="11137763" y="5393854"/>
                <a:chExt cx="2168664" cy="3718062"/>
              </a:xfrm>
              <a:solidFill>
                <a:schemeClr val="bg1"/>
              </a:solidFill>
            </p:grpSpPr>
            <p:sp>
              <p:nvSpPr>
                <p:cNvPr id="80" name="Forma libre 62">
                  <a:extLst>
                    <a:ext uri="{FF2B5EF4-FFF2-40B4-BE49-F238E27FC236}">
                      <a16:creationId xmlns:a16="http://schemas.microsoft.com/office/drawing/2014/main" id="{31793288-4571-6D49-A08B-BF2934C799EF}"/>
                    </a:ext>
                  </a:extLst>
                </p:cNvPr>
                <p:cNvSpPr/>
                <p:nvPr/>
              </p:nvSpPr>
              <p:spPr>
                <a:xfrm>
                  <a:off x="12185806" y="8793223"/>
                  <a:ext cx="159346" cy="318693"/>
                </a:xfrm>
                <a:custGeom>
                  <a:avLst/>
                  <a:gdLst>
                    <a:gd name="connsiteX0" fmla="*/ 12729 w 24527"/>
                    <a:gd name="connsiteY0" fmla="*/ 836 h 49055"/>
                    <a:gd name="connsiteX1" fmla="*/ 836 w 24527"/>
                    <a:gd name="connsiteY1" fmla="*/ 12729 h 49055"/>
                    <a:gd name="connsiteX2" fmla="*/ 836 w 24527"/>
                    <a:gd name="connsiteY2" fmla="*/ 36513 h 49055"/>
                    <a:gd name="connsiteX3" fmla="*/ 12729 w 24527"/>
                    <a:gd name="connsiteY3" fmla="*/ 48406 h 49055"/>
                    <a:gd name="connsiteX4" fmla="*/ 24622 w 24527"/>
                    <a:gd name="connsiteY4" fmla="*/ 36513 h 49055"/>
                    <a:gd name="connsiteX5" fmla="*/ 24622 w 24527"/>
                    <a:gd name="connsiteY5" fmla="*/ 12729 h 49055"/>
                    <a:gd name="connsiteX6" fmla="*/ 12729 w 24527"/>
                    <a:gd name="connsiteY6" fmla="*/ 836 h 49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27" h="49055">
                      <a:moveTo>
                        <a:pt x="12729" y="836"/>
                      </a:moveTo>
                      <a:cubicBezTo>
                        <a:pt x="6155" y="836"/>
                        <a:pt x="836" y="6155"/>
                        <a:pt x="836" y="12729"/>
                      </a:cubicBezTo>
                      <a:lnTo>
                        <a:pt x="836" y="36513"/>
                      </a:lnTo>
                      <a:cubicBezTo>
                        <a:pt x="836" y="43087"/>
                        <a:pt x="6155" y="48406"/>
                        <a:pt x="12729" y="48406"/>
                      </a:cubicBezTo>
                      <a:cubicBezTo>
                        <a:pt x="19302" y="48406"/>
                        <a:pt x="24622" y="43087"/>
                        <a:pt x="24622" y="36513"/>
                      </a:cubicBezTo>
                      <a:lnTo>
                        <a:pt x="24622" y="12729"/>
                      </a:lnTo>
                      <a:cubicBezTo>
                        <a:pt x="24622" y="6155"/>
                        <a:pt x="19302" y="836"/>
                        <a:pt x="12729" y="8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1" name="Forma libre 191">
                  <a:extLst>
                    <a:ext uri="{FF2B5EF4-FFF2-40B4-BE49-F238E27FC236}">
                      <a16:creationId xmlns:a16="http://schemas.microsoft.com/office/drawing/2014/main" id="{5B81EB41-30BE-DE41-885B-D2833DDD6852}"/>
                    </a:ext>
                  </a:extLst>
                </p:cNvPr>
                <p:cNvSpPr/>
                <p:nvPr/>
              </p:nvSpPr>
              <p:spPr>
                <a:xfrm>
                  <a:off x="11137763" y="8406934"/>
                  <a:ext cx="267987" cy="267987"/>
                </a:xfrm>
                <a:custGeom>
                  <a:avLst/>
                  <a:gdLst>
                    <a:gd name="connsiteX0" fmla="*/ 21137 w 41251"/>
                    <a:gd name="connsiteY0" fmla="*/ 4321 h 41251"/>
                    <a:gd name="connsiteX1" fmla="*/ 4321 w 41251"/>
                    <a:gd name="connsiteY1" fmla="*/ 21137 h 41251"/>
                    <a:gd name="connsiteX2" fmla="*/ 4321 w 41251"/>
                    <a:gd name="connsiteY2" fmla="*/ 37953 h 41251"/>
                    <a:gd name="connsiteX3" fmla="*/ 12729 w 41251"/>
                    <a:gd name="connsiteY3" fmla="*/ 41437 h 41251"/>
                    <a:gd name="connsiteX4" fmla="*/ 21138 w 41251"/>
                    <a:gd name="connsiteY4" fmla="*/ 37953 h 41251"/>
                    <a:gd name="connsiteX5" fmla="*/ 37954 w 41251"/>
                    <a:gd name="connsiteY5" fmla="*/ 21137 h 41251"/>
                    <a:gd name="connsiteX6" fmla="*/ 37954 w 41251"/>
                    <a:gd name="connsiteY6" fmla="*/ 4321 h 41251"/>
                    <a:gd name="connsiteX7" fmla="*/ 21137 w 41251"/>
                    <a:gd name="connsiteY7" fmla="*/ 4321 h 41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251" h="41251">
                      <a:moveTo>
                        <a:pt x="21137" y="4321"/>
                      </a:moveTo>
                      <a:lnTo>
                        <a:pt x="4321" y="21137"/>
                      </a:lnTo>
                      <a:cubicBezTo>
                        <a:pt x="-325" y="25782"/>
                        <a:pt x="-325" y="33308"/>
                        <a:pt x="4321" y="37953"/>
                      </a:cubicBezTo>
                      <a:cubicBezTo>
                        <a:pt x="6643" y="40275"/>
                        <a:pt x="9687" y="41437"/>
                        <a:pt x="12729" y="41437"/>
                      </a:cubicBezTo>
                      <a:cubicBezTo>
                        <a:pt x="15772" y="41437"/>
                        <a:pt x="18814" y="40275"/>
                        <a:pt x="21138" y="37953"/>
                      </a:cubicBezTo>
                      <a:lnTo>
                        <a:pt x="37954" y="21137"/>
                      </a:lnTo>
                      <a:cubicBezTo>
                        <a:pt x="42600" y="16491"/>
                        <a:pt x="42600" y="8965"/>
                        <a:pt x="37954" y="4321"/>
                      </a:cubicBezTo>
                      <a:cubicBezTo>
                        <a:pt x="33308" y="-325"/>
                        <a:pt x="25782" y="-325"/>
                        <a:pt x="21137" y="43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2" name="Forma libre 192">
                  <a:extLst>
                    <a:ext uri="{FF2B5EF4-FFF2-40B4-BE49-F238E27FC236}">
                      <a16:creationId xmlns:a16="http://schemas.microsoft.com/office/drawing/2014/main" id="{5D0FC542-DA81-544E-9737-34EAD438F9EB}"/>
                    </a:ext>
                  </a:extLst>
                </p:cNvPr>
                <p:cNvSpPr/>
                <p:nvPr/>
              </p:nvSpPr>
              <p:spPr>
                <a:xfrm>
                  <a:off x="13037238" y="8406934"/>
                  <a:ext cx="267987" cy="267987"/>
                </a:xfrm>
                <a:custGeom>
                  <a:avLst/>
                  <a:gdLst>
                    <a:gd name="connsiteX0" fmla="*/ 21137 w 41251"/>
                    <a:gd name="connsiteY0" fmla="*/ 4321 h 41251"/>
                    <a:gd name="connsiteX1" fmla="*/ 4321 w 41251"/>
                    <a:gd name="connsiteY1" fmla="*/ 4321 h 41251"/>
                    <a:gd name="connsiteX2" fmla="*/ 4321 w 41251"/>
                    <a:gd name="connsiteY2" fmla="*/ 21137 h 41251"/>
                    <a:gd name="connsiteX3" fmla="*/ 21137 w 41251"/>
                    <a:gd name="connsiteY3" fmla="*/ 37953 h 41251"/>
                    <a:gd name="connsiteX4" fmla="*/ 29545 w 41251"/>
                    <a:gd name="connsiteY4" fmla="*/ 41437 h 41251"/>
                    <a:gd name="connsiteX5" fmla="*/ 37954 w 41251"/>
                    <a:gd name="connsiteY5" fmla="*/ 37953 h 41251"/>
                    <a:gd name="connsiteX6" fmla="*/ 37954 w 41251"/>
                    <a:gd name="connsiteY6" fmla="*/ 21137 h 41251"/>
                    <a:gd name="connsiteX7" fmla="*/ 21137 w 41251"/>
                    <a:gd name="connsiteY7" fmla="*/ 4321 h 41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251" h="41251">
                      <a:moveTo>
                        <a:pt x="21137" y="4321"/>
                      </a:moveTo>
                      <a:cubicBezTo>
                        <a:pt x="16491" y="-325"/>
                        <a:pt x="8965" y="-325"/>
                        <a:pt x="4321" y="4321"/>
                      </a:cubicBezTo>
                      <a:cubicBezTo>
                        <a:pt x="-325" y="8966"/>
                        <a:pt x="-325" y="16492"/>
                        <a:pt x="4321" y="21137"/>
                      </a:cubicBezTo>
                      <a:lnTo>
                        <a:pt x="21137" y="37953"/>
                      </a:lnTo>
                      <a:cubicBezTo>
                        <a:pt x="23459" y="40275"/>
                        <a:pt x="26503" y="41437"/>
                        <a:pt x="29545" y="41437"/>
                      </a:cubicBezTo>
                      <a:cubicBezTo>
                        <a:pt x="32588" y="41437"/>
                        <a:pt x="35630" y="40275"/>
                        <a:pt x="37954" y="37953"/>
                      </a:cubicBezTo>
                      <a:cubicBezTo>
                        <a:pt x="42600" y="33307"/>
                        <a:pt x="42600" y="25781"/>
                        <a:pt x="37954" y="21137"/>
                      </a:cubicBezTo>
                      <a:lnTo>
                        <a:pt x="21137" y="432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3" name="Forma libre 193">
                  <a:extLst>
                    <a:ext uri="{FF2B5EF4-FFF2-40B4-BE49-F238E27FC236}">
                      <a16:creationId xmlns:a16="http://schemas.microsoft.com/office/drawing/2014/main" id="{4F154067-3389-CD44-B22F-6F33D6F39E2C}"/>
                    </a:ext>
                  </a:extLst>
                </p:cNvPr>
                <p:cNvSpPr/>
                <p:nvPr/>
              </p:nvSpPr>
              <p:spPr>
                <a:xfrm>
                  <a:off x="11755828" y="5393854"/>
                  <a:ext cx="934347" cy="622898"/>
                </a:xfrm>
                <a:custGeom>
                  <a:avLst/>
                  <a:gdLst>
                    <a:gd name="connsiteX0" fmla="*/ 12729 w 143822"/>
                    <a:gd name="connsiteY0" fmla="*/ 95974 h 95881"/>
                    <a:gd name="connsiteX1" fmla="*/ 131652 w 143822"/>
                    <a:gd name="connsiteY1" fmla="*/ 95974 h 95881"/>
                    <a:gd name="connsiteX2" fmla="*/ 143545 w 143822"/>
                    <a:gd name="connsiteY2" fmla="*/ 84082 h 95881"/>
                    <a:gd name="connsiteX3" fmla="*/ 143545 w 143822"/>
                    <a:gd name="connsiteY3" fmla="*/ 68114 h 95881"/>
                    <a:gd name="connsiteX4" fmla="*/ 126128 w 143822"/>
                    <a:gd name="connsiteY4" fmla="*/ 26064 h 95881"/>
                    <a:gd name="connsiteX5" fmla="*/ 111351 w 143822"/>
                    <a:gd name="connsiteY5" fmla="*/ 11288 h 95881"/>
                    <a:gd name="connsiteX6" fmla="*/ 86117 w 143822"/>
                    <a:gd name="connsiteY6" fmla="*/ 836 h 95881"/>
                    <a:gd name="connsiteX7" fmla="*/ 58254 w 143822"/>
                    <a:gd name="connsiteY7" fmla="*/ 836 h 95881"/>
                    <a:gd name="connsiteX8" fmla="*/ 33035 w 143822"/>
                    <a:gd name="connsiteY8" fmla="*/ 11281 h 95881"/>
                    <a:gd name="connsiteX9" fmla="*/ 18253 w 143822"/>
                    <a:gd name="connsiteY9" fmla="*/ 26063 h 95881"/>
                    <a:gd name="connsiteX10" fmla="*/ 836 w 143822"/>
                    <a:gd name="connsiteY10" fmla="*/ 68114 h 95881"/>
                    <a:gd name="connsiteX11" fmla="*/ 836 w 143822"/>
                    <a:gd name="connsiteY11" fmla="*/ 84083 h 95881"/>
                    <a:gd name="connsiteX12" fmla="*/ 12729 w 143822"/>
                    <a:gd name="connsiteY12" fmla="*/ 95974 h 95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822" h="95881">
                      <a:moveTo>
                        <a:pt x="12729" y="95974"/>
                      </a:moveTo>
                      <a:lnTo>
                        <a:pt x="131652" y="95974"/>
                      </a:lnTo>
                      <a:cubicBezTo>
                        <a:pt x="138220" y="95974"/>
                        <a:pt x="143545" y="90650"/>
                        <a:pt x="143545" y="84082"/>
                      </a:cubicBezTo>
                      <a:lnTo>
                        <a:pt x="143545" y="68114"/>
                      </a:lnTo>
                      <a:cubicBezTo>
                        <a:pt x="143545" y="52341"/>
                        <a:pt x="137279" y="37216"/>
                        <a:pt x="126128" y="26064"/>
                      </a:cubicBezTo>
                      <a:lnTo>
                        <a:pt x="111351" y="11288"/>
                      </a:lnTo>
                      <a:cubicBezTo>
                        <a:pt x="104658" y="4596"/>
                        <a:pt x="95581" y="836"/>
                        <a:pt x="86117" y="836"/>
                      </a:cubicBezTo>
                      <a:lnTo>
                        <a:pt x="58254" y="836"/>
                      </a:lnTo>
                      <a:cubicBezTo>
                        <a:pt x="48795" y="836"/>
                        <a:pt x="39724" y="4593"/>
                        <a:pt x="33035" y="11281"/>
                      </a:cubicBezTo>
                      <a:lnTo>
                        <a:pt x="18253" y="26063"/>
                      </a:lnTo>
                      <a:cubicBezTo>
                        <a:pt x="7102" y="37216"/>
                        <a:pt x="836" y="52341"/>
                        <a:pt x="836" y="68114"/>
                      </a:cubicBezTo>
                      <a:lnTo>
                        <a:pt x="836" y="84083"/>
                      </a:lnTo>
                      <a:cubicBezTo>
                        <a:pt x="836" y="90650"/>
                        <a:pt x="6161" y="95974"/>
                        <a:pt x="12729" y="959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9AE175EF-B803-9C4D-B1C8-665A8DF87302}"/>
                    </a:ext>
                  </a:extLst>
                </p:cNvPr>
                <p:cNvSpPr/>
                <p:nvPr/>
              </p:nvSpPr>
              <p:spPr>
                <a:xfrm>
                  <a:off x="11143188" y="6171869"/>
                  <a:ext cx="2163239" cy="2472272"/>
                </a:xfrm>
                <a:custGeom>
                  <a:avLst/>
                  <a:gdLst>
                    <a:gd name="connsiteX0" fmla="*/ 732449 w 2163239"/>
                    <a:gd name="connsiteY0" fmla="*/ 0 h 2472272"/>
                    <a:gd name="connsiteX1" fmla="*/ 1430797 w 2163239"/>
                    <a:gd name="connsiteY1" fmla="*/ 0 h 2472272"/>
                    <a:gd name="connsiteX2" fmla="*/ 1699688 w 2163239"/>
                    <a:gd name="connsiteY2" fmla="*/ 268897 h 2472272"/>
                    <a:gd name="connsiteX3" fmla="*/ 1837608 w 2163239"/>
                    <a:gd name="connsiteY3" fmla="*/ 618221 h 2472272"/>
                    <a:gd name="connsiteX4" fmla="*/ 2163239 w 2163239"/>
                    <a:gd name="connsiteY4" fmla="*/ 1390656 h 2472272"/>
                    <a:gd name="connsiteX5" fmla="*/ 1081623 w 2163239"/>
                    <a:gd name="connsiteY5" fmla="*/ 2472272 h 2472272"/>
                    <a:gd name="connsiteX6" fmla="*/ 0 w 2163239"/>
                    <a:gd name="connsiteY6" fmla="*/ 1390656 h 2472272"/>
                    <a:gd name="connsiteX7" fmla="*/ 325631 w 2163239"/>
                    <a:gd name="connsiteY7" fmla="*/ 618221 h 2472272"/>
                    <a:gd name="connsiteX8" fmla="*/ 463552 w 2163239"/>
                    <a:gd name="connsiteY8" fmla="*/ 268897 h 2472272"/>
                    <a:gd name="connsiteX9" fmla="*/ 732449 w 2163239"/>
                    <a:gd name="connsiteY9" fmla="*/ 0 h 247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63239" h="2472272">
                      <a:moveTo>
                        <a:pt x="732449" y="0"/>
                      </a:moveTo>
                      <a:lnTo>
                        <a:pt x="1430797" y="0"/>
                      </a:lnTo>
                      <a:cubicBezTo>
                        <a:pt x="1579054" y="0"/>
                        <a:pt x="1699688" y="120640"/>
                        <a:pt x="1699688" y="268897"/>
                      </a:cubicBezTo>
                      <a:cubicBezTo>
                        <a:pt x="1699688" y="405233"/>
                        <a:pt x="1749944" y="532512"/>
                        <a:pt x="1837608" y="618221"/>
                      </a:cubicBezTo>
                      <a:cubicBezTo>
                        <a:pt x="2047588" y="823361"/>
                        <a:pt x="2163239" y="1097689"/>
                        <a:pt x="2163239" y="1390656"/>
                      </a:cubicBezTo>
                      <a:cubicBezTo>
                        <a:pt x="2163239" y="1987061"/>
                        <a:pt x="1678041" y="2472272"/>
                        <a:pt x="1081623" y="2472272"/>
                      </a:cubicBezTo>
                      <a:cubicBezTo>
                        <a:pt x="485211" y="2472272"/>
                        <a:pt x="7" y="1987061"/>
                        <a:pt x="0" y="1390656"/>
                      </a:cubicBezTo>
                      <a:cubicBezTo>
                        <a:pt x="0" y="1097689"/>
                        <a:pt x="115657" y="823361"/>
                        <a:pt x="325631" y="618221"/>
                      </a:cubicBezTo>
                      <a:cubicBezTo>
                        <a:pt x="413301" y="532512"/>
                        <a:pt x="463552" y="405233"/>
                        <a:pt x="463552" y="268897"/>
                      </a:cubicBezTo>
                      <a:cubicBezTo>
                        <a:pt x="463552" y="120640"/>
                        <a:pt x="584192" y="0"/>
                        <a:pt x="7324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30934-F548-BF47-A793-3CF07109BB77}"/>
              </a:ext>
            </a:extLst>
          </p:cNvPr>
          <p:cNvGrpSpPr/>
          <p:nvPr/>
        </p:nvGrpSpPr>
        <p:grpSpPr>
          <a:xfrm>
            <a:off x="3180083" y="6938566"/>
            <a:ext cx="3699018" cy="2500198"/>
            <a:chOff x="15147048" y="6038788"/>
            <a:chExt cx="3699018" cy="250019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BEEA4D74-8D91-6245-A69B-7D3E7E266881}"/>
                </a:ext>
              </a:extLst>
            </p:cNvPr>
            <p:cNvSpPr txBox="1"/>
            <p:nvPr/>
          </p:nvSpPr>
          <p:spPr>
            <a:xfrm>
              <a:off x="15147048" y="6038788"/>
              <a:ext cx="3699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86" name="TextBox 134">
              <a:extLst>
                <a:ext uri="{FF2B5EF4-FFF2-40B4-BE49-F238E27FC236}">
                  <a16:creationId xmlns:a16="http://schemas.microsoft.com/office/drawing/2014/main" id="{F7628759-D316-CD46-8706-9ABAA1C3EC89}"/>
                </a:ext>
              </a:extLst>
            </p:cNvPr>
            <p:cNvSpPr txBox="1"/>
            <p:nvPr/>
          </p:nvSpPr>
          <p:spPr>
            <a:xfrm>
              <a:off x="15147048" y="6723104"/>
              <a:ext cx="369901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59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85E6C25-9234-EE40-9B99-ABE4F9780C44}"/>
              </a:ext>
            </a:extLst>
          </p:cNvPr>
          <p:cNvSpPr/>
          <p:nvPr/>
        </p:nvSpPr>
        <p:spPr>
          <a:xfrm>
            <a:off x="2211108" y="4869557"/>
            <a:ext cx="5418209" cy="4516661"/>
          </a:xfrm>
          <a:custGeom>
            <a:avLst/>
            <a:gdLst>
              <a:gd name="connsiteX0" fmla="*/ 491502 w 508828"/>
              <a:gd name="connsiteY0" fmla="*/ 424164 h 424163"/>
              <a:gd name="connsiteX1" fmla="*/ 17326 w 508828"/>
              <a:gd name="connsiteY1" fmla="*/ 424164 h 424163"/>
              <a:gd name="connsiteX2" fmla="*/ 0 w 508828"/>
              <a:gd name="connsiteY2" fmla="*/ 406843 h 424163"/>
              <a:gd name="connsiteX3" fmla="*/ 0 w 508828"/>
              <a:gd name="connsiteY3" fmla="*/ 17321 h 424163"/>
              <a:gd name="connsiteX4" fmla="*/ 17326 w 508828"/>
              <a:gd name="connsiteY4" fmla="*/ 0 h 424163"/>
              <a:gd name="connsiteX5" fmla="*/ 491502 w 508828"/>
              <a:gd name="connsiteY5" fmla="*/ 0 h 424163"/>
              <a:gd name="connsiteX6" fmla="*/ 508828 w 508828"/>
              <a:gd name="connsiteY6" fmla="*/ 17321 h 424163"/>
              <a:gd name="connsiteX7" fmla="*/ 508828 w 508828"/>
              <a:gd name="connsiteY7" fmla="*/ 406843 h 424163"/>
              <a:gd name="connsiteX8" fmla="*/ 491502 w 508828"/>
              <a:gd name="connsiteY8" fmla="*/ 424164 h 42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828" h="424163">
                <a:moveTo>
                  <a:pt x="491502" y="424164"/>
                </a:moveTo>
                <a:lnTo>
                  <a:pt x="17326" y="424164"/>
                </a:lnTo>
                <a:cubicBezTo>
                  <a:pt x="7835" y="424164"/>
                  <a:pt x="0" y="416395"/>
                  <a:pt x="0" y="406843"/>
                </a:cubicBezTo>
                <a:lnTo>
                  <a:pt x="0" y="17321"/>
                </a:lnTo>
                <a:cubicBezTo>
                  <a:pt x="0" y="7832"/>
                  <a:pt x="7771" y="0"/>
                  <a:pt x="17326" y="0"/>
                </a:cubicBezTo>
                <a:lnTo>
                  <a:pt x="491502" y="0"/>
                </a:lnTo>
                <a:cubicBezTo>
                  <a:pt x="500993" y="0"/>
                  <a:pt x="508828" y="7769"/>
                  <a:pt x="508828" y="17321"/>
                </a:cubicBezTo>
                <a:lnTo>
                  <a:pt x="508828" y="406843"/>
                </a:lnTo>
                <a:cubicBezTo>
                  <a:pt x="508828" y="416395"/>
                  <a:pt x="501057" y="424164"/>
                  <a:pt x="491502" y="424164"/>
                </a:cubicBezTo>
                <a:close/>
              </a:path>
            </a:pathLst>
          </a:custGeom>
          <a:solidFill>
            <a:schemeClr val="accent1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47BD996-7FFF-4C43-8F49-59D3C60E20CF}"/>
              </a:ext>
            </a:extLst>
          </p:cNvPr>
          <p:cNvSpPr/>
          <p:nvPr/>
        </p:nvSpPr>
        <p:spPr>
          <a:xfrm>
            <a:off x="2415281" y="5679177"/>
            <a:ext cx="5010545" cy="3502943"/>
          </a:xfrm>
          <a:custGeom>
            <a:avLst/>
            <a:gdLst>
              <a:gd name="connsiteX0" fmla="*/ 455512 w 470544"/>
              <a:gd name="connsiteY0" fmla="*/ 328964 h 328964"/>
              <a:gd name="connsiteX1" fmla="*/ 15033 w 470544"/>
              <a:gd name="connsiteY1" fmla="*/ 328964 h 328964"/>
              <a:gd name="connsiteX2" fmla="*/ 0 w 470544"/>
              <a:gd name="connsiteY2" fmla="*/ 313936 h 328964"/>
              <a:gd name="connsiteX3" fmla="*/ 0 w 470544"/>
              <a:gd name="connsiteY3" fmla="*/ 15028 h 328964"/>
              <a:gd name="connsiteX4" fmla="*/ 15033 w 470544"/>
              <a:gd name="connsiteY4" fmla="*/ 0 h 328964"/>
              <a:gd name="connsiteX5" fmla="*/ 455512 w 470544"/>
              <a:gd name="connsiteY5" fmla="*/ 0 h 328964"/>
              <a:gd name="connsiteX6" fmla="*/ 470545 w 470544"/>
              <a:gd name="connsiteY6" fmla="*/ 15028 h 328964"/>
              <a:gd name="connsiteX7" fmla="*/ 470545 w 470544"/>
              <a:gd name="connsiteY7" fmla="*/ 313936 h 328964"/>
              <a:gd name="connsiteX8" fmla="*/ 455512 w 470544"/>
              <a:gd name="connsiteY8" fmla="*/ 328964 h 3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44" h="328964">
                <a:moveTo>
                  <a:pt x="455512" y="328964"/>
                </a:moveTo>
                <a:lnTo>
                  <a:pt x="15033" y="328964"/>
                </a:lnTo>
                <a:cubicBezTo>
                  <a:pt x="6752" y="328964"/>
                  <a:pt x="0" y="322214"/>
                  <a:pt x="0" y="313936"/>
                </a:cubicBezTo>
                <a:lnTo>
                  <a:pt x="0" y="15028"/>
                </a:lnTo>
                <a:cubicBezTo>
                  <a:pt x="0" y="6750"/>
                  <a:pt x="6752" y="0"/>
                  <a:pt x="15033" y="0"/>
                </a:cubicBezTo>
                <a:lnTo>
                  <a:pt x="455512" y="0"/>
                </a:lnTo>
                <a:cubicBezTo>
                  <a:pt x="463792" y="0"/>
                  <a:pt x="470545" y="6750"/>
                  <a:pt x="470545" y="15028"/>
                </a:cubicBezTo>
                <a:lnTo>
                  <a:pt x="470545" y="313936"/>
                </a:lnTo>
                <a:cubicBezTo>
                  <a:pt x="470545" y="322214"/>
                  <a:pt x="463729" y="328964"/>
                  <a:pt x="455512" y="328964"/>
                </a:cubicBezTo>
                <a:close/>
              </a:path>
            </a:pathLst>
          </a:custGeom>
          <a:solidFill>
            <a:srgbClr val="FFFFFF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7" name="Graphic 4">
            <a:extLst>
              <a:ext uri="{FF2B5EF4-FFF2-40B4-BE49-F238E27FC236}">
                <a16:creationId xmlns:a16="http://schemas.microsoft.com/office/drawing/2014/main" id="{EDFFCA5C-99B0-C945-A83D-2C4FF7759AF2}"/>
              </a:ext>
            </a:extLst>
          </p:cNvPr>
          <p:cNvGrpSpPr/>
          <p:nvPr/>
        </p:nvGrpSpPr>
        <p:grpSpPr>
          <a:xfrm>
            <a:off x="5946474" y="5131295"/>
            <a:ext cx="1413555" cy="318686"/>
            <a:chOff x="7916646" y="4408696"/>
            <a:chExt cx="132748" cy="29928"/>
          </a:xfrm>
          <a:solidFill>
            <a:srgbClr val="FFFFFF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8ACD1822-73B3-264C-9AC6-AE571F207F25}"/>
                </a:ext>
              </a:extLst>
            </p:cNvPr>
            <p:cNvSpPr/>
            <p:nvPr/>
          </p:nvSpPr>
          <p:spPr>
            <a:xfrm>
              <a:off x="7916646" y="4408696"/>
              <a:ext cx="29938" cy="29928"/>
            </a:xfrm>
            <a:custGeom>
              <a:avLst/>
              <a:gdLst>
                <a:gd name="connsiteX0" fmla="*/ 29939 w 29938"/>
                <a:gd name="connsiteY0" fmla="*/ 14965 h 29928"/>
                <a:gd name="connsiteX1" fmla="*/ 14970 w 29938"/>
                <a:gd name="connsiteY1" fmla="*/ 29929 h 29928"/>
                <a:gd name="connsiteX2" fmla="*/ 0 w 29938"/>
                <a:gd name="connsiteY2" fmla="*/ 14965 h 29928"/>
                <a:gd name="connsiteX3" fmla="*/ 14970 w 29938"/>
                <a:gd name="connsiteY3" fmla="*/ 0 h 29928"/>
                <a:gd name="connsiteX4" fmla="*/ 29939 w 29938"/>
                <a:gd name="connsiteY4" fmla="*/ 14965 h 2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8" h="29928">
                  <a:moveTo>
                    <a:pt x="29939" y="14965"/>
                  </a:moveTo>
                  <a:cubicBezTo>
                    <a:pt x="29939" y="23229"/>
                    <a:pt x="23237" y="29929"/>
                    <a:pt x="14970" y="29929"/>
                  </a:cubicBezTo>
                  <a:cubicBezTo>
                    <a:pt x="6702" y="29929"/>
                    <a:pt x="0" y="23229"/>
                    <a:pt x="0" y="14965"/>
                  </a:cubicBezTo>
                  <a:cubicBezTo>
                    <a:pt x="0" y="6700"/>
                    <a:pt x="6702" y="0"/>
                    <a:pt x="14970" y="0"/>
                  </a:cubicBezTo>
                  <a:cubicBezTo>
                    <a:pt x="23237" y="0"/>
                    <a:pt x="29939" y="6700"/>
                    <a:pt x="29939" y="14965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B1A28F4-B7E4-8443-9B3B-45882F404F7E}"/>
                </a:ext>
              </a:extLst>
            </p:cNvPr>
            <p:cNvSpPr/>
            <p:nvPr/>
          </p:nvSpPr>
          <p:spPr>
            <a:xfrm>
              <a:off x="7968051" y="4408696"/>
              <a:ext cx="29938" cy="29928"/>
            </a:xfrm>
            <a:custGeom>
              <a:avLst/>
              <a:gdLst>
                <a:gd name="connsiteX0" fmla="*/ 29938 w 29938"/>
                <a:gd name="connsiteY0" fmla="*/ 14965 h 29928"/>
                <a:gd name="connsiteX1" fmla="*/ 14969 w 29938"/>
                <a:gd name="connsiteY1" fmla="*/ 29929 h 29928"/>
                <a:gd name="connsiteX2" fmla="*/ 0 w 29938"/>
                <a:gd name="connsiteY2" fmla="*/ 14965 h 29928"/>
                <a:gd name="connsiteX3" fmla="*/ 14969 w 29938"/>
                <a:gd name="connsiteY3" fmla="*/ 0 h 29928"/>
                <a:gd name="connsiteX4" fmla="*/ 29938 w 29938"/>
                <a:gd name="connsiteY4" fmla="*/ 14965 h 2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8" h="29928">
                  <a:moveTo>
                    <a:pt x="29938" y="14965"/>
                  </a:moveTo>
                  <a:cubicBezTo>
                    <a:pt x="29938" y="23229"/>
                    <a:pt x="23236" y="29929"/>
                    <a:pt x="14969" y="29929"/>
                  </a:cubicBezTo>
                  <a:cubicBezTo>
                    <a:pt x="6702" y="29929"/>
                    <a:pt x="0" y="23229"/>
                    <a:pt x="0" y="14965"/>
                  </a:cubicBezTo>
                  <a:cubicBezTo>
                    <a:pt x="0" y="6700"/>
                    <a:pt x="6702" y="0"/>
                    <a:pt x="14969" y="0"/>
                  </a:cubicBezTo>
                  <a:cubicBezTo>
                    <a:pt x="23236" y="0"/>
                    <a:pt x="29938" y="6700"/>
                    <a:pt x="29938" y="14965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F95AADA-1530-A74D-BF84-35B41604F279}"/>
                </a:ext>
              </a:extLst>
            </p:cNvPr>
            <p:cNvSpPr/>
            <p:nvPr/>
          </p:nvSpPr>
          <p:spPr>
            <a:xfrm>
              <a:off x="8019456" y="4408696"/>
              <a:ext cx="29938" cy="29928"/>
            </a:xfrm>
            <a:custGeom>
              <a:avLst/>
              <a:gdLst>
                <a:gd name="connsiteX0" fmla="*/ 29939 w 29938"/>
                <a:gd name="connsiteY0" fmla="*/ 14965 h 29928"/>
                <a:gd name="connsiteX1" fmla="*/ 14970 w 29938"/>
                <a:gd name="connsiteY1" fmla="*/ 29929 h 29928"/>
                <a:gd name="connsiteX2" fmla="*/ 1 w 29938"/>
                <a:gd name="connsiteY2" fmla="*/ 14965 h 29928"/>
                <a:gd name="connsiteX3" fmla="*/ 14970 w 29938"/>
                <a:gd name="connsiteY3" fmla="*/ 0 h 29928"/>
                <a:gd name="connsiteX4" fmla="*/ 29939 w 29938"/>
                <a:gd name="connsiteY4" fmla="*/ 14965 h 2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8" h="29928">
                  <a:moveTo>
                    <a:pt x="29939" y="14965"/>
                  </a:moveTo>
                  <a:cubicBezTo>
                    <a:pt x="29939" y="23229"/>
                    <a:pt x="23237" y="29929"/>
                    <a:pt x="14970" y="29929"/>
                  </a:cubicBezTo>
                  <a:cubicBezTo>
                    <a:pt x="6702" y="29929"/>
                    <a:pt x="1" y="23229"/>
                    <a:pt x="1" y="14965"/>
                  </a:cubicBezTo>
                  <a:cubicBezTo>
                    <a:pt x="1" y="6700"/>
                    <a:pt x="6702" y="0"/>
                    <a:pt x="14970" y="0"/>
                  </a:cubicBezTo>
                  <a:cubicBezTo>
                    <a:pt x="23237" y="0"/>
                    <a:pt x="29939" y="6700"/>
                    <a:pt x="29939" y="14965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F150DBA2-CC96-654B-810A-64B60F2535D8}"/>
              </a:ext>
            </a:extLst>
          </p:cNvPr>
          <p:cNvSpPr/>
          <p:nvPr/>
        </p:nvSpPr>
        <p:spPr>
          <a:xfrm>
            <a:off x="3193914" y="6542305"/>
            <a:ext cx="3452640" cy="3452896"/>
          </a:xfrm>
          <a:custGeom>
            <a:avLst/>
            <a:gdLst>
              <a:gd name="connsiteX0" fmla="*/ 318946 w 324240"/>
              <a:gd name="connsiteY0" fmla="*/ 142392 h 324264"/>
              <a:gd name="connsiteX1" fmla="*/ 294294 w 324240"/>
              <a:gd name="connsiteY1" fmla="*/ 142264 h 324264"/>
              <a:gd name="connsiteX2" fmla="*/ 270662 w 324240"/>
              <a:gd name="connsiteY2" fmla="*/ 84635 h 324264"/>
              <a:gd name="connsiteX3" fmla="*/ 288434 w 324240"/>
              <a:gd name="connsiteY3" fmla="*/ 67124 h 324264"/>
              <a:gd name="connsiteX4" fmla="*/ 288816 w 324240"/>
              <a:gd name="connsiteY4" fmla="*/ 61010 h 324264"/>
              <a:gd name="connsiteX5" fmla="*/ 259132 w 324240"/>
              <a:gd name="connsiteY5" fmla="*/ 32291 h 324264"/>
              <a:gd name="connsiteX6" fmla="*/ 253208 w 324240"/>
              <a:gd name="connsiteY6" fmla="*/ 32737 h 324264"/>
              <a:gd name="connsiteX7" fmla="*/ 235054 w 324240"/>
              <a:gd name="connsiteY7" fmla="*/ 50694 h 324264"/>
              <a:gd name="connsiteX8" fmla="*/ 187407 w 324240"/>
              <a:gd name="connsiteY8" fmla="*/ 31400 h 324264"/>
              <a:gd name="connsiteX9" fmla="*/ 187535 w 324240"/>
              <a:gd name="connsiteY9" fmla="*/ 5992 h 324264"/>
              <a:gd name="connsiteX10" fmla="*/ 183648 w 324240"/>
              <a:gd name="connsiteY10" fmla="*/ 1407 h 324264"/>
              <a:gd name="connsiteX11" fmla="*/ 163138 w 324240"/>
              <a:gd name="connsiteY11" fmla="*/ 6 h 324264"/>
              <a:gd name="connsiteX12" fmla="*/ 142308 w 324240"/>
              <a:gd name="connsiteY12" fmla="*/ 1216 h 324264"/>
              <a:gd name="connsiteX13" fmla="*/ 138359 w 324240"/>
              <a:gd name="connsiteY13" fmla="*/ 5737 h 324264"/>
              <a:gd name="connsiteX14" fmla="*/ 138231 w 324240"/>
              <a:gd name="connsiteY14" fmla="*/ 31145 h 324264"/>
              <a:gd name="connsiteX15" fmla="*/ 83004 w 324240"/>
              <a:gd name="connsiteY15" fmla="*/ 54770 h 324264"/>
              <a:gd name="connsiteX16" fmla="*/ 65551 w 324240"/>
              <a:gd name="connsiteY16" fmla="*/ 37131 h 324264"/>
              <a:gd name="connsiteX17" fmla="*/ 59435 w 324240"/>
              <a:gd name="connsiteY17" fmla="*/ 36749 h 324264"/>
              <a:gd name="connsiteX18" fmla="*/ 31026 w 324240"/>
              <a:gd name="connsiteY18" fmla="*/ 66741 h 324264"/>
              <a:gd name="connsiteX19" fmla="*/ 31472 w 324240"/>
              <a:gd name="connsiteY19" fmla="*/ 72664 h 324264"/>
              <a:gd name="connsiteX20" fmla="*/ 49244 w 324240"/>
              <a:gd name="connsiteY20" fmla="*/ 90621 h 324264"/>
              <a:gd name="connsiteX21" fmla="*/ 29943 w 324240"/>
              <a:gd name="connsiteY21" fmla="*/ 140672 h 324264"/>
              <a:gd name="connsiteX22" fmla="*/ 5546 w 324240"/>
              <a:gd name="connsiteY22" fmla="*/ 140545 h 324264"/>
              <a:gd name="connsiteX23" fmla="*/ 960 w 324240"/>
              <a:gd name="connsiteY23" fmla="*/ 144557 h 324264"/>
              <a:gd name="connsiteX24" fmla="*/ 4 w 324240"/>
              <a:gd name="connsiteY24" fmla="*/ 161113 h 324264"/>
              <a:gd name="connsiteX25" fmla="*/ 1788 w 324240"/>
              <a:gd name="connsiteY25" fmla="*/ 185884 h 324264"/>
              <a:gd name="connsiteX26" fmla="*/ 6311 w 324240"/>
              <a:gd name="connsiteY26" fmla="*/ 189769 h 324264"/>
              <a:gd name="connsiteX27" fmla="*/ 30898 w 324240"/>
              <a:gd name="connsiteY27" fmla="*/ 189896 h 324264"/>
              <a:gd name="connsiteX28" fmla="*/ 48989 w 324240"/>
              <a:gd name="connsiteY28" fmla="*/ 234535 h 324264"/>
              <a:gd name="connsiteX29" fmla="*/ 31663 w 324240"/>
              <a:gd name="connsiteY29" fmla="*/ 251601 h 324264"/>
              <a:gd name="connsiteX30" fmla="*/ 31153 w 324240"/>
              <a:gd name="connsiteY30" fmla="*/ 257523 h 324264"/>
              <a:gd name="connsiteX31" fmla="*/ 59499 w 324240"/>
              <a:gd name="connsiteY31" fmla="*/ 287515 h 324264"/>
              <a:gd name="connsiteX32" fmla="*/ 65615 w 324240"/>
              <a:gd name="connsiteY32" fmla="*/ 287197 h 324264"/>
              <a:gd name="connsiteX33" fmla="*/ 82494 w 324240"/>
              <a:gd name="connsiteY33" fmla="*/ 270513 h 324264"/>
              <a:gd name="connsiteX34" fmla="*/ 136576 w 324240"/>
              <a:gd name="connsiteY34" fmla="*/ 294265 h 324264"/>
              <a:gd name="connsiteX35" fmla="*/ 136448 w 324240"/>
              <a:gd name="connsiteY35" fmla="*/ 318209 h 324264"/>
              <a:gd name="connsiteX36" fmla="*/ 140334 w 324240"/>
              <a:gd name="connsiteY36" fmla="*/ 322793 h 324264"/>
              <a:gd name="connsiteX37" fmla="*/ 161100 w 324240"/>
              <a:gd name="connsiteY37" fmla="*/ 324258 h 324264"/>
              <a:gd name="connsiteX38" fmla="*/ 181674 w 324240"/>
              <a:gd name="connsiteY38" fmla="*/ 323112 h 324264"/>
              <a:gd name="connsiteX39" fmla="*/ 185624 w 324240"/>
              <a:gd name="connsiteY39" fmla="*/ 318591 h 324264"/>
              <a:gd name="connsiteX40" fmla="*/ 185751 w 324240"/>
              <a:gd name="connsiteY40" fmla="*/ 294647 h 324264"/>
              <a:gd name="connsiteX41" fmla="*/ 232761 w 324240"/>
              <a:gd name="connsiteY41" fmla="*/ 276499 h 324264"/>
              <a:gd name="connsiteX42" fmla="*/ 249896 w 324240"/>
              <a:gd name="connsiteY42" fmla="*/ 293883 h 324264"/>
              <a:gd name="connsiteX43" fmla="*/ 255756 w 324240"/>
              <a:gd name="connsiteY43" fmla="*/ 294457 h 324264"/>
              <a:gd name="connsiteX44" fmla="*/ 286141 w 324240"/>
              <a:gd name="connsiteY44" fmla="*/ 266438 h 324264"/>
              <a:gd name="connsiteX45" fmla="*/ 285886 w 324240"/>
              <a:gd name="connsiteY45" fmla="*/ 260324 h 324264"/>
              <a:gd name="connsiteX46" fmla="*/ 269069 w 324240"/>
              <a:gd name="connsiteY46" fmla="*/ 243259 h 324264"/>
              <a:gd name="connsiteX47" fmla="*/ 292765 w 324240"/>
              <a:gd name="connsiteY47" fmla="*/ 191615 h 324264"/>
              <a:gd name="connsiteX48" fmla="*/ 317544 w 324240"/>
              <a:gd name="connsiteY48" fmla="*/ 191743 h 324264"/>
              <a:gd name="connsiteX49" fmla="*/ 322131 w 324240"/>
              <a:gd name="connsiteY49" fmla="*/ 187922 h 324264"/>
              <a:gd name="connsiteX50" fmla="*/ 324233 w 324240"/>
              <a:gd name="connsiteY50" fmla="*/ 163214 h 324264"/>
              <a:gd name="connsiteX51" fmla="*/ 323468 w 324240"/>
              <a:gd name="connsiteY51" fmla="*/ 146658 h 324264"/>
              <a:gd name="connsiteX52" fmla="*/ 318946 w 324240"/>
              <a:gd name="connsiteY52" fmla="*/ 142392 h 324264"/>
              <a:gd name="connsiteX53" fmla="*/ 230277 w 324240"/>
              <a:gd name="connsiteY53" fmla="*/ 194035 h 324264"/>
              <a:gd name="connsiteX54" fmla="*/ 193203 w 324240"/>
              <a:gd name="connsiteY54" fmla="*/ 230650 h 324264"/>
              <a:gd name="connsiteX55" fmla="*/ 93897 w 324240"/>
              <a:gd name="connsiteY55" fmla="*/ 130165 h 324264"/>
              <a:gd name="connsiteX56" fmla="*/ 130970 w 324240"/>
              <a:gd name="connsiteY56" fmla="*/ 93550 h 324264"/>
              <a:gd name="connsiteX57" fmla="*/ 230277 w 324240"/>
              <a:gd name="connsiteY57" fmla="*/ 194035 h 32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24240" h="324264">
                <a:moveTo>
                  <a:pt x="318946" y="142392"/>
                </a:moveTo>
                <a:lnTo>
                  <a:pt x="294294" y="142264"/>
                </a:lnTo>
                <a:cubicBezTo>
                  <a:pt x="291046" y="120995"/>
                  <a:pt x="282701" y="101383"/>
                  <a:pt x="270662" y="84635"/>
                </a:cubicBezTo>
                <a:lnTo>
                  <a:pt x="288434" y="67124"/>
                </a:lnTo>
                <a:cubicBezTo>
                  <a:pt x="290026" y="65532"/>
                  <a:pt x="290218" y="62793"/>
                  <a:pt x="288816" y="61010"/>
                </a:cubicBezTo>
                <a:cubicBezTo>
                  <a:pt x="280216" y="50249"/>
                  <a:pt x="270216" y="40570"/>
                  <a:pt x="259132" y="32291"/>
                </a:cubicBezTo>
                <a:cubicBezTo>
                  <a:pt x="257349" y="30954"/>
                  <a:pt x="254801" y="31145"/>
                  <a:pt x="253208" y="32737"/>
                </a:cubicBezTo>
                <a:lnTo>
                  <a:pt x="235054" y="50694"/>
                </a:lnTo>
                <a:cubicBezTo>
                  <a:pt x="220849" y="41397"/>
                  <a:pt x="204733" y="34775"/>
                  <a:pt x="187407" y="31400"/>
                </a:cubicBezTo>
                <a:lnTo>
                  <a:pt x="187535" y="5992"/>
                </a:lnTo>
                <a:cubicBezTo>
                  <a:pt x="187535" y="3699"/>
                  <a:pt x="185879" y="1725"/>
                  <a:pt x="183648" y="1407"/>
                </a:cubicBezTo>
                <a:cubicBezTo>
                  <a:pt x="176897" y="515"/>
                  <a:pt x="170081" y="6"/>
                  <a:pt x="163138" y="6"/>
                </a:cubicBezTo>
                <a:cubicBezTo>
                  <a:pt x="156067" y="-57"/>
                  <a:pt x="149124" y="388"/>
                  <a:pt x="142308" y="1216"/>
                </a:cubicBezTo>
                <a:cubicBezTo>
                  <a:pt x="140079" y="1471"/>
                  <a:pt x="138359" y="3445"/>
                  <a:pt x="138359" y="5737"/>
                </a:cubicBezTo>
                <a:lnTo>
                  <a:pt x="138231" y="31145"/>
                </a:lnTo>
                <a:cubicBezTo>
                  <a:pt x="117848" y="34775"/>
                  <a:pt x="99120" y="43053"/>
                  <a:pt x="83004" y="54770"/>
                </a:cubicBezTo>
                <a:lnTo>
                  <a:pt x="65551" y="37131"/>
                </a:lnTo>
                <a:cubicBezTo>
                  <a:pt x="63958" y="35539"/>
                  <a:pt x="61155" y="35348"/>
                  <a:pt x="59435" y="36749"/>
                </a:cubicBezTo>
                <a:cubicBezTo>
                  <a:pt x="48734" y="45473"/>
                  <a:pt x="39179" y="55598"/>
                  <a:pt x="31026" y="66741"/>
                </a:cubicBezTo>
                <a:cubicBezTo>
                  <a:pt x="29688" y="68524"/>
                  <a:pt x="29943" y="71072"/>
                  <a:pt x="31472" y="72664"/>
                </a:cubicBezTo>
                <a:lnTo>
                  <a:pt x="49244" y="90621"/>
                </a:lnTo>
                <a:cubicBezTo>
                  <a:pt x="39689" y="105522"/>
                  <a:pt x="32937" y="122460"/>
                  <a:pt x="29943" y="140672"/>
                </a:cubicBezTo>
                <a:lnTo>
                  <a:pt x="5546" y="140545"/>
                </a:lnTo>
                <a:cubicBezTo>
                  <a:pt x="3317" y="140545"/>
                  <a:pt x="1215" y="142328"/>
                  <a:pt x="960" y="144557"/>
                </a:cubicBezTo>
                <a:cubicBezTo>
                  <a:pt x="387" y="150033"/>
                  <a:pt x="4" y="155510"/>
                  <a:pt x="4" y="161113"/>
                </a:cubicBezTo>
                <a:cubicBezTo>
                  <a:pt x="-59" y="169519"/>
                  <a:pt x="577" y="177797"/>
                  <a:pt x="1788" y="185884"/>
                </a:cubicBezTo>
                <a:cubicBezTo>
                  <a:pt x="2106" y="188113"/>
                  <a:pt x="4081" y="189769"/>
                  <a:pt x="6311" y="189769"/>
                </a:cubicBezTo>
                <a:lnTo>
                  <a:pt x="30898" y="189896"/>
                </a:lnTo>
                <a:cubicBezTo>
                  <a:pt x="34211" y="206007"/>
                  <a:pt x="40453" y="221035"/>
                  <a:pt x="48989" y="234535"/>
                </a:cubicBezTo>
                <a:lnTo>
                  <a:pt x="31663" y="251601"/>
                </a:lnTo>
                <a:cubicBezTo>
                  <a:pt x="30070" y="253192"/>
                  <a:pt x="29816" y="255740"/>
                  <a:pt x="31153" y="257523"/>
                </a:cubicBezTo>
                <a:cubicBezTo>
                  <a:pt x="39307" y="268666"/>
                  <a:pt x="48862" y="278791"/>
                  <a:pt x="59499" y="287515"/>
                </a:cubicBezTo>
                <a:cubicBezTo>
                  <a:pt x="61219" y="288917"/>
                  <a:pt x="64022" y="288789"/>
                  <a:pt x="65615" y="287197"/>
                </a:cubicBezTo>
                <a:lnTo>
                  <a:pt x="82494" y="270513"/>
                </a:lnTo>
                <a:cubicBezTo>
                  <a:pt x="98229" y="282166"/>
                  <a:pt x="116638" y="290381"/>
                  <a:pt x="136576" y="294265"/>
                </a:cubicBezTo>
                <a:lnTo>
                  <a:pt x="136448" y="318209"/>
                </a:lnTo>
                <a:cubicBezTo>
                  <a:pt x="136448" y="320501"/>
                  <a:pt x="138104" y="322475"/>
                  <a:pt x="140334" y="322793"/>
                </a:cubicBezTo>
                <a:cubicBezTo>
                  <a:pt x="147149" y="323685"/>
                  <a:pt x="154093" y="324194"/>
                  <a:pt x="161100" y="324258"/>
                </a:cubicBezTo>
                <a:cubicBezTo>
                  <a:pt x="168043" y="324322"/>
                  <a:pt x="174922" y="323876"/>
                  <a:pt x="181674" y="323112"/>
                </a:cubicBezTo>
                <a:cubicBezTo>
                  <a:pt x="183967" y="322857"/>
                  <a:pt x="185624" y="320883"/>
                  <a:pt x="185624" y="318591"/>
                </a:cubicBezTo>
                <a:lnTo>
                  <a:pt x="185751" y="294647"/>
                </a:lnTo>
                <a:cubicBezTo>
                  <a:pt x="202758" y="291591"/>
                  <a:pt x="218620" y="285350"/>
                  <a:pt x="232761" y="276499"/>
                </a:cubicBezTo>
                <a:lnTo>
                  <a:pt x="249896" y="293883"/>
                </a:lnTo>
                <a:cubicBezTo>
                  <a:pt x="251488" y="295475"/>
                  <a:pt x="253972" y="295730"/>
                  <a:pt x="255756" y="294457"/>
                </a:cubicBezTo>
                <a:cubicBezTo>
                  <a:pt x="267031" y="286433"/>
                  <a:pt x="277223" y="277008"/>
                  <a:pt x="286141" y="266438"/>
                </a:cubicBezTo>
                <a:cubicBezTo>
                  <a:pt x="287606" y="264718"/>
                  <a:pt x="287478" y="261916"/>
                  <a:pt x="285886" y="260324"/>
                </a:cubicBezTo>
                <a:lnTo>
                  <a:pt x="269069" y="243259"/>
                </a:lnTo>
                <a:cubicBezTo>
                  <a:pt x="280408" y="228231"/>
                  <a:pt x="288561" y="210655"/>
                  <a:pt x="292765" y="191615"/>
                </a:cubicBezTo>
                <a:lnTo>
                  <a:pt x="317544" y="191743"/>
                </a:lnTo>
                <a:cubicBezTo>
                  <a:pt x="319773" y="191743"/>
                  <a:pt x="321748" y="190151"/>
                  <a:pt x="322131" y="187922"/>
                </a:cubicBezTo>
                <a:cubicBezTo>
                  <a:pt x="323405" y="179835"/>
                  <a:pt x="324169" y="171620"/>
                  <a:pt x="324233" y="163214"/>
                </a:cubicBezTo>
                <a:cubicBezTo>
                  <a:pt x="324297" y="157611"/>
                  <a:pt x="323978" y="152071"/>
                  <a:pt x="323468" y="146658"/>
                </a:cubicBezTo>
                <a:cubicBezTo>
                  <a:pt x="323213" y="144238"/>
                  <a:pt x="321175" y="142456"/>
                  <a:pt x="318946" y="142392"/>
                </a:cubicBezTo>
                <a:close/>
                <a:moveTo>
                  <a:pt x="230277" y="194035"/>
                </a:moveTo>
                <a:cubicBezTo>
                  <a:pt x="223270" y="210591"/>
                  <a:pt x="209892" y="223837"/>
                  <a:pt x="193203" y="230650"/>
                </a:cubicBezTo>
                <a:cubicBezTo>
                  <a:pt x="127976" y="257141"/>
                  <a:pt x="66570" y="195054"/>
                  <a:pt x="93897" y="130165"/>
                </a:cubicBezTo>
                <a:cubicBezTo>
                  <a:pt x="100903" y="113609"/>
                  <a:pt x="114281" y="100364"/>
                  <a:pt x="130970" y="93550"/>
                </a:cubicBezTo>
                <a:cubicBezTo>
                  <a:pt x="196262" y="66996"/>
                  <a:pt x="257604" y="129083"/>
                  <a:pt x="230277" y="19403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22C432C9-72F3-A24A-A9DB-D695E43C1B03}"/>
              </a:ext>
            </a:extLst>
          </p:cNvPr>
          <p:cNvSpPr/>
          <p:nvPr/>
        </p:nvSpPr>
        <p:spPr>
          <a:xfrm>
            <a:off x="9479720" y="4869557"/>
            <a:ext cx="5418209" cy="4516661"/>
          </a:xfrm>
          <a:custGeom>
            <a:avLst/>
            <a:gdLst>
              <a:gd name="connsiteX0" fmla="*/ 491502 w 508828"/>
              <a:gd name="connsiteY0" fmla="*/ 424164 h 424163"/>
              <a:gd name="connsiteX1" fmla="*/ 17326 w 508828"/>
              <a:gd name="connsiteY1" fmla="*/ 424164 h 424163"/>
              <a:gd name="connsiteX2" fmla="*/ 0 w 508828"/>
              <a:gd name="connsiteY2" fmla="*/ 406843 h 424163"/>
              <a:gd name="connsiteX3" fmla="*/ 0 w 508828"/>
              <a:gd name="connsiteY3" fmla="*/ 17321 h 424163"/>
              <a:gd name="connsiteX4" fmla="*/ 17326 w 508828"/>
              <a:gd name="connsiteY4" fmla="*/ 0 h 424163"/>
              <a:gd name="connsiteX5" fmla="*/ 491502 w 508828"/>
              <a:gd name="connsiteY5" fmla="*/ 0 h 424163"/>
              <a:gd name="connsiteX6" fmla="*/ 508828 w 508828"/>
              <a:gd name="connsiteY6" fmla="*/ 17321 h 424163"/>
              <a:gd name="connsiteX7" fmla="*/ 508828 w 508828"/>
              <a:gd name="connsiteY7" fmla="*/ 406843 h 424163"/>
              <a:gd name="connsiteX8" fmla="*/ 491502 w 508828"/>
              <a:gd name="connsiteY8" fmla="*/ 424164 h 42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828" h="424163">
                <a:moveTo>
                  <a:pt x="491502" y="424164"/>
                </a:moveTo>
                <a:lnTo>
                  <a:pt x="17326" y="424164"/>
                </a:lnTo>
                <a:cubicBezTo>
                  <a:pt x="7835" y="424164"/>
                  <a:pt x="0" y="416395"/>
                  <a:pt x="0" y="406843"/>
                </a:cubicBezTo>
                <a:lnTo>
                  <a:pt x="0" y="17321"/>
                </a:lnTo>
                <a:cubicBezTo>
                  <a:pt x="0" y="7832"/>
                  <a:pt x="7771" y="0"/>
                  <a:pt x="17326" y="0"/>
                </a:cubicBezTo>
                <a:lnTo>
                  <a:pt x="491502" y="0"/>
                </a:lnTo>
                <a:cubicBezTo>
                  <a:pt x="500993" y="0"/>
                  <a:pt x="508828" y="7769"/>
                  <a:pt x="508828" y="17321"/>
                </a:cubicBezTo>
                <a:lnTo>
                  <a:pt x="508828" y="406843"/>
                </a:lnTo>
                <a:cubicBezTo>
                  <a:pt x="508828" y="416395"/>
                  <a:pt x="501057" y="424164"/>
                  <a:pt x="491502" y="424164"/>
                </a:cubicBezTo>
                <a:close/>
              </a:path>
            </a:pathLst>
          </a:custGeom>
          <a:solidFill>
            <a:schemeClr val="accent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E7008C0A-0083-8343-8C51-B5160306BB18}"/>
              </a:ext>
            </a:extLst>
          </p:cNvPr>
          <p:cNvSpPr/>
          <p:nvPr/>
        </p:nvSpPr>
        <p:spPr>
          <a:xfrm>
            <a:off x="9683893" y="5679177"/>
            <a:ext cx="5010545" cy="3502943"/>
          </a:xfrm>
          <a:custGeom>
            <a:avLst/>
            <a:gdLst>
              <a:gd name="connsiteX0" fmla="*/ 455512 w 470544"/>
              <a:gd name="connsiteY0" fmla="*/ 328964 h 328964"/>
              <a:gd name="connsiteX1" fmla="*/ 15033 w 470544"/>
              <a:gd name="connsiteY1" fmla="*/ 328964 h 328964"/>
              <a:gd name="connsiteX2" fmla="*/ 0 w 470544"/>
              <a:gd name="connsiteY2" fmla="*/ 313936 h 328964"/>
              <a:gd name="connsiteX3" fmla="*/ 0 w 470544"/>
              <a:gd name="connsiteY3" fmla="*/ 15028 h 328964"/>
              <a:gd name="connsiteX4" fmla="*/ 15033 w 470544"/>
              <a:gd name="connsiteY4" fmla="*/ 0 h 328964"/>
              <a:gd name="connsiteX5" fmla="*/ 455512 w 470544"/>
              <a:gd name="connsiteY5" fmla="*/ 0 h 328964"/>
              <a:gd name="connsiteX6" fmla="*/ 470545 w 470544"/>
              <a:gd name="connsiteY6" fmla="*/ 15028 h 328964"/>
              <a:gd name="connsiteX7" fmla="*/ 470545 w 470544"/>
              <a:gd name="connsiteY7" fmla="*/ 313936 h 328964"/>
              <a:gd name="connsiteX8" fmla="*/ 455512 w 470544"/>
              <a:gd name="connsiteY8" fmla="*/ 328964 h 3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44" h="328964">
                <a:moveTo>
                  <a:pt x="455512" y="328964"/>
                </a:moveTo>
                <a:lnTo>
                  <a:pt x="15033" y="328964"/>
                </a:lnTo>
                <a:cubicBezTo>
                  <a:pt x="6752" y="328964"/>
                  <a:pt x="0" y="322214"/>
                  <a:pt x="0" y="313936"/>
                </a:cubicBezTo>
                <a:lnTo>
                  <a:pt x="0" y="15028"/>
                </a:lnTo>
                <a:cubicBezTo>
                  <a:pt x="0" y="6750"/>
                  <a:pt x="6752" y="0"/>
                  <a:pt x="15033" y="0"/>
                </a:cubicBezTo>
                <a:lnTo>
                  <a:pt x="455512" y="0"/>
                </a:lnTo>
                <a:cubicBezTo>
                  <a:pt x="463792" y="0"/>
                  <a:pt x="470545" y="6750"/>
                  <a:pt x="470545" y="15028"/>
                </a:cubicBezTo>
                <a:lnTo>
                  <a:pt x="470545" y="313936"/>
                </a:lnTo>
                <a:cubicBezTo>
                  <a:pt x="470545" y="322214"/>
                  <a:pt x="463729" y="328964"/>
                  <a:pt x="455512" y="328964"/>
                </a:cubicBezTo>
                <a:close/>
              </a:path>
            </a:pathLst>
          </a:custGeom>
          <a:solidFill>
            <a:srgbClr val="FFFFFF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2" name="Graphic 4">
            <a:extLst>
              <a:ext uri="{FF2B5EF4-FFF2-40B4-BE49-F238E27FC236}">
                <a16:creationId xmlns:a16="http://schemas.microsoft.com/office/drawing/2014/main" id="{350602A6-03CB-7546-ABAF-073EDB5CB0F4}"/>
              </a:ext>
            </a:extLst>
          </p:cNvPr>
          <p:cNvGrpSpPr/>
          <p:nvPr/>
        </p:nvGrpSpPr>
        <p:grpSpPr>
          <a:xfrm>
            <a:off x="13215086" y="5131295"/>
            <a:ext cx="1413555" cy="318686"/>
            <a:chOff x="7916646" y="4408696"/>
            <a:chExt cx="132748" cy="29928"/>
          </a:xfrm>
          <a:solidFill>
            <a:srgbClr val="FFFFFF"/>
          </a:solidFill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9A6B818-C7FD-F449-9240-5939A2001522}"/>
                </a:ext>
              </a:extLst>
            </p:cNvPr>
            <p:cNvSpPr/>
            <p:nvPr/>
          </p:nvSpPr>
          <p:spPr>
            <a:xfrm>
              <a:off x="7916646" y="4408696"/>
              <a:ext cx="29938" cy="29928"/>
            </a:xfrm>
            <a:custGeom>
              <a:avLst/>
              <a:gdLst>
                <a:gd name="connsiteX0" fmla="*/ 29939 w 29938"/>
                <a:gd name="connsiteY0" fmla="*/ 14965 h 29928"/>
                <a:gd name="connsiteX1" fmla="*/ 14970 w 29938"/>
                <a:gd name="connsiteY1" fmla="*/ 29929 h 29928"/>
                <a:gd name="connsiteX2" fmla="*/ 0 w 29938"/>
                <a:gd name="connsiteY2" fmla="*/ 14965 h 29928"/>
                <a:gd name="connsiteX3" fmla="*/ 14970 w 29938"/>
                <a:gd name="connsiteY3" fmla="*/ 0 h 29928"/>
                <a:gd name="connsiteX4" fmla="*/ 29939 w 29938"/>
                <a:gd name="connsiteY4" fmla="*/ 14965 h 2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8" h="29928">
                  <a:moveTo>
                    <a:pt x="29939" y="14965"/>
                  </a:moveTo>
                  <a:cubicBezTo>
                    <a:pt x="29939" y="23229"/>
                    <a:pt x="23237" y="29929"/>
                    <a:pt x="14970" y="29929"/>
                  </a:cubicBezTo>
                  <a:cubicBezTo>
                    <a:pt x="6702" y="29929"/>
                    <a:pt x="0" y="23229"/>
                    <a:pt x="0" y="14965"/>
                  </a:cubicBezTo>
                  <a:cubicBezTo>
                    <a:pt x="0" y="6700"/>
                    <a:pt x="6702" y="0"/>
                    <a:pt x="14970" y="0"/>
                  </a:cubicBezTo>
                  <a:cubicBezTo>
                    <a:pt x="23237" y="0"/>
                    <a:pt x="29939" y="6700"/>
                    <a:pt x="29939" y="14965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683DF3B-42FC-5E4F-90AF-B9C9E72543D6}"/>
                </a:ext>
              </a:extLst>
            </p:cNvPr>
            <p:cNvSpPr/>
            <p:nvPr/>
          </p:nvSpPr>
          <p:spPr>
            <a:xfrm>
              <a:off x="7968051" y="4408696"/>
              <a:ext cx="29938" cy="29928"/>
            </a:xfrm>
            <a:custGeom>
              <a:avLst/>
              <a:gdLst>
                <a:gd name="connsiteX0" fmla="*/ 29938 w 29938"/>
                <a:gd name="connsiteY0" fmla="*/ 14965 h 29928"/>
                <a:gd name="connsiteX1" fmla="*/ 14969 w 29938"/>
                <a:gd name="connsiteY1" fmla="*/ 29929 h 29928"/>
                <a:gd name="connsiteX2" fmla="*/ 0 w 29938"/>
                <a:gd name="connsiteY2" fmla="*/ 14965 h 29928"/>
                <a:gd name="connsiteX3" fmla="*/ 14969 w 29938"/>
                <a:gd name="connsiteY3" fmla="*/ 0 h 29928"/>
                <a:gd name="connsiteX4" fmla="*/ 29938 w 29938"/>
                <a:gd name="connsiteY4" fmla="*/ 14965 h 2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8" h="29928">
                  <a:moveTo>
                    <a:pt x="29938" y="14965"/>
                  </a:moveTo>
                  <a:cubicBezTo>
                    <a:pt x="29938" y="23229"/>
                    <a:pt x="23236" y="29929"/>
                    <a:pt x="14969" y="29929"/>
                  </a:cubicBezTo>
                  <a:cubicBezTo>
                    <a:pt x="6702" y="29929"/>
                    <a:pt x="0" y="23229"/>
                    <a:pt x="0" y="14965"/>
                  </a:cubicBezTo>
                  <a:cubicBezTo>
                    <a:pt x="0" y="6700"/>
                    <a:pt x="6702" y="0"/>
                    <a:pt x="14969" y="0"/>
                  </a:cubicBezTo>
                  <a:cubicBezTo>
                    <a:pt x="23236" y="0"/>
                    <a:pt x="29938" y="6700"/>
                    <a:pt x="29938" y="14965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521DE79-9A65-A44F-B865-468203FFDCBB}"/>
                </a:ext>
              </a:extLst>
            </p:cNvPr>
            <p:cNvSpPr/>
            <p:nvPr/>
          </p:nvSpPr>
          <p:spPr>
            <a:xfrm>
              <a:off x="8019456" y="4408696"/>
              <a:ext cx="29938" cy="29928"/>
            </a:xfrm>
            <a:custGeom>
              <a:avLst/>
              <a:gdLst>
                <a:gd name="connsiteX0" fmla="*/ 29939 w 29938"/>
                <a:gd name="connsiteY0" fmla="*/ 14965 h 29928"/>
                <a:gd name="connsiteX1" fmla="*/ 14970 w 29938"/>
                <a:gd name="connsiteY1" fmla="*/ 29929 h 29928"/>
                <a:gd name="connsiteX2" fmla="*/ 1 w 29938"/>
                <a:gd name="connsiteY2" fmla="*/ 14965 h 29928"/>
                <a:gd name="connsiteX3" fmla="*/ 14970 w 29938"/>
                <a:gd name="connsiteY3" fmla="*/ 0 h 29928"/>
                <a:gd name="connsiteX4" fmla="*/ 29939 w 29938"/>
                <a:gd name="connsiteY4" fmla="*/ 14965 h 2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8" h="29928">
                  <a:moveTo>
                    <a:pt x="29939" y="14965"/>
                  </a:moveTo>
                  <a:cubicBezTo>
                    <a:pt x="29939" y="23229"/>
                    <a:pt x="23237" y="29929"/>
                    <a:pt x="14970" y="29929"/>
                  </a:cubicBezTo>
                  <a:cubicBezTo>
                    <a:pt x="6702" y="29929"/>
                    <a:pt x="1" y="23229"/>
                    <a:pt x="1" y="14965"/>
                  </a:cubicBezTo>
                  <a:cubicBezTo>
                    <a:pt x="1" y="6700"/>
                    <a:pt x="6702" y="0"/>
                    <a:pt x="14970" y="0"/>
                  </a:cubicBezTo>
                  <a:cubicBezTo>
                    <a:pt x="23237" y="0"/>
                    <a:pt x="29939" y="6700"/>
                    <a:pt x="29939" y="14965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Freeform 68">
            <a:extLst>
              <a:ext uri="{FF2B5EF4-FFF2-40B4-BE49-F238E27FC236}">
                <a16:creationId xmlns:a16="http://schemas.microsoft.com/office/drawing/2014/main" id="{D247EDE3-C0DE-9F45-BE5A-81092A321355}"/>
              </a:ext>
            </a:extLst>
          </p:cNvPr>
          <p:cNvSpPr/>
          <p:nvPr/>
        </p:nvSpPr>
        <p:spPr>
          <a:xfrm>
            <a:off x="10462526" y="6542305"/>
            <a:ext cx="3452640" cy="3452896"/>
          </a:xfrm>
          <a:custGeom>
            <a:avLst/>
            <a:gdLst>
              <a:gd name="connsiteX0" fmla="*/ 318946 w 324240"/>
              <a:gd name="connsiteY0" fmla="*/ 142392 h 324264"/>
              <a:gd name="connsiteX1" fmla="*/ 294294 w 324240"/>
              <a:gd name="connsiteY1" fmla="*/ 142264 h 324264"/>
              <a:gd name="connsiteX2" fmla="*/ 270662 w 324240"/>
              <a:gd name="connsiteY2" fmla="*/ 84635 h 324264"/>
              <a:gd name="connsiteX3" fmla="*/ 288434 w 324240"/>
              <a:gd name="connsiteY3" fmla="*/ 67124 h 324264"/>
              <a:gd name="connsiteX4" fmla="*/ 288816 w 324240"/>
              <a:gd name="connsiteY4" fmla="*/ 61010 h 324264"/>
              <a:gd name="connsiteX5" fmla="*/ 259132 w 324240"/>
              <a:gd name="connsiteY5" fmla="*/ 32291 h 324264"/>
              <a:gd name="connsiteX6" fmla="*/ 253208 w 324240"/>
              <a:gd name="connsiteY6" fmla="*/ 32737 h 324264"/>
              <a:gd name="connsiteX7" fmla="*/ 235054 w 324240"/>
              <a:gd name="connsiteY7" fmla="*/ 50694 h 324264"/>
              <a:gd name="connsiteX8" fmla="*/ 187407 w 324240"/>
              <a:gd name="connsiteY8" fmla="*/ 31400 h 324264"/>
              <a:gd name="connsiteX9" fmla="*/ 187535 w 324240"/>
              <a:gd name="connsiteY9" fmla="*/ 5992 h 324264"/>
              <a:gd name="connsiteX10" fmla="*/ 183648 w 324240"/>
              <a:gd name="connsiteY10" fmla="*/ 1407 h 324264"/>
              <a:gd name="connsiteX11" fmla="*/ 163138 w 324240"/>
              <a:gd name="connsiteY11" fmla="*/ 6 h 324264"/>
              <a:gd name="connsiteX12" fmla="*/ 142308 w 324240"/>
              <a:gd name="connsiteY12" fmla="*/ 1216 h 324264"/>
              <a:gd name="connsiteX13" fmla="*/ 138359 w 324240"/>
              <a:gd name="connsiteY13" fmla="*/ 5737 h 324264"/>
              <a:gd name="connsiteX14" fmla="*/ 138231 w 324240"/>
              <a:gd name="connsiteY14" fmla="*/ 31145 h 324264"/>
              <a:gd name="connsiteX15" fmla="*/ 83004 w 324240"/>
              <a:gd name="connsiteY15" fmla="*/ 54770 h 324264"/>
              <a:gd name="connsiteX16" fmla="*/ 65551 w 324240"/>
              <a:gd name="connsiteY16" fmla="*/ 37131 h 324264"/>
              <a:gd name="connsiteX17" fmla="*/ 59435 w 324240"/>
              <a:gd name="connsiteY17" fmla="*/ 36749 h 324264"/>
              <a:gd name="connsiteX18" fmla="*/ 31026 w 324240"/>
              <a:gd name="connsiteY18" fmla="*/ 66741 h 324264"/>
              <a:gd name="connsiteX19" fmla="*/ 31472 w 324240"/>
              <a:gd name="connsiteY19" fmla="*/ 72664 h 324264"/>
              <a:gd name="connsiteX20" fmla="*/ 49244 w 324240"/>
              <a:gd name="connsiteY20" fmla="*/ 90621 h 324264"/>
              <a:gd name="connsiteX21" fmla="*/ 29943 w 324240"/>
              <a:gd name="connsiteY21" fmla="*/ 140672 h 324264"/>
              <a:gd name="connsiteX22" fmla="*/ 5546 w 324240"/>
              <a:gd name="connsiteY22" fmla="*/ 140545 h 324264"/>
              <a:gd name="connsiteX23" fmla="*/ 960 w 324240"/>
              <a:gd name="connsiteY23" fmla="*/ 144557 h 324264"/>
              <a:gd name="connsiteX24" fmla="*/ 4 w 324240"/>
              <a:gd name="connsiteY24" fmla="*/ 161113 h 324264"/>
              <a:gd name="connsiteX25" fmla="*/ 1788 w 324240"/>
              <a:gd name="connsiteY25" fmla="*/ 185884 h 324264"/>
              <a:gd name="connsiteX26" fmla="*/ 6311 w 324240"/>
              <a:gd name="connsiteY26" fmla="*/ 189769 h 324264"/>
              <a:gd name="connsiteX27" fmla="*/ 30898 w 324240"/>
              <a:gd name="connsiteY27" fmla="*/ 189896 h 324264"/>
              <a:gd name="connsiteX28" fmla="*/ 48989 w 324240"/>
              <a:gd name="connsiteY28" fmla="*/ 234535 h 324264"/>
              <a:gd name="connsiteX29" fmla="*/ 31663 w 324240"/>
              <a:gd name="connsiteY29" fmla="*/ 251601 h 324264"/>
              <a:gd name="connsiteX30" fmla="*/ 31153 w 324240"/>
              <a:gd name="connsiteY30" fmla="*/ 257523 h 324264"/>
              <a:gd name="connsiteX31" fmla="*/ 59499 w 324240"/>
              <a:gd name="connsiteY31" fmla="*/ 287515 h 324264"/>
              <a:gd name="connsiteX32" fmla="*/ 65615 w 324240"/>
              <a:gd name="connsiteY32" fmla="*/ 287197 h 324264"/>
              <a:gd name="connsiteX33" fmla="*/ 82494 w 324240"/>
              <a:gd name="connsiteY33" fmla="*/ 270513 h 324264"/>
              <a:gd name="connsiteX34" fmla="*/ 136576 w 324240"/>
              <a:gd name="connsiteY34" fmla="*/ 294265 h 324264"/>
              <a:gd name="connsiteX35" fmla="*/ 136448 w 324240"/>
              <a:gd name="connsiteY35" fmla="*/ 318209 h 324264"/>
              <a:gd name="connsiteX36" fmla="*/ 140334 w 324240"/>
              <a:gd name="connsiteY36" fmla="*/ 322793 h 324264"/>
              <a:gd name="connsiteX37" fmla="*/ 161100 w 324240"/>
              <a:gd name="connsiteY37" fmla="*/ 324258 h 324264"/>
              <a:gd name="connsiteX38" fmla="*/ 181674 w 324240"/>
              <a:gd name="connsiteY38" fmla="*/ 323112 h 324264"/>
              <a:gd name="connsiteX39" fmla="*/ 185624 w 324240"/>
              <a:gd name="connsiteY39" fmla="*/ 318591 h 324264"/>
              <a:gd name="connsiteX40" fmla="*/ 185751 w 324240"/>
              <a:gd name="connsiteY40" fmla="*/ 294647 h 324264"/>
              <a:gd name="connsiteX41" fmla="*/ 232761 w 324240"/>
              <a:gd name="connsiteY41" fmla="*/ 276499 h 324264"/>
              <a:gd name="connsiteX42" fmla="*/ 249896 w 324240"/>
              <a:gd name="connsiteY42" fmla="*/ 293883 h 324264"/>
              <a:gd name="connsiteX43" fmla="*/ 255756 w 324240"/>
              <a:gd name="connsiteY43" fmla="*/ 294457 h 324264"/>
              <a:gd name="connsiteX44" fmla="*/ 286141 w 324240"/>
              <a:gd name="connsiteY44" fmla="*/ 266438 h 324264"/>
              <a:gd name="connsiteX45" fmla="*/ 285886 w 324240"/>
              <a:gd name="connsiteY45" fmla="*/ 260324 h 324264"/>
              <a:gd name="connsiteX46" fmla="*/ 269069 w 324240"/>
              <a:gd name="connsiteY46" fmla="*/ 243259 h 324264"/>
              <a:gd name="connsiteX47" fmla="*/ 292765 w 324240"/>
              <a:gd name="connsiteY47" fmla="*/ 191615 h 324264"/>
              <a:gd name="connsiteX48" fmla="*/ 317544 w 324240"/>
              <a:gd name="connsiteY48" fmla="*/ 191743 h 324264"/>
              <a:gd name="connsiteX49" fmla="*/ 322131 w 324240"/>
              <a:gd name="connsiteY49" fmla="*/ 187922 h 324264"/>
              <a:gd name="connsiteX50" fmla="*/ 324233 w 324240"/>
              <a:gd name="connsiteY50" fmla="*/ 163214 h 324264"/>
              <a:gd name="connsiteX51" fmla="*/ 323468 w 324240"/>
              <a:gd name="connsiteY51" fmla="*/ 146658 h 324264"/>
              <a:gd name="connsiteX52" fmla="*/ 318946 w 324240"/>
              <a:gd name="connsiteY52" fmla="*/ 142392 h 324264"/>
              <a:gd name="connsiteX53" fmla="*/ 230277 w 324240"/>
              <a:gd name="connsiteY53" fmla="*/ 194035 h 324264"/>
              <a:gd name="connsiteX54" fmla="*/ 193203 w 324240"/>
              <a:gd name="connsiteY54" fmla="*/ 230650 h 324264"/>
              <a:gd name="connsiteX55" fmla="*/ 93897 w 324240"/>
              <a:gd name="connsiteY55" fmla="*/ 130165 h 324264"/>
              <a:gd name="connsiteX56" fmla="*/ 130970 w 324240"/>
              <a:gd name="connsiteY56" fmla="*/ 93550 h 324264"/>
              <a:gd name="connsiteX57" fmla="*/ 230277 w 324240"/>
              <a:gd name="connsiteY57" fmla="*/ 194035 h 32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24240" h="324264">
                <a:moveTo>
                  <a:pt x="318946" y="142392"/>
                </a:moveTo>
                <a:lnTo>
                  <a:pt x="294294" y="142264"/>
                </a:lnTo>
                <a:cubicBezTo>
                  <a:pt x="291046" y="120995"/>
                  <a:pt x="282701" y="101383"/>
                  <a:pt x="270662" y="84635"/>
                </a:cubicBezTo>
                <a:lnTo>
                  <a:pt x="288434" y="67124"/>
                </a:lnTo>
                <a:cubicBezTo>
                  <a:pt x="290026" y="65532"/>
                  <a:pt x="290218" y="62793"/>
                  <a:pt x="288816" y="61010"/>
                </a:cubicBezTo>
                <a:cubicBezTo>
                  <a:pt x="280216" y="50249"/>
                  <a:pt x="270216" y="40570"/>
                  <a:pt x="259132" y="32291"/>
                </a:cubicBezTo>
                <a:cubicBezTo>
                  <a:pt x="257349" y="30954"/>
                  <a:pt x="254801" y="31145"/>
                  <a:pt x="253208" y="32737"/>
                </a:cubicBezTo>
                <a:lnTo>
                  <a:pt x="235054" y="50694"/>
                </a:lnTo>
                <a:cubicBezTo>
                  <a:pt x="220849" y="41397"/>
                  <a:pt x="204733" y="34775"/>
                  <a:pt x="187407" y="31400"/>
                </a:cubicBezTo>
                <a:lnTo>
                  <a:pt x="187535" y="5992"/>
                </a:lnTo>
                <a:cubicBezTo>
                  <a:pt x="187535" y="3699"/>
                  <a:pt x="185879" y="1725"/>
                  <a:pt x="183648" y="1407"/>
                </a:cubicBezTo>
                <a:cubicBezTo>
                  <a:pt x="176897" y="515"/>
                  <a:pt x="170081" y="6"/>
                  <a:pt x="163138" y="6"/>
                </a:cubicBezTo>
                <a:cubicBezTo>
                  <a:pt x="156067" y="-57"/>
                  <a:pt x="149124" y="388"/>
                  <a:pt x="142308" y="1216"/>
                </a:cubicBezTo>
                <a:cubicBezTo>
                  <a:pt x="140079" y="1471"/>
                  <a:pt x="138359" y="3445"/>
                  <a:pt x="138359" y="5737"/>
                </a:cubicBezTo>
                <a:lnTo>
                  <a:pt x="138231" y="31145"/>
                </a:lnTo>
                <a:cubicBezTo>
                  <a:pt x="117848" y="34775"/>
                  <a:pt x="99120" y="43053"/>
                  <a:pt x="83004" y="54770"/>
                </a:cubicBezTo>
                <a:lnTo>
                  <a:pt x="65551" y="37131"/>
                </a:lnTo>
                <a:cubicBezTo>
                  <a:pt x="63958" y="35539"/>
                  <a:pt x="61155" y="35348"/>
                  <a:pt x="59435" y="36749"/>
                </a:cubicBezTo>
                <a:cubicBezTo>
                  <a:pt x="48734" y="45473"/>
                  <a:pt x="39179" y="55598"/>
                  <a:pt x="31026" y="66741"/>
                </a:cubicBezTo>
                <a:cubicBezTo>
                  <a:pt x="29688" y="68524"/>
                  <a:pt x="29943" y="71072"/>
                  <a:pt x="31472" y="72664"/>
                </a:cubicBezTo>
                <a:lnTo>
                  <a:pt x="49244" y="90621"/>
                </a:lnTo>
                <a:cubicBezTo>
                  <a:pt x="39689" y="105522"/>
                  <a:pt x="32937" y="122460"/>
                  <a:pt x="29943" y="140672"/>
                </a:cubicBezTo>
                <a:lnTo>
                  <a:pt x="5546" y="140545"/>
                </a:lnTo>
                <a:cubicBezTo>
                  <a:pt x="3317" y="140545"/>
                  <a:pt x="1215" y="142328"/>
                  <a:pt x="960" y="144557"/>
                </a:cubicBezTo>
                <a:cubicBezTo>
                  <a:pt x="387" y="150033"/>
                  <a:pt x="4" y="155510"/>
                  <a:pt x="4" y="161113"/>
                </a:cubicBezTo>
                <a:cubicBezTo>
                  <a:pt x="-59" y="169519"/>
                  <a:pt x="577" y="177797"/>
                  <a:pt x="1788" y="185884"/>
                </a:cubicBezTo>
                <a:cubicBezTo>
                  <a:pt x="2106" y="188113"/>
                  <a:pt x="4081" y="189769"/>
                  <a:pt x="6311" y="189769"/>
                </a:cubicBezTo>
                <a:lnTo>
                  <a:pt x="30898" y="189896"/>
                </a:lnTo>
                <a:cubicBezTo>
                  <a:pt x="34211" y="206007"/>
                  <a:pt x="40453" y="221035"/>
                  <a:pt x="48989" y="234535"/>
                </a:cubicBezTo>
                <a:lnTo>
                  <a:pt x="31663" y="251601"/>
                </a:lnTo>
                <a:cubicBezTo>
                  <a:pt x="30070" y="253192"/>
                  <a:pt x="29816" y="255740"/>
                  <a:pt x="31153" y="257523"/>
                </a:cubicBezTo>
                <a:cubicBezTo>
                  <a:pt x="39307" y="268666"/>
                  <a:pt x="48862" y="278791"/>
                  <a:pt x="59499" y="287515"/>
                </a:cubicBezTo>
                <a:cubicBezTo>
                  <a:pt x="61219" y="288917"/>
                  <a:pt x="64022" y="288789"/>
                  <a:pt x="65615" y="287197"/>
                </a:cubicBezTo>
                <a:lnTo>
                  <a:pt x="82494" y="270513"/>
                </a:lnTo>
                <a:cubicBezTo>
                  <a:pt x="98229" y="282166"/>
                  <a:pt x="116638" y="290381"/>
                  <a:pt x="136576" y="294265"/>
                </a:cubicBezTo>
                <a:lnTo>
                  <a:pt x="136448" y="318209"/>
                </a:lnTo>
                <a:cubicBezTo>
                  <a:pt x="136448" y="320501"/>
                  <a:pt x="138104" y="322475"/>
                  <a:pt x="140334" y="322793"/>
                </a:cubicBezTo>
                <a:cubicBezTo>
                  <a:pt x="147149" y="323685"/>
                  <a:pt x="154093" y="324194"/>
                  <a:pt x="161100" y="324258"/>
                </a:cubicBezTo>
                <a:cubicBezTo>
                  <a:pt x="168043" y="324322"/>
                  <a:pt x="174922" y="323876"/>
                  <a:pt x="181674" y="323112"/>
                </a:cubicBezTo>
                <a:cubicBezTo>
                  <a:pt x="183967" y="322857"/>
                  <a:pt x="185624" y="320883"/>
                  <a:pt x="185624" y="318591"/>
                </a:cubicBezTo>
                <a:lnTo>
                  <a:pt x="185751" y="294647"/>
                </a:lnTo>
                <a:cubicBezTo>
                  <a:pt x="202758" y="291591"/>
                  <a:pt x="218620" y="285350"/>
                  <a:pt x="232761" y="276499"/>
                </a:cubicBezTo>
                <a:lnTo>
                  <a:pt x="249896" y="293883"/>
                </a:lnTo>
                <a:cubicBezTo>
                  <a:pt x="251488" y="295475"/>
                  <a:pt x="253972" y="295730"/>
                  <a:pt x="255756" y="294457"/>
                </a:cubicBezTo>
                <a:cubicBezTo>
                  <a:pt x="267031" y="286433"/>
                  <a:pt x="277223" y="277008"/>
                  <a:pt x="286141" y="266438"/>
                </a:cubicBezTo>
                <a:cubicBezTo>
                  <a:pt x="287606" y="264718"/>
                  <a:pt x="287478" y="261916"/>
                  <a:pt x="285886" y="260324"/>
                </a:cubicBezTo>
                <a:lnTo>
                  <a:pt x="269069" y="243259"/>
                </a:lnTo>
                <a:cubicBezTo>
                  <a:pt x="280408" y="228231"/>
                  <a:pt x="288561" y="210655"/>
                  <a:pt x="292765" y="191615"/>
                </a:cubicBezTo>
                <a:lnTo>
                  <a:pt x="317544" y="191743"/>
                </a:lnTo>
                <a:cubicBezTo>
                  <a:pt x="319773" y="191743"/>
                  <a:pt x="321748" y="190151"/>
                  <a:pt x="322131" y="187922"/>
                </a:cubicBezTo>
                <a:cubicBezTo>
                  <a:pt x="323405" y="179835"/>
                  <a:pt x="324169" y="171620"/>
                  <a:pt x="324233" y="163214"/>
                </a:cubicBezTo>
                <a:cubicBezTo>
                  <a:pt x="324297" y="157611"/>
                  <a:pt x="323978" y="152071"/>
                  <a:pt x="323468" y="146658"/>
                </a:cubicBezTo>
                <a:cubicBezTo>
                  <a:pt x="323213" y="144238"/>
                  <a:pt x="321175" y="142456"/>
                  <a:pt x="318946" y="142392"/>
                </a:cubicBezTo>
                <a:close/>
                <a:moveTo>
                  <a:pt x="230277" y="194035"/>
                </a:moveTo>
                <a:cubicBezTo>
                  <a:pt x="223270" y="210591"/>
                  <a:pt x="209892" y="223837"/>
                  <a:pt x="193203" y="230650"/>
                </a:cubicBezTo>
                <a:cubicBezTo>
                  <a:pt x="127976" y="257141"/>
                  <a:pt x="66570" y="195054"/>
                  <a:pt x="93897" y="130165"/>
                </a:cubicBezTo>
                <a:cubicBezTo>
                  <a:pt x="100903" y="113609"/>
                  <a:pt x="114281" y="100364"/>
                  <a:pt x="130970" y="93550"/>
                </a:cubicBezTo>
                <a:cubicBezTo>
                  <a:pt x="196262" y="66996"/>
                  <a:pt x="257604" y="129083"/>
                  <a:pt x="230277" y="19403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14C774B0-015A-7640-AF9F-5387330C84A4}"/>
              </a:ext>
            </a:extLst>
          </p:cNvPr>
          <p:cNvSpPr/>
          <p:nvPr/>
        </p:nvSpPr>
        <p:spPr>
          <a:xfrm>
            <a:off x="16748333" y="4869557"/>
            <a:ext cx="5418209" cy="4516661"/>
          </a:xfrm>
          <a:custGeom>
            <a:avLst/>
            <a:gdLst>
              <a:gd name="connsiteX0" fmla="*/ 491502 w 508828"/>
              <a:gd name="connsiteY0" fmla="*/ 424164 h 424163"/>
              <a:gd name="connsiteX1" fmla="*/ 17326 w 508828"/>
              <a:gd name="connsiteY1" fmla="*/ 424164 h 424163"/>
              <a:gd name="connsiteX2" fmla="*/ 0 w 508828"/>
              <a:gd name="connsiteY2" fmla="*/ 406843 h 424163"/>
              <a:gd name="connsiteX3" fmla="*/ 0 w 508828"/>
              <a:gd name="connsiteY3" fmla="*/ 17321 h 424163"/>
              <a:gd name="connsiteX4" fmla="*/ 17326 w 508828"/>
              <a:gd name="connsiteY4" fmla="*/ 0 h 424163"/>
              <a:gd name="connsiteX5" fmla="*/ 491502 w 508828"/>
              <a:gd name="connsiteY5" fmla="*/ 0 h 424163"/>
              <a:gd name="connsiteX6" fmla="*/ 508828 w 508828"/>
              <a:gd name="connsiteY6" fmla="*/ 17321 h 424163"/>
              <a:gd name="connsiteX7" fmla="*/ 508828 w 508828"/>
              <a:gd name="connsiteY7" fmla="*/ 406843 h 424163"/>
              <a:gd name="connsiteX8" fmla="*/ 491502 w 508828"/>
              <a:gd name="connsiteY8" fmla="*/ 424164 h 42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828" h="424163">
                <a:moveTo>
                  <a:pt x="491502" y="424164"/>
                </a:moveTo>
                <a:lnTo>
                  <a:pt x="17326" y="424164"/>
                </a:lnTo>
                <a:cubicBezTo>
                  <a:pt x="7835" y="424164"/>
                  <a:pt x="0" y="416395"/>
                  <a:pt x="0" y="406843"/>
                </a:cubicBezTo>
                <a:lnTo>
                  <a:pt x="0" y="17321"/>
                </a:lnTo>
                <a:cubicBezTo>
                  <a:pt x="0" y="7832"/>
                  <a:pt x="7771" y="0"/>
                  <a:pt x="17326" y="0"/>
                </a:cubicBezTo>
                <a:lnTo>
                  <a:pt x="491502" y="0"/>
                </a:lnTo>
                <a:cubicBezTo>
                  <a:pt x="500993" y="0"/>
                  <a:pt x="508828" y="7769"/>
                  <a:pt x="508828" y="17321"/>
                </a:cubicBezTo>
                <a:lnTo>
                  <a:pt x="508828" y="406843"/>
                </a:lnTo>
                <a:cubicBezTo>
                  <a:pt x="508828" y="416395"/>
                  <a:pt x="501057" y="424164"/>
                  <a:pt x="491502" y="424164"/>
                </a:cubicBezTo>
                <a:close/>
              </a:path>
            </a:pathLst>
          </a:custGeom>
          <a:solidFill>
            <a:schemeClr val="accent3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26CCF852-CD8B-5442-85BE-484A9623C0CF}"/>
              </a:ext>
            </a:extLst>
          </p:cNvPr>
          <p:cNvSpPr/>
          <p:nvPr/>
        </p:nvSpPr>
        <p:spPr>
          <a:xfrm>
            <a:off x="16952506" y="5679177"/>
            <a:ext cx="5010545" cy="3502943"/>
          </a:xfrm>
          <a:custGeom>
            <a:avLst/>
            <a:gdLst>
              <a:gd name="connsiteX0" fmla="*/ 455512 w 470544"/>
              <a:gd name="connsiteY0" fmla="*/ 328964 h 328964"/>
              <a:gd name="connsiteX1" fmla="*/ 15033 w 470544"/>
              <a:gd name="connsiteY1" fmla="*/ 328964 h 328964"/>
              <a:gd name="connsiteX2" fmla="*/ 0 w 470544"/>
              <a:gd name="connsiteY2" fmla="*/ 313936 h 328964"/>
              <a:gd name="connsiteX3" fmla="*/ 0 w 470544"/>
              <a:gd name="connsiteY3" fmla="*/ 15028 h 328964"/>
              <a:gd name="connsiteX4" fmla="*/ 15033 w 470544"/>
              <a:gd name="connsiteY4" fmla="*/ 0 h 328964"/>
              <a:gd name="connsiteX5" fmla="*/ 455512 w 470544"/>
              <a:gd name="connsiteY5" fmla="*/ 0 h 328964"/>
              <a:gd name="connsiteX6" fmla="*/ 470545 w 470544"/>
              <a:gd name="connsiteY6" fmla="*/ 15028 h 328964"/>
              <a:gd name="connsiteX7" fmla="*/ 470545 w 470544"/>
              <a:gd name="connsiteY7" fmla="*/ 313936 h 328964"/>
              <a:gd name="connsiteX8" fmla="*/ 455512 w 470544"/>
              <a:gd name="connsiteY8" fmla="*/ 328964 h 3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44" h="328964">
                <a:moveTo>
                  <a:pt x="455512" y="328964"/>
                </a:moveTo>
                <a:lnTo>
                  <a:pt x="15033" y="328964"/>
                </a:lnTo>
                <a:cubicBezTo>
                  <a:pt x="6752" y="328964"/>
                  <a:pt x="0" y="322214"/>
                  <a:pt x="0" y="313936"/>
                </a:cubicBezTo>
                <a:lnTo>
                  <a:pt x="0" y="15028"/>
                </a:lnTo>
                <a:cubicBezTo>
                  <a:pt x="0" y="6750"/>
                  <a:pt x="6752" y="0"/>
                  <a:pt x="15033" y="0"/>
                </a:cubicBezTo>
                <a:lnTo>
                  <a:pt x="455512" y="0"/>
                </a:lnTo>
                <a:cubicBezTo>
                  <a:pt x="463792" y="0"/>
                  <a:pt x="470545" y="6750"/>
                  <a:pt x="470545" y="15028"/>
                </a:cubicBezTo>
                <a:lnTo>
                  <a:pt x="470545" y="313936"/>
                </a:lnTo>
                <a:cubicBezTo>
                  <a:pt x="470545" y="322214"/>
                  <a:pt x="463729" y="328964"/>
                  <a:pt x="455512" y="328964"/>
                </a:cubicBezTo>
                <a:close/>
              </a:path>
            </a:pathLst>
          </a:custGeom>
          <a:solidFill>
            <a:srgbClr val="FFFFFF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4" name="Graphic 4">
            <a:extLst>
              <a:ext uri="{FF2B5EF4-FFF2-40B4-BE49-F238E27FC236}">
                <a16:creationId xmlns:a16="http://schemas.microsoft.com/office/drawing/2014/main" id="{961AD0AB-08E4-A741-ACC3-012AC11BFD29}"/>
              </a:ext>
            </a:extLst>
          </p:cNvPr>
          <p:cNvGrpSpPr/>
          <p:nvPr/>
        </p:nvGrpSpPr>
        <p:grpSpPr>
          <a:xfrm>
            <a:off x="20483699" y="5131295"/>
            <a:ext cx="1413555" cy="318686"/>
            <a:chOff x="7916646" y="4408696"/>
            <a:chExt cx="132748" cy="29928"/>
          </a:xfrm>
          <a:solidFill>
            <a:srgbClr val="FFFFFF"/>
          </a:solidFill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22B307D-215A-8942-B289-59FE614BA6E2}"/>
                </a:ext>
              </a:extLst>
            </p:cNvPr>
            <p:cNvSpPr/>
            <p:nvPr/>
          </p:nvSpPr>
          <p:spPr>
            <a:xfrm>
              <a:off x="7916646" y="4408696"/>
              <a:ext cx="29938" cy="29928"/>
            </a:xfrm>
            <a:custGeom>
              <a:avLst/>
              <a:gdLst>
                <a:gd name="connsiteX0" fmla="*/ 29939 w 29938"/>
                <a:gd name="connsiteY0" fmla="*/ 14965 h 29928"/>
                <a:gd name="connsiteX1" fmla="*/ 14970 w 29938"/>
                <a:gd name="connsiteY1" fmla="*/ 29929 h 29928"/>
                <a:gd name="connsiteX2" fmla="*/ 0 w 29938"/>
                <a:gd name="connsiteY2" fmla="*/ 14965 h 29928"/>
                <a:gd name="connsiteX3" fmla="*/ 14970 w 29938"/>
                <a:gd name="connsiteY3" fmla="*/ 0 h 29928"/>
                <a:gd name="connsiteX4" fmla="*/ 29939 w 29938"/>
                <a:gd name="connsiteY4" fmla="*/ 14965 h 2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8" h="29928">
                  <a:moveTo>
                    <a:pt x="29939" y="14965"/>
                  </a:moveTo>
                  <a:cubicBezTo>
                    <a:pt x="29939" y="23229"/>
                    <a:pt x="23237" y="29929"/>
                    <a:pt x="14970" y="29929"/>
                  </a:cubicBezTo>
                  <a:cubicBezTo>
                    <a:pt x="6702" y="29929"/>
                    <a:pt x="0" y="23229"/>
                    <a:pt x="0" y="14965"/>
                  </a:cubicBezTo>
                  <a:cubicBezTo>
                    <a:pt x="0" y="6700"/>
                    <a:pt x="6702" y="0"/>
                    <a:pt x="14970" y="0"/>
                  </a:cubicBezTo>
                  <a:cubicBezTo>
                    <a:pt x="23237" y="0"/>
                    <a:pt x="29939" y="6700"/>
                    <a:pt x="29939" y="14965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F043A2D-5926-B342-A377-02E35AA12013}"/>
                </a:ext>
              </a:extLst>
            </p:cNvPr>
            <p:cNvSpPr/>
            <p:nvPr/>
          </p:nvSpPr>
          <p:spPr>
            <a:xfrm>
              <a:off x="7968051" y="4408696"/>
              <a:ext cx="29938" cy="29928"/>
            </a:xfrm>
            <a:custGeom>
              <a:avLst/>
              <a:gdLst>
                <a:gd name="connsiteX0" fmla="*/ 29938 w 29938"/>
                <a:gd name="connsiteY0" fmla="*/ 14965 h 29928"/>
                <a:gd name="connsiteX1" fmla="*/ 14969 w 29938"/>
                <a:gd name="connsiteY1" fmla="*/ 29929 h 29928"/>
                <a:gd name="connsiteX2" fmla="*/ 0 w 29938"/>
                <a:gd name="connsiteY2" fmla="*/ 14965 h 29928"/>
                <a:gd name="connsiteX3" fmla="*/ 14969 w 29938"/>
                <a:gd name="connsiteY3" fmla="*/ 0 h 29928"/>
                <a:gd name="connsiteX4" fmla="*/ 29938 w 29938"/>
                <a:gd name="connsiteY4" fmla="*/ 14965 h 2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8" h="29928">
                  <a:moveTo>
                    <a:pt x="29938" y="14965"/>
                  </a:moveTo>
                  <a:cubicBezTo>
                    <a:pt x="29938" y="23229"/>
                    <a:pt x="23236" y="29929"/>
                    <a:pt x="14969" y="29929"/>
                  </a:cubicBezTo>
                  <a:cubicBezTo>
                    <a:pt x="6702" y="29929"/>
                    <a:pt x="0" y="23229"/>
                    <a:pt x="0" y="14965"/>
                  </a:cubicBezTo>
                  <a:cubicBezTo>
                    <a:pt x="0" y="6700"/>
                    <a:pt x="6702" y="0"/>
                    <a:pt x="14969" y="0"/>
                  </a:cubicBezTo>
                  <a:cubicBezTo>
                    <a:pt x="23236" y="0"/>
                    <a:pt x="29938" y="6700"/>
                    <a:pt x="29938" y="14965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921609C-73DB-6C45-88F5-17B98917A42E}"/>
                </a:ext>
              </a:extLst>
            </p:cNvPr>
            <p:cNvSpPr/>
            <p:nvPr/>
          </p:nvSpPr>
          <p:spPr>
            <a:xfrm>
              <a:off x="8019456" y="4408696"/>
              <a:ext cx="29938" cy="29928"/>
            </a:xfrm>
            <a:custGeom>
              <a:avLst/>
              <a:gdLst>
                <a:gd name="connsiteX0" fmla="*/ 29939 w 29938"/>
                <a:gd name="connsiteY0" fmla="*/ 14965 h 29928"/>
                <a:gd name="connsiteX1" fmla="*/ 14970 w 29938"/>
                <a:gd name="connsiteY1" fmla="*/ 29929 h 29928"/>
                <a:gd name="connsiteX2" fmla="*/ 1 w 29938"/>
                <a:gd name="connsiteY2" fmla="*/ 14965 h 29928"/>
                <a:gd name="connsiteX3" fmla="*/ 14970 w 29938"/>
                <a:gd name="connsiteY3" fmla="*/ 0 h 29928"/>
                <a:gd name="connsiteX4" fmla="*/ 29939 w 29938"/>
                <a:gd name="connsiteY4" fmla="*/ 14965 h 2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8" h="29928">
                  <a:moveTo>
                    <a:pt x="29939" y="14965"/>
                  </a:moveTo>
                  <a:cubicBezTo>
                    <a:pt x="29939" y="23229"/>
                    <a:pt x="23237" y="29929"/>
                    <a:pt x="14970" y="29929"/>
                  </a:cubicBezTo>
                  <a:cubicBezTo>
                    <a:pt x="6702" y="29929"/>
                    <a:pt x="1" y="23229"/>
                    <a:pt x="1" y="14965"/>
                  </a:cubicBezTo>
                  <a:cubicBezTo>
                    <a:pt x="1" y="6700"/>
                    <a:pt x="6702" y="0"/>
                    <a:pt x="14970" y="0"/>
                  </a:cubicBezTo>
                  <a:cubicBezTo>
                    <a:pt x="23237" y="0"/>
                    <a:pt x="29939" y="6700"/>
                    <a:pt x="29939" y="14965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1" name="Freeform 100">
            <a:extLst>
              <a:ext uri="{FF2B5EF4-FFF2-40B4-BE49-F238E27FC236}">
                <a16:creationId xmlns:a16="http://schemas.microsoft.com/office/drawing/2014/main" id="{EB762A73-CFF2-554C-B12D-6D69F0D53BDB}"/>
              </a:ext>
            </a:extLst>
          </p:cNvPr>
          <p:cNvSpPr/>
          <p:nvPr/>
        </p:nvSpPr>
        <p:spPr>
          <a:xfrm>
            <a:off x="17731139" y="6542305"/>
            <a:ext cx="3452640" cy="3452896"/>
          </a:xfrm>
          <a:custGeom>
            <a:avLst/>
            <a:gdLst>
              <a:gd name="connsiteX0" fmla="*/ 318946 w 324240"/>
              <a:gd name="connsiteY0" fmla="*/ 142392 h 324264"/>
              <a:gd name="connsiteX1" fmla="*/ 294294 w 324240"/>
              <a:gd name="connsiteY1" fmla="*/ 142264 h 324264"/>
              <a:gd name="connsiteX2" fmla="*/ 270662 w 324240"/>
              <a:gd name="connsiteY2" fmla="*/ 84635 h 324264"/>
              <a:gd name="connsiteX3" fmla="*/ 288434 w 324240"/>
              <a:gd name="connsiteY3" fmla="*/ 67124 h 324264"/>
              <a:gd name="connsiteX4" fmla="*/ 288816 w 324240"/>
              <a:gd name="connsiteY4" fmla="*/ 61010 h 324264"/>
              <a:gd name="connsiteX5" fmla="*/ 259132 w 324240"/>
              <a:gd name="connsiteY5" fmla="*/ 32291 h 324264"/>
              <a:gd name="connsiteX6" fmla="*/ 253208 w 324240"/>
              <a:gd name="connsiteY6" fmla="*/ 32737 h 324264"/>
              <a:gd name="connsiteX7" fmla="*/ 235054 w 324240"/>
              <a:gd name="connsiteY7" fmla="*/ 50694 h 324264"/>
              <a:gd name="connsiteX8" fmla="*/ 187407 w 324240"/>
              <a:gd name="connsiteY8" fmla="*/ 31400 h 324264"/>
              <a:gd name="connsiteX9" fmla="*/ 187535 w 324240"/>
              <a:gd name="connsiteY9" fmla="*/ 5992 h 324264"/>
              <a:gd name="connsiteX10" fmla="*/ 183648 w 324240"/>
              <a:gd name="connsiteY10" fmla="*/ 1407 h 324264"/>
              <a:gd name="connsiteX11" fmla="*/ 163138 w 324240"/>
              <a:gd name="connsiteY11" fmla="*/ 6 h 324264"/>
              <a:gd name="connsiteX12" fmla="*/ 142308 w 324240"/>
              <a:gd name="connsiteY12" fmla="*/ 1216 h 324264"/>
              <a:gd name="connsiteX13" fmla="*/ 138359 w 324240"/>
              <a:gd name="connsiteY13" fmla="*/ 5737 h 324264"/>
              <a:gd name="connsiteX14" fmla="*/ 138231 w 324240"/>
              <a:gd name="connsiteY14" fmla="*/ 31145 h 324264"/>
              <a:gd name="connsiteX15" fmla="*/ 83004 w 324240"/>
              <a:gd name="connsiteY15" fmla="*/ 54770 h 324264"/>
              <a:gd name="connsiteX16" fmla="*/ 65551 w 324240"/>
              <a:gd name="connsiteY16" fmla="*/ 37131 h 324264"/>
              <a:gd name="connsiteX17" fmla="*/ 59435 w 324240"/>
              <a:gd name="connsiteY17" fmla="*/ 36749 h 324264"/>
              <a:gd name="connsiteX18" fmla="*/ 31026 w 324240"/>
              <a:gd name="connsiteY18" fmla="*/ 66741 h 324264"/>
              <a:gd name="connsiteX19" fmla="*/ 31472 w 324240"/>
              <a:gd name="connsiteY19" fmla="*/ 72664 h 324264"/>
              <a:gd name="connsiteX20" fmla="*/ 49244 w 324240"/>
              <a:gd name="connsiteY20" fmla="*/ 90621 h 324264"/>
              <a:gd name="connsiteX21" fmla="*/ 29943 w 324240"/>
              <a:gd name="connsiteY21" fmla="*/ 140672 h 324264"/>
              <a:gd name="connsiteX22" fmla="*/ 5546 w 324240"/>
              <a:gd name="connsiteY22" fmla="*/ 140545 h 324264"/>
              <a:gd name="connsiteX23" fmla="*/ 960 w 324240"/>
              <a:gd name="connsiteY23" fmla="*/ 144557 h 324264"/>
              <a:gd name="connsiteX24" fmla="*/ 4 w 324240"/>
              <a:gd name="connsiteY24" fmla="*/ 161113 h 324264"/>
              <a:gd name="connsiteX25" fmla="*/ 1788 w 324240"/>
              <a:gd name="connsiteY25" fmla="*/ 185884 h 324264"/>
              <a:gd name="connsiteX26" fmla="*/ 6311 w 324240"/>
              <a:gd name="connsiteY26" fmla="*/ 189769 h 324264"/>
              <a:gd name="connsiteX27" fmla="*/ 30898 w 324240"/>
              <a:gd name="connsiteY27" fmla="*/ 189896 h 324264"/>
              <a:gd name="connsiteX28" fmla="*/ 48989 w 324240"/>
              <a:gd name="connsiteY28" fmla="*/ 234535 h 324264"/>
              <a:gd name="connsiteX29" fmla="*/ 31663 w 324240"/>
              <a:gd name="connsiteY29" fmla="*/ 251601 h 324264"/>
              <a:gd name="connsiteX30" fmla="*/ 31153 w 324240"/>
              <a:gd name="connsiteY30" fmla="*/ 257523 h 324264"/>
              <a:gd name="connsiteX31" fmla="*/ 59499 w 324240"/>
              <a:gd name="connsiteY31" fmla="*/ 287515 h 324264"/>
              <a:gd name="connsiteX32" fmla="*/ 65615 w 324240"/>
              <a:gd name="connsiteY32" fmla="*/ 287197 h 324264"/>
              <a:gd name="connsiteX33" fmla="*/ 82494 w 324240"/>
              <a:gd name="connsiteY33" fmla="*/ 270513 h 324264"/>
              <a:gd name="connsiteX34" fmla="*/ 136576 w 324240"/>
              <a:gd name="connsiteY34" fmla="*/ 294265 h 324264"/>
              <a:gd name="connsiteX35" fmla="*/ 136448 w 324240"/>
              <a:gd name="connsiteY35" fmla="*/ 318209 h 324264"/>
              <a:gd name="connsiteX36" fmla="*/ 140334 w 324240"/>
              <a:gd name="connsiteY36" fmla="*/ 322793 h 324264"/>
              <a:gd name="connsiteX37" fmla="*/ 161100 w 324240"/>
              <a:gd name="connsiteY37" fmla="*/ 324258 h 324264"/>
              <a:gd name="connsiteX38" fmla="*/ 181674 w 324240"/>
              <a:gd name="connsiteY38" fmla="*/ 323112 h 324264"/>
              <a:gd name="connsiteX39" fmla="*/ 185624 w 324240"/>
              <a:gd name="connsiteY39" fmla="*/ 318591 h 324264"/>
              <a:gd name="connsiteX40" fmla="*/ 185751 w 324240"/>
              <a:gd name="connsiteY40" fmla="*/ 294647 h 324264"/>
              <a:gd name="connsiteX41" fmla="*/ 232761 w 324240"/>
              <a:gd name="connsiteY41" fmla="*/ 276499 h 324264"/>
              <a:gd name="connsiteX42" fmla="*/ 249896 w 324240"/>
              <a:gd name="connsiteY42" fmla="*/ 293883 h 324264"/>
              <a:gd name="connsiteX43" fmla="*/ 255756 w 324240"/>
              <a:gd name="connsiteY43" fmla="*/ 294457 h 324264"/>
              <a:gd name="connsiteX44" fmla="*/ 286141 w 324240"/>
              <a:gd name="connsiteY44" fmla="*/ 266438 h 324264"/>
              <a:gd name="connsiteX45" fmla="*/ 285886 w 324240"/>
              <a:gd name="connsiteY45" fmla="*/ 260324 h 324264"/>
              <a:gd name="connsiteX46" fmla="*/ 269069 w 324240"/>
              <a:gd name="connsiteY46" fmla="*/ 243259 h 324264"/>
              <a:gd name="connsiteX47" fmla="*/ 292765 w 324240"/>
              <a:gd name="connsiteY47" fmla="*/ 191615 h 324264"/>
              <a:gd name="connsiteX48" fmla="*/ 317544 w 324240"/>
              <a:gd name="connsiteY48" fmla="*/ 191743 h 324264"/>
              <a:gd name="connsiteX49" fmla="*/ 322131 w 324240"/>
              <a:gd name="connsiteY49" fmla="*/ 187922 h 324264"/>
              <a:gd name="connsiteX50" fmla="*/ 324233 w 324240"/>
              <a:gd name="connsiteY50" fmla="*/ 163214 h 324264"/>
              <a:gd name="connsiteX51" fmla="*/ 323468 w 324240"/>
              <a:gd name="connsiteY51" fmla="*/ 146658 h 324264"/>
              <a:gd name="connsiteX52" fmla="*/ 318946 w 324240"/>
              <a:gd name="connsiteY52" fmla="*/ 142392 h 324264"/>
              <a:gd name="connsiteX53" fmla="*/ 230277 w 324240"/>
              <a:gd name="connsiteY53" fmla="*/ 194035 h 324264"/>
              <a:gd name="connsiteX54" fmla="*/ 193203 w 324240"/>
              <a:gd name="connsiteY54" fmla="*/ 230650 h 324264"/>
              <a:gd name="connsiteX55" fmla="*/ 93897 w 324240"/>
              <a:gd name="connsiteY55" fmla="*/ 130165 h 324264"/>
              <a:gd name="connsiteX56" fmla="*/ 130970 w 324240"/>
              <a:gd name="connsiteY56" fmla="*/ 93550 h 324264"/>
              <a:gd name="connsiteX57" fmla="*/ 230277 w 324240"/>
              <a:gd name="connsiteY57" fmla="*/ 194035 h 32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24240" h="324264">
                <a:moveTo>
                  <a:pt x="318946" y="142392"/>
                </a:moveTo>
                <a:lnTo>
                  <a:pt x="294294" y="142264"/>
                </a:lnTo>
                <a:cubicBezTo>
                  <a:pt x="291046" y="120995"/>
                  <a:pt x="282701" y="101383"/>
                  <a:pt x="270662" y="84635"/>
                </a:cubicBezTo>
                <a:lnTo>
                  <a:pt x="288434" y="67124"/>
                </a:lnTo>
                <a:cubicBezTo>
                  <a:pt x="290026" y="65532"/>
                  <a:pt x="290218" y="62793"/>
                  <a:pt x="288816" y="61010"/>
                </a:cubicBezTo>
                <a:cubicBezTo>
                  <a:pt x="280216" y="50249"/>
                  <a:pt x="270216" y="40570"/>
                  <a:pt x="259132" y="32291"/>
                </a:cubicBezTo>
                <a:cubicBezTo>
                  <a:pt x="257349" y="30954"/>
                  <a:pt x="254801" y="31145"/>
                  <a:pt x="253208" y="32737"/>
                </a:cubicBezTo>
                <a:lnTo>
                  <a:pt x="235054" y="50694"/>
                </a:lnTo>
                <a:cubicBezTo>
                  <a:pt x="220849" y="41397"/>
                  <a:pt x="204733" y="34775"/>
                  <a:pt x="187407" y="31400"/>
                </a:cubicBezTo>
                <a:lnTo>
                  <a:pt x="187535" y="5992"/>
                </a:lnTo>
                <a:cubicBezTo>
                  <a:pt x="187535" y="3699"/>
                  <a:pt x="185879" y="1725"/>
                  <a:pt x="183648" y="1407"/>
                </a:cubicBezTo>
                <a:cubicBezTo>
                  <a:pt x="176897" y="515"/>
                  <a:pt x="170081" y="6"/>
                  <a:pt x="163138" y="6"/>
                </a:cubicBezTo>
                <a:cubicBezTo>
                  <a:pt x="156067" y="-57"/>
                  <a:pt x="149124" y="388"/>
                  <a:pt x="142308" y="1216"/>
                </a:cubicBezTo>
                <a:cubicBezTo>
                  <a:pt x="140079" y="1471"/>
                  <a:pt x="138359" y="3445"/>
                  <a:pt x="138359" y="5737"/>
                </a:cubicBezTo>
                <a:lnTo>
                  <a:pt x="138231" y="31145"/>
                </a:lnTo>
                <a:cubicBezTo>
                  <a:pt x="117848" y="34775"/>
                  <a:pt x="99120" y="43053"/>
                  <a:pt x="83004" y="54770"/>
                </a:cubicBezTo>
                <a:lnTo>
                  <a:pt x="65551" y="37131"/>
                </a:lnTo>
                <a:cubicBezTo>
                  <a:pt x="63958" y="35539"/>
                  <a:pt x="61155" y="35348"/>
                  <a:pt x="59435" y="36749"/>
                </a:cubicBezTo>
                <a:cubicBezTo>
                  <a:pt x="48734" y="45473"/>
                  <a:pt x="39179" y="55598"/>
                  <a:pt x="31026" y="66741"/>
                </a:cubicBezTo>
                <a:cubicBezTo>
                  <a:pt x="29688" y="68524"/>
                  <a:pt x="29943" y="71072"/>
                  <a:pt x="31472" y="72664"/>
                </a:cubicBezTo>
                <a:lnTo>
                  <a:pt x="49244" y="90621"/>
                </a:lnTo>
                <a:cubicBezTo>
                  <a:pt x="39689" y="105522"/>
                  <a:pt x="32937" y="122460"/>
                  <a:pt x="29943" y="140672"/>
                </a:cubicBezTo>
                <a:lnTo>
                  <a:pt x="5546" y="140545"/>
                </a:lnTo>
                <a:cubicBezTo>
                  <a:pt x="3317" y="140545"/>
                  <a:pt x="1215" y="142328"/>
                  <a:pt x="960" y="144557"/>
                </a:cubicBezTo>
                <a:cubicBezTo>
                  <a:pt x="387" y="150033"/>
                  <a:pt x="4" y="155510"/>
                  <a:pt x="4" y="161113"/>
                </a:cubicBezTo>
                <a:cubicBezTo>
                  <a:pt x="-59" y="169519"/>
                  <a:pt x="577" y="177797"/>
                  <a:pt x="1788" y="185884"/>
                </a:cubicBezTo>
                <a:cubicBezTo>
                  <a:pt x="2106" y="188113"/>
                  <a:pt x="4081" y="189769"/>
                  <a:pt x="6311" y="189769"/>
                </a:cubicBezTo>
                <a:lnTo>
                  <a:pt x="30898" y="189896"/>
                </a:lnTo>
                <a:cubicBezTo>
                  <a:pt x="34211" y="206007"/>
                  <a:pt x="40453" y="221035"/>
                  <a:pt x="48989" y="234535"/>
                </a:cubicBezTo>
                <a:lnTo>
                  <a:pt x="31663" y="251601"/>
                </a:lnTo>
                <a:cubicBezTo>
                  <a:pt x="30070" y="253192"/>
                  <a:pt x="29816" y="255740"/>
                  <a:pt x="31153" y="257523"/>
                </a:cubicBezTo>
                <a:cubicBezTo>
                  <a:pt x="39307" y="268666"/>
                  <a:pt x="48862" y="278791"/>
                  <a:pt x="59499" y="287515"/>
                </a:cubicBezTo>
                <a:cubicBezTo>
                  <a:pt x="61219" y="288917"/>
                  <a:pt x="64022" y="288789"/>
                  <a:pt x="65615" y="287197"/>
                </a:cubicBezTo>
                <a:lnTo>
                  <a:pt x="82494" y="270513"/>
                </a:lnTo>
                <a:cubicBezTo>
                  <a:pt x="98229" y="282166"/>
                  <a:pt x="116638" y="290381"/>
                  <a:pt x="136576" y="294265"/>
                </a:cubicBezTo>
                <a:lnTo>
                  <a:pt x="136448" y="318209"/>
                </a:lnTo>
                <a:cubicBezTo>
                  <a:pt x="136448" y="320501"/>
                  <a:pt x="138104" y="322475"/>
                  <a:pt x="140334" y="322793"/>
                </a:cubicBezTo>
                <a:cubicBezTo>
                  <a:pt x="147149" y="323685"/>
                  <a:pt x="154093" y="324194"/>
                  <a:pt x="161100" y="324258"/>
                </a:cubicBezTo>
                <a:cubicBezTo>
                  <a:pt x="168043" y="324322"/>
                  <a:pt x="174922" y="323876"/>
                  <a:pt x="181674" y="323112"/>
                </a:cubicBezTo>
                <a:cubicBezTo>
                  <a:pt x="183967" y="322857"/>
                  <a:pt x="185624" y="320883"/>
                  <a:pt x="185624" y="318591"/>
                </a:cubicBezTo>
                <a:lnTo>
                  <a:pt x="185751" y="294647"/>
                </a:lnTo>
                <a:cubicBezTo>
                  <a:pt x="202758" y="291591"/>
                  <a:pt x="218620" y="285350"/>
                  <a:pt x="232761" y="276499"/>
                </a:cubicBezTo>
                <a:lnTo>
                  <a:pt x="249896" y="293883"/>
                </a:lnTo>
                <a:cubicBezTo>
                  <a:pt x="251488" y="295475"/>
                  <a:pt x="253972" y="295730"/>
                  <a:pt x="255756" y="294457"/>
                </a:cubicBezTo>
                <a:cubicBezTo>
                  <a:pt x="267031" y="286433"/>
                  <a:pt x="277223" y="277008"/>
                  <a:pt x="286141" y="266438"/>
                </a:cubicBezTo>
                <a:cubicBezTo>
                  <a:pt x="287606" y="264718"/>
                  <a:pt x="287478" y="261916"/>
                  <a:pt x="285886" y="260324"/>
                </a:cubicBezTo>
                <a:lnTo>
                  <a:pt x="269069" y="243259"/>
                </a:lnTo>
                <a:cubicBezTo>
                  <a:pt x="280408" y="228231"/>
                  <a:pt x="288561" y="210655"/>
                  <a:pt x="292765" y="191615"/>
                </a:cubicBezTo>
                <a:lnTo>
                  <a:pt x="317544" y="191743"/>
                </a:lnTo>
                <a:cubicBezTo>
                  <a:pt x="319773" y="191743"/>
                  <a:pt x="321748" y="190151"/>
                  <a:pt x="322131" y="187922"/>
                </a:cubicBezTo>
                <a:cubicBezTo>
                  <a:pt x="323405" y="179835"/>
                  <a:pt x="324169" y="171620"/>
                  <a:pt x="324233" y="163214"/>
                </a:cubicBezTo>
                <a:cubicBezTo>
                  <a:pt x="324297" y="157611"/>
                  <a:pt x="323978" y="152071"/>
                  <a:pt x="323468" y="146658"/>
                </a:cubicBezTo>
                <a:cubicBezTo>
                  <a:pt x="323213" y="144238"/>
                  <a:pt x="321175" y="142456"/>
                  <a:pt x="318946" y="142392"/>
                </a:cubicBezTo>
                <a:close/>
                <a:moveTo>
                  <a:pt x="230277" y="194035"/>
                </a:moveTo>
                <a:cubicBezTo>
                  <a:pt x="223270" y="210591"/>
                  <a:pt x="209892" y="223837"/>
                  <a:pt x="193203" y="230650"/>
                </a:cubicBezTo>
                <a:cubicBezTo>
                  <a:pt x="127976" y="257141"/>
                  <a:pt x="66570" y="195054"/>
                  <a:pt x="93897" y="130165"/>
                </a:cubicBezTo>
                <a:cubicBezTo>
                  <a:pt x="100903" y="113609"/>
                  <a:pt x="114281" y="100364"/>
                  <a:pt x="130970" y="93550"/>
                </a:cubicBezTo>
                <a:cubicBezTo>
                  <a:pt x="196262" y="66996"/>
                  <a:pt x="257604" y="129083"/>
                  <a:pt x="230277" y="19403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2D5D21-8290-BD48-AB43-4A61FD343E2E}"/>
              </a:ext>
            </a:extLst>
          </p:cNvPr>
          <p:cNvGrpSpPr/>
          <p:nvPr/>
        </p:nvGrpSpPr>
        <p:grpSpPr>
          <a:xfrm>
            <a:off x="1707995" y="10411433"/>
            <a:ext cx="6424434" cy="1600438"/>
            <a:chOff x="12376236" y="5878550"/>
            <a:chExt cx="6424434" cy="1600438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A22E80A8-4EF2-F049-AEEB-AB9DFD88B006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Initiating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FF01453C-2579-4448-AF0B-CA07366E19AF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EBBA57B-2C46-DB4A-B4B6-A9B9FE1F63D0}"/>
              </a:ext>
            </a:extLst>
          </p:cNvPr>
          <p:cNvGrpSpPr/>
          <p:nvPr/>
        </p:nvGrpSpPr>
        <p:grpSpPr>
          <a:xfrm>
            <a:off x="8976607" y="10411433"/>
            <a:ext cx="6424434" cy="1600438"/>
            <a:chOff x="12376236" y="5878550"/>
            <a:chExt cx="6424434" cy="1600438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D03A233D-CFE5-304B-A25E-999A26A595BD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8DC3B8D5-DFD1-8D47-963C-EB85811AA560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9BF5FAB-B8CB-6448-8097-5B004E8EAE03}"/>
              </a:ext>
            </a:extLst>
          </p:cNvPr>
          <p:cNvGrpSpPr/>
          <p:nvPr/>
        </p:nvGrpSpPr>
        <p:grpSpPr>
          <a:xfrm>
            <a:off x="16245220" y="10411433"/>
            <a:ext cx="6424434" cy="1600438"/>
            <a:chOff x="12376236" y="5878550"/>
            <a:chExt cx="6424434" cy="1600438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070C4555-290A-7140-9EB0-7E7E064B0F35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A7868FFE-0D36-0F45-A086-232156456037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117" name="Forma libre 288">
            <a:extLst>
              <a:ext uri="{FF2B5EF4-FFF2-40B4-BE49-F238E27FC236}">
                <a16:creationId xmlns:a16="http://schemas.microsoft.com/office/drawing/2014/main" id="{B73396D4-61A1-4D4E-9983-A5E931A6AD5A}"/>
              </a:ext>
            </a:extLst>
          </p:cNvPr>
          <p:cNvSpPr/>
          <p:nvPr/>
        </p:nvSpPr>
        <p:spPr>
          <a:xfrm>
            <a:off x="11738197" y="7811535"/>
            <a:ext cx="901255" cy="901252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CCD0EC6-5A95-9A49-B28D-E7FF370E1443}"/>
              </a:ext>
            </a:extLst>
          </p:cNvPr>
          <p:cNvGrpSpPr/>
          <p:nvPr/>
        </p:nvGrpSpPr>
        <p:grpSpPr>
          <a:xfrm flipH="1">
            <a:off x="19004868" y="7735985"/>
            <a:ext cx="905134" cy="905129"/>
            <a:chOff x="19062238" y="10116358"/>
            <a:chExt cx="905134" cy="905129"/>
          </a:xfrm>
          <a:solidFill>
            <a:schemeClr val="accent3">
              <a:lumMod val="75000"/>
            </a:schemeClr>
          </a:solidFill>
        </p:grpSpPr>
        <p:sp>
          <p:nvSpPr>
            <p:cNvPr id="119" name="Forma libre 340">
              <a:extLst>
                <a:ext uri="{FF2B5EF4-FFF2-40B4-BE49-F238E27FC236}">
                  <a16:creationId xmlns:a16="http://schemas.microsoft.com/office/drawing/2014/main" id="{FA680D06-7595-954F-8820-8E1744F7AE08}"/>
                </a:ext>
              </a:extLst>
            </p:cNvPr>
            <p:cNvSpPr/>
            <p:nvPr/>
          </p:nvSpPr>
          <p:spPr>
            <a:xfrm flipH="1">
              <a:off x="19410565" y="10116358"/>
              <a:ext cx="207840" cy="207839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341">
              <a:extLst>
                <a:ext uri="{FF2B5EF4-FFF2-40B4-BE49-F238E27FC236}">
                  <a16:creationId xmlns:a16="http://schemas.microsoft.com/office/drawing/2014/main" id="{DEB1390C-5A4D-CE45-983A-8A628872EB40}"/>
                </a:ext>
              </a:extLst>
            </p:cNvPr>
            <p:cNvSpPr/>
            <p:nvPr/>
          </p:nvSpPr>
          <p:spPr>
            <a:xfrm flipH="1">
              <a:off x="19329096" y="10342158"/>
              <a:ext cx="371419" cy="186670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342">
              <a:extLst>
                <a:ext uri="{FF2B5EF4-FFF2-40B4-BE49-F238E27FC236}">
                  <a16:creationId xmlns:a16="http://schemas.microsoft.com/office/drawing/2014/main" id="{5C5A4CC9-0431-4949-8855-AACB36E09B16}"/>
                </a:ext>
              </a:extLst>
            </p:cNvPr>
            <p:cNvSpPr/>
            <p:nvPr/>
          </p:nvSpPr>
          <p:spPr>
            <a:xfrm flipH="1">
              <a:off x="19677422" y="10609015"/>
              <a:ext cx="207840" cy="207839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343">
              <a:extLst>
                <a:ext uri="{FF2B5EF4-FFF2-40B4-BE49-F238E27FC236}">
                  <a16:creationId xmlns:a16="http://schemas.microsoft.com/office/drawing/2014/main" id="{2C6A14E4-A1ED-C347-86B1-3EDA7C8C1A47}"/>
                </a:ext>
              </a:extLst>
            </p:cNvPr>
            <p:cNvSpPr/>
            <p:nvPr/>
          </p:nvSpPr>
          <p:spPr>
            <a:xfrm flipH="1">
              <a:off x="19595953" y="10834817"/>
              <a:ext cx="371419" cy="186670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344">
              <a:extLst>
                <a:ext uri="{FF2B5EF4-FFF2-40B4-BE49-F238E27FC236}">
                  <a16:creationId xmlns:a16="http://schemas.microsoft.com/office/drawing/2014/main" id="{7A0C3424-8DD8-7549-A8FE-C083D3A7184B}"/>
                </a:ext>
              </a:extLst>
            </p:cNvPr>
            <p:cNvSpPr/>
            <p:nvPr/>
          </p:nvSpPr>
          <p:spPr>
            <a:xfrm flipH="1">
              <a:off x="19143709" y="10609015"/>
              <a:ext cx="207840" cy="207839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345">
              <a:extLst>
                <a:ext uri="{FF2B5EF4-FFF2-40B4-BE49-F238E27FC236}">
                  <a16:creationId xmlns:a16="http://schemas.microsoft.com/office/drawing/2014/main" id="{CDBE6E4B-31CF-BE49-834C-6B9E0C48384D}"/>
                </a:ext>
              </a:extLst>
            </p:cNvPr>
            <p:cNvSpPr/>
            <p:nvPr/>
          </p:nvSpPr>
          <p:spPr>
            <a:xfrm flipH="1">
              <a:off x="19062238" y="10834817"/>
              <a:ext cx="371419" cy="186670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346">
              <a:extLst>
                <a:ext uri="{FF2B5EF4-FFF2-40B4-BE49-F238E27FC236}">
                  <a16:creationId xmlns:a16="http://schemas.microsoft.com/office/drawing/2014/main" id="{7905919C-1A2E-634E-8DEC-D9152C8D1772}"/>
                </a:ext>
              </a:extLst>
            </p:cNvPr>
            <p:cNvSpPr/>
            <p:nvPr/>
          </p:nvSpPr>
          <p:spPr>
            <a:xfrm flipH="1">
              <a:off x="19390681" y="10567960"/>
              <a:ext cx="248254" cy="248254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26" name="Gráfico 446">
            <a:extLst>
              <a:ext uri="{FF2B5EF4-FFF2-40B4-BE49-F238E27FC236}">
                <a16:creationId xmlns:a16="http://schemas.microsoft.com/office/drawing/2014/main" id="{9C0612FE-F7B1-1C45-8879-B09201A3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172" y="7970339"/>
            <a:ext cx="822199" cy="8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1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56FEBD-918D-5D42-8306-EE550E8B00D1}"/>
              </a:ext>
            </a:extLst>
          </p:cNvPr>
          <p:cNvGrpSpPr/>
          <p:nvPr/>
        </p:nvGrpSpPr>
        <p:grpSpPr>
          <a:xfrm>
            <a:off x="10138497" y="5041205"/>
            <a:ext cx="4100655" cy="7101615"/>
            <a:chOff x="13992896" y="5032681"/>
            <a:chExt cx="4100655" cy="7101615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46D46BF-FB75-4B4B-BC74-F76339B162B1}"/>
                </a:ext>
              </a:extLst>
            </p:cNvPr>
            <p:cNvSpPr/>
            <p:nvPr/>
          </p:nvSpPr>
          <p:spPr>
            <a:xfrm>
              <a:off x="13993585" y="5032681"/>
              <a:ext cx="4099966" cy="589924"/>
            </a:xfrm>
            <a:custGeom>
              <a:avLst/>
              <a:gdLst>
                <a:gd name="connsiteX0" fmla="*/ 380984 w 381047"/>
                <a:gd name="connsiteY0" fmla="*/ 51070 h 54827"/>
                <a:gd name="connsiteX1" fmla="*/ 338433 w 381047"/>
                <a:gd name="connsiteY1" fmla="*/ 0 h 54827"/>
                <a:gd name="connsiteX2" fmla="*/ 336904 w 381047"/>
                <a:gd name="connsiteY2" fmla="*/ 0 h 54827"/>
                <a:gd name="connsiteX3" fmla="*/ 44079 w 381047"/>
                <a:gd name="connsiteY3" fmla="*/ 0 h 54827"/>
                <a:gd name="connsiteX4" fmla="*/ 42551 w 381047"/>
                <a:gd name="connsiteY4" fmla="*/ 0 h 54827"/>
                <a:gd name="connsiteX5" fmla="*/ 0 w 381047"/>
                <a:gd name="connsiteY5" fmla="*/ 51070 h 54827"/>
                <a:gd name="connsiteX6" fmla="*/ 0 w 381047"/>
                <a:gd name="connsiteY6" fmla="*/ 54827 h 54827"/>
                <a:gd name="connsiteX7" fmla="*/ 381047 w 381047"/>
                <a:gd name="connsiteY7" fmla="*/ 54827 h 54827"/>
                <a:gd name="connsiteX8" fmla="*/ 381047 w 381047"/>
                <a:gd name="connsiteY8" fmla="*/ 51070 h 5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47" h="54827">
                  <a:moveTo>
                    <a:pt x="380984" y="51070"/>
                  </a:moveTo>
                  <a:cubicBezTo>
                    <a:pt x="380984" y="22988"/>
                    <a:pt x="361810" y="0"/>
                    <a:pt x="338433" y="0"/>
                  </a:cubicBezTo>
                  <a:lnTo>
                    <a:pt x="336904" y="0"/>
                  </a:lnTo>
                  <a:lnTo>
                    <a:pt x="44079" y="0"/>
                  </a:lnTo>
                  <a:lnTo>
                    <a:pt x="42551" y="0"/>
                  </a:lnTo>
                  <a:cubicBezTo>
                    <a:pt x="19110" y="0"/>
                    <a:pt x="0" y="22988"/>
                    <a:pt x="0" y="51070"/>
                  </a:cubicBezTo>
                  <a:lnTo>
                    <a:pt x="0" y="54827"/>
                  </a:lnTo>
                  <a:lnTo>
                    <a:pt x="381047" y="54827"/>
                  </a:lnTo>
                  <a:lnTo>
                    <a:pt x="381047" y="51070"/>
                  </a:ln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7FE6BB1-A5D1-A242-9EBF-CA5459CC8C89}"/>
                </a:ext>
              </a:extLst>
            </p:cNvPr>
            <p:cNvSpPr/>
            <p:nvPr/>
          </p:nvSpPr>
          <p:spPr>
            <a:xfrm>
              <a:off x="13992896" y="11544372"/>
              <a:ext cx="4099966" cy="589924"/>
            </a:xfrm>
            <a:custGeom>
              <a:avLst/>
              <a:gdLst>
                <a:gd name="connsiteX0" fmla="*/ 0 w 381047"/>
                <a:gd name="connsiteY0" fmla="*/ 3757 h 54827"/>
                <a:gd name="connsiteX1" fmla="*/ 42551 w 381047"/>
                <a:gd name="connsiteY1" fmla="*/ 54827 h 54827"/>
                <a:gd name="connsiteX2" fmla="*/ 338497 w 381047"/>
                <a:gd name="connsiteY2" fmla="*/ 54827 h 54827"/>
                <a:gd name="connsiteX3" fmla="*/ 381047 w 381047"/>
                <a:gd name="connsiteY3" fmla="*/ 3757 h 54827"/>
                <a:gd name="connsiteX4" fmla="*/ 381047 w 381047"/>
                <a:gd name="connsiteY4" fmla="*/ 0 h 54827"/>
                <a:gd name="connsiteX5" fmla="*/ 0 w 381047"/>
                <a:gd name="connsiteY5" fmla="*/ 0 h 54827"/>
                <a:gd name="connsiteX6" fmla="*/ 0 w 381047"/>
                <a:gd name="connsiteY6" fmla="*/ 3757 h 5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47" h="54827">
                  <a:moveTo>
                    <a:pt x="0" y="3757"/>
                  </a:moveTo>
                  <a:cubicBezTo>
                    <a:pt x="0" y="31839"/>
                    <a:pt x="19173" y="54827"/>
                    <a:pt x="42551" y="54827"/>
                  </a:cubicBezTo>
                  <a:lnTo>
                    <a:pt x="338497" y="54827"/>
                  </a:lnTo>
                  <a:cubicBezTo>
                    <a:pt x="361938" y="54827"/>
                    <a:pt x="381047" y="31839"/>
                    <a:pt x="381047" y="3757"/>
                  </a:cubicBezTo>
                  <a:lnTo>
                    <a:pt x="381047" y="0"/>
                  </a:lnTo>
                  <a:lnTo>
                    <a:pt x="0" y="0"/>
                  </a:lnTo>
                  <a:lnTo>
                    <a:pt x="0" y="3757"/>
                  </a:ln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E8A2FE4-9CD3-4B49-BB72-29F274660FEE}"/>
                </a:ext>
              </a:extLst>
            </p:cNvPr>
            <p:cNvSpPr/>
            <p:nvPr/>
          </p:nvSpPr>
          <p:spPr>
            <a:xfrm>
              <a:off x="13992896" y="5621928"/>
              <a:ext cx="4099966" cy="5923121"/>
            </a:xfrm>
            <a:custGeom>
              <a:avLst/>
              <a:gdLst>
                <a:gd name="connsiteX0" fmla="*/ 0 w 381047"/>
                <a:gd name="connsiteY0" fmla="*/ 0 h 428366"/>
                <a:gd name="connsiteX1" fmla="*/ 381048 w 381047"/>
                <a:gd name="connsiteY1" fmla="*/ 0 h 428366"/>
                <a:gd name="connsiteX2" fmla="*/ 381048 w 381047"/>
                <a:gd name="connsiteY2" fmla="*/ 428367 h 428366"/>
                <a:gd name="connsiteX3" fmla="*/ 0 w 381047"/>
                <a:gd name="connsiteY3" fmla="*/ 428367 h 42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47" h="428366">
                  <a:moveTo>
                    <a:pt x="0" y="0"/>
                  </a:moveTo>
                  <a:lnTo>
                    <a:pt x="381048" y="0"/>
                  </a:lnTo>
                  <a:lnTo>
                    <a:pt x="381048" y="428367"/>
                  </a:lnTo>
                  <a:lnTo>
                    <a:pt x="0" y="42836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C7C1F55-C49D-F34E-A3D0-5E5F30DA0158}"/>
                </a:ext>
              </a:extLst>
            </p:cNvPr>
            <p:cNvSpPr/>
            <p:nvPr/>
          </p:nvSpPr>
          <p:spPr>
            <a:xfrm>
              <a:off x="15579570" y="5245078"/>
              <a:ext cx="925951" cy="167174"/>
            </a:xfrm>
            <a:custGeom>
              <a:avLst/>
              <a:gdLst>
                <a:gd name="connsiteX0" fmla="*/ 78286 w 86057"/>
                <a:gd name="connsiteY0" fmla="*/ 15538 h 15537"/>
                <a:gd name="connsiteX1" fmla="*/ 7771 w 86057"/>
                <a:gd name="connsiteY1" fmla="*/ 15538 h 15537"/>
                <a:gd name="connsiteX2" fmla="*/ 0 w 86057"/>
                <a:gd name="connsiteY2" fmla="*/ 7769 h 15537"/>
                <a:gd name="connsiteX3" fmla="*/ 0 w 86057"/>
                <a:gd name="connsiteY3" fmla="*/ 7769 h 15537"/>
                <a:gd name="connsiteX4" fmla="*/ 7771 w 86057"/>
                <a:gd name="connsiteY4" fmla="*/ 0 h 15537"/>
                <a:gd name="connsiteX5" fmla="*/ 78286 w 86057"/>
                <a:gd name="connsiteY5" fmla="*/ 0 h 15537"/>
                <a:gd name="connsiteX6" fmla="*/ 86057 w 86057"/>
                <a:gd name="connsiteY6" fmla="*/ 7769 h 15537"/>
                <a:gd name="connsiteX7" fmla="*/ 86057 w 86057"/>
                <a:gd name="connsiteY7" fmla="*/ 7769 h 15537"/>
                <a:gd name="connsiteX8" fmla="*/ 78286 w 86057"/>
                <a:gd name="connsiteY8" fmla="*/ 15538 h 1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057" h="15537">
                  <a:moveTo>
                    <a:pt x="78286" y="15538"/>
                  </a:moveTo>
                  <a:lnTo>
                    <a:pt x="7771" y="15538"/>
                  </a:lnTo>
                  <a:cubicBezTo>
                    <a:pt x="3503" y="15538"/>
                    <a:pt x="0" y="12035"/>
                    <a:pt x="0" y="7769"/>
                  </a:cubicBezTo>
                  <a:lnTo>
                    <a:pt x="0" y="7769"/>
                  </a:lnTo>
                  <a:cubicBezTo>
                    <a:pt x="0" y="3502"/>
                    <a:pt x="3503" y="0"/>
                    <a:pt x="7771" y="0"/>
                  </a:cubicBezTo>
                  <a:lnTo>
                    <a:pt x="78286" y="0"/>
                  </a:lnTo>
                  <a:cubicBezTo>
                    <a:pt x="82554" y="0"/>
                    <a:pt x="86057" y="3502"/>
                    <a:pt x="86057" y="7769"/>
                  </a:cubicBezTo>
                  <a:lnTo>
                    <a:pt x="86057" y="7769"/>
                  </a:lnTo>
                  <a:cubicBezTo>
                    <a:pt x="86057" y="12035"/>
                    <a:pt x="82554" y="15538"/>
                    <a:pt x="78286" y="1553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7D7C6C5-C091-F842-A825-DAB2C41D2600}"/>
                </a:ext>
              </a:extLst>
            </p:cNvPr>
            <p:cNvSpPr/>
            <p:nvPr/>
          </p:nvSpPr>
          <p:spPr>
            <a:xfrm>
              <a:off x="15848230" y="11644405"/>
              <a:ext cx="389298" cy="389169"/>
            </a:xfrm>
            <a:custGeom>
              <a:avLst/>
              <a:gdLst>
                <a:gd name="connsiteX0" fmla="*/ 36181 w 36181"/>
                <a:gd name="connsiteY0" fmla="*/ 18085 h 36169"/>
                <a:gd name="connsiteX1" fmla="*/ 18091 w 36181"/>
                <a:gd name="connsiteY1" fmla="*/ 36169 h 36169"/>
                <a:gd name="connsiteX2" fmla="*/ 1 w 36181"/>
                <a:gd name="connsiteY2" fmla="*/ 18085 h 36169"/>
                <a:gd name="connsiteX3" fmla="*/ 18091 w 36181"/>
                <a:gd name="connsiteY3" fmla="*/ 0 h 36169"/>
                <a:gd name="connsiteX4" fmla="*/ 36181 w 36181"/>
                <a:gd name="connsiteY4" fmla="*/ 18085 h 3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81" h="36169">
                  <a:moveTo>
                    <a:pt x="36181" y="18085"/>
                  </a:moveTo>
                  <a:cubicBezTo>
                    <a:pt x="36181" y="28073"/>
                    <a:pt x="28082" y="36169"/>
                    <a:pt x="18091" y="36169"/>
                  </a:cubicBezTo>
                  <a:cubicBezTo>
                    <a:pt x="8100" y="36169"/>
                    <a:pt x="1" y="28073"/>
                    <a:pt x="1" y="18085"/>
                  </a:cubicBezTo>
                  <a:cubicBezTo>
                    <a:pt x="1" y="8097"/>
                    <a:pt x="8100" y="0"/>
                    <a:pt x="18091" y="0"/>
                  </a:cubicBezTo>
                  <a:cubicBezTo>
                    <a:pt x="28082" y="0"/>
                    <a:pt x="36181" y="8097"/>
                    <a:pt x="36181" y="1808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aphic 4">
            <a:extLst>
              <a:ext uri="{FF2B5EF4-FFF2-40B4-BE49-F238E27FC236}">
                <a16:creationId xmlns:a16="http://schemas.microsoft.com/office/drawing/2014/main" id="{58D45363-DCBF-6D4F-88C6-7D7646996217}"/>
              </a:ext>
            </a:extLst>
          </p:cNvPr>
          <p:cNvGrpSpPr/>
          <p:nvPr/>
        </p:nvGrpSpPr>
        <p:grpSpPr>
          <a:xfrm>
            <a:off x="10859425" y="7610723"/>
            <a:ext cx="2657442" cy="1961902"/>
            <a:chOff x="6372326" y="956101"/>
            <a:chExt cx="563326" cy="415885"/>
          </a:xfrm>
          <a:solidFill>
            <a:schemeClr val="bg1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12D2E19-5581-4F41-B2CB-4DBFD705757D}"/>
                </a:ext>
              </a:extLst>
            </p:cNvPr>
            <p:cNvSpPr/>
            <p:nvPr/>
          </p:nvSpPr>
          <p:spPr>
            <a:xfrm>
              <a:off x="6443605" y="956101"/>
              <a:ext cx="492047" cy="353098"/>
            </a:xfrm>
            <a:custGeom>
              <a:avLst/>
              <a:gdLst>
                <a:gd name="connsiteX0" fmla="*/ 489782 w 492047"/>
                <a:gd name="connsiteY0" fmla="*/ 106025 h 353098"/>
                <a:gd name="connsiteX1" fmla="*/ 476978 w 492047"/>
                <a:gd name="connsiteY1" fmla="*/ 98893 h 353098"/>
                <a:gd name="connsiteX2" fmla="*/ 68540 w 492047"/>
                <a:gd name="connsiteY2" fmla="*/ 98893 h 353098"/>
                <a:gd name="connsiteX3" fmla="*/ 27072 w 492047"/>
                <a:gd name="connsiteY3" fmla="*/ 8788 h 353098"/>
                <a:gd name="connsiteX4" fmla="*/ 13377 w 492047"/>
                <a:gd name="connsiteY4" fmla="*/ 0 h 353098"/>
                <a:gd name="connsiteX5" fmla="*/ 0 w 492047"/>
                <a:gd name="connsiteY5" fmla="*/ 0 h 353098"/>
                <a:gd name="connsiteX6" fmla="*/ 0 w 492047"/>
                <a:gd name="connsiteY6" fmla="*/ 30120 h 353098"/>
                <a:gd name="connsiteX7" fmla="*/ 3758 w 492047"/>
                <a:gd name="connsiteY7" fmla="*/ 30120 h 353098"/>
                <a:gd name="connsiteX8" fmla="*/ 115614 w 492047"/>
                <a:gd name="connsiteY8" fmla="*/ 273182 h 353098"/>
                <a:gd name="connsiteX9" fmla="*/ 129309 w 492047"/>
                <a:gd name="connsiteY9" fmla="*/ 281969 h 353098"/>
                <a:gd name="connsiteX10" fmla="*/ 408375 w 492047"/>
                <a:gd name="connsiteY10" fmla="*/ 281969 h 353098"/>
                <a:gd name="connsiteX11" fmla="*/ 408375 w 492047"/>
                <a:gd name="connsiteY11" fmla="*/ 322915 h 353098"/>
                <a:gd name="connsiteX12" fmla="*/ 122111 w 492047"/>
                <a:gd name="connsiteY12" fmla="*/ 322915 h 353098"/>
                <a:gd name="connsiteX13" fmla="*/ 107014 w 492047"/>
                <a:gd name="connsiteY13" fmla="*/ 338006 h 353098"/>
                <a:gd name="connsiteX14" fmla="*/ 122111 w 492047"/>
                <a:gd name="connsiteY14" fmla="*/ 353098 h 353098"/>
                <a:gd name="connsiteX15" fmla="*/ 423408 w 492047"/>
                <a:gd name="connsiteY15" fmla="*/ 353098 h 353098"/>
                <a:gd name="connsiteX16" fmla="*/ 438505 w 492047"/>
                <a:gd name="connsiteY16" fmla="*/ 338006 h 353098"/>
                <a:gd name="connsiteX17" fmla="*/ 438505 w 492047"/>
                <a:gd name="connsiteY17" fmla="*/ 266941 h 353098"/>
                <a:gd name="connsiteX18" fmla="*/ 425510 w 492047"/>
                <a:gd name="connsiteY18" fmla="*/ 252104 h 353098"/>
                <a:gd name="connsiteX19" fmla="*/ 490546 w 492047"/>
                <a:gd name="connsiteY19" fmla="*/ 120735 h 353098"/>
                <a:gd name="connsiteX20" fmla="*/ 489782 w 492047"/>
                <a:gd name="connsiteY20" fmla="*/ 106025 h 353098"/>
                <a:gd name="connsiteX21" fmla="*/ 195301 w 492047"/>
                <a:gd name="connsiteY21" fmla="*/ 251849 h 353098"/>
                <a:gd name="connsiteX22" fmla="*/ 138864 w 492047"/>
                <a:gd name="connsiteY22" fmla="*/ 251849 h 353098"/>
                <a:gd name="connsiteX23" fmla="*/ 116697 w 492047"/>
                <a:gd name="connsiteY23" fmla="*/ 203708 h 353098"/>
                <a:gd name="connsiteX24" fmla="*/ 195237 w 492047"/>
                <a:gd name="connsiteY24" fmla="*/ 203708 h 353098"/>
                <a:gd name="connsiteX25" fmla="*/ 195237 w 492047"/>
                <a:gd name="connsiteY25" fmla="*/ 251849 h 353098"/>
                <a:gd name="connsiteX26" fmla="*/ 195301 w 492047"/>
                <a:gd name="connsiteY26" fmla="*/ 173588 h 353098"/>
                <a:gd name="connsiteX27" fmla="*/ 102874 w 492047"/>
                <a:gd name="connsiteY27" fmla="*/ 173588 h 353098"/>
                <a:gd name="connsiteX28" fmla="*/ 82363 w 492047"/>
                <a:gd name="connsiteY28" fmla="*/ 129077 h 353098"/>
                <a:gd name="connsiteX29" fmla="*/ 195301 w 492047"/>
                <a:gd name="connsiteY29" fmla="*/ 129077 h 353098"/>
                <a:gd name="connsiteX30" fmla="*/ 195301 w 492047"/>
                <a:gd name="connsiteY30" fmla="*/ 173588 h 353098"/>
                <a:gd name="connsiteX31" fmla="*/ 303462 w 492047"/>
                <a:gd name="connsiteY31" fmla="*/ 251849 h 353098"/>
                <a:gd name="connsiteX32" fmla="*/ 225431 w 492047"/>
                <a:gd name="connsiteY32" fmla="*/ 251849 h 353098"/>
                <a:gd name="connsiteX33" fmla="*/ 225431 w 492047"/>
                <a:gd name="connsiteY33" fmla="*/ 203708 h 353098"/>
                <a:gd name="connsiteX34" fmla="*/ 303462 w 492047"/>
                <a:gd name="connsiteY34" fmla="*/ 203708 h 353098"/>
                <a:gd name="connsiteX35" fmla="*/ 303462 w 492047"/>
                <a:gd name="connsiteY35" fmla="*/ 251849 h 353098"/>
                <a:gd name="connsiteX36" fmla="*/ 303462 w 492047"/>
                <a:gd name="connsiteY36" fmla="*/ 173588 h 353098"/>
                <a:gd name="connsiteX37" fmla="*/ 225431 w 492047"/>
                <a:gd name="connsiteY37" fmla="*/ 173588 h 353098"/>
                <a:gd name="connsiteX38" fmla="*/ 225431 w 492047"/>
                <a:gd name="connsiteY38" fmla="*/ 129077 h 353098"/>
                <a:gd name="connsiteX39" fmla="*/ 303462 w 492047"/>
                <a:gd name="connsiteY39" fmla="*/ 129077 h 353098"/>
                <a:gd name="connsiteX40" fmla="*/ 303462 w 492047"/>
                <a:gd name="connsiteY40" fmla="*/ 173588 h 353098"/>
                <a:gd name="connsiteX41" fmla="*/ 391940 w 492047"/>
                <a:gd name="connsiteY41" fmla="*/ 251849 h 353098"/>
                <a:gd name="connsiteX42" fmla="*/ 333655 w 492047"/>
                <a:gd name="connsiteY42" fmla="*/ 251849 h 353098"/>
                <a:gd name="connsiteX43" fmla="*/ 333655 w 492047"/>
                <a:gd name="connsiteY43" fmla="*/ 203708 h 353098"/>
                <a:gd name="connsiteX44" fmla="*/ 415764 w 492047"/>
                <a:gd name="connsiteY44" fmla="*/ 203708 h 353098"/>
                <a:gd name="connsiteX45" fmla="*/ 391940 w 492047"/>
                <a:gd name="connsiteY45" fmla="*/ 251849 h 353098"/>
                <a:gd name="connsiteX46" fmla="*/ 430606 w 492047"/>
                <a:gd name="connsiteY46" fmla="*/ 173715 h 353098"/>
                <a:gd name="connsiteX47" fmla="*/ 429586 w 492047"/>
                <a:gd name="connsiteY47" fmla="*/ 173588 h 353098"/>
                <a:gd name="connsiteX48" fmla="*/ 333655 w 492047"/>
                <a:gd name="connsiteY48" fmla="*/ 173588 h 353098"/>
                <a:gd name="connsiteX49" fmla="*/ 333655 w 492047"/>
                <a:gd name="connsiteY49" fmla="*/ 129077 h 353098"/>
                <a:gd name="connsiteX50" fmla="*/ 452709 w 492047"/>
                <a:gd name="connsiteY50" fmla="*/ 129077 h 353098"/>
                <a:gd name="connsiteX51" fmla="*/ 430606 w 492047"/>
                <a:gd name="connsiteY51" fmla="*/ 173715 h 35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2047" h="353098">
                  <a:moveTo>
                    <a:pt x="489782" y="106025"/>
                  </a:moveTo>
                  <a:cubicBezTo>
                    <a:pt x="487043" y="101631"/>
                    <a:pt x="482202" y="98893"/>
                    <a:pt x="476978" y="98893"/>
                  </a:cubicBezTo>
                  <a:lnTo>
                    <a:pt x="68540" y="98893"/>
                  </a:lnTo>
                  <a:lnTo>
                    <a:pt x="27072" y="8788"/>
                  </a:lnTo>
                  <a:cubicBezTo>
                    <a:pt x="24588" y="3439"/>
                    <a:pt x="19301" y="0"/>
                    <a:pt x="13377" y="0"/>
                  </a:cubicBezTo>
                  <a:lnTo>
                    <a:pt x="0" y="0"/>
                  </a:lnTo>
                  <a:lnTo>
                    <a:pt x="0" y="30120"/>
                  </a:lnTo>
                  <a:lnTo>
                    <a:pt x="3758" y="30120"/>
                  </a:lnTo>
                  <a:lnTo>
                    <a:pt x="115614" y="273182"/>
                  </a:lnTo>
                  <a:cubicBezTo>
                    <a:pt x="118098" y="278531"/>
                    <a:pt x="123448" y="281969"/>
                    <a:pt x="129309" y="281969"/>
                  </a:cubicBezTo>
                  <a:lnTo>
                    <a:pt x="408375" y="281969"/>
                  </a:lnTo>
                  <a:lnTo>
                    <a:pt x="408375" y="322915"/>
                  </a:lnTo>
                  <a:lnTo>
                    <a:pt x="122111" y="322915"/>
                  </a:lnTo>
                  <a:cubicBezTo>
                    <a:pt x="113767" y="322915"/>
                    <a:pt x="107014" y="329665"/>
                    <a:pt x="107014" y="338006"/>
                  </a:cubicBezTo>
                  <a:cubicBezTo>
                    <a:pt x="107014" y="346348"/>
                    <a:pt x="113767" y="353098"/>
                    <a:pt x="122111" y="353098"/>
                  </a:cubicBezTo>
                  <a:lnTo>
                    <a:pt x="423408" y="353098"/>
                  </a:lnTo>
                  <a:cubicBezTo>
                    <a:pt x="431752" y="353098"/>
                    <a:pt x="438505" y="346348"/>
                    <a:pt x="438505" y="338006"/>
                  </a:cubicBezTo>
                  <a:lnTo>
                    <a:pt x="438505" y="266941"/>
                  </a:lnTo>
                  <a:cubicBezTo>
                    <a:pt x="438505" y="259300"/>
                    <a:pt x="432835" y="253123"/>
                    <a:pt x="425510" y="252104"/>
                  </a:cubicBezTo>
                  <a:lnTo>
                    <a:pt x="490546" y="120735"/>
                  </a:lnTo>
                  <a:cubicBezTo>
                    <a:pt x="492776" y="116023"/>
                    <a:pt x="492521" y="110482"/>
                    <a:pt x="489782" y="106025"/>
                  </a:cubicBezTo>
                  <a:close/>
                  <a:moveTo>
                    <a:pt x="195301" y="251849"/>
                  </a:moveTo>
                  <a:lnTo>
                    <a:pt x="138864" y="251849"/>
                  </a:lnTo>
                  <a:lnTo>
                    <a:pt x="116697" y="203708"/>
                  </a:lnTo>
                  <a:lnTo>
                    <a:pt x="195237" y="203708"/>
                  </a:lnTo>
                  <a:lnTo>
                    <a:pt x="195237" y="251849"/>
                  </a:lnTo>
                  <a:close/>
                  <a:moveTo>
                    <a:pt x="195301" y="173588"/>
                  </a:moveTo>
                  <a:lnTo>
                    <a:pt x="102874" y="173588"/>
                  </a:lnTo>
                  <a:lnTo>
                    <a:pt x="82363" y="129077"/>
                  </a:lnTo>
                  <a:lnTo>
                    <a:pt x="195301" y="129077"/>
                  </a:lnTo>
                  <a:lnTo>
                    <a:pt x="195301" y="173588"/>
                  </a:lnTo>
                  <a:close/>
                  <a:moveTo>
                    <a:pt x="303462" y="251849"/>
                  </a:moveTo>
                  <a:lnTo>
                    <a:pt x="225431" y="251849"/>
                  </a:lnTo>
                  <a:lnTo>
                    <a:pt x="225431" y="203708"/>
                  </a:lnTo>
                  <a:lnTo>
                    <a:pt x="303462" y="203708"/>
                  </a:lnTo>
                  <a:lnTo>
                    <a:pt x="303462" y="251849"/>
                  </a:lnTo>
                  <a:close/>
                  <a:moveTo>
                    <a:pt x="303462" y="173588"/>
                  </a:moveTo>
                  <a:lnTo>
                    <a:pt x="225431" y="173588"/>
                  </a:lnTo>
                  <a:lnTo>
                    <a:pt x="225431" y="129077"/>
                  </a:lnTo>
                  <a:lnTo>
                    <a:pt x="303462" y="129077"/>
                  </a:lnTo>
                  <a:lnTo>
                    <a:pt x="303462" y="173588"/>
                  </a:lnTo>
                  <a:close/>
                  <a:moveTo>
                    <a:pt x="391940" y="251849"/>
                  </a:moveTo>
                  <a:lnTo>
                    <a:pt x="333655" y="251849"/>
                  </a:lnTo>
                  <a:lnTo>
                    <a:pt x="333655" y="203708"/>
                  </a:lnTo>
                  <a:lnTo>
                    <a:pt x="415764" y="203708"/>
                  </a:lnTo>
                  <a:lnTo>
                    <a:pt x="391940" y="251849"/>
                  </a:lnTo>
                  <a:close/>
                  <a:moveTo>
                    <a:pt x="430606" y="173715"/>
                  </a:moveTo>
                  <a:cubicBezTo>
                    <a:pt x="430287" y="173715"/>
                    <a:pt x="429905" y="173588"/>
                    <a:pt x="429586" y="173588"/>
                  </a:cubicBezTo>
                  <a:lnTo>
                    <a:pt x="333655" y="173588"/>
                  </a:lnTo>
                  <a:lnTo>
                    <a:pt x="333655" y="129077"/>
                  </a:lnTo>
                  <a:lnTo>
                    <a:pt x="452709" y="129077"/>
                  </a:lnTo>
                  <a:lnTo>
                    <a:pt x="430606" y="173715"/>
                  </a:lnTo>
                  <a:close/>
                </a:path>
              </a:pathLst>
            </a:custGeom>
            <a:grpFill/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8D369EF-56A5-464D-98B8-5193FAFD6E72}"/>
                </a:ext>
              </a:extLst>
            </p:cNvPr>
            <p:cNvSpPr/>
            <p:nvPr/>
          </p:nvSpPr>
          <p:spPr>
            <a:xfrm>
              <a:off x="6372326" y="956165"/>
              <a:ext cx="71279" cy="30183"/>
            </a:xfrm>
            <a:custGeom>
              <a:avLst/>
              <a:gdLst>
                <a:gd name="connsiteX0" fmla="*/ 15097 w 71279"/>
                <a:gd name="connsiteY0" fmla="*/ 0 h 30183"/>
                <a:gd name="connsiteX1" fmla="*/ 0 w 71279"/>
                <a:gd name="connsiteY1" fmla="*/ 15092 h 30183"/>
                <a:gd name="connsiteX2" fmla="*/ 15097 w 71279"/>
                <a:gd name="connsiteY2" fmla="*/ 30184 h 30183"/>
                <a:gd name="connsiteX3" fmla="*/ 71279 w 71279"/>
                <a:gd name="connsiteY3" fmla="*/ 30184 h 30183"/>
                <a:gd name="connsiteX4" fmla="*/ 71279 w 71279"/>
                <a:gd name="connsiteY4" fmla="*/ 64 h 30183"/>
                <a:gd name="connsiteX5" fmla="*/ 15097 w 71279"/>
                <a:gd name="connsiteY5" fmla="*/ 64 h 30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279" h="30183">
                  <a:moveTo>
                    <a:pt x="15097" y="0"/>
                  </a:moveTo>
                  <a:cubicBezTo>
                    <a:pt x="6752" y="0"/>
                    <a:pt x="0" y="6750"/>
                    <a:pt x="0" y="15092"/>
                  </a:cubicBezTo>
                  <a:cubicBezTo>
                    <a:pt x="0" y="23434"/>
                    <a:pt x="6752" y="30184"/>
                    <a:pt x="15097" y="30184"/>
                  </a:cubicBezTo>
                  <a:lnTo>
                    <a:pt x="71279" y="30184"/>
                  </a:lnTo>
                  <a:lnTo>
                    <a:pt x="71279" y="64"/>
                  </a:lnTo>
                  <a:lnTo>
                    <a:pt x="15097" y="64"/>
                  </a:lnTo>
                  <a:close/>
                </a:path>
              </a:pathLst>
            </a:custGeom>
            <a:grpFill/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" name="Graphic 4">
              <a:extLst>
                <a:ext uri="{FF2B5EF4-FFF2-40B4-BE49-F238E27FC236}">
                  <a16:creationId xmlns:a16="http://schemas.microsoft.com/office/drawing/2014/main" id="{26837FE1-7420-4B48-8609-DF09D3B3732E}"/>
                </a:ext>
              </a:extLst>
            </p:cNvPr>
            <p:cNvGrpSpPr/>
            <p:nvPr/>
          </p:nvGrpSpPr>
          <p:grpSpPr>
            <a:xfrm>
              <a:off x="6568519" y="1287039"/>
              <a:ext cx="294608" cy="84947"/>
              <a:chOff x="6568519" y="1287039"/>
              <a:chExt cx="294608" cy="84947"/>
            </a:xfrm>
            <a:grpFill/>
          </p:grpSpPr>
          <p:grpSp>
            <p:nvGrpSpPr>
              <p:cNvPr id="76" name="Graphic 4">
                <a:extLst>
                  <a:ext uri="{FF2B5EF4-FFF2-40B4-BE49-F238E27FC236}">
                    <a16:creationId xmlns:a16="http://schemas.microsoft.com/office/drawing/2014/main" id="{D9659720-9AD2-4E40-863C-54B3CD649144}"/>
                  </a:ext>
                </a:extLst>
              </p:cNvPr>
              <p:cNvGrpSpPr/>
              <p:nvPr/>
            </p:nvGrpSpPr>
            <p:grpSpPr>
              <a:xfrm>
                <a:off x="6568519" y="1287039"/>
                <a:ext cx="84974" cy="84947"/>
                <a:chOff x="6568519" y="1287039"/>
                <a:chExt cx="84974" cy="84947"/>
              </a:xfrm>
              <a:grpFill/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79F0C888-4315-2741-A9B5-574F885825B5}"/>
                    </a:ext>
                  </a:extLst>
                </p:cNvPr>
                <p:cNvSpPr/>
                <p:nvPr/>
              </p:nvSpPr>
              <p:spPr>
                <a:xfrm>
                  <a:off x="6568519" y="1287039"/>
                  <a:ext cx="84974" cy="84947"/>
                </a:xfrm>
                <a:custGeom>
                  <a:avLst/>
                  <a:gdLst>
                    <a:gd name="connsiteX0" fmla="*/ 84975 w 84974"/>
                    <a:gd name="connsiteY0" fmla="*/ 42474 h 84947"/>
                    <a:gd name="connsiteX1" fmla="*/ 42487 w 84974"/>
                    <a:gd name="connsiteY1" fmla="*/ 84947 h 84947"/>
                    <a:gd name="connsiteX2" fmla="*/ 0 w 84974"/>
                    <a:gd name="connsiteY2" fmla="*/ 42474 h 84947"/>
                    <a:gd name="connsiteX3" fmla="*/ 42487 w 84974"/>
                    <a:gd name="connsiteY3" fmla="*/ 0 h 84947"/>
                    <a:gd name="connsiteX4" fmla="*/ 84975 w 84974"/>
                    <a:gd name="connsiteY4" fmla="*/ 42474 h 84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74" h="84947">
                      <a:moveTo>
                        <a:pt x="84975" y="42474"/>
                      </a:moveTo>
                      <a:cubicBezTo>
                        <a:pt x="84975" y="65931"/>
                        <a:pt x="65953" y="84947"/>
                        <a:pt x="42487" y="84947"/>
                      </a:cubicBezTo>
                      <a:cubicBezTo>
                        <a:pt x="19022" y="84947"/>
                        <a:pt x="0" y="65931"/>
                        <a:pt x="0" y="42474"/>
                      </a:cubicBezTo>
                      <a:cubicBezTo>
                        <a:pt x="0" y="19016"/>
                        <a:pt x="19021" y="0"/>
                        <a:pt x="42487" y="0"/>
                      </a:cubicBezTo>
                      <a:cubicBezTo>
                        <a:pt x="65952" y="0"/>
                        <a:pt x="84975" y="19016"/>
                        <a:pt x="84975" y="4247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D10870D9-66BE-B445-A4F1-ED45C9BE171E}"/>
                    </a:ext>
                  </a:extLst>
                </p:cNvPr>
                <p:cNvSpPr/>
                <p:nvPr/>
              </p:nvSpPr>
              <p:spPr>
                <a:xfrm>
                  <a:off x="6593107" y="1311619"/>
                  <a:ext cx="35798" cy="35787"/>
                </a:xfrm>
                <a:custGeom>
                  <a:avLst/>
                  <a:gdLst>
                    <a:gd name="connsiteX0" fmla="*/ 35799 w 35798"/>
                    <a:gd name="connsiteY0" fmla="*/ 17894 h 35787"/>
                    <a:gd name="connsiteX1" fmla="*/ 17899 w 35798"/>
                    <a:gd name="connsiteY1" fmla="*/ 35787 h 35787"/>
                    <a:gd name="connsiteX2" fmla="*/ -1 w 35798"/>
                    <a:gd name="connsiteY2" fmla="*/ 17894 h 35787"/>
                    <a:gd name="connsiteX3" fmla="*/ 17899 w 35798"/>
                    <a:gd name="connsiteY3" fmla="*/ 0 h 35787"/>
                    <a:gd name="connsiteX4" fmla="*/ 35799 w 35798"/>
                    <a:gd name="connsiteY4" fmla="*/ 17894 h 35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98" h="35787">
                      <a:moveTo>
                        <a:pt x="35799" y="17894"/>
                      </a:moveTo>
                      <a:cubicBezTo>
                        <a:pt x="35799" y="27776"/>
                        <a:pt x="27785" y="35787"/>
                        <a:pt x="17899" y="35787"/>
                      </a:cubicBezTo>
                      <a:cubicBezTo>
                        <a:pt x="8014" y="35787"/>
                        <a:pt x="-1" y="27776"/>
                        <a:pt x="-1" y="17894"/>
                      </a:cubicBezTo>
                      <a:cubicBezTo>
                        <a:pt x="-1" y="8011"/>
                        <a:pt x="8013" y="0"/>
                        <a:pt x="17899" y="0"/>
                      </a:cubicBezTo>
                      <a:cubicBezTo>
                        <a:pt x="27785" y="0"/>
                        <a:pt x="35799" y="8011"/>
                        <a:pt x="35799" y="1789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" name="Graphic 4">
                <a:extLst>
                  <a:ext uri="{FF2B5EF4-FFF2-40B4-BE49-F238E27FC236}">
                    <a16:creationId xmlns:a16="http://schemas.microsoft.com/office/drawing/2014/main" id="{4BF455A9-3117-D947-A77D-88C07FDE0A2B}"/>
                  </a:ext>
                </a:extLst>
              </p:cNvPr>
              <p:cNvGrpSpPr/>
              <p:nvPr/>
            </p:nvGrpSpPr>
            <p:grpSpPr>
              <a:xfrm>
                <a:off x="6778153" y="1287039"/>
                <a:ext cx="84974" cy="84947"/>
                <a:chOff x="6778153" y="1287039"/>
                <a:chExt cx="84974" cy="84947"/>
              </a:xfrm>
              <a:grpFill/>
            </p:grpSpPr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7BA6BB45-7F8F-9D49-AE46-A11AACBBE4A2}"/>
                    </a:ext>
                  </a:extLst>
                </p:cNvPr>
                <p:cNvSpPr/>
                <p:nvPr/>
              </p:nvSpPr>
              <p:spPr>
                <a:xfrm>
                  <a:off x="6778153" y="1287039"/>
                  <a:ext cx="84974" cy="84947"/>
                </a:xfrm>
                <a:custGeom>
                  <a:avLst/>
                  <a:gdLst>
                    <a:gd name="connsiteX0" fmla="*/ 84975 w 84974"/>
                    <a:gd name="connsiteY0" fmla="*/ 42474 h 84947"/>
                    <a:gd name="connsiteX1" fmla="*/ 42487 w 84974"/>
                    <a:gd name="connsiteY1" fmla="*/ 84947 h 84947"/>
                    <a:gd name="connsiteX2" fmla="*/ 0 w 84974"/>
                    <a:gd name="connsiteY2" fmla="*/ 42474 h 84947"/>
                    <a:gd name="connsiteX3" fmla="*/ 42487 w 84974"/>
                    <a:gd name="connsiteY3" fmla="*/ 0 h 84947"/>
                    <a:gd name="connsiteX4" fmla="*/ 84975 w 84974"/>
                    <a:gd name="connsiteY4" fmla="*/ 42474 h 84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74" h="84947">
                      <a:moveTo>
                        <a:pt x="84975" y="42474"/>
                      </a:moveTo>
                      <a:cubicBezTo>
                        <a:pt x="84975" y="65931"/>
                        <a:pt x="65953" y="84947"/>
                        <a:pt x="42487" y="84947"/>
                      </a:cubicBezTo>
                      <a:cubicBezTo>
                        <a:pt x="19022" y="84947"/>
                        <a:pt x="0" y="65931"/>
                        <a:pt x="0" y="42474"/>
                      </a:cubicBezTo>
                      <a:cubicBezTo>
                        <a:pt x="0" y="19016"/>
                        <a:pt x="19022" y="0"/>
                        <a:pt x="42487" y="0"/>
                      </a:cubicBezTo>
                      <a:cubicBezTo>
                        <a:pt x="65952" y="0"/>
                        <a:pt x="84975" y="19016"/>
                        <a:pt x="84975" y="4247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9BCE67B5-907E-BC40-AD1F-F6178AB7D913}"/>
                    </a:ext>
                  </a:extLst>
                </p:cNvPr>
                <p:cNvSpPr/>
                <p:nvPr/>
              </p:nvSpPr>
              <p:spPr>
                <a:xfrm>
                  <a:off x="6802741" y="1311619"/>
                  <a:ext cx="35798" cy="35787"/>
                </a:xfrm>
                <a:custGeom>
                  <a:avLst/>
                  <a:gdLst>
                    <a:gd name="connsiteX0" fmla="*/ 35799 w 35798"/>
                    <a:gd name="connsiteY0" fmla="*/ 17894 h 35787"/>
                    <a:gd name="connsiteX1" fmla="*/ 17899 w 35798"/>
                    <a:gd name="connsiteY1" fmla="*/ 35787 h 35787"/>
                    <a:gd name="connsiteX2" fmla="*/ -1 w 35798"/>
                    <a:gd name="connsiteY2" fmla="*/ 17894 h 35787"/>
                    <a:gd name="connsiteX3" fmla="*/ 17899 w 35798"/>
                    <a:gd name="connsiteY3" fmla="*/ 0 h 35787"/>
                    <a:gd name="connsiteX4" fmla="*/ 35799 w 35798"/>
                    <a:gd name="connsiteY4" fmla="*/ 17894 h 35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98" h="35787">
                      <a:moveTo>
                        <a:pt x="35799" y="17894"/>
                      </a:moveTo>
                      <a:cubicBezTo>
                        <a:pt x="35799" y="27776"/>
                        <a:pt x="27785" y="35787"/>
                        <a:pt x="17899" y="35787"/>
                      </a:cubicBezTo>
                      <a:cubicBezTo>
                        <a:pt x="8013" y="35787"/>
                        <a:pt x="-1" y="27776"/>
                        <a:pt x="-1" y="17894"/>
                      </a:cubicBezTo>
                      <a:cubicBezTo>
                        <a:pt x="-1" y="8011"/>
                        <a:pt x="8013" y="0"/>
                        <a:pt x="17899" y="0"/>
                      </a:cubicBezTo>
                      <a:cubicBezTo>
                        <a:pt x="27784" y="0"/>
                        <a:pt x="35799" y="8011"/>
                        <a:pt x="35799" y="1789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97C644-20DA-8145-A0CF-9CF307A6DB36}"/>
              </a:ext>
            </a:extLst>
          </p:cNvPr>
          <p:cNvGrpSpPr/>
          <p:nvPr/>
        </p:nvGrpSpPr>
        <p:grpSpPr>
          <a:xfrm>
            <a:off x="8702129" y="9437466"/>
            <a:ext cx="1825167" cy="1825167"/>
            <a:chOff x="17629423" y="-393199"/>
            <a:chExt cx="1114994" cy="1114994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4BB0421-8DF3-C947-91D2-E021A7C6BD92}"/>
                </a:ext>
              </a:extLst>
            </p:cNvPr>
            <p:cNvSpPr/>
            <p:nvPr/>
          </p:nvSpPr>
          <p:spPr>
            <a:xfrm>
              <a:off x="17629423" y="-393199"/>
              <a:ext cx="1114994" cy="11149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5" name="Gráfico 48">
              <a:extLst>
                <a:ext uri="{FF2B5EF4-FFF2-40B4-BE49-F238E27FC236}">
                  <a16:creationId xmlns:a16="http://schemas.microsoft.com/office/drawing/2014/main" id="{EE954AA5-C21A-4042-BAD6-F8AC3990CE9C}"/>
                </a:ext>
              </a:extLst>
            </p:cNvPr>
            <p:cNvGrpSpPr/>
            <p:nvPr/>
          </p:nvGrpSpPr>
          <p:grpSpPr>
            <a:xfrm>
              <a:off x="17916997" y="-146476"/>
              <a:ext cx="574772" cy="574770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136" name="Forma libre 288">
                <a:extLst>
                  <a:ext uri="{FF2B5EF4-FFF2-40B4-BE49-F238E27FC236}">
                    <a16:creationId xmlns:a16="http://schemas.microsoft.com/office/drawing/2014/main" id="{2352C44D-DDA0-D945-A2BC-62913B3B919F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9913B9-8CF9-6542-AF7C-D6E1141FB41B}"/>
              </a:ext>
            </a:extLst>
          </p:cNvPr>
          <p:cNvGrpSpPr/>
          <p:nvPr/>
        </p:nvGrpSpPr>
        <p:grpSpPr>
          <a:xfrm>
            <a:off x="13849632" y="5911990"/>
            <a:ext cx="1825168" cy="1825167"/>
            <a:chOff x="12236780" y="2794072"/>
            <a:chExt cx="1114994" cy="1114994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89FD66D-2F7B-0B41-96DC-2F6693B0F033}"/>
                </a:ext>
              </a:extLst>
            </p:cNvPr>
            <p:cNvSpPr/>
            <p:nvPr/>
          </p:nvSpPr>
          <p:spPr>
            <a:xfrm>
              <a:off x="12236780" y="2794072"/>
              <a:ext cx="1114994" cy="11149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áfico 22">
              <a:extLst>
                <a:ext uri="{FF2B5EF4-FFF2-40B4-BE49-F238E27FC236}">
                  <a16:creationId xmlns:a16="http://schemas.microsoft.com/office/drawing/2014/main" id="{29F19954-28B1-5F4E-A6E3-DFF36D7496E3}"/>
                </a:ext>
              </a:extLst>
            </p:cNvPr>
            <p:cNvGrpSpPr/>
            <p:nvPr/>
          </p:nvGrpSpPr>
          <p:grpSpPr>
            <a:xfrm>
              <a:off x="12508005" y="3004863"/>
              <a:ext cx="576732" cy="576730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27" name="Forma libre 340">
                <a:extLst>
                  <a:ext uri="{FF2B5EF4-FFF2-40B4-BE49-F238E27FC236}">
                    <a16:creationId xmlns:a16="http://schemas.microsoft.com/office/drawing/2014/main" id="{523CE7C2-1C77-C44C-87AA-D3203EAFC2C6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8" name="Forma libre 341">
                <a:extLst>
                  <a:ext uri="{FF2B5EF4-FFF2-40B4-BE49-F238E27FC236}">
                    <a16:creationId xmlns:a16="http://schemas.microsoft.com/office/drawing/2014/main" id="{F8ED1A16-E9B8-8A46-A727-A519E396EB4A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9" name="Forma libre 342">
                <a:extLst>
                  <a:ext uri="{FF2B5EF4-FFF2-40B4-BE49-F238E27FC236}">
                    <a16:creationId xmlns:a16="http://schemas.microsoft.com/office/drawing/2014/main" id="{5D64987E-E088-FF49-AD11-D806B353D284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0" name="Forma libre 343">
                <a:extLst>
                  <a:ext uri="{FF2B5EF4-FFF2-40B4-BE49-F238E27FC236}">
                    <a16:creationId xmlns:a16="http://schemas.microsoft.com/office/drawing/2014/main" id="{9CDF4CB7-337A-C145-B5AF-7BBE449AAAED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1" name="Forma libre 344">
                <a:extLst>
                  <a:ext uri="{FF2B5EF4-FFF2-40B4-BE49-F238E27FC236}">
                    <a16:creationId xmlns:a16="http://schemas.microsoft.com/office/drawing/2014/main" id="{7FACD63E-F42F-A54D-85DF-96128BD2425D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2" name="Forma libre 345">
                <a:extLst>
                  <a:ext uri="{FF2B5EF4-FFF2-40B4-BE49-F238E27FC236}">
                    <a16:creationId xmlns:a16="http://schemas.microsoft.com/office/drawing/2014/main" id="{71553098-0FE1-B74F-A4CE-5FF70770816D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3" name="Forma libre 346">
                <a:extLst>
                  <a:ext uri="{FF2B5EF4-FFF2-40B4-BE49-F238E27FC236}">
                    <a16:creationId xmlns:a16="http://schemas.microsoft.com/office/drawing/2014/main" id="{40AE78DB-2F81-4441-B318-D589BB0D8914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07C8796-47DC-2F49-8AAB-88E4F82C521F}"/>
              </a:ext>
            </a:extLst>
          </p:cNvPr>
          <p:cNvGrpSpPr/>
          <p:nvPr/>
        </p:nvGrpSpPr>
        <p:grpSpPr>
          <a:xfrm>
            <a:off x="8695989" y="5905278"/>
            <a:ext cx="1825167" cy="1825167"/>
            <a:chOff x="12236780" y="-393199"/>
            <a:chExt cx="1114994" cy="1114994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80AD0C-D796-3143-ABD2-1EFFF9B2E7A7}"/>
                </a:ext>
              </a:extLst>
            </p:cNvPr>
            <p:cNvSpPr/>
            <p:nvPr/>
          </p:nvSpPr>
          <p:spPr>
            <a:xfrm>
              <a:off x="12236780" y="-393199"/>
              <a:ext cx="1114994" cy="11149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áfico 446">
              <a:extLst>
                <a:ext uri="{FF2B5EF4-FFF2-40B4-BE49-F238E27FC236}">
                  <a16:creationId xmlns:a16="http://schemas.microsoft.com/office/drawing/2014/main" id="{D721AC05-7B65-844E-AA54-813B288CF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17058" y="-79544"/>
              <a:ext cx="525378" cy="525376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B5FB2A9-213D-A642-8676-356FB98F911D}"/>
              </a:ext>
            </a:extLst>
          </p:cNvPr>
          <p:cNvGrpSpPr/>
          <p:nvPr/>
        </p:nvGrpSpPr>
        <p:grpSpPr>
          <a:xfrm>
            <a:off x="13849632" y="9452903"/>
            <a:ext cx="1825168" cy="1825168"/>
            <a:chOff x="17629423" y="2794029"/>
            <a:chExt cx="1114994" cy="111499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163C139-DBDC-9141-A924-4B4297299157}"/>
                </a:ext>
              </a:extLst>
            </p:cNvPr>
            <p:cNvSpPr/>
            <p:nvPr/>
          </p:nvSpPr>
          <p:spPr>
            <a:xfrm>
              <a:off x="17629423" y="2794029"/>
              <a:ext cx="1114994" cy="11149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DF3518C-A674-D540-936D-F04538C98D8D}"/>
                </a:ext>
              </a:extLst>
            </p:cNvPr>
            <p:cNvGrpSpPr/>
            <p:nvPr/>
          </p:nvGrpSpPr>
          <p:grpSpPr>
            <a:xfrm rot="10800000">
              <a:off x="17988913" y="3016898"/>
              <a:ext cx="387838" cy="664929"/>
              <a:chOff x="11137763" y="5393854"/>
              <a:chExt cx="2168664" cy="3718062"/>
            </a:xfrm>
            <a:solidFill>
              <a:schemeClr val="bg1"/>
            </a:solidFill>
          </p:grpSpPr>
          <p:sp>
            <p:nvSpPr>
              <p:cNvPr id="92" name="Forma libre 62">
                <a:extLst>
                  <a:ext uri="{FF2B5EF4-FFF2-40B4-BE49-F238E27FC236}">
                    <a16:creationId xmlns:a16="http://schemas.microsoft.com/office/drawing/2014/main" id="{A310933E-E618-114F-954C-FD4AEF0477D5}"/>
                  </a:ext>
                </a:extLst>
              </p:cNvPr>
              <p:cNvSpPr/>
              <p:nvPr/>
            </p:nvSpPr>
            <p:spPr>
              <a:xfrm>
                <a:off x="12185806" y="8793223"/>
                <a:ext cx="159346" cy="318693"/>
              </a:xfrm>
              <a:custGeom>
                <a:avLst/>
                <a:gdLst>
                  <a:gd name="connsiteX0" fmla="*/ 12729 w 24527"/>
                  <a:gd name="connsiteY0" fmla="*/ 836 h 49055"/>
                  <a:gd name="connsiteX1" fmla="*/ 836 w 24527"/>
                  <a:gd name="connsiteY1" fmla="*/ 12729 h 49055"/>
                  <a:gd name="connsiteX2" fmla="*/ 836 w 24527"/>
                  <a:gd name="connsiteY2" fmla="*/ 36513 h 49055"/>
                  <a:gd name="connsiteX3" fmla="*/ 12729 w 24527"/>
                  <a:gd name="connsiteY3" fmla="*/ 48406 h 49055"/>
                  <a:gd name="connsiteX4" fmla="*/ 24622 w 24527"/>
                  <a:gd name="connsiteY4" fmla="*/ 36513 h 49055"/>
                  <a:gd name="connsiteX5" fmla="*/ 24622 w 24527"/>
                  <a:gd name="connsiteY5" fmla="*/ 12729 h 49055"/>
                  <a:gd name="connsiteX6" fmla="*/ 12729 w 24527"/>
                  <a:gd name="connsiteY6" fmla="*/ 836 h 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27" h="49055">
                    <a:moveTo>
                      <a:pt x="12729" y="836"/>
                    </a:moveTo>
                    <a:cubicBezTo>
                      <a:pt x="6155" y="836"/>
                      <a:pt x="836" y="6155"/>
                      <a:pt x="836" y="12729"/>
                    </a:cubicBezTo>
                    <a:lnTo>
                      <a:pt x="836" y="36513"/>
                    </a:lnTo>
                    <a:cubicBezTo>
                      <a:pt x="836" y="43087"/>
                      <a:pt x="6155" y="48406"/>
                      <a:pt x="12729" y="48406"/>
                    </a:cubicBezTo>
                    <a:cubicBezTo>
                      <a:pt x="19302" y="48406"/>
                      <a:pt x="24622" y="43087"/>
                      <a:pt x="24622" y="36513"/>
                    </a:cubicBezTo>
                    <a:lnTo>
                      <a:pt x="24622" y="12729"/>
                    </a:lnTo>
                    <a:cubicBezTo>
                      <a:pt x="24622" y="6155"/>
                      <a:pt x="19302" y="836"/>
                      <a:pt x="12729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3" name="Forma libre 191">
                <a:extLst>
                  <a:ext uri="{FF2B5EF4-FFF2-40B4-BE49-F238E27FC236}">
                    <a16:creationId xmlns:a16="http://schemas.microsoft.com/office/drawing/2014/main" id="{B739C600-8830-AC4A-A94E-75535B47E6DC}"/>
                  </a:ext>
                </a:extLst>
              </p:cNvPr>
              <p:cNvSpPr/>
              <p:nvPr/>
            </p:nvSpPr>
            <p:spPr>
              <a:xfrm>
                <a:off x="11137763" y="8406934"/>
                <a:ext cx="267987" cy="267987"/>
              </a:xfrm>
              <a:custGeom>
                <a:avLst/>
                <a:gdLst>
                  <a:gd name="connsiteX0" fmla="*/ 21137 w 41251"/>
                  <a:gd name="connsiteY0" fmla="*/ 4321 h 41251"/>
                  <a:gd name="connsiteX1" fmla="*/ 4321 w 41251"/>
                  <a:gd name="connsiteY1" fmla="*/ 21137 h 41251"/>
                  <a:gd name="connsiteX2" fmla="*/ 4321 w 41251"/>
                  <a:gd name="connsiteY2" fmla="*/ 37953 h 41251"/>
                  <a:gd name="connsiteX3" fmla="*/ 12729 w 41251"/>
                  <a:gd name="connsiteY3" fmla="*/ 41437 h 41251"/>
                  <a:gd name="connsiteX4" fmla="*/ 21138 w 41251"/>
                  <a:gd name="connsiteY4" fmla="*/ 37953 h 41251"/>
                  <a:gd name="connsiteX5" fmla="*/ 37954 w 41251"/>
                  <a:gd name="connsiteY5" fmla="*/ 21137 h 41251"/>
                  <a:gd name="connsiteX6" fmla="*/ 37954 w 41251"/>
                  <a:gd name="connsiteY6" fmla="*/ 4321 h 41251"/>
                  <a:gd name="connsiteX7" fmla="*/ 21137 w 41251"/>
                  <a:gd name="connsiteY7" fmla="*/ 4321 h 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251" h="41251">
                    <a:moveTo>
                      <a:pt x="21137" y="4321"/>
                    </a:moveTo>
                    <a:lnTo>
                      <a:pt x="4321" y="21137"/>
                    </a:lnTo>
                    <a:cubicBezTo>
                      <a:pt x="-325" y="25782"/>
                      <a:pt x="-325" y="33308"/>
                      <a:pt x="4321" y="37953"/>
                    </a:cubicBezTo>
                    <a:cubicBezTo>
                      <a:pt x="6643" y="40275"/>
                      <a:pt x="9687" y="41437"/>
                      <a:pt x="12729" y="41437"/>
                    </a:cubicBezTo>
                    <a:cubicBezTo>
                      <a:pt x="15772" y="41437"/>
                      <a:pt x="18814" y="40275"/>
                      <a:pt x="21138" y="37953"/>
                    </a:cubicBezTo>
                    <a:lnTo>
                      <a:pt x="37954" y="21137"/>
                    </a:lnTo>
                    <a:cubicBezTo>
                      <a:pt x="42600" y="16491"/>
                      <a:pt x="42600" y="8965"/>
                      <a:pt x="37954" y="4321"/>
                    </a:cubicBezTo>
                    <a:cubicBezTo>
                      <a:pt x="33308" y="-325"/>
                      <a:pt x="25782" y="-325"/>
                      <a:pt x="21137" y="43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4" name="Forma libre 192">
                <a:extLst>
                  <a:ext uri="{FF2B5EF4-FFF2-40B4-BE49-F238E27FC236}">
                    <a16:creationId xmlns:a16="http://schemas.microsoft.com/office/drawing/2014/main" id="{913D0EEB-CCA6-9C41-893E-4A8CFAF61437}"/>
                  </a:ext>
                </a:extLst>
              </p:cNvPr>
              <p:cNvSpPr/>
              <p:nvPr/>
            </p:nvSpPr>
            <p:spPr>
              <a:xfrm>
                <a:off x="13037238" y="8406934"/>
                <a:ext cx="267987" cy="267987"/>
              </a:xfrm>
              <a:custGeom>
                <a:avLst/>
                <a:gdLst>
                  <a:gd name="connsiteX0" fmla="*/ 21137 w 41251"/>
                  <a:gd name="connsiteY0" fmla="*/ 4321 h 41251"/>
                  <a:gd name="connsiteX1" fmla="*/ 4321 w 41251"/>
                  <a:gd name="connsiteY1" fmla="*/ 4321 h 41251"/>
                  <a:gd name="connsiteX2" fmla="*/ 4321 w 41251"/>
                  <a:gd name="connsiteY2" fmla="*/ 21137 h 41251"/>
                  <a:gd name="connsiteX3" fmla="*/ 21137 w 41251"/>
                  <a:gd name="connsiteY3" fmla="*/ 37953 h 41251"/>
                  <a:gd name="connsiteX4" fmla="*/ 29545 w 41251"/>
                  <a:gd name="connsiteY4" fmla="*/ 41437 h 41251"/>
                  <a:gd name="connsiteX5" fmla="*/ 37954 w 41251"/>
                  <a:gd name="connsiteY5" fmla="*/ 37953 h 41251"/>
                  <a:gd name="connsiteX6" fmla="*/ 37954 w 41251"/>
                  <a:gd name="connsiteY6" fmla="*/ 21137 h 41251"/>
                  <a:gd name="connsiteX7" fmla="*/ 21137 w 41251"/>
                  <a:gd name="connsiteY7" fmla="*/ 4321 h 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251" h="41251">
                    <a:moveTo>
                      <a:pt x="21137" y="4321"/>
                    </a:moveTo>
                    <a:cubicBezTo>
                      <a:pt x="16491" y="-325"/>
                      <a:pt x="8965" y="-325"/>
                      <a:pt x="4321" y="4321"/>
                    </a:cubicBezTo>
                    <a:cubicBezTo>
                      <a:pt x="-325" y="8966"/>
                      <a:pt x="-325" y="16492"/>
                      <a:pt x="4321" y="21137"/>
                    </a:cubicBezTo>
                    <a:lnTo>
                      <a:pt x="21137" y="37953"/>
                    </a:lnTo>
                    <a:cubicBezTo>
                      <a:pt x="23459" y="40275"/>
                      <a:pt x="26503" y="41437"/>
                      <a:pt x="29545" y="41437"/>
                    </a:cubicBezTo>
                    <a:cubicBezTo>
                      <a:pt x="32588" y="41437"/>
                      <a:pt x="35630" y="40275"/>
                      <a:pt x="37954" y="37953"/>
                    </a:cubicBezTo>
                    <a:cubicBezTo>
                      <a:pt x="42600" y="33307"/>
                      <a:pt x="42600" y="25781"/>
                      <a:pt x="37954" y="21137"/>
                    </a:cubicBezTo>
                    <a:lnTo>
                      <a:pt x="21137" y="43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5" name="Forma libre 193">
                <a:extLst>
                  <a:ext uri="{FF2B5EF4-FFF2-40B4-BE49-F238E27FC236}">
                    <a16:creationId xmlns:a16="http://schemas.microsoft.com/office/drawing/2014/main" id="{74B54CCE-D2B3-904B-9ED9-922ED331F2E4}"/>
                  </a:ext>
                </a:extLst>
              </p:cNvPr>
              <p:cNvSpPr/>
              <p:nvPr/>
            </p:nvSpPr>
            <p:spPr>
              <a:xfrm>
                <a:off x="11755828" y="5393854"/>
                <a:ext cx="934347" cy="622898"/>
              </a:xfrm>
              <a:custGeom>
                <a:avLst/>
                <a:gdLst>
                  <a:gd name="connsiteX0" fmla="*/ 12729 w 143822"/>
                  <a:gd name="connsiteY0" fmla="*/ 95974 h 95881"/>
                  <a:gd name="connsiteX1" fmla="*/ 131652 w 143822"/>
                  <a:gd name="connsiteY1" fmla="*/ 95974 h 95881"/>
                  <a:gd name="connsiteX2" fmla="*/ 143545 w 143822"/>
                  <a:gd name="connsiteY2" fmla="*/ 84082 h 95881"/>
                  <a:gd name="connsiteX3" fmla="*/ 143545 w 143822"/>
                  <a:gd name="connsiteY3" fmla="*/ 68114 h 95881"/>
                  <a:gd name="connsiteX4" fmla="*/ 126128 w 143822"/>
                  <a:gd name="connsiteY4" fmla="*/ 26064 h 95881"/>
                  <a:gd name="connsiteX5" fmla="*/ 111351 w 143822"/>
                  <a:gd name="connsiteY5" fmla="*/ 11288 h 95881"/>
                  <a:gd name="connsiteX6" fmla="*/ 86117 w 143822"/>
                  <a:gd name="connsiteY6" fmla="*/ 836 h 95881"/>
                  <a:gd name="connsiteX7" fmla="*/ 58254 w 143822"/>
                  <a:gd name="connsiteY7" fmla="*/ 836 h 95881"/>
                  <a:gd name="connsiteX8" fmla="*/ 33035 w 143822"/>
                  <a:gd name="connsiteY8" fmla="*/ 11281 h 95881"/>
                  <a:gd name="connsiteX9" fmla="*/ 18253 w 143822"/>
                  <a:gd name="connsiteY9" fmla="*/ 26063 h 95881"/>
                  <a:gd name="connsiteX10" fmla="*/ 836 w 143822"/>
                  <a:gd name="connsiteY10" fmla="*/ 68114 h 95881"/>
                  <a:gd name="connsiteX11" fmla="*/ 836 w 143822"/>
                  <a:gd name="connsiteY11" fmla="*/ 84083 h 95881"/>
                  <a:gd name="connsiteX12" fmla="*/ 12729 w 143822"/>
                  <a:gd name="connsiteY12" fmla="*/ 95974 h 95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2" h="95881">
                    <a:moveTo>
                      <a:pt x="12729" y="95974"/>
                    </a:moveTo>
                    <a:lnTo>
                      <a:pt x="131652" y="95974"/>
                    </a:lnTo>
                    <a:cubicBezTo>
                      <a:pt x="138220" y="95974"/>
                      <a:pt x="143545" y="90650"/>
                      <a:pt x="143545" y="84082"/>
                    </a:cubicBezTo>
                    <a:lnTo>
                      <a:pt x="143545" y="68114"/>
                    </a:lnTo>
                    <a:cubicBezTo>
                      <a:pt x="143545" y="52341"/>
                      <a:pt x="137279" y="37216"/>
                      <a:pt x="126128" y="26064"/>
                    </a:cubicBezTo>
                    <a:lnTo>
                      <a:pt x="111351" y="11288"/>
                    </a:lnTo>
                    <a:cubicBezTo>
                      <a:pt x="104658" y="4596"/>
                      <a:pt x="95581" y="836"/>
                      <a:pt x="86117" y="836"/>
                    </a:cubicBezTo>
                    <a:lnTo>
                      <a:pt x="58254" y="836"/>
                    </a:lnTo>
                    <a:cubicBezTo>
                      <a:pt x="48795" y="836"/>
                      <a:pt x="39724" y="4593"/>
                      <a:pt x="33035" y="11281"/>
                    </a:cubicBezTo>
                    <a:lnTo>
                      <a:pt x="18253" y="26063"/>
                    </a:lnTo>
                    <a:cubicBezTo>
                      <a:pt x="7102" y="37216"/>
                      <a:pt x="836" y="52341"/>
                      <a:pt x="836" y="68114"/>
                    </a:cubicBezTo>
                    <a:lnTo>
                      <a:pt x="836" y="84083"/>
                    </a:lnTo>
                    <a:cubicBezTo>
                      <a:pt x="836" y="90650"/>
                      <a:pt x="6161" y="95974"/>
                      <a:pt x="12729" y="959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1E704194-94B7-7943-8555-0826CE7713EB}"/>
                  </a:ext>
                </a:extLst>
              </p:cNvPr>
              <p:cNvSpPr/>
              <p:nvPr/>
            </p:nvSpPr>
            <p:spPr>
              <a:xfrm>
                <a:off x="11143188" y="6171869"/>
                <a:ext cx="2163239" cy="2472272"/>
              </a:xfrm>
              <a:custGeom>
                <a:avLst/>
                <a:gdLst>
                  <a:gd name="connsiteX0" fmla="*/ 732449 w 2163239"/>
                  <a:gd name="connsiteY0" fmla="*/ 0 h 2472272"/>
                  <a:gd name="connsiteX1" fmla="*/ 1430797 w 2163239"/>
                  <a:gd name="connsiteY1" fmla="*/ 0 h 2472272"/>
                  <a:gd name="connsiteX2" fmla="*/ 1699688 w 2163239"/>
                  <a:gd name="connsiteY2" fmla="*/ 268897 h 2472272"/>
                  <a:gd name="connsiteX3" fmla="*/ 1837608 w 2163239"/>
                  <a:gd name="connsiteY3" fmla="*/ 618221 h 2472272"/>
                  <a:gd name="connsiteX4" fmla="*/ 2163239 w 2163239"/>
                  <a:gd name="connsiteY4" fmla="*/ 1390656 h 2472272"/>
                  <a:gd name="connsiteX5" fmla="*/ 1081623 w 2163239"/>
                  <a:gd name="connsiteY5" fmla="*/ 2472272 h 2472272"/>
                  <a:gd name="connsiteX6" fmla="*/ 0 w 2163239"/>
                  <a:gd name="connsiteY6" fmla="*/ 1390656 h 2472272"/>
                  <a:gd name="connsiteX7" fmla="*/ 325631 w 2163239"/>
                  <a:gd name="connsiteY7" fmla="*/ 618221 h 2472272"/>
                  <a:gd name="connsiteX8" fmla="*/ 463552 w 2163239"/>
                  <a:gd name="connsiteY8" fmla="*/ 268897 h 2472272"/>
                  <a:gd name="connsiteX9" fmla="*/ 732449 w 2163239"/>
                  <a:gd name="connsiteY9" fmla="*/ 0 h 2472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3239" h="2472272">
                    <a:moveTo>
                      <a:pt x="732449" y="0"/>
                    </a:moveTo>
                    <a:lnTo>
                      <a:pt x="1430797" y="0"/>
                    </a:lnTo>
                    <a:cubicBezTo>
                      <a:pt x="1579054" y="0"/>
                      <a:pt x="1699688" y="120640"/>
                      <a:pt x="1699688" y="268897"/>
                    </a:cubicBezTo>
                    <a:cubicBezTo>
                      <a:pt x="1699688" y="405233"/>
                      <a:pt x="1749944" y="532512"/>
                      <a:pt x="1837608" y="618221"/>
                    </a:cubicBezTo>
                    <a:cubicBezTo>
                      <a:pt x="2047588" y="823361"/>
                      <a:pt x="2163239" y="1097689"/>
                      <a:pt x="2163239" y="1390656"/>
                    </a:cubicBezTo>
                    <a:cubicBezTo>
                      <a:pt x="2163239" y="1987061"/>
                      <a:pt x="1678041" y="2472272"/>
                      <a:pt x="1081623" y="2472272"/>
                    </a:cubicBezTo>
                    <a:cubicBezTo>
                      <a:pt x="485211" y="2472272"/>
                      <a:pt x="7" y="1987061"/>
                      <a:pt x="0" y="1390656"/>
                    </a:cubicBezTo>
                    <a:cubicBezTo>
                      <a:pt x="0" y="1097689"/>
                      <a:pt x="115657" y="823361"/>
                      <a:pt x="325631" y="618221"/>
                    </a:cubicBezTo>
                    <a:cubicBezTo>
                      <a:pt x="413301" y="532512"/>
                      <a:pt x="463552" y="405233"/>
                      <a:pt x="463552" y="268897"/>
                    </a:cubicBezTo>
                    <a:cubicBezTo>
                      <a:pt x="463552" y="120640"/>
                      <a:pt x="584192" y="0"/>
                      <a:pt x="7324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08851B5-8103-5245-AE94-A18D28EB7E63}"/>
              </a:ext>
            </a:extLst>
          </p:cNvPr>
          <p:cNvGrpSpPr/>
          <p:nvPr/>
        </p:nvGrpSpPr>
        <p:grpSpPr>
          <a:xfrm>
            <a:off x="1875967" y="6010285"/>
            <a:ext cx="6424434" cy="1600438"/>
            <a:chOff x="12376236" y="5878550"/>
            <a:chExt cx="6424434" cy="1600438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3ECCB231-D064-B543-B0D6-82242C12ECDD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Initiating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FAB5EB5E-27C4-DB48-A1B8-5A1FA47F7DAA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C44A41C-971A-5C45-80F4-AF188A8892FD}"/>
              </a:ext>
            </a:extLst>
          </p:cNvPr>
          <p:cNvGrpSpPr/>
          <p:nvPr/>
        </p:nvGrpSpPr>
        <p:grpSpPr>
          <a:xfrm>
            <a:off x="1875967" y="9532418"/>
            <a:ext cx="6424434" cy="1600438"/>
            <a:chOff x="12376236" y="5878550"/>
            <a:chExt cx="6424434" cy="1600438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402A7BEC-08D7-0F46-9F22-A18454898B9C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142" name="Rectangle 56">
              <a:extLst>
                <a:ext uri="{FF2B5EF4-FFF2-40B4-BE49-F238E27FC236}">
                  <a16:creationId xmlns:a16="http://schemas.microsoft.com/office/drawing/2014/main" id="{431908DC-2320-6143-B9AE-FAADF7E0D882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9822978-E70F-E14A-A573-9066B4BEE103}"/>
              </a:ext>
            </a:extLst>
          </p:cNvPr>
          <p:cNvGrpSpPr/>
          <p:nvPr/>
        </p:nvGrpSpPr>
        <p:grpSpPr>
          <a:xfrm>
            <a:off x="16071976" y="6010285"/>
            <a:ext cx="6424434" cy="1600438"/>
            <a:chOff x="12376236" y="5878550"/>
            <a:chExt cx="6424434" cy="1600438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D75F7E32-6191-AD41-87AB-15C22880B2DF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78CADDA2-626B-A24B-A0B0-A8183746A539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3CCC8B0-DF9C-3F45-B044-254F86C1576E}"/>
              </a:ext>
            </a:extLst>
          </p:cNvPr>
          <p:cNvGrpSpPr/>
          <p:nvPr/>
        </p:nvGrpSpPr>
        <p:grpSpPr>
          <a:xfrm>
            <a:off x="16071976" y="9532418"/>
            <a:ext cx="6424434" cy="1600438"/>
            <a:chOff x="12376236" y="5878550"/>
            <a:chExt cx="6424434" cy="1600438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46DA789F-1917-EE43-A6C4-CAC6BAC01D44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Control</a:t>
              </a: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08D0F2AF-AE7C-B74C-92E8-8B61C83DED14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54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DCACFC-57AC-9141-AE18-F8488973B399}"/>
              </a:ext>
            </a:extLst>
          </p:cNvPr>
          <p:cNvGrpSpPr/>
          <p:nvPr/>
        </p:nvGrpSpPr>
        <p:grpSpPr>
          <a:xfrm rot="20700000">
            <a:off x="1606530" y="8521784"/>
            <a:ext cx="5858812" cy="3802252"/>
            <a:chOff x="1750085" y="6250888"/>
            <a:chExt cx="5217195" cy="338585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3F2A8E1-15B8-C145-8DA6-87BFA2C16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871" y="7294332"/>
              <a:ext cx="809197" cy="809196"/>
            </a:xfrm>
            <a:custGeom>
              <a:avLst/>
              <a:gdLst>
                <a:gd name="T0" fmla="*/ 0 w 169"/>
                <a:gd name="T1" fmla="*/ 84 h 169"/>
                <a:gd name="T2" fmla="*/ 0 w 169"/>
                <a:gd name="T3" fmla="*/ 84 h 169"/>
                <a:gd name="T4" fmla="*/ 84 w 169"/>
                <a:gd name="T5" fmla="*/ 160 h 169"/>
                <a:gd name="T6" fmla="*/ 168 w 169"/>
                <a:gd name="T7" fmla="*/ 84 h 169"/>
                <a:gd name="T8" fmla="*/ 84 w 169"/>
                <a:gd name="T9" fmla="*/ 0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lnTo>
                    <a:pt x="0" y="84"/>
                  </a:lnTo>
                  <a:cubicBezTo>
                    <a:pt x="0" y="126"/>
                    <a:pt x="42" y="168"/>
                    <a:pt x="84" y="160"/>
                  </a:cubicBezTo>
                  <a:cubicBezTo>
                    <a:pt x="134" y="160"/>
                    <a:pt x="168" y="126"/>
                    <a:pt x="168" y="84"/>
                  </a:cubicBezTo>
                  <a:cubicBezTo>
                    <a:pt x="168" y="34"/>
                    <a:pt x="126" y="0"/>
                    <a:pt x="84" y="0"/>
                  </a:cubicBezTo>
                  <a:cubicBezTo>
                    <a:pt x="42" y="0"/>
                    <a:pt x="0" y="42"/>
                    <a:pt x="0" y="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EE4418C-4563-FA49-ADE0-DD257EF55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514" y="8337763"/>
              <a:ext cx="362016" cy="1298980"/>
            </a:xfrm>
            <a:custGeom>
              <a:avLst/>
              <a:gdLst>
                <a:gd name="T0" fmla="*/ 41 w 76"/>
                <a:gd name="T1" fmla="*/ 268 h 269"/>
                <a:gd name="T2" fmla="*/ 41 w 76"/>
                <a:gd name="T3" fmla="*/ 268 h 269"/>
                <a:gd name="T4" fmla="*/ 41 w 76"/>
                <a:gd name="T5" fmla="*/ 268 h 269"/>
                <a:gd name="T6" fmla="*/ 75 w 76"/>
                <a:gd name="T7" fmla="*/ 234 h 269"/>
                <a:gd name="T8" fmla="*/ 75 w 76"/>
                <a:gd name="T9" fmla="*/ 33 h 269"/>
                <a:gd name="T10" fmla="*/ 33 w 76"/>
                <a:gd name="T11" fmla="*/ 0 h 269"/>
                <a:gd name="T12" fmla="*/ 0 w 76"/>
                <a:gd name="T13" fmla="*/ 41 h 269"/>
                <a:gd name="T14" fmla="*/ 0 w 76"/>
                <a:gd name="T15" fmla="*/ 234 h 269"/>
                <a:gd name="T16" fmla="*/ 41 w 76"/>
                <a:gd name="T17" fmla="*/ 26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69">
                  <a:moveTo>
                    <a:pt x="41" y="268"/>
                  </a:moveTo>
                  <a:lnTo>
                    <a:pt x="41" y="268"/>
                  </a:lnTo>
                  <a:lnTo>
                    <a:pt x="41" y="268"/>
                  </a:lnTo>
                  <a:cubicBezTo>
                    <a:pt x="58" y="268"/>
                    <a:pt x="75" y="251"/>
                    <a:pt x="75" y="2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16"/>
                    <a:pt x="58" y="0"/>
                    <a:pt x="33" y="0"/>
                  </a:cubicBezTo>
                  <a:cubicBezTo>
                    <a:pt x="16" y="0"/>
                    <a:pt x="0" y="16"/>
                    <a:pt x="0" y="4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51"/>
                    <a:pt x="16" y="268"/>
                    <a:pt x="41" y="2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1718CC-3E3D-F441-BF3A-17F790E8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157" y="7656334"/>
              <a:ext cx="702730" cy="1064732"/>
            </a:xfrm>
            <a:custGeom>
              <a:avLst/>
              <a:gdLst>
                <a:gd name="T0" fmla="*/ 67 w 144"/>
                <a:gd name="T1" fmla="*/ 0 h 219"/>
                <a:gd name="T2" fmla="*/ 67 w 144"/>
                <a:gd name="T3" fmla="*/ 0 h 219"/>
                <a:gd name="T4" fmla="*/ 134 w 144"/>
                <a:gd name="T5" fmla="*/ 67 h 219"/>
                <a:gd name="T6" fmla="*/ 134 w 144"/>
                <a:gd name="T7" fmla="*/ 151 h 219"/>
                <a:gd name="T8" fmla="*/ 67 w 144"/>
                <a:gd name="T9" fmla="*/ 218 h 219"/>
                <a:gd name="T10" fmla="*/ 0 w 144"/>
                <a:gd name="T11" fmla="*/ 151 h 219"/>
                <a:gd name="T12" fmla="*/ 0 w 144"/>
                <a:gd name="T13" fmla="*/ 67 h 219"/>
                <a:gd name="T14" fmla="*/ 67 w 144"/>
                <a:gd name="T1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9">
                  <a:moveTo>
                    <a:pt x="67" y="0"/>
                  </a:moveTo>
                  <a:lnTo>
                    <a:pt x="67" y="0"/>
                  </a:lnTo>
                  <a:cubicBezTo>
                    <a:pt x="109" y="0"/>
                    <a:pt x="134" y="25"/>
                    <a:pt x="134" y="67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43" y="184"/>
                    <a:pt x="109" y="218"/>
                    <a:pt x="67" y="218"/>
                  </a:cubicBezTo>
                  <a:cubicBezTo>
                    <a:pt x="34" y="218"/>
                    <a:pt x="0" y="184"/>
                    <a:pt x="0" y="15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3"/>
                    <a:pt x="34" y="0"/>
                    <a:pt x="6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BB9BF6-26F4-AF49-81F5-B650D8D9D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85" y="7294332"/>
              <a:ext cx="1086034" cy="936964"/>
            </a:xfrm>
            <a:custGeom>
              <a:avLst/>
              <a:gdLst>
                <a:gd name="T0" fmla="*/ 0 w 227"/>
                <a:gd name="T1" fmla="*/ 101 h 194"/>
                <a:gd name="T2" fmla="*/ 0 w 227"/>
                <a:gd name="T3" fmla="*/ 101 h 194"/>
                <a:gd name="T4" fmla="*/ 109 w 227"/>
                <a:gd name="T5" fmla="*/ 193 h 194"/>
                <a:gd name="T6" fmla="*/ 226 w 227"/>
                <a:gd name="T7" fmla="*/ 93 h 194"/>
                <a:gd name="T8" fmla="*/ 109 w 227"/>
                <a:gd name="T9" fmla="*/ 0 h 194"/>
                <a:gd name="T10" fmla="*/ 0 w 227"/>
                <a:gd name="T11" fmla="*/ 10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94">
                  <a:moveTo>
                    <a:pt x="0" y="101"/>
                  </a:moveTo>
                  <a:lnTo>
                    <a:pt x="0" y="101"/>
                  </a:lnTo>
                  <a:cubicBezTo>
                    <a:pt x="0" y="151"/>
                    <a:pt x="50" y="193"/>
                    <a:pt x="109" y="193"/>
                  </a:cubicBezTo>
                  <a:cubicBezTo>
                    <a:pt x="176" y="193"/>
                    <a:pt x="226" y="151"/>
                    <a:pt x="226" y="93"/>
                  </a:cubicBezTo>
                  <a:cubicBezTo>
                    <a:pt x="218" y="42"/>
                    <a:pt x="168" y="0"/>
                    <a:pt x="109" y="0"/>
                  </a:cubicBezTo>
                  <a:cubicBezTo>
                    <a:pt x="50" y="0"/>
                    <a:pt x="0" y="42"/>
                    <a:pt x="0" y="1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DA8C540-ADF6-144A-AFFA-EEA09EBF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157" y="6357368"/>
              <a:ext cx="3172909" cy="2640536"/>
            </a:xfrm>
            <a:custGeom>
              <a:avLst/>
              <a:gdLst>
                <a:gd name="T0" fmla="*/ 0 w 655"/>
                <a:gd name="T1" fmla="*/ 386 h 547"/>
                <a:gd name="T2" fmla="*/ 0 w 655"/>
                <a:gd name="T3" fmla="*/ 386 h 547"/>
                <a:gd name="T4" fmla="*/ 654 w 655"/>
                <a:gd name="T5" fmla="*/ 546 h 547"/>
                <a:gd name="T6" fmla="*/ 646 w 655"/>
                <a:gd name="T7" fmla="*/ 0 h 547"/>
                <a:gd name="T8" fmla="*/ 0 w 655"/>
                <a:gd name="T9" fmla="*/ 193 h 547"/>
                <a:gd name="T10" fmla="*/ 0 w 655"/>
                <a:gd name="T11" fmla="*/ 38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5" h="547">
                  <a:moveTo>
                    <a:pt x="0" y="386"/>
                  </a:moveTo>
                  <a:lnTo>
                    <a:pt x="0" y="386"/>
                  </a:lnTo>
                  <a:cubicBezTo>
                    <a:pt x="0" y="386"/>
                    <a:pt x="428" y="403"/>
                    <a:pt x="654" y="546"/>
                  </a:cubicBezTo>
                  <a:cubicBezTo>
                    <a:pt x="654" y="453"/>
                    <a:pt x="646" y="177"/>
                    <a:pt x="646" y="0"/>
                  </a:cubicBezTo>
                  <a:cubicBezTo>
                    <a:pt x="428" y="143"/>
                    <a:pt x="0" y="193"/>
                    <a:pt x="0" y="193"/>
                  </a:cubicBezTo>
                  <a:lnTo>
                    <a:pt x="0" y="38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52DAD9-B382-4647-BE28-62D894B63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39" y="6250888"/>
              <a:ext cx="447194" cy="2874784"/>
            </a:xfrm>
            <a:custGeom>
              <a:avLst/>
              <a:gdLst>
                <a:gd name="T0" fmla="*/ 50 w 93"/>
                <a:gd name="T1" fmla="*/ 595 h 596"/>
                <a:gd name="T2" fmla="*/ 50 w 93"/>
                <a:gd name="T3" fmla="*/ 595 h 596"/>
                <a:gd name="T4" fmla="*/ 50 w 93"/>
                <a:gd name="T5" fmla="*/ 595 h 596"/>
                <a:gd name="T6" fmla="*/ 92 w 93"/>
                <a:gd name="T7" fmla="*/ 561 h 596"/>
                <a:gd name="T8" fmla="*/ 84 w 93"/>
                <a:gd name="T9" fmla="*/ 41 h 596"/>
                <a:gd name="T10" fmla="*/ 42 w 93"/>
                <a:gd name="T11" fmla="*/ 0 h 596"/>
                <a:gd name="T12" fmla="*/ 0 w 93"/>
                <a:gd name="T13" fmla="*/ 41 h 596"/>
                <a:gd name="T14" fmla="*/ 9 w 93"/>
                <a:gd name="T15" fmla="*/ 561 h 596"/>
                <a:gd name="T16" fmla="*/ 50 w 93"/>
                <a:gd name="T17" fmla="*/ 59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96">
                  <a:moveTo>
                    <a:pt x="50" y="595"/>
                  </a:moveTo>
                  <a:lnTo>
                    <a:pt x="50" y="595"/>
                  </a:lnTo>
                  <a:lnTo>
                    <a:pt x="50" y="595"/>
                  </a:lnTo>
                  <a:cubicBezTo>
                    <a:pt x="76" y="595"/>
                    <a:pt x="92" y="578"/>
                    <a:pt x="92" y="56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6"/>
                    <a:pt x="67" y="0"/>
                    <a:pt x="42" y="0"/>
                  </a:cubicBezTo>
                  <a:cubicBezTo>
                    <a:pt x="17" y="0"/>
                    <a:pt x="0" y="16"/>
                    <a:pt x="0" y="41"/>
                  </a:cubicBezTo>
                  <a:cubicBezTo>
                    <a:pt x="9" y="561"/>
                    <a:pt x="9" y="561"/>
                    <a:pt x="9" y="561"/>
                  </a:cubicBezTo>
                  <a:cubicBezTo>
                    <a:pt x="9" y="578"/>
                    <a:pt x="33" y="595"/>
                    <a:pt x="50" y="5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B89EA36-8FE6-5241-9CEF-13005DF7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246" y="6634192"/>
              <a:ext cx="724018" cy="660141"/>
            </a:xfrm>
            <a:custGeom>
              <a:avLst/>
              <a:gdLst>
                <a:gd name="T0" fmla="*/ 17 w 152"/>
                <a:gd name="T1" fmla="*/ 134 h 135"/>
                <a:gd name="T2" fmla="*/ 17 w 152"/>
                <a:gd name="T3" fmla="*/ 134 h 135"/>
                <a:gd name="T4" fmla="*/ 26 w 152"/>
                <a:gd name="T5" fmla="*/ 134 h 135"/>
                <a:gd name="T6" fmla="*/ 143 w 152"/>
                <a:gd name="T7" fmla="*/ 25 h 135"/>
                <a:gd name="T8" fmla="*/ 151 w 152"/>
                <a:gd name="T9" fmla="*/ 9 h 135"/>
                <a:gd name="T10" fmla="*/ 126 w 152"/>
                <a:gd name="T11" fmla="*/ 0 h 135"/>
                <a:gd name="T12" fmla="*/ 9 w 152"/>
                <a:gd name="T13" fmla="*/ 109 h 135"/>
                <a:gd name="T14" fmla="*/ 9 w 152"/>
                <a:gd name="T15" fmla="*/ 126 h 135"/>
                <a:gd name="T16" fmla="*/ 17 w 152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5">
                  <a:moveTo>
                    <a:pt x="17" y="134"/>
                  </a:moveTo>
                  <a:lnTo>
                    <a:pt x="17" y="134"/>
                  </a:lnTo>
                  <a:cubicBezTo>
                    <a:pt x="26" y="134"/>
                    <a:pt x="26" y="134"/>
                    <a:pt x="26" y="134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51" y="25"/>
                    <a:pt x="151" y="9"/>
                    <a:pt x="151" y="9"/>
                  </a:cubicBezTo>
                  <a:cubicBezTo>
                    <a:pt x="143" y="0"/>
                    <a:pt x="135" y="0"/>
                    <a:pt x="126" y="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0" y="109"/>
                    <a:pt x="0" y="126"/>
                    <a:pt x="9" y="126"/>
                  </a:cubicBezTo>
                  <a:cubicBezTo>
                    <a:pt x="9" y="134"/>
                    <a:pt x="17" y="134"/>
                    <a:pt x="17" y="1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395010B-0DBB-2849-B15F-0A547D7D7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246" y="8060939"/>
              <a:ext cx="787909" cy="660127"/>
            </a:xfrm>
            <a:custGeom>
              <a:avLst/>
              <a:gdLst>
                <a:gd name="T0" fmla="*/ 17 w 161"/>
                <a:gd name="T1" fmla="*/ 0 h 135"/>
                <a:gd name="T2" fmla="*/ 17 w 161"/>
                <a:gd name="T3" fmla="*/ 0 h 135"/>
                <a:gd name="T4" fmla="*/ 34 w 161"/>
                <a:gd name="T5" fmla="*/ 0 h 135"/>
                <a:gd name="T6" fmla="*/ 151 w 161"/>
                <a:gd name="T7" fmla="*/ 100 h 135"/>
                <a:gd name="T8" fmla="*/ 151 w 161"/>
                <a:gd name="T9" fmla="*/ 126 h 135"/>
                <a:gd name="T10" fmla="*/ 135 w 161"/>
                <a:gd name="T11" fmla="*/ 126 h 135"/>
                <a:gd name="T12" fmla="*/ 9 w 161"/>
                <a:gd name="T13" fmla="*/ 25 h 135"/>
                <a:gd name="T14" fmla="*/ 9 w 161"/>
                <a:gd name="T15" fmla="*/ 0 h 135"/>
                <a:gd name="T16" fmla="*/ 17 w 161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35">
                  <a:moveTo>
                    <a:pt x="17" y="0"/>
                  </a:moveTo>
                  <a:lnTo>
                    <a:pt x="17" y="0"/>
                  </a:lnTo>
                  <a:cubicBezTo>
                    <a:pt x="26" y="0"/>
                    <a:pt x="26" y="0"/>
                    <a:pt x="34" y="0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60" y="109"/>
                    <a:pt x="160" y="117"/>
                    <a:pt x="151" y="126"/>
                  </a:cubicBezTo>
                  <a:cubicBezTo>
                    <a:pt x="151" y="134"/>
                    <a:pt x="143" y="134"/>
                    <a:pt x="135" y="1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0" y="16"/>
                    <a:pt x="0" y="8"/>
                    <a:pt x="9" y="0"/>
                  </a:cubicBezTo>
                  <a:lnTo>
                    <a:pt x="1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7B61271-DB5B-4A49-AA46-04CAEEF41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316" y="7571156"/>
              <a:ext cx="936964" cy="170357"/>
            </a:xfrm>
            <a:custGeom>
              <a:avLst/>
              <a:gdLst>
                <a:gd name="T0" fmla="*/ 8 w 194"/>
                <a:gd name="T1" fmla="*/ 8 h 35"/>
                <a:gd name="T2" fmla="*/ 8 w 194"/>
                <a:gd name="T3" fmla="*/ 8 h 35"/>
                <a:gd name="T4" fmla="*/ 17 w 194"/>
                <a:gd name="T5" fmla="*/ 0 h 35"/>
                <a:gd name="T6" fmla="*/ 176 w 194"/>
                <a:gd name="T7" fmla="*/ 0 h 35"/>
                <a:gd name="T8" fmla="*/ 193 w 194"/>
                <a:gd name="T9" fmla="*/ 17 h 35"/>
                <a:gd name="T10" fmla="*/ 176 w 194"/>
                <a:gd name="T11" fmla="*/ 34 h 35"/>
                <a:gd name="T12" fmla="*/ 17 w 194"/>
                <a:gd name="T13" fmla="*/ 34 h 35"/>
                <a:gd name="T14" fmla="*/ 0 w 194"/>
                <a:gd name="T15" fmla="*/ 17 h 35"/>
                <a:gd name="T16" fmla="*/ 8 w 194"/>
                <a:gd name="T1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35">
                  <a:moveTo>
                    <a:pt x="8" y="8"/>
                  </a:moveTo>
                  <a:lnTo>
                    <a:pt x="8" y="8"/>
                  </a:lnTo>
                  <a:cubicBezTo>
                    <a:pt x="8" y="8"/>
                    <a:pt x="8" y="0"/>
                    <a:pt x="1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3" y="8"/>
                    <a:pt x="193" y="17"/>
                  </a:cubicBezTo>
                  <a:cubicBezTo>
                    <a:pt x="193" y="25"/>
                    <a:pt x="185" y="34"/>
                    <a:pt x="17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5"/>
                    <a:pt x="0" y="17"/>
                  </a:cubicBezTo>
                  <a:cubicBezTo>
                    <a:pt x="0" y="17"/>
                    <a:pt x="0" y="8"/>
                    <a:pt x="8" y="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91C9E5-4FE8-0B43-8E19-026A3572EE14}"/>
              </a:ext>
            </a:extLst>
          </p:cNvPr>
          <p:cNvGrpSpPr/>
          <p:nvPr/>
        </p:nvGrpSpPr>
        <p:grpSpPr>
          <a:xfrm>
            <a:off x="6522199" y="6196102"/>
            <a:ext cx="2168339" cy="2168339"/>
            <a:chOff x="17629423" y="-393199"/>
            <a:chExt cx="1114994" cy="111499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73AFB0-BCBB-7F48-BAB5-68DED4A7FA5D}"/>
                </a:ext>
              </a:extLst>
            </p:cNvPr>
            <p:cNvSpPr/>
            <p:nvPr/>
          </p:nvSpPr>
          <p:spPr>
            <a:xfrm>
              <a:off x="17629423" y="-393199"/>
              <a:ext cx="1114994" cy="11149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áfico 48">
              <a:extLst>
                <a:ext uri="{FF2B5EF4-FFF2-40B4-BE49-F238E27FC236}">
                  <a16:creationId xmlns:a16="http://schemas.microsoft.com/office/drawing/2014/main" id="{9F5D7FCF-9945-5B49-ADE7-2B30BC357686}"/>
                </a:ext>
              </a:extLst>
            </p:cNvPr>
            <p:cNvGrpSpPr/>
            <p:nvPr/>
          </p:nvGrpSpPr>
          <p:grpSpPr>
            <a:xfrm>
              <a:off x="17916997" y="-146476"/>
              <a:ext cx="574772" cy="574770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39" name="Forma libre 288">
                <a:extLst>
                  <a:ext uri="{FF2B5EF4-FFF2-40B4-BE49-F238E27FC236}">
                    <a16:creationId xmlns:a16="http://schemas.microsoft.com/office/drawing/2014/main" id="{6A77EC87-936B-6444-B315-E499CDD00405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D90851-0F3B-5841-97B7-EAB65C6090CE}"/>
              </a:ext>
            </a:extLst>
          </p:cNvPr>
          <p:cNvGrpSpPr/>
          <p:nvPr/>
        </p:nvGrpSpPr>
        <p:grpSpPr>
          <a:xfrm>
            <a:off x="11379539" y="9069811"/>
            <a:ext cx="2182249" cy="2182247"/>
            <a:chOff x="12236780" y="2794072"/>
            <a:chExt cx="1114994" cy="111499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E9E8DB-A211-0648-8629-7ABCBF25D83E}"/>
                </a:ext>
              </a:extLst>
            </p:cNvPr>
            <p:cNvSpPr/>
            <p:nvPr/>
          </p:nvSpPr>
          <p:spPr>
            <a:xfrm>
              <a:off x="12236780" y="2794072"/>
              <a:ext cx="1114994" cy="11149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áfico 22">
              <a:extLst>
                <a:ext uri="{FF2B5EF4-FFF2-40B4-BE49-F238E27FC236}">
                  <a16:creationId xmlns:a16="http://schemas.microsoft.com/office/drawing/2014/main" id="{ADA411F8-4E14-E440-B1CA-F9493C59D175}"/>
                </a:ext>
              </a:extLst>
            </p:cNvPr>
            <p:cNvGrpSpPr/>
            <p:nvPr/>
          </p:nvGrpSpPr>
          <p:grpSpPr>
            <a:xfrm>
              <a:off x="12508005" y="3004863"/>
              <a:ext cx="576732" cy="576730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30" name="Forma libre 340">
                <a:extLst>
                  <a:ext uri="{FF2B5EF4-FFF2-40B4-BE49-F238E27FC236}">
                    <a16:creationId xmlns:a16="http://schemas.microsoft.com/office/drawing/2014/main" id="{8E394840-552D-6F45-96F0-20A749FC7F54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1" name="Forma libre 341">
                <a:extLst>
                  <a:ext uri="{FF2B5EF4-FFF2-40B4-BE49-F238E27FC236}">
                    <a16:creationId xmlns:a16="http://schemas.microsoft.com/office/drawing/2014/main" id="{9817AE0C-5FA4-574C-8126-3E887A26BFA4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2" name="Forma libre 342">
                <a:extLst>
                  <a:ext uri="{FF2B5EF4-FFF2-40B4-BE49-F238E27FC236}">
                    <a16:creationId xmlns:a16="http://schemas.microsoft.com/office/drawing/2014/main" id="{8D2C62EB-957C-E949-8F9E-9DA9784073A8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3" name="Forma libre 343">
                <a:extLst>
                  <a:ext uri="{FF2B5EF4-FFF2-40B4-BE49-F238E27FC236}">
                    <a16:creationId xmlns:a16="http://schemas.microsoft.com/office/drawing/2014/main" id="{84EC45B9-B154-2B49-BC36-A0921D8FF6DB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4" name="Forma libre 344">
                <a:extLst>
                  <a:ext uri="{FF2B5EF4-FFF2-40B4-BE49-F238E27FC236}">
                    <a16:creationId xmlns:a16="http://schemas.microsoft.com/office/drawing/2014/main" id="{780339EF-5D5B-BA48-833E-B43EDBD2843C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5" name="Forma libre 345">
                <a:extLst>
                  <a:ext uri="{FF2B5EF4-FFF2-40B4-BE49-F238E27FC236}">
                    <a16:creationId xmlns:a16="http://schemas.microsoft.com/office/drawing/2014/main" id="{B844185D-61FC-B94B-B96F-2FCB55CAD117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346">
                <a:extLst>
                  <a:ext uri="{FF2B5EF4-FFF2-40B4-BE49-F238E27FC236}">
                    <a16:creationId xmlns:a16="http://schemas.microsoft.com/office/drawing/2014/main" id="{0F00EE49-ABA2-D949-8C44-75A477B88828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55B15A-8FDA-BA4B-B429-307D6AD96A51}"/>
              </a:ext>
            </a:extLst>
          </p:cNvPr>
          <p:cNvGrpSpPr/>
          <p:nvPr/>
        </p:nvGrpSpPr>
        <p:grpSpPr>
          <a:xfrm>
            <a:off x="7828071" y="8343771"/>
            <a:ext cx="3026657" cy="3026657"/>
            <a:chOff x="12236780" y="-393199"/>
            <a:chExt cx="1114994" cy="111499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742CB6B-6F45-2243-B702-19CED2D05D96}"/>
                </a:ext>
              </a:extLst>
            </p:cNvPr>
            <p:cNvSpPr/>
            <p:nvPr/>
          </p:nvSpPr>
          <p:spPr>
            <a:xfrm>
              <a:off x="12236780" y="-393199"/>
              <a:ext cx="1114994" cy="11149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áfico 446">
              <a:extLst>
                <a:ext uri="{FF2B5EF4-FFF2-40B4-BE49-F238E27FC236}">
                  <a16:creationId xmlns:a16="http://schemas.microsoft.com/office/drawing/2014/main" id="{E36885DA-C5CF-6942-9D45-F7F0CD23C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17058" y="-79544"/>
              <a:ext cx="525378" cy="52537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66122-CFFF-004F-9465-095FA7D651FC}"/>
              </a:ext>
            </a:extLst>
          </p:cNvPr>
          <p:cNvGrpSpPr/>
          <p:nvPr/>
        </p:nvGrpSpPr>
        <p:grpSpPr>
          <a:xfrm>
            <a:off x="9401752" y="4576501"/>
            <a:ext cx="3948641" cy="3948641"/>
            <a:chOff x="17629423" y="2794029"/>
            <a:chExt cx="1114994" cy="11149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FF3973-AE2D-0343-95A0-8D0B3D497BBB}"/>
                </a:ext>
              </a:extLst>
            </p:cNvPr>
            <p:cNvSpPr/>
            <p:nvPr/>
          </p:nvSpPr>
          <p:spPr>
            <a:xfrm>
              <a:off x="17629423" y="2794029"/>
              <a:ext cx="1114994" cy="11149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F5469E-648D-4D43-AF39-F2CF538704EB}"/>
                </a:ext>
              </a:extLst>
            </p:cNvPr>
            <p:cNvGrpSpPr/>
            <p:nvPr/>
          </p:nvGrpSpPr>
          <p:grpSpPr>
            <a:xfrm rot="10800000">
              <a:off x="17988913" y="3016898"/>
              <a:ext cx="387838" cy="664929"/>
              <a:chOff x="11137763" y="5393854"/>
              <a:chExt cx="2168664" cy="3718062"/>
            </a:xfrm>
            <a:solidFill>
              <a:schemeClr val="bg1"/>
            </a:solidFill>
          </p:grpSpPr>
          <p:sp>
            <p:nvSpPr>
              <p:cNvPr id="21" name="Forma libre 62">
                <a:extLst>
                  <a:ext uri="{FF2B5EF4-FFF2-40B4-BE49-F238E27FC236}">
                    <a16:creationId xmlns:a16="http://schemas.microsoft.com/office/drawing/2014/main" id="{D841AF8A-DC63-DF45-AB51-A879D0B0EDAC}"/>
                  </a:ext>
                </a:extLst>
              </p:cNvPr>
              <p:cNvSpPr/>
              <p:nvPr/>
            </p:nvSpPr>
            <p:spPr>
              <a:xfrm>
                <a:off x="12185806" y="8793223"/>
                <a:ext cx="159346" cy="318693"/>
              </a:xfrm>
              <a:custGeom>
                <a:avLst/>
                <a:gdLst>
                  <a:gd name="connsiteX0" fmla="*/ 12729 w 24527"/>
                  <a:gd name="connsiteY0" fmla="*/ 836 h 49055"/>
                  <a:gd name="connsiteX1" fmla="*/ 836 w 24527"/>
                  <a:gd name="connsiteY1" fmla="*/ 12729 h 49055"/>
                  <a:gd name="connsiteX2" fmla="*/ 836 w 24527"/>
                  <a:gd name="connsiteY2" fmla="*/ 36513 h 49055"/>
                  <a:gd name="connsiteX3" fmla="*/ 12729 w 24527"/>
                  <a:gd name="connsiteY3" fmla="*/ 48406 h 49055"/>
                  <a:gd name="connsiteX4" fmla="*/ 24622 w 24527"/>
                  <a:gd name="connsiteY4" fmla="*/ 36513 h 49055"/>
                  <a:gd name="connsiteX5" fmla="*/ 24622 w 24527"/>
                  <a:gd name="connsiteY5" fmla="*/ 12729 h 49055"/>
                  <a:gd name="connsiteX6" fmla="*/ 12729 w 24527"/>
                  <a:gd name="connsiteY6" fmla="*/ 836 h 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27" h="49055">
                    <a:moveTo>
                      <a:pt x="12729" y="836"/>
                    </a:moveTo>
                    <a:cubicBezTo>
                      <a:pt x="6155" y="836"/>
                      <a:pt x="836" y="6155"/>
                      <a:pt x="836" y="12729"/>
                    </a:cubicBezTo>
                    <a:lnTo>
                      <a:pt x="836" y="36513"/>
                    </a:lnTo>
                    <a:cubicBezTo>
                      <a:pt x="836" y="43087"/>
                      <a:pt x="6155" y="48406"/>
                      <a:pt x="12729" y="48406"/>
                    </a:cubicBezTo>
                    <a:cubicBezTo>
                      <a:pt x="19302" y="48406"/>
                      <a:pt x="24622" y="43087"/>
                      <a:pt x="24622" y="36513"/>
                    </a:cubicBezTo>
                    <a:lnTo>
                      <a:pt x="24622" y="12729"/>
                    </a:lnTo>
                    <a:cubicBezTo>
                      <a:pt x="24622" y="6155"/>
                      <a:pt x="19302" y="836"/>
                      <a:pt x="12729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2" name="Forma libre 191">
                <a:extLst>
                  <a:ext uri="{FF2B5EF4-FFF2-40B4-BE49-F238E27FC236}">
                    <a16:creationId xmlns:a16="http://schemas.microsoft.com/office/drawing/2014/main" id="{4AF03248-56D6-374D-8FD5-2C1287B3DA36}"/>
                  </a:ext>
                </a:extLst>
              </p:cNvPr>
              <p:cNvSpPr/>
              <p:nvPr/>
            </p:nvSpPr>
            <p:spPr>
              <a:xfrm>
                <a:off x="11137763" y="8406934"/>
                <a:ext cx="267987" cy="267987"/>
              </a:xfrm>
              <a:custGeom>
                <a:avLst/>
                <a:gdLst>
                  <a:gd name="connsiteX0" fmla="*/ 21137 w 41251"/>
                  <a:gd name="connsiteY0" fmla="*/ 4321 h 41251"/>
                  <a:gd name="connsiteX1" fmla="*/ 4321 w 41251"/>
                  <a:gd name="connsiteY1" fmla="*/ 21137 h 41251"/>
                  <a:gd name="connsiteX2" fmla="*/ 4321 w 41251"/>
                  <a:gd name="connsiteY2" fmla="*/ 37953 h 41251"/>
                  <a:gd name="connsiteX3" fmla="*/ 12729 w 41251"/>
                  <a:gd name="connsiteY3" fmla="*/ 41437 h 41251"/>
                  <a:gd name="connsiteX4" fmla="*/ 21138 w 41251"/>
                  <a:gd name="connsiteY4" fmla="*/ 37953 h 41251"/>
                  <a:gd name="connsiteX5" fmla="*/ 37954 w 41251"/>
                  <a:gd name="connsiteY5" fmla="*/ 21137 h 41251"/>
                  <a:gd name="connsiteX6" fmla="*/ 37954 w 41251"/>
                  <a:gd name="connsiteY6" fmla="*/ 4321 h 41251"/>
                  <a:gd name="connsiteX7" fmla="*/ 21137 w 41251"/>
                  <a:gd name="connsiteY7" fmla="*/ 4321 h 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251" h="41251">
                    <a:moveTo>
                      <a:pt x="21137" y="4321"/>
                    </a:moveTo>
                    <a:lnTo>
                      <a:pt x="4321" y="21137"/>
                    </a:lnTo>
                    <a:cubicBezTo>
                      <a:pt x="-325" y="25782"/>
                      <a:pt x="-325" y="33308"/>
                      <a:pt x="4321" y="37953"/>
                    </a:cubicBezTo>
                    <a:cubicBezTo>
                      <a:pt x="6643" y="40275"/>
                      <a:pt x="9687" y="41437"/>
                      <a:pt x="12729" y="41437"/>
                    </a:cubicBezTo>
                    <a:cubicBezTo>
                      <a:pt x="15772" y="41437"/>
                      <a:pt x="18814" y="40275"/>
                      <a:pt x="21138" y="37953"/>
                    </a:cubicBezTo>
                    <a:lnTo>
                      <a:pt x="37954" y="21137"/>
                    </a:lnTo>
                    <a:cubicBezTo>
                      <a:pt x="42600" y="16491"/>
                      <a:pt x="42600" y="8965"/>
                      <a:pt x="37954" y="4321"/>
                    </a:cubicBezTo>
                    <a:cubicBezTo>
                      <a:pt x="33308" y="-325"/>
                      <a:pt x="25782" y="-325"/>
                      <a:pt x="21137" y="43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3" name="Forma libre 192">
                <a:extLst>
                  <a:ext uri="{FF2B5EF4-FFF2-40B4-BE49-F238E27FC236}">
                    <a16:creationId xmlns:a16="http://schemas.microsoft.com/office/drawing/2014/main" id="{40AE6D27-8A29-A140-80FA-A528D6E5EE66}"/>
                  </a:ext>
                </a:extLst>
              </p:cNvPr>
              <p:cNvSpPr/>
              <p:nvPr/>
            </p:nvSpPr>
            <p:spPr>
              <a:xfrm>
                <a:off x="13037238" y="8406934"/>
                <a:ext cx="267987" cy="267987"/>
              </a:xfrm>
              <a:custGeom>
                <a:avLst/>
                <a:gdLst>
                  <a:gd name="connsiteX0" fmla="*/ 21137 w 41251"/>
                  <a:gd name="connsiteY0" fmla="*/ 4321 h 41251"/>
                  <a:gd name="connsiteX1" fmla="*/ 4321 w 41251"/>
                  <a:gd name="connsiteY1" fmla="*/ 4321 h 41251"/>
                  <a:gd name="connsiteX2" fmla="*/ 4321 w 41251"/>
                  <a:gd name="connsiteY2" fmla="*/ 21137 h 41251"/>
                  <a:gd name="connsiteX3" fmla="*/ 21137 w 41251"/>
                  <a:gd name="connsiteY3" fmla="*/ 37953 h 41251"/>
                  <a:gd name="connsiteX4" fmla="*/ 29545 w 41251"/>
                  <a:gd name="connsiteY4" fmla="*/ 41437 h 41251"/>
                  <a:gd name="connsiteX5" fmla="*/ 37954 w 41251"/>
                  <a:gd name="connsiteY5" fmla="*/ 37953 h 41251"/>
                  <a:gd name="connsiteX6" fmla="*/ 37954 w 41251"/>
                  <a:gd name="connsiteY6" fmla="*/ 21137 h 41251"/>
                  <a:gd name="connsiteX7" fmla="*/ 21137 w 41251"/>
                  <a:gd name="connsiteY7" fmla="*/ 4321 h 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251" h="41251">
                    <a:moveTo>
                      <a:pt x="21137" y="4321"/>
                    </a:moveTo>
                    <a:cubicBezTo>
                      <a:pt x="16491" y="-325"/>
                      <a:pt x="8965" y="-325"/>
                      <a:pt x="4321" y="4321"/>
                    </a:cubicBezTo>
                    <a:cubicBezTo>
                      <a:pt x="-325" y="8966"/>
                      <a:pt x="-325" y="16492"/>
                      <a:pt x="4321" y="21137"/>
                    </a:cubicBezTo>
                    <a:lnTo>
                      <a:pt x="21137" y="37953"/>
                    </a:lnTo>
                    <a:cubicBezTo>
                      <a:pt x="23459" y="40275"/>
                      <a:pt x="26503" y="41437"/>
                      <a:pt x="29545" y="41437"/>
                    </a:cubicBezTo>
                    <a:cubicBezTo>
                      <a:pt x="32588" y="41437"/>
                      <a:pt x="35630" y="40275"/>
                      <a:pt x="37954" y="37953"/>
                    </a:cubicBezTo>
                    <a:cubicBezTo>
                      <a:pt x="42600" y="33307"/>
                      <a:pt x="42600" y="25781"/>
                      <a:pt x="37954" y="21137"/>
                    </a:cubicBezTo>
                    <a:lnTo>
                      <a:pt x="21137" y="43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4" name="Forma libre 193">
                <a:extLst>
                  <a:ext uri="{FF2B5EF4-FFF2-40B4-BE49-F238E27FC236}">
                    <a16:creationId xmlns:a16="http://schemas.microsoft.com/office/drawing/2014/main" id="{DB7F9212-FB6F-FB4D-AA92-40094279090F}"/>
                  </a:ext>
                </a:extLst>
              </p:cNvPr>
              <p:cNvSpPr/>
              <p:nvPr/>
            </p:nvSpPr>
            <p:spPr>
              <a:xfrm>
                <a:off x="11755828" y="5393854"/>
                <a:ext cx="934347" cy="622898"/>
              </a:xfrm>
              <a:custGeom>
                <a:avLst/>
                <a:gdLst>
                  <a:gd name="connsiteX0" fmla="*/ 12729 w 143822"/>
                  <a:gd name="connsiteY0" fmla="*/ 95974 h 95881"/>
                  <a:gd name="connsiteX1" fmla="*/ 131652 w 143822"/>
                  <a:gd name="connsiteY1" fmla="*/ 95974 h 95881"/>
                  <a:gd name="connsiteX2" fmla="*/ 143545 w 143822"/>
                  <a:gd name="connsiteY2" fmla="*/ 84082 h 95881"/>
                  <a:gd name="connsiteX3" fmla="*/ 143545 w 143822"/>
                  <a:gd name="connsiteY3" fmla="*/ 68114 h 95881"/>
                  <a:gd name="connsiteX4" fmla="*/ 126128 w 143822"/>
                  <a:gd name="connsiteY4" fmla="*/ 26064 h 95881"/>
                  <a:gd name="connsiteX5" fmla="*/ 111351 w 143822"/>
                  <a:gd name="connsiteY5" fmla="*/ 11288 h 95881"/>
                  <a:gd name="connsiteX6" fmla="*/ 86117 w 143822"/>
                  <a:gd name="connsiteY6" fmla="*/ 836 h 95881"/>
                  <a:gd name="connsiteX7" fmla="*/ 58254 w 143822"/>
                  <a:gd name="connsiteY7" fmla="*/ 836 h 95881"/>
                  <a:gd name="connsiteX8" fmla="*/ 33035 w 143822"/>
                  <a:gd name="connsiteY8" fmla="*/ 11281 h 95881"/>
                  <a:gd name="connsiteX9" fmla="*/ 18253 w 143822"/>
                  <a:gd name="connsiteY9" fmla="*/ 26063 h 95881"/>
                  <a:gd name="connsiteX10" fmla="*/ 836 w 143822"/>
                  <a:gd name="connsiteY10" fmla="*/ 68114 h 95881"/>
                  <a:gd name="connsiteX11" fmla="*/ 836 w 143822"/>
                  <a:gd name="connsiteY11" fmla="*/ 84083 h 95881"/>
                  <a:gd name="connsiteX12" fmla="*/ 12729 w 143822"/>
                  <a:gd name="connsiteY12" fmla="*/ 95974 h 95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2" h="95881">
                    <a:moveTo>
                      <a:pt x="12729" y="95974"/>
                    </a:moveTo>
                    <a:lnTo>
                      <a:pt x="131652" y="95974"/>
                    </a:lnTo>
                    <a:cubicBezTo>
                      <a:pt x="138220" y="95974"/>
                      <a:pt x="143545" y="90650"/>
                      <a:pt x="143545" y="84082"/>
                    </a:cubicBezTo>
                    <a:lnTo>
                      <a:pt x="143545" y="68114"/>
                    </a:lnTo>
                    <a:cubicBezTo>
                      <a:pt x="143545" y="52341"/>
                      <a:pt x="137279" y="37216"/>
                      <a:pt x="126128" y="26064"/>
                    </a:cubicBezTo>
                    <a:lnTo>
                      <a:pt x="111351" y="11288"/>
                    </a:lnTo>
                    <a:cubicBezTo>
                      <a:pt x="104658" y="4596"/>
                      <a:pt x="95581" y="836"/>
                      <a:pt x="86117" y="836"/>
                    </a:cubicBezTo>
                    <a:lnTo>
                      <a:pt x="58254" y="836"/>
                    </a:lnTo>
                    <a:cubicBezTo>
                      <a:pt x="48795" y="836"/>
                      <a:pt x="39724" y="4593"/>
                      <a:pt x="33035" y="11281"/>
                    </a:cubicBezTo>
                    <a:lnTo>
                      <a:pt x="18253" y="26063"/>
                    </a:lnTo>
                    <a:cubicBezTo>
                      <a:pt x="7102" y="37216"/>
                      <a:pt x="836" y="52341"/>
                      <a:pt x="836" y="68114"/>
                    </a:cubicBezTo>
                    <a:lnTo>
                      <a:pt x="836" y="84083"/>
                    </a:lnTo>
                    <a:cubicBezTo>
                      <a:pt x="836" y="90650"/>
                      <a:pt x="6161" y="95974"/>
                      <a:pt x="12729" y="959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58D38-4843-C940-B72F-3C083B0D5CEB}"/>
                  </a:ext>
                </a:extLst>
              </p:cNvPr>
              <p:cNvSpPr/>
              <p:nvPr/>
            </p:nvSpPr>
            <p:spPr>
              <a:xfrm>
                <a:off x="11143188" y="6171869"/>
                <a:ext cx="2163239" cy="2472272"/>
              </a:xfrm>
              <a:custGeom>
                <a:avLst/>
                <a:gdLst>
                  <a:gd name="connsiteX0" fmla="*/ 732449 w 2163239"/>
                  <a:gd name="connsiteY0" fmla="*/ 0 h 2472272"/>
                  <a:gd name="connsiteX1" fmla="*/ 1430797 w 2163239"/>
                  <a:gd name="connsiteY1" fmla="*/ 0 h 2472272"/>
                  <a:gd name="connsiteX2" fmla="*/ 1699688 w 2163239"/>
                  <a:gd name="connsiteY2" fmla="*/ 268897 h 2472272"/>
                  <a:gd name="connsiteX3" fmla="*/ 1837608 w 2163239"/>
                  <a:gd name="connsiteY3" fmla="*/ 618221 h 2472272"/>
                  <a:gd name="connsiteX4" fmla="*/ 2163239 w 2163239"/>
                  <a:gd name="connsiteY4" fmla="*/ 1390656 h 2472272"/>
                  <a:gd name="connsiteX5" fmla="*/ 1081623 w 2163239"/>
                  <a:gd name="connsiteY5" fmla="*/ 2472272 h 2472272"/>
                  <a:gd name="connsiteX6" fmla="*/ 0 w 2163239"/>
                  <a:gd name="connsiteY6" fmla="*/ 1390656 h 2472272"/>
                  <a:gd name="connsiteX7" fmla="*/ 325631 w 2163239"/>
                  <a:gd name="connsiteY7" fmla="*/ 618221 h 2472272"/>
                  <a:gd name="connsiteX8" fmla="*/ 463552 w 2163239"/>
                  <a:gd name="connsiteY8" fmla="*/ 268897 h 2472272"/>
                  <a:gd name="connsiteX9" fmla="*/ 732449 w 2163239"/>
                  <a:gd name="connsiteY9" fmla="*/ 0 h 2472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3239" h="2472272">
                    <a:moveTo>
                      <a:pt x="732449" y="0"/>
                    </a:moveTo>
                    <a:lnTo>
                      <a:pt x="1430797" y="0"/>
                    </a:lnTo>
                    <a:cubicBezTo>
                      <a:pt x="1579054" y="0"/>
                      <a:pt x="1699688" y="120640"/>
                      <a:pt x="1699688" y="268897"/>
                    </a:cubicBezTo>
                    <a:cubicBezTo>
                      <a:pt x="1699688" y="405233"/>
                      <a:pt x="1749944" y="532512"/>
                      <a:pt x="1837608" y="618221"/>
                    </a:cubicBezTo>
                    <a:cubicBezTo>
                      <a:pt x="2047588" y="823361"/>
                      <a:pt x="2163239" y="1097689"/>
                      <a:pt x="2163239" y="1390656"/>
                    </a:cubicBezTo>
                    <a:cubicBezTo>
                      <a:pt x="2163239" y="1987061"/>
                      <a:pt x="1678041" y="2472272"/>
                      <a:pt x="1081623" y="2472272"/>
                    </a:cubicBezTo>
                    <a:cubicBezTo>
                      <a:pt x="485211" y="2472272"/>
                      <a:pt x="7" y="1987061"/>
                      <a:pt x="0" y="1390656"/>
                    </a:cubicBezTo>
                    <a:cubicBezTo>
                      <a:pt x="0" y="1097689"/>
                      <a:pt x="115657" y="823361"/>
                      <a:pt x="325631" y="618221"/>
                    </a:cubicBezTo>
                    <a:cubicBezTo>
                      <a:pt x="413301" y="532512"/>
                      <a:pt x="463552" y="405233"/>
                      <a:pt x="463552" y="268897"/>
                    </a:cubicBezTo>
                    <a:cubicBezTo>
                      <a:pt x="463552" y="120640"/>
                      <a:pt x="584192" y="0"/>
                      <a:pt x="7324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B546718E-987B-0C47-B007-7065430E0845}"/>
              </a:ext>
            </a:extLst>
          </p:cNvPr>
          <p:cNvSpPr txBox="1"/>
          <p:nvPr/>
        </p:nvSpPr>
        <p:spPr>
          <a:xfrm flipH="1">
            <a:off x="14501571" y="5305649"/>
            <a:ext cx="375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48A47-6128-524A-8A24-E066F0AE7A8A}"/>
              </a:ext>
            </a:extLst>
          </p:cNvPr>
          <p:cNvSpPr/>
          <p:nvPr/>
        </p:nvSpPr>
        <p:spPr>
          <a:xfrm flipH="1">
            <a:off x="14501573" y="5951980"/>
            <a:ext cx="37522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3434D32A-5E60-8540-AD2C-F6FD8AAB2994}"/>
              </a:ext>
            </a:extLst>
          </p:cNvPr>
          <p:cNvSpPr txBox="1"/>
          <p:nvPr/>
        </p:nvSpPr>
        <p:spPr>
          <a:xfrm flipH="1">
            <a:off x="14501571" y="8464485"/>
            <a:ext cx="375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3ED810-2A84-E142-8503-3D4EC2656988}"/>
              </a:ext>
            </a:extLst>
          </p:cNvPr>
          <p:cNvSpPr/>
          <p:nvPr/>
        </p:nvSpPr>
        <p:spPr>
          <a:xfrm flipH="1">
            <a:off x="14501573" y="9110816"/>
            <a:ext cx="37522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C70437F8-E911-3148-87C5-508DE6521A69}"/>
              </a:ext>
            </a:extLst>
          </p:cNvPr>
          <p:cNvSpPr txBox="1"/>
          <p:nvPr/>
        </p:nvSpPr>
        <p:spPr>
          <a:xfrm flipH="1">
            <a:off x="19104051" y="5305649"/>
            <a:ext cx="375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81A551-ECEA-294E-AAC7-37C599D5D5A2}"/>
              </a:ext>
            </a:extLst>
          </p:cNvPr>
          <p:cNvSpPr/>
          <p:nvPr/>
        </p:nvSpPr>
        <p:spPr>
          <a:xfrm flipH="1">
            <a:off x="19104053" y="5951980"/>
            <a:ext cx="37522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2A9DC32F-5DFE-374D-AF5E-D3B2B6009B87}"/>
              </a:ext>
            </a:extLst>
          </p:cNvPr>
          <p:cNvSpPr txBox="1"/>
          <p:nvPr/>
        </p:nvSpPr>
        <p:spPr>
          <a:xfrm flipH="1">
            <a:off x="19104051" y="8464485"/>
            <a:ext cx="375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Control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EB6A90-414D-6347-9B6C-83C790785B1D}"/>
              </a:ext>
            </a:extLst>
          </p:cNvPr>
          <p:cNvSpPr/>
          <p:nvPr/>
        </p:nvSpPr>
        <p:spPr>
          <a:xfrm flipH="1">
            <a:off x="19104053" y="9110816"/>
            <a:ext cx="37522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901C74E-191E-994E-AAD2-324C7DA44AF1}"/>
              </a:ext>
            </a:extLst>
          </p:cNvPr>
          <p:cNvSpPr/>
          <p:nvPr/>
        </p:nvSpPr>
        <p:spPr>
          <a:xfrm>
            <a:off x="10720177" y="10960302"/>
            <a:ext cx="689677" cy="6896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D890BAD-9D28-A242-88E9-CFEEFA18AF29}"/>
              </a:ext>
            </a:extLst>
          </p:cNvPr>
          <p:cNvSpPr/>
          <p:nvPr/>
        </p:nvSpPr>
        <p:spPr>
          <a:xfrm>
            <a:off x="12850008" y="7940895"/>
            <a:ext cx="1000773" cy="10007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761AEB-7C35-DF4D-9AE8-A03FE89B3D0E}"/>
              </a:ext>
            </a:extLst>
          </p:cNvPr>
          <p:cNvSpPr/>
          <p:nvPr/>
        </p:nvSpPr>
        <p:spPr>
          <a:xfrm>
            <a:off x="7861938" y="4815491"/>
            <a:ext cx="1382977" cy="13829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514C4E8-BD02-DF43-AC55-ADA38DFA2FEF}"/>
              </a:ext>
            </a:extLst>
          </p:cNvPr>
          <p:cNvSpPr/>
          <p:nvPr/>
        </p:nvSpPr>
        <p:spPr>
          <a:xfrm>
            <a:off x="7503601" y="10919914"/>
            <a:ext cx="423336" cy="4233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1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aphic 4">
            <a:extLst>
              <a:ext uri="{FF2B5EF4-FFF2-40B4-BE49-F238E27FC236}">
                <a16:creationId xmlns:a16="http://schemas.microsoft.com/office/drawing/2014/main" id="{4F587A67-F19B-A44E-8203-71B685EBF1BF}"/>
              </a:ext>
            </a:extLst>
          </p:cNvPr>
          <p:cNvGrpSpPr/>
          <p:nvPr/>
        </p:nvGrpSpPr>
        <p:grpSpPr>
          <a:xfrm>
            <a:off x="1926469" y="5215297"/>
            <a:ext cx="11250084" cy="6772604"/>
            <a:chOff x="6254164" y="2119256"/>
            <a:chExt cx="799677" cy="481410"/>
          </a:xfrm>
          <a:solidFill>
            <a:schemeClr val="accent1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036B213-2E84-4640-A61F-1BF8C58C8D5B}"/>
                </a:ext>
              </a:extLst>
            </p:cNvPr>
            <p:cNvSpPr/>
            <p:nvPr/>
          </p:nvSpPr>
          <p:spPr>
            <a:xfrm>
              <a:off x="6254164" y="2119256"/>
              <a:ext cx="799677" cy="481410"/>
            </a:xfrm>
            <a:custGeom>
              <a:avLst/>
              <a:gdLst>
                <a:gd name="connsiteX0" fmla="*/ 767828 w 799677"/>
                <a:gd name="connsiteY0" fmla="*/ 481411 h 481410"/>
                <a:gd name="connsiteX1" fmla="*/ 31850 w 799677"/>
                <a:gd name="connsiteY1" fmla="*/ 481411 h 481410"/>
                <a:gd name="connsiteX2" fmla="*/ 0 w 799677"/>
                <a:gd name="connsiteY2" fmla="*/ 449572 h 481410"/>
                <a:gd name="connsiteX3" fmla="*/ 0 w 799677"/>
                <a:gd name="connsiteY3" fmla="*/ 31839 h 481410"/>
                <a:gd name="connsiteX4" fmla="*/ 31850 w 799677"/>
                <a:gd name="connsiteY4" fmla="*/ 0 h 481410"/>
                <a:gd name="connsiteX5" fmla="*/ 767828 w 799677"/>
                <a:gd name="connsiteY5" fmla="*/ 0 h 481410"/>
                <a:gd name="connsiteX6" fmla="*/ 799678 w 799677"/>
                <a:gd name="connsiteY6" fmla="*/ 31839 h 481410"/>
                <a:gd name="connsiteX7" fmla="*/ 799678 w 799677"/>
                <a:gd name="connsiteY7" fmla="*/ 449572 h 481410"/>
                <a:gd name="connsiteX8" fmla="*/ 767828 w 799677"/>
                <a:gd name="connsiteY8" fmla="*/ 481411 h 48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9677" h="481410">
                  <a:moveTo>
                    <a:pt x="767828" y="481411"/>
                  </a:moveTo>
                  <a:lnTo>
                    <a:pt x="31850" y="481411"/>
                  </a:lnTo>
                  <a:cubicBezTo>
                    <a:pt x="14332" y="481411"/>
                    <a:pt x="0" y="467083"/>
                    <a:pt x="0" y="449572"/>
                  </a:cubicBezTo>
                  <a:lnTo>
                    <a:pt x="0" y="31839"/>
                  </a:lnTo>
                  <a:cubicBezTo>
                    <a:pt x="0" y="14328"/>
                    <a:pt x="14332" y="0"/>
                    <a:pt x="31850" y="0"/>
                  </a:cubicBezTo>
                  <a:lnTo>
                    <a:pt x="767828" y="0"/>
                  </a:lnTo>
                  <a:cubicBezTo>
                    <a:pt x="785346" y="0"/>
                    <a:pt x="799678" y="14328"/>
                    <a:pt x="799678" y="31839"/>
                  </a:cubicBezTo>
                  <a:lnTo>
                    <a:pt x="799678" y="449572"/>
                  </a:lnTo>
                  <a:cubicBezTo>
                    <a:pt x="799678" y="467083"/>
                    <a:pt x="785346" y="481411"/>
                    <a:pt x="767828" y="4814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aphic 4">
              <a:extLst>
                <a:ext uri="{FF2B5EF4-FFF2-40B4-BE49-F238E27FC236}">
                  <a16:creationId xmlns:a16="http://schemas.microsoft.com/office/drawing/2014/main" id="{68F076E2-E202-C740-84BF-398013FCACA0}"/>
                </a:ext>
              </a:extLst>
            </p:cNvPr>
            <p:cNvGrpSpPr/>
            <p:nvPr/>
          </p:nvGrpSpPr>
          <p:grpSpPr>
            <a:xfrm>
              <a:off x="6274612" y="2186819"/>
              <a:ext cx="757063" cy="392515"/>
              <a:chOff x="6274612" y="2186819"/>
              <a:chExt cx="757063" cy="392515"/>
            </a:xfrm>
            <a:solidFill>
              <a:schemeClr val="accent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056A88FB-A2EE-5346-A779-68E1F1EC18FA}"/>
                  </a:ext>
                </a:extLst>
              </p:cNvPr>
              <p:cNvSpPr/>
              <p:nvPr/>
            </p:nvSpPr>
            <p:spPr>
              <a:xfrm>
                <a:off x="6274612" y="2186819"/>
                <a:ext cx="757063" cy="392515"/>
              </a:xfrm>
              <a:custGeom>
                <a:avLst/>
                <a:gdLst>
                  <a:gd name="connsiteX0" fmla="*/ 0 w 757063"/>
                  <a:gd name="connsiteY0" fmla="*/ 0 h 392515"/>
                  <a:gd name="connsiteX1" fmla="*/ 757063 w 757063"/>
                  <a:gd name="connsiteY1" fmla="*/ 0 h 392515"/>
                  <a:gd name="connsiteX2" fmla="*/ 757063 w 757063"/>
                  <a:gd name="connsiteY2" fmla="*/ 392515 h 392515"/>
                  <a:gd name="connsiteX3" fmla="*/ 0 w 757063"/>
                  <a:gd name="connsiteY3" fmla="*/ 392515 h 39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063" h="392515">
                    <a:moveTo>
                      <a:pt x="0" y="0"/>
                    </a:moveTo>
                    <a:lnTo>
                      <a:pt x="757063" y="0"/>
                    </a:lnTo>
                    <a:lnTo>
                      <a:pt x="757063" y="392515"/>
                    </a:lnTo>
                    <a:lnTo>
                      <a:pt x="0" y="392515"/>
                    </a:lnTo>
                    <a:close/>
                  </a:path>
                </a:pathLst>
              </a:custGeom>
              <a:solidFill>
                <a:srgbClr val="FFFFFF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" name="Graphic 4">
                <a:extLst>
                  <a:ext uri="{FF2B5EF4-FFF2-40B4-BE49-F238E27FC236}">
                    <a16:creationId xmlns:a16="http://schemas.microsoft.com/office/drawing/2014/main" id="{E06D8680-7BB5-5548-BAFA-04A161ED144A}"/>
                  </a:ext>
                </a:extLst>
              </p:cNvPr>
              <p:cNvGrpSpPr/>
              <p:nvPr/>
            </p:nvGrpSpPr>
            <p:grpSpPr>
              <a:xfrm>
                <a:off x="6353918" y="2248141"/>
                <a:ext cx="607624" cy="279295"/>
                <a:chOff x="6353918" y="2248141"/>
                <a:chExt cx="607624" cy="279295"/>
              </a:xfrm>
              <a:solidFill>
                <a:schemeClr val="accent1"/>
              </a:solidFill>
            </p:grpSpPr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1F73D2E7-2980-7E47-9469-3D4EE8AD50F8}"/>
                    </a:ext>
                  </a:extLst>
                </p:cNvPr>
                <p:cNvSpPr/>
                <p:nvPr/>
              </p:nvSpPr>
              <p:spPr>
                <a:xfrm>
                  <a:off x="6603363" y="2359388"/>
                  <a:ext cx="357797" cy="8914"/>
                </a:xfrm>
                <a:custGeom>
                  <a:avLst/>
                  <a:gdLst>
                    <a:gd name="connsiteX0" fmla="*/ 353339 w 357797"/>
                    <a:gd name="connsiteY0" fmla="*/ 8915 h 8914"/>
                    <a:gd name="connsiteX1" fmla="*/ 4459 w 357797"/>
                    <a:gd name="connsiteY1" fmla="*/ 8915 h 8914"/>
                    <a:gd name="connsiteX2" fmla="*/ 0 w 357797"/>
                    <a:gd name="connsiteY2" fmla="*/ 4458 h 8914"/>
                    <a:gd name="connsiteX3" fmla="*/ 4459 w 357797"/>
                    <a:gd name="connsiteY3" fmla="*/ 0 h 8914"/>
                    <a:gd name="connsiteX4" fmla="*/ 353339 w 357797"/>
                    <a:gd name="connsiteY4" fmla="*/ 0 h 8914"/>
                    <a:gd name="connsiteX5" fmla="*/ 357797 w 357797"/>
                    <a:gd name="connsiteY5" fmla="*/ 4458 h 8914"/>
                    <a:gd name="connsiteX6" fmla="*/ 353339 w 357797"/>
                    <a:gd name="connsiteY6" fmla="*/ 8915 h 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7797" h="8914">
                      <a:moveTo>
                        <a:pt x="353339" y="8915"/>
                      </a:moveTo>
                      <a:lnTo>
                        <a:pt x="4459" y="8915"/>
                      </a:lnTo>
                      <a:cubicBezTo>
                        <a:pt x="1974" y="8915"/>
                        <a:pt x="0" y="6941"/>
                        <a:pt x="0" y="4458"/>
                      </a:cubicBezTo>
                      <a:cubicBezTo>
                        <a:pt x="0" y="1974"/>
                        <a:pt x="1974" y="0"/>
                        <a:pt x="4459" y="0"/>
                      </a:cubicBezTo>
                      <a:lnTo>
                        <a:pt x="353339" y="0"/>
                      </a:lnTo>
                      <a:cubicBezTo>
                        <a:pt x="355823" y="0"/>
                        <a:pt x="357797" y="1974"/>
                        <a:pt x="357797" y="4458"/>
                      </a:cubicBezTo>
                      <a:cubicBezTo>
                        <a:pt x="357797" y="6941"/>
                        <a:pt x="355759" y="8915"/>
                        <a:pt x="353339" y="891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21833C8C-C1FB-6942-86E6-48104ABE27E6}"/>
                    </a:ext>
                  </a:extLst>
                </p:cNvPr>
                <p:cNvSpPr/>
                <p:nvPr/>
              </p:nvSpPr>
              <p:spPr>
                <a:xfrm>
                  <a:off x="6603363" y="2413006"/>
                  <a:ext cx="357797" cy="8914"/>
                </a:xfrm>
                <a:custGeom>
                  <a:avLst/>
                  <a:gdLst>
                    <a:gd name="connsiteX0" fmla="*/ 353339 w 357797"/>
                    <a:gd name="connsiteY0" fmla="*/ 8915 h 8914"/>
                    <a:gd name="connsiteX1" fmla="*/ 4459 w 357797"/>
                    <a:gd name="connsiteY1" fmla="*/ 8915 h 8914"/>
                    <a:gd name="connsiteX2" fmla="*/ 0 w 357797"/>
                    <a:gd name="connsiteY2" fmla="*/ 4457 h 8914"/>
                    <a:gd name="connsiteX3" fmla="*/ 4459 w 357797"/>
                    <a:gd name="connsiteY3" fmla="*/ 0 h 8914"/>
                    <a:gd name="connsiteX4" fmla="*/ 353339 w 357797"/>
                    <a:gd name="connsiteY4" fmla="*/ 0 h 8914"/>
                    <a:gd name="connsiteX5" fmla="*/ 357797 w 357797"/>
                    <a:gd name="connsiteY5" fmla="*/ 4457 h 8914"/>
                    <a:gd name="connsiteX6" fmla="*/ 353339 w 357797"/>
                    <a:gd name="connsiteY6" fmla="*/ 8915 h 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7797" h="8914">
                      <a:moveTo>
                        <a:pt x="353339" y="8915"/>
                      </a:moveTo>
                      <a:lnTo>
                        <a:pt x="4459" y="8915"/>
                      </a:lnTo>
                      <a:cubicBezTo>
                        <a:pt x="1974" y="8915"/>
                        <a:pt x="0" y="6941"/>
                        <a:pt x="0" y="4457"/>
                      </a:cubicBezTo>
                      <a:cubicBezTo>
                        <a:pt x="0" y="1974"/>
                        <a:pt x="1974" y="0"/>
                        <a:pt x="4459" y="0"/>
                      </a:cubicBezTo>
                      <a:lnTo>
                        <a:pt x="353339" y="0"/>
                      </a:lnTo>
                      <a:cubicBezTo>
                        <a:pt x="355823" y="0"/>
                        <a:pt x="357797" y="1974"/>
                        <a:pt x="357797" y="4457"/>
                      </a:cubicBezTo>
                      <a:cubicBezTo>
                        <a:pt x="357734" y="6941"/>
                        <a:pt x="355759" y="8915"/>
                        <a:pt x="353339" y="891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16323AB0-0EE6-ED42-9107-246FCF8B71E4}"/>
                    </a:ext>
                  </a:extLst>
                </p:cNvPr>
                <p:cNvSpPr/>
                <p:nvPr/>
              </p:nvSpPr>
              <p:spPr>
                <a:xfrm>
                  <a:off x="6603363" y="2248141"/>
                  <a:ext cx="357733" cy="66162"/>
                </a:xfrm>
                <a:custGeom>
                  <a:avLst/>
                  <a:gdLst>
                    <a:gd name="connsiteX0" fmla="*/ 0 w 357733"/>
                    <a:gd name="connsiteY0" fmla="*/ 0 h 66162"/>
                    <a:gd name="connsiteX1" fmla="*/ 357734 w 357733"/>
                    <a:gd name="connsiteY1" fmla="*/ 0 h 66162"/>
                    <a:gd name="connsiteX2" fmla="*/ 357734 w 357733"/>
                    <a:gd name="connsiteY2" fmla="*/ 66162 h 66162"/>
                    <a:gd name="connsiteX3" fmla="*/ 0 w 357733"/>
                    <a:gd name="connsiteY3" fmla="*/ 66162 h 6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7733" h="66162">
                      <a:moveTo>
                        <a:pt x="0" y="0"/>
                      </a:moveTo>
                      <a:lnTo>
                        <a:pt x="357734" y="0"/>
                      </a:lnTo>
                      <a:lnTo>
                        <a:pt x="357734" y="66162"/>
                      </a:lnTo>
                      <a:lnTo>
                        <a:pt x="0" y="661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6" name="Graphic 4">
                  <a:extLst>
                    <a:ext uri="{FF2B5EF4-FFF2-40B4-BE49-F238E27FC236}">
                      <a16:creationId xmlns:a16="http://schemas.microsoft.com/office/drawing/2014/main" id="{7B8D6893-4622-B742-B403-E8672A97A4CF}"/>
                    </a:ext>
                  </a:extLst>
                </p:cNvPr>
                <p:cNvGrpSpPr/>
                <p:nvPr/>
              </p:nvGrpSpPr>
              <p:grpSpPr>
                <a:xfrm>
                  <a:off x="6603363" y="2461274"/>
                  <a:ext cx="358179" cy="66162"/>
                  <a:chOff x="6603363" y="2461274"/>
                  <a:chExt cx="358179" cy="66162"/>
                </a:xfrm>
                <a:solidFill>
                  <a:srgbClr val="C4C4C4"/>
                </a:solidFill>
              </p:grpSpPr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61B8DBFE-940F-9646-B109-4079D25E4BC6}"/>
                      </a:ext>
                    </a:extLst>
                  </p:cNvPr>
                  <p:cNvSpPr/>
                  <p:nvPr/>
                </p:nvSpPr>
                <p:spPr>
                  <a:xfrm>
                    <a:off x="6603363" y="2461274"/>
                    <a:ext cx="87076" cy="66162"/>
                  </a:xfrm>
                  <a:custGeom>
                    <a:avLst/>
                    <a:gdLst>
                      <a:gd name="connsiteX0" fmla="*/ 0 w 87076"/>
                      <a:gd name="connsiteY0" fmla="*/ 0 h 66162"/>
                      <a:gd name="connsiteX1" fmla="*/ 87077 w 87076"/>
                      <a:gd name="connsiteY1" fmla="*/ 0 h 66162"/>
                      <a:gd name="connsiteX2" fmla="*/ 87077 w 87076"/>
                      <a:gd name="connsiteY2" fmla="*/ 66162 h 66162"/>
                      <a:gd name="connsiteX3" fmla="*/ 0 w 87076"/>
                      <a:gd name="connsiteY3" fmla="*/ 66162 h 66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076" h="66162">
                        <a:moveTo>
                          <a:pt x="0" y="0"/>
                        </a:moveTo>
                        <a:lnTo>
                          <a:pt x="87077" y="0"/>
                        </a:lnTo>
                        <a:lnTo>
                          <a:pt x="87077" y="66162"/>
                        </a:lnTo>
                        <a:lnTo>
                          <a:pt x="0" y="6616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637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CA0362AF-6145-584D-98DE-E8433E8E57A3}"/>
                      </a:ext>
                    </a:extLst>
                  </p:cNvPr>
                  <p:cNvSpPr/>
                  <p:nvPr/>
                </p:nvSpPr>
                <p:spPr>
                  <a:xfrm>
                    <a:off x="6738787" y="2461274"/>
                    <a:ext cx="87267" cy="66162"/>
                  </a:xfrm>
                  <a:custGeom>
                    <a:avLst/>
                    <a:gdLst>
                      <a:gd name="connsiteX0" fmla="*/ 0 w 87267"/>
                      <a:gd name="connsiteY0" fmla="*/ 0 h 66162"/>
                      <a:gd name="connsiteX1" fmla="*/ 87268 w 87267"/>
                      <a:gd name="connsiteY1" fmla="*/ 0 h 66162"/>
                      <a:gd name="connsiteX2" fmla="*/ 87268 w 87267"/>
                      <a:gd name="connsiteY2" fmla="*/ 66162 h 66162"/>
                      <a:gd name="connsiteX3" fmla="*/ 0 w 87267"/>
                      <a:gd name="connsiteY3" fmla="*/ 66162 h 66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267" h="66162">
                        <a:moveTo>
                          <a:pt x="0" y="0"/>
                        </a:moveTo>
                        <a:lnTo>
                          <a:pt x="87268" y="0"/>
                        </a:lnTo>
                        <a:lnTo>
                          <a:pt x="87268" y="66162"/>
                        </a:lnTo>
                        <a:lnTo>
                          <a:pt x="0" y="6616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637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EF8C0EE5-DD52-C844-AA32-67DA6526507D}"/>
                      </a:ext>
                    </a:extLst>
                  </p:cNvPr>
                  <p:cNvSpPr/>
                  <p:nvPr/>
                </p:nvSpPr>
                <p:spPr>
                  <a:xfrm>
                    <a:off x="6874275" y="2461274"/>
                    <a:ext cx="87267" cy="66162"/>
                  </a:xfrm>
                  <a:custGeom>
                    <a:avLst/>
                    <a:gdLst>
                      <a:gd name="connsiteX0" fmla="*/ 0 w 87267"/>
                      <a:gd name="connsiteY0" fmla="*/ 0 h 66162"/>
                      <a:gd name="connsiteX1" fmla="*/ 87268 w 87267"/>
                      <a:gd name="connsiteY1" fmla="*/ 0 h 66162"/>
                      <a:gd name="connsiteX2" fmla="*/ 87268 w 87267"/>
                      <a:gd name="connsiteY2" fmla="*/ 66162 h 66162"/>
                      <a:gd name="connsiteX3" fmla="*/ 0 w 87267"/>
                      <a:gd name="connsiteY3" fmla="*/ 66162 h 66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267" h="66162">
                        <a:moveTo>
                          <a:pt x="0" y="0"/>
                        </a:moveTo>
                        <a:lnTo>
                          <a:pt x="87268" y="0"/>
                        </a:lnTo>
                        <a:lnTo>
                          <a:pt x="87268" y="66162"/>
                        </a:lnTo>
                        <a:lnTo>
                          <a:pt x="0" y="6616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637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1977975F-555F-3A4B-9C1B-895BF1EB2E42}"/>
                    </a:ext>
                  </a:extLst>
                </p:cNvPr>
                <p:cNvSpPr/>
                <p:nvPr/>
              </p:nvSpPr>
              <p:spPr>
                <a:xfrm>
                  <a:off x="6353918" y="2248141"/>
                  <a:ext cx="201097" cy="279295"/>
                </a:xfrm>
                <a:custGeom>
                  <a:avLst/>
                  <a:gdLst>
                    <a:gd name="connsiteX0" fmla="*/ 0 w 357733"/>
                    <a:gd name="connsiteY0" fmla="*/ 0 h 66162"/>
                    <a:gd name="connsiteX1" fmla="*/ 357734 w 357733"/>
                    <a:gd name="connsiteY1" fmla="*/ 0 h 66162"/>
                    <a:gd name="connsiteX2" fmla="*/ 357734 w 357733"/>
                    <a:gd name="connsiteY2" fmla="*/ 66162 h 66162"/>
                    <a:gd name="connsiteX3" fmla="*/ 0 w 357733"/>
                    <a:gd name="connsiteY3" fmla="*/ 66162 h 6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7733" h="66162">
                      <a:moveTo>
                        <a:pt x="0" y="0"/>
                      </a:moveTo>
                      <a:lnTo>
                        <a:pt x="357734" y="0"/>
                      </a:lnTo>
                      <a:lnTo>
                        <a:pt x="357734" y="66162"/>
                      </a:lnTo>
                      <a:lnTo>
                        <a:pt x="0" y="661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aphic 4">
              <a:extLst>
                <a:ext uri="{FF2B5EF4-FFF2-40B4-BE49-F238E27FC236}">
                  <a16:creationId xmlns:a16="http://schemas.microsoft.com/office/drawing/2014/main" id="{A37DCB4D-9751-0646-8D7D-7ABA40FC1D6E}"/>
                </a:ext>
              </a:extLst>
            </p:cNvPr>
            <p:cNvGrpSpPr/>
            <p:nvPr/>
          </p:nvGrpSpPr>
          <p:grpSpPr>
            <a:xfrm>
              <a:off x="6290791" y="2134157"/>
              <a:ext cx="105549" cy="39353"/>
              <a:chOff x="6290791" y="2134157"/>
              <a:chExt cx="105549" cy="39353"/>
            </a:xfrm>
            <a:solidFill>
              <a:schemeClr val="accent1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0E0E6685-24C0-3642-9A0C-0AE66CA3838D}"/>
                  </a:ext>
                </a:extLst>
              </p:cNvPr>
              <p:cNvSpPr/>
              <p:nvPr/>
            </p:nvSpPr>
            <p:spPr>
              <a:xfrm>
                <a:off x="6290791" y="2134157"/>
                <a:ext cx="39366" cy="39353"/>
              </a:xfrm>
              <a:custGeom>
                <a:avLst/>
                <a:gdLst>
                  <a:gd name="connsiteX0" fmla="*/ 39366 w 39366"/>
                  <a:gd name="connsiteY0" fmla="*/ 19677 h 39353"/>
                  <a:gd name="connsiteX1" fmla="*/ 19683 w 39366"/>
                  <a:gd name="connsiteY1" fmla="*/ 39353 h 39353"/>
                  <a:gd name="connsiteX2" fmla="*/ 0 w 39366"/>
                  <a:gd name="connsiteY2" fmla="*/ 19677 h 39353"/>
                  <a:gd name="connsiteX3" fmla="*/ 19683 w 39366"/>
                  <a:gd name="connsiteY3" fmla="*/ 0 h 39353"/>
                  <a:gd name="connsiteX4" fmla="*/ 39366 w 39366"/>
                  <a:gd name="connsiteY4" fmla="*/ 19677 h 39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66" h="39353">
                    <a:moveTo>
                      <a:pt x="39366" y="19677"/>
                    </a:moveTo>
                    <a:cubicBezTo>
                      <a:pt x="39366" y="30544"/>
                      <a:pt x="30554" y="39353"/>
                      <a:pt x="19683" y="39353"/>
                    </a:cubicBezTo>
                    <a:cubicBezTo>
                      <a:pt x="8812" y="39353"/>
                      <a:pt x="0" y="30544"/>
                      <a:pt x="0" y="19677"/>
                    </a:cubicBezTo>
                    <a:cubicBezTo>
                      <a:pt x="0" y="8809"/>
                      <a:pt x="8812" y="0"/>
                      <a:pt x="19683" y="0"/>
                    </a:cubicBezTo>
                    <a:cubicBezTo>
                      <a:pt x="30553" y="0"/>
                      <a:pt x="39366" y="8810"/>
                      <a:pt x="39366" y="1967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E64951-0608-254C-8857-9A4327C73F8B}"/>
                  </a:ext>
                </a:extLst>
              </p:cNvPr>
              <p:cNvSpPr/>
              <p:nvPr/>
            </p:nvSpPr>
            <p:spPr>
              <a:xfrm>
                <a:off x="6356975" y="2134157"/>
                <a:ext cx="39366" cy="39353"/>
              </a:xfrm>
              <a:custGeom>
                <a:avLst/>
                <a:gdLst>
                  <a:gd name="connsiteX0" fmla="*/ 39366 w 39366"/>
                  <a:gd name="connsiteY0" fmla="*/ 19677 h 39353"/>
                  <a:gd name="connsiteX1" fmla="*/ 19683 w 39366"/>
                  <a:gd name="connsiteY1" fmla="*/ 39353 h 39353"/>
                  <a:gd name="connsiteX2" fmla="*/ 0 w 39366"/>
                  <a:gd name="connsiteY2" fmla="*/ 19677 h 39353"/>
                  <a:gd name="connsiteX3" fmla="*/ 19683 w 39366"/>
                  <a:gd name="connsiteY3" fmla="*/ 0 h 39353"/>
                  <a:gd name="connsiteX4" fmla="*/ 39366 w 39366"/>
                  <a:gd name="connsiteY4" fmla="*/ 19677 h 39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66" h="39353">
                    <a:moveTo>
                      <a:pt x="39366" y="19677"/>
                    </a:moveTo>
                    <a:cubicBezTo>
                      <a:pt x="39366" y="30544"/>
                      <a:pt x="30554" y="39353"/>
                      <a:pt x="19683" y="39353"/>
                    </a:cubicBezTo>
                    <a:cubicBezTo>
                      <a:pt x="8812" y="39353"/>
                      <a:pt x="0" y="30544"/>
                      <a:pt x="0" y="19677"/>
                    </a:cubicBezTo>
                    <a:cubicBezTo>
                      <a:pt x="0" y="8809"/>
                      <a:pt x="8812" y="0"/>
                      <a:pt x="19683" y="0"/>
                    </a:cubicBezTo>
                    <a:cubicBezTo>
                      <a:pt x="30554" y="0"/>
                      <a:pt x="39366" y="8810"/>
                      <a:pt x="39366" y="1967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6B6E42-2D3B-2B4E-BEAF-C0FE5D3809F1}"/>
              </a:ext>
            </a:extLst>
          </p:cNvPr>
          <p:cNvGrpSpPr/>
          <p:nvPr/>
        </p:nvGrpSpPr>
        <p:grpSpPr>
          <a:xfrm>
            <a:off x="12550177" y="6717302"/>
            <a:ext cx="1825168" cy="1825167"/>
            <a:chOff x="12236780" y="2794072"/>
            <a:chExt cx="1114994" cy="11149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B768AA-BF0A-0449-AD8C-5A00A58BACFF}"/>
                </a:ext>
              </a:extLst>
            </p:cNvPr>
            <p:cNvSpPr/>
            <p:nvPr/>
          </p:nvSpPr>
          <p:spPr>
            <a:xfrm>
              <a:off x="12236780" y="2794072"/>
              <a:ext cx="1114994" cy="11149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áfico 22">
              <a:extLst>
                <a:ext uri="{FF2B5EF4-FFF2-40B4-BE49-F238E27FC236}">
                  <a16:creationId xmlns:a16="http://schemas.microsoft.com/office/drawing/2014/main" id="{46AFDE9C-3F59-1842-8C6D-C7AB22EECE29}"/>
                </a:ext>
              </a:extLst>
            </p:cNvPr>
            <p:cNvGrpSpPr/>
            <p:nvPr/>
          </p:nvGrpSpPr>
          <p:grpSpPr>
            <a:xfrm>
              <a:off x="12508005" y="3004863"/>
              <a:ext cx="576732" cy="576730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24" name="Forma libre 340">
                <a:extLst>
                  <a:ext uri="{FF2B5EF4-FFF2-40B4-BE49-F238E27FC236}">
                    <a16:creationId xmlns:a16="http://schemas.microsoft.com/office/drawing/2014/main" id="{59923822-B799-4C44-B734-B518B72A94E1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orma libre 341">
                <a:extLst>
                  <a:ext uri="{FF2B5EF4-FFF2-40B4-BE49-F238E27FC236}">
                    <a16:creationId xmlns:a16="http://schemas.microsoft.com/office/drawing/2014/main" id="{0EB88F44-9A5F-9E44-9050-39A2C38EAB2E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6" name="Forma libre 342">
                <a:extLst>
                  <a:ext uri="{FF2B5EF4-FFF2-40B4-BE49-F238E27FC236}">
                    <a16:creationId xmlns:a16="http://schemas.microsoft.com/office/drawing/2014/main" id="{49A205E1-9CCA-444B-9467-74889F191BFC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7" name="Forma libre 343">
                <a:extLst>
                  <a:ext uri="{FF2B5EF4-FFF2-40B4-BE49-F238E27FC236}">
                    <a16:creationId xmlns:a16="http://schemas.microsoft.com/office/drawing/2014/main" id="{649D2844-2721-2745-9C7C-3F3E2AEDE0DA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344">
                <a:extLst>
                  <a:ext uri="{FF2B5EF4-FFF2-40B4-BE49-F238E27FC236}">
                    <a16:creationId xmlns:a16="http://schemas.microsoft.com/office/drawing/2014/main" id="{6977B435-8C4F-C84D-BC51-3BDA4B90E919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345">
                <a:extLst>
                  <a:ext uri="{FF2B5EF4-FFF2-40B4-BE49-F238E27FC236}">
                    <a16:creationId xmlns:a16="http://schemas.microsoft.com/office/drawing/2014/main" id="{FDF121E1-A0D3-DB45-862B-8785CC75E65C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346">
                <a:extLst>
                  <a:ext uri="{FF2B5EF4-FFF2-40B4-BE49-F238E27FC236}">
                    <a16:creationId xmlns:a16="http://schemas.microsoft.com/office/drawing/2014/main" id="{99245597-D558-E844-BD0C-A3D481C28FCF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03E670-67EE-5544-A724-28CA89B86F6C}"/>
              </a:ext>
            </a:extLst>
          </p:cNvPr>
          <p:cNvGrpSpPr/>
          <p:nvPr/>
        </p:nvGrpSpPr>
        <p:grpSpPr>
          <a:xfrm>
            <a:off x="12550177" y="9311116"/>
            <a:ext cx="1825168" cy="1825168"/>
            <a:chOff x="17629423" y="2794029"/>
            <a:chExt cx="1114994" cy="111499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7F77EA7-88B5-844F-97D5-84C72B02B966}"/>
                </a:ext>
              </a:extLst>
            </p:cNvPr>
            <p:cNvSpPr/>
            <p:nvPr/>
          </p:nvSpPr>
          <p:spPr>
            <a:xfrm>
              <a:off x="17629423" y="2794029"/>
              <a:ext cx="1114994" cy="11149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0838C4-135D-2746-8DBA-E4DC550BEF24}"/>
                </a:ext>
              </a:extLst>
            </p:cNvPr>
            <p:cNvGrpSpPr/>
            <p:nvPr/>
          </p:nvGrpSpPr>
          <p:grpSpPr>
            <a:xfrm rot="10800000">
              <a:off x="17988913" y="3016898"/>
              <a:ext cx="387838" cy="664929"/>
              <a:chOff x="11137763" y="5393854"/>
              <a:chExt cx="2168664" cy="3718062"/>
            </a:xfrm>
            <a:solidFill>
              <a:schemeClr val="bg1"/>
            </a:solidFill>
          </p:grpSpPr>
          <p:sp>
            <p:nvSpPr>
              <p:cNvPr id="34" name="Forma libre 62">
                <a:extLst>
                  <a:ext uri="{FF2B5EF4-FFF2-40B4-BE49-F238E27FC236}">
                    <a16:creationId xmlns:a16="http://schemas.microsoft.com/office/drawing/2014/main" id="{96B4C25E-74F2-254D-8B19-437DF8162DC4}"/>
                  </a:ext>
                </a:extLst>
              </p:cNvPr>
              <p:cNvSpPr/>
              <p:nvPr/>
            </p:nvSpPr>
            <p:spPr>
              <a:xfrm>
                <a:off x="12185806" y="8793223"/>
                <a:ext cx="159346" cy="318693"/>
              </a:xfrm>
              <a:custGeom>
                <a:avLst/>
                <a:gdLst>
                  <a:gd name="connsiteX0" fmla="*/ 12729 w 24527"/>
                  <a:gd name="connsiteY0" fmla="*/ 836 h 49055"/>
                  <a:gd name="connsiteX1" fmla="*/ 836 w 24527"/>
                  <a:gd name="connsiteY1" fmla="*/ 12729 h 49055"/>
                  <a:gd name="connsiteX2" fmla="*/ 836 w 24527"/>
                  <a:gd name="connsiteY2" fmla="*/ 36513 h 49055"/>
                  <a:gd name="connsiteX3" fmla="*/ 12729 w 24527"/>
                  <a:gd name="connsiteY3" fmla="*/ 48406 h 49055"/>
                  <a:gd name="connsiteX4" fmla="*/ 24622 w 24527"/>
                  <a:gd name="connsiteY4" fmla="*/ 36513 h 49055"/>
                  <a:gd name="connsiteX5" fmla="*/ 24622 w 24527"/>
                  <a:gd name="connsiteY5" fmla="*/ 12729 h 49055"/>
                  <a:gd name="connsiteX6" fmla="*/ 12729 w 24527"/>
                  <a:gd name="connsiteY6" fmla="*/ 836 h 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27" h="49055">
                    <a:moveTo>
                      <a:pt x="12729" y="836"/>
                    </a:moveTo>
                    <a:cubicBezTo>
                      <a:pt x="6155" y="836"/>
                      <a:pt x="836" y="6155"/>
                      <a:pt x="836" y="12729"/>
                    </a:cubicBezTo>
                    <a:lnTo>
                      <a:pt x="836" y="36513"/>
                    </a:lnTo>
                    <a:cubicBezTo>
                      <a:pt x="836" y="43087"/>
                      <a:pt x="6155" y="48406"/>
                      <a:pt x="12729" y="48406"/>
                    </a:cubicBezTo>
                    <a:cubicBezTo>
                      <a:pt x="19302" y="48406"/>
                      <a:pt x="24622" y="43087"/>
                      <a:pt x="24622" y="36513"/>
                    </a:cubicBezTo>
                    <a:lnTo>
                      <a:pt x="24622" y="12729"/>
                    </a:lnTo>
                    <a:cubicBezTo>
                      <a:pt x="24622" y="6155"/>
                      <a:pt x="19302" y="836"/>
                      <a:pt x="12729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5" name="Forma libre 191">
                <a:extLst>
                  <a:ext uri="{FF2B5EF4-FFF2-40B4-BE49-F238E27FC236}">
                    <a16:creationId xmlns:a16="http://schemas.microsoft.com/office/drawing/2014/main" id="{A4E70C83-CA73-FE48-91F4-F0EB20BA4464}"/>
                  </a:ext>
                </a:extLst>
              </p:cNvPr>
              <p:cNvSpPr/>
              <p:nvPr/>
            </p:nvSpPr>
            <p:spPr>
              <a:xfrm>
                <a:off x="11137763" y="8406934"/>
                <a:ext cx="267987" cy="267987"/>
              </a:xfrm>
              <a:custGeom>
                <a:avLst/>
                <a:gdLst>
                  <a:gd name="connsiteX0" fmla="*/ 21137 w 41251"/>
                  <a:gd name="connsiteY0" fmla="*/ 4321 h 41251"/>
                  <a:gd name="connsiteX1" fmla="*/ 4321 w 41251"/>
                  <a:gd name="connsiteY1" fmla="*/ 21137 h 41251"/>
                  <a:gd name="connsiteX2" fmla="*/ 4321 w 41251"/>
                  <a:gd name="connsiteY2" fmla="*/ 37953 h 41251"/>
                  <a:gd name="connsiteX3" fmla="*/ 12729 w 41251"/>
                  <a:gd name="connsiteY3" fmla="*/ 41437 h 41251"/>
                  <a:gd name="connsiteX4" fmla="*/ 21138 w 41251"/>
                  <a:gd name="connsiteY4" fmla="*/ 37953 h 41251"/>
                  <a:gd name="connsiteX5" fmla="*/ 37954 w 41251"/>
                  <a:gd name="connsiteY5" fmla="*/ 21137 h 41251"/>
                  <a:gd name="connsiteX6" fmla="*/ 37954 w 41251"/>
                  <a:gd name="connsiteY6" fmla="*/ 4321 h 41251"/>
                  <a:gd name="connsiteX7" fmla="*/ 21137 w 41251"/>
                  <a:gd name="connsiteY7" fmla="*/ 4321 h 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251" h="41251">
                    <a:moveTo>
                      <a:pt x="21137" y="4321"/>
                    </a:moveTo>
                    <a:lnTo>
                      <a:pt x="4321" y="21137"/>
                    </a:lnTo>
                    <a:cubicBezTo>
                      <a:pt x="-325" y="25782"/>
                      <a:pt x="-325" y="33308"/>
                      <a:pt x="4321" y="37953"/>
                    </a:cubicBezTo>
                    <a:cubicBezTo>
                      <a:pt x="6643" y="40275"/>
                      <a:pt x="9687" y="41437"/>
                      <a:pt x="12729" y="41437"/>
                    </a:cubicBezTo>
                    <a:cubicBezTo>
                      <a:pt x="15772" y="41437"/>
                      <a:pt x="18814" y="40275"/>
                      <a:pt x="21138" y="37953"/>
                    </a:cubicBezTo>
                    <a:lnTo>
                      <a:pt x="37954" y="21137"/>
                    </a:lnTo>
                    <a:cubicBezTo>
                      <a:pt x="42600" y="16491"/>
                      <a:pt x="42600" y="8965"/>
                      <a:pt x="37954" y="4321"/>
                    </a:cubicBezTo>
                    <a:cubicBezTo>
                      <a:pt x="33308" y="-325"/>
                      <a:pt x="25782" y="-325"/>
                      <a:pt x="21137" y="43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192">
                <a:extLst>
                  <a:ext uri="{FF2B5EF4-FFF2-40B4-BE49-F238E27FC236}">
                    <a16:creationId xmlns:a16="http://schemas.microsoft.com/office/drawing/2014/main" id="{F667EDD6-D709-E043-842D-F3680C8C93F0}"/>
                  </a:ext>
                </a:extLst>
              </p:cNvPr>
              <p:cNvSpPr/>
              <p:nvPr/>
            </p:nvSpPr>
            <p:spPr>
              <a:xfrm>
                <a:off x="13037238" y="8406934"/>
                <a:ext cx="267987" cy="267987"/>
              </a:xfrm>
              <a:custGeom>
                <a:avLst/>
                <a:gdLst>
                  <a:gd name="connsiteX0" fmla="*/ 21137 w 41251"/>
                  <a:gd name="connsiteY0" fmla="*/ 4321 h 41251"/>
                  <a:gd name="connsiteX1" fmla="*/ 4321 w 41251"/>
                  <a:gd name="connsiteY1" fmla="*/ 4321 h 41251"/>
                  <a:gd name="connsiteX2" fmla="*/ 4321 w 41251"/>
                  <a:gd name="connsiteY2" fmla="*/ 21137 h 41251"/>
                  <a:gd name="connsiteX3" fmla="*/ 21137 w 41251"/>
                  <a:gd name="connsiteY3" fmla="*/ 37953 h 41251"/>
                  <a:gd name="connsiteX4" fmla="*/ 29545 w 41251"/>
                  <a:gd name="connsiteY4" fmla="*/ 41437 h 41251"/>
                  <a:gd name="connsiteX5" fmla="*/ 37954 w 41251"/>
                  <a:gd name="connsiteY5" fmla="*/ 37953 h 41251"/>
                  <a:gd name="connsiteX6" fmla="*/ 37954 w 41251"/>
                  <a:gd name="connsiteY6" fmla="*/ 21137 h 41251"/>
                  <a:gd name="connsiteX7" fmla="*/ 21137 w 41251"/>
                  <a:gd name="connsiteY7" fmla="*/ 4321 h 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251" h="41251">
                    <a:moveTo>
                      <a:pt x="21137" y="4321"/>
                    </a:moveTo>
                    <a:cubicBezTo>
                      <a:pt x="16491" y="-325"/>
                      <a:pt x="8965" y="-325"/>
                      <a:pt x="4321" y="4321"/>
                    </a:cubicBezTo>
                    <a:cubicBezTo>
                      <a:pt x="-325" y="8966"/>
                      <a:pt x="-325" y="16492"/>
                      <a:pt x="4321" y="21137"/>
                    </a:cubicBezTo>
                    <a:lnTo>
                      <a:pt x="21137" y="37953"/>
                    </a:lnTo>
                    <a:cubicBezTo>
                      <a:pt x="23459" y="40275"/>
                      <a:pt x="26503" y="41437"/>
                      <a:pt x="29545" y="41437"/>
                    </a:cubicBezTo>
                    <a:cubicBezTo>
                      <a:pt x="32588" y="41437"/>
                      <a:pt x="35630" y="40275"/>
                      <a:pt x="37954" y="37953"/>
                    </a:cubicBezTo>
                    <a:cubicBezTo>
                      <a:pt x="42600" y="33307"/>
                      <a:pt x="42600" y="25781"/>
                      <a:pt x="37954" y="21137"/>
                    </a:cubicBezTo>
                    <a:lnTo>
                      <a:pt x="21137" y="43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193">
                <a:extLst>
                  <a:ext uri="{FF2B5EF4-FFF2-40B4-BE49-F238E27FC236}">
                    <a16:creationId xmlns:a16="http://schemas.microsoft.com/office/drawing/2014/main" id="{1D29CB21-F70F-DF48-B77C-9A8D1642F390}"/>
                  </a:ext>
                </a:extLst>
              </p:cNvPr>
              <p:cNvSpPr/>
              <p:nvPr/>
            </p:nvSpPr>
            <p:spPr>
              <a:xfrm>
                <a:off x="11755828" y="5393854"/>
                <a:ext cx="934347" cy="622898"/>
              </a:xfrm>
              <a:custGeom>
                <a:avLst/>
                <a:gdLst>
                  <a:gd name="connsiteX0" fmla="*/ 12729 w 143822"/>
                  <a:gd name="connsiteY0" fmla="*/ 95974 h 95881"/>
                  <a:gd name="connsiteX1" fmla="*/ 131652 w 143822"/>
                  <a:gd name="connsiteY1" fmla="*/ 95974 h 95881"/>
                  <a:gd name="connsiteX2" fmla="*/ 143545 w 143822"/>
                  <a:gd name="connsiteY2" fmla="*/ 84082 h 95881"/>
                  <a:gd name="connsiteX3" fmla="*/ 143545 w 143822"/>
                  <a:gd name="connsiteY3" fmla="*/ 68114 h 95881"/>
                  <a:gd name="connsiteX4" fmla="*/ 126128 w 143822"/>
                  <a:gd name="connsiteY4" fmla="*/ 26064 h 95881"/>
                  <a:gd name="connsiteX5" fmla="*/ 111351 w 143822"/>
                  <a:gd name="connsiteY5" fmla="*/ 11288 h 95881"/>
                  <a:gd name="connsiteX6" fmla="*/ 86117 w 143822"/>
                  <a:gd name="connsiteY6" fmla="*/ 836 h 95881"/>
                  <a:gd name="connsiteX7" fmla="*/ 58254 w 143822"/>
                  <a:gd name="connsiteY7" fmla="*/ 836 h 95881"/>
                  <a:gd name="connsiteX8" fmla="*/ 33035 w 143822"/>
                  <a:gd name="connsiteY8" fmla="*/ 11281 h 95881"/>
                  <a:gd name="connsiteX9" fmla="*/ 18253 w 143822"/>
                  <a:gd name="connsiteY9" fmla="*/ 26063 h 95881"/>
                  <a:gd name="connsiteX10" fmla="*/ 836 w 143822"/>
                  <a:gd name="connsiteY10" fmla="*/ 68114 h 95881"/>
                  <a:gd name="connsiteX11" fmla="*/ 836 w 143822"/>
                  <a:gd name="connsiteY11" fmla="*/ 84083 h 95881"/>
                  <a:gd name="connsiteX12" fmla="*/ 12729 w 143822"/>
                  <a:gd name="connsiteY12" fmla="*/ 95974 h 95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2" h="95881">
                    <a:moveTo>
                      <a:pt x="12729" y="95974"/>
                    </a:moveTo>
                    <a:lnTo>
                      <a:pt x="131652" y="95974"/>
                    </a:lnTo>
                    <a:cubicBezTo>
                      <a:pt x="138220" y="95974"/>
                      <a:pt x="143545" y="90650"/>
                      <a:pt x="143545" y="84082"/>
                    </a:cubicBezTo>
                    <a:lnTo>
                      <a:pt x="143545" y="68114"/>
                    </a:lnTo>
                    <a:cubicBezTo>
                      <a:pt x="143545" y="52341"/>
                      <a:pt x="137279" y="37216"/>
                      <a:pt x="126128" y="26064"/>
                    </a:cubicBezTo>
                    <a:lnTo>
                      <a:pt x="111351" y="11288"/>
                    </a:lnTo>
                    <a:cubicBezTo>
                      <a:pt x="104658" y="4596"/>
                      <a:pt x="95581" y="836"/>
                      <a:pt x="86117" y="836"/>
                    </a:cubicBezTo>
                    <a:lnTo>
                      <a:pt x="58254" y="836"/>
                    </a:lnTo>
                    <a:cubicBezTo>
                      <a:pt x="48795" y="836"/>
                      <a:pt x="39724" y="4593"/>
                      <a:pt x="33035" y="11281"/>
                    </a:cubicBezTo>
                    <a:lnTo>
                      <a:pt x="18253" y="26063"/>
                    </a:lnTo>
                    <a:cubicBezTo>
                      <a:pt x="7102" y="37216"/>
                      <a:pt x="836" y="52341"/>
                      <a:pt x="836" y="68114"/>
                    </a:cubicBezTo>
                    <a:lnTo>
                      <a:pt x="836" y="84083"/>
                    </a:lnTo>
                    <a:cubicBezTo>
                      <a:pt x="836" y="90650"/>
                      <a:pt x="6161" y="95974"/>
                      <a:pt x="12729" y="959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50799DF-0194-EA49-B6BA-F3E32AD1EA27}"/>
                  </a:ext>
                </a:extLst>
              </p:cNvPr>
              <p:cNvSpPr/>
              <p:nvPr/>
            </p:nvSpPr>
            <p:spPr>
              <a:xfrm>
                <a:off x="11143188" y="6171869"/>
                <a:ext cx="2163239" cy="2472272"/>
              </a:xfrm>
              <a:custGeom>
                <a:avLst/>
                <a:gdLst>
                  <a:gd name="connsiteX0" fmla="*/ 732449 w 2163239"/>
                  <a:gd name="connsiteY0" fmla="*/ 0 h 2472272"/>
                  <a:gd name="connsiteX1" fmla="*/ 1430797 w 2163239"/>
                  <a:gd name="connsiteY1" fmla="*/ 0 h 2472272"/>
                  <a:gd name="connsiteX2" fmla="*/ 1699688 w 2163239"/>
                  <a:gd name="connsiteY2" fmla="*/ 268897 h 2472272"/>
                  <a:gd name="connsiteX3" fmla="*/ 1837608 w 2163239"/>
                  <a:gd name="connsiteY3" fmla="*/ 618221 h 2472272"/>
                  <a:gd name="connsiteX4" fmla="*/ 2163239 w 2163239"/>
                  <a:gd name="connsiteY4" fmla="*/ 1390656 h 2472272"/>
                  <a:gd name="connsiteX5" fmla="*/ 1081623 w 2163239"/>
                  <a:gd name="connsiteY5" fmla="*/ 2472272 h 2472272"/>
                  <a:gd name="connsiteX6" fmla="*/ 0 w 2163239"/>
                  <a:gd name="connsiteY6" fmla="*/ 1390656 h 2472272"/>
                  <a:gd name="connsiteX7" fmla="*/ 325631 w 2163239"/>
                  <a:gd name="connsiteY7" fmla="*/ 618221 h 2472272"/>
                  <a:gd name="connsiteX8" fmla="*/ 463552 w 2163239"/>
                  <a:gd name="connsiteY8" fmla="*/ 268897 h 2472272"/>
                  <a:gd name="connsiteX9" fmla="*/ 732449 w 2163239"/>
                  <a:gd name="connsiteY9" fmla="*/ 0 h 2472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3239" h="2472272">
                    <a:moveTo>
                      <a:pt x="732449" y="0"/>
                    </a:moveTo>
                    <a:lnTo>
                      <a:pt x="1430797" y="0"/>
                    </a:lnTo>
                    <a:cubicBezTo>
                      <a:pt x="1579054" y="0"/>
                      <a:pt x="1699688" y="120640"/>
                      <a:pt x="1699688" y="268897"/>
                    </a:cubicBezTo>
                    <a:cubicBezTo>
                      <a:pt x="1699688" y="405233"/>
                      <a:pt x="1749944" y="532512"/>
                      <a:pt x="1837608" y="618221"/>
                    </a:cubicBezTo>
                    <a:cubicBezTo>
                      <a:pt x="2047588" y="823361"/>
                      <a:pt x="2163239" y="1097689"/>
                      <a:pt x="2163239" y="1390656"/>
                    </a:cubicBezTo>
                    <a:cubicBezTo>
                      <a:pt x="2163239" y="1987061"/>
                      <a:pt x="1678041" y="2472272"/>
                      <a:pt x="1081623" y="2472272"/>
                    </a:cubicBezTo>
                    <a:cubicBezTo>
                      <a:pt x="485211" y="2472272"/>
                      <a:pt x="7" y="1987061"/>
                      <a:pt x="0" y="1390656"/>
                    </a:cubicBezTo>
                    <a:cubicBezTo>
                      <a:pt x="0" y="1097689"/>
                      <a:pt x="115657" y="823361"/>
                      <a:pt x="325631" y="618221"/>
                    </a:cubicBezTo>
                    <a:cubicBezTo>
                      <a:pt x="413301" y="532512"/>
                      <a:pt x="463552" y="405233"/>
                      <a:pt x="463552" y="268897"/>
                    </a:cubicBezTo>
                    <a:cubicBezTo>
                      <a:pt x="463552" y="120640"/>
                      <a:pt x="584192" y="0"/>
                      <a:pt x="7324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DAC1A9-DF99-094C-B04E-82E2E9B1476A}"/>
              </a:ext>
            </a:extLst>
          </p:cNvPr>
          <p:cNvGrpSpPr/>
          <p:nvPr/>
        </p:nvGrpSpPr>
        <p:grpSpPr>
          <a:xfrm>
            <a:off x="14772521" y="6815597"/>
            <a:ext cx="6424434" cy="1600438"/>
            <a:chOff x="12376236" y="5878550"/>
            <a:chExt cx="6424434" cy="160043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FD09AB18-FE28-EB49-A32B-D34A062B6B3B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26E7D232-F1AD-D44E-8B45-15776A01A126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799F4E-E79E-B942-B074-BF4972BBD382}"/>
              </a:ext>
            </a:extLst>
          </p:cNvPr>
          <p:cNvGrpSpPr/>
          <p:nvPr/>
        </p:nvGrpSpPr>
        <p:grpSpPr>
          <a:xfrm>
            <a:off x="14772521" y="9390631"/>
            <a:ext cx="6424434" cy="1600438"/>
            <a:chOff x="12376236" y="5878550"/>
            <a:chExt cx="6424434" cy="160043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CBB9E1B0-E81A-6D4D-A7B9-52AE19A9B2DB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Control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CAC1E40A-BE5D-AA4D-908C-68E46EA74B5C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454305-A025-024A-A8A0-DC0CF7440FB0}"/>
              </a:ext>
            </a:extLst>
          </p:cNvPr>
          <p:cNvGrpSpPr/>
          <p:nvPr/>
        </p:nvGrpSpPr>
        <p:grpSpPr>
          <a:xfrm>
            <a:off x="4951858" y="6678588"/>
            <a:ext cx="5721488" cy="5894388"/>
            <a:chOff x="5302246" y="6678588"/>
            <a:chExt cx="5721488" cy="58943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F7A534-592D-0244-9FBD-0B293DCA767A}"/>
                </a:ext>
              </a:extLst>
            </p:cNvPr>
            <p:cNvSpPr/>
            <p:nvPr/>
          </p:nvSpPr>
          <p:spPr>
            <a:xfrm>
              <a:off x="5627605" y="7006341"/>
              <a:ext cx="3116678" cy="311667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12A0F2-6671-8345-BF39-245845815519}"/>
                </a:ext>
              </a:extLst>
            </p:cNvPr>
            <p:cNvGrpSpPr/>
            <p:nvPr/>
          </p:nvGrpSpPr>
          <p:grpSpPr>
            <a:xfrm flipH="1">
              <a:off x="5302246" y="6678588"/>
              <a:ext cx="5721488" cy="5894388"/>
              <a:chOff x="5584104" y="5060277"/>
              <a:chExt cx="6795732" cy="7001095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AF1327FA-6175-6849-A2A2-B766AC15DF65}"/>
                  </a:ext>
                </a:extLst>
              </p:cNvPr>
              <p:cNvSpPr/>
              <p:nvPr/>
            </p:nvSpPr>
            <p:spPr>
              <a:xfrm>
                <a:off x="5584104" y="8552591"/>
                <a:ext cx="3494395" cy="3508781"/>
              </a:xfrm>
              <a:custGeom>
                <a:avLst/>
                <a:gdLst>
                  <a:gd name="connsiteX0" fmla="*/ 9220 w 287123"/>
                  <a:gd name="connsiteY0" fmla="*/ 279088 h 288305"/>
                  <a:gd name="connsiteX1" fmla="*/ 9220 w 287123"/>
                  <a:gd name="connsiteY1" fmla="*/ 279088 h 288305"/>
                  <a:gd name="connsiteX2" fmla="*/ 9220 w 287123"/>
                  <a:gd name="connsiteY2" fmla="*/ 234449 h 288305"/>
                  <a:gd name="connsiteX3" fmla="*/ 233250 w 287123"/>
                  <a:gd name="connsiteY3" fmla="*/ 9218 h 288305"/>
                  <a:gd name="connsiteX4" fmla="*/ 277903 w 287123"/>
                  <a:gd name="connsiteY4" fmla="*/ 9218 h 288305"/>
                  <a:gd name="connsiteX5" fmla="*/ 277903 w 287123"/>
                  <a:gd name="connsiteY5" fmla="*/ 9218 h 288305"/>
                  <a:gd name="connsiteX6" fmla="*/ 277903 w 287123"/>
                  <a:gd name="connsiteY6" fmla="*/ 53856 h 288305"/>
                  <a:gd name="connsiteX7" fmla="*/ 53873 w 287123"/>
                  <a:gd name="connsiteY7" fmla="*/ 279088 h 288305"/>
                  <a:gd name="connsiteX8" fmla="*/ 9220 w 287123"/>
                  <a:gd name="connsiteY8" fmla="*/ 279088 h 2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7123" h="288305">
                    <a:moveTo>
                      <a:pt x="9220" y="279088"/>
                    </a:moveTo>
                    <a:lnTo>
                      <a:pt x="9220" y="279088"/>
                    </a:lnTo>
                    <a:cubicBezTo>
                      <a:pt x="-3073" y="266798"/>
                      <a:pt x="-3073" y="246739"/>
                      <a:pt x="9220" y="234449"/>
                    </a:cubicBezTo>
                    <a:lnTo>
                      <a:pt x="233250" y="9218"/>
                    </a:lnTo>
                    <a:cubicBezTo>
                      <a:pt x="245543" y="-3073"/>
                      <a:pt x="265609" y="-3073"/>
                      <a:pt x="277903" y="9218"/>
                    </a:cubicBezTo>
                    <a:lnTo>
                      <a:pt x="277903" y="9218"/>
                    </a:lnTo>
                    <a:cubicBezTo>
                      <a:pt x="290197" y="21507"/>
                      <a:pt x="290197" y="41566"/>
                      <a:pt x="277903" y="53856"/>
                    </a:cubicBezTo>
                    <a:lnTo>
                      <a:pt x="53873" y="279088"/>
                    </a:lnTo>
                    <a:cubicBezTo>
                      <a:pt x="41580" y="291378"/>
                      <a:pt x="21514" y="291378"/>
                      <a:pt x="9220" y="279088"/>
                    </a:cubicBez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B87A865F-22E5-0041-B19C-783262675EF9}"/>
                  </a:ext>
                </a:extLst>
              </p:cNvPr>
              <p:cNvSpPr/>
              <p:nvPr/>
            </p:nvSpPr>
            <p:spPr>
              <a:xfrm>
                <a:off x="7890257" y="5060277"/>
                <a:ext cx="4489579" cy="4489141"/>
              </a:xfrm>
              <a:custGeom>
                <a:avLst/>
                <a:gdLst>
                  <a:gd name="connsiteX0" fmla="*/ 355314 w 368894"/>
                  <a:gd name="connsiteY0" fmla="*/ 115004 h 368858"/>
                  <a:gd name="connsiteX1" fmla="*/ 314800 w 368894"/>
                  <a:gd name="connsiteY1" fmla="*/ 54000 h 368858"/>
                  <a:gd name="connsiteX2" fmla="*/ 184408 w 368894"/>
                  <a:gd name="connsiteY2" fmla="*/ 0 h 368858"/>
                  <a:gd name="connsiteX3" fmla="*/ 54017 w 368894"/>
                  <a:gd name="connsiteY3" fmla="*/ 54000 h 368858"/>
                  <a:gd name="connsiteX4" fmla="*/ 191 w 368894"/>
                  <a:gd name="connsiteY4" fmla="*/ 175562 h 368858"/>
                  <a:gd name="connsiteX5" fmla="*/ 0 w 368894"/>
                  <a:gd name="connsiteY5" fmla="*/ 184413 h 368858"/>
                  <a:gd name="connsiteX6" fmla="*/ 54017 w 368894"/>
                  <a:gd name="connsiteY6" fmla="*/ 314764 h 368858"/>
                  <a:gd name="connsiteX7" fmla="*/ 123449 w 368894"/>
                  <a:gd name="connsiteY7" fmla="*/ 358447 h 368858"/>
                  <a:gd name="connsiteX8" fmla="*/ 140583 w 368894"/>
                  <a:gd name="connsiteY8" fmla="*/ 363542 h 368858"/>
                  <a:gd name="connsiteX9" fmla="*/ 166827 w 368894"/>
                  <a:gd name="connsiteY9" fmla="*/ 367999 h 368858"/>
                  <a:gd name="connsiteX10" fmla="*/ 202181 w 368894"/>
                  <a:gd name="connsiteY10" fmla="*/ 367999 h 368858"/>
                  <a:gd name="connsiteX11" fmla="*/ 219698 w 368894"/>
                  <a:gd name="connsiteY11" fmla="*/ 365452 h 368858"/>
                  <a:gd name="connsiteX12" fmla="*/ 314864 w 368894"/>
                  <a:gd name="connsiteY12" fmla="*/ 314827 h 368858"/>
                  <a:gd name="connsiteX13" fmla="*/ 351810 w 368894"/>
                  <a:gd name="connsiteY13" fmla="*/ 262101 h 368858"/>
                  <a:gd name="connsiteX14" fmla="*/ 358561 w 368894"/>
                  <a:gd name="connsiteY14" fmla="*/ 245481 h 368858"/>
                  <a:gd name="connsiteX15" fmla="*/ 363658 w 368894"/>
                  <a:gd name="connsiteY15" fmla="*/ 228352 h 368858"/>
                  <a:gd name="connsiteX16" fmla="*/ 367034 w 368894"/>
                  <a:gd name="connsiteY16" fmla="*/ 210904 h 368858"/>
                  <a:gd name="connsiteX17" fmla="*/ 355314 w 368894"/>
                  <a:gd name="connsiteY17" fmla="*/ 115004 h 368858"/>
                  <a:gd name="connsiteX18" fmla="*/ 184408 w 368894"/>
                  <a:gd name="connsiteY18" fmla="*/ 330238 h 368858"/>
                  <a:gd name="connsiteX19" fmla="*/ 38537 w 368894"/>
                  <a:gd name="connsiteY19" fmla="*/ 184413 h 368858"/>
                  <a:gd name="connsiteX20" fmla="*/ 184408 w 368894"/>
                  <a:gd name="connsiteY20" fmla="*/ 38589 h 368858"/>
                  <a:gd name="connsiteX21" fmla="*/ 330279 w 368894"/>
                  <a:gd name="connsiteY21" fmla="*/ 184413 h 368858"/>
                  <a:gd name="connsiteX22" fmla="*/ 184408 w 368894"/>
                  <a:gd name="connsiteY22" fmla="*/ 330238 h 36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894" h="368858">
                    <a:moveTo>
                      <a:pt x="355314" y="115004"/>
                    </a:moveTo>
                    <a:cubicBezTo>
                      <a:pt x="346332" y="92780"/>
                      <a:pt x="332828" y="72021"/>
                      <a:pt x="314800" y="54000"/>
                    </a:cubicBezTo>
                    <a:cubicBezTo>
                      <a:pt x="278811" y="18021"/>
                      <a:pt x="231610" y="0"/>
                      <a:pt x="184408" y="0"/>
                    </a:cubicBezTo>
                    <a:cubicBezTo>
                      <a:pt x="137207" y="0"/>
                      <a:pt x="90007" y="18021"/>
                      <a:pt x="54017" y="54000"/>
                    </a:cubicBezTo>
                    <a:cubicBezTo>
                      <a:pt x="20256" y="87749"/>
                      <a:pt x="2293" y="131305"/>
                      <a:pt x="191" y="175562"/>
                    </a:cubicBezTo>
                    <a:cubicBezTo>
                      <a:pt x="64" y="178491"/>
                      <a:pt x="0" y="181484"/>
                      <a:pt x="0" y="184413"/>
                    </a:cubicBezTo>
                    <a:cubicBezTo>
                      <a:pt x="0" y="231599"/>
                      <a:pt x="18027" y="278785"/>
                      <a:pt x="54017" y="314764"/>
                    </a:cubicBezTo>
                    <a:cubicBezTo>
                      <a:pt x="74273" y="335014"/>
                      <a:pt x="98097" y="349596"/>
                      <a:pt x="123449" y="358447"/>
                    </a:cubicBezTo>
                    <a:cubicBezTo>
                      <a:pt x="129054" y="360421"/>
                      <a:pt x="134787" y="362077"/>
                      <a:pt x="140583" y="363542"/>
                    </a:cubicBezTo>
                    <a:cubicBezTo>
                      <a:pt x="149246" y="365643"/>
                      <a:pt x="157973" y="367108"/>
                      <a:pt x="166827" y="367999"/>
                    </a:cubicBezTo>
                    <a:cubicBezTo>
                      <a:pt x="178612" y="369145"/>
                      <a:pt x="190460" y="369145"/>
                      <a:pt x="202181" y="367999"/>
                    </a:cubicBezTo>
                    <a:cubicBezTo>
                      <a:pt x="208041" y="367426"/>
                      <a:pt x="213901" y="366598"/>
                      <a:pt x="219698" y="365452"/>
                    </a:cubicBezTo>
                    <a:cubicBezTo>
                      <a:pt x="254605" y="358702"/>
                      <a:pt x="287856" y="341827"/>
                      <a:pt x="314864" y="314827"/>
                    </a:cubicBezTo>
                    <a:cubicBezTo>
                      <a:pt x="330598" y="299099"/>
                      <a:pt x="342956" y="281205"/>
                      <a:pt x="351810" y="262101"/>
                    </a:cubicBezTo>
                    <a:cubicBezTo>
                      <a:pt x="354358" y="256625"/>
                      <a:pt x="356587" y="251085"/>
                      <a:pt x="358561" y="245481"/>
                    </a:cubicBezTo>
                    <a:cubicBezTo>
                      <a:pt x="360537" y="239878"/>
                      <a:pt x="362193" y="234147"/>
                      <a:pt x="363658" y="228352"/>
                    </a:cubicBezTo>
                    <a:cubicBezTo>
                      <a:pt x="365059" y="222621"/>
                      <a:pt x="366206" y="216762"/>
                      <a:pt x="367034" y="210904"/>
                    </a:cubicBezTo>
                    <a:cubicBezTo>
                      <a:pt x="371620" y="178682"/>
                      <a:pt x="367735" y="145506"/>
                      <a:pt x="355314" y="115004"/>
                    </a:cubicBezTo>
                    <a:close/>
                    <a:moveTo>
                      <a:pt x="184408" y="330238"/>
                    </a:moveTo>
                    <a:cubicBezTo>
                      <a:pt x="103829" y="330238"/>
                      <a:pt x="38537" y="264967"/>
                      <a:pt x="38537" y="184413"/>
                    </a:cubicBezTo>
                    <a:cubicBezTo>
                      <a:pt x="38537" y="103860"/>
                      <a:pt x="103829" y="38589"/>
                      <a:pt x="184408" y="38589"/>
                    </a:cubicBezTo>
                    <a:cubicBezTo>
                      <a:pt x="264988" y="38589"/>
                      <a:pt x="330279" y="103860"/>
                      <a:pt x="330279" y="184413"/>
                    </a:cubicBezTo>
                    <a:cubicBezTo>
                      <a:pt x="330279" y="264967"/>
                      <a:pt x="264988" y="330238"/>
                      <a:pt x="184408" y="330238"/>
                    </a:cubicBez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85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B3F14B-41F0-9F48-85E7-41B017248151}"/>
              </a:ext>
            </a:extLst>
          </p:cNvPr>
          <p:cNvGrpSpPr/>
          <p:nvPr/>
        </p:nvGrpSpPr>
        <p:grpSpPr>
          <a:xfrm>
            <a:off x="2240075" y="5172985"/>
            <a:ext cx="6874844" cy="7101615"/>
            <a:chOff x="2001534" y="5172985"/>
            <a:chExt cx="6874844" cy="710161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750E927-F3E0-F541-9B87-1C9302F251D7}"/>
                </a:ext>
              </a:extLst>
            </p:cNvPr>
            <p:cNvGrpSpPr/>
            <p:nvPr/>
          </p:nvGrpSpPr>
          <p:grpSpPr>
            <a:xfrm>
              <a:off x="2001534" y="5172985"/>
              <a:ext cx="4100655" cy="7101615"/>
              <a:chOff x="13992896" y="5032681"/>
              <a:chExt cx="4100655" cy="7101615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AA9169E3-316E-2C47-9239-CE335BCEF435}"/>
                  </a:ext>
                </a:extLst>
              </p:cNvPr>
              <p:cNvSpPr/>
              <p:nvPr/>
            </p:nvSpPr>
            <p:spPr>
              <a:xfrm>
                <a:off x="13993585" y="5032681"/>
                <a:ext cx="4099966" cy="589924"/>
              </a:xfrm>
              <a:custGeom>
                <a:avLst/>
                <a:gdLst>
                  <a:gd name="connsiteX0" fmla="*/ 380984 w 381047"/>
                  <a:gd name="connsiteY0" fmla="*/ 51070 h 54827"/>
                  <a:gd name="connsiteX1" fmla="*/ 338433 w 381047"/>
                  <a:gd name="connsiteY1" fmla="*/ 0 h 54827"/>
                  <a:gd name="connsiteX2" fmla="*/ 336904 w 381047"/>
                  <a:gd name="connsiteY2" fmla="*/ 0 h 54827"/>
                  <a:gd name="connsiteX3" fmla="*/ 44079 w 381047"/>
                  <a:gd name="connsiteY3" fmla="*/ 0 h 54827"/>
                  <a:gd name="connsiteX4" fmla="*/ 42551 w 381047"/>
                  <a:gd name="connsiteY4" fmla="*/ 0 h 54827"/>
                  <a:gd name="connsiteX5" fmla="*/ 0 w 381047"/>
                  <a:gd name="connsiteY5" fmla="*/ 51070 h 54827"/>
                  <a:gd name="connsiteX6" fmla="*/ 0 w 381047"/>
                  <a:gd name="connsiteY6" fmla="*/ 54827 h 54827"/>
                  <a:gd name="connsiteX7" fmla="*/ 381047 w 381047"/>
                  <a:gd name="connsiteY7" fmla="*/ 54827 h 54827"/>
                  <a:gd name="connsiteX8" fmla="*/ 381047 w 381047"/>
                  <a:gd name="connsiteY8" fmla="*/ 51070 h 5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47" h="54827">
                    <a:moveTo>
                      <a:pt x="380984" y="51070"/>
                    </a:moveTo>
                    <a:cubicBezTo>
                      <a:pt x="380984" y="22988"/>
                      <a:pt x="361810" y="0"/>
                      <a:pt x="338433" y="0"/>
                    </a:cubicBezTo>
                    <a:lnTo>
                      <a:pt x="336904" y="0"/>
                    </a:lnTo>
                    <a:lnTo>
                      <a:pt x="44079" y="0"/>
                    </a:lnTo>
                    <a:lnTo>
                      <a:pt x="42551" y="0"/>
                    </a:lnTo>
                    <a:cubicBezTo>
                      <a:pt x="19110" y="0"/>
                      <a:pt x="0" y="22988"/>
                      <a:pt x="0" y="51070"/>
                    </a:cubicBezTo>
                    <a:lnTo>
                      <a:pt x="0" y="54827"/>
                    </a:lnTo>
                    <a:lnTo>
                      <a:pt x="381047" y="54827"/>
                    </a:lnTo>
                    <a:lnTo>
                      <a:pt x="381047" y="51070"/>
                    </a:ln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21B345-59CF-9E41-BDFD-64CB6A64F7B0}"/>
                  </a:ext>
                </a:extLst>
              </p:cNvPr>
              <p:cNvSpPr/>
              <p:nvPr/>
            </p:nvSpPr>
            <p:spPr>
              <a:xfrm>
                <a:off x="13992896" y="11544372"/>
                <a:ext cx="4099966" cy="589924"/>
              </a:xfrm>
              <a:custGeom>
                <a:avLst/>
                <a:gdLst>
                  <a:gd name="connsiteX0" fmla="*/ 0 w 381047"/>
                  <a:gd name="connsiteY0" fmla="*/ 3757 h 54827"/>
                  <a:gd name="connsiteX1" fmla="*/ 42551 w 381047"/>
                  <a:gd name="connsiteY1" fmla="*/ 54827 h 54827"/>
                  <a:gd name="connsiteX2" fmla="*/ 338497 w 381047"/>
                  <a:gd name="connsiteY2" fmla="*/ 54827 h 54827"/>
                  <a:gd name="connsiteX3" fmla="*/ 381047 w 381047"/>
                  <a:gd name="connsiteY3" fmla="*/ 3757 h 54827"/>
                  <a:gd name="connsiteX4" fmla="*/ 381047 w 381047"/>
                  <a:gd name="connsiteY4" fmla="*/ 0 h 54827"/>
                  <a:gd name="connsiteX5" fmla="*/ 0 w 381047"/>
                  <a:gd name="connsiteY5" fmla="*/ 0 h 54827"/>
                  <a:gd name="connsiteX6" fmla="*/ 0 w 381047"/>
                  <a:gd name="connsiteY6" fmla="*/ 3757 h 5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47" h="54827">
                    <a:moveTo>
                      <a:pt x="0" y="3757"/>
                    </a:moveTo>
                    <a:cubicBezTo>
                      <a:pt x="0" y="31839"/>
                      <a:pt x="19173" y="54827"/>
                      <a:pt x="42551" y="54827"/>
                    </a:cubicBezTo>
                    <a:lnTo>
                      <a:pt x="338497" y="54827"/>
                    </a:lnTo>
                    <a:cubicBezTo>
                      <a:pt x="361938" y="54827"/>
                      <a:pt x="381047" y="31839"/>
                      <a:pt x="381047" y="3757"/>
                    </a:cubicBezTo>
                    <a:lnTo>
                      <a:pt x="381047" y="0"/>
                    </a:lnTo>
                    <a:lnTo>
                      <a:pt x="0" y="0"/>
                    </a:lnTo>
                    <a:lnTo>
                      <a:pt x="0" y="3757"/>
                    </a:ln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A2EFC43-2F7E-6841-A973-EF838DF51693}"/>
                  </a:ext>
                </a:extLst>
              </p:cNvPr>
              <p:cNvSpPr/>
              <p:nvPr/>
            </p:nvSpPr>
            <p:spPr>
              <a:xfrm>
                <a:off x="13992896" y="5621928"/>
                <a:ext cx="4099966" cy="5923121"/>
              </a:xfrm>
              <a:custGeom>
                <a:avLst/>
                <a:gdLst>
                  <a:gd name="connsiteX0" fmla="*/ 0 w 381047"/>
                  <a:gd name="connsiteY0" fmla="*/ 0 h 428366"/>
                  <a:gd name="connsiteX1" fmla="*/ 381048 w 381047"/>
                  <a:gd name="connsiteY1" fmla="*/ 0 h 428366"/>
                  <a:gd name="connsiteX2" fmla="*/ 381048 w 381047"/>
                  <a:gd name="connsiteY2" fmla="*/ 428367 h 428366"/>
                  <a:gd name="connsiteX3" fmla="*/ 0 w 381047"/>
                  <a:gd name="connsiteY3" fmla="*/ 428367 h 428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47" h="428366">
                    <a:moveTo>
                      <a:pt x="0" y="0"/>
                    </a:moveTo>
                    <a:lnTo>
                      <a:pt x="381048" y="0"/>
                    </a:lnTo>
                    <a:lnTo>
                      <a:pt x="381048" y="428367"/>
                    </a:lnTo>
                    <a:lnTo>
                      <a:pt x="0" y="428367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89D557FE-F33A-4141-8552-7CF81177371D}"/>
                  </a:ext>
                </a:extLst>
              </p:cNvPr>
              <p:cNvSpPr/>
              <p:nvPr/>
            </p:nvSpPr>
            <p:spPr>
              <a:xfrm>
                <a:off x="15579570" y="5245078"/>
                <a:ext cx="925951" cy="167174"/>
              </a:xfrm>
              <a:custGeom>
                <a:avLst/>
                <a:gdLst>
                  <a:gd name="connsiteX0" fmla="*/ 78286 w 86057"/>
                  <a:gd name="connsiteY0" fmla="*/ 15538 h 15537"/>
                  <a:gd name="connsiteX1" fmla="*/ 7771 w 86057"/>
                  <a:gd name="connsiteY1" fmla="*/ 15538 h 15537"/>
                  <a:gd name="connsiteX2" fmla="*/ 0 w 86057"/>
                  <a:gd name="connsiteY2" fmla="*/ 7769 h 15537"/>
                  <a:gd name="connsiteX3" fmla="*/ 0 w 86057"/>
                  <a:gd name="connsiteY3" fmla="*/ 7769 h 15537"/>
                  <a:gd name="connsiteX4" fmla="*/ 7771 w 86057"/>
                  <a:gd name="connsiteY4" fmla="*/ 0 h 15537"/>
                  <a:gd name="connsiteX5" fmla="*/ 78286 w 86057"/>
                  <a:gd name="connsiteY5" fmla="*/ 0 h 15537"/>
                  <a:gd name="connsiteX6" fmla="*/ 86057 w 86057"/>
                  <a:gd name="connsiteY6" fmla="*/ 7769 h 15537"/>
                  <a:gd name="connsiteX7" fmla="*/ 86057 w 86057"/>
                  <a:gd name="connsiteY7" fmla="*/ 7769 h 15537"/>
                  <a:gd name="connsiteX8" fmla="*/ 78286 w 86057"/>
                  <a:gd name="connsiteY8" fmla="*/ 15538 h 15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057" h="15537">
                    <a:moveTo>
                      <a:pt x="78286" y="15538"/>
                    </a:moveTo>
                    <a:lnTo>
                      <a:pt x="7771" y="15538"/>
                    </a:lnTo>
                    <a:cubicBezTo>
                      <a:pt x="3503" y="15538"/>
                      <a:pt x="0" y="12035"/>
                      <a:pt x="0" y="7769"/>
                    </a:cubicBezTo>
                    <a:lnTo>
                      <a:pt x="0" y="7769"/>
                    </a:lnTo>
                    <a:cubicBezTo>
                      <a:pt x="0" y="3502"/>
                      <a:pt x="3503" y="0"/>
                      <a:pt x="7771" y="0"/>
                    </a:cubicBezTo>
                    <a:lnTo>
                      <a:pt x="78286" y="0"/>
                    </a:lnTo>
                    <a:cubicBezTo>
                      <a:pt x="82554" y="0"/>
                      <a:pt x="86057" y="3502"/>
                      <a:pt x="86057" y="7769"/>
                    </a:cubicBezTo>
                    <a:lnTo>
                      <a:pt x="86057" y="7769"/>
                    </a:lnTo>
                    <a:cubicBezTo>
                      <a:pt x="86057" y="12035"/>
                      <a:pt x="82554" y="15538"/>
                      <a:pt x="78286" y="1553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9046391F-9EC2-CE46-9839-55A126A7130A}"/>
                  </a:ext>
                </a:extLst>
              </p:cNvPr>
              <p:cNvSpPr/>
              <p:nvPr/>
            </p:nvSpPr>
            <p:spPr>
              <a:xfrm>
                <a:off x="15848230" y="11644405"/>
                <a:ext cx="389298" cy="389169"/>
              </a:xfrm>
              <a:custGeom>
                <a:avLst/>
                <a:gdLst>
                  <a:gd name="connsiteX0" fmla="*/ 36181 w 36181"/>
                  <a:gd name="connsiteY0" fmla="*/ 18085 h 36169"/>
                  <a:gd name="connsiteX1" fmla="*/ 18091 w 36181"/>
                  <a:gd name="connsiteY1" fmla="*/ 36169 h 36169"/>
                  <a:gd name="connsiteX2" fmla="*/ 1 w 36181"/>
                  <a:gd name="connsiteY2" fmla="*/ 18085 h 36169"/>
                  <a:gd name="connsiteX3" fmla="*/ 18091 w 36181"/>
                  <a:gd name="connsiteY3" fmla="*/ 0 h 36169"/>
                  <a:gd name="connsiteX4" fmla="*/ 36181 w 36181"/>
                  <a:gd name="connsiteY4" fmla="*/ 18085 h 3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81" h="36169">
                    <a:moveTo>
                      <a:pt x="36181" y="18085"/>
                    </a:moveTo>
                    <a:cubicBezTo>
                      <a:pt x="36181" y="28073"/>
                      <a:pt x="28082" y="36169"/>
                      <a:pt x="18091" y="36169"/>
                    </a:cubicBezTo>
                    <a:cubicBezTo>
                      <a:pt x="8100" y="36169"/>
                      <a:pt x="1" y="28073"/>
                      <a:pt x="1" y="18085"/>
                    </a:cubicBezTo>
                    <a:cubicBezTo>
                      <a:pt x="1" y="8097"/>
                      <a:pt x="8100" y="0"/>
                      <a:pt x="18091" y="0"/>
                    </a:cubicBezTo>
                    <a:cubicBezTo>
                      <a:pt x="28082" y="0"/>
                      <a:pt x="36181" y="8097"/>
                      <a:pt x="36181" y="1808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F68DD2E-67EB-284F-8DB1-7D3F21B806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6086566" y="7703626"/>
              <a:ext cx="908713" cy="908712"/>
            </a:xfrm>
            <a:custGeom>
              <a:avLst/>
              <a:gdLst>
                <a:gd name="T0" fmla="*/ 0 w 169"/>
                <a:gd name="T1" fmla="*/ 84 h 169"/>
                <a:gd name="T2" fmla="*/ 0 w 169"/>
                <a:gd name="T3" fmla="*/ 84 h 169"/>
                <a:gd name="T4" fmla="*/ 84 w 169"/>
                <a:gd name="T5" fmla="*/ 160 h 169"/>
                <a:gd name="T6" fmla="*/ 168 w 169"/>
                <a:gd name="T7" fmla="*/ 84 h 169"/>
                <a:gd name="T8" fmla="*/ 84 w 169"/>
                <a:gd name="T9" fmla="*/ 0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lnTo>
                    <a:pt x="0" y="84"/>
                  </a:lnTo>
                  <a:cubicBezTo>
                    <a:pt x="0" y="126"/>
                    <a:pt x="42" y="168"/>
                    <a:pt x="84" y="160"/>
                  </a:cubicBezTo>
                  <a:cubicBezTo>
                    <a:pt x="134" y="160"/>
                    <a:pt x="168" y="126"/>
                    <a:pt x="168" y="84"/>
                  </a:cubicBezTo>
                  <a:cubicBezTo>
                    <a:pt x="168" y="34"/>
                    <a:pt x="126" y="0"/>
                    <a:pt x="84" y="0"/>
                  </a:cubicBezTo>
                  <a:cubicBezTo>
                    <a:pt x="42" y="0"/>
                    <a:pt x="0" y="42"/>
                    <a:pt x="0" y="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7F9FACF-C4FA-CC41-A813-B76D08DB11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3697733" y="9633781"/>
              <a:ext cx="406537" cy="1458730"/>
            </a:xfrm>
            <a:custGeom>
              <a:avLst/>
              <a:gdLst>
                <a:gd name="T0" fmla="*/ 41 w 76"/>
                <a:gd name="T1" fmla="*/ 268 h 269"/>
                <a:gd name="T2" fmla="*/ 41 w 76"/>
                <a:gd name="T3" fmla="*/ 268 h 269"/>
                <a:gd name="T4" fmla="*/ 41 w 76"/>
                <a:gd name="T5" fmla="*/ 268 h 269"/>
                <a:gd name="T6" fmla="*/ 75 w 76"/>
                <a:gd name="T7" fmla="*/ 234 h 269"/>
                <a:gd name="T8" fmla="*/ 75 w 76"/>
                <a:gd name="T9" fmla="*/ 33 h 269"/>
                <a:gd name="T10" fmla="*/ 33 w 76"/>
                <a:gd name="T11" fmla="*/ 0 h 269"/>
                <a:gd name="T12" fmla="*/ 0 w 76"/>
                <a:gd name="T13" fmla="*/ 41 h 269"/>
                <a:gd name="T14" fmla="*/ 0 w 76"/>
                <a:gd name="T15" fmla="*/ 234 h 269"/>
                <a:gd name="T16" fmla="*/ 41 w 76"/>
                <a:gd name="T17" fmla="*/ 26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69">
                  <a:moveTo>
                    <a:pt x="41" y="268"/>
                  </a:moveTo>
                  <a:lnTo>
                    <a:pt x="41" y="268"/>
                  </a:lnTo>
                  <a:lnTo>
                    <a:pt x="41" y="268"/>
                  </a:lnTo>
                  <a:cubicBezTo>
                    <a:pt x="58" y="268"/>
                    <a:pt x="75" y="251"/>
                    <a:pt x="75" y="2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16"/>
                    <a:pt x="58" y="0"/>
                    <a:pt x="33" y="0"/>
                  </a:cubicBezTo>
                  <a:cubicBezTo>
                    <a:pt x="16" y="0"/>
                    <a:pt x="0" y="16"/>
                    <a:pt x="0" y="4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51"/>
                    <a:pt x="16" y="268"/>
                    <a:pt x="41" y="2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F71C25-69BC-4949-96C1-F2A59B9F5F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3274327" y="8899105"/>
              <a:ext cx="789153" cy="1195674"/>
            </a:xfrm>
            <a:custGeom>
              <a:avLst/>
              <a:gdLst>
                <a:gd name="T0" fmla="*/ 67 w 144"/>
                <a:gd name="T1" fmla="*/ 0 h 219"/>
                <a:gd name="T2" fmla="*/ 67 w 144"/>
                <a:gd name="T3" fmla="*/ 0 h 219"/>
                <a:gd name="T4" fmla="*/ 134 w 144"/>
                <a:gd name="T5" fmla="*/ 67 h 219"/>
                <a:gd name="T6" fmla="*/ 134 w 144"/>
                <a:gd name="T7" fmla="*/ 151 h 219"/>
                <a:gd name="T8" fmla="*/ 67 w 144"/>
                <a:gd name="T9" fmla="*/ 218 h 219"/>
                <a:gd name="T10" fmla="*/ 0 w 144"/>
                <a:gd name="T11" fmla="*/ 151 h 219"/>
                <a:gd name="T12" fmla="*/ 0 w 144"/>
                <a:gd name="T13" fmla="*/ 67 h 219"/>
                <a:gd name="T14" fmla="*/ 67 w 144"/>
                <a:gd name="T1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9">
                  <a:moveTo>
                    <a:pt x="67" y="0"/>
                  </a:moveTo>
                  <a:lnTo>
                    <a:pt x="67" y="0"/>
                  </a:lnTo>
                  <a:cubicBezTo>
                    <a:pt x="109" y="0"/>
                    <a:pt x="134" y="25"/>
                    <a:pt x="134" y="67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43" y="184"/>
                    <a:pt x="109" y="218"/>
                    <a:pt x="67" y="218"/>
                  </a:cubicBezTo>
                  <a:cubicBezTo>
                    <a:pt x="34" y="218"/>
                    <a:pt x="0" y="184"/>
                    <a:pt x="0" y="15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3"/>
                    <a:pt x="34" y="0"/>
                    <a:pt x="6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9FF39F8-442B-4242-9CF6-D713651A0E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2588842" y="8601719"/>
              <a:ext cx="1219596" cy="1052193"/>
            </a:xfrm>
            <a:custGeom>
              <a:avLst/>
              <a:gdLst>
                <a:gd name="T0" fmla="*/ 0 w 227"/>
                <a:gd name="T1" fmla="*/ 101 h 194"/>
                <a:gd name="T2" fmla="*/ 0 w 227"/>
                <a:gd name="T3" fmla="*/ 101 h 194"/>
                <a:gd name="T4" fmla="*/ 109 w 227"/>
                <a:gd name="T5" fmla="*/ 193 h 194"/>
                <a:gd name="T6" fmla="*/ 226 w 227"/>
                <a:gd name="T7" fmla="*/ 93 h 194"/>
                <a:gd name="T8" fmla="*/ 109 w 227"/>
                <a:gd name="T9" fmla="*/ 0 h 194"/>
                <a:gd name="T10" fmla="*/ 0 w 227"/>
                <a:gd name="T11" fmla="*/ 10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94">
                  <a:moveTo>
                    <a:pt x="0" y="101"/>
                  </a:moveTo>
                  <a:lnTo>
                    <a:pt x="0" y="101"/>
                  </a:lnTo>
                  <a:cubicBezTo>
                    <a:pt x="0" y="151"/>
                    <a:pt x="50" y="193"/>
                    <a:pt x="109" y="193"/>
                  </a:cubicBezTo>
                  <a:cubicBezTo>
                    <a:pt x="176" y="193"/>
                    <a:pt x="226" y="151"/>
                    <a:pt x="226" y="93"/>
                  </a:cubicBezTo>
                  <a:cubicBezTo>
                    <a:pt x="218" y="42"/>
                    <a:pt x="168" y="0"/>
                    <a:pt x="109" y="0"/>
                  </a:cubicBezTo>
                  <a:cubicBezTo>
                    <a:pt x="50" y="0"/>
                    <a:pt x="0" y="42"/>
                    <a:pt x="0" y="1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58DF14C-D42D-D24F-876D-3997C06ED8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3078526" y="7100969"/>
              <a:ext cx="3563117" cy="2965273"/>
            </a:xfrm>
            <a:custGeom>
              <a:avLst/>
              <a:gdLst>
                <a:gd name="T0" fmla="*/ 0 w 655"/>
                <a:gd name="T1" fmla="*/ 386 h 547"/>
                <a:gd name="T2" fmla="*/ 0 w 655"/>
                <a:gd name="T3" fmla="*/ 386 h 547"/>
                <a:gd name="T4" fmla="*/ 654 w 655"/>
                <a:gd name="T5" fmla="*/ 546 h 547"/>
                <a:gd name="T6" fmla="*/ 646 w 655"/>
                <a:gd name="T7" fmla="*/ 0 h 547"/>
                <a:gd name="T8" fmla="*/ 0 w 655"/>
                <a:gd name="T9" fmla="*/ 193 h 547"/>
                <a:gd name="T10" fmla="*/ 0 w 655"/>
                <a:gd name="T11" fmla="*/ 38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5" h="547">
                  <a:moveTo>
                    <a:pt x="0" y="386"/>
                  </a:moveTo>
                  <a:lnTo>
                    <a:pt x="0" y="386"/>
                  </a:lnTo>
                  <a:cubicBezTo>
                    <a:pt x="0" y="386"/>
                    <a:pt x="428" y="403"/>
                    <a:pt x="654" y="546"/>
                  </a:cubicBezTo>
                  <a:cubicBezTo>
                    <a:pt x="654" y="453"/>
                    <a:pt x="646" y="177"/>
                    <a:pt x="646" y="0"/>
                  </a:cubicBezTo>
                  <a:cubicBezTo>
                    <a:pt x="428" y="143"/>
                    <a:pt x="0" y="193"/>
                    <a:pt x="0" y="193"/>
                  </a:cubicBezTo>
                  <a:lnTo>
                    <a:pt x="0" y="38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7CECE63-945D-F244-B2D6-E1B2B7BD02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6228989" y="6547738"/>
              <a:ext cx="502190" cy="3228329"/>
            </a:xfrm>
            <a:custGeom>
              <a:avLst/>
              <a:gdLst>
                <a:gd name="T0" fmla="*/ 50 w 93"/>
                <a:gd name="T1" fmla="*/ 595 h 596"/>
                <a:gd name="T2" fmla="*/ 50 w 93"/>
                <a:gd name="T3" fmla="*/ 595 h 596"/>
                <a:gd name="T4" fmla="*/ 50 w 93"/>
                <a:gd name="T5" fmla="*/ 595 h 596"/>
                <a:gd name="T6" fmla="*/ 92 w 93"/>
                <a:gd name="T7" fmla="*/ 561 h 596"/>
                <a:gd name="T8" fmla="*/ 84 w 93"/>
                <a:gd name="T9" fmla="*/ 41 h 596"/>
                <a:gd name="T10" fmla="*/ 42 w 93"/>
                <a:gd name="T11" fmla="*/ 0 h 596"/>
                <a:gd name="T12" fmla="*/ 0 w 93"/>
                <a:gd name="T13" fmla="*/ 41 h 596"/>
                <a:gd name="T14" fmla="*/ 9 w 93"/>
                <a:gd name="T15" fmla="*/ 561 h 596"/>
                <a:gd name="T16" fmla="*/ 50 w 93"/>
                <a:gd name="T17" fmla="*/ 59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96">
                  <a:moveTo>
                    <a:pt x="50" y="595"/>
                  </a:moveTo>
                  <a:lnTo>
                    <a:pt x="50" y="595"/>
                  </a:lnTo>
                  <a:lnTo>
                    <a:pt x="50" y="595"/>
                  </a:lnTo>
                  <a:cubicBezTo>
                    <a:pt x="76" y="595"/>
                    <a:pt x="92" y="578"/>
                    <a:pt x="92" y="56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6"/>
                    <a:pt x="67" y="0"/>
                    <a:pt x="42" y="0"/>
                  </a:cubicBezTo>
                  <a:cubicBezTo>
                    <a:pt x="17" y="0"/>
                    <a:pt x="0" y="16"/>
                    <a:pt x="0" y="41"/>
                  </a:cubicBezTo>
                  <a:cubicBezTo>
                    <a:pt x="9" y="561"/>
                    <a:pt x="9" y="561"/>
                    <a:pt x="9" y="561"/>
                  </a:cubicBezTo>
                  <a:cubicBezTo>
                    <a:pt x="9" y="578"/>
                    <a:pt x="33" y="595"/>
                    <a:pt x="50" y="5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53C69-63BC-F04A-8795-08B944E6653C}"/>
                </a:ext>
              </a:extLst>
            </p:cNvPr>
            <p:cNvSpPr/>
            <p:nvPr/>
          </p:nvSpPr>
          <p:spPr>
            <a:xfrm rot="18994251">
              <a:off x="6928206" y="6910741"/>
              <a:ext cx="1387021" cy="1526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D2113FA8-56BD-1442-9F6E-FD2B8EC2E9FE}"/>
                </a:ext>
              </a:extLst>
            </p:cNvPr>
            <p:cNvSpPr/>
            <p:nvPr/>
          </p:nvSpPr>
          <p:spPr>
            <a:xfrm rot="754227">
              <a:off x="7407434" y="8438240"/>
              <a:ext cx="1387021" cy="1526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B9A247C0-749C-4E4B-B653-1CBE94D0E760}"/>
                </a:ext>
              </a:extLst>
            </p:cNvPr>
            <p:cNvSpPr/>
            <p:nvPr/>
          </p:nvSpPr>
          <p:spPr>
            <a:xfrm rot="20454711">
              <a:off x="7489357" y="7484059"/>
              <a:ext cx="1387021" cy="1526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A2A5E67-B333-6C45-B27D-B93CE1414265}"/>
              </a:ext>
            </a:extLst>
          </p:cNvPr>
          <p:cNvSpPr/>
          <p:nvPr/>
        </p:nvSpPr>
        <p:spPr>
          <a:xfrm>
            <a:off x="9589837" y="4823326"/>
            <a:ext cx="5391832" cy="53918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B7C681-A164-F04E-84D8-FD77F3CE229B}"/>
              </a:ext>
            </a:extLst>
          </p:cNvPr>
          <p:cNvSpPr/>
          <p:nvPr/>
        </p:nvSpPr>
        <p:spPr>
          <a:xfrm>
            <a:off x="13516123" y="7238317"/>
            <a:ext cx="5391832" cy="53918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918682D-C5F6-7E47-B331-F930239ECCFA}"/>
              </a:ext>
            </a:extLst>
          </p:cNvPr>
          <p:cNvSpPr/>
          <p:nvPr/>
        </p:nvSpPr>
        <p:spPr>
          <a:xfrm>
            <a:off x="17442409" y="4453994"/>
            <a:ext cx="5391832" cy="53918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B929E23-81ED-8541-9B16-AFB1BE081E45}"/>
              </a:ext>
            </a:extLst>
          </p:cNvPr>
          <p:cNvGrpSpPr/>
          <p:nvPr/>
        </p:nvGrpSpPr>
        <p:grpSpPr>
          <a:xfrm>
            <a:off x="10329955" y="6503579"/>
            <a:ext cx="3752262" cy="2031326"/>
            <a:chOff x="14501571" y="5305649"/>
            <a:chExt cx="3752262" cy="2031326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7E7349F0-B0F8-2F4A-8577-3DC625E32993}"/>
                </a:ext>
              </a:extLst>
            </p:cNvPr>
            <p:cNvSpPr txBox="1"/>
            <p:nvPr/>
          </p:nvSpPr>
          <p:spPr>
            <a:xfrm flipH="1">
              <a:off x="14501571" y="5305649"/>
              <a:ext cx="3752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Initiating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041DF1-06CE-6748-8444-263BF37ACB90}"/>
                </a:ext>
              </a:extLst>
            </p:cNvPr>
            <p:cNvSpPr/>
            <p:nvPr/>
          </p:nvSpPr>
          <p:spPr>
            <a:xfrm flipH="1">
              <a:off x="14501573" y="5951980"/>
              <a:ext cx="375226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3D142C-700C-554E-8BAC-A88CFDECB1B6}"/>
              </a:ext>
            </a:extLst>
          </p:cNvPr>
          <p:cNvGrpSpPr/>
          <p:nvPr/>
        </p:nvGrpSpPr>
        <p:grpSpPr>
          <a:xfrm>
            <a:off x="14335908" y="8982116"/>
            <a:ext cx="3752262" cy="2031326"/>
            <a:chOff x="14501571" y="5305649"/>
            <a:chExt cx="3752262" cy="2031326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AB2FE9F3-E35D-2843-A4F8-5152EFDBE04D}"/>
                </a:ext>
              </a:extLst>
            </p:cNvPr>
            <p:cNvSpPr txBox="1"/>
            <p:nvPr/>
          </p:nvSpPr>
          <p:spPr>
            <a:xfrm flipH="1">
              <a:off x="14501571" y="5305649"/>
              <a:ext cx="3752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C6DD627-89D0-BC46-9A67-C2B743B359EB}"/>
                </a:ext>
              </a:extLst>
            </p:cNvPr>
            <p:cNvSpPr/>
            <p:nvPr/>
          </p:nvSpPr>
          <p:spPr>
            <a:xfrm flipH="1">
              <a:off x="14501573" y="5951980"/>
              <a:ext cx="375226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EDA868-63D6-274A-814B-6CE3296D862B}"/>
              </a:ext>
            </a:extLst>
          </p:cNvPr>
          <p:cNvGrpSpPr/>
          <p:nvPr/>
        </p:nvGrpSpPr>
        <p:grpSpPr>
          <a:xfrm>
            <a:off x="18262192" y="6222654"/>
            <a:ext cx="3752262" cy="2031326"/>
            <a:chOff x="14501571" y="5305649"/>
            <a:chExt cx="3752262" cy="2031326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B02DA426-A64B-1144-9E28-676020872EF4}"/>
                </a:ext>
              </a:extLst>
            </p:cNvPr>
            <p:cNvSpPr txBox="1"/>
            <p:nvPr/>
          </p:nvSpPr>
          <p:spPr>
            <a:xfrm flipH="1">
              <a:off x="14501571" y="5305649"/>
              <a:ext cx="3752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B5A5D73-11CE-9B4D-B07A-E65050646BAD}"/>
                </a:ext>
              </a:extLst>
            </p:cNvPr>
            <p:cNvSpPr/>
            <p:nvPr/>
          </p:nvSpPr>
          <p:spPr>
            <a:xfrm flipH="1">
              <a:off x="14501573" y="5951980"/>
              <a:ext cx="375226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35A9A2AB-655A-B44F-991E-1BB7B8FEC943}"/>
              </a:ext>
            </a:extLst>
          </p:cNvPr>
          <p:cNvSpPr/>
          <p:nvPr/>
        </p:nvSpPr>
        <p:spPr>
          <a:xfrm>
            <a:off x="11994008" y="10572455"/>
            <a:ext cx="1112221" cy="1112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52225C-DAE4-9443-A6E0-4390FEB28DC3}"/>
              </a:ext>
            </a:extLst>
          </p:cNvPr>
          <p:cNvSpPr/>
          <p:nvPr/>
        </p:nvSpPr>
        <p:spPr>
          <a:xfrm>
            <a:off x="15469761" y="5301773"/>
            <a:ext cx="1532608" cy="153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07F717-38BE-0749-BE57-7659E48EA48F}"/>
              </a:ext>
            </a:extLst>
          </p:cNvPr>
          <p:cNvSpPr/>
          <p:nvPr/>
        </p:nvSpPr>
        <p:spPr>
          <a:xfrm>
            <a:off x="19229695" y="10214647"/>
            <a:ext cx="581047" cy="5810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5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7F0A064-50E8-4940-8FC8-6DB9DD6DFF84}"/>
              </a:ext>
            </a:extLst>
          </p:cNvPr>
          <p:cNvGrpSpPr/>
          <p:nvPr/>
        </p:nvGrpSpPr>
        <p:grpSpPr>
          <a:xfrm>
            <a:off x="5930623" y="7754389"/>
            <a:ext cx="12516404" cy="1878262"/>
            <a:chOff x="4781935" y="6858000"/>
            <a:chExt cx="14813779" cy="22230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BEFF1F-5039-1B44-AA60-6D05F713E636}"/>
                </a:ext>
              </a:extLst>
            </p:cNvPr>
            <p:cNvGrpSpPr/>
            <p:nvPr/>
          </p:nvGrpSpPr>
          <p:grpSpPr>
            <a:xfrm>
              <a:off x="4781935" y="6858000"/>
              <a:ext cx="3920492" cy="2223015"/>
              <a:chOff x="1556711" y="6156582"/>
              <a:chExt cx="9890222" cy="5607998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F85531A2-2CD1-B040-8A60-2DF862F221E7}"/>
                  </a:ext>
                </a:extLst>
              </p:cNvPr>
              <p:cNvSpPr/>
              <p:nvPr/>
            </p:nvSpPr>
            <p:spPr>
              <a:xfrm>
                <a:off x="2526219" y="6156582"/>
                <a:ext cx="7951501" cy="5555103"/>
              </a:xfrm>
              <a:custGeom>
                <a:avLst/>
                <a:gdLst>
                  <a:gd name="connsiteX0" fmla="*/ 2422938 w 2559009"/>
                  <a:gd name="connsiteY0" fmla="*/ 0 h 1787784"/>
                  <a:gd name="connsiteX1" fmla="*/ 2559010 w 2559009"/>
                  <a:gd name="connsiteY1" fmla="*/ 0 h 1787784"/>
                  <a:gd name="connsiteX2" fmla="*/ 2559010 w 2559009"/>
                  <a:gd name="connsiteY2" fmla="*/ 1787784 h 1787784"/>
                  <a:gd name="connsiteX3" fmla="*/ 2422938 w 2559009"/>
                  <a:gd name="connsiteY3" fmla="*/ 1787784 h 1787784"/>
                  <a:gd name="connsiteX4" fmla="*/ 136072 w 2559009"/>
                  <a:gd name="connsiteY4" fmla="*/ 1787784 h 1787784"/>
                  <a:gd name="connsiteX5" fmla="*/ 0 w 2559009"/>
                  <a:gd name="connsiteY5" fmla="*/ 1787784 h 1787784"/>
                  <a:gd name="connsiteX6" fmla="*/ 0 w 2559009"/>
                  <a:gd name="connsiteY6" fmla="*/ 0 h 1787784"/>
                  <a:gd name="connsiteX7" fmla="*/ 136072 w 2559009"/>
                  <a:gd name="connsiteY7" fmla="*/ 0 h 178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9009" h="1787784">
                    <a:moveTo>
                      <a:pt x="2422938" y="0"/>
                    </a:moveTo>
                    <a:cubicBezTo>
                      <a:pt x="2498088" y="0"/>
                      <a:pt x="2559010" y="0"/>
                      <a:pt x="2559010" y="0"/>
                    </a:cubicBezTo>
                    <a:lnTo>
                      <a:pt x="2559010" y="1787784"/>
                    </a:lnTo>
                    <a:cubicBezTo>
                      <a:pt x="2559010" y="1787784"/>
                      <a:pt x="2498088" y="1787784"/>
                      <a:pt x="2422938" y="1787784"/>
                    </a:cubicBezTo>
                    <a:lnTo>
                      <a:pt x="136072" y="1787784"/>
                    </a:lnTo>
                    <a:cubicBezTo>
                      <a:pt x="60922" y="1787784"/>
                      <a:pt x="0" y="1787784"/>
                      <a:pt x="0" y="1787784"/>
                    </a:cubicBezTo>
                    <a:lnTo>
                      <a:pt x="0" y="0"/>
                    </a:lnTo>
                    <a:cubicBezTo>
                      <a:pt x="0" y="0"/>
                      <a:pt x="60922" y="0"/>
                      <a:pt x="1360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6AF0C031-EE52-C04A-9189-F3CA1AB72924}"/>
                  </a:ext>
                </a:extLst>
              </p:cNvPr>
              <p:cNvSpPr/>
              <p:nvPr/>
            </p:nvSpPr>
            <p:spPr>
              <a:xfrm>
                <a:off x="1556711" y="11256000"/>
                <a:ext cx="9890222" cy="508580"/>
              </a:xfrm>
              <a:custGeom>
                <a:avLst/>
                <a:gdLst>
                  <a:gd name="connsiteX0" fmla="*/ -86 w 3182942"/>
                  <a:gd name="connsiteY0" fmla="*/ -168 h 163675"/>
                  <a:gd name="connsiteX1" fmla="*/ -86 w 3182942"/>
                  <a:gd name="connsiteY1" fmla="*/ 32929 h 163675"/>
                  <a:gd name="connsiteX2" fmla="*/ 169195 w 3182942"/>
                  <a:gd name="connsiteY2" fmla="*/ 163508 h 163675"/>
                  <a:gd name="connsiteX3" fmla="*/ 3013480 w 3182942"/>
                  <a:gd name="connsiteY3" fmla="*/ 163508 h 163675"/>
                  <a:gd name="connsiteX4" fmla="*/ 3182857 w 3182942"/>
                  <a:gd name="connsiteY4" fmla="*/ 32929 h 163675"/>
                  <a:gd name="connsiteX5" fmla="*/ 3182857 w 3182942"/>
                  <a:gd name="connsiteY5" fmla="*/ -168 h 16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82942" h="163675">
                    <a:moveTo>
                      <a:pt x="-86" y="-168"/>
                    </a:moveTo>
                    <a:lnTo>
                      <a:pt x="-86" y="32929"/>
                    </a:lnTo>
                    <a:cubicBezTo>
                      <a:pt x="-86" y="105018"/>
                      <a:pt x="76038" y="163508"/>
                      <a:pt x="169195" y="163508"/>
                    </a:cubicBezTo>
                    <a:lnTo>
                      <a:pt x="3013480" y="163508"/>
                    </a:lnTo>
                    <a:cubicBezTo>
                      <a:pt x="3107018" y="163508"/>
                      <a:pt x="3182857" y="105018"/>
                      <a:pt x="3182857" y="32929"/>
                    </a:cubicBezTo>
                    <a:lnTo>
                      <a:pt x="3182857" y="-168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D0A6B06-4024-AC46-9CA4-7B9D89E9B487}"/>
                  </a:ext>
                </a:extLst>
              </p:cNvPr>
              <p:cNvSpPr/>
              <p:nvPr/>
            </p:nvSpPr>
            <p:spPr>
              <a:xfrm>
                <a:off x="2836674" y="6156583"/>
                <a:ext cx="7292448" cy="4665602"/>
              </a:xfrm>
              <a:custGeom>
                <a:avLst/>
                <a:gdLst>
                  <a:gd name="connsiteX0" fmla="*/ 0 w 2346908"/>
                  <a:gd name="connsiteY0" fmla="*/ 0 h 1387582"/>
                  <a:gd name="connsiteX1" fmla="*/ 0 w 2346908"/>
                  <a:gd name="connsiteY1" fmla="*/ 1387582 h 1387582"/>
                  <a:gd name="connsiteX2" fmla="*/ 2346908 w 2346908"/>
                  <a:gd name="connsiteY2" fmla="*/ 1387582 h 1387582"/>
                  <a:gd name="connsiteX3" fmla="*/ 2346908 w 2346908"/>
                  <a:gd name="connsiteY3" fmla="*/ 115648 h 1387582"/>
                  <a:gd name="connsiteX4" fmla="*/ 0 w 2346908"/>
                  <a:gd name="connsiteY4" fmla="*/ 115648 h 1387582"/>
                  <a:gd name="connsiteX5" fmla="*/ 0 w 2346908"/>
                  <a:gd name="connsiteY5" fmla="*/ 0 h 1387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908" h="1387582">
                    <a:moveTo>
                      <a:pt x="0" y="0"/>
                    </a:moveTo>
                    <a:lnTo>
                      <a:pt x="0" y="1387582"/>
                    </a:lnTo>
                    <a:lnTo>
                      <a:pt x="2346908" y="1387582"/>
                    </a:lnTo>
                    <a:lnTo>
                      <a:pt x="2346908" y="115648"/>
                    </a:lnTo>
                    <a:lnTo>
                      <a:pt x="0" y="1156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DE25E36-D619-6644-91B9-B12F1FFA29E2}"/>
                  </a:ext>
                </a:extLst>
              </p:cNvPr>
              <p:cNvSpPr/>
              <p:nvPr/>
            </p:nvSpPr>
            <p:spPr>
              <a:xfrm>
                <a:off x="1607273" y="11532306"/>
                <a:ext cx="9789103" cy="232274"/>
              </a:xfrm>
              <a:custGeom>
                <a:avLst/>
                <a:gdLst>
                  <a:gd name="connsiteX0" fmla="*/ 3150313 w 3150399"/>
                  <a:gd name="connsiteY0" fmla="*/ -168 h 74752"/>
                  <a:gd name="connsiteX1" fmla="*/ -86 w 3150399"/>
                  <a:gd name="connsiteY1" fmla="*/ -168 h 74752"/>
                  <a:gd name="connsiteX2" fmla="*/ 152163 w 3150399"/>
                  <a:gd name="connsiteY2" fmla="*/ 74584 h 74752"/>
                  <a:gd name="connsiteX3" fmla="*/ 3000064 w 3150399"/>
                  <a:gd name="connsiteY3" fmla="*/ 74584 h 74752"/>
                  <a:gd name="connsiteX4" fmla="*/ 3077900 w 3150399"/>
                  <a:gd name="connsiteY4" fmla="*/ 58892 h 74752"/>
                  <a:gd name="connsiteX5" fmla="*/ 3078471 w 3150399"/>
                  <a:gd name="connsiteY5" fmla="*/ 58892 h 74752"/>
                  <a:gd name="connsiteX6" fmla="*/ 3079138 w 3150399"/>
                  <a:gd name="connsiteY6" fmla="*/ 58892 h 74752"/>
                  <a:gd name="connsiteX7" fmla="*/ 3079899 w 3150399"/>
                  <a:gd name="connsiteY7" fmla="*/ 58892 h 74752"/>
                  <a:gd name="connsiteX8" fmla="*/ 3079899 w 3150399"/>
                  <a:gd name="connsiteY8" fmla="*/ 58892 h 74752"/>
                  <a:gd name="connsiteX9" fmla="*/ 3080375 w 3150399"/>
                  <a:gd name="connsiteY9" fmla="*/ 58892 h 74752"/>
                  <a:gd name="connsiteX10" fmla="*/ 3080375 w 3150399"/>
                  <a:gd name="connsiteY10" fmla="*/ 58892 h 74752"/>
                  <a:gd name="connsiteX11" fmla="*/ 3080850 w 3150399"/>
                  <a:gd name="connsiteY11" fmla="*/ 58892 h 74752"/>
                  <a:gd name="connsiteX12" fmla="*/ 3080850 w 3150399"/>
                  <a:gd name="connsiteY12" fmla="*/ 58892 h 74752"/>
                  <a:gd name="connsiteX13" fmla="*/ 3150313 w 3150399"/>
                  <a:gd name="connsiteY13" fmla="*/ -168 h 7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50399" h="74752">
                    <a:moveTo>
                      <a:pt x="3150313" y="-168"/>
                    </a:moveTo>
                    <a:lnTo>
                      <a:pt x="-86" y="-168"/>
                    </a:lnTo>
                    <a:cubicBezTo>
                      <a:pt x="26938" y="43866"/>
                      <a:pt x="84888" y="74394"/>
                      <a:pt x="152163" y="74584"/>
                    </a:cubicBezTo>
                    <a:lnTo>
                      <a:pt x="3000064" y="74584"/>
                    </a:lnTo>
                    <a:cubicBezTo>
                      <a:pt x="3026773" y="74366"/>
                      <a:pt x="3053198" y="69040"/>
                      <a:pt x="3077900" y="58892"/>
                    </a:cubicBezTo>
                    <a:lnTo>
                      <a:pt x="3078471" y="58892"/>
                    </a:lnTo>
                    <a:lnTo>
                      <a:pt x="3079138" y="58892"/>
                    </a:lnTo>
                    <a:lnTo>
                      <a:pt x="3079899" y="58892"/>
                    </a:lnTo>
                    <a:lnTo>
                      <a:pt x="3079899" y="58892"/>
                    </a:lnTo>
                    <a:lnTo>
                      <a:pt x="3080375" y="58892"/>
                    </a:lnTo>
                    <a:lnTo>
                      <a:pt x="3080375" y="58892"/>
                    </a:lnTo>
                    <a:lnTo>
                      <a:pt x="3080850" y="58892"/>
                    </a:lnTo>
                    <a:lnTo>
                      <a:pt x="3080850" y="58892"/>
                    </a:lnTo>
                    <a:cubicBezTo>
                      <a:pt x="3109501" y="46766"/>
                      <a:pt x="3133737" y="26147"/>
                      <a:pt x="3150313" y="-168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FE5E1E3-F74C-114D-AA30-01FA16424369}"/>
                </a:ext>
              </a:extLst>
            </p:cNvPr>
            <p:cNvGrpSpPr/>
            <p:nvPr/>
          </p:nvGrpSpPr>
          <p:grpSpPr>
            <a:xfrm>
              <a:off x="15675222" y="6858000"/>
              <a:ext cx="3920492" cy="2223015"/>
              <a:chOff x="1556711" y="6156582"/>
              <a:chExt cx="9890222" cy="5607998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96254A7A-C80D-624C-B440-731A3F82A8C3}"/>
                  </a:ext>
                </a:extLst>
              </p:cNvPr>
              <p:cNvSpPr/>
              <p:nvPr/>
            </p:nvSpPr>
            <p:spPr>
              <a:xfrm>
                <a:off x="2526219" y="6156582"/>
                <a:ext cx="7951501" cy="5555103"/>
              </a:xfrm>
              <a:custGeom>
                <a:avLst/>
                <a:gdLst>
                  <a:gd name="connsiteX0" fmla="*/ 2422938 w 2559009"/>
                  <a:gd name="connsiteY0" fmla="*/ 0 h 1787784"/>
                  <a:gd name="connsiteX1" fmla="*/ 2559010 w 2559009"/>
                  <a:gd name="connsiteY1" fmla="*/ 0 h 1787784"/>
                  <a:gd name="connsiteX2" fmla="*/ 2559010 w 2559009"/>
                  <a:gd name="connsiteY2" fmla="*/ 1787784 h 1787784"/>
                  <a:gd name="connsiteX3" fmla="*/ 2422938 w 2559009"/>
                  <a:gd name="connsiteY3" fmla="*/ 1787784 h 1787784"/>
                  <a:gd name="connsiteX4" fmla="*/ 136072 w 2559009"/>
                  <a:gd name="connsiteY4" fmla="*/ 1787784 h 1787784"/>
                  <a:gd name="connsiteX5" fmla="*/ 0 w 2559009"/>
                  <a:gd name="connsiteY5" fmla="*/ 1787784 h 1787784"/>
                  <a:gd name="connsiteX6" fmla="*/ 0 w 2559009"/>
                  <a:gd name="connsiteY6" fmla="*/ 0 h 1787784"/>
                  <a:gd name="connsiteX7" fmla="*/ 136072 w 2559009"/>
                  <a:gd name="connsiteY7" fmla="*/ 0 h 178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9009" h="1787784">
                    <a:moveTo>
                      <a:pt x="2422938" y="0"/>
                    </a:moveTo>
                    <a:cubicBezTo>
                      <a:pt x="2498088" y="0"/>
                      <a:pt x="2559010" y="0"/>
                      <a:pt x="2559010" y="0"/>
                    </a:cubicBezTo>
                    <a:lnTo>
                      <a:pt x="2559010" y="1787784"/>
                    </a:lnTo>
                    <a:cubicBezTo>
                      <a:pt x="2559010" y="1787784"/>
                      <a:pt x="2498088" y="1787784"/>
                      <a:pt x="2422938" y="1787784"/>
                    </a:cubicBezTo>
                    <a:lnTo>
                      <a:pt x="136072" y="1787784"/>
                    </a:lnTo>
                    <a:cubicBezTo>
                      <a:pt x="60922" y="1787784"/>
                      <a:pt x="0" y="1787784"/>
                      <a:pt x="0" y="1787784"/>
                    </a:cubicBezTo>
                    <a:lnTo>
                      <a:pt x="0" y="0"/>
                    </a:lnTo>
                    <a:cubicBezTo>
                      <a:pt x="0" y="0"/>
                      <a:pt x="60922" y="0"/>
                      <a:pt x="1360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2066C-0F16-B04E-AFD1-74BA1A148555}"/>
                  </a:ext>
                </a:extLst>
              </p:cNvPr>
              <p:cNvSpPr/>
              <p:nvPr/>
            </p:nvSpPr>
            <p:spPr>
              <a:xfrm>
                <a:off x="1556711" y="11256000"/>
                <a:ext cx="9890222" cy="508580"/>
              </a:xfrm>
              <a:custGeom>
                <a:avLst/>
                <a:gdLst>
                  <a:gd name="connsiteX0" fmla="*/ -86 w 3182942"/>
                  <a:gd name="connsiteY0" fmla="*/ -168 h 163675"/>
                  <a:gd name="connsiteX1" fmla="*/ -86 w 3182942"/>
                  <a:gd name="connsiteY1" fmla="*/ 32929 h 163675"/>
                  <a:gd name="connsiteX2" fmla="*/ 169195 w 3182942"/>
                  <a:gd name="connsiteY2" fmla="*/ 163508 h 163675"/>
                  <a:gd name="connsiteX3" fmla="*/ 3013480 w 3182942"/>
                  <a:gd name="connsiteY3" fmla="*/ 163508 h 163675"/>
                  <a:gd name="connsiteX4" fmla="*/ 3182857 w 3182942"/>
                  <a:gd name="connsiteY4" fmla="*/ 32929 h 163675"/>
                  <a:gd name="connsiteX5" fmla="*/ 3182857 w 3182942"/>
                  <a:gd name="connsiteY5" fmla="*/ -168 h 16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82942" h="163675">
                    <a:moveTo>
                      <a:pt x="-86" y="-168"/>
                    </a:moveTo>
                    <a:lnTo>
                      <a:pt x="-86" y="32929"/>
                    </a:lnTo>
                    <a:cubicBezTo>
                      <a:pt x="-86" y="105018"/>
                      <a:pt x="76038" y="163508"/>
                      <a:pt x="169195" y="163508"/>
                    </a:cubicBezTo>
                    <a:lnTo>
                      <a:pt x="3013480" y="163508"/>
                    </a:lnTo>
                    <a:cubicBezTo>
                      <a:pt x="3107018" y="163508"/>
                      <a:pt x="3182857" y="105018"/>
                      <a:pt x="3182857" y="32929"/>
                    </a:cubicBezTo>
                    <a:lnTo>
                      <a:pt x="3182857" y="-168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BB2735E-658C-B046-A087-2B644B22BFF6}"/>
                  </a:ext>
                </a:extLst>
              </p:cNvPr>
              <p:cNvSpPr/>
              <p:nvPr/>
            </p:nvSpPr>
            <p:spPr>
              <a:xfrm>
                <a:off x="2836674" y="6156583"/>
                <a:ext cx="7292448" cy="4665602"/>
              </a:xfrm>
              <a:custGeom>
                <a:avLst/>
                <a:gdLst>
                  <a:gd name="connsiteX0" fmla="*/ 0 w 2346908"/>
                  <a:gd name="connsiteY0" fmla="*/ 0 h 1387582"/>
                  <a:gd name="connsiteX1" fmla="*/ 0 w 2346908"/>
                  <a:gd name="connsiteY1" fmla="*/ 1387582 h 1387582"/>
                  <a:gd name="connsiteX2" fmla="*/ 2346908 w 2346908"/>
                  <a:gd name="connsiteY2" fmla="*/ 1387582 h 1387582"/>
                  <a:gd name="connsiteX3" fmla="*/ 2346908 w 2346908"/>
                  <a:gd name="connsiteY3" fmla="*/ 115648 h 1387582"/>
                  <a:gd name="connsiteX4" fmla="*/ 0 w 2346908"/>
                  <a:gd name="connsiteY4" fmla="*/ 115648 h 1387582"/>
                  <a:gd name="connsiteX5" fmla="*/ 0 w 2346908"/>
                  <a:gd name="connsiteY5" fmla="*/ 0 h 1387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908" h="1387582">
                    <a:moveTo>
                      <a:pt x="0" y="0"/>
                    </a:moveTo>
                    <a:lnTo>
                      <a:pt x="0" y="1387582"/>
                    </a:lnTo>
                    <a:lnTo>
                      <a:pt x="2346908" y="1387582"/>
                    </a:lnTo>
                    <a:lnTo>
                      <a:pt x="2346908" y="115648"/>
                    </a:lnTo>
                    <a:lnTo>
                      <a:pt x="0" y="1156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8F42AB1D-8946-2748-B83B-E46F0302285E}"/>
                  </a:ext>
                </a:extLst>
              </p:cNvPr>
              <p:cNvSpPr/>
              <p:nvPr/>
            </p:nvSpPr>
            <p:spPr>
              <a:xfrm>
                <a:off x="1607273" y="11532306"/>
                <a:ext cx="9789103" cy="232274"/>
              </a:xfrm>
              <a:custGeom>
                <a:avLst/>
                <a:gdLst>
                  <a:gd name="connsiteX0" fmla="*/ 3150313 w 3150399"/>
                  <a:gd name="connsiteY0" fmla="*/ -168 h 74752"/>
                  <a:gd name="connsiteX1" fmla="*/ -86 w 3150399"/>
                  <a:gd name="connsiteY1" fmla="*/ -168 h 74752"/>
                  <a:gd name="connsiteX2" fmla="*/ 152163 w 3150399"/>
                  <a:gd name="connsiteY2" fmla="*/ 74584 h 74752"/>
                  <a:gd name="connsiteX3" fmla="*/ 3000064 w 3150399"/>
                  <a:gd name="connsiteY3" fmla="*/ 74584 h 74752"/>
                  <a:gd name="connsiteX4" fmla="*/ 3077900 w 3150399"/>
                  <a:gd name="connsiteY4" fmla="*/ 58892 h 74752"/>
                  <a:gd name="connsiteX5" fmla="*/ 3078471 w 3150399"/>
                  <a:gd name="connsiteY5" fmla="*/ 58892 h 74752"/>
                  <a:gd name="connsiteX6" fmla="*/ 3079138 w 3150399"/>
                  <a:gd name="connsiteY6" fmla="*/ 58892 h 74752"/>
                  <a:gd name="connsiteX7" fmla="*/ 3079899 w 3150399"/>
                  <a:gd name="connsiteY7" fmla="*/ 58892 h 74752"/>
                  <a:gd name="connsiteX8" fmla="*/ 3079899 w 3150399"/>
                  <a:gd name="connsiteY8" fmla="*/ 58892 h 74752"/>
                  <a:gd name="connsiteX9" fmla="*/ 3080375 w 3150399"/>
                  <a:gd name="connsiteY9" fmla="*/ 58892 h 74752"/>
                  <a:gd name="connsiteX10" fmla="*/ 3080375 w 3150399"/>
                  <a:gd name="connsiteY10" fmla="*/ 58892 h 74752"/>
                  <a:gd name="connsiteX11" fmla="*/ 3080850 w 3150399"/>
                  <a:gd name="connsiteY11" fmla="*/ 58892 h 74752"/>
                  <a:gd name="connsiteX12" fmla="*/ 3080850 w 3150399"/>
                  <a:gd name="connsiteY12" fmla="*/ 58892 h 74752"/>
                  <a:gd name="connsiteX13" fmla="*/ 3150313 w 3150399"/>
                  <a:gd name="connsiteY13" fmla="*/ -168 h 7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50399" h="74752">
                    <a:moveTo>
                      <a:pt x="3150313" y="-168"/>
                    </a:moveTo>
                    <a:lnTo>
                      <a:pt x="-86" y="-168"/>
                    </a:lnTo>
                    <a:cubicBezTo>
                      <a:pt x="26938" y="43866"/>
                      <a:pt x="84888" y="74394"/>
                      <a:pt x="152163" y="74584"/>
                    </a:cubicBezTo>
                    <a:lnTo>
                      <a:pt x="3000064" y="74584"/>
                    </a:lnTo>
                    <a:cubicBezTo>
                      <a:pt x="3026773" y="74366"/>
                      <a:pt x="3053198" y="69040"/>
                      <a:pt x="3077900" y="58892"/>
                    </a:cubicBezTo>
                    <a:lnTo>
                      <a:pt x="3078471" y="58892"/>
                    </a:lnTo>
                    <a:lnTo>
                      <a:pt x="3079138" y="58892"/>
                    </a:lnTo>
                    <a:lnTo>
                      <a:pt x="3079899" y="58892"/>
                    </a:lnTo>
                    <a:lnTo>
                      <a:pt x="3079899" y="58892"/>
                    </a:lnTo>
                    <a:lnTo>
                      <a:pt x="3080375" y="58892"/>
                    </a:lnTo>
                    <a:lnTo>
                      <a:pt x="3080375" y="58892"/>
                    </a:lnTo>
                    <a:lnTo>
                      <a:pt x="3080850" y="58892"/>
                    </a:lnTo>
                    <a:lnTo>
                      <a:pt x="3080850" y="58892"/>
                    </a:lnTo>
                    <a:cubicBezTo>
                      <a:pt x="3109501" y="46766"/>
                      <a:pt x="3133737" y="26147"/>
                      <a:pt x="3150313" y="-168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F4E2180-2627-2A40-B791-DACA797A79D5}"/>
              </a:ext>
            </a:extLst>
          </p:cNvPr>
          <p:cNvGrpSpPr/>
          <p:nvPr/>
        </p:nvGrpSpPr>
        <p:grpSpPr>
          <a:xfrm>
            <a:off x="10532582" y="4351305"/>
            <a:ext cx="3312488" cy="1878262"/>
            <a:chOff x="1556711" y="6156582"/>
            <a:chExt cx="9890222" cy="5607998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FCEE0DAD-BBF9-4647-8835-227E650CB5B9}"/>
                </a:ext>
              </a:extLst>
            </p:cNvPr>
            <p:cNvSpPr/>
            <p:nvPr/>
          </p:nvSpPr>
          <p:spPr>
            <a:xfrm>
              <a:off x="2526219" y="6156582"/>
              <a:ext cx="7951501" cy="5555103"/>
            </a:xfrm>
            <a:custGeom>
              <a:avLst/>
              <a:gdLst>
                <a:gd name="connsiteX0" fmla="*/ 2422938 w 2559009"/>
                <a:gd name="connsiteY0" fmla="*/ 0 h 1787784"/>
                <a:gd name="connsiteX1" fmla="*/ 2559010 w 2559009"/>
                <a:gd name="connsiteY1" fmla="*/ 0 h 1787784"/>
                <a:gd name="connsiteX2" fmla="*/ 2559010 w 2559009"/>
                <a:gd name="connsiteY2" fmla="*/ 1787784 h 1787784"/>
                <a:gd name="connsiteX3" fmla="*/ 2422938 w 2559009"/>
                <a:gd name="connsiteY3" fmla="*/ 1787784 h 1787784"/>
                <a:gd name="connsiteX4" fmla="*/ 136072 w 2559009"/>
                <a:gd name="connsiteY4" fmla="*/ 1787784 h 1787784"/>
                <a:gd name="connsiteX5" fmla="*/ 0 w 2559009"/>
                <a:gd name="connsiteY5" fmla="*/ 1787784 h 1787784"/>
                <a:gd name="connsiteX6" fmla="*/ 0 w 2559009"/>
                <a:gd name="connsiteY6" fmla="*/ 0 h 1787784"/>
                <a:gd name="connsiteX7" fmla="*/ 136072 w 2559009"/>
                <a:gd name="connsiteY7" fmla="*/ 0 h 178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9009" h="1787784">
                  <a:moveTo>
                    <a:pt x="2422938" y="0"/>
                  </a:moveTo>
                  <a:cubicBezTo>
                    <a:pt x="2498088" y="0"/>
                    <a:pt x="2559010" y="0"/>
                    <a:pt x="2559010" y="0"/>
                  </a:cubicBezTo>
                  <a:lnTo>
                    <a:pt x="2559010" y="1787784"/>
                  </a:lnTo>
                  <a:cubicBezTo>
                    <a:pt x="2559010" y="1787784"/>
                    <a:pt x="2498088" y="1787784"/>
                    <a:pt x="2422938" y="1787784"/>
                  </a:cubicBezTo>
                  <a:lnTo>
                    <a:pt x="136072" y="1787784"/>
                  </a:lnTo>
                  <a:cubicBezTo>
                    <a:pt x="60922" y="1787784"/>
                    <a:pt x="0" y="1787784"/>
                    <a:pt x="0" y="1787784"/>
                  </a:cubicBezTo>
                  <a:lnTo>
                    <a:pt x="0" y="0"/>
                  </a:lnTo>
                  <a:cubicBezTo>
                    <a:pt x="0" y="0"/>
                    <a:pt x="60922" y="0"/>
                    <a:pt x="136072" y="0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24C113C-CFDA-A048-B545-74497632E2B1}"/>
                </a:ext>
              </a:extLst>
            </p:cNvPr>
            <p:cNvSpPr/>
            <p:nvPr/>
          </p:nvSpPr>
          <p:spPr>
            <a:xfrm>
              <a:off x="1556711" y="11256000"/>
              <a:ext cx="9890222" cy="508580"/>
            </a:xfrm>
            <a:custGeom>
              <a:avLst/>
              <a:gdLst>
                <a:gd name="connsiteX0" fmla="*/ -86 w 3182942"/>
                <a:gd name="connsiteY0" fmla="*/ -168 h 163675"/>
                <a:gd name="connsiteX1" fmla="*/ -86 w 3182942"/>
                <a:gd name="connsiteY1" fmla="*/ 32929 h 163675"/>
                <a:gd name="connsiteX2" fmla="*/ 169195 w 3182942"/>
                <a:gd name="connsiteY2" fmla="*/ 163508 h 163675"/>
                <a:gd name="connsiteX3" fmla="*/ 3013480 w 3182942"/>
                <a:gd name="connsiteY3" fmla="*/ 163508 h 163675"/>
                <a:gd name="connsiteX4" fmla="*/ 3182857 w 3182942"/>
                <a:gd name="connsiteY4" fmla="*/ 32929 h 163675"/>
                <a:gd name="connsiteX5" fmla="*/ 3182857 w 3182942"/>
                <a:gd name="connsiteY5" fmla="*/ -168 h 16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2942" h="163675">
                  <a:moveTo>
                    <a:pt x="-86" y="-168"/>
                  </a:moveTo>
                  <a:lnTo>
                    <a:pt x="-86" y="32929"/>
                  </a:lnTo>
                  <a:cubicBezTo>
                    <a:pt x="-86" y="105018"/>
                    <a:pt x="76038" y="163508"/>
                    <a:pt x="169195" y="163508"/>
                  </a:cubicBezTo>
                  <a:lnTo>
                    <a:pt x="3013480" y="163508"/>
                  </a:lnTo>
                  <a:cubicBezTo>
                    <a:pt x="3107018" y="163508"/>
                    <a:pt x="3182857" y="105018"/>
                    <a:pt x="3182857" y="32929"/>
                  </a:cubicBezTo>
                  <a:lnTo>
                    <a:pt x="3182857" y="-16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D3C4C04C-2505-6843-AFC3-6724075423A6}"/>
                </a:ext>
              </a:extLst>
            </p:cNvPr>
            <p:cNvSpPr/>
            <p:nvPr/>
          </p:nvSpPr>
          <p:spPr>
            <a:xfrm>
              <a:off x="2836674" y="6156583"/>
              <a:ext cx="7292448" cy="4665602"/>
            </a:xfrm>
            <a:custGeom>
              <a:avLst/>
              <a:gdLst>
                <a:gd name="connsiteX0" fmla="*/ 0 w 2346908"/>
                <a:gd name="connsiteY0" fmla="*/ 0 h 1387582"/>
                <a:gd name="connsiteX1" fmla="*/ 0 w 2346908"/>
                <a:gd name="connsiteY1" fmla="*/ 1387582 h 1387582"/>
                <a:gd name="connsiteX2" fmla="*/ 2346908 w 2346908"/>
                <a:gd name="connsiteY2" fmla="*/ 1387582 h 1387582"/>
                <a:gd name="connsiteX3" fmla="*/ 2346908 w 2346908"/>
                <a:gd name="connsiteY3" fmla="*/ 115648 h 1387582"/>
                <a:gd name="connsiteX4" fmla="*/ 0 w 2346908"/>
                <a:gd name="connsiteY4" fmla="*/ 115648 h 1387582"/>
                <a:gd name="connsiteX5" fmla="*/ 0 w 2346908"/>
                <a:gd name="connsiteY5" fmla="*/ 0 h 13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908" h="1387582">
                  <a:moveTo>
                    <a:pt x="0" y="0"/>
                  </a:moveTo>
                  <a:lnTo>
                    <a:pt x="0" y="1387582"/>
                  </a:lnTo>
                  <a:lnTo>
                    <a:pt x="2346908" y="1387582"/>
                  </a:lnTo>
                  <a:lnTo>
                    <a:pt x="2346908" y="115648"/>
                  </a:lnTo>
                  <a:lnTo>
                    <a:pt x="0" y="11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064D568-B062-F44A-A6F0-77B9BC1520A5}"/>
                </a:ext>
              </a:extLst>
            </p:cNvPr>
            <p:cNvSpPr/>
            <p:nvPr/>
          </p:nvSpPr>
          <p:spPr>
            <a:xfrm>
              <a:off x="1607273" y="11532306"/>
              <a:ext cx="9789103" cy="232274"/>
            </a:xfrm>
            <a:custGeom>
              <a:avLst/>
              <a:gdLst>
                <a:gd name="connsiteX0" fmla="*/ 3150313 w 3150399"/>
                <a:gd name="connsiteY0" fmla="*/ -168 h 74752"/>
                <a:gd name="connsiteX1" fmla="*/ -86 w 3150399"/>
                <a:gd name="connsiteY1" fmla="*/ -168 h 74752"/>
                <a:gd name="connsiteX2" fmla="*/ 152163 w 3150399"/>
                <a:gd name="connsiteY2" fmla="*/ 74584 h 74752"/>
                <a:gd name="connsiteX3" fmla="*/ 3000064 w 3150399"/>
                <a:gd name="connsiteY3" fmla="*/ 74584 h 74752"/>
                <a:gd name="connsiteX4" fmla="*/ 3077900 w 3150399"/>
                <a:gd name="connsiteY4" fmla="*/ 58892 h 74752"/>
                <a:gd name="connsiteX5" fmla="*/ 3078471 w 3150399"/>
                <a:gd name="connsiteY5" fmla="*/ 58892 h 74752"/>
                <a:gd name="connsiteX6" fmla="*/ 3079138 w 3150399"/>
                <a:gd name="connsiteY6" fmla="*/ 58892 h 74752"/>
                <a:gd name="connsiteX7" fmla="*/ 3079899 w 3150399"/>
                <a:gd name="connsiteY7" fmla="*/ 58892 h 74752"/>
                <a:gd name="connsiteX8" fmla="*/ 3079899 w 3150399"/>
                <a:gd name="connsiteY8" fmla="*/ 58892 h 74752"/>
                <a:gd name="connsiteX9" fmla="*/ 3080375 w 3150399"/>
                <a:gd name="connsiteY9" fmla="*/ 58892 h 74752"/>
                <a:gd name="connsiteX10" fmla="*/ 3080375 w 3150399"/>
                <a:gd name="connsiteY10" fmla="*/ 58892 h 74752"/>
                <a:gd name="connsiteX11" fmla="*/ 3080850 w 3150399"/>
                <a:gd name="connsiteY11" fmla="*/ 58892 h 74752"/>
                <a:gd name="connsiteX12" fmla="*/ 3080850 w 3150399"/>
                <a:gd name="connsiteY12" fmla="*/ 58892 h 74752"/>
                <a:gd name="connsiteX13" fmla="*/ 3150313 w 3150399"/>
                <a:gd name="connsiteY13" fmla="*/ -168 h 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399" h="74752">
                  <a:moveTo>
                    <a:pt x="3150313" y="-168"/>
                  </a:moveTo>
                  <a:lnTo>
                    <a:pt x="-86" y="-168"/>
                  </a:lnTo>
                  <a:cubicBezTo>
                    <a:pt x="26938" y="43866"/>
                    <a:pt x="84888" y="74394"/>
                    <a:pt x="152163" y="74584"/>
                  </a:cubicBezTo>
                  <a:lnTo>
                    <a:pt x="3000064" y="74584"/>
                  </a:lnTo>
                  <a:cubicBezTo>
                    <a:pt x="3026773" y="74366"/>
                    <a:pt x="3053198" y="69040"/>
                    <a:pt x="3077900" y="58892"/>
                  </a:cubicBezTo>
                  <a:lnTo>
                    <a:pt x="3078471" y="58892"/>
                  </a:lnTo>
                  <a:lnTo>
                    <a:pt x="3079138" y="58892"/>
                  </a:lnTo>
                  <a:lnTo>
                    <a:pt x="3079899" y="58892"/>
                  </a:lnTo>
                  <a:lnTo>
                    <a:pt x="3079899" y="58892"/>
                  </a:lnTo>
                  <a:lnTo>
                    <a:pt x="3080375" y="58892"/>
                  </a:lnTo>
                  <a:lnTo>
                    <a:pt x="3080375" y="58892"/>
                  </a:lnTo>
                  <a:lnTo>
                    <a:pt x="3080850" y="58892"/>
                  </a:lnTo>
                  <a:lnTo>
                    <a:pt x="3080850" y="58892"/>
                  </a:lnTo>
                  <a:cubicBezTo>
                    <a:pt x="3109501" y="46766"/>
                    <a:pt x="3133737" y="26147"/>
                    <a:pt x="3150313" y="-1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C04ED69-9F41-5C40-919C-6C3F51FA1EF2}"/>
              </a:ext>
            </a:extLst>
          </p:cNvPr>
          <p:cNvGrpSpPr/>
          <p:nvPr/>
        </p:nvGrpSpPr>
        <p:grpSpPr>
          <a:xfrm>
            <a:off x="10532582" y="10944762"/>
            <a:ext cx="3312488" cy="1878262"/>
            <a:chOff x="1556711" y="6156582"/>
            <a:chExt cx="9890222" cy="5607998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DC56795-82FE-DF4F-86DA-DD5AC3F34AB2}"/>
                </a:ext>
              </a:extLst>
            </p:cNvPr>
            <p:cNvSpPr/>
            <p:nvPr/>
          </p:nvSpPr>
          <p:spPr>
            <a:xfrm>
              <a:off x="2526219" y="6156582"/>
              <a:ext cx="7951501" cy="5555103"/>
            </a:xfrm>
            <a:custGeom>
              <a:avLst/>
              <a:gdLst>
                <a:gd name="connsiteX0" fmla="*/ 2422938 w 2559009"/>
                <a:gd name="connsiteY0" fmla="*/ 0 h 1787784"/>
                <a:gd name="connsiteX1" fmla="*/ 2559010 w 2559009"/>
                <a:gd name="connsiteY1" fmla="*/ 0 h 1787784"/>
                <a:gd name="connsiteX2" fmla="*/ 2559010 w 2559009"/>
                <a:gd name="connsiteY2" fmla="*/ 1787784 h 1787784"/>
                <a:gd name="connsiteX3" fmla="*/ 2422938 w 2559009"/>
                <a:gd name="connsiteY3" fmla="*/ 1787784 h 1787784"/>
                <a:gd name="connsiteX4" fmla="*/ 136072 w 2559009"/>
                <a:gd name="connsiteY4" fmla="*/ 1787784 h 1787784"/>
                <a:gd name="connsiteX5" fmla="*/ 0 w 2559009"/>
                <a:gd name="connsiteY5" fmla="*/ 1787784 h 1787784"/>
                <a:gd name="connsiteX6" fmla="*/ 0 w 2559009"/>
                <a:gd name="connsiteY6" fmla="*/ 0 h 1787784"/>
                <a:gd name="connsiteX7" fmla="*/ 136072 w 2559009"/>
                <a:gd name="connsiteY7" fmla="*/ 0 h 178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9009" h="1787784">
                  <a:moveTo>
                    <a:pt x="2422938" y="0"/>
                  </a:moveTo>
                  <a:cubicBezTo>
                    <a:pt x="2498088" y="0"/>
                    <a:pt x="2559010" y="0"/>
                    <a:pt x="2559010" y="0"/>
                  </a:cubicBezTo>
                  <a:lnTo>
                    <a:pt x="2559010" y="1787784"/>
                  </a:lnTo>
                  <a:cubicBezTo>
                    <a:pt x="2559010" y="1787784"/>
                    <a:pt x="2498088" y="1787784"/>
                    <a:pt x="2422938" y="1787784"/>
                  </a:cubicBezTo>
                  <a:lnTo>
                    <a:pt x="136072" y="1787784"/>
                  </a:lnTo>
                  <a:cubicBezTo>
                    <a:pt x="60922" y="1787784"/>
                    <a:pt x="0" y="1787784"/>
                    <a:pt x="0" y="1787784"/>
                  </a:cubicBezTo>
                  <a:lnTo>
                    <a:pt x="0" y="0"/>
                  </a:lnTo>
                  <a:cubicBezTo>
                    <a:pt x="0" y="0"/>
                    <a:pt x="60922" y="0"/>
                    <a:pt x="136072" y="0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3A23D32C-8113-E849-9703-17FCC00CD2BB}"/>
                </a:ext>
              </a:extLst>
            </p:cNvPr>
            <p:cNvSpPr/>
            <p:nvPr/>
          </p:nvSpPr>
          <p:spPr>
            <a:xfrm>
              <a:off x="1556711" y="11256000"/>
              <a:ext cx="9890222" cy="508580"/>
            </a:xfrm>
            <a:custGeom>
              <a:avLst/>
              <a:gdLst>
                <a:gd name="connsiteX0" fmla="*/ -86 w 3182942"/>
                <a:gd name="connsiteY0" fmla="*/ -168 h 163675"/>
                <a:gd name="connsiteX1" fmla="*/ -86 w 3182942"/>
                <a:gd name="connsiteY1" fmla="*/ 32929 h 163675"/>
                <a:gd name="connsiteX2" fmla="*/ 169195 w 3182942"/>
                <a:gd name="connsiteY2" fmla="*/ 163508 h 163675"/>
                <a:gd name="connsiteX3" fmla="*/ 3013480 w 3182942"/>
                <a:gd name="connsiteY3" fmla="*/ 163508 h 163675"/>
                <a:gd name="connsiteX4" fmla="*/ 3182857 w 3182942"/>
                <a:gd name="connsiteY4" fmla="*/ 32929 h 163675"/>
                <a:gd name="connsiteX5" fmla="*/ 3182857 w 3182942"/>
                <a:gd name="connsiteY5" fmla="*/ -168 h 16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2942" h="163675">
                  <a:moveTo>
                    <a:pt x="-86" y="-168"/>
                  </a:moveTo>
                  <a:lnTo>
                    <a:pt x="-86" y="32929"/>
                  </a:lnTo>
                  <a:cubicBezTo>
                    <a:pt x="-86" y="105018"/>
                    <a:pt x="76038" y="163508"/>
                    <a:pt x="169195" y="163508"/>
                  </a:cubicBezTo>
                  <a:lnTo>
                    <a:pt x="3013480" y="163508"/>
                  </a:lnTo>
                  <a:cubicBezTo>
                    <a:pt x="3107018" y="163508"/>
                    <a:pt x="3182857" y="105018"/>
                    <a:pt x="3182857" y="32929"/>
                  </a:cubicBezTo>
                  <a:lnTo>
                    <a:pt x="3182857" y="-16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61B823-28BC-634A-BC4B-09AC3CB7E632}"/>
                </a:ext>
              </a:extLst>
            </p:cNvPr>
            <p:cNvSpPr/>
            <p:nvPr/>
          </p:nvSpPr>
          <p:spPr>
            <a:xfrm>
              <a:off x="2836674" y="6156583"/>
              <a:ext cx="7292448" cy="4665602"/>
            </a:xfrm>
            <a:custGeom>
              <a:avLst/>
              <a:gdLst>
                <a:gd name="connsiteX0" fmla="*/ 0 w 2346908"/>
                <a:gd name="connsiteY0" fmla="*/ 0 h 1387582"/>
                <a:gd name="connsiteX1" fmla="*/ 0 w 2346908"/>
                <a:gd name="connsiteY1" fmla="*/ 1387582 h 1387582"/>
                <a:gd name="connsiteX2" fmla="*/ 2346908 w 2346908"/>
                <a:gd name="connsiteY2" fmla="*/ 1387582 h 1387582"/>
                <a:gd name="connsiteX3" fmla="*/ 2346908 w 2346908"/>
                <a:gd name="connsiteY3" fmla="*/ 115648 h 1387582"/>
                <a:gd name="connsiteX4" fmla="*/ 0 w 2346908"/>
                <a:gd name="connsiteY4" fmla="*/ 115648 h 1387582"/>
                <a:gd name="connsiteX5" fmla="*/ 0 w 2346908"/>
                <a:gd name="connsiteY5" fmla="*/ 0 h 13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908" h="1387582">
                  <a:moveTo>
                    <a:pt x="0" y="0"/>
                  </a:moveTo>
                  <a:lnTo>
                    <a:pt x="0" y="1387582"/>
                  </a:lnTo>
                  <a:lnTo>
                    <a:pt x="2346908" y="1387582"/>
                  </a:lnTo>
                  <a:lnTo>
                    <a:pt x="2346908" y="115648"/>
                  </a:lnTo>
                  <a:lnTo>
                    <a:pt x="0" y="11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6A0E9FF8-B65E-8641-B1E8-1CE3E9711DEA}"/>
                </a:ext>
              </a:extLst>
            </p:cNvPr>
            <p:cNvSpPr/>
            <p:nvPr/>
          </p:nvSpPr>
          <p:spPr>
            <a:xfrm>
              <a:off x="1607273" y="11532306"/>
              <a:ext cx="9789103" cy="232274"/>
            </a:xfrm>
            <a:custGeom>
              <a:avLst/>
              <a:gdLst>
                <a:gd name="connsiteX0" fmla="*/ 3150313 w 3150399"/>
                <a:gd name="connsiteY0" fmla="*/ -168 h 74752"/>
                <a:gd name="connsiteX1" fmla="*/ -86 w 3150399"/>
                <a:gd name="connsiteY1" fmla="*/ -168 h 74752"/>
                <a:gd name="connsiteX2" fmla="*/ 152163 w 3150399"/>
                <a:gd name="connsiteY2" fmla="*/ 74584 h 74752"/>
                <a:gd name="connsiteX3" fmla="*/ 3000064 w 3150399"/>
                <a:gd name="connsiteY3" fmla="*/ 74584 h 74752"/>
                <a:gd name="connsiteX4" fmla="*/ 3077900 w 3150399"/>
                <a:gd name="connsiteY4" fmla="*/ 58892 h 74752"/>
                <a:gd name="connsiteX5" fmla="*/ 3078471 w 3150399"/>
                <a:gd name="connsiteY5" fmla="*/ 58892 h 74752"/>
                <a:gd name="connsiteX6" fmla="*/ 3079138 w 3150399"/>
                <a:gd name="connsiteY6" fmla="*/ 58892 h 74752"/>
                <a:gd name="connsiteX7" fmla="*/ 3079899 w 3150399"/>
                <a:gd name="connsiteY7" fmla="*/ 58892 h 74752"/>
                <a:gd name="connsiteX8" fmla="*/ 3079899 w 3150399"/>
                <a:gd name="connsiteY8" fmla="*/ 58892 h 74752"/>
                <a:gd name="connsiteX9" fmla="*/ 3080375 w 3150399"/>
                <a:gd name="connsiteY9" fmla="*/ 58892 h 74752"/>
                <a:gd name="connsiteX10" fmla="*/ 3080375 w 3150399"/>
                <a:gd name="connsiteY10" fmla="*/ 58892 h 74752"/>
                <a:gd name="connsiteX11" fmla="*/ 3080850 w 3150399"/>
                <a:gd name="connsiteY11" fmla="*/ 58892 h 74752"/>
                <a:gd name="connsiteX12" fmla="*/ 3080850 w 3150399"/>
                <a:gd name="connsiteY12" fmla="*/ 58892 h 74752"/>
                <a:gd name="connsiteX13" fmla="*/ 3150313 w 3150399"/>
                <a:gd name="connsiteY13" fmla="*/ -168 h 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399" h="74752">
                  <a:moveTo>
                    <a:pt x="3150313" y="-168"/>
                  </a:moveTo>
                  <a:lnTo>
                    <a:pt x="-86" y="-168"/>
                  </a:lnTo>
                  <a:cubicBezTo>
                    <a:pt x="26938" y="43866"/>
                    <a:pt x="84888" y="74394"/>
                    <a:pt x="152163" y="74584"/>
                  </a:cubicBezTo>
                  <a:lnTo>
                    <a:pt x="3000064" y="74584"/>
                  </a:lnTo>
                  <a:cubicBezTo>
                    <a:pt x="3026773" y="74366"/>
                    <a:pt x="3053198" y="69040"/>
                    <a:pt x="3077900" y="58892"/>
                  </a:cubicBezTo>
                  <a:lnTo>
                    <a:pt x="3078471" y="58892"/>
                  </a:lnTo>
                  <a:lnTo>
                    <a:pt x="3079138" y="58892"/>
                  </a:lnTo>
                  <a:lnTo>
                    <a:pt x="3079899" y="58892"/>
                  </a:lnTo>
                  <a:lnTo>
                    <a:pt x="3079899" y="58892"/>
                  </a:lnTo>
                  <a:lnTo>
                    <a:pt x="3080375" y="58892"/>
                  </a:lnTo>
                  <a:lnTo>
                    <a:pt x="3080375" y="58892"/>
                  </a:lnTo>
                  <a:lnTo>
                    <a:pt x="3080850" y="58892"/>
                  </a:lnTo>
                  <a:lnTo>
                    <a:pt x="3080850" y="58892"/>
                  </a:lnTo>
                  <a:cubicBezTo>
                    <a:pt x="3109501" y="46766"/>
                    <a:pt x="3133737" y="26147"/>
                    <a:pt x="3150313" y="-1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1" name="Graphic 4">
            <a:extLst>
              <a:ext uri="{FF2B5EF4-FFF2-40B4-BE49-F238E27FC236}">
                <a16:creationId xmlns:a16="http://schemas.microsoft.com/office/drawing/2014/main" id="{28FB1167-6D8E-A545-B49B-813E4B457A72}"/>
              </a:ext>
            </a:extLst>
          </p:cNvPr>
          <p:cNvGrpSpPr/>
          <p:nvPr/>
        </p:nvGrpSpPr>
        <p:grpSpPr>
          <a:xfrm>
            <a:off x="11417104" y="7754389"/>
            <a:ext cx="1543522" cy="1735048"/>
            <a:chOff x="8754543" y="2111097"/>
            <a:chExt cx="442835" cy="497784"/>
          </a:xfrm>
          <a:solidFill>
            <a:schemeClr val="accent1"/>
          </a:solidFill>
        </p:grpSpPr>
        <p:grpSp>
          <p:nvGrpSpPr>
            <p:cNvPr id="162" name="Graphic 4">
              <a:extLst>
                <a:ext uri="{FF2B5EF4-FFF2-40B4-BE49-F238E27FC236}">
                  <a16:creationId xmlns:a16="http://schemas.microsoft.com/office/drawing/2014/main" id="{BFD9D43F-87A9-DC4E-ADDD-C72E01AE90B8}"/>
                </a:ext>
              </a:extLst>
            </p:cNvPr>
            <p:cNvGrpSpPr/>
            <p:nvPr/>
          </p:nvGrpSpPr>
          <p:grpSpPr>
            <a:xfrm>
              <a:off x="8754543" y="2201974"/>
              <a:ext cx="442835" cy="406906"/>
              <a:chOff x="8754543" y="2201974"/>
              <a:chExt cx="442835" cy="406906"/>
            </a:xfrm>
            <a:solidFill>
              <a:schemeClr val="accent1"/>
            </a:solidFill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1923C79E-F679-8745-A36A-72E97EB3A1C3}"/>
                  </a:ext>
                </a:extLst>
              </p:cNvPr>
              <p:cNvSpPr/>
              <p:nvPr/>
            </p:nvSpPr>
            <p:spPr>
              <a:xfrm>
                <a:off x="8754543" y="2201974"/>
                <a:ext cx="442835" cy="406906"/>
              </a:xfrm>
              <a:custGeom>
                <a:avLst/>
                <a:gdLst>
                  <a:gd name="connsiteX0" fmla="*/ 395253 w 442835"/>
                  <a:gd name="connsiteY0" fmla="*/ 1528 h 406906"/>
                  <a:gd name="connsiteX1" fmla="*/ 395253 w 442835"/>
                  <a:gd name="connsiteY1" fmla="*/ 1528 h 406906"/>
                  <a:gd name="connsiteX2" fmla="*/ 52170 w 442835"/>
                  <a:gd name="connsiteY2" fmla="*/ 0 h 406906"/>
                  <a:gd name="connsiteX3" fmla="*/ 0 w 442835"/>
                  <a:gd name="connsiteY3" fmla="*/ 406907 h 406906"/>
                  <a:gd name="connsiteX4" fmla="*/ 0 w 442835"/>
                  <a:gd name="connsiteY4" fmla="*/ 406907 h 406906"/>
                  <a:gd name="connsiteX5" fmla="*/ 442836 w 442835"/>
                  <a:gd name="connsiteY5" fmla="*/ 406907 h 406906"/>
                  <a:gd name="connsiteX6" fmla="*/ 442836 w 442835"/>
                  <a:gd name="connsiteY6" fmla="*/ 406907 h 40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2835" h="406906">
                    <a:moveTo>
                      <a:pt x="395253" y="1528"/>
                    </a:moveTo>
                    <a:lnTo>
                      <a:pt x="395253" y="1528"/>
                    </a:lnTo>
                    <a:lnTo>
                      <a:pt x="52170" y="0"/>
                    </a:lnTo>
                    <a:lnTo>
                      <a:pt x="0" y="406907"/>
                    </a:lnTo>
                    <a:lnTo>
                      <a:pt x="0" y="406907"/>
                    </a:lnTo>
                    <a:lnTo>
                      <a:pt x="442836" y="406907"/>
                    </a:lnTo>
                    <a:lnTo>
                      <a:pt x="442836" y="406907"/>
                    </a:ln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5" name="Graphic 4">
                <a:extLst>
                  <a:ext uri="{FF2B5EF4-FFF2-40B4-BE49-F238E27FC236}">
                    <a16:creationId xmlns:a16="http://schemas.microsoft.com/office/drawing/2014/main" id="{6EF471D7-1817-3E45-810A-7E917D210646}"/>
                  </a:ext>
                </a:extLst>
              </p:cNvPr>
              <p:cNvGrpSpPr/>
              <p:nvPr/>
            </p:nvGrpSpPr>
            <p:grpSpPr>
              <a:xfrm>
                <a:off x="8861303" y="2250434"/>
                <a:ext cx="233520" cy="45976"/>
                <a:chOff x="8861303" y="2250434"/>
                <a:chExt cx="233520" cy="45976"/>
              </a:xfrm>
              <a:solidFill>
                <a:srgbClr val="FFFFFF"/>
              </a:solidFill>
            </p:grpSpPr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694762F2-F7B7-3241-8C2F-10E7B7033290}"/>
                    </a:ext>
                  </a:extLst>
                </p:cNvPr>
                <p:cNvSpPr/>
                <p:nvPr/>
              </p:nvSpPr>
              <p:spPr>
                <a:xfrm>
                  <a:off x="8861303" y="2251198"/>
                  <a:ext cx="45226" cy="45211"/>
                </a:xfrm>
                <a:custGeom>
                  <a:avLst/>
                  <a:gdLst>
                    <a:gd name="connsiteX0" fmla="*/ 45226 w 45226"/>
                    <a:gd name="connsiteY0" fmla="*/ 22606 h 45211"/>
                    <a:gd name="connsiteX1" fmla="*/ 22613 w 45226"/>
                    <a:gd name="connsiteY1" fmla="*/ 45212 h 45211"/>
                    <a:gd name="connsiteX2" fmla="*/ -1 w 45226"/>
                    <a:gd name="connsiteY2" fmla="*/ 22606 h 45211"/>
                    <a:gd name="connsiteX3" fmla="*/ 22613 w 45226"/>
                    <a:gd name="connsiteY3" fmla="*/ 0 h 45211"/>
                    <a:gd name="connsiteX4" fmla="*/ 45226 w 45226"/>
                    <a:gd name="connsiteY4" fmla="*/ 22606 h 45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226" h="45211">
                      <a:moveTo>
                        <a:pt x="45226" y="22606"/>
                      </a:moveTo>
                      <a:cubicBezTo>
                        <a:pt x="45226" y="35091"/>
                        <a:pt x="35102" y="45212"/>
                        <a:pt x="22613" y="45212"/>
                      </a:cubicBezTo>
                      <a:cubicBezTo>
                        <a:pt x="10124" y="45212"/>
                        <a:pt x="-1" y="35091"/>
                        <a:pt x="-1" y="22606"/>
                      </a:cubicBezTo>
                      <a:cubicBezTo>
                        <a:pt x="-1" y="10121"/>
                        <a:pt x="10123" y="0"/>
                        <a:pt x="22613" y="0"/>
                      </a:cubicBezTo>
                      <a:cubicBezTo>
                        <a:pt x="35101" y="0"/>
                        <a:pt x="45226" y="10121"/>
                        <a:pt x="45226" y="22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E7A01A59-AF0E-2446-A041-029CDDBDF4A0}"/>
                    </a:ext>
                  </a:extLst>
                </p:cNvPr>
                <p:cNvSpPr/>
                <p:nvPr/>
              </p:nvSpPr>
              <p:spPr>
                <a:xfrm>
                  <a:off x="9049597" y="2250434"/>
                  <a:ext cx="45226" cy="45211"/>
                </a:xfrm>
                <a:custGeom>
                  <a:avLst/>
                  <a:gdLst>
                    <a:gd name="connsiteX0" fmla="*/ 45227 w 45226"/>
                    <a:gd name="connsiteY0" fmla="*/ 22606 h 45211"/>
                    <a:gd name="connsiteX1" fmla="*/ 22613 w 45226"/>
                    <a:gd name="connsiteY1" fmla="*/ 45212 h 45211"/>
                    <a:gd name="connsiteX2" fmla="*/ 0 w 45226"/>
                    <a:gd name="connsiteY2" fmla="*/ 22606 h 45211"/>
                    <a:gd name="connsiteX3" fmla="*/ 22613 w 45226"/>
                    <a:gd name="connsiteY3" fmla="*/ 0 h 45211"/>
                    <a:gd name="connsiteX4" fmla="*/ 45227 w 45226"/>
                    <a:gd name="connsiteY4" fmla="*/ 22606 h 45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226" h="45211">
                      <a:moveTo>
                        <a:pt x="45227" y="22606"/>
                      </a:moveTo>
                      <a:cubicBezTo>
                        <a:pt x="45227" y="35091"/>
                        <a:pt x="35102" y="45212"/>
                        <a:pt x="22613" y="45212"/>
                      </a:cubicBezTo>
                      <a:cubicBezTo>
                        <a:pt x="10124" y="45212"/>
                        <a:pt x="0" y="35091"/>
                        <a:pt x="0" y="22606"/>
                      </a:cubicBezTo>
                      <a:cubicBezTo>
                        <a:pt x="0" y="10121"/>
                        <a:pt x="10124" y="0"/>
                        <a:pt x="22613" y="0"/>
                      </a:cubicBezTo>
                      <a:cubicBezTo>
                        <a:pt x="35102" y="0"/>
                        <a:pt x="45227" y="10121"/>
                        <a:pt x="45227" y="22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A28EB56F-94EB-414B-A56F-8F7CD7AC5BAA}"/>
                </a:ext>
              </a:extLst>
            </p:cNvPr>
            <p:cNvSpPr/>
            <p:nvPr/>
          </p:nvSpPr>
          <p:spPr>
            <a:xfrm>
              <a:off x="8869584" y="2111097"/>
              <a:ext cx="217277" cy="166272"/>
            </a:xfrm>
            <a:custGeom>
              <a:avLst/>
              <a:gdLst>
                <a:gd name="connsiteX0" fmla="*/ 202945 w 217277"/>
                <a:gd name="connsiteY0" fmla="*/ 166273 h 166272"/>
                <a:gd name="connsiteX1" fmla="*/ 188740 w 217277"/>
                <a:gd name="connsiteY1" fmla="*/ 152073 h 166272"/>
                <a:gd name="connsiteX2" fmla="*/ 188740 w 217277"/>
                <a:gd name="connsiteY2" fmla="*/ 110872 h 166272"/>
                <a:gd name="connsiteX3" fmla="*/ 112620 w 217277"/>
                <a:gd name="connsiteY3" fmla="*/ 28536 h 166272"/>
                <a:gd name="connsiteX4" fmla="*/ 28410 w 217277"/>
                <a:gd name="connsiteY4" fmla="*/ 108580 h 166272"/>
                <a:gd name="connsiteX5" fmla="*/ 28410 w 217277"/>
                <a:gd name="connsiteY5" fmla="*/ 152073 h 166272"/>
                <a:gd name="connsiteX6" fmla="*/ 14205 w 217277"/>
                <a:gd name="connsiteY6" fmla="*/ 166273 h 166272"/>
                <a:gd name="connsiteX7" fmla="*/ 0 w 217277"/>
                <a:gd name="connsiteY7" fmla="*/ 152073 h 166272"/>
                <a:gd name="connsiteX8" fmla="*/ 0 w 217277"/>
                <a:gd name="connsiteY8" fmla="*/ 111063 h 166272"/>
                <a:gd name="connsiteX9" fmla="*/ 97969 w 217277"/>
                <a:gd name="connsiteY9" fmla="*/ 517 h 166272"/>
                <a:gd name="connsiteX10" fmla="*/ 217277 w 217277"/>
                <a:gd name="connsiteY10" fmla="*/ 108580 h 166272"/>
                <a:gd name="connsiteX11" fmla="*/ 217277 w 217277"/>
                <a:gd name="connsiteY11" fmla="*/ 152073 h 166272"/>
                <a:gd name="connsiteX12" fmla="*/ 202945 w 217277"/>
                <a:gd name="connsiteY12" fmla="*/ 166273 h 1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277" h="166272">
                  <a:moveTo>
                    <a:pt x="202945" y="166273"/>
                  </a:moveTo>
                  <a:cubicBezTo>
                    <a:pt x="195110" y="166273"/>
                    <a:pt x="188740" y="159905"/>
                    <a:pt x="188740" y="152073"/>
                  </a:cubicBezTo>
                  <a:lnTo>
                    <a:pt x="188740" y="110872"/>
                  </a:lnTo>
                  <a:cubicBezTo>
                    <a:pt x="188740" y="67762"/>
                    <a:pt x="155680" y="30637"/>
                    <a:pt x="112620" y="28536"/>
                  </a:cubicBezTo>
                  <a:cubicBezTo>
                    <a:pt x="66629" y="26243"/>
                    <a:pt x="28410" y="63050"/>
                    <a:pt x="28410" y="108580"/>
                  </a:cubicBezTo>
                  <a:lnTo>
                    <a:pt x="28410" y="152073"/>
                  </a:lnTo>
                  <a:cubicBezTo>
                    <a:pt x="28410" y="159905"/>
                    <a:pt x="22040" y="166273"/>
                    <a:pt x="14205" y="166273"/>
                  </a:cubicBezTo>
                  <a:cubicBezTo>
                    <a:pt x="6370" y="166273"/>
                    <a:pt x="0" y="159905"/>
                    <a:pt x="0" y="152073"/>
                  </a:cubicBezTo>
                  <a:lnTo>
                    <a:pt x="0" y="111063"/>
                  </a:lnTo>
                  <a:cubicBezTo>
                    <a:pt x="0" y="54772"/>
                    <a:pt x="41850" y="5930"/>
                    <a:pt x="97969" y="517"/>
                  </a:cubicBezTo>
                  <a:cubicBezTo>
                    <a:pt x="162433" y="-5723"/>
                    <a:pt x="217277" y="45347"/>
                    <a:pt x="217277" y="108580"/>
                  </a:cubicBezTo>
                  <a:lnTo>
                    <a:pt x="217277" y="152073"/>
                  </a:lnTo>
                  <a:cubicBezTo>
                    <a:pt x="217150" y="159905"/>
                    <a:pt x="210780" y="166273"/>
                    <a:pt x="202945" y="166273"/>
                  </a:cubicBez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8" name="Down Arrow 167">
            <a:extLst>
              <a:ext uri="{FF2B5EF4-FFF2-40B4-BE49-F238E27FC236}">
                <a16:creationId xmlns:a16="http://schemas.microsoft.com/office/drawing/2014/main" id="{1862CEE7-67BF-D04D-B987-10BE445D4253}"/>
              </a:ext>
            </a:extLst>
          </p:cNvPr>
          <p:cNvSpPr/>
          <p:nvPr/>
        </p:nvSpPr>
        <p:spPr>
          <a:xfrm>
            <a:off x="11877687" y="6470758"/>
            <a:ext cx="609600" cy="85933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754860CE-3053-4C49-8270-9901353ABFEB}"/>
              </a:ext>
            </a:extLst>
          </p:cNvPr>
          <p:cNvSpPr/>
          <p:nvPr/>
        </p:nvSpPr>
        <p:spPr>
          <a:xfrm rot="10800000">
            <a:off x="11877687" y="9852967"/>
            <a:ext cx="609600" cy="85933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>
            <a:extLst>
              <a:ext uri="{FF2B5EF4-FFF2-40B4-BE49-F238E27FC236}">
                <a16:creationId xmlns:a16="http://schemas.microsoft.com/office/drawing/2014/main" id="{C62DD7EA-10EC-4C41-86E1-90CB09121222}"/>
              </a:ext>
            </a:extLst>
          </p:cNvPr>
          <p:cNvSpPr/>
          <p:nvPr/>
        </p:nvSpPr>
        <p:spPr>
          <a:xfrm rot="16200000">
            <a:off x="9938528" y="8157668"/>
            <a:ext cx="609600" cy="85933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own Arrow 170">
            <a:extLst>
              <a:ext uri="{FF2B5EF4-FFF2-40B4-BE49-F238E27FC236}">
                <a16:creationId xmlns:a16="http://schemas.microsoft.com/office/drawing/2014/main" id="{0E04858E-847D-6C4C-8F49-D65B4F2ABDC3}"/>
              </a:ext>
            </a:extLst>
          </p:cNvPr>
          <p:cNvSpPr/>
          <p:nvPr/>
        </p:nvSpPr>
        <p:spPr>
          <a:xfrm rot="5400000">
            <a:off x="13829602" y="8157668"/>
            <a:ext cx="609600" cy="85933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F56283BA-10B6-A94E-AD2B-0B6E9D13B873}"/>
              </a:ext>
            </a:extLst>
          </p:cNvPr>
          <p:cNvSpPr/>
          <p:nvPr/>
        </p:nvSpPr>
        <p:spPr>
          <a:xfrm>
            <a:off x="7148425" y="8162219"/>
            <a:ext cx="810294" cy="795329"/>
          </a:xfrm>
          <a:custGeom>
            <a:avLst/>
            <a:gdLst>
              <a:gd name="connsiteX0" fmla="*/ 27836 w 147335"/>
              <a:gd name="connsiteY0" fmla="*/ 144614 h 144614"/>
              <a:gd name="connsiteX1" fmla="*/ 27900 w 147335"/>
              <a:gd name="connsiteY1" fmla="*/ 144359 h 144614"/>
              <a:gd name="connsiteX2" fmla="*/ 27836 w 147335"/>
              <a:gd name="connsiteY2" fmla="*/ 144614 h 144614"/>
              <a:gd name="connsiteX3" fmla="*/ 120583 w 147335"/>
              <a:gd name="connsiteY3" fmla="*/ 144614 h 144614"/>
              <a:gd name="connsiteX4" fmla="*/ 120583 w 147335"/>
              <a:gd name="connsiteY4" fmla="*/ 144359 h 144614"/>
              <a:gd name="connsiteX5" fmla="*/ 120646 w 147335"/>
              <a:gd name="connsiteY5" fmla="*/ 144614 h 144614"/>
              <a:gd name="connsiteX6" fmla="*/ 147336 w 147335"/>
              <a:gd name="connsiteY6" fmla="*/ 144614 h 144614"/>
              <a:gd name="connsiteX7" fmla="*/ 136889 w 147335"/>
              <a:gd name="connsiteY7" fmla="*/ 103478 h 144614"/>
              <a:gd name="connsiteX8" fmla="*/ 105677 w 147335"/>
              <a:gd name="connsiteY8" fmla="*/ 80235 h 144614"/>
              <a:gd name="connsiteX9" fmla="*/ 99498 w 147335"/>
              <a:gd name="connsiteY9" fmla="*/ 77815 h 144614"/>
              <a:gd name="connsiteX10" fmla="*/ 89561 w 147335"/>
              <a:gd name="connsiteY10" fmla="*/ 66226 h 144614"/>
              <a:gd name="connsiteX11" fmla="*/ 105740 w 147335"/>
              <a:gd name="connsiteY11" fmla="*/ 35596 h 144614"/>
              <a:gd name="connsiteX12" fmla="*/ 72745 w 147335"/>
              <a:gd name="connsiteY12" fmla="*/ 0 h 144614"/>
              <a:gd name="connsiteX13" fmla="*/ 39748 w 147335"/>
              <a:gd name="connsiteY13" fmla="*/ 35596 h 144614"/>
              <a:gd name="connsiteX14" fmla="*/ 57329 w 147335"/>
              <a:gd name="connsiteY14" fmla="*/ 67053 h 144614"/>
              <a:gd name="connsiteX15" fmla="*/ 50067 w 147335"/>
              <a:gd name="connsiteY15" fmla="*/ 77688 h 144614"/>
              <a:gd name="connsiteX16" fmla="*/ 9874 w 147335"/>
              <a:gd name="connsiteY16" fmla="*/ 104560 h 144614"/>
              <a:gd name="connsiteX17" fmla="*/ 0 w 147335"/>
              <a:gd name="connsiteY17" fmla="*/ 144614 h 144614"/>
              <a:gd name="connsiteX18" fmla="*/ 27836 w 147335"/>
              <a:gd name="connsiteY18" fmla="*/ 144614 h 1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335" h="144614">
                <a:moveTo>
                  <a:pt x="27836" y="144614"/>
                </a:moveTo>
                <a:cubicBezTo>
                  <a:pt x="27836" y="144487"/>
                  <a:pt x="27900" y="144359"/>
                  <a:pt x="27900" y="144359"/>
                </a:cubicBezTo>
                <a:cubicBezTo>
                  <a:pt x="27900" y="144423"/>
                  <a:pt x="27836" y="144551"/>
                  <a:pt x="27836" y="144614"/>
                </a:cubicBezTo>
                <a:lnTo>
                  <a:pt x="120583" y="144614"/>
                </a:lnTo>
                <a:cubicBezTo>
                  <a:pt x="120583" y="144551"/>
                  <a:pt x="120583" y="144423"/>
                  <a:pt x="120583" y="144359"/>
                </a:cubicBezTo>
                <a:cubicBezTo>
                  <a:pt x="120583" y="144359"/>
                  <a:pt x="120583" y="144551"/>
                  <a:pt x="120646" y="144614"/>
                </a:cubicBezTo>
                <a:lnTo>
                  <a:pt x="147336" y="144614"/>
                </a:lnTo>
                <a:cubicBezTo>
                  <a:pt x="143833" y="125893"/>
                  <a:pt x="139692" y="109464"/>
                  <a:pt x="136889" y="103478"/>
                </a:cubicBezTo>
                <a:cubicBezTo>
                  <a:pt x="131794" y="92525"/>
                  <a:pt x="115805" y="85330"/>
                  <a:pt x="105677" y="80235"/>
                </a:cubicBezTo>
                <a:cubicBezTo>
                  <a:pt x="103511" y="79153"/>
                  <a:pt x="100581" y="78325"/>
                  <a:pt x="99498" y="77815"/>
                </a:cubicBezTo>
                <a:cubicBezTo>
                  <a:pt x="95676" y="76032"/>
                  <a:pt x="89242" y="75523"/>
                  <a:pt x="89561" y="66226"/>
                </a:cubicBezTo>
                <a:cubicBezTo>
                  <a:pt x="99244" y="60049"/>
                  <a:pt x="105740" y="48651"/>
                  <a:pt x="105740" y="35596"/>
                </a:cubicBezTo>
                <a:cubicBezTo>
                  <a:pt x="105740" y="15920"/>
                  <a:pt x="90962" y="0"/>
                  <a:pt x="72745" y="0"/>
                </a:cubicBezTo>
                <a:cubicBezTo>
                  <a:pt x="54527" y="0"/>
                  <a:pt x="39748" y="15920"/>
                  <a:pt x="39748" y="35596"/>
                </a:cubicBezTo>
                <a:cubicBezTo>
                  <a:pt x="39748" y="49287"/>
                  <a:pt x="46882" y="61131"/>
                  <a:pt x="57329" y="67053"/>
                </a:cubicBezTo>
                <a:cubicBezTo>
                  <a:pt x="58157" y="70874"/>
                  <a:pt x="56437" y="74695"/>
                  <a:pt x="50067" y="77688"/>
                </a:cubicBezTo>
                <a:cubicBezTo>
                  <a:pt x="44781" y="79471"/>
                  <a:pt x="16880" y="89468"/>
                  <a:pt x="9874" y="104560"/>
                </a:cubicBezTo>
                <a:cubicBezTo>
                  <a:pt x="7134" y="110482"/>
                  <a:pt x="3312" y="126338"/>
                  <a:pt x="0" y="144614"/>
                </a:cubicBezTo>
                <a:lnTo>
                  <a:pt x="27836" y="144614"/>
                </a:lnTo>
                <a:close/>
              </a:path>
            </a:pathLst>
          </a:custGeom>
          <a:solidFill>
            <a:schemeClr val="accent1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B613DC6C-5550-6948-AF97-40946DDEF6B9}"/>
              </a:ext>
            </a:extLst>
          </p:cNvPr>
          <p:cNvSpPr/>
          <p:nvPr/>
        </p:nvSpPr>
        <p:spPr>
          <a:xfrm>
            <a:off x="11768551" y="4745250"/>
            <a:ext cx="810294" cy="795329"/>
          </a:xfrm>
          <a:custGeom>
            <a:avLst/>
            <a:gdLst>
              <a:gd name="connsiteX0" fmla="*/ 27836 w 147335"/>
              <a:gd name="connsiteY0" fmla="*/ 144614 h 144614"/>
              <a:gd name="connsiteX1" fmla="*/ 27900 w 147335"/>
              <a:gd name="connsiteY1" fmla="*/ 144359 h 144614"/>
              <a:gd name="connsiteX2" fmla="*/ 27836 w 147335"/>
              <a:gd name="connsiteY2" fmla="*/ 144614 h 144614"/>
              <a:gd name="connsiteX3" fmla="*/ 120583 w 147335"/>
              <a:gd name="connsiteY3" fmla="*/ 144614 h 144614"/>
              <a:gd name="connsiteX4" fmla="*/ 120583 w 147335"/>
              <a:gd name="connsiteY4" fmla="*/ 144359 h 144614"/>
              <a:gd name="connsiteX5" fmla="*/ 120646 w 147335"/>
              <a:gd name="connsiteY5" fmla="*/ 144614 h 144614"/>
              <a:gd name="connsiteX6" fmla="*/ 147336 w 147335"/>
              <a:gd name="connsiteY6" fmla="*/ 144614 h 144614"/>
              <a:gd name="connsiteX7" fmla="*/ 136889 w 147335"/>
              <a:gd name="connsiteY7" fmla="*/ 103478 h 144614"/>
              <a:gd name="connsiteX8" fmla="*/ 105677 w 147335"/>
              <a:gd name="connsiteY8" fmla="*/ 80235 h 144614"/>
              <a:gd name="connsiteX9" fmla="*/ 99498 w 147335"/>
              <a:gd name="connsiteY9" fmla="*/ 77815 h 144614"/>
              <a:gd name="connsiteX10" fmla="*/ 89561 w 147335"/>
              <a:gd name="connsiteY10" fmla="*/ 66226 h 144614"/>
              <a:gd name="connsiteX11" fmla="*/ 105740 w 147335"/>
              <a:gd name="connsiteY11" fmla="*/ 35596 h 144614"/>
              <a:gd name="connsiteX12" fmla="*/ 72745 w 147335"/>
              <a:gd name="connsiteY12" fmla="*/ 0 h 144614"/>
              <a:gd name="connsiteX13" fmla="*/ 39748 w 147335"/>
              <a:gd name="connsiteY13" fmla="*/ 35596 h 144614"/>
              <a:gd name="connsiteX14" fmla="*/ 57329 w 147335"/>
              <a:gd name="connsiteY14" fmla="*/ 67053 h 144614"/>
              <a:gd name="connsiteX15" fmla="*/ 50067 w 147335"/>
              <a:gd name="connsiteY15" fmla="*/ 77688 h 144614"/>
              <a:gd name="connsiteX16" fmla="*/ 9874 w 147335"/>
              <a:gd name="connsiteY16" fmla="*/ 104560 h 144614"/>
              <a:gd name="connsiteX17" fmla="*/ 0 w 147335"/>
              <a:gd name="connsiteY17" fmla="*/ 144614 h 144614"/>
              <a:gd name="connsiteX18" fmla="*/ 27836 w 147335"/>
              <a:gd name="connsiteY18" fmla="*/ 144614 h 1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335" h="144614">
                <a:moveTo>
                  <a:pt x="27836" y="144614"/>
                </a:moveTo>
                <a:cubicBezTo>
                  <a:pt x="27836" y="144487"/>
                  <a:pt x="27900" y="144359"/>
                  <a:pt x="27900" y="144359"/>
                </a:cubicBezTo>
                <a:cubicBezTo>
                  <a:pt x="27900" y="144423"/>
                  <a:pt x="27836" y="144551"/>
                  <a:pt x="27836" y="144614"/>
                </a:cubicBezTo>
                <a:lnTo>
                  <a:pt x="120583" y="144614"/>
                </a:lnTo>
                <a:cubicBezTo>
                  <a:pt x="120583" y="144551"/>
                  <a:pt x="120583" y="144423"/>
                  <a:pt x="120583" y="144359"/>
                </a:cubicBezTo>
                <a:cubicBezTo>
                  <a:pt x="120583" y="144359"/>
                  <a:pt x="120583" y="144551"/>
                  <a:pt x="120646" y="144614"/>
                </a:cubicBezTo>
                <a:lnTo>
                  <a:pt x="147336" y="144614"/>
                </a:lnTo>
                <a:cubicBezTo>
                  <a:pt x="143833" y="125893"/>
                  <a:pt x="139692" y="109464"/>
                  <a:pt x="136889" y="103478"/>
                </a:cubicBezTo>
                <a:cubicBezTo>
                  <a:pt x="131794" y="92525"/>
                  <a:pt x="115805" y="85330"/>
                  <a:pt x="105677" y="80235"/>
                </a:cubicBezTo>
                <a:cubicBezTo>
                  <a:pt x="103511" y="79153"/>
                  <a:pt x="100581" y="78325"/>
                  <a:pt x="99498" y="77815"/>
                </a:cubicBezTo>
                <a:cubicBezTo>
                  <a:pt x="95676" y="76032"/>
                  <a:pt x="89242" y="75523"/>
                  <a:pt x="89561" y="66226"/>
                </a:cubicBezTo>
                <a:cubicBezTo>
                  <a:pt x="99244" y="60049"/>
                  <a:pt x="105740" y="48651"/>
                  <a:pt x="105740" y="35596"/>
                </a:cubicBezTo>
                <a:cubicBezTo>
                  <a:pt x="105740" y="15920"/>
                  <a:pt x="90962" y="0"/>
                  <a:pt x="72745" y="0"/>
                </a:cubicBezTo>
                <a:cubicBezTo>
                  <a:pt x="54527" y="0"/>
                  <a:pt x="39748" y="15920"/>
                  <a:pt x="39748" y="35596"/>
                </a:cubicBezTo>
                <a:cubicBezTo>
                  <a:pt x="39748" y="49287"/>
                  <a:pt x="46882" y="61131"/>
                  <a:pt x="57329" y="67053"/>
                </a:cubicBezTo>
                <a:cubicBezTo>
                  <a:pt x="58157" y="70874"/>
                  <a:pt x="56437" y="74695"/>
                  <a:pt x="50067" y="77688"/>
                </a:cubicBezTo>
                <a:cubicBezTo>
                  <a:pt x="44781" y="79471"/>
                  <a:pt x="16880" y="89468"/>
                  <a:pt x="9874" y="104560"/>
                </a:cubicBezTo>
                <a:cubicBezTo>
                  <a:pt x="7134" y="110482"/>
                  <a:pt x="3312" y="126338"/>
                  <a:pt x="0" y="144614"/>
                </a:cubicBezTo>
                <a:lnTo>
                  <a:pt x="27836" y="144614"/>
                </a:lnTo>
                <a:close/>
              </a:path>
            </a:pathLst>
          </a:custGeom>
          <a:solidFill>
            <a:schemeClr val="accent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98A4C3EB-E577-DD47-B09F-99647E80B43E}"/>
              </a:ext>
            </a:extLst>
          </p:cNvPr>
          <p:cNvSpPr/>
          <p:nvPr/>
        </p:nvSpPr>
        <p:spPr>
          <a:xfrm>
            <a:off x="11768551" y="11362618"/>
            <a:ext cx="810294" cy="795329"/>
          </a:xfrm>
          <a:custGeom>
            <a:avLst/>
            <a:gdLst>
              <a:gd name="connsiteX0" fmla="*/ 27836 w 147335"/>
              <a:gd name="connsiteY0" fmla="*/ 144614 h 144614"/>
              <a:gd name="connsiteX1" fmla="*/ 27900 w 147335"/>
              <a:gd name="connsiteY1" fmla="*/ 144359 h 144614"/>
              <a:gd name="connsiteX2" fmla="*/ 27836 w 147335"/>
              <a:gd name="connsiteY2" fmla="*/ 144614 h 144614"/>
              <a:gd name="connsiteX3" fmla="*/ 120583 w 147335"/>
              <a:gd name="connsiteY3" fmla="*/ 144614 h 144614"/>
              <a:gd name="connsiteX4" fmla="*/ 120583 w 147335"/>
              <a:gd name="connsiteY4" fmla="*/ 144359 h 144614"/>
              <a:gd name="connsiteX5" fmla="*/ 120646 w 147335"/>
              <a:gd name="connsiteY5" fmla="*/ 144614 h 144614"/>
              <a:gd name="connsiteX6" fmla="*/ 147336 w 147335"/>
              <a:gd name="connsiteY6" fmla="*/ 144614 h 144614"/>
              <a:gd name="connsiteX7" fmla="*/ 136889 w 147335"/>
              <a:gd name="connsiteY7" fmla="*/ 103478 h 144614"/>
              <a:gd name="connsiteX8" fmla="*/ 105677 w 147335"/>
              <a:gd name="connsiteY8" fmla="*/ 80235 h 144614"/>
              <a:gd name="connsiteX9" fmla="*/ 99498 w 147335"/>
              <a:gd name="connsiteY9" fmla="*/ 77815 h 144614"/>
              <a:gd name="connsiteX10" fmla="*/ 89561 w 147335"/>
              <a:gd name="connsiteY10" fmla="*/ 66226 h 144614"/>
              <a:gd name="connsiteX11" fmla="*/ 105740 w 147335"/>
              <a:gd name="connsiteY11" fmla="*/ 35596 h 144614"/>
              <a:gd name="connsiteX12" fmla="*/ 72745 w 147335"/>
              <a:gd name="connsiteY12" fmla="*/ 0 h 144614"/>
              <a:gd name="connsiteX13" fmla="*/ 39748 w 147335"/>
              <a:gd name="connsiteY13" fmla="*/ 35596 h 144614"/>
              <a:gd name="connsiteX14" fmla="*/ 57329 w 147335"/>
              <a:gd name="connsiteY14" fmla="*/ 67053 h 144614"/>
              <a:gd name="connsiteX15" fmla="*/ 50067 w 147335"/>
              <a:gd name="connsiteY15" fmla="*/ 77688 h 144614"/>
              <a:gd name="connsiteX16" fmla="*/ 9874 w 147335"/>
              <a:gd name="connsiteY16" fmla="*/ 104560 h 144614"/>
              <a:gd name="connsiteX17" fmla="*/ 0 w 147335"/>
              <a:gd name="connsiteY17" fmla="*/ 144614 h 144614"/>
              <a:gd name="connsiteX18" fmla="*/ 27836 w 147335"/>
              <a:gd name="connsiteY18" fmla="*/ 144614 h 1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335" h="144614">
                <a:moveTo>
                  <a:pt x="27836" y="144614"/>
                </a:moveTo>
                <a:cubicBezTo>
                  <a:pt x="27836" y="144487"/>
                  <a:pt x="27900" y="144359"/>
                  <a:pt x="27900" y="144359"/>
                </a:cubicBezTo>
                <a:cubicBezTo>
                  <a:pt x="27900" y="144423"/>
                  <a:pt x="27836" y="144551"/>
                  <a:pt x="27836" y="144614"/>
                </a:cubicBezTo>
                <a:lnTo>
                  <a:pt x="120583" y="144614"/>
                </a:lnTo>
                <a:cubicBezTo>
                  <a:pt x="120583" y="144551"/>
                  <a:pt x="120583" y="144423"/>
                  <a:pt x="120583" y="144359"/>
                </a:cubicBezTo>
                <a:cubicBezTo>
                  <a:pt x="120583" y="144359"/>
                  <a:pt x="120583" y="144551"/>
                  <a:pt x="120646" y="144614"/>
                </a:cubicBezTo>
                <a:lnTo>
                  <a:pt x="147336" y="144614"/>
                </a:lnTo>
                <a:cubicBezTo>
                  <a:pt x="143833" y="125893"/>
                  <a:pt x="139692" y="109464"/>
                  <a:pt x="136889" y="103478"/>
                </a:cubicBezTo>
                <a:cubicBezTo>
                  <a:pt x="131794" y="92525"/>
                  <a:pt x="115805" y="85330"/>
                  <a:pt x="105677" y="80235"/>
                </a:cubicBezTo>
                <a:cubicBezTo>
                  <a:pt x="103511" y="79153"/>
                  <a:pt x="100581" y="78325"/>
                  <a:pt x="99498" y="77815"/>
                </a:cubicBezTo>
                <a:cubicBezTo>
                  <a:pt x="95676" y="76032"/>
                  <a:pt x="89242" y="75523"/>
                  <a:pt x="89561" y="66226"/>
                </a:cubicBezTo>
                <a:cubicBezTo>
                  <a:pt x="99244" y="60049"/>
                  <a:pt x="105740" y="48651"/>
                  <a:pt x="105740" y="35596"/>
                </a:cubicBezTo>
                <a:cubicBezTo>
                  <a:pt x="105740" y="15920"/>
                  <a:pt x="90962" y="0"/>
                  <a:pt x="72745" y="0"/>
                </a:cubicBezTo>
                <a:cubicBezTo>
                  <a:pt x="54527" y="0"/>
                  <a:pt x="39748" y="15920"/>
                  <a:pt x="39748" y="35596"/>
                </a:cubicBezTo>
                <a:cubicBezTo>
                  <a:pt x="39748" y="49287"/>
                  <a:pt x="46882" y="61131"/>
                  <a:pt x="57329" y="67053"/>
                </a:cubicBezTo>
                <a:cubicBezTo>
                  <a:pt x="58157" y="70874"/>
                  <a:pt x="56437" y="74695"/>
                  <a:pt x="50067" y="77688"/>
                </a:cubicBezTo>
                <a:cubicBezTo>
                  <a:pt x="44781" y="79471"/>
                  <a:pt x="16880" y="89468"/>
                  <a:pt x="9874" y="104560"/>
                </a:cubicBezTo>
                <a:cubicBezTo>
                  <a:pt x="7134" y="110482"/>
                  <a:pt x="3312" y="126338"/>
                  <a:pt x="0" y="144614"/>
                </a:cubicBezTo>
                <a:lnTo>
                  <a:pt x="27836" y="144614"/>
                </a:lnTo>
                <a:close/>
              </a:path>
            </a:pathLst>
          </a:custGeom>
          <a:solidFill>
            <a:schemeClr val="accent4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7EDF52F3-7FEE-CA4D-95F3-6E93627FC3D4}"/>
              </a:ext>
            </a:extLst>
          </p:cNvPr>
          <p:cNvSpPr/>
          <p:nvPr/>
        </p:nvSpPr>
        <p:spPr>
          <a:xfrm>
            <a:off x="16388678" y="8162219"/>
            <a:ext cx="810294" cy="795329"/>
          </a:xfrm>
          <a:custGeom>
            <a:avLst/>
            <a:gdLst>
              <a:gd name="connsiteX0" fmla="*/ 27836 w 147335"/>
              <a:gd name="connsiteY0" fmla="*/ 144614 h 144614"/>
              <a:gd name="connsiteX1" fmla="*/ 27900 w 147335"/>
              <a:gd name="connsiteY1" fmla="*/ 144359 h 144614"/>
              <a:gd name="connsiteX2" fmla="*/ 27836 w 147335"/>
              <a:gd name="connsiteY2" fmla="*/ 144614 h 144614"/>
              <a:gd name="connsiteX3" fmla="*/ 120583 w 147335"/>
              <a:gd name="connsiteY3" fmla="*/ 144614 h 144614"/>
              <a:gd name="connsiteX4" fmla="*/ 120583 w 147335"/>
              <a:gd name="connsiteY4" fmla="*/ 144359 h 144614"/>
              <a:gd name="connsiteX5" fmla="*/ 120646 w 147335"/>
              <a:gd name="connsiteY5" fmla="*/ 144614 h 144614"/>
              <a:gd name="connsiteX6" fmla="*/ 147336 w 147335"/>
              <a:gd name="connsiteY6" fmla="*/ 144614 h 144614"/>
              <a:gd name="connsiteX7" fmla="*/ 136889 w 147335"/>
              <a:gd name="connsiteY7" fmla="*/ 103478 h 144614"/>
              <a:gd name="connsiteX8" fmla="*/ 105677 w 147335"/>
              <a:gd name="connsiteY8" fmla="*/ 80235 h 144614"/>
              <a:gd name="connsiteX9" fmla="*/ 99498 w 147335"/>
              <a:gd name="connsiteY9" fmla="*/ 77815 h 144614"/>
              <a:gd name="connsiteX10" fmla="*/ 89561 w 147335"/>
              <a:gd name="connsiteY10" fmla="*/ 66226 h 144614"/>
              <a:gd name="connsiteX11" fmla="*/ 105740 w 147335"/>
              <a:gd name="connsiteY11" fmla="*/ 35596 h 144614"/>
              <a:gd name="connsiteX12" fmla="*/ 72745 w 147335"/>
              <a:gd name="connsiteY12" fmla="*/ 0 h 144614"/>
              <a:gd name="connsiteX13" fmla="*/ 39748 w 147335"/>
              <a:gd name="connsiteY13" fmla="*/ 35596 h 144614"/>
              <a:gd name="connsiteX14" fmla="*/ 57329 w 147335"/>
              <a:gd name="connsiteY14" fmla="*/ 67053 h 144614"/>
              <a:gd name="connsiteX15" fmla="*/ 50067 w 147335"/>
              <a:gd name="connsiteY15" fmla="*/ 77688 h 144614"/>
              <a:gd name="connsiteX16" fmla="*/ 9874 w 147335"/>
              <a:gd name="connsiteY16" fmla="*/ 104560 h 144614"/>
              <a:gd name="connsiteX17" fmla="*/ 0 w 147335"/>
              <a:gd name="connsiteY17" fmla="*/ 144614 h 144614"/>
              <a:gd name="connsiteX18" fmla="*/ 27836 w 147335"/>
              <a:gd name="connsiteY18" fmla="*/ 144614 h 1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335" h="144614">
                <a:moveTo>
                  <a:pt x="27836" y="144614"/>
                </a:moveTo>
                <a:cubicBezTo>
                  <a:pt x="27836" y="144487"/>
                  <a:pt x="27900" y="144359"/>
                  <a:pt x="27900" y="144359"/>
                </a:cubicBezTo>
                <a:cubicBezTo>
                  <a:pt x="27900" y="144423"/>
                  <a:pt x="27836" y="144551"/>
                  <a:pt x="27836" y="144614"/>
                </a:cubicBezTo>
                <a:lnTo>
                  <a:pt x="120583" y="144614"/>
                </a:lnTo>
                <a:cubicBezTo>
                  <a:pt x="120583" y="144551"/>
                  <a:pt x="120583" y="144423"/>
                  <a:pt x="120583" y="144359"/>
                </a:cubicBezTo>
                <a:cubicBezTo>
                  <a:pt x="120583" y="144359"/>
                  <a:pt x="120583" y="144551"/>
                  <a:pt x="120646" y="144614"/>
                </a:cubicBezTo>
                <a:lnTo>
                  <a:pt x="147336" y="144614"/>
                </a:lnTo>
                <a:cubicBezTo>
                  <a:pt x="143833" y="125893"/>
                  <a:pt x="139692" y="109464"/>
                  <a:pt x="136889" y="103478"/>
                </a:cubicBezTo>
                <a:cubicBezTo>
                  <a:pt x="131794" y="92525"/>
                  <a:pt x="115805" y="85330"/>
                  <a:pt x="105677" y="80235"/>
                </a:cubicBezTo>
                <a:cubicBezTo>
                  <a:pt x="103511" y="79153"/>
                  <a:pt x="100581" y="78325"/>
                  <a:pt x="99498" y="77815"/>
                </a:cubicBezTo>
                <a:cubicBezTo>
                  <a:pt x="95676" y="76032"/>
                  <a:pt x="89242" y="75523"/>
                  <a:pt x="89561" y="66226"/>
                </a:cubicBezTo>
                <a:cubicBezTo>
                  <a:pt x="99244" y="60049"/>
                  <a:pt x="105740" y="48651"/>
                  <a:pt x="105740" y="35596"/>
                </a:cubicBezTo>
                <a:cubicBezTo>
                  <a:pt x="105740" y="15920"/>
                  <a:pt x="90962" y="0"/>
                  <a:pt x="72745" y="0"/>
                </a:cubicBezTo>
                <a:cubicBezTo>
                  <a:pt x="54527" y="0"/>
                  <a:pt x="39748" y="15920"/>
                  <a:pt x="39748" y="35596"/>
                </a:cubicBezTo>
                <a:cubicBezTo>
                  <a:pt x="39748" y="49287"/>
                  <a:pt x="46882" y="61131"/>
                  <a:pt x="57329" y="67053"/>
                </a:cubicBezTo>
                <a:cubicBezTo>
                  <a:pt x="58157" y="70874"/>
                  <a:pt x="56437" y="74695"/>
                  <a:pt x="50067" y="77688"/>
                </a:cubicBezTo>
                <a:cubicBezTo>
                  <a:pt x="44781" y="79471"/>
                  <a:pt x="16880" y="89468"/>
                  <a:pt x="9874" y="104560"/>
                </a:cubicBezTo>
                <a:cubicBezTo>
                  <a:pt x="7134" y="110482"/>
                  <a:pt x="3312" y="126338"/>
                  <a:pt x="0" y="144614"/>
                </a:cubicBezTo>
                <a:lnTo>
                  <a:pt x="27836" y="144614"/>
                </a:lnTo>
                <a:close/>
              </a:path>
            </a:pathLst>
          </a:custGeom>
          <a:solidFill>
            <a:schemeClr val="accent3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0448AB1-7073-E14E-B53D-EC21BEB90A55}"/>
              </a:ext>
            </a:extLst>
          </p:cNvPr>
          <p:cNvGrpSpPr/>
          <p:nvPr/>
        </p:nvGrpSpPr>
        <p:grpSpPr>
          <a:xfrm>
            <a:off x="14134402" y="4450456"/>
            <a:ext cx="6424434" cy="1600438"/>
            <a:chOff x="12376236" y="5878550"/>
            <a:chExt cx="6424434" cy="1600438"/>
          </a:xfrm>
        </p:grpSpPr>
        <p:sp>
          <p:nvSpPr>
            <p:cNvPr id="177" name="CuadroTexto 395">
              <a:extLst>
                <a:ext uri="{FF2B5EF4-FFF2-40B4-BE49-F238E27FC236}">
                  <a16:creationId xmlns:a16="http://schemas.microsoft.com/office/drawing/2014/main" id="{3A2AB250-B60D-4D4E-825D-D4E81D48A9AB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178" name="Rectangle 56">
              <a:extLst>
                <a:ext uri="{FF2B5EF4-FFF2-40B4-BE49-F238E27FC236}">
                  <a16:creationId xmlns:a16="http://schemas.microsoft.com/office/drawing/2014/main" id="{2E10AF1E-91AB-AC4D-87BE-A397D81C4A05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D3BAA8D-7104-AC42-961E-6F776DABA858}"/>
              </a:ext>
            </a:extLst>
          </p:cNvPr>
          <p:cNvGrpSpPr/>
          <p:nvPr/>
        </p:nvGrpSpPr>
        <p:grpSpPr>
          <a:xfrm>
            <a:off x="18767362" y="7660554"/>
            <a:ext cx="4214557" cy="2031326"/>
            <a:chOff x="12376236" y="5878550"/>
            <a:chExt cx="4214557" cy="2031326"/>
          </a:xfrm>
        </p:grpSpPr>
        <p:sp>
          <p:nvSpPr>
            <p:cNvPr id="180" name="CuadroTexto 395">
              <a:extLst>
                <a:ext uri="{FF2B5EF4-FFF2-40B4-BE49-F238E27FC236}">
                  <a16:creationId xmlns:a16="http://schemas.microsoft.com/office/drawing/2014/main" id="{16124EB2-0A7D-A240-83EE-48D0B19582DB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4214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181" name="Rectangle 56">
              <a:extLst>
                <a:ext uri="{FF2B5EF4-FFF2-40B4-BE49-F238E27FC236}">
                  <a16:creationId xmlns:a16="http://schemas.microsoft.com/office/drawing/2014/main" id="{2A529846-360D-5A40-8BB7-2EF0BCFE088D}"/>
                </a:ext>
              </a:extLst>
            </p:cNvPr>
            <p:cNvSpPr/>
            <p:nvPr/>
          </p:nvSpPr>
          <p:spPr>
            <a:xfrm flipH="1">
              <a:off x="12376236" y="6524881"/>
              <a:ext cx="421455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9827427-B171-5142-B68C-4FA19143E257}"/>
              </a:ext>
            </a:extLst>
          </p:cNvPr>
          <p:cNvGrpSpPr/>
          <p:nvPr/>
        </p:nvGrpSpPr>
        <p:grpSpPr>
          <a:xfrm>
            <a:off x="1393591" y="7660554"/>
            <a:ext cx="4214557" cy="2031326"/>
            <a:chOff x="12376236" y="5878550"/>
            <a:chExt cx="4214557" cy="2031326"/>
          </a:xfrm>
        </p:grpSpPr>
        <p:sp>
          <p:nvSpPr>
            <p:cNvPr id="183" name="CuadroTexto 395">
              <a:extLst>
                <a:ext uri="{FF2B5EF4-FFF2-40B4-BE49-F238E27FC236}">
                  <a16:creationId xmlns:a16="http://schemas.microsoft.com/office/drawing/2014/main" id="{EFCBDA5B-1A39-C74B-8A5C-F61836FCB79A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4214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184" name="Rectangle 56">
              <a:extLst>
                <a:ext uri="{FF2B5EF4-FFF2-40B4-BE49-F238E27FC236}">
                  <a16:creationId xmlns:a16="http://schemas.microsoft.com/office/drawing/2014/main" id="{4FD73EEF-1152-5E4E-A1E5-DA0314F644BD}"/>
                </a:ext>
              </a:extLst>
            </p:cNvPr>
            <p:cNvSpPr/>
            <p:nvPr/>
          </p:nvSpPr>
          <p:spPr>
            <a:xfrm flipH="1">
              <a:off x="12376236" y="6524881"/>
              <a:ext cx="421455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C1787A4-B84C-5A4E-B70B-0830E046BFCB}"/>
              </a:ext>
            </a:extLst>
          </p:cNvPr>
          <p:cNvGrpSpPr/>
          <p:nvPr/>
        </p:nvGrpSpPr>
        <p:grpSpPr>
          <a:xfrm>
            <a:off x="3818894" y="11068661"/>
            <a:ext cx="6424434" cy="1600438"/>
            <a:chOff x="12376236" y="5878550"/>
            <a:chExt cx="6424434" cy="1600438"/>
          </a:xfrm>
        </p:grpSpPr>
        <p:sp>
          <p:nvSpPr>
            <p:cNvPr id="186" name="CuadroTexto 395">
              <a:extLst>
                <a:ext uri="{FF2B5EF4-FFF2-40B4-BE49-F238E27FC236}">
                  <a16:creationId xmlns:a16="http://schemas.microsoft.com/office/drawing/2014/main" id="{1693E053-C43A-FF42-A714-E78425114BAD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Control</a:t>
              </a:r>
            </a:p>
          </p:txBody>
        </p:sp>
        <p:sp>
          <p:nvSpPr>
            <p:cNvPr id="187" name="Rectangle 56">
              <a:extLst>
                <a:ext uri="{FF2B5EF4-FFF2-40B4-BE49-F238E27FC236}">
                  <a16:creationId xmlns:a16="http://schemas.microsoft.com/office/drawing/2014/main" id="{0A3C76D2-0767-D64E-A644-1C0D87EE6DF3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43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7E9571FC-9E5E-564D-8ADB-F2B4FA6C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662" y="6907556"/>
            <a:ext cx="937095" cy="2761963"/>
          </a:xfrm>
          <a:custGeom>
            <a:avLst/>
            <a:gdLst>
              <a:gd name="T0" fmla="*/ 167 w 168"/>
              <a:gd name="T1" fmla="*/ 494 h 495"/>
              <a:gd name="T2" fmla="*/ 0 w 168"/>
              <a:gd name="T3" fmla="*/ 494 h 495"/>
              <a:gd name="T4" fmla="*/ 0 w 168"/>
              <a:gd name="T5" fmla="*/ 452 h 495"/>
              <a:gd name="T6" fmla="*/ 134 w 168"/>
              <a:gd name="T7" fmla="*/ 452 h 495"/>
              <a:gd name="T8" fmla="*/ 134 w 168"/>
              <a:gd name="T9" fmla="*/ 0 h 495"/>
              <a:gd name="T10" fmla="*/ 167 w 168"/>
              <a:gd name="T11" fmla="*/ 0 h 495"/>
              <a:gd name="T12" fmla="*/ 167 w 168"/>
              <a:gd name="T13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495">
                <a:moveTo>
                  <a:pt x="167" y="494"/>
                </a:moveTo>
                <a:lnTo>
                  <a:pt x="0" y="494"/>
                </a:lnTo>
                <a:lnTo>
                  <a:pt x="0" y="452"/>
                </a:lnTo>
                <a:lnTo>
                  <a:pt x="134" y="452"/>
                </a:lnTo>
                <a:lnTo>
                  <a:pt x="134" y="0"/>
                </a:lnTo>
                <a:lnTo>
                  <a:pt x="167" y="0"/>
                </a:lnTo>
                <a:lnTo>
                  <a:pt x="167" y="494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0E22C5A1-9346-1944-97AA-B4041AFC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1267" y="6907556"/>
            <a:ext cx="1035736" cy="2761963"/>
          </a:xfrm>
          <a:custGeom>
            <a:avLst/>
            <a:gdLst>
              <a:gd name="T0" fmla="*/ 0 w 186"/>
              <a:gd name="T1" fmla="*/ 494 h 495"/>
              <a:gd name="T2" fmla="*/ 185 w 186"/>
              <a:gd name="T3" fmla="*/ 494 h 495"/>
              <a:gd name="T4" fmla="*/ 185 w 186"/>
              <a:gd name="T5" fmla="*/ 452 h 495"/>
              <a:gd name="T6" fmla="*/ 42 w 186"/>
              <a:gd name="T7" fmla="*/ 452 h 495"/>
              <a:gd name="T8" fmla="*/ 42 w 186"/>
              <a:gd name="T9" fmla="*/ 0 h 495"/>
              <a:gd name="T10" fmla="*/ 0 w 186"/>
              <a:gd name="T11" fmla="*/ 0 h 495"/>
              <a:gd name="T12" fmla="*/ 0 w 186"/>
              <a:gd name="T13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" h="495">
                <a:moveTo>
                  <a:pt x="0" y="494"/>
                </a:moveTo>
                <a:lnTo>
                  <a:pt x="185" y="494"/>
                </a:lnTo>
                <a:lnTo>
                  <a:pt x="185" y="452"/>
                </a:lnTo>
                <a:lnTo>
                  <a:pt x="42" y="452"/>
                </a:lnTo>
                <a:lnTo>
                  <a:pt x="42" y="0"/>
                </a:lnTo>
                <a:lnTo>
                  <a:pt x="0" y="0"/>
                </a:lnTo>
                <a:lnTo>
                  <a:pt x="0" y="494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49ECA9CE-5376-CC48-BE33-72DB54760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183" y="7129507"/>
            <a:ext cx="197283" cy="2687974"/>
          </a:xfrm>
          <a:custGeom>
            <a:avLst/>
            <a:gdLst>
              <a:gd name="T0" fmla="*/ 33 w 34"/>
              <a:gd name="T1" fmla="*/ 478 h 479"/>
              <a:gd name="T2" fmla="*/ 0 w 34"/>
              <a:gd name="T3" fmla="*/ 478 h 479"/>
              <a:gd name="T4" fmla="*/ 0 w 34"/>
              <a:gd name="T5" fmla="*/ 0 h 479"/>
              <a:gd name="T6" fmla="*/ 33 w 34"/>
              <a:gd name="T7" fmla="*/ 0 h 479"/>
              <a:gd name="T8" fmla="*/ 33 w 34"/>
              <a:gd name="T9" fmla="*/ 478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79">
                <a:moveTo>
                  <a:pt x="33" y="478"/>
                </a:moveTo>
                <a:lnTo>
                  <a:pt x="0" y="478"/>
                </a:lnTo>
                <a:lnTo>
                  <a:pt x="0" y="0"/>
                </a:lnTo>
                <a:lnTo>
                  <a:pt x="33" y="0"/>
                </a:lnTo>
                <a:lnTo>
                  <a:pt x="33" y="47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DF50EA7D-B137-4540-A605-C97AFE2B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259" y="9718840"/>
            <a:ext cx="739812" cy="764480"/>
          </a:xfrm>
          <a:custGeom>
            <a:avLst/>
            <a:gdLst>
              <a:gd name="T0" fmla="*/ 117 w 134"/>
              <a:gd name="T1" fmla="*/ 0 h 135"/>
              <a:gd name="T2" fmla="*/ 117 w 134"/>
              <a:gd name="T3" fmla="*/ 0 h 135"/>
              <a:gd name="T4" fmla="*/ 16 w 134"/>
              <a:gd name="T5" fmla="*/ 0 h 135"/>
              <a:gd name="T6" fmla="*/ 0 w 134"/>
              <a:gd name="T7" fmla="*/ 17 h 135"/>
              <a:gd name="T8" fmla="*/ 0 w 134"/>
              <a:gd name="T9" fmla="*/ 117 h 135"/>
              <a:gd name="T10" fmla="*/ 16 w 134"/>
              <a:gd name="T11" fmla="*/ 134 h 135"/>
              <a:gd name="T12" fmla="*/ 117 w 134"/>
              <a:gd name="T13" fmla="*/ 134 h 135"/>
              <a:gd name="T14" fmla="*/ 133 w 134"/>
              <a:gd name="T15" fmla="*/ 117 h 135"/>
              <a:gd name="T16" fmla="*/ 133 w 134"/>
              <a:gd name="T17" fmla="*/ 17 h 135"/>
              <a:gd name="T18" fmla="*/ 117 w 134"/>
              <a:gd name="T1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" h="135">
                <a:moveTo>
                  <a:pt x="117" y="0"/>
                </a:moveTo>
                <a:lnTo>
                  <a:pt x="117" y="0"/>
                </a:ln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5"/>
                  <a:pt x="8" y="134"/>
                  <a:pt x="16" y="134"/>
                </a:cubicBezTo>
                <a:cubicBezTo>
                  <a:pt x="117" y="134"/>
                  <a:pt x="117" y="134"/>
                  <a:pt x="117" y="134"/>
                </a:cubicBezTo>
                <a:cubicBezTo>
                  <a:pt x="125" y="134"/>
                  <a:pt x="133" y="125"/>
                  <a:pt x="133" y="117"/>
                </a:cubicBezTo>
                <a:cubicBezTo>
                  <a:pt x="133" y="17"/>
                  <a:pt x="133" y="17"/>
                  <a:pt x="133" y="17"/>
                </a:cubicBezTo>
                <a:cubicBezTo>
                  <a:pt x="133" y="8"/>
                  <a:pt x="125" y="0"/>
                  <a:pt x="11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6F60B1CF-4529-8844-80A9-599E7A7E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428" y="9200980"/>
            <a:ext cx="764480" cy="764464"/>
          </a:xfrm>
          <a:custGeom>
            <a:avLst/>
            <a:gdLst>
              <a:gd name="T0" fmla="*/ 118 w 135"/>
              <a:gd name="T1" fmla="*/ 0 h 135"/>
              <a:gd name="T2" fmla="*/ 118 w 135"/>
              <a:gd name="T3" fmla="*/ 0 h 135"/>
              <a:gd name="T4" fmla="*/ 9 w 135"/>
              <a:gd name="T5" fmla="*/ 0 h 135"/>
              <a:gd name="T6" fmla="*/ 0 w 135"/>
              <a:gd name="T7" fmla="*/ 16 h 135"/>
              <a:gd name="T8" fmla="*/ 0 w 135"/>
              <a:gd name="T9" fmla="*/ 117 h 135"/>
              <a:gd name="T10" fmla="*/ 9 w 135"/>
              <a:gd name="T11" fmla="*/ 134 h 135"/>
              <a:gd name="T12" fmla="*/ 118 w 135"/>
              <a:gd name="T13" fmla="*/ 134 h 135"/>
              <a:gd name="T14" fmla="*/ 134 w 135"/>
              <a:gd name="T15" fmla="*/ 117 h 135"/>
              <a:gd name="T16" fmla="*/ 134 w 135"/>
              <a:gd name="T17" fmla="*/ 16 h 135"/>
              <a:gd name="T18" fmla="*/ 118 w 135"/>
              <a:gd name="T1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35">
                <a:moveTo>
                  <a:pt x="118" y="0"/>
                </a:moveTo>
                <a:lnTo>
                  <a:pt x="118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0" y="8"/>
                  <a:pt x="0" y="1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5"/>
                  <a:pt x="9" y="134"/>
                  <a:pt x="9" y="134"/>
                </a:cubicBezTo>
                <a:cubicBezTo>
                  <a:pt x="118" y="134"/>
                  <a:pt x="118" y="134"/>
                  <a:pt x="118" y="134"/>
                </a:cubicBezTo>
                <a:cubicBezTo>
                  <a:pt x="126" y="134"/>
                  <a:pt x="134" y="125"/>
                  <a:pt x="134" y="117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8"/>
                  <a:pt x="126" y="0"/>
                  <a:pt x="1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4CCB391B-358A-374C-9154-ADC27BC8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6411" y="9200980"/>
            <a:ext cx="764480" cy="764464"/>
          </a:xfrm>
          <a:custGeom>
            <a:avLst/>
            <a:gdLst>
              <a:gd name="T0" fmla="*/ 117 w 135"/>
              <a:gd name="T1" fmla="*/ 0 h 135"/>
              <a:gd name="T2" fmla="*/ 117 w 135"/>
              <a:gd name="T3" fmla="*/ 0 h 135"/>
              <a:gd name="T4" fmla="*/ 9 w 135"/>
              <a:gd name="T5" fmla="*/ 0 h 135"/>
              <a:gd name="T6" fmla="*/ 0 w 135"/>
              <a:gd name="T7" fmla="*/ 16 h 135"/>
              <a:gd name="T8" fmla="*/ 0 w 135"/>
              <a:gd name="T9" fmla="*/ 117 h 135"/>
              <a:gd name="T10" fmla="*/ 9 w 135"/>
              <a:gd name="T11" fmla="*/ 134 h 135"/>
              <a:gd name="T12" fmla="*/ 117 w 135"/>
              <a:gd name="T13" fmla="*/ 134 h 135"/>
              <a:gd name="T14" fmla="*/ 134 w 135"/>
              <a:gd name="T15" fmla="*/ 117 h 135"/>
              <a:gd name="T16" fmla="*/ 134 w 135"/>
              <a:gd name="T17" fmla="*/ 16 h 135"/>
              <a:gd name="T18" fmla="*/ 117 w 135"/>
              <a:gd name="T1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35">
                <a:moveTo>
                  <a:pt x="117" y="0"/>
                </a:moveTo>
                <a:lnTo>
                  <a:pt x="117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0" y="8"/>
                  <a:pt x="0" y="1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5"/>
                  <a:pt x="9" y="134"/>
                  <a:pt x="9" y="134"/>
                </a:cubicBezTo>
                <a:cubicBezTo>
                  <a:pt x="117" y="134"/>
                  <a:pt x="117" y="134"/>
                  <a:pt x="117" y="134"/>
                </a:cubicBezTo>
                <a:cubicBezTo>
                  <a:pt x="126" y="134"/>
                  <a:pt x="134" y="125"/>
                  <a:pt x="134" y="117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8"/>
                  <a:pt x="126" y="0"/>
                  <a:pt x="11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B493E66D-2263-EF4B-9D5F-37BDDCD1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899" y="4737442"/>
            <a:ext cx="5819852" cy="3057888"/>
          </a:xfrm>
          <a:custGeom>
            <a:avLst/>
            <a:gdLst>
              <a:gd name="T0" fmla="*/ 855 w 1040"/>
              <a:gd name="T1" fmla="*/ 176 h 546"/>
              <a:gd name="T2" fmla="*/ 855 w 1040"/>
              <a:gd name="T3" fmla="*/ 176 h 546"/>
              <a:gd name="T4" fmla="*/ 830 w 1040"/>
              <a:gd name="T5" fmla="*/ 184 h 546"/>
              <a:gd name="T6" fmla="*/ 830 w 1040"/>
              <a:gd name="T7" fmla="*/ 184 h 546"/>
              <a:gd name="T8" fmla="*/ 645 w 1040"/>
              <a:gd name="T9" fmla="*/ 0 h 546"/>
              <a:gd name="T10" fmla="*/ 486 w 1040"/>
              <a:gd name="T11" fmla="*/ 75 h 546"/>
              <a:gd name="T12" fmla="*/ 369 w 1040"/>
              <a:gd name="T13" fmla="*/ 8 h 546"/>
              <a:gd name="T14" fmla="*/ 226 w 1040"/>
              <a:gd name="T15" fmla="*/ 142 h 546"/>
              <a:gd name="T16" fmla="*/ 226 w 1040"/>
              <a:gd name="T17" fmla="*/ 159 h 546"/>
              <a:gd name="T18" fmla="*/ 201 w 1040"/>
              <a:gd name="T19" fmla="*/ 151 h 546"/>
              <a:gd name="T20" fmla="*/ 0 w 1040"/>
              <a:gd name="T21" fmla="*/ 352 h 546"/>
              <a:gd name="T22" fmla="*/ 201 w 1040"/>
              <a:gd name="T23" fmla="*/ 545 h 546"/>
              <a:gd name="T24" fmla="*/ 855 w 1040"/>
              <a:gd name="T25" fmla="*/ 545 h 546"/>
              <a:gd name="T26" fmla="*/ 1039 w 1040"/>
              <a:gd name="T27" fmla="*/ 361 h 546"/>
              <a:gd name="T28" fmla="*/ 855 w 1040"/>
              <a:gd name="T29" fmla="*/ 17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0" h="546">
                <a:moveTo>
                  <a:pt x="855" y="176"/>
                </a:moveTo>
                <a:lnTo>
                  <a:pt x="855" y="176"/>
                </a:lnTo>
                <a:cubicBezTo>
                  <a:pt x="846" y="176"/>
                  <a:pt x="838" y="176"/>
                  <a:pt x="830" y="184"/>
                </a:cubicBezTo>
                <a:lnTo>
                  <a:pt x="830" y="184"/>
                </a:lnTo>
                <a:cubicBezTo>
                  <a:pt x="830" y="75"/>
                  <a:pt x="746" y="0"/>
                  <a:pt x="645" y="0"/>
                </a:cubicBezTo>
                <a:cubicBezTo>
                  <a:pt x="578" y="0"/>
                  <a:pt x="520" y="25"/>
                  <a:pt x="486" y="75"/>
                </a:cubicBezTo>
                <a:cubicBezTo>
                  <a:pt x="461" y="33"/>
                  <a:pt x="419" y="8"/>
                  <a:pt x="369" y="8"/>
                </a:cubicBezTo>
                <a:cubicBezTo>
                  <a:pt x="293" y="8"/>
                  <a:pt x="226" y="67"/>
                  <a:pt x="226" y="142"/>
                </a:cubicBezTo>
                <a:cubicBezTo>
                  <a:pt x="226" y="151"/>
                  <a:pt x="226" y="151"/>
                  <a:pt x="226" y="159"/>
                </a:cubicBezTo>
                <a:cubicBezTo>
                  <a:pt x="218" y="159"/>
                  <a:pt x="209" y="151"/>
                  <a:pt x="201" y="151"/>
                </a:cubicBezTo>
                <a:cubicBezTo>
                  <a:pt x="92" y="151"/>
                  <a:pt x="0" y="243"/>
                  <a:pt x="0" y="352"/>
                </a:cubicBezTo>
                <a:cubicBezTo>
                  <a:pt x="0" y="461"/>
                  <a:pt x="92" y="545"/>
                  <a:pt x="201" y="545"/>
                </a:cubicBezTo>
                <a:cubicBezTo>
                  <a:pt x="268" y="545"/>
                  <a:pt x="788" y="545"/>
                  <a:pt x="855" y="545"/>
                </a:cubicBezTo>
                <a:cubicBezTo>
                  <a:pt x="956" y="545"/>
                  <a:pt x="1039" y="461"/>
                  <a:pt x="1039" y="361"/>
                </a:cubicBezTo>
                <a:cubicBezTo>
                  <a:pt x="1039" y="260"/>
                  <a:pt x="956" y="176"/>
                  <a:pt x="855" y="17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34E035A-7F22-AF43-8606-20AFDC2A4336}"/>
              </a:ext>
            </a:extLst>
          </p:cNvPr>
          <p:cNvGrpSpPr/>
          <p:nvPr/>
        </p:nvGrpSpPr>
        <p:grpSpPr>
          <a:xfrm>
            <a:off x="14950804" y="8782993"/>
            <a:ext cx="6424434" cy="1600438"/>
            <a:chOff x="12376236" y="5878550"/>
            <a:chExt cx="6424434" cy="1600438"/>
          </a:xfrm>
        </p:grpSpPr>
        <p:sp>
          <p:nvSpPr>
            <p:cNvPr id="202" name="CuadroTexto 395">
              <a:extLst>
                <a:ext uri="{FF2B5EF4-FFF2-40B4-BE49-F238E27FC236}">
                  <a16:creationId xmlns:a16="http://schemas.microsoft.com/office/drawing/2014/main" id="{CBC0DDF4-20B9-F84E-A280-C09F7E13E09F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203" name="Rectangle 56">
              <a:extLst>
                <a:ext uri="{FF2B5EF4-FFF2-40B4-BE49-F238E27FC236}">
                  <a16:creationId xmlns:a16="http://schemas.microsoft.com/office/drawing/2014/main" id="{C9A4786A-C142-DE44-B49D-FD4071DF485A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2634937-3346-FE44-819D-F1983C8E9D46}"/>
              </a:ext>
            </a:extLst>
          </p:cNvPr>
          <p:cNvGrpSpPr/>
          <p:nvPr/>
        </p:nvGrpSpPr>
        <p:grpSpPr>
          <a:xfrm>
            <a:off x="2953091" y="8782993"/>
            <a:ext cx="6424434" cy="1600438"/>
            <a:chOff x="12376236" y="5878550"/>
            <a:chExt cx="6424434" cy="1600438"/>
          </a:xfrm>
        </p:grpSpPr>
        <p:sp>
          <p:nvSpPr>
            <p:cNvPr id="205" name="CuadroTexto 395">
              <a:extLst>
                <a:ext uri="{FF2B5EF4-FFF2-40B4-BE49-F238E27FC236}">
                  <a16:creationId xmlns:a16="http://schemas.microsoft.com/office/drawing/2014/main" id="{0C54F1F6-2FD4-A746-A712-1CECF968FC7A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206" name="Rectangle 56">
              <a:extLst>
                <a:ext uri="{FF2B5EF4-FFF2-40B4-BE49-F238E27FC236}">
                  <a16:creationId xmlns:a16="http://schemas.microsoft.com/office/drawing/2014/main" id="{0548D381-61A2-0E48-BC77-56ADFB4CA65E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08A459-6635-1E40-8D45-14C6951784F3}"/>
              </a:ext>
            </a:extLst>
          </p:cNvPr>
          <p:cNvGrpSpPr/>
          <p:nvPr/>
        </p:nvGrpSpPr>
        <p:grpSpPr>
          <a:xfrm>
            <a:off x="8976607" y="10809442"/>
            <a:ext cx="6424434" cy="1600438"/>
            <a:chOff x="12376236" y="5878550"/>
            <a:chExt cx="6424434" cy="1600438"/>
          </a:xfrm>
        </p:grpSpPr>
        <p:sp>
          <p:nvSpPr>
            <p:cNvPr id="208" name="CuadroTexto 395">
              <a:extLst>
                <a:ext uri="{FF2B5EF4-FFF2-40B4-BE49-F238E27FC236}">
                  <a16:creationId xmlns:a16="http://schemas.microsoft.com/office/drawing/2014/main" id="{CA3BB6BB-3957-4840-8BBF-B8B131545005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209" name="Rectangle 56">
              <a:extLst>
                <a:ext uri="{FF2B5EF4-FFF2-40B4-BE49-F238E27FC236}">
                  <a16:creationId xmlns:a16="http://schemas.microsoft.com/office/drawing/2014/main" id="{EF8AD79D-75B4-5749-A6DE-53205AEFF4B4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210" name="CuadroTexto 395">
            <a:extLst>
              <a:ext uri="{FF2B5EF4-FFF2-40B4-BE49-F238E27FC236}">
                <a16:creationId xmlns:a16="http://schemas.microsoft.com/office/drawing/2014/main" id="{EA66864F-2554-934B-9E0F-7888A405CEFF}"/>
              </a:ext>
            </a:extLst>
          </p:cNvPr>
          <p:cNvSpPr txBox="1"/>
          <p:nvPr/>
        </p:nvSpPr>
        <p:spPr>
          <a:xfrm flipH="1">
            <a:off x="10306992" y="5657673"/>
            <a:ext cx="3763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43997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2C4F3A-4D1B-314E-9FEB-4E5F65EA1337}"/>
              </a:ext>
            </a:extLst>
          </p:cNvPr>
          <p:cNvGrpSpPr/>
          <p:nvPr/>
        </p:nvGrpSpPr>
        <p:grpSpPr>
          <a:xfrm>
            <a:off x="13917843" y="4964811"/>
            <a:ext cx="8666163" cy="7227189"/>
            <a:chOff x="14092015" y="4877725"/>
            <a:chExt cx="8666163" cy="7227189"/>
          </a:xfrm>
        </p:grpSpPr>
        <p:grpSp>
          <p:nvGrpSpPr>
            <p:cNvPr id="4" name="Graphic 4">
              <a:extLst>
                <a:ext uri="{FF2B5EF4-FFF2-40B4-BE49-F238E27FC236}">
                  <a16:creationId xmlns:a16="http://schemas.microsoft.com/office/drawing/2014/main" id="{5EBF873C-A1A4-6747-8C00-09D58C8D29F5}"/>
                </a:ext>
              </a:extLst>
            </p:cNvPr>
            <p:cNvGrpSpPr/>
            <p:nvPr/>
          </p:nvGrpSpPr>
          <p:grpSpPr>
            <a:xfrm>
              <a:off x="16050628" y="6815561"/>
              <a:ext cx="6707550" cy="3396754"/>
              <a:chOff x="9970622" y="2225854"/>
              <a:chExt cx="499337" cy="252868"/>
            </a:xfrm>
            <a:solidFill>
              <a:schemeClr val="accent1"/>
            </a:solidFill>
          </p:grpSpPr>
          <p:grpSp>
            <p:nvGrpSpPr>
              <p:cNvPr id="5" name="Graphic 4">
                <a:extLst>
                  <a:ext uri="{FF2B5EF4-FFF2-40B4-BE49-F238E27FC236}">
                    <a16:creationId xmlns:a16="http://schemas.microsoft.com/office/drawing/2014/main" id="{D689F3A4-3A82-9245-B62E-9C3151C5798A}"/>
                  </a:ext>
                </a:extLst>
              </p:cNvPr>
              <p:cNvGrpSpPr/>
              <p:nvPr/>
            </p:nvGrpSpPr>
            <p:grpSpPr>
              <a:xfrm>
                <a:off x="9970622" y="2225854"/>
                <a:ext cx="499337" cy="252868"/>
                <a:chOff x="9970622" y="2225854"/>
                <a:chExt cx="499337" cy="252868"/>
              </a:xfrm>
              <a:solidFill>
                <a:schemeClr val="accent1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1B649B94-EF9D-EE41-BCF9-0D54B3BE3E5B}"/>
                    </a:ext>
                  </a:extLst>
                </p:cNvPr>
                <p:cNvSpPr/>
                <p:nvPr/>
              </p:nvSpPr>
              <p:spPr>
                <a:xfrm>
                  <a:off x="9970622" y="2225854"/>
                  <a:ext cx="499337" cy="41773"/>
                </a:xfrm>
                <a:custGeom>
                  <a:avLst/>
                  <a:gdLst>
                    <a:gd name="connsiteX0" fmla="*/ 499337 w 499337"/>
                    <a:gd name="connsiteY0" fmla="*/ 26809 h 41773"/>
                    <a:gd name="connsiteX1" fmla="*/ 472519 w 499337"/>
                    <a:gd name="connsiteY1" fmla="*/ 0 h 41773"/>
                    <a:gd name="connsiteX2" fmla="*/ 26817 w 499337"/>
                    <a:gd name="connsiteY2" fmla="*/ 0 h 41773"/>
                    <a:gd name="connsiteX3" fmla="*/ 0 w 499337"/>
                    <a:gd name="connsiteY3" fmla="*/ 26809 h 41773"/>
                    <a:gd name="connsiteX4" fmla="*/ 0 w 499337"/>
                    <a:gd name="connsiteY4" fmla="*/ 41773 h 41773"/>
                    <a:gd name="connsiteX5" fmla="*/ 499337 w 499337"/>
                    <a:gd name="connsiteY5" fmla="*/ 41773 h 41773"/>
                    <a:gd name="connsiteX6" fmla="*/ 499337 w 499337"/>
                    <a:gd name="connsiteY6" fmla="*/ 26809 h 41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9337" h="41773">
                      <a:moveTo>
                        <a:pt x="499337" y="26809"/>
                      </a:moveTo>
                      <a:cubicBezTo>
                        <a:pt x="499337" y="12099"/>
                        <a:pt x="487298" y="0"/>
                        <a:pt x="472519" y="0"/>
                      </a:cubicBezTo>
                      <a:lnTo>
                        <a:pt x="26817" y="0"/>
                      </a:lnTo>
                      <a:cubicBezTo>
                        <a:pt x="12103" y="0"/>
                        <a:pt x="0" y="12035"/>
                        <a:pt x="0" y="26809"/>
                      </a:cubicBezTo>
                      <a:lnTo>
                        <a:pt x="0" y="41773"/>
                      </a:lnTo>
                      <a:lnTo>
                        <a:pt x="499337" y="41773"/>
                      </a:lnTo>
                      <a:lnTo>
                        <a:pt x="499337" y="268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D91D1A2B-0D49-C34A-9EF2-6F0D6CE088C3}"/>
                    </a:ext>
                  </a:extLst>
                </p:cNvPr>
                <p:cNvSpPr/>
                <p:nvPr/>
              </p:nvSpPr>
              <p:spPr>
                <a:xfrm>
                  <a:off x="9970622" y="2342386"/>
                  <a:ext cx="499337" cy="136336"/>
                </a:xfrm>
                <a:custGeom>
                  <a:avLst/>
                  <a:gdLst>
                    <a:gd name="connsiteX0" fmla="*/ 0 w 499337"/>
                    <a:gd name="connsiteY0" fmla="*/ 109527 h 136336"/>
                    <a:gd name="connsiteX1" fmla="*/ 26817 w 499337"/>
                    <a:gd name="connsiteY1" fmla="*/ 136336 h 136336"/>
                    <a:gd name="connsiteX2" fmla="*/ 472519 w 499337"/>
                    <a:gd name="connsiteY2" fmla="*/ 136336 h 136336"/>
                    <a:gd name="connsiteX3" fmla="*/ 499337 w 499337"/>
                    <a:gd name="connsiteY3" fmla="*/ 109527 h 136336"/>
                    <a:gd name="connsiteX4" fmla="*/ 499337 w 499337"/>
                    <a:gd name="connsiteY4" fmla="*/ 0 h 136336"/>
                    <a:gd name="connsiteX5" fmla="*/ 0 w 499337"/>
                    <a:gd name="connsiteY5" fmla="*/ 0 h 136336"/>
                    <a:gd name="connsiteX6" fmla="*/ 0 w 499337"/>
                    <a:gd name="connsiteY6" fmla="*/ 109527 h 136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9337" h="136336">
                      <a:moveTo>
                        <a:pt x="0" y="109527"/>
                      </a:moveTo>
                      <a:cubicBezTo>
                        <a:pt x="0" y="124237"/>
                        <a:pt x="12039" y="136336"/>
                        <a:pt x="26817" y="136336"/>
                      </a:cubicBezTo>
                      <a:lnTo>
                        <a:pt x="472519" y="136336"/>
                      </a:lnTo>
                      <a:cubicBezTo>
                        <a:pt x="487234" y="136336"/>
                        <a:pt x="499337" y="124301"/>
                        <a:pt x="499337" y="109527"/>
                      </a:cubicBezTo>
                      <a:lnTo>
                        <a:pt x="499337" y="0"/>
                      </a:lnTo>
                      <a:lnTo>
                        <a:pt x="0" y="0"/>
                      </a:lnTo>
                      <a:lnTo>
                        <a:pt x="0" y="1095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F90FBBA9-F408-8B42-9C88-C025115CB11D}"/>
                    </a:ext>
                  </a:extLst>
                </p:cNvPr>
                <p:cNvSpPr/>
                <p:nvPr/>
              </p:nvSpPr>
              <p:spPr>
                <a:xfrm>
                  <a:off x="9970622" y="2267627"/>
                  <a:ext cx="499336" cy="74758"/>
                </a:xfrm>
                <a:custGeom>
                  <a:avLst/>
                  <a:gdLst>
                    <a:gd name="connsiteX0" fmla="*/ 0 w 499336"/>
                    <a:gd name="connsiteY0" fmla="*/ 0 h 74758"/>
                    <a:gd name="connsiteX1" fmla="*/ 499337 w 499336"/>
                    <a:gd name="connsiteY1" fmla="*/ 0 h 74758"/>
                    <a:gd name="connsiteX2" fmla="*/ 499337 w 499336"/>
                    <a:gd name="connsiteY2" fmla="*/ 74759 h 74758"/>
                    <a:gd name="connsiteX3" fmla="*/ 0 w 499336"/>
                    <a:gd name="connsiteY3" fmla="*/ 74759 h 74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9336" h="74758">
                      <a:moveTo>
                        <a:pt x="0" y="0"/>
                      </a:moveTo>
                      <a:lnTo>
                        <a:pt x="499337" y="0"/>
                      </a:lnTo>
                      <a:lnTo>
                        <a:pt x="499337" y="74759"/>
                      </a:lnTo>
                      <a:lnTo>
                        <a:pt x="0" y="7475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aphic 4">
                <a:extLst>
                  <a:ext uri="{FF2B5EF4-FFF2-40B4-BE49-F238E27FC236}">
                    <a16:creationId xmlns:a16="http://schemas.microsoft.com/office/drawing/2014/main" id="{89D9D2E5-8113-9049-9937-A4B75D64FB93}"/>
                  </a:ext>
                </a:extLst>
              </p:cNvPr>
              <p:cNvGrpSpPr/>
              <p:nvPr/>
            </p:nvGrpSpPr>
            <p:grpSpPr>
              <a:xfrm>
                <a:off x="10016231" y="2387407"/>
                <a:ext cx="408119" cy="22287"/>
                <a:chOff x="10016231" y="2387407"/>
                <a:chExt cx="408119" cy="22287"/>
              </a:xfrm>
              <a:solidFill>
                <a:srgbClr val="56A324"/>
              </a:solidFill>
            </p:grpSpPr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9A6590F1-F028-914E-998B-C4D528DD2A02}"/>
                    </a:ext>
                  </a:extLst>
                </p:cNvPr>
                <p:cNvSpPr/>
                <p:nvPr/>
              </p:nvSpPr>
              <p:spPr>
                <a:xfrm>
                  <a:off x="10016231" y="2387407"/>
                  <a:ext cx="298939" cy="22287"/>
                </a:xfrm>
                <a:custGeom>
                  <a:avLst/>
                  <a:gdLst>
                    <a:gd name="connsiteX0" fmla="*/ 289512 w 298939"/>
                    <a:gd name="connsiteY0" fmla="*/ 22288 h 22287"/>
                    <a:gd name="connsiteX1" fmla="*/ 9427 w 298939"/>
                    <a:gd name="connsiteY1" fmla="*/ 22288 h 22287"/>
                    <a:gd name="connsiteX2" fmla="*/ 0 w 298939"/>
                    <a:gd name="connsiteY2" fmla="*/ 12863 h 22287"/>
                    <a:gd name="connsiteX3" fmla="*/ 0 w 298939"/>
                    <a:gd name="connsiteY3" fmla="*/ 9425 h 22287"/>
                    <a:gd name="connsiteX4" fmla="*/ 9427 w 298939"/>
                    <a:gd name="connsiteY4" fmla="*/ 0 h 22287"/>
                    <a:gd name="connsiteX5" fmla="*/ 289512 w 298939"/>
                    <a:gd name="connsiteY5" fmla="*/ 0 h 22287"/>
                    <a:gd name="connsiteX6" fmla="*/ 298939 w 298939"/>
                    <a:gd name="connsiteY6" fmla="*/ 9425 h 22287"/>
                    <a:gd name="connsiteX7" fmla="*/ 298939 w 298939"/>
                    <a:gd name="connsiteY7" fmla="*/ 12863 h 22287"/>
                    <a:gd name="connsiteX8" fmla="*/ 289512 w 298939"/>
                    <a:gd name="connsiteY8" fmla="*/ 22288 h 22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8939" h="22287">
                      <a:moveTo>
                        <a:pt x="289512" y="22288"/>
                      </a:moveTo>
                      <a:lnTo>
                        <a:pt x="9427" y="22288"/>
                      </a:lnTo>
                      <a:cubicBezTo>
                        <a:pt x="4267" y="22288"/>
                        <a:pt x="0" y="18085"/>
                        <a:pt x="0" y="12863"/>
                      </a:cubicBezTo>
                      <a:lnTo>
                        <a:pt x="0" y="9425"/>
                      </a:lnTo>
                      <a:cubicBezTo>
                        <a:pt x="0" y="4267"/>
                        <a:pt x="4204" y="0"/>
                        <a:pt x="9427" y="0"/>
                      </a:cubicBezTo>
                      <a:lnTo>
                        <a:pt x="289512" y="0"/>
                      </a:lnTo>
                      <a:cubicBezTo>
                        <a:pt x="294671" y="0"/>
                        <a:pt x="298939" y="4203"/>
                        <a:pt x="298939" y="9425"/>
                      </a:cubicBezTo>
                      <a:lnTo>
                        <a:pt x="298939" y="12863"/>
                      </a:lnTo>
                      <a:cubicBezTo>
                        <a:pt x="298939" y="18085"/>
                        <a:pt x="294735" y="22288"/>
                        <a:pt x="289512" y="2228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AB7B7B71-55A1-EA4D-AB1A-B95460DFEE2A}"/>
                    </a:ext>
                  </a:extLst>
                </p:cNvPr>
                <p:cNvSpPr/>
                <p:nvPr/>
              </p:nvSpPr>
              <p:spPr>
                <a:xfrm>
                  <a:off x="10358868" y="2387407"/>
                  <a:ext cx="65482" cy="22287"/>
                </a:xfrm>
                <a:custGeom>
                  <a:avLst/>
                  <a:gdLst>
                    <a:gd name="connsiteX0" fmla="*/ 56055 w 65482"/>
                    <a:gd name="connsiteY0" fmla="*/ 22288 h 22287"/>
                    <a:gd name="connsiteX1" fmla="*/ 9427 w 65482"/>
                    <a:gd name="connsiteY1" fmla="*/ 22288 h 22287"/>
                    <a:gd name="connsiteX2" fmla="*/ 0 w 65482"/>
                    <a:gd name="connsiteY2" fmla="*/ 12863 h 22287"/>
                    <a:gd name="connsiteX3" fmla="*/ 0 w 65482"/>
                    <a:gd name="connsiteY3" fmla="*/ 9425 h 22287"/>
                    <a:gd name="connsiteX4" fmla="*/ 9427 w 65482"/>
                    <a:gd name="connsiteY4" fmla="*/ 0 h 22287"/>
                    <a:gd name="connsiteX5" fmla="*/ 56055 w 65482"/>
                    <a:gd name="connsiteY5" fmla="*/ 0 h 22287"/>
                    <a:gd name="connsiteX6" fmla="*/ 65483 w 65482"/>
                    <a:gd name="connsiteY6" fmla="*/ 9425 h 22287"/>
                    <a:gd name="connsiteX7" fmla="*/ 65483 w 65482"/>
                    <a:gd name="connsiteY7" fmla="*/ 12863 h 22287"/>
                    <a:gd name="connsiteX8" fmla="*/ 56055 w 65482"/>
                    <a:gd name="connsiteY8" fmla="*/ 22288 h 22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482" h="22287">
                      <a:moveTo>
                        <a:pt x="56055" y="22288"/>
                      </a:moveTo>
                      <a:lnTo>
                        <a:pt x="9427" y="22288"/>
                      </a:lnTo>
                      <a:cubicBezTo>
                        <a:pt x="4268" y="22288"/>
                        <a:pt x="0" y="18085"/>
                        <a:pt x="0" y="12863"/>
                      </a:cubicBezTo>
                      <a:lnTo>
                        <a:pt x="0" y="9425"/>
                      </a:lnTo>
                      <a:cubicBezTo>
                        <a:pt x="0" y="4267"/>
                        <a:pt x="4204" y="0"/>
                        <a:pt x="9427" y="0"/>
                      </a:cubicBezTo>
                      <a:lnTo>
                        <a:pt x="56055" y="0"/>
                      </a:lnTo>
                      <a:cubicBezTo>
                        <a:pt x="61215" y="0"/>
                        <a:pt x="65483" y="4203"/>
                        <a:pt x="65483" y="9425"/>
                      </a:cubicBezTo>
                      <a:lnTo>
                        <a:pt x="65483" y="12863"/>
                      </a:lnTo>
                      <a:cubicBezTo>
                        <a:pt x="65483" y="18085"/>
                        <a:pt x="61215" y="22288"/>
                        <a:pt x="56055" y="2228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aphic 4">
              <a:extLst>
                <a:ext uri="{FF2B5EF4-FFF2-40B4-BE49-F238E27FC236}">
                  <a16:creationId xmlns:a16="http://schemas.microsoft.com/office/drawing/2014/main" id="{6595EB2D-5E70-3A4B-9660-04C65AEE30E5}"/>
                </a:ext>
              </a:extLst>
            </p:cNvPr>
            <p:cNvGrpSpPr/>
            <p:nvPr/>
          </p:nvGrpSpPr>
          <p:grpSpPr>
            <a:xfrm>
              <a:off x="14092015" y="4877725"/>
              <a:ext cx="5119431" cy="7227189"/>
              <a:chOff x="9824815" y="2090982"/>
              <a:chExt cx="381111" cy="538021"/>
            </a:xfrm>
            <a:solidFill>
              <a:schemeClr val="accent1"/>
            </a:solidFill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7FF1754-E367-1E41-AAA5-FDB732F4D27A}"/>
                  </a:ext>
                </a:extLst>
              </p:cNvPr>
              <p:cNvSpPr/>
              <p:nvPr/>
            </p:nvSpPr>
            <p:spPr>
              <a:xfrm>
                <a:off x="9824879" y="2090982"/>
                <a:ext cx="381047" cy="54827"/>
              </a:xfrm>
              <a:custGeom>
                <a:avLst/>
                <a:gdLst>
                  <a:gd name="connsiteX0" fmla="*/ 380984 w 381047"/>
                  <a:gd name="connsiteY0" fmla="*/ 51070 h 54827"/>
                  <a:gd name="connsiteX1" fmla="*/ 338433 w 381047"/>
                  <a:gd name="connsiteY1" fmla="*/ 0 h 54827"/>
                  <a:gd name="connsiteX2" fmla="*/ 336904 w 381047"/>
                  <a:gd name="connsiteY2" fmla="*/ 0 h 54827"/>
                  <a:gd name="connsiteX3" fmla="*/ 44080 w 381047"/>
                  <a:gd name="connsiteY3" fmla="*/ 0 h 54827"/>
                  <a:gd name="connsiteX4" fmla="*/ 42551 w 381047"/>
                  <a:gd name="connsiteY4" fmla="*/ 0 h 54827"/>
                  <a:gd name="connsiteX5" fmla="*/ 0 w 381047"/>
                  <a:gd name="connsiteY5" fmla="*/ 51070 h 54827"/>
                  <a:gd name="connsiteX6" fmla="*/ 0 w 381047"/>
                  <a:gd name="connsiteY6" fmla="*/ 54827 h 54827"/>
                  <a:gd name="connsiteX7" fmla="*/ 381047 w 381047"/>
                  <a:gd name="connsiteY7" fmla="*/ 54827 h 54827"/>
                  <a:gd name="connsiteX8" fmla="*/ 381047 w 381047"/>
                  <a:gd name="connsiteY8" fmla="*/ 51070 h 5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47" h="54827">
                    <a:moveTo>
                      <a:pt x="380984" y="51070"/>
                    </a:moveTo>
                    <a:cubicBezTo>
                      <a:pt x="380984" y="22988"/>
                      <a:pt x="361810" y="0"/>
                      <a:pt x="338433" y="0"/>
                    </a:cubicBezTo>
                    <a:lnTo>
                      <a:pt x="336904" y="0"/>
                    </a:lnTo>
                    <a:lnTo>
                      <a:pt x="44080" y="0"/>
                    </a:lnTo>
                    <a:lnTo>
                      <a:pt x="42551" y="0"/>
                    </a:lnTo>
                    <a:cubicBezTo>
                      <a:pt x="19110" y="0"/>
                      <a:pt x="0" y="22988"/>
                      <a:pt x="0" y="51070"/>
                    </a:cubicBezTo>
                    <a:lnTo>
                      <a:pt x="0" y="54827"/>
                    </a:lnTo>
                    <a:lnTo>
                      <a:pt x="381047" y="54827"/>
                    </a:lnTo>
                    <a:lnTo>
                      <a:pt x="381047" y="51070"/>
                    </a:ln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40E6BD7-54EC-5644-90B3-409312E746B4}"/>
                  </a:ext>
                </a:extLst>
              </p:cNvPr>
              <p:cNvSpPr/>
              <p:nvPr/>
            </p:nvSpPr>
            <p:spPr>
              <a:xfrm>
                <a:off x="9824815" y="2574176"/>
                <a:ext cx="381047" cy="54827"/>
              </a:xfrm>
              <a:custGeom>
                <a:avLst/>
                <a:gdLst>
                  <a:gd name="connsiteX0" fmla="*/ 0 w 381047"/>
                  <a:gd name="connsiteY0" fmla="*/ 3757 h 54827"/>
                  <a:gd name="connsiteX1" fmla="*/ 42551 w 381047"/>
                  <a:gd name="connsiteY1" fmla="*/ 54827 h 54827"/>
                  <a:gd name="connsiteX2" fmla="*/ 338497 w 381047"/>
                  <a:gd name="connsiteY2" fmla="*/ 54827 h 54827"/>
                  <a:gd name="connsiteX3" fmla="*/ 381047 w 381047"/>
                  <a:gd name="connsiteY3" fmla="*/ 3757 h 54827"/>
                  <a:gd name="connsiteX4" fmla="*/ 381047 w 381047"/>
                  <a:gd name="connsiteY4" fmla="*/ 0 h 54827"/>
                  <a:gd name="connsiteX5" fmla="*/ 0 w 381047"/>
                  <a:gd name="connsiteY5" fmla="*/ 0 h 54827"/>
                  <a:gd name="connsiteX6" fmla="*/ 0 w 381047"/>
                  <a:gd name="connsiteY6" fmla="*/ 3757 h 5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47" h="54827">
                    <a:moveTo>
                      <a:pt x="0" y="3757"/>
                    </a:moveTo>
                    <a:cubicBezTo>
                      <a:pt x="0" y="31839"/>
                      <a:pt x="19173" y="54827"/>
                      <a:pt x="42551" y="54827"/>
                    </a:cubicBezTo>
                    <a:lnTo>
                      <a:pt x="338497" y="54827"/>
                    </a:lnTo>
                    <a:cubicBezTo>
                      <a:pt x="361938" y="54827"/>
                      <a:pt x="381047" y="31839"/>
                      <a:pt x="381047" y="3757"/>
                    </a:cubicBezTo>
                    <a:lnTo>
                      <a:pt x="381047" y="0"/>
                    </a:lnTo>
                    <a:lnTo>
                      <a:pt x="0" y="0"/>
                    </a:lnTo>
                    <a:lnTo>
                      <a:pt x="0" y="3757"/>
                    </a:ln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0870540-F150-0A41-80FF-74B9913D3A4F}"/>
                  </a:ext>
                </a:extLst>
              </p:cNvPr>
              <p:cNvSpPr/>
              <p:nvPr/>
            </p:nvSpPr>
            <p:spPr>
              <a:xfrm>
                <a:off x="9824815" y="2145810"/>
                <a:ext cx="381047" cy="428366"/>
              </a:xfrm>
              <a:custGeom>
                <a:avLst/>
                <a:gdLst>
                  <a:gd name="connsiteX0" fmla="*/ 0 w 381047"/>
                  <a:gd name="connsiteY0" fmla="*/ 0 h 428366"/>
                  <a:gd name="connsiteX1" fmla="*/ 381047 w 381047"/>
                  <a:gd name="connsiteY1" fmla="*/ 0 h 428366"/>
                  <a:gd name="connsiteX2" fmla="*/ 381047 w 381047"/>
                  <a:gd name="connsiteY2" fmla="*/ 428366 h 428366"/>
                  <a:gd name="connsiteX3" fmla="*/ 0 w 381047"/>
                  <a:gd name="connsiteY3" fmla="*/ 428366 h 428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47" h="428366">
                    <a:moveTo>
                      <a:pt x="0" y="0"/>
                    </a:moveTo>
                    <a:lnTo>
                      <a:pt x="381047" y="0"/>
                    </a:lnTo>
                    <a:lnTo>
                      <a:pt x="381047" y="428366"/>
                    </a:lnTo>
                    <a:lnTo>
                      <a:pt x="0" y="4283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77A9346-14CD-9D4D-99BE-668D5811212B}"/>
                  </a:ext>
                </a:extLst>
              </p:cNvPr>
              <p:cNvSpPr/>
              <p:nvPr/>
            </p:nvSpPr>
            <p:spPr>
              <a:xfrm>
                <a:off x="9972279" y="2110723"/>
                <a:ext cx="86057" cy="15537"/>
              </a:xfrm>
              <a:custGeom>
                <a:avLst/>
                <a:gdLst>
                  <a:gd name="connsiteX0" fmla="*/ 78286 w 86057"/>
                  <a:gd name="connsiteY0" fmla="*/ 15538 h 15537"/>
                  <a:gd name="connsiteX1" fmla="*/ 7771 w 86057"/>
                  <a:gd name="connsiteY1" fmla="*/ 15538 h 15537"/>
                  <a:gd name="connsiteX2" fmla="*/ 0 w 86057"/>
                  <a:gd name="connsiteY2" fmla="*/ 7769 h 15537"/>
                  <a:gd name="connsiteX3" fmla="*/ 0 w 86057"/>
                  <a:gd name="connsiteY3" fmla="*/ 7769 h 15537"/>
                  <a:gd name="connsiteX4" fmla="*/ 7771 w 86057"/>
                  <a:gd name="connsiteY4" fmla="*/ 0 h 15537"/>
                  <a:gd name="connsiteX5" fmla="*/ 78286 w 86057"/>
                  <a:gd name="connsiteY5" fmla="*/ 0 h 15537"/>
                  <a:gd name="connsiteX6" fmla="*/ 86057 w 86057"/>
                  <a:gd name="connsiteY6" fmla="*/ 7769 h 15537"/>
                  <a:gd name="connsiteX7" fmla="*/ 86057 w 86057"/>
                  <a:gd name="connsiteY7" fmla="*/ 7769 h 15537"/>
                  <a:gd name="connsiteX8" fmla="*/ 78286 w 86057"/>
                  <a:gd name="connsiteY8" fmla="*/ 15538 h 15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057" h="15537">
                    <a:moveTo>
                      <a:pt x="78286" y="15538"/>
                    </a:moveTo>
                    <a:lnTo>
                      <a:pt x="7771" y="15538"/>
                    </a:lnTo>
                    <a:cubicBezTo>
                      <a:pt x="3503" y="15538"/>
                      <a:pt x="0" y="12035"/>
                      <a:pt x="0" y="7769"/>
                    </a:cubicBezTo>
                    <a:lnTo>
                      <a:pt x="0" y="7769"/>
                    </a:lnTo>
                    <a:cubicBezTo>
                      <a:pt x="0" y="3502"/>
                      <a:pt x="3503" y="0"/>
                      <a:pt x="7771" y="0"/>
                    </a:cubicBezTo>
                    <a:lnTo>
                      <a:pt x="78286" y="0"/>
                    </a:lnTo>
                    <a:cubicBezTo>
                      <a:pt x="82554" y="0"/>
                      <a:pt x="86057" y="3502"/>
                      <a:pt x="86057" y="7769"/>
                    </a:cubicBezTo>
                    <a:lnTo>
                      <a:pt x="86057" y="7769"/>
                    </a:lnTo>
                    <a:cubicBezTo>
                      <a:pt x="86057" y="12035"/>
                      <a:pt x="82554" y="15538"/>
                      <a:pt x="78286" y="1553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FF52081-AC69-714D-99DF-EADCF9D5E3C1}"/>
                  </a:ext>
                </a:extLst>
              </p:cNvPr>
              <p:cNvSpPr/>
              <p:nvPr/>
            </p:nvSpPr>
            <p:spPr>
              <a:xfrm>
                <a:off x="9997248" y="2583473"/>
                <a:ext cx="36181" cy="36169"/>
              </a:xfrm>
              <a:custGeom>
                <a:avLst/>
                <a:gdLst>
                  <a:gd name="connsiteX0" fmla="*/ 36181 w 36181"/>
                  <a:gd name="connsiteY0" fmla="*/ 18085 h 36169"/>
                  <a:gd name="connsiteX1" fmla="*/ 18091 w 36181"/>
                  <a:gd name="connsiteY1" fmla="*/ 36169 h 36169"/>
                  <a:gd name="connsiteX2" fmla="*/ 0 w 36181"/>
                  <a:gd name="connsiteY2" fmla="*/ 18085 h 36169"/>
                  <a:gd name="connsiteX3" fmla="*/ 18091 w 36181"/>
                  <a:gd name="connsiteY3" fmla="*/ 0 h 36169"/>
                  <a:gd name="connsiteX4" fmla="*/ 36181 w 36181"/>
                  <a:gd name="connsiteY4" fmla="*/ 18085 h 3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81" h="36169">
                    <a:moveTo>
                      <a:pt x="36181" y="18085"/>
                    </a:moveTo>
                    <a:cubicBezTo>
                      <a:pt x="36181" y="28073"/>
                      <a:pt x="28082" y="36169"/>
                      <a:pt x="18091" y="36169"/>
                    </a:cubicBezTo>
                    <a:cubicBezTo>
                      <a:pt x="8100" y="36169"/>
                      <a:pt x="0" y="28073"/>
                      <a:pt x="0" y="18085"/>
                    </a:cubicBezTo>
                    <a:cubicBezTo>
                      <a:pt x="0" y="8097"/>
                      <a:pt x="8100" y="0"/>
                      <a:pt x="18091" y="0"/>
                    </a:cubicBezTo>
                    <a:cubicBezTo>
                      <a:pt x="28082" y="0"/>
                      <a:pt x="36181" y="8097"/>
                      <a:pt x="36181" y="180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F6446A48-708D-DD44-9270-B72DDF3FC435}"/>
                </a:ext>
              </a:extLst>
            </p:cNvPr>
            <p:cNvGrpSpPr/>
            <p:nvPr/>
          </p:nvGrpSpPr>
          <p:grpSpPr>
            <a:xfrm>
              <a:off x="15233463" y="6496230"/>
              <a:ext cx="2836521" cy="3647278"/>
              <a:chOff x="9909789" y="2211470"/>
              <a:chExt cx="211162" cy="271518"/>
            </a:xfrm>
            <a:solidFill>
              <a:srgbClr val="FFFFFF"/>
            </a:solidFill>
          </p:grpSpPr>
          <p:grpSp>
            <p:nvGrpSpPr>
              <p:cNvPr id="19" name="Graphic 4">
                <a:extLst>
                  <a:ext uri="{FF2B5EF4-FFF2-40B4-BE49-F238E27FC236}">
                    <a16:creationId xmlns:a16="http://schemas.microsoft.com/office/drawing/2014/main" id="{1D31D8FD-6C59-9943-88C0-160190BCF8C2}"/>
                  </a:ext>
                </a:extLst>
              </p:cNvPr>
              <p:cNvGrpSpPr/>
              <p:nvPr/>
            </p:nvGrpSpPr>
            <p:grpSpPr>
              <a:xfrm>
                <a:off x="9929218" y="2292653"/>
                <a:ext cx="172242" cy="157222"/>
                <a:chOff x="9929218" y="2292653"/>
                <a:chExt cx="172242" cy="157222"/>
              </a:xfrm>
              <a:solidFill>
                <a:srgbClr val="FFFFFF"/>
              </a:solidFill>
            </p:grpSpPr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A498759B-7ACE-7943-A79C-BC48C1D9BB16}"/>
                    </a:ext>
                  </a:extLst>
                </p:cNvPr>
                <p:cNvSpPr/>
                <p:nvPr/>
              </p:nvSpPr>
              <p:spPr>
                <a:xfrm>
                  <a:off x="10072986" y="2292653"/>
                  <a:ext cx="28474" cy="157222"/>
                </a:xfrm>
                <a:custGeom>
                  <a:avLst/>
                  <a:gdLst>
                    <a:gd name="connsiteX0" fmla="*/ 14332 w 28474"/>
                    <a:gd name="connsiteY0" fmla="*/ 157223 h 157222"/>
                    <a:gd name="connsiteX1" fmla="*/ 14142 w 28474"/>
                    <a:gd name="connsiteY1" fmla="*/ 157223 h 157222"/>
                    <a:gd name="connsiteX2" fmla="*/ 0 w 28474"/>
                    <a:gd name="connsiteY2" fmla="*/ 143086 h 157222"/>
                    <a:gd name="connsiteX3" fmla="*/ 0 w 28474"/>
                    <a:gd name="connsiteY3" fmla="*/ 14137 h 157222"/>
                    <a:gd name="connsiteX4" fmla="*/ 14142 w 28474"/>
                    <a:gd name="connsiteY4" fmla="*/ 0 h 157222"/>
                    <a:gd name="connsiteX5" fmla="*/ 14332 w 28474"/>
                    <a:gd name="connsiteY5" fmla="*/ 0 h 157222"/>
                    <a:gd name="connsiteX6" fmla="*/ 28474 w 28474"/>
                    <a:gd name="connsiteY6" fmla="*/ 14137 h 157222"/>
                    <a:gd name="connsiteX7" fmla="*/ 28474 w 28474"/>
                    <a:gd name="connsiteY7" fmla="*/ 143086 h 157222"/>
                    <a:gd name="connsiteX8" fmla="*/ 14332 w 28474"/>
                    <a:gd name="connsiteY8" fmla="*/ 157223 h 15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74" h="157222">
                      <a:moveTo>
                        <a:pt x="14332" y="157223"/>
                      </a:moveTo>
                      <a:lnTo>
                        <a:pt x="14142" y="157223"/>
                      </a:lnTo>
                      <a:cubicBezTo>
                        <a:pt x="6370" y="157223"/>
                        <a:pt x="0" y="150919"/>
                        <a:pt x="0" y="143086"/>
                      </a:cubicBezTo>
                      <a:lnTo>
                        <a:pt x="0" y="14137"/>
                      </a:lnTo>
                      <a:cubicBezTo>
                        <a:pt x="0" y="6368"/>
                        <a:pt x="6306" y="0"/>
                        <a:pt x="14142" y="0"/>
                      </a:cubicBezTo>
                      <a:lnTo>
                        <a:pt x="14332" y="0"/>
                      </a:lnTo>
                      <a:cubicBezTo>
                        <a:pt x="22104" y="0"/>
                        <a:pt x="28474" y="6304"/>
                        <a:pt x="28474" y="14137"/>
                      </a:cubicBezTo>
                      <a:lnTo>
                        <a:pt x="28474" y="143086"/>
                      </a:lnTo>
                      <a:cubicBezTo>
                        <a:pt x="28474" y="150919"/>
                        <a:pt x="22167" y="157223"/>
                        <a:pt x="14332" y="1572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1DEC831-0BCF-7040-ACC4-8BC1109E405C}"/>
                    </a:ext>
                  </a:extLst>
                </p:cNvPr>
                <p:cNvSpPr/>
                <p:nvPr/>
              </p:nvSpPr>
              <p:spPr>
                <a:xfrm>
                  <a:off x="10025085" y="2334553"/>
                  <a:ext cx="28474" cy="115322"/>
                </a:xfrm>
                <a:custGeom>
                  <a:avLst/>
                  <a:gdLst>
                    <a:gd name="connsiteX0" fmla="*/ 14332 w 28474"/>
                    <a:gd name="connsiteY0" fmla="*/ 115322 h 115322"/>
                    <a:gd name="connsiteX1" fmla="*/ 14142 w 28474"/>
                    <a:gd name="connsiteY1" fmla="*/ 115322 h 115322"/>
                    <a:gd name="connsiteX2" fmla="*/ 0 w 28474"/>
                    <a:gd name="connsiteY2" fmla="*/ 101185 h 115322"/>
                    <a:gd name="connsiteX3" fmla="*/ 0 w 28474"/>
                    <a:gd name="connsiteY3" fmla="*/ 14137 h 115322"/>
                    <a:gd name="connsiteX4" fmla="*/ 14142 w 28474"/>
                    <a:gd name="connsiteY4" fmla="*/ 0 h 115322"/>
                    <a:gd name="connsiteX5" fmla="*/ 14332 w 28474"/>
                    <a:gd name="connsiteY5" fmla="*/ 0 h 115322"/>
                    <a:gd name="connsiteX6" fmla="*/ 28474 w 28474"/>
                    <a:gd name="connsiteY6" fmla="*/ 14137 h 115322"/>
                    <a:gd name="connsiteX7" fmla="*/ 28474 w 28474"/>
                    <a:gd name="connsiteY7" fmla="*/ 101185 h 115322"/>
                    <a:gd name="connsiteX8" fmla="*/ 14332 w 28474"/>
                    <a:gd name="connsiteY8" fmla="*/ 115322 h 115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74" h="115322">
                      <a:moveTo>
                        <a:pt x="14332" y="115322"/>
                      </a:moveTo>
                      <a:lnTo>
                        <a:pt x="14142" y="115322"/>
                      </a:lnTo>
                      <a:cubicBezTo>
                        <a:pt x="6370" y="115322"/>
                        <a:pt x="0" y="109018"/>
                        <a:pt x="0" y="101185"/>
                      </a:cubicBezTo>
                      <a:lnTo>
                        <a:pt x="0" y="14137"/>
                      </a:lnTo>
                      <a:cubicBezTo>
                        <a:pt x="0" y="6368"/>
                        <a:pt x="6307" y="0"/>
                        <a:pt x="14142" y="0"/>
                      </a:cubicBezTo>
                      <a:lnTo>
                        <a:pt x="14332" y="0"/>
                      </a:lnTo>
                      <a:cubicBezTo>
                        <a:pt x="22104" y="0"/>
                        <a:pt x="28474" y="6304"/>
                        <a:pt x="28474" y="14137"/>
                      </a:cubicBezTo>
                      <a:lnTo>
                        <a:pt x="28474" y="101185"/>
                      </a:lnTo>
                      <a:cubicBezTo>
                        <a:pt x="28410" y="109018"/>
                        <a:pt x="22104" y="115322"/>
                        <a:pt x="14332" y="1153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1621FC2B-B43A-8143-B153-F51C73AA2DF5}"/>
                    </a:ext>
                  </a:extLst>
                </p:cNvPr>
                <p:cNvSpPr/>
                <p:nvPr/>
              </p:nvSpPr>
              <p:spPr>
                <a:xfrm>
                  <a:off x="9977120" y="2367475"/>
                  <a:ext cx="28473" cy="82400"/>
                </a:xfrm>
                <a:custGeom>
                  <a:avLst/>
                  <a:gdLst>
                    <a:gd name="connsiteX0" fmla="*/ 14332 w 28473"/>
                    <a:gd name="connsiteY0" fmla="*/ 82400 h 82400"/>
                    <a:gd name="connsiteX1" fmla="*/ 14141 w 28473"/>
                    <a:gd name="connsiteY1" fmla="*/ 82400 h 82400"/>
                    <a:gd name="connsiteX2" fmla="*/ 0 w 28473"/>
                    <a:gd name="connsiteY2" fmla="*/ 68264 h 82400"/>
                    <a:gd name="connsiteX3" fmla="*/ 0 w 28473"/>
                    <a:gd name="connsiteY3" fmla="*/ 14137 h 82400"/>
                    <a:gd name="connsiteX4" fmla="*/ 14141 w 28473"/>
                    <a:gd name="connsiteY4" fmla="*/ 0 h 82400"/>
                    <a:gd name="connsiteX5" fmla="*/ 14332 w 28473"/>
                    <a:gd name="connsiteY5" fmla="*/ 0 h 82400"/>
                    <a:gd name="connsiteX6" fmla="*/ 28473 w 28473"/>
                    <a:gd name="connsiteY6" fmla="*/ 14137 h 82400"/>
                    <a:gd name="connsiteX7" fmla="*/ 28473 w 28473"/>
                    <a:gd name="connsiteY7" fmla="*/ 68264 h 82400"/>
                    <a:gd name="connsiteX8" fmla="*/ 14332 w 28473"/>
                    <a:gd name="connsiteY8" fmla="*/ 82400 h 8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73" h="82400">
                      <a:moveTo>
                        <a:pt x="14332" y="82400"/>
                      </a:moveTo>
                      <a:lnTo>
                        <a:pt x="14141" y="82400"/>
                      </a:lnTo>
                      <a:cubicBezTo>
                        <a:pt x="6370" y="82400"/>
                        <a:pt x="0" y="76096"/>
                        <a:pt x="0" y="68264"/>
                      </a:cubicBezTo>
                      <a:lnTo>
                        <a:pt x="0" y="14137"/>
                      </a:lnTo>
                      <a:cubicBezTo>
                        <a:pt x="0" y="6368"/>
                        <a:pt x="6306" y="0"/>
                        <a:pt x="14141" y="0"/>
                      </a:cubicBezTo>
                      <a:lnTo>
                        <a:pt x="14332" y="0"/>
                      </a:lnTo>
                      <a:cubicBezTo>
                        <a:pt x="22103" y="0"/>
                        <a:pt x="28473" y="6304"/>
                        <a:pt x="28473" y="14137"/>
                      </a:cubicBezTo>
                      <a:lnTo>
                        <a:pt x="28473" y="68264"/>
                      </a:lnTo>
                      <a:cubicBezTo>
                        <a:pt x="28473" y="76096"/>
                        <a:pt x="22103" y="82400"/>
                        <a:pt x="14332" y="824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6E47310B-815D-B24C-B0AA-9567269B4BEB}"/>
                    </a:ext>
                  </a:extLst>
                </p:cNvPr>
                <p:cNvSpPr/>
                <p:nvPr/>
              </p:nvSpPr>
              <p:spPr>
                <a:xfrm>
                  <a:off x="9929218" y="2401925"/>
                  <a:ext cx="28473" cy="47950"/>
                </a:xfrm>
                <a:custGeom>
                  <a:avLst/>
                  <a:gdLst>
                    <a:gd name="connsiteX0" fmla="*/ 14332 w 28473"/>
                    <a:gd name="connsiteY0" fmla="*/ 47950 h 47950"/>
                    <a:gd name="connsiteX1" fmla="*/ 14141 w 28473"/>
                    <a:gd name="connsiteY1" fmla="*/ 47950 h 47950"/>
                    <a:gd name="connsiteX2" fmla="*/ 0 w 28473"/>
                    <a:gd name="connsiteY2" fmla="*/ 33813 h 47950"/>
                    <a:gd name="connsiteX3" fmla="*/ 0 w 28473"/>
                    <a:gd name="connsiteY3" fmla="*/ 14137 h 47950"/>
                    <a:gd name="connsiteX4" fmla="*/ 14141 w 28473"/>
                    <a:gd name="connsiteY4" fmla="*/ 0 h 47950"/>
                    <a:gd name="connsiteX5" fmla="*/ 14332 w 28473"/>
                    <a:gd name="connsiteY5" fmla="*/ 0 h 47950"/>
                    <a:gd name="connsiteX6" fmla="*/ 28473 w 28473"/>
                    <a:gd name="connsiteY6" fmla="*/ 14137 h 47950"/>
                    <a:gd name="connsiteX7" fmla="*/ 28473 w 28473"/>
                    <a:gd name="connsiteY7" fmla="*/ 33813 h 47950"/>
                    <a:gd name="connsiteX8" fmla="*/ 14332 w 28473"/>
                    <a:gd name="connsiteY8" fmla="*/ 47950 h 47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73" h="47950">
                      <a:moveTo>
                        <a:pt x="14332" y="47950"/>
                      </a:moveTo>
                      <a:lnTo>
                        <a:pt x="14141" y="47950"/>
                      </a:lnTo>
                      <a:cubicBezTo>
                        <a:pt x="6370" y="47950"/>
                        <a:pt x="0" y="41646"/>
                        <a:pt x="0" y="33813"/>
                      </a:cubicBezTo>
                      <a:lnTo>
                        <a:pt x="0" y="14137"/>
                      </a:lnTo>
                      <a:cubicBezTo>
                        <a:pt x="0" y="6368"/>
                        <a:pt x="6306" y="0"/>
                        <a:pt x="14141" y="0"/>
                      </a:cubicBezTo>
                      <a:lnTo>
                        <a:pt x="14332" y="0"/>
                      </a:lnTo>
                      <a:cubicBezTo>
                        <a:pt x="22103" y="0"/>
                        <a:pt x="28473" y="6304"/>
                        <a:pt x="28473" y="14137"/>
                      </a:cubicBezTo>
                      <a:lnTo>
                        <a:pt x="28473" y="33813"/>
                      </a:lnTo>
                      <a:cubicBezTo>
                        <a:pt x="28410" y="41646"/>
                        <a:pt x="22103" y="47950"/>
                        <a:pt x="14332" y="479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129A4C1-0899-1849-975B-440C451FF206}"/>
                  </a:ext>
                </a:extLst>
              </p:cNvPr>
              <p:cNvSpPr/>
              <p:nvPr/>
            </p:nvSpPr>
            <p:spPr>
              <a:xfrm>
                <a:off x="9909789" y="2463503"/>
                <a:ext cx="211162" cy="19485"/>
              </a:xfrm>
              <a:custGeom>
                <a:avLst/>
                <a:gdLst>
                  <a:gd name="connsiteX0" fmla="*/ 201480 w 211162"/>
                  <a:gd name="connsiteY0" fmla="*/ 19486 h 19485"/>
                  <a:gd name="connsiteX1" fmla="*/ 9682 w 211162"/>
                  <a:gd name="connsiteY1" fmla="*/ 19486 h 19485"/>
                  <a:gd name="connsiteX2" fmla="*/ 0 w 211162"/>
                  <a:gd name="connsiteY2" fmla="*/ 9807 h 19485"/>
                  <a:gd name="connsiteX3" fmla="*/ 0 w 211162"/>
                  <a:gd name="connsiteY3" fmla="*/ 9679 h 19485"/>
                  <a:gd name="connsiteX4" fmla="*/ 9682 w 211162"/>
                  <a:gd name="connsiteY4" fmla="*/ 0 h 19485"/>
                  <a:gd name="connsiteX5" fmla="*/ 201480 w 211162"/>
                  <a:gd name="connsiteY5" fmla="*/ 0 h 19485"/>
                  <a:gd name="connsiteX6" fmla="*/ 211163 w 211162"/>
                  <a:gd name="connsiteY6" fmla="*/ 9679 h 19485"/>
                  <a:gd name="connsiteX7" fmla="*/ 211163 w 211162"/>
                  <a:gd name="connsiteY7" fmla="*/ 9807 h 19485"/>
                  <a:gd name="connsiteX8" fmla="*/ 201480 w 211162"/>
                  <a:gd name="connsiteY8" fmla="*/ 19486 h 1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1162" h="19485">
                    <a:moveTo>
                      <a:pt x="201480" y="19486"/>
                    </a:moveTo>
                    <a:lnTo>
                      <a:pt x="9682" y="19486"/>
                    </a:lnTo>
                    <a:cubicBezTo>
                      <a:pt x="4332" y="19486"/>
                      <a:pt x="0" y="15156"/>
                      <a:pt x="0" y="9807"/>
                    </a:cubicBezTo>
                    <a:lnTo>
                      <a:pt x="0" y="9679"/>
                    </a:lnTo>
                    <a:cubicBezTo>
                      <a:pt x="0" y="4330"/>
                      <a:pt x="4332" y="0"/>
                      <a:pt x="9682" y="0"/>
                    </a:cubicBezTo>
                    <a:lnTo>
                      <a:pt x="201480" y="0"/>
                    </a:lnTo>
                    <a:cubicBezTo>
                      <a:pt x="206831" y="0"/>
                      <a:pt x="211163" y="4330"/>
                      <a:pt x="211163" y="9679"/>
                    </a:cubicBezTo>
                    <a:lnTo>
                      <a:pt x="211163" y="9807"/>
                    </a:lnTo>
                    <a:cubicBezTo>
                      <a:pt x="211163" y="15156"/>
                      <a:pt x="206768" y="19486"/>
                      <a:pt x="201480" y="194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5365EA2-A0F5-7C43-85F2-E234F091FB24}"/>
                  </a:ext>
                </a:extLst>
              </p:cNvPr>
              <p:cNvSpPr/>
              <p:nvPr/>
            </p:nvSpPr>
            <p:spPr>
              <a:xfrm>
                <a:off x="9917696" y="2211470"/>
                <a:ext cx="195259" cy="165302"/>
              </a:xfrm>
              <a:custGeom>
                <a:avLst/>
                <a:gdLst>
                  <a:gd name="connsiteX0" fmla="*/ 194912 w 195259"/>
                  <a:gd name="connsiteY0" fmla="*/ 36671 h 165302"/>
                  <a:gd name="connsiteX1" fmla="*/ 184274 w 195259"/>
                  <a:gd name="connsiteY1" fmla="*/ 4832 h 165302"/>
                  <a:gd name="connsiteX2" fmla="*/ 180516 w 195259"/>
                  <a:gd name="connsiteY2" fmla="*/ 629 h 165302"/>
                  <a:gd name="connsiteX3" fmla="*/ 174910 w 195259"/>
                  <a:gd name="connsiteY3" fmla="*/ 566 h 165302"/>
                  <a:gd name="connsiteX4" fmla="*/ 143889 w 195259"/>
                  <a:gd name="connsiteY4" fmla="*/ 13429 h 165302"/>
                  <a:gd name="connsiteX5" fmla="*/ 140066 w 195259"/>
                  <a:gd name="connsiteY5" fmla="*/ 22598 h 165302"/>
                  <a:gd name="connsiteX6" fmla="*/ 143889 w 195259"/>
                  <a:gd name="connsiteY6" fmla="*/ 26419 h 165302"/>
                  <a:gd name="connsiteX7" fmla="*/ 149303 w 195259"/>
                  <a:gd name="connsiteY7" fmla="*/ 26419 h 165302"/>
                  <a:gd name="connsiteX8" fmla="*/ 161724 w 195259"/>
                  <a:gd name="connsiteY8" fmla="*/ 21261 h 165302"/>
                  <a:gd name="connsiteX9" fmla="*/ 6681 w 195259"/>
                  <a:gd name="connsiteY9" fmla="*/ 148555 h 165302"/>
                  <a:gd name="connsiteX10" fmla="*/ 184 w 195259"/>
                  <a:gd name="connsiteY10" fmla="*/ 158616 h 165302"/>
                  <a:gd name="connsiteX11" fmla="*/ 8465 w 195259"/>
                  <a:gd name="connsiteY11" fmla="*/ 165302 h 165302"/>
                  <a:gd name="connsiteX12" fmla="*/ 8719 w 195259"/>
                  <a:gd name="connsiteY12" fmla="*/ 165302 h 165302"/>
                  <a:gd name="connsiteX13" fmla="*/ 10248 w 195259"/>
                  <a:gd name="connsiteY13" fmla="*/ 165111 h 165302"/>
                  <a:gd name="connsiteX14" fmla="*/ 177203 w 195259"/>
                  <a:gd name="connsiteY14" fmla="*/ 28202 h 165302"/>
                  <a:gd name="connsiteX15" fmla="*/ 181535 w 195259"/>
                  <a:gd name="connsiteY15" fmla="*/ 41129 h 165302"/>
                  <a:gd name="connsiteX16" fmla="*/ 185038 w 195259"/>
                  <a:gd name="connsiteY16" fmla="*/ 45204 h 165302"/>
                  <a:gd name="connsiteX17" fmla="*/ 190389 w 195259"/>
                  <a:gd name="connsiteY17" fmla="*/ 45586 h 165302"/>
                  <a:gd name="connsiteX18" fmla="*/ 194466 w 195259"/>
                  <a:gd name="connsiteY18" fmla="*/ 42084 h 165302"/>
                  <a:gd name="connsiteX19" fmla="*/ 194912 w 195259"/>
                  <a:gd name="connsiteY19" fmla="*/ 36671 h 16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5259" h="165302">
                    <a:moveTo>
                      <a:pt x="194912" y="36671"/>
                    </a:moveTo>
                    <a:lnTo>
                      <a:pt x="184274" y="4832"/>
                    </a:lnTo>
                    <a:cubicBezTo>
                      <a:pt x="183637" y="2985"/>
                      <a:pt x="182299" y="1457"/>
                      <a:pt x="180516" y="629"/>
                    </a:cubicBezTo>
                    <a:cubicBezTo>
                      <a:pt x="178732" y="-199"/>
                      <a:pt x="176693" y="-199"/>
                      <a:pt x="174910" y="566"/>
                    </a:cubicBezTo>
                    <a:lnTo>
                      <a:pt x="143889" y="13429"/>
                    </a:lnTo>
                    <a:cubicBezTo>
                      <a:pt x="140321" y="14893"/>
                      <a:pt x="138601" y="19032"/>
                      <a:pt x="140066" y="22598"/>
                    </a:cubicBezTo>
                    <a:cubicBezTo>
                      <a:pt x="140768" y="24318"/>
                      <a:pt x="142169" y="25718"/>
                      <a:pt x="143889" y="26419"/>
                    </a:cubicBezTo>
                    <a:cubicBezTo>
                      <a:pt x="145608" y="27119"/>
                      <a:pt x="147519" y="27119"/>
                      <a:pt x="149303" y="26419"/>
                    </a:cubicBezTo>
                    <a:lnTo>
                      <a:pt x="161724" y="21261"/>
                    </a:lnTo>
                    <a:cubicBezTo>
                      <a:pt x="108663" y="124739"/>
                      <a:pt x="7637" y="148364"/>
                      <a:pt x="6681" y="148555"/>
                    </a:cubicBezTo>
                    <a:cubicBezTo>
                      <a:pt x="2095" y="149574"/>
                      <a:pt x="-772" y="154095"/>
                      <a:pt x="184" y="158616"/>
                    </a:cubicBezTo>
                    <a:cubicBezTo>
                      <a:pt x="1012" y="162500"/>
                      <a:pt x="4515" y="165302"/>
                      <a:pt x="8465" y="165302"/>
                    </a:cubicBezTo>
                    <a:cubicBezTo>
                      <a:pt x="8528" y="165302"/>
                      <a:pt x="8655" y="165302"/>
                      <a:pt x="8719" y="165302"/>
                    </a:cubicBezTo>
                    <a:cubicBezTo>
                      <a:pt x="9229" y="165302"/>
                      <a:pt x="9738" y="165239"/>
                      <a:pt x="10248" y="165111"/>
                    </a:cubicBezTo>
                    <a:cubicBezTo>
                      <a:pt x="11331" y="164856"/>
                      <a:pt x="120066" y="140404"/>
                      <a:pt x="177203" y="28202"/>
                    </a:cubicBezTo>
                    <a:lnTo>
                      <a:pt x="181535" y="41129"/>
                    </a:lnTo>
                    <a:cubicBezTo>
                      <a:pt x="182108" y="42912"/>
                      <a:pt x="183382" y="44376"/>
                      <a:pt x="185038" y="45204"/>
                    </a:cubicBezTo>
                    <a:cubicBezTo>
                      <a:pt x="186695" y="46032"/>
                      <a:pt x="188605" y="46159"/>
                      <a:pt x="190389" y="45586"/>
                    </a:cubicBezTo>
                    <a:cubicBezTo>
                      <a:pt x="192173" y="45013"/>
                      <a:pt x="193638" y="43740"/>
                      <a:pt x="194466" y="42084"/>
                    </a:cubicBezTo>
                    <a:cubicBezTo>
                      <a:pt x="195358" y="40365"/>
                      <a:pt x="195485" y="38454"/>
                      <a:pt x="194912" y="3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303576B-62A5-A34E-BC17-5C9710933C65}"/>
              </a:ext>
            </a:extLst>
          </p:cNvPr>
          <p:cNvGrpSpPr/>
          <p:nvPr/>
        </p:nvGrpSpPr>
        <p:grpSpPr>
          <a:xfrm>
            <a:off x="1793644" y="5701296"/>
            <a:ext cx="11398918" cy="5754217"/>
            <a:chOff x="1793644" y="5701296"/>
            <a:chExt cx="11741632" cy="575421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53A6F4A-3189-4043-A5A3-2CEBC30C28BE}"/>
                </a:ext>
              </a:extLst>
            </p:cNvPr>
            <p:cNvSpPr/>
            <p:nvPr/>
          </p:nvSpPr>
          <p:spPr>
            <a:xfrm>
              <a:off x="1793644" y="5701296"/>
              <a:ext cx="5486400" cy="5754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44826A-035C-8248-9D42-9E0F8C1E97E9}"/>
                </a:ext>
              </a:extLst>
            </p:cNvPr>
            <p:cNvSpPr/>
            <p:nvPr/>
          </p:nvSpPr>
          <p:spPr>
            <a:xfrm>
              <a:off x="8048876" y="5701296"/>
              <a:ext cx="5486400" cy="5754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F0C943-511C-2643-AB1D-8954B29952E7}"/>
              </a:ext>
            </a:extLst>
          </p:cNvPr>
          <p:cNvGrpSpPr/>
          <p:nvPr/>
        </p:nvGrpSpPr>
        <p:grpSpPr>
          <a:xfrm>
            <a:off x="9819529" y="6366918"/>
            <a:ext cx="1419802" cy="1419802"/>
            <a:chOff x="7859761" y="15837120"/>
            <a:chExt cx="1419802" cy="14198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7F7D47-7FB9-D94A-AE04-6C0B162219A1}"/>
                </a:ext>
              </a:extLst>
            </p:cNvPr>
            <p:cNvSpPr/>
            <p:nvPr/>
          </p:nvSpPr>
          <p:spPr>
            <a:xfrm>
              <a:off x="7859761" y="15837120"/>
              <a:ext cx="1419802" cy="14198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áfico 22">
              <a:extLst>
                <a:ext uri="{FF2B5EF4-FFF2-40B4-BE49-F238E27FC236}">
                  <a16:creationId xmlns:a16="http://schemas.microsoft.com/office/drawing/2014/main" id="{ABF7D50D-435D-1243-A599-2F8BFA98B342}"/>
                </a:ext>
              </a:extLst>
            </p:cNvPr>
            <p:cNvGrpSpPr/>
            <p:nvPr/>
          </p:nvGrpSpPr>
          <p:grpSpPr>
            <a:xfrm>
              <a:off x="8205131" y="16105535"/>
              <a:ext cx="734394" cy="734392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40" name="Forma libre 340">
                <a:extLst>
                  <a:ext uri="{FF2B5EF4-FFF2-40B4-BE49-F238E27FC236}">
                    <a16:creationId xmlns:a16="http://schemas.microsoft.com/office/drawing/2014/main" id="{CF829C3B-48D6-C44A-BC45-82BF4AFA8F39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341">
                <a:extLst>
                  <a:ext uri="{FF2B5EF4-FFF2-40B4-BE49-F238E27FC236}">
                    <a16:creationId xmlns:a16="http://schemas.microsoft.com/office/drawing/2014/main" id="{ED355858-FC82-EE41-91C3-DE394F2D6621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342">
                <a:extLst>
                  <a:ext uri="{FF2B5EF4-FFF2-40B4-BE49-F238E27FC236}">
                    <a16:creationId xmlns:a16="http://schemas.microsoft.com/office/drawing/2014/main" id="{B8D3B151-9E6A-C94B-BB1F-B85EE993EF2F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343">
                <a:extLst>
                  <a:ext uri="{FF2B5EF4-FFF2-40B4-BE49-F238E27FC236}">
                    <a16:creationId xmlns:a16="http://schemas.microsoft.com/office/drawing/2014/main" id="{984F454D-342E-D547-B4FC-49EC13805AF9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344">
                <a:extLst>
                  <a:ext uri="{FF2B5EF4-FFF2-40B4-BE49-F238E27FC236}">
                    <a16:creationId xmlns:a16="http://schemas.microsoft.com/office/drawing/2014/main" id="{B5D6FC1F-159E-2642-A6D1-78BC27A275EC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345">
                <a:extLst>
                  <a:ext uri="{FF2B5EF4-FFF2-40B4-BE49-F238E27FC236}">
                    <a16:creationId xmlns:a16="http://schemas.microsoft.com/office/drawing/2014/main" id="{3D12AC83-EC51-D94B-8EE0-923C1C470C3D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346">
                <a:extLst>
                  <a:ext uri="{FF2B5EF4-FFF2-40B4-BE49-F238E27FC236}">
                    <a16:creationId xmlns:a16="http://schemas.microsoft.com/office/drawing/2014/main" id="{0DF77D25-8522-2E41-BB7D-78D2FBB8C15C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D7ED69-4505-394F-B7B8-1436A71AD844}"/>
              </a:ext>
            </a:extLst>
          </p:cNvPr>
          <p:cNvGrpSpPr/>
          <p:nvPr/>
        </p:nvGrpSpPr>
        <p:grpSpPr>
          <a:xfrm>
            <a:off x="3740337" y="6366918"/>
            <a:ext cx="1419802" cy="1419802"/>
            <a:chOff x="7859761" y="13619530"/>
            <a:chExt cx="1419802" cy="14198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F1A2FF-B3C0-E044-BC35-A81F630E02F3}"/>
                </a:ext>
              </a:extLst>
            </p:cNvPr>
            <p:cNvSpPr/>
            <p:nvPr/>
          </p:nvSpPr>
          <p:spPr>
            <a:xfrm>
              <a:off x="7859761" y="13619530"/>
              <a:ext cx="1419802" cy="1419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áfico 446">
              <a:extLst>
                <a:ext uri="{FF2B5EF4-FFF2-40B4-BE49-F238E27FC236}">
                  <a16:creationId xmlns:a16="http://schemas.microsoft.com/office/drawing/2014/main" id="{C354A81D-5E99-2342-91B7-ED2459CE5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6659" y="14018929"/>
              <a:ext cx="669002" cy="668999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2ACFB8-9AD4-EF46-8809-8DF6BD2D2103}"/>
              </a:ext>
            </a:extLst>
          </p:cNvPr>
          <p:cNvGrpSpPr/>
          <p:nvPr/>
        </p:nvGrpSpPr>
        <p:grpSpPr>
          <a:xfrm>
            <a:off x="2349496" y="8850265"/>
            <a:ext cx="4214557" cy="2031326"/>
            <a:chOff x="12376236" y="5878550"/>
            <a:chExt cx="4214557" cy="2031326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B309A185-A670-EC42-B6E9-FE759D266525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4214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6F96F113-162B-8946-B825-715B3CDEF1C7}"/>
                </a:ext>
              </a:extLst>
            </p:cNvPr>
            <p:cNvSpPr/>
            <p:nvPr/>
          </p:nvSpPr>
          <p:spPr>
            <a:xfrm flipH="1">
              <a:off x="12376236" y="6524881"/>
              <a:ext cx="421455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ECCAA70-0B63-7D48-B4E4-51E5BCCD80FB}"/>
              </a:ext>
            </a:extLst>
          </p:cNvPr>
          <p:cNvGrpSpPr/>
          <p:nvPr/>
        </p:nvGrpSpPr>
        <p:grpSpPr>
          <a:xfrm>
            <a:off x="8443960" y="8850265"/>
            <a:ext cx="4214557" cy="2031326"/>
            <a:chOff x="12376236" y="5878550"/>
            <a:chExt cx="4214557" cy="2031326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C3C06840-E48C-E245-B471-9F216EACA181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4214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EDF4F342-9723-C94E-BED6-34E6BCC48B66}"/>
                </a:ext>
              </a:extLst>
            </p:cNvPr>
            <p:cNvSpPr/>
            <p:nvPr/>
          </p:nvSpPr>
          <p:spPr>
            <a:xfrm flipH="1">
              <a:off x="12376236" y="6524881"/>
              <a:ext cx="421455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2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C771461-4763-2346-831B-4ADC96AE19C2}"/>
              </a:ext>
            </a:extLst>
          </p:cNvPr>
          <p:cNvSpPr/>
          <p:nvPr/>
        </p:nvSpPr>
        <p:spPr>
          <a:xfrm>
            <a:off x="13993585" y="5032681"/>
            <a:ext cx="4099966" cy="589924"/>
          </a:xfrm>
          <a:custGeom>
            <a:avLst/>
            <a:gdLst>
              <a:gd name="connsiteX0" fmla="*/ 380984 w 381047"/>
              <a:gd name="connsiteY0" fmla="*/ 51070 h 54827"/>
              <a:gd name="connsiteX1" fmla="*/ 338433 w 381047"/>
              <a:gd name="connsiteY1" fmla="*/ 0 h 54827"/>
              <a:gd name="connsiteX2" fmla="*/ 336904 w 381047"/>
              <a:gd name="connsiteY2" fmla="*/ 0 h 54827"/>
              <a:gd name="connsiteX3" fmla="*/ 44079 w 381047"/>
              <a:gd name="connsiteY3" fmla="*/ 0 h 54827"/>
              <a:gd name="connsiteX4" fmla="*/ 42551 w 381047"/>
              <a:gd name="connsiteY4" fmla="*/ 0 h 54827"/>
              <a:gd name="connsiteX5" fmla="*/ 0 w 381047"/>
              <a:gd name="connsiteY5" fmla="*/ 51070 h 54827"/>
              <a:gd name="connsiteX6" fmla="*/ 0 w 381047"/>
              <a:gd name="connsiteY6" fmla="*/ 54827 h 54827"/>
              <a:gd name="connsiteX7" fmla="*/ 381047 w 381047"/>
              <a:gd name="connsiteY7" fmla="*/ 54827 h 54827"/>
              <a:gd name="connsiteX8" fmla="*/ 381047 w 381047"/>
              <a:gd name="connsiteY8" fmla="*/ 51070 h 5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47" h="54827">
                <a:moveTo>
                  <a:pt x="380984" y="51070"/>
                </a:moveTo>
                <a:cubicBezTo>
                  <a:pt x="380984" y="22988"/>
                  <a:pt x="361810" y="0"/>
                  <a:pt x="338433" y="0"/>
                </a:cubicBezTo>
                <a:lnTo>
                  <a:pt x="336904" y="0"/>
                </a:lnTo>
                <a:lnTo>
                  <a:pt x="44079" y="0"/>
                </a:lnTo>
                <a:lnTo>
                  <a:pt x="42551" y="0"/>
                </a:lnTo>
                <a:cubicBezTo>
                  <a:pt x="19110" y="0"/>
                  <a:pt x="0" y="22988"/>
                  <a:pt x="0" y="51070"/>
                </a:cubicBezTo>
                <a:lnTo>
                  <a:pt x="0" y="54827"/>
                </a:lnTo>
                <a:lnTo>
                  <a:pt x="381047" y="54827"/>
                </a:lnTo>
                <a:lnTo>
                  <a:pt x="381047" y="51070"/>
                </a:ln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695B717-92AE-0B45-AADB-DADDD9C31BB3}"/>
              </a:ext>
            </a:extLst>
          </p:cNvPr>
          <p:cNvSpPr/>
          <p:nvPr/>
        </p:nvSpPr>
        <p:spPr>
          <a:xfrm>
            <a:off x="13992896" y="11544372"/>
            <a:ext cx="4099966" cy="589924"/>
          </a:xfrm>
          <a:custGeom>
            <a:avLst/>
            <a:gdLst>
              <a:gd name="connsiteX0" fmla="*/ 0 w 381047"/>
              <a:gd name="connsiteY0" fmla="*/ 3757 h 54827"/>
              <a:gd name="connsiteX1" fmla="*/ 42551 w 381047"/>
              <a:gd name="connsiteY1" fmla="*/ 54827 h 54827"/>
              <a:gd name="connsiteX2" fmla="*/ 338497 w 381047"/>
              <a:gd name="connsiteY2" fmla="*/ 54827 h 54827"/>
              <a:gd name="connsiteX3" fmla="*/ 381047 w 381047"/>
              <a:gd name="connsiteY3" fmla="*/ 3757 h 54827"/>
              <a:gd name="connsiteX4" fmla="*/ 381047 w 381047"/>
              <a:gd name="connsiteY4" fmla="*/ 0 h 54827"/>
              <a:gd name="connsiteX5" fmla="*/ 0 w 381047"/>
              <a:gd name="connsiteY5" fmla="*/ 0 h 54827"/>
              <a:gd name="connsiteX6" fmla="*/ 0 w 381047"/>
              <a:gd name="connsiteY6" fmla="*/ 3757 h 5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47" h="54827">
                <a:moveTo>
                  <a:pt x="0" y="3757"/>
                </a:moveTo>
                <a:cubicBezTo>
                  <a:pt x="0" y="31839"/>
                  <a:pt x="19173" y="54827"/>
                  <a:pt x="42551" y="54827"/>
                </a:cubicBezTo>
                <a:lnTo>
                  <a:pt x="338497" y="54827"/>
                </a:lnTo>
                <a:cubicBezTo>
                  <a:pt x="361938" y="54827"/>
                  <a:pt x="381047" y="31839"/>
                  <a:pt x="381047" y="3757"/>
                </a:cubicBezTo>
                <a:lnTo>
                  <a:pt x="381047" y="0"/>
                </a:lnTo>
                <a:lnTo>
                  <a:pt x="0" y="0"/>
                </a:lnTo>
                <a:lnTo>
                  <a:pt x="0" y="3757"/>
                </a:ln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1AEA183-657E-1D4E-A31F-17C0A7268E9D}"/>
              </a:ext>
            </a:extLst>
          </p:cNvPr>
          <p:cNvSpPr/>
          <p:nvPr/>
        </p:nvSpPr>
        <p:spPr>
          <a:xfrm>
            <a:off x="13992896" y="5621928"/>
            <a:ext cx="4099966" cy="5923121"/>
          </a:xfrm>
          <a:custGeom>
            <a:avLst/>
            <a:gdLst>
              <a:gd name="connsiteX0" fmla="*/ 0 w 381047"/>
              <a:gd name="connsiteY0" fmla="*/ 0 h 428366"/>
              <a:gd name="connsiteX1" fmla="*/ 381048 w 381047"/>
              <a:gd name="connsiteY1" fmla="*/ 0 h 428366"/>
              <a:gd name="connsiteX2" fmla="*/ 381048 w 381047"/>
              <a:gd name="connsiteY2" fmla="*/ 428367 h 428366"/>
              <a:gd name="connsiteX3" fmla="*/ 0 w 381047"/>
              <a:gd name="connsiteY3" fmla="*/ 428367 h 42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47" h="428366">
                <a:moveTo>
                  <a:pt x="0" y="0"/>
                </a:moveTo>
                <a:lnTo>
                  <a:pt x="381048" y="0"/>
                </a:lnTo>
                <a:lnTo>
                  <a:pt x="381048" y="428367"/>
                </a:lnTo>
                <a:lnTo>
                  <a:pt x="0" y="42836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34D63C3-1AF4-5B44-A9CD-2067A37E3D07}"/>
              </a:ext>
            </a:extLst>
          </p:cNvPr>
          <p:cNvSpPr/>
          <p:nvPr/>
        </p:nvSpPr>
        <p:spPr>
          <a:xfrm>
            <a:off x="15579570" y="5245078"/>
            <a:ext cx="925951" cy="167174"/>
          </a:xfrm>
          <a:custGeom>
            <a:avLst/>
            <a:gdLst>
              <a:gd name="connsiteX0" fmla="*/ 78286 w 86057"/>
              <a:gd name="connsiteY0" fmla="*/ 15538 h 15537"/>
              <a:gd name="connsiteX1" fmla="*/ 7771 w 86057"/>
              <a:gd name="connsiteY1" fmla="*/ 15538 h 15537"/>
              <a:gd name="connsiteX2" fmla="*/ 0 w 86057"/>
              <a:gd name="connsiteY2" fmla="*/ 7769 h 15537"/>
              <a:gd name="connsiteX3" fmla="*/ 0 w 86057"/>
              <a:gd name="connsiteY3" fmla="*/ 7769 h 15537"/>
              <a:gd name="connsiteX4" fmla="*/ 7771 w 86057"/>
              <a:gd name="connsiteY4" fmla="*/ 0 h 15537"/>
              <a:gd name="connsiteX5" fmla="*/ 78286 w 86057"/>
              <a:gd name="connsiteY5" fmla="*/ 0 h 15537"/>
              <a:gd name="connsiteX6" fmla="*/ 86057 w 86057"/>
              <a:gd name="connsiteY6" fmla="*/ 7769 h 15537"/>
              <a:gd name="connsiteX7" fmla="*/ 86057 w 86057"/>
              <a:gd name="connsiteY7" fmla="*/ 7769 h 15537"/>
              <a:gd name="connsiteX8" fmla="*/ 78286 w 86057"/>
              <a:gd name="connsiteY8" fmla="*/ 15538 h 1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57" h="15537">
                <a:moveTo>
                  <a:pt x="78286" y="15538"/>
                </a:moveTo>
                <a:lnTo>
                  <a:pt x="7771" y="15538"/>
                </a:lnTo>
                <a:cubicBezTo>
                  <a:pt x="3503" y="15538"/>
                  <a:pt x="0" y="12035"/>
                  <a:pt x="0" y="7769"/>
                </a:cubicBezTo>
                <a:lnTo>
                  <a:pt x="0" y="7769"/>
                </a:lnTo>
                <a:cubicBezTo>
                  <a:pt x="0" y="3502"/>
                  <a:pt x="3503" y="0"/>
                  <a:pt x="7771" y="0"/>
                </a:cubicBezTo>
                <a:lnTo>
                  <a:pt x="78286" y="0"/>
                </a:lnTo>
                <a:cubicBezTo>
                  <a:pt x="82554" y="0"/>
                  <a:pt x="86057" y="3502"/>
                  <a:pt x="86057" y="7769"/>
                </a:cubicBezTo>
                <a:lnTo>
                  <a:pt x="86057" y="7769"/>
                </a:lnTo>
                <a:cubicBezTo>
                  <a:pt x="86057" y="12035"/>
                  <a:pt x="82554" y="15538"/>
                  <a:pt x="78286" y="1553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697CBEB-4028-DC4C-990D-523B81DB99CD}"/>
              </a:ext>
            </a:extLst>
          </p:cNvPr>
          <p:cNvSpPr/>
          <p:nvPr/>
        </p:nvSpPr>
        <p:spPr>
          <a:xfrm>
            <a:off x="15848230" y="11644405"/>
            <a:ext cx="389298" cy="389169"/>
          </a:xfrm>
          <a:custGeom>
            <a:avLst/>
            <a:gdLst>
              <a:gd name="connsiteX0" fmla="*/ 36181 w 36181"/>
              <a:gd name="connsiteY0" fmla="*/ 18085 h 36169"/>
              <a:gd name="connsiteX1" fmla="*/ 18091 w 36181"/>
              <a:gd name="connsiteY1" fmla="*/ 36169 h 36169"/>
              <a:gd name="connsiteX2" fmla="*/ 1 w 36181"/>
              <a:gd name="connsiteY2" fmla="*/ 18085 h 36169"/>
              <a:gd name="connsiteX3" fmla="*/ 18091 w 36181"/>
              <a:gd name="connsiteY3" fmla="*/ 0 h 36169"/>
              <a:gd name="connsiteX4" fmla="*/ 36181 w 36181"/>
              <a:gd name="connsiteY4" fmla="*/ 18085 h 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81" h="36169">
                <a:moveTo>
                  <a:pt x="36181" y="18085"/>
                </a:moveTo>
                <a:cubicBezTo>
                  <a:pt x="36181" y="28073"/>
                  <a:pt x="28082" y="36169"/>
                  <a:pt x="18091" y="36169"/>
                </a:cubicBezTo>
                <a:cubicBezTo>
                  <a:pt x="8100" y="36169"/>
                  <a:pt x="1" y="28073"/>
                  <a:pt x="1" y="18085"/>
                </a:cubicBezTo>
                <a:cubicBezTo>
                  <a:pt x="1" y="8097"/>
                  <a:pt x="8100" y="0"/>
                  <a:pt x="18091" y="0"/>
                </a:cubicBezTo>
                <a:cubicBezTo>
                  <a:pt x="28082" y="0"/>
                  <a:pt x="36181" y="8097"/>
                  <a:pt x="36181" y="1808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3498E4EE-4999-2F40-8D90-5EC335965FB5}"/>
              </a:ext>
            </a:extLst>
          </p:cNvPr>
          <p:cNvGrpSpPr/>
          <p:nvPr/>
        </p:nvGrpSpPr>
        <p:grpSpPr>
          <a:xfrm>
            <a:off x="15813960" y="6689454"/>
            <a:ext cx="4987721" cy="4847403"/>
            <a:chOff x="7673124" y="999240"/>
            <a:chExt cx="463554" cy="450513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3CFDD4C-64DC-9349-8DD2-67619489C73E}"/>
                </a:ext>
              </a:extLst>
            </p:cNvPr>
            <p:cNvSpPr/>
            <p:nvPr/>
          </p:nvSpPr>
          <p:spPr>
            <a:xfrm>
              <a:off x="7899304" y="1213538"/>
              <a:ext cx="237374" cy="236216"/>
            </a:xfrm>
            <a:custGeom>
              <a:avLst/>
              <a:gdLst>
                <a:gd name="connsiteX0" fmla="*/ 229779 w 237374"/>
                <a:gd name="connsiteY0" fmla="*/ 228622 h 236216"/>
                <a:gd name="connsiteX1" fmla="*/ 229779 w 237374"/>
                <a:gd name="connsiteY1" fmla="*/ 228622 h 236216"/>
                <a:gd name="connsiteX2" fmla="*/ 193024 w 237374"/>
                <a:gd name="connsiteY2" fmla="*/ 228622 h 236216"/>
                <a:gd name="connsiteX3" fmla="*/ 7597 w 237374"/>
                <a:gd name="connsiteY3" fmla="*/ 44336 h 236216"/>
                <a:gd name="connsiteX4" fmla="*/ 7597 w 237374"/>
                <a:gd name="connsiteY4" fmla="*/ 7594 h 236216"/>
                <a:gd name="connsiteX5" fmla="*/ 7597 w 237374"/>
                <a:gd name="connsiteY5" fmla="*/ 7594 h 236216"/>
                <a:gd name="connsiteX6" fmla="*/ 44351 w 237374"/>
                <a:gd name="connsiteY6" fmla="*/ 7594 h 236216"/>
                <a:gd name="connsiteX7" fmla="*/ 229779 w 237374"/>
                <a:gd name="connsiteY7" fmla="*/ 191880 h 236216"/>
                <a:gd name="connsiteX8" fmla="*/ 229779 w 237374"/>
                <a:gd name="connsiteY8" fmla="*/ 228622 h 2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374" h="236216">
                  <a:moveTo>
                    <a:pt x="229779" y="228622"/>
                  </a:moveTo>
                  <a:lnTo>
                    <a:pt x="229779" y="228622"/>
                  </a:lnTo>
                  <a:cubicBezTo>
                    <a:pt x="219650" y="238747"/>
                    <a:pt x="203152" y="238747"/>
                    <a:pt x="193024" y="228622"/>
                  </a:cubicBezTo>
                  <a:lnTo>
                    <a:pt x="7597" y="44336"/>
                  </a:lnTo>
                  <a:cubicBezTo>
                    <a:pt x="-2532" y="34211"/>
                    <a:pt x="-2532" y="17719"/>
                    <a:pt x="7597" y="7594"/>
                  </a:cubicBezTo>
                  <a:lnTo>
                    <a:pt x="7597" y="7594"/>
                  </a:lnTo>
                  <a:cubicBezTo>
                    <a:pt x="17724" y="-2531"/>
                    <a:pt x="34222" y="-2531"/>
                    <a:pt x="44351" y="7594"/>
                  </a:cubicBezTo>
                  <a:lnTo>
                    <a:pt x="229779" y="191880"/>
                  </a:lnTo>
                  <a:cubicBezTo>
                    <a:pt x="239907" y="202005"/>
                    <a:pt x="239907" y="218497"/>
                    <a:pt x="229779" y="228622"/>
                  </a:cubicBez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40AFE8F-6A8B-BA4E-8874-12D3A38DE8B2}"/>
                </a:ext>
              </a:extLst>
            </p:cNvPr>
            <p:cNvSpPr/>
            <p:nvPr/>
          </p:nvSpPr>
          <p:spPr>
            <a:xfrm>
              <a:off x="7682361" y="1013730"/>
              <a:ext cx="273396" cy="273308"/>
            </a:xfrm>
            <a:custGeom>
              <a:avLst/>
              <a:gdLst>
                <a:gd name="connsiteX0" fmla="*/ 273396 w 273396"/>
                <a:gd name="connsiteY0" fmla="*/ 136654 h 273308"/>
                <a:gd name="connsiteX1" fmla="*/ 136698 w 273396"/>
                <a:gd name="connsiteY1" fmla="*/ 273309 h 273308"/>
                <a:gd name="connsiteX2" fmla="*/ 0 w 273396"/>
                <a:gd name="connsiteY2" fmla="*/ 136654 h 273308"/>
                <a:gd name="connsiteX3" fmla="*/ 136698 w 273396"/>
                <a:gd name="connsiteY3" fmla="*/ 0 h 273308"/>
                <a:gd name="connsiteX4" fmla="*/ 273396 w 273396"/>
                <a:gd name="connsiteY4" fmla="*/ 136654 h 27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96" h="273308">
                  <a:moveTo>
                    <a:pt x="273396" y="136654"/>
                  </a:moveTo>
                  <a:cubicBezTo>
                    <a:pt x="273396" y="212127"/>
                    <a:pt x="212195" y="273309"/>
                    <a:pt x="136698" y="273309"/>
                  </a:cubicBezTo>
                  <a:cubicBezTo>
                    <a:pt x="61202" y="273309"/>
                    <a:pt x="0" y="212127"/>
                    <a:pt x="0" y="136654"/>
                  </a:cubicBezTo>
                  <a:cubicBezTo>
                    <a:pt x="0" y="61182"/>
                    <a:pt x="61202" y="0"/>
                    <a:pt x="136698" y="0"/>
                  </a:cubicBezTo>
                  <a:cubicBezTo>
                    <a:pt x="212195" y="0"/>
                    <a:pt x="273396" y="61182"/>
                    <a:pt x="273396" y="1366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D131EA3-CF37-BF41-A07A-C5E65DF19236}"/>
                </a:ext>
              </a:extLst>
            </p:cNvPr>
            <p:cNvSpPr/>
            <p:nvPr/>
          </p:nvSpPr>
          <p:spPr>
            <a:xfrm>
              <a:off x="7673124" y="999240"/>
              <a:ext cx="303478" cy="303463"/>
            </a:xfrm>
            <a:custGeom>
              <a:avLst/>
              <a:gdLst>
                <a:gd name="connsiteX0" fmla="*/ 94657 w 303478"/>
                <a:gd name="connsiteY0" fmla="*/ 11115 h 303463"/>
                <a:gd name="connsiteX1" fmla="*/ 44462 w 303478"/>
                <a:gd name="connsiteY1" fmla="*/ 44419 h 303463"/>
                <a:gd name="connsiteX2" fmla="*/ 0 w 303478"/>
                <a:gd name="connsiteY2" fmla="*/ 151717 h 303463"/>
                <a:gd name="connsiteX3" fmla="*/ 44462 w 303478"/>
                <a:gd name="connsiteY3" fmla="*/ 259016 h 303463"/>
                <a:gd name="connsiteX4" fmla="*/ 144470 w 303478"/>
                <a:gd name="connsiteY4" fmla="*/ 303273 h 303463"/>
                <a:gd name="connsiteX5" fmla="*/ 151732 w 303478"/>
                <a:gd name="connsiteY5" fmla="*/ 303464 h 303463"/>
                <a:gd name="connsiteX6" fmla="*/ 259064 w 303478"/>
                <a:gd name="connsiteY6" fmla="*/ 259016 h 303463"/>
                <a:gd name="connsiteX7" fmla="*/ 294991 w 303478"/>
                <a:gd name="connsiteY7" fmla="*/ 201960 h 303463"/>
                <a:gd name="connsiteX8" fmla="*/ 299131 w 303478"/>
                <a:gd name="connsiteY8" fmla="*/ 187887 h 303463"/>
                <a:gd name="connsiteX9" fmla="*/ 302762 w 303478"/>
                <a:gd name="connsiteY9" fmla="*/ 166300 h 303463"/>
                <a:gd name="connsiteX10" fmla="*/ 302762 w 303478"/>
                <a:gd name="connsiteY10" fmla="*/ 137199 h 303463"/>
                <a:gd name="connsiteX11" fmla="*/ 300660 w 303478"/>
                <a:gd name="connsiteY11" fmla="*/ 122744 h 303463"/>
                <a:gd name="connsiteX12" fmla="*/ 259001 w 303478"/>
                <a:gd name="connsiteY12" fmla="*/ 44419 h 303463"/>
                <a:gd name="connsiteX13" fmla="*/ 215621 w 303478"/>
                <a:gd name="connsiteY13" fmla="*/ 14044 h 303463"/>
                <a:gd name="connsiteX14" fmla="*/ 201926 w 303478"/>
                <a:gd name="connsiteY14" fmla="*/ 8504 h 303463"/>
                <a:gd name="connsiteX15" fmla="*/ 187848 w 303478"/>
                <a:gd name="connsiteY15" fmla="*/ 4365 h 303463"/>
                <a:gd name="connsiteX16" fmla="*/ 173516 w 303478"/>
                <a:gd name="connsiteY16" fmla="*/ 1563 h 303463"/>
                <a:gd name="connsiteX17" fmla="*/ 94657 w 303478"/>
                <a:gd name="connsiteY17" fmla="*/ 11115 h 303463"/>
                <a:gd name="connsiteX18" fmla="*/ 271868 w 303478"/>
                <a:gd name="connsiteY18" fmla="*/ 151717 h 303463"/>
                <a:gd name="connsiteX19" fmla="*/ 151795 w 303478"/>
                <a:gd name="connsiteY19" fmla="*/ 271752 h 303463"/>
                <a:gd name="connsiteX20" fmla="*/ 31722 w 303478"/>
                <a:gd name="connsiteY20" fmla="*/ 151717 h 303463"/>
                <a:gd name="connsiteX21" fmla="*/ 151795 w 303478"/>
                <a:gd name="connsiteY21" fmla="*/ 31683 h 303463"/>
                <a:gd name="connsiteX22" fmla="*/ 271868 w 303478"/>
                <a:gd name="connsiteY22" fmla="*/ 151717 h 30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3478" h="303463">
                  <a:moveTo>
                    <a:pt x="94657" y="11115"/>
                  </a:moveTo>
                  <a:cubicBezTo>
                    <a:pt x="76375" y="18502"/>
                    <a:pt x="59240" y="29645"/>
                    <a:pt x="44462" y="44419"/>
                  </a:cubicBezTo>
                  <a:cubicBezTo>
                    <a:pt x="14842" y="74029"/>
                    <a:pt x="0" y="112873"/>
                    <a:pt x="0" y="151717"/>
                  </a:cubicBezTo>
                  <a:cubicBezTo>
                    <a:pt x="0" y="190561"/>
                    <a:pt x="14842" y="229342"/>
                    <a:pt x="44462" y="259016"/>
                  </a:cubicBezTo>
                  <a:cubicBezTo>
                    <a:pt x="72235" y="286780"/>
                    <a:pt x="108098" y="301553"/>
                    <a:pt x="144470" y="303273"/>
                  </a:cubicBezTo>
                  <a:cubicBezTo>
                    <a:pt x="146890" y="303400"/>
                    <a:pt x="149311" y="303464"/>
                    <a:pt x="151732" y="303464"/>
                  </a:cubicBezTo>
                  <a:cubicBezTo>
                    <a:pt x="190588" y="303464"/>
                    <a:pt x="229380" y="288627"/>
                    <a:pt x="259064" y="259016"/>
                  </a:cubicBezTo>
                  <a:cubicBezTo>
                    <a:pt x="275753" y="242332"/>
                    <a:pt x="287729" y="222783"/>
                    <a:pt x="294991" y="201960"/>
                  </a:cubicBezTo>
                  <a:cubicBezTo>
                    <a:pt x="296583" y="197311"/>
                    <a:pt x="297984" y="192599"/>
                    <a:pt x="299131" y="187887"/>
                  </a:cubicBezTo>
                  <a:cubicBezTo>
                    <a:pt x="300851" y="180755"/>
                    <a:pt x="302061" y="173559"/>
                    <a:pt x="302762" y="166300"/>
                  </a:cubicBezTo>
                  <a:cubicBezTo>
                    <a:pt x="303717" y="156621"/>
                    <a:pt x="303717" y="146878"/>
                    <a:pt x="302762" y="137199"/>
                  </a:cubicBezTo>
                  <a:cubicBezTo>
                    <a:pt x="302316" y="132359"/>
                    <a:pt x="301615" y="127520"/>
                    <a:pt x="300660" y="122744"/>
                  </a:cubicBezTo>
                  <a:cubicBezTo>
                    <a:pt x="295118" y="94024"/>
                    <a:pt x="281232" y="66643"/>
                    <a:pt x="259001" y="44419"/>
                  </a:cubicBezTo>
                  <a:cubicBezTo>
                    <a:pt x="246006" y="31428"/>
                    <a:pt x="231292" y="21303"/>
                    <a:pt x="215621" y="14044"/>
                  </a:cubicBezTo>
                  <a:cubicBezTo>
                    <a:pt x="211099" y="11943"/>
                    <a:pt x="206576" y="10096"/>
                    <a:pt x="201926" y="8504"/>
                  </a:cubicBezTo>
                  <a:cubicBezTo>
                    <a:pt x="197277" y="6912"/>
                    <a:pt x="192562" y="5511"/>
                    <a:pt x="187848" y="4365"/>
                  </a:cubicBezTo>
                  <a:cubicBezTo>
                    <a:pt x="183135" y="3219"/>
                    <a:pt x="178294" y="2263"/>
                    <a:pt x="173516" y="1563"/>
                  </a:cubicBezTo>
                  <a:cubicBezTo>
                    <a:pt x="147082" y="-2258"/>
                    <a:pt x="119818" y="926"/>
                    <a:pt x="94657" y="11115"/>
                  </a:cubicBezTo>
                  <a:close/>
                  <a:moveTo>
                    <a:pt x="271868" y="151717"/>
                  </a:moveTo>
                  <a:cubicBezTo>
                    <a:pt x="271868" y="218007"/>
                    <a:pt x="218106" y="271752"/>
                    <a:pt x="151795" y="271752"/>
                  </a:cubicBezTo>
                  <a:cubicBezTo>
                    <a:pt x="85484" y="271752"/>
                    <a:pt x="31722" y="218007"/>
                    <a:pt x="31722" y="151717"/>
                  </a:cubicBezTo>
                  <a:cubicBezTo>
                    <a:pt x="31722" y="85428"/>
                    <a:pt x="85484" y="31683"/>
                    <a:pt x="151795" y="31683"/>
                  </a:cubicBezTo>
                  <a:cubicBezTo>
                    <a:pt x="218106" y="31683"/>
                    <a:pt x="271868" y="85428"/>
                    <a:pt x="271868" y="151717"/>
                  </a:cubicBez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295AD0CB-92DD-3644-9FE6-97E7398FEB27}"/>
              </a:ext>
            </a:extLst>
          </p:cNvPr>
          <p:cNvSpPr txBox="1"/>
          <p:nvPr/>
        </p:nvSpPr>
        <p:spPr>
          <a:xfrm flipH="1">
            <a:off x="5929205" y="6067214"/>
            <a:ext cx="642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0C1AA697-AB90-D54E-B2C6-A684CD413B02}"/>
              </a:ext>
            </a:extLst>
          </p:cNvPr>
          <p:cNvSpPr/>
          <p:nvPr/>
        </p:nvSpPr>
        <p:spPr>
          <a:xfrm flipH="1">
            <a:off x="3210208" y="5885923"/>
            <a:ext cx="6424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C8A61DC3-34FE-1248-B055-F5A09F805E3A}"/>
              </a:ext>
            </a:extLst>
          </p:cNvPr>
          <p:cNvSpPr txBox="1"/>
          <p:nvPr/>
        </p:nvSpPr>
        <p:spPr>
          <a:xfrm flipH="1">
            <a:off x="5929205" y="10568990"/>
            <a:ext cx="642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47C44406-5FBC-254C-8A67-4147B7741DA1}"/>
              </a:ext>
            </a:extLst>
          </p:cNvPr>
          <p:cNvSpPr/>
          <p:nvPr/>
        </p:nvSpPr>
        <p:spPr>
          <a:xfrm flipH="1">
            <a:off x="3210208" y="10387699"/>
            <a:ext cx="6424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351C3E9B-B9FD-E848-B814-CC9997B6EB0E}"/>
              </a:ext>
            </a:extLst>
          </p:cNvPr>
          <p:cNvSpPr txBox="1"/>
          <p:nvPr/>
        </p:nvSpPr>
        <p:spPr>
          <a:xfrm flipH="1">
            <a:off x="5929205" y="8306672"/>
            <a:ext cx="642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03C66B0B-47E2-2341-A49B-5ED5CD62F585}"/>
              </a:ext>
            </a:extLst>
          </p:cNvPr>
          <p:cNvSpPr/>
          <p:nvPr/>
        </p:nvSpPr>
        <p:spPr>
          <a:xfrm flipH="1">
            <a:off x="3210208" y="8125381"/>
            <a:ext cx="6424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160CB8-9968-3E42-B2EE-3B2829F843F5}"/>
              </a:ext>
            </a:extLst>
          </p:cNvPr>
          <p:cNvSpPr/>
          <p:nvPr/>
        </p:nvSpPr>
        <p:spPr>
          <a:xfrm>
            <a:off x="13230740" y="10113652"/>
            <a:ext cx="1419802" cy="14198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áfico 48">
            <a:extLst>
              <a:ext uri="{FF2B5EF4-FFF2-40B4-BE49-F238E27FC236}">
                <a16:creationId xmlns:a16="http://schemas.microsoft.com/office/drawing/2014/main" id="{9E338D0F-2313-EB4D-A3CF-0715D6E00443}"/>
              </a:ext>
            </a:extLst>
          </p:cNvPr>
          <p:cNvGrpSpPr/>
          <p:nvPr/>
        </p:nvGrpSpPr>
        <p:grpSpPr>
          <a:xfrm>
            <a:off x="13596929" y="10427822"/>
            <a:ext cx="731898" cy="731896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28" name="Forma libre 288">
              <a:extLst>
                <a:ext uri="{FF2B5EF4-FFF2-40B4-BE49-F238E27FC236}">
                  <a16:creationId xmlns:a16="http://schemas.microsoft.com/office/drawing/2014/main" id="{BBEA46CF-E8C2-3D43-B0D8-B2E2C2A0C966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6205489C-F714-2143-81E6-018899786D82}"/>
              </a:ext>
            </a:extLst>
          </p:cNvPr>
          <p:cNvSpPr/>
          <p:nvPr/>
        </p:nvSpPr>
        <p:spPr>
          <a:xfrm>
            <a:off x="13230740" y="7880040"/>
            <a:ext cx="1419802" cy="14198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áfico 22">
            <a:extLst>
              <a:ext uri="{FF2B5EF4-FFF2-40B4-BE49-F238E27FC236}">
                <a16:creationId xmlns:a16="http://schemas.microsoft.com/office/drawing/2014/main" id="{08CE2546-1ED2-EA48-B78F-E25A47134469}"/>
              </a:ext>
            </a:extLst>
          </p:cNvPr>
          <p:cNvGrpSpPr/>
          <p:nvPr/>
        </p:nvGrpSpPr>
        <p:grpSpPr>
          <a:xfrm>
            <a:off x="13576110" y="8148455"/>
            <a:ext cx="734394" cy="73439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31" name="Forma libre 340">
              <a:extLst>
                <a:ext uri="{FF2B5EF4-FFF2-40B4-BE49-F238E27FC236}">
                  <a16:creationId xmlns:a16="http://schemas.microsoft.com/office/drawing/2014/main" id="{A2EE9C43-A92C-434A-B3C2-113B7162F1C9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341">
              <a:extLst>
                <a:ext uri="{FF2B5EF4-FFF2-40B4-BE49-F238E27FC236}">
                  <a16:creationId xmlns:a16="http://schemas.microsoft.com/office/drawing/2014/main" id="{D7BBD60D-3E4A-2F40-9216-490A33B44825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42">
              <a:extLst>
                <a:ext uri="{FF2B5EF4-FFF2-40B4-BE49-F238E27FC236}">
                  <a16:creationId xmlns:a16="http://schemas.microsoft.com/office/drawing/2014/main" id="{D9487EAC-9C41-4240-967A-D42CBAF9D6F9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343">
              <a:extLst>
                <a:ext uri="{FF2B5EF4-FFF2-40B4-BE49-F238E27FC236}">
                  <a16:creationId xmlns:a16="http://schemas.microsoft.com/office/drawing/2014/main" id="{DD37D068-C58D-004E-9BF3-3E5BC1C815FD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44">
              <a:extLst>
                <a:ext uri="{FF2B5EF4-FFF2-40B4-BE49-F238E27FC236}">
                  <a16:creationId xmlns:a16="http://schemas.microsoft.com/office/drawing/2014/main" id="{5C29613D-6C8A-0342-A982-7DF5FC4B2A8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345">
              <a:extLst>
                <a:ext uri="{FF2B5EF4-FFF2-40B4-BE49-F238E27FC236}">
                  <a16:creationId xmlns:a16="http://schemas.microsoft.com/office/drawing/2014/main" id="{58CF5D37-9710-EB4E-A48A-C6467D276D42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46">
              <a:extLst>
                <a:ext uri="{FF2B5EF4-FFF2-40B4-BE49-F238E27FC236}">
                  <a16:creationId xmlns:a16="http://schemas.microsoft.com/office/drawing/2014/main" id="{BE8B5F70-74F9-4340-A33C-BC94410C8C23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91EE849-2527-3F41-AF91-6D4BFDEB212B}"/>
              </a:ext>
            </a:extLst>
          </p:cNvPr>
          <p:cNvSpPr/>
          <p:nvPr/>
        </p:nvSpPr>
        <p:spPr>
          <a:xfrm>
            <a:off x="13230740" y="5662450"/>
            <a:ext cx="1419802" cy="1419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áfico 446">
            <a:extLst>
              <a:ext uri="{FF2B5EF4-FFF2-40B4-BE49-F238E27FC236}">
                <a16:creationId xmlns:a16="http://schemas.microsoft.com/office/drawing/2014/main" id="{153D896B-3577-A144-B4DD-8763DF80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87638" y="6061849"/>
            <a:ext cx="669002" cy="6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E00D47E0-2853-7E43-8202-7411950A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865" y="7538869"/>
            <a:ext cx="529579" cy="2414851"/>
          </a:xfrm>
          <a:custGeom>
            <a:avLst/>
            <a:gdLst>
              <a:gd name="T0" fmla="*/ 67 w 109"/>
              <a:gd name="T1" fmla="*/ 503 h 504"/>
              <a:gd name="T2" fmla="*/ 67 w 109"/>
              <a:gd name="T3" fmla="*/ 503 h 504"/>
              <a:gd name="T4" fmla="*/ 41 w 109"/>
              <a:gd name="T5" fmla="*/ 503 h 504"/>
              <a:gd name="T6" fmla="*/ 0 w 109"/>
              <a:gd name="T7" fmla="*/ 461 h 504"/>
              <a:gd name="T8" fmla="*/ 0 w 109"/>
              <a:gd name="T9" fmla="*/ 42 h 504"/>
              <a:gd name="T10" fmla="*/ 41 w 109"/>
              <a:gd name="T11" fmla="*/ 0 h 504"/>
              <a:gd name="T12" fmla="*/ 67 w 109"/>
              <a:gd name="T13" fmla="*/ 0 h 504"/>
              <a:gd name="T14" fmla="*/ 108 w 109"/>
              <a:gd name="T15" fmla="*/ 42 h 504"/>
              <a:gd name="T16" fmla="*/ 108 w 109"/>
              <a:gd name="T17" fmla="*/ 461 h 504"/>
              <a:gd name="T18" fmla="*/ 67 w 109"/>
              <a:gd name="T1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504">
                <a:moveTo>
                  <a:pt x="67" y="503"/>
                </a:moveTo>
                <a:lnTo>
                  <a:pt x="67" y="503"/>
                </a:lnTo>
                <a:cubicBezTo>
                  <a:pt x="41" y="503"/>
                  <a:pt x="41" y="503"/>
                  <a:pt x="41" y="503"/>
                </a:cubicBezTo>
                <a:cubicBezTo>
                  <a:pt x="16" y="503"/>
                  <a:pt x="0" y="486"/>
                  <a:pt x="0" y="46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4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92" y="0"/>
                  <a:pt x="108" y="17"/>
                  <a:pt x="108" y="42"/>
                </a:cubicBezTo>
                <a:cubicBezTo>
                  <a:pt x="108" y="461"/>
                  <a:pt x="108" y="461"/>
                  <a:pt x="108" y="461"/>
                </a:cubicBezTo>
                <a:cubicBezTo>
                  <a:pt x="108" y="486"/>
                  <a:pt x="92" y="503"/>
                  <a:pt x="67" y="50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175A9A6-2671-AE4C-A11B-5F6A17143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649" y="5507286"/>
            <a:ext cx="5444011" cy="444835"/>
          </a:xfrm>
          <a:custGeom>
            <a:avLst/>
            <a:gdLst>
              <a:gd name="T0" fmla="*/ 1132 w 1133"/>
              <a:gd name="T1" fmla="*/ 84 h 94"/>
              <a:gd name="T2" fmla="*/ 1132 w 1133"/>
              <a:gd name="T3" fmla="*/ 84 h 94"/>
              <a:gd name="T4" fmla="*/ 1048 w 1133"/>
              <a:gd name="T5" fmla="*/ 0 h 94"/>
              <a:gd name="T6" fmla="*/ 1048 w 1133"/>
              <a:gd name="T7" fmla="*/ 0 h 94"/>
              <a:gd name="T8" fmla="*/ 92 w 1133"/>
              <a:gd name="T9" fmla="*/ 0 h 94"/>
              <a:gd name="T10" fmla="*/ 84 w 1133"/>
              <a:gd name="T11" fmla="*/ 0 h 94"/>
              <a:gd name="T12" fmla="*/ 0 w 1133"/>
              <a:gd name="T13" fmla="*/ 84 h 94"/>
              <a:gd name="T14" fmla="*/ 0 w 1133"/>
              <a:gd name="T15" fmla="*/ 93 h 94"/>
              <a:gd name="T16" fmla="*/ 1132 w 1133"/>
              <a:gd name="T17" fmla="*/ 93 h 94"/>
              <a:gd name="T18" fmla="*/ 1132 w 1133"/>
              <a:gd name="T19" fmla="*/ 8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3" h="94">
                <a:moveTo>
                  <a:pt x="1132" y="84"/>
                </a:moveTo>
                <a:lnTo>
                  <a:pt x="1132" y="84"/>
                </a:lnTo>
                <a:cubicBezTo>
                  <a:pt x="1132" y="42"/>
                  <a:pt x="1099" y="0"/>
                  <a:pt x="1048" y="0"/>
                </a:cubicBezTo>
                <a:lnTo>
                  <a:pt x="1048" y="0"/>
                </a:lnTo>
                <a:cubicBezTo>
                  <a:pt x="92" y="0"/>
                  <a:pt x="92" y="0"/>
                  <a:pt x="92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42" y="0"/>
                  <a:pt x="0" y="42"/>
                  <a:pt x="0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1132" y="93"/>
                  <a:pt x="1132" y="93"/>
                  <a:pt x="1132" y="93"/>
                </a:cubicBezTo>
                <a:lnTo>
                  <a:pt x="1132" y="8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9AA4D66-0266-5241-AA69-0D4A1BDB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649" y="8723149"/>
            <a:ext cx="5444011" cy="444835"/>
          </a:xfrm>
          <a:custGeom>
            <a:avLst/>
            <a:gdLst>
              <a:gd name="T0" fmla="*/ 0 w 1133"/>
              <a:gd name="T1" fmla="*/ 8 h 93"/>
              <a:gd name="T2" fmla="*/ 0 w 1133"/>
              <a:gd name="T3" fmla="*/ 8 h 93"/>
              <a:gd name="T4" fmla="*/ 84 w 1133"/>
              <a:gd name="T5" fmla="*/ 92 h 93"/>
              <a:gd name="T6" fmla="*/ 1048 w 1133"/>
              <a:gd name="T7" fmla="*/ 92 h 93"/>
              <a:gd name="T8" fmla="*/ 1132 w 1133"/>
              <a:gd name="T9" fmla="*/ 8 h 93"/>
              <a:gd name="T10" fmla="*/ 1132 w 1133"/>
              <a:gd name="T11" fmla="*/ 0 h 93"/>
              <a:gd name="T12" fmla="*/ 0 w 1133"/>
              <a:gd name="T13" fmla="*/ 0 h 93"/>
              <a:gd name="T14" fmla="*/ 0 w 1133"/>
              <a:gd name="T15" fmla="*/ 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3" h="93">
                <a:moveTo>
                  <a:pt x="0" y="8"/>
                </a:moveTo>
                <a:lnTo>
                  <a:pt x="0" y="8"/>
                </a:lnTo>
                <a:cubicBezTo>
                  <a:pt x="0" y="50"/>
                  <a:pt x="42" y="92"/>
                  <a:pt x="84" y="92"/>
                </a:cubicBezTo>
                <a:cubicBezTo>
                  <a:pt x="1048" y="92"/>
                  <a:pt x="1048" y="92"/>
                  <a:pt x="1048" y="92"/>
                </a:cubicBezTo>
                <a:cubicBezTo>
                  <a:pt x="1099" y="92"/>
                  <a:pt x="1132" y="50"/>
                  <a:pt x="1132" y="8"/>
                </a:cubicBezTo>
                <a:cubicBezTo>
                  <a:pt x="1132" y="0"/>
                  <a:pt x="1132" y="0"/>
                  <a:pt x="1132" y="0"/>
                </a:cubicBez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83439BC8-D39F-274B-AA6E-96132B799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135" y="9655197"/>
            <a:ext cx="4151847" cy="360102"/>
          </a:xfrm>
          <a:custGeom>
            <a:avLst/>
            <a:gdLst>
              <a:gd name="T0" fmla="*/ 864 w 865"/>
              <a:gd name="T1" fmla="*/ 75 h 76"/>
              <a:gd name="T2" fmla="*/ 864 w 865"/>
              <a:gd name="T3" fmla="*/ 75 h 76"/>
              <a:gd name="T4" fmla="*/ 805 w 865"/>
              <a:gd name="T5" fmla="*/ 0 h 76"/>
              <a:gd name="T6" fmla="*/ 67 w 865"/>
              <a:gd name="T7" fmla="*/ 0 h 76"/>
              <a:gd name="T8" fmla="*/ 0 w 865"/>
              <a:gd name="T9" fmla="*/ 75 h 76"/>
              <a:gd name="T10" fmla="*/ 864 w 865"/>
              <a:gd name="T11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5" h="76">
                <a:moveTo>
                  <a:pt x="864" y="75"/>
                </a:moveTo>
                <a:lnTo>
                  <a:pt x="864" y="75"/>
                </a:lnTo>
                <a:cubicBezTo>
                  <a:pt x="864" y="33"/>
                  <a:pt x="839" y="0"/>
                  <a:pt x="805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34" y="0"/>
                  <a:pt x="9" y="33"/>
                  <a:pt x="0" y="75"/>
                </a:cubicBezTo>
                <a:lnTo>
                  <a:pt x="864" y="7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0E4EE34-9B62-1E4C-9037-03287A62F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649" y="5928969"/>
            <a:ext cx="5444011" cy="2817332"/>
          </a:xfrm>
          <a:custGeom>
            <a:avLst/>
            <a:gdLst>
              <a:gd name="T0" fmla="*/ 864 w 1133"/>
              <a:gd name="T1" fmla="*/ 0 h 588"/>
              <a:gd name="T2" fmla="*/ 755 w 1133"/>
              <a:gd name="T3" fmla="*/ 0 h 588"/>
              <a:gd name="T4" fmla="*/ 721 w 1133"/>
              <a:gd name="T5" fmla="*/ 0 h 588"/>
              <a:gd name="T6" fmla="*/ 411 w 1133"/>
              <a:gd name="T7" fmla="*/ 0 h 588"/>
              <a:gd name="T8" fmla="*/ 386 w 1133"/>
              <a:gd name="T9" fmla="*/ 0 h 588"/>
              <a:gd name="T10" fmla="*/ 268 w 1133"/>
              <a:gd name="T11" fmla="*/ 0 h 588"/>
              <a:gd name="T12" fmla="*/ 0 w 1133"/>
              <a:gd name="T13" fmla="*/ 0 h 588"/>
              <a:gd name="T14" fmla="*/ 0 w 1133"/>
              <a:gd name="T15" fmla="*/ 587 h 588"/>
              <a:gd name="T16" fmla="*/ 268 w 1133"/>
              <a:gd name="T17" fmla="*/ 587 h 588"/>
              <a:gd name="T18" fmla="*/ 386 w 1133"/>
              <a:gd name="T19" fmla="*/ 587 h 588"/>
              <a:gd name="T20" fmla="*/ 411 w 1133"/>
              <a:gd name="T21" fmla="*/ 587 h 588"/>
              <a:gd name="T22" fmla="*/ 721 w 1133"/>
              <a:gd name="T23" fmla="*/ 587 h 588"/>
              <a:gd name="T24" fmla="*/ 755 w 1133"/>
              <a:gd name="T25" fmla="*/ 587 h 588"/>
              <a:gd name="T26" fmla="*/ 864 w 1133"/>
              <a:gd name="T27" fmla="*/ 587 h 588"/>
              <a:gd name="T28" fmla="*/ 1132 w 1133"/>
              <a:gd name="T29" fmla="*/ 587 h 588"/>
              <a:gd name="T30" fmla="*/ 1132 w 1133"/>
              <a:gd name="T31" fmla="*/ 0 h 588"/>
              <a:gd name="T32" fmla="*/ 864 w 1133"/>
              <a:gd name="T3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3" h="588">
                <a:moveTo>
                  <a:pt x="864" y="0"/>
                </a:moveTo>
                <a:lnTo>
                  <a:pt x="755" y="0"/>
                </a:lnTo>
                <a:lnTo>
                  <a:pt x="721" y="0"/>
                </a:lnTo>
                <a:lnTo>
                  <a:pt x="411" y="0"/>
                </a:lnTo>
                <a:lnTo>
                  <a:pt x="386" y="0"/>
                </a:lnTo>
                <a:lnTo>
                  <a:pt x="268" y="0"/>
                </a:lnTo>
                <a:lnTo>
                  <a:pt x="0" y="0"/>
                </a:lnTo>
                <a:lnTo>
                  <a:pt x="0" y="587"/>
                </a:lnTo>
                <a:lnTo>
                  <a:pt x="268" y="587"/>
                </a:lnTo>
                <a:lnTo>
                  <a:pt x="386" y="587"/>
                </a:lnTo>
                <a:lnTo>
                  <a:pt x="411" y="587"/>
                </a:lnTo>
                <a:lnTo>
                  <a:pt x="721" y="587"/>
                </a:lnTo>
                <a:lnTo>
                  <a:pt x="755" y="587"/>
                </a:lnTo>
                <a:lnTo>
                  <a:pt x="864" y="587"/>
                </a:lnTo>
                <a:lnTo>
                  <a:pt x="1132" y="587"/>
                </a:lnTo>
                <a:lnTo>
                  <a:pt x="1132" y="0"/>
                </a:lnTo>
                <a:lnTo>
                  <a:pt x="86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B7D4E5FF-AE03-7347-ABB2-CA8D5B55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835" y="6358127"/>
            <a:ext cx="2833638" cy="1502858"/>
          </a:xfrm>
          <a:custGeom>
            <a:avLst/>
            <a:gdLst>
              <a:gd name="T0" fmla="*/ 897 w 1091"/>
              <a:gd name="T1" fmla="*/ 192 h 579"/>
              <a:gd name="T2" fmla="*/ 897 w 1091"/>
              <a:gd name="T3" fmla="*/ 192 h 579"/>
              <a:gd name="T4" fmla="*/ 863 w 1091"/>
              <a:gd name="T5" fmla="*/ 192 h 579"/>
              <a:gd name="T6" fmla="*/ 863 w 1091"/>
              <a:gd name="T7" fmla="*/ 192 h 579"/>
              <a:gd name="T8" fmla="*/ 671 w 1091"/>
              <a:gd name="T9" fmla="*/ 0 h 579"/>
              <a:gd name="T10" fmla="*/ 503 w 1091"/>
              <a:gd name="T11" fmla="*/ 84 h 579"/>
              <a:gd name="T12" fmla="*/ 377 w 1091"/>
              <a:gd name="T13" fmla="*/ 8 h 579"/>
              <a:gd name="T14" fmla="*/ 235 w 1091"/>
              <a:gd name="T15" fmla="*/ 151 h 579"/>
              <a:gd name="T16" fmla="*/ 235 w 1091"/>
              <a:gd name="T17" fmla="*/ 167 h 579"/>
              <a:gd name="T18" fmla="*/ 201 w 1091"/>
              <a:gd name="T19" fmla="*/ 167 h 579"/>
              <a:gd name="T20" fmla="*/ 0 w 1091"/>
              <a:gd name="T21" fmla="*/ 369 h 579"/>
              <a:gd name="T22" fmla="*/ 201 w 1091"/>
              <a:gd name="T23" fmla="*/ 578 h 579"/>
              <a:gd name="T24" fmla="*/ 897 w 1091"/>
              <a:gd name="T25" fmla="*/ 578 h 579"/>
              <a:gd name="T26" fmla="*/ 1090 w 1091"/>
              <a:gd name="T27" fmla="*/ 385 h 579"/>
              <a:gd name="T28" fmla="*/ 897 w 1091"/>
              <a:gd name="T29" fmla="*/ 192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91" h="579">
                <a:moveTo>
                  <a:pt x="897" y="192"/>
                </a:moveTo>
                <a:lnTo>
                  <a:pt x="897" y="192"/>
                </a:lnTo>
                <a:cubicBezTo>
                  <a:pt x="880" y="192"/>
                  <a:pt x="872" y="192"/>
                  <a:pt x="863" y="192"/>
                </a:cubicBezTo>
                <a:lnTo>
                  <a:pt x="863" y="192"/>
                </a:lnTo>
                <a:cubicBezTo>
                  <a:pt x="863" y="84"/>
                  <a:pt x="771" y="0"/>
                  <a:pt x="671" y="0"/>
                </a:cubicBezTo>
                <a:cubicBezTo>
                  <a:pt x="604" y="0"/>
                  <a:pt x="545" y="33"/>
                  <a:pt x="503" y="84"/>
                </a:cubicBezTo>
                <a:cubicBezTo>
                  <a:pt x="486" y="41"/>
                  <a:pt x="436" y="8"/>
                  <a:pt x="377" y="8"/>
                </a:cubicBezTo>
                <a:cubicBezTo>
                  <a:pt x="302" y="8"/>
                  <a:pt x="235" y="75"/>
                  <a:pt x="235" y="151"/>
                </a:cubicBezTo>
                <a:cubicBezTo>
                  <a:pt x="235" y="159"/>
                  <a:pt x="235" y="159"/>
                  <a:pt x="235" y="167"/>
                </a:cubicBezTo>
                <a:cubicBezTo>
                  <a:pt x="226" y="167"/>
                  <a:pt x="218" y="167"/>
                  <a:pt x="201" y="167"/>
                </a:cubicBezTo>
                <a:cubicBezTo>
                  <a:pt x="92" y="167"/>
                  <a:pt x="0" y="260"/>
                  <a:pt x="0" y="369"/>
                </a:cubicBezTo>
                <a:cubicBezTo>
                  <a:pt x="0" y="486"/>
                  <a:pt x="92" y="578"/>
                  <a:pt x="201" y="578"/>
                </a:cubicBezTo>
                <a:cubicBezTo>
                  <a:pt x="276" y="578"/>
                  <a:pt x="821" y="578"/>
                  <a:pt x="897" y="578"/>
                </a:cubicBezTo>
                <a:cubicBezTo>
                  <a:pt x="997" y="578"/>
                  <a:pt x="1090" y="486"/>
                  <a:pt x="1090" y="385"/>
                </a:cubicBezTo>
                <a:cubicBezTo>
                  <a:pt x="1090" y="276"/>
                  <a:pt x="997" y="192"/>
                  <a:pt x="897" y="1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3F3E36B-D73E-BF4B-B68F-EE11D2923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611" y="7012044"/>
            <a:ext cx="1009554" cy="1376661"/>
          </a:xfrm>
          <a:custGeom>
            <a:avLst/>
            <a:gdLst>
              <a:gd name="T0" fmla="*/ 386 w 387"/>
              <a:gd name="T1" fmla="*/ 226 h 529"/>
              <a:gd name="T2" fmla="*/ 193 w 387"/>
              <a:gd name="T3" fmla="*/ 0 h 529"/>
              <a:gd name="T4" fmla="*/ 0 w 387"/>
              <a:gd name="T5" fmla="*/ 226 h 529"/>
              <a:gd name="T6" fmla="*/ 84 w 387"/>
              <a:gd name="T7" fmla="*/ 226 h 529"/>
              <a:gd name="T8" fmla="*/ 84 w 387"/>
              <a:gd name="T9" fmla="*/ 528 h 529"/>
              <a:gd name="T10" fmla="*/ 293 w 387"/>
              <a:gd name="T11" fmla="*/ 528 h 529"/>
              <a:gd name="T12" fmla="*/ 293 w 387"/>
              <a:gd name="T13" fmla="*/ 226 h 529"/>
              <a:gd name="T14" fmla="*/ 386 w 387"/>
              <a:gd name="T15" fmla="*/ 226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529">
                <a:moveTo>
                  <a:pt x="386" y="226"/>
                </a:moveTo>
                <a:lnTo>
                  <a:pt x="193" y="0"/>
                </a:lnTo>
                <a:lnTo>
                  <a:pt x="0" y="226"/>
                </a:lnTo>
                <a:lnTo>
                  <a:pt x="84" y="226"/>
                </a:lnTo>
                <a:lnTo>
                  <a:pt x="84" y="528"/>
                </a:lnTo>
                <a:lnTo>
                  <a:pt x="293" y="528"/>
                </a:lnTo>
                <a:lnTo>
                  <a:pt x="293" y="226"/>
                </a:lnTo>
                <a:lnTo>
                  <a:pt x="386" y="2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4F6F03D2-70C4-914C-86A5-39FC2562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035" y="7538869"/>
            <a:ext cx="529579" cy="2414851"/>
          </a:xfrm>
          <a:custGeom>
            <a:avLst/>
            <a:gdLst>
              <a:gd name="T0" fmla="*/ 67 w 109"/>
              <a:gd name="T1" fmla="*/ 503 h 504"/>
              <a:gd name="T2" fmla="*/ 67 w 109"/>
              <a:gd name="T3" fmla="*/ 503 h 504"/>
              <a:gd name="T4" fmla="*/ 41 w 109"/>
              <a:gd name="T5" fmla="*/ 503 h 504"/>
              <a:gd name="T6" fmla="*/ 0 w 109"/>
              <a:gd name="T7" fmla="*/ 461 h 504"/>
              <a:gd name="T8" fmla="*/ 0 w 109"/>
              <a:gd name="T9" fmla="*/ 42 h 504"/>
              <a:gd name="T10" fmla="*/ 41 w 109"/>
              <a:gd name="T11" fmla="*/ 0 h 504"/>
              <a:gd name="T12" fmla="*/ 67 w 109"/>
              <a:gd name="T13" fmla="*/ 0 h 504"/>
              <a:gd name="T14" fmla="*/ 108 w 109"/>
              <a:gd name="T15" fmla="*/ 42 h 504"/>
              <a:gd name="T16" fmla="*/ 108 w 109"/>
              <a:gd name="T17" fmla="*/ 461 h 504"/>
              <a:gd name="T18" fmla="*/ 67 w 109"/>
              <a:gd name="T1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504">
                <a:moveTo>
                  <a:pt x="67" y="503"/>
                </a:moveTo>
                <a:lnTo>
                  <a:pt x="67" y="503"/>
                </a:lnTo>
                <a:cubicBezTo>
                  <a:pt x="41" y="503"/>
                  <a:pt x="41" y="503"/>
                  <a:pt x="41" y="503"/>
                </a:cubicBezTo>
                <a:cubicBezTo>
                  <a:pt x="16" y="503"/>
                  <a:pt x="0" y="486"/>
                  <a:pt x="0" y="46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4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92" y="0"/>
                  <a:pt x="108" y="17"/>
                  <a:pt x="108" y="42"/>
                </a:cubicBezTo>
                <a:cubicBezTo>
                  <a:pt x="108" y="461"/>
                  <a:pt x="108" y="461"/>
                  <a:pt x="108" y="461"/>
                </a:cubicBezTo>
                <a:cubicBezTo>
                  <a:pt x="108" y="486"/>
                  <a:pt x="92" y="503"/>
                  <a:pt x="67" y="50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BD17715-4F43-4C4B-AAC3-778E9682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819" y="5507286"/>
            <a:ext cx="5444011" cy="444835"/>
          </a:xfrm>
          <a:custGeom>
            <a:avLst/>
            <a:gdLst>
              <a:gd name="T0" fmla="*/ 1132 w 1133"/>
              <a:gd name="T1" fmla="*/ 84 h 94"/>
              <a:gd name="T2" fmla="*/ 1132 w 1133"/>
              <a:gd name="T3" fmla="*/ 84 h 94"/>
              <a:gd name="T4" fmla="*/ 1048 w 1133"/>
              <a:gd name="T5" fmla="*/ 0 h 94"/>
              <a:gd name="T6" fmla="*/ 1048 w 1133"/>
              <a:gd name="T7" fmla="*/ 0 h 94"/>
              <a:gd name="T8" fmla="*/ 92 w 1133"/>
              <a:gd name="T9" fmla="*/ 0 h 94"/>
              <a:gd name="T10" fmla="*/ 84 w 1133"/>
              <a:gd name="T11" fmla="*/ 0 h 94"/>
              <a:gd name="T12" fmla="*/ 0 w 1133"/>
              <a:gd name="T13" fmla="*/ 84 h 94"/>
              <a:gd name="T14" fmla="*/ 0 w 1133"/>
              <a:gd name="T15" fmla="*/ 93 h 94"/>
              <a:gd name="T16" fmla="*/ 1132 w 1133"/>
              <a:gd name="T17" fmla="*/ 93 h 94"/>
              <a:gd name="T18" fmla="*/ 1132 w 1133"/>
              <a:gd name="T19" fmla="*/ 8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3" h="94">
                <a:moveTo>
                  <a:pt x="1132" y="84"/>
                </a:moveTo>
                <a:lnTo>
                  <a:pt x="1132" y="84"/>
                </a:lnTo>
                <a:cubicBezTo>
                  <a:pt x="1132" y="42"/>
                  <a:pt x="1099" y="0"/>
                  <a:pt x="1048" y="0"/>
                </a:cubicBezTo>
                <a:lnTo>
                  <a:pt x="1048" y="0"/>
                </a:lnTo>
                <a:cubicBezTo>
                  <a:pt x="92" y="0"/>
                  <a:pt x="92" y="0"/>
                  <a:pt x="92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42" y="0"/>
                  <a:pt x="0" y="42"/>
                  <a:pt x="0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1132" y="93"/>
                  <a:pt x="1132" y="93"/>
                  <a:pt x="1132" y="93"/>
                </a:cubicBezTo>
                <a:lnTo>
                  <a:pt x="1132" y="8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9A0A738C-51B1-A64B-9175-AFD03A9D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819" y="8723149"/>
            <a:ext cx="5444011" cy="444835"/>
          </a:xfrm>
          <a:custGeom>
            <a:avLst/>
            <a:gdLst>
              <a:gd name="T0" fmla="*/ 0 w 1133"/>
              <a:gd name="T1" fmla="*/ 8 h 93"/>
              <a:gd name="T2" fmla="*/ 0 w 1133"/>
              <a:gd name="T3" fmla="*/ 8 h 93"/>
              <a:gd name="T4" fmla="*/ 84 w 1133"/>
              <a:gd name="T5" fmla="*/ 92 h 93"/>
              <a:gd name="T6" fmla="*/ 1048 w 1133"/>
              <a:gd name="T7" fmla="*/ 92 h 93"/>
              <a:gd name="T8" fmla="*/ 1132 w 1133"/>
              <a:gd name="T9" fmla="*/ 8 h 93"/>
              <a:gd name="T10" fmla="*/ 1132 w 1133"/>
              <a:gd name="T11" fmla="*/ 0 h 93"/>
              <a:gd name="T12" fmla="*/ 0 w 1133"/>
              <a:gd name="T13" fmla="*/ 0 h 93"/>
              <a:gd name="T14" fmla="*/ 0 w 1133"/>
              <a:gd name="T15" fmla="*/ 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3" h="93">
                <a:moveTo>
                  <a:pt x="0" y="8"/>
                </a:moveTo>
                <a:lnTo>
                  <a:pt x="0" y="8"/>
                </a:lnTo>
                <a:cubicBezTo>
                  <a:pt x="0" y="50"/>
                  <a:pt x="42" y="92"/>
                  <a:pt x="84" y="92"/>
                </a:cubicBezTo>
                <a:cubicBezTo>
                  <a:pt x="1048" y="92"/>
                  <a:pt x="1048" y="92"/>
                  <a:pt x="1048" y="92"/>
                </a:cubicBezTo>
                <a:cubicBezTo>
                  <a:pt x="1099" y="92"/>
                  <a:pt x="1132" y="50"/>
                  <a:pt x="1132" y="8"/>
                </a:cubicBezTo>
                <a:cubicBezTo>
                  <a:pt x="1132" y="0"/>
                  <a:pt x="1132" y="0"/>
                  <a:pt x="1132" y="0"/>
                </a:cubicBez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60DAEA0D-732E-3448-A269-0389CA911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305" y="9655197"/>
            <a:ext cx="4151847" cy="360102"/>
          </a:xfrm>
          <a:custGeom>
            <a:avLst/>
            <a:gdLst>
              <a:gd name="T0" fmla="*/ 864 w 865"/>
              <a:gd name="T1" fmla="*/ 75 h 76"/>
              <a:gd name="T2" fmla="*/ 864 w 865"/>
              <a:gd name="T3" fmla="*/ 75 h 76"/>
              <a:gd name="T4" fmla="*/ 805 w 865"/>
              <a:gd name="T5" fmla="*/ 0 h 76"/>
              <a:gd name="T6" fmla="*/ 67 w 865"/>
              <a:gd name="T7" fmla="*/ 0 h 76"/>
              <a:gd name="T8" fmla="*/ 0 w 865"/>
              <a:gd name="T9" fmla="*/ 75 h 76"/>
              <a:gd name="T10" fmla="*/ 864 w 865"/>
              <a:gd name="T11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5" h="76">
                <a:moveTo>
                  <a:pt x="864" y="75"/>
                </a:moveTo>
                <a:lnTo>
                  <a:pt x="864" y="75"/>
                </a:lnTo>
                <a:cubicBezTo>
                  <a:pt x="864" y="33"/>
                  <a:pt x="839" y="0"/>
                  <a:pt x="805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34" y="0"/>
                  <a:pt x="9" y="33"/>
                  <a:pt x="0" y="75"/>
                </a:cubicBezTo>
                <a:lnTo>
                  <a:pt x="864" y="7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69EB852-BEB1-9D46-ABFA-10350ADD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819" y="5928969"/>
            <a:ext cx="5444011" cy="2817332"/>
          </a:xfrm>
          <a:custGeom>
            <a:avLst/>
            <a:gdLst>
              <a:gd name="T0" fmla="*/ 864 w 1133"/>
              <a:gd name="T1" fmla="*/ 0 h 588"/>
              <a:gd name="T2" fmla="*/ 755 w 1133"/>
              <a:gd name="T3" fmla="*/ 0 h 588"/>
              <a:gd name="T4" fmla="*/ 721 w 1133"/>
              <a:gd name="T5" fmla="*/ 0 h 588"/>
              <a:gd name="T6" fmla="*/ 411 w 1133"/>
              <a:gd name="T7" fmla="*/ 0 h 588"/>
              <a:gd name="T8" fmla="*/ 386 w 1133"/>
              <a:gd name="T9" fmla="*/ 0 h 588"/>
              <a:gd name="T10" fmla="*/ 268 w 1133"/>
              <a:gd name="T11" fmla="*/ 0 h 588"/>
              <a:gd name="T12" fmla="*/ 0 w 1133"/>
              <a:gd name="T13" fmla="*/ 0 h 588"/>
              <a:gd name="T14" fmla="*/ 0 w 1133"/>
              <a:gd name="T15" fmla="*/ 587 h 588"/>
              <a:gd name="T16" fmla="*/ 268 w 1133"/>
              <a:gd name="T17" fmla="*/ 587 h 588"/>
              <a:gd name="T18" fmla="*/ 386 w 1133"/>
              <a:gd name="T19" fmla="*/ 587 h 588"/>
              <a:gd name="T20" fmla="*/ 411 w 1133"/>
              <a:gd name="T21" fmla="*/ 587 h 588"/>
              <a:gd name="T22" fmla="*/ 721 w 1133"/>
              <a:gd name="T23" fmla="*/ 587 h 588"/>
              <a:gd name="T24" fmla="*/ 755 w 1133"/>
              <a:gd name="T25" fmla="*/ 587 h 588"/>
              <a:gd name="T26" fmla="*/ 864 w 1133"/>
              <a:gd name="T27" fmla="*/ 587 h 588"/>
              <a:gd name="T28" fmla="*/ 1132 w 1133"/>
              <a:gd name="T29" fmla="*/ 587 h 588"/>
              <a:gd name="T30" fmla="*/ 1132 w 1133"/>
              <a:gd name="T31" fmla="*/ 0 h 588"/>
              <a:gd name="T32" fmla="*/ 864 w 1133"/>
              <a:gd name="T3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3" h="588">
                <a:moveTo>
                  <a:pt x="864" y="0"/>
                </a:moveTo>
                <a:lnTo>
                  <a:pt x="755" y="0"/>
                </a:lnTo>
                <a:lnTo>
                  <a:pt x="721" y="0"/>
                </a:lnTo>
                <a:lnTo>
                  <a:pt x="411" y="0"/>
                </a:lnTo>
                <a:lnTo>
                  <a:pt x="386" y="0"/>
                </a:lnTo>
                <a:lnTo>
                  <a:pt x="268" y="0"/>
                </a:lnTo>
                <a:lnTo>
                  <a:pt x="0" y="0"/>
                </a:lnTo>
                <a:lnTo>
                  <a:pt x="0" y="587"/>
                </a:lnTo>
                <a:lnTo>
                  <a:pt x="268" y="587"/>
                </a:lnTo>
                <a:lnTo>
                  <a:pt x="386" y="587"/>
                </a:lnTo>
                <a:lnTo>
                  <a:pt x="411" y="587"/>
                </a:lnTo>
                <a:lnTo>
                  <a:pt x="721" y="587"/>
                </a:lnTo>
                <a:lnTo>
                  <a:pt x="755" y="587"/>
                </a:lnTo>
                <a:lnTo>
                  <a:pt x="864" y="587"/>
                </a:lnTo>
                <a:lnTo>
                  <a:pt x="1132" y="587"/>
                </a:lnTo>
                <a:lnTo>
                  <a:pt x="1132" y="0"/>
                </a:lnTo>
                <a:lnTo>
                  <a:pt x="86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0B873EC-A104-DB4B-923C-E18A1F28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005" y="6358127"/>
            <a:ext cx="2833638" cy="1502858"/>
          </a:xfrm>
          <a:custGeom>
            <a:avLst/>
            <a:gdLst>
              <a:gd name="T0" fmla="*/ 897 w 1091"/>
              <a:gd name="T1" fmla="*/ 192 h 579"/>
              <a:gd name="T2" fmla="*/ 897 w 1091"/>
              <a:gd name="T3" fmla="*/ 192 h 579"/>
              <a:gd name="T4" fmla="*/ 863 w 1091"/>
              <a:gd name="T5" fmla="*/ 192 h 579"/>
              <a:gd name="T6" fmla="*/ 863 w 1091"/>
              <a:gd name="T7" fmla="*/ 192 h 579"/>
              <a:gd name="T8" fmla="*/ 671 w 1091"/>
              <a:gd name="T9" fmla="*/ 0 h 579"/>
              <a:gd name="T10" fmla="*/ 503 w 1091"/>
              <a:gd name="T11" fmla="*/ 84 h 579"/>
              <a:gd name="T12" fmla="*/ 377 w 1091"/>
              <a:gd name="T13" fmla="*/ 8 h 579"/>
              <a:gd name="T14" fmla="*/ 235 w 1091"/>
              <a:gd name="T15" fmla="*/ 151 h 579"/>
              <a:gd name="T16" fmla="*/ 235 w 1091"/>
              <a:gd name="T17" fmla="*/ 167 h 579"/>
              <a:gd name="T18" fmla="*/ 201 w 1091"/>
              <a:gd name="T19" fmla="*/ 167 h 579"/>
              <a:gd name="T20" fmla="*/ 0 w 1091"/>
              <a:gd name="T21" fmla="*/ 369 h 579"/>
              <a:gd name="T22" fmla="*/ 201 w 1091"/>
              <a:gd name="T23" fmla="*/ 578 h 579"/>
              <a:gd name="T24" fmla="*/ 897 w 1091"/>
              <a:gd name="T25" fmla="*/ 578 h 579"/>
              <a:gd name="T26" fmla="*/ 1090 w 1091"/>
              <a:gd name="T27" fmla="*/ 385 h 579"/>
              <a:gd name="T28" fmla="*/ 897 w 1091"/>
              <a:gd name="T29" fmla="*/ 192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91" h="579">
                <a:moveTo>
                  <a:pt x="897" y="192"/>
                </a:moveTo>
                <a:lnTo>
                  <a:pt x="897" y="192"/>
                </a:lnTo>
                <a:cubicBezTo>
                  <a:pt x="880" y="192"/>
                  <a:pt x="872" y="192"/>
                  <a:pt x="863" y="192"/>
                </a:cubicBezTo>
                <a:lnTo>
                  <a:pt x="863" y="192"/>
                </a:lnTo>
                <a:cubicBezTo>
                  <a:pt x="863" y="84"/>
                  <a:pt x="771" y="0"/>
                  <a:pt x="671" y="0"/>
                </a:cubicBezTo>
                <a:cubicBezTo>
                  <a:pt x="604" y="0"/>
                  <a:pt x="545" y="33"/>
                  <a:pt x="503" y="84"/>
                </a:cubicBezTo>
                <a:cubicBezTo>
                  <a:pt x="486" y="41"/>
                  <a:pt x="436" y="8"/>
                  <a:pt x="377" y="8"/>
                </a:cubicBezTo>
                <a:cubicBezTo>
                  <a:pt x="302" y="8"/>
                  <a:pt x="235" y="75"/>
                  <a:pt x="235" y="151"/>
                </a:cubicBezTo>
                <a:cubicBezTo>
                  <a:pt x="235" y="159"/>
                  <a:pt x="235" y="159"/>
                  <a:pt x="235" y="167"/>
                </a:cubicBezTo>
                <a:cubicBezTo>
                  <a:pt x="226" y="167"/>
                  <a:pt x="218" y="167"/>
                  <a:pt x="201" y="167"/>
                </a:cubicBezTo>
                <a:cubicBezTo>
                  <a:pt x="92" y="167"/>
                  <a:pt x="0" y="260"/>
                  <a:pt x="0" y="369"/>
                </a:cubicBezTo>
                <a:cubicBezTo>
                  <a:pt x="0" y="486"/>
                  <a:pt x="92" y="578"/>
                  <a:pt x="201" y="578"/>
                </a:cubicBezTo>
                <a:cubicBezTo>
                  <a:pt x="276" y="578"/>
                  <a:pt x="821" y="578"/>
                  <a:pt x="897" y="578"/>
                </a:cubicBezTo>
                <a:cubicBezTo>
                  <a:pt x="997" y="578"/>
                  <a:pt x="1090" y="486"/>
                  <a:pt x="1090" y="385"/>
                </a:cubicBezTo>
                <a:cubicBezTo>
                  <a:pt x="1090" y="276"/>
                  <a:pt x="997" y="192"/>
                  <a:pt x="897" y="1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EAA2BB8-13C4-C242-8C2D-92B72ED2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781" y="7012044"/>
            <a:ext cx="1009554" cy="1376661"/>
          </a:xfrm>
          <a:custGeom>
            <a:avLst/>
            <a:gdLst>
              <a:gd name="T0" fmla="*/ 386 w 387"/>
              <a:gd name="T1" fmla="*/ 226 h 529"/>
              <a:gd name="T2" fmla="*/ 193 w 387"/>
              <a:gd name="T3" fmla="*/ 0 h 529"/>
              <a:gd name="T4" fmla="*/ 0 w 387"/>
              <a:gd name="T5" fmla="*/ 226 h 529"/>
              <a:gd name="T6" fmla="*/ 84 w 387"/>
              <a:gd name="T7" fmla="*/ 226 h 529"/>
              <a:gd name="T8" fmla="*/ 84 w 387"/>
              <a:gd name="T9" fmla="*/ 528 h 529"/>
              <a:gd name="T10" fmla="*/ 293 w 387"/>
              <a:gd name="T11" fmla="*/ 528 h 529"/>
              <a:gd name="T12" fmla="*/ 293 w 387"/>
              <a:gd name="T13" fmla="*/ 226 h 529"/>
              <a:gd name="T14" fmla="*/ 386 w 387"/>
              <a:gd name="T15" fmla="*/ 226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529">
                <a:moveTo>
                  <a:pt x="386" y="226"/>
                </a:moveTo>
                <a:lnTo>
                  <a:pt x="193" y="0"/>
                </a:lnTo>
                <a:lnTo>
                  <a:pt x="0" y="226"/>
                </a:lnTo>
                <a:lnTo>
                  <a:pt x="84" y="226"/>
                </a:lnTo>
                <a:lnTo>
                  <a:pt x="84" y="528"/>
                </a:lnTo>
                <a:lnTo>
                  <a:pt x="293" y="528"/>
                </a:lnTo>
                <a:lnTo>
                  <a:pt x="293" y="226"/>
                </a:lnTo>
                <a:lnTo>
                  <a:pt x="386" y="2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F6004AB9-7FDD-4D4A-9364-2A6EE6CA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501" y="7538869"/>
            <a:ext cx="529579" cy="2414851"/>
          </a:xfrm>
          <a:custGeom>
            <a:avLst/>
            <a:gdLst>
              <a:gd name="T0" fmla="*/ 67 w 109"/>
              <a:gd name="T1" fmla="*/ 503 h 504"/>
              <a:gd name="T2" fmla="*/ 67 w 109"/>
              <a:gd name="T3" fmla="*/ 503 h 504"/>
              <a:gd name="T4" fmla="*/ 41 w 109"/>
              <a:gd name="T5" fmla="*/ 503 h 504"/>
              <a:gd name="T6" fmla="*/ 0 w 109"/>
              <a:gd name="T7" fmla="*/ 461 h 504"/>
              <a:gd name="T8" fmla="*/ 0 w 109"/>
              <a:gd name="T9" fmla="*/ 42 h 504"/>
              <a:gd name="T10" fmla="*/ 41 w 109"/>
              <a:gd name="T11" fmla="*/ 0 h 504"/>
              <a:gd name="T12" fmla="*/ 67 w 109"/>
              <a:gd name="T13" fmla="*/ 0 h 504"/>
              <a:gd name="T14" fmla="*/ 108 w 109"/>
              <a:gd name="T15" fmla="*/ 42 h 504"/>
              <a:gd name="T16" fmla="*/ 108 w 109"/>
              <a:gd name="T17" fmla="*/ 461 h 504"/>
              <a:gd name="T18" fmla="*/ 67 w 109"/>
              <a:gd name="T1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504">
                <a:moveTo>
                  <a:pt x="67" y="503"/>
                </a:moveTo>
                <a:lnTo>
                  <a:pt x="67" y="503"/>
                </a:lnTo>
                <a:cubicBezTo>
                  <a:pt x="41" y="503"/>
                  <a:pt x="41" y="503"/>
                  <a:pt x="41" y="503"/>
                </a:cubicBezTo>
                <a:cubicBezTo>
                  <a:pt x="16" y="503"/>
                  <a:pt x="0" y="486"/>
                  <a:pt x="0" y="46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4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92" y="0"/>
                  <a:pt x="108" y="17"/>
                  <a:pt x="108" y="42"/>
                </a:cubicBezTo>
                <a:cubicBezTo>
                  <a:pt x="108" y="461"/>
                  <a:pt x="108" y="461"/>
                  <a:pt x="108" y="461"/>
                </a:cubicBezTo>
                <a:cubicBezTo>
                  <a:pt x="108" y="486"/>
                  <a:pt x="92" y="503"/>
                  <a:pt x="67" y="50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0ABE9A40-F1A7-4648-98F7-AE99B804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285" y="5507286"/>
            <a:ext cx="5444011" cy="444835"/>
          </a:xfrm>
          <a:custGeom>
            <a:avLst/>
            <a:gdLst>
              <a:gd name="T0" fmla="*/ 1132 w 1133"/>
              <a:gd name="T1" fmla="*/ 84 h 94"/>
              <a:gd name="T2" fmla="*/ 1132 w 1133"/>
              <a:gd name="T3" fmla="*/ 84 h 94"/>
              <a:gd name="T4" fmla="*/ 1048 w 1133"/>
              <a:gd name="T5" fmla="*/ 0 h 94"/>
              <a:gd name="T6" fmla="*/ 1048 w 1133"/>
              <a:gd name="T7" fmla="*/ 0 h 94"/>
              <a:gd name="T8" fmla="*/ 92 w 1133"/>
              <a:gd name="T9" fmla="*/ 0 h 94"/>
              <a:gd name="T10" fmla="*/ 84 w 1133"/>
              <a:gd name="T11" fmla="*/ 0 h 94"/>
              <a:gd name="T12" fmla="*/ 0 w 1133"/>
              <a:gd name="T13" fmla="*/ 84 h 94"/>
              <a:gd name="T14" fmla="*/ 0 w 1133"/>
              <a:gd name="T15" fmla="*/ 93 h 94"/>
              <a:gd name="T16" fmla="*/ 1132 w 1133"/>
              <a:gd name="T17" fmla="*/ 93 h 94"/>
              <a:gd name="T18" fmla="*/ 1132 w 1133"/>
              <a:gd name="T19" fmla="*/ 8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3" h="94">
                <a:moveTo>
                  <a:pt x="1132" y="84"/>
                </a:moveTo>
                <a:lnTo>
                  <a:pt x="1132" y="84"/>
                </a:lnTo>
                <a:cubicBezTo>
                  <a:pt x="1132" y="42"/>
                  <a:pt x="1099" y="0"/>
                  <a:pt x="1048" y="0"/>
                </a:cubicBezTo>
                <a:lnTo>
                  <a:pt x="1048" y="0"/>
                </a:lnTo>
                <a:cubicBezTo>
                  <a:pt x="92" y="0"/>
                  <a:pt x="92" y="0"/>
                  <a:pt x="92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42" y="0"/>
                  <a:pt x="0" y="42"/>
                  <a:pt x="0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1132" y="93"/>
                  <a:pt x="1132" y="93"/>
                  <a:pt x="1132" y="93"/>
                </a:cubicBezTo>
                <a:lnTo>
                  <a:pt x="1132" y="8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9084E38A-30EE-F14E-97E3-40B9FD8EF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285" y="8723149"/>
            <a:ext cx="5444011" cy="444835"/>
          </a:xfrm>
          <a:custGeom>
            <a:avLst/>
            <a:gdLst>
              <a:gd name="T0" fmla="*/ 0 w 1133"/>
              <a:gd name="T1" fmla="*/ 8 h 93"/>
              <a:gd name="T2" fmla="*/ 0 w 1133"/>
              <a:gd name="T3" fmla="*/ 8 h 93"/>
              <a:gd name="T4" fmla="*/ 84 w 1133"/>
              <a:gd name="T5" fmla="*/ 92 h 93"/>
              <a:gd name="T6" fmla="*/ 1048 w 1133"/>
              <a:gd name="T7" fmla="*/ 92 h 93"/>
              <a:gd name="T8" fmla="*/ 1132 w 1133"/>
              <a:gd name="T9" fmla="*/ 8 h 93"/>
              <a:gd name="T10" fmla="*/ 1132 w 1133"/>
              <a:gd name="T11" fmla="*/ 0 h 93"/>
              <a:gd name="T12" fmla="*/ 0 w 1133"/>
              <a:gd name="T13" fmla="*/ 0 h 93"/>
              <a:gd name="T14" fmla="*/ 0 w 1133"/>
              <a:gd name="T15" fmla="*/ 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3" h="93">
                <a:moveTo>
                  <a:pt x="0" y="8"/>
                </a:moveTo>
                <a:lnTo>
                  <a:pt x="0" y="8"/>
                </a:lnTo>
                <a:cubicBezTo>
                  <a:pt x="0" y="50"/>
                  <a:pt x="42" y="92"/>
                  <a:pt x="84" y="92"/>
                </a:cubicBezTo>
                <a:cubicBezTo>
                  <a:pt x="1048" y="92"/>
                  <a:pt x="1048" y="92"/>
                  <a:pt x="1048" y="92"/>
                </a:cubicBezTo>
                <a:cubicBezTo>
                  <a:pt x="1099" y="92"/>
                  <a:pt x="1132" y="50"/>
                  <a:pt x="1132" y="8"/>
                </a:cubicBezTo>
                <a:cubicBezTo>
                  <a:pt x="1132" y="0"/>
                  <a:pt x="1132" y="0"/>
                  <a:pt x="1132" y="0"/>
                </a:cubicBez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8234800-0125-7746-9BA2-CC03DCAF3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0771" y="9655197"/>
            <a:ext cx="4151847" cy="360102"/>
          </a:xfrm>
          <a:custGeom>
            <a:avLst/>
            <a:gdLst>
              <a:gd name="T0" fmla="*/ 864 w 865"/>
              <a:gd name="T1" fmla="*/ 75 h 76"/>
              <a:gd name="T2" fmla="*/ 864 w 865"/>
              <a:gd name="T3" fmla="*/ 75 h 76"/>
              <a:gd name="T4" fmla="*/ 805 w 865"/>
              <a:gd name="T5" fmla="*/ 0 h 76"/>
              <a:gd name="T6" fmla="*/ 67 w 865"/>
              <a:gd name="T7" fmla="*/ 0 h 76"/>
              <a:gd name="T8" fmla="*/ 0 w 865"/>
              <a:gd name="T9" fmla="*/ 75 h 76"/>
              <a:gd name="T10" fmla="*/ 864 w 865"/>
              <a:gd name="T11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5" h="76">
                <a:moveTo>
                  <a:pt x="864" y="75"/>
                </a:moveTo>
                <a:lnTo>
                  <a:pt x="864" y="75"/>
                </a:lnTo>
                <a:cubicBezTo>
                  <a:pt x="864" y="33"/>
                  <a:pt x="839" y="0"/>
                  <a:pt x="805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34" y="0"/>
                  <a:pt x="9" y="33"/>
                  <a:pt x="0" y="75"/>
                </a:cubicBezTo>
                <a:lnTo>
                  <a:pt x="864" y="7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CEAD7C80-1EDE-754C-BFAA-0A446243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285" y="5928969"/>
            <a:ext cx="5444011" cy="2817332"/>
          </a:xfrm>
          <a:custGeom>
            <a:avLst/>
            <a:gdLst>
              <a:gd name="T0" fmla="*/ 864 w 1133"/>
              <a:gd name="T1" fmla="*/ 0 h 588"/>
              <a:gd name="T2" fmla="*/ 755 w 1133"/>
              <a:gd name="T3" fmla="*/ 0 h 588"/>
              <a:gd name="T4" fmla="*/ 721 w 1133"/>
              <a:gd name="T5" fmla="*/ 0 h 588"/>
              <a:gd name="T6" fmla="*/ 411 w 1133"/>
              <a:gd name="T7" fmla="*/ 0 h 588"/>
              <a:gd name="T8" fmla="*/ 386 w 1133"/>
              <a:gd name="T9" fmla="*/ 0 h 588"/>
              <a:gd name="T10" fmla="*/ 268 w 1133"/>
              <a:gd name="T11" fmla="*/ 0 h 588"/>
              <a:gd name="T12" fmla="*/ 0 w 1133"/>
              <a:gd name="T13" fmla="*/ 0 h 588"/>
              <a:gd name="T14" fmla="*/ 0 w 1133"/>
              <a:gd name="T15" fmla="*/ 587 h 588"/>
              <a:gd name="T16" fmla="*/ 268 w 1133"/>
              <a:gd name="T17" fmla="*/ 587 h 588"/>
              <a:gd name="T18" fmla="*/ 386 w 1133"/>
              <a:gd name="T19" fmla="*/ 587 h 588"/>
              <a:gd name="T20" fmla="*/ 411 w 1133"/>
              <a:gd name="T21" fmla="*/ 587 h 588"/>
              <a:gd name="T22" fmla="*/ 721 w 1133"/>
              <a:gd name="T23" fmla="*/ 587 h 588"/>
              <a:gd name="T24" fmla="*/ 755 w 1133"/>
              <a:gd name="T25" fmla="*/ 587 h 588"/>
              <a:gd name="T26" fmla="*/ 864 w 1133"/>
              <a:gd name="T27" fmla="*/ 587 h 588"/>
              <a:gd name="T28" fmla="*/ 1132 w 1133"/>
              <a:gd name="T29" fmla="*/ 587 h 588"/>
              <a:gd name="T30" fmla="*/ 1132 w 1133"/>
              <a:gd name="T31" fmla="*/ 0 h 588"/>
              <a:gd name="T32" fmla="*/ 864 w 1133"/>
              <a:gd name="T3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3" h="588">
                <a:moveTo>
                  <a:pt x="864" y="0"/>
                </a:moveTo>
                <a:lnTo>
                  <a:pt x="755" y="0"/>
                </a:lnTo>
                <a:lnTo>
                  <a:pt x="721" y="0"/>
                </a:lnTo>
                <a:lnTo>
                  <a:pt x="411" y="0"/>
                </a:lnTo>
                <a:lnTo>
                  <a:pt x="386" y="0"/>
                </a:lnTo>
                <a:lnTo>
                  <a:pt x="268" y="0"/>
                </a:lnTo>
                <a:lnTo>
                  <a:pt x="0" y="0"/>
                </a:lnTo>
                <a:lnTo>
                  <a:pt x="0" y="587"/>
                </a:lnTo>
                <a:lnTo>
                  <a:pt x="268" y="587"/>
                </a:lnTo>
                <a:lnTo>
                  <a:pt x="386" y="587"/>
                </a:lnTo>
                <a:lnTo>
                  <a:pt x="411" y="587"/>
                </a:lnTo>
                <a:lnTo>
                  <a:pt x="721" y="587"/>
                </a:lnTo>
                <a:lnTo>
                  <a:pt x="755" y="587"/>
                </a:lnTo>
                <a:lnTo>
                  <a:pt x="864" y="587"/>
                </a:lnTo>
                <a:lnTo>
                  <a:pt x="1132" y="587"/>
                </a:lnTo>
                <a:lnTo>
                  <a:pt x="1132" y="0"/>
                </a:lnTo>
                <a:lnTo>
                  <a:pt x="86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9FB7BD16-6B90-BB42-8B1F-03C65BDDE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0471" y="6358127"/>
            <a:ext cx="2833638" cy="1502858"/>
          </a:xfrm>
          <a:custGeom>
            <a:avLst/>
            <a:gdLst>
              <a:gd name="T0" fmla="*/ 897 w 1091"/>
              <a:gd name="T1" fmla="*/ 192 h 579"/>
              <a:gd name="T2" fmla="*/ 897 w 1091"/>
              <a:gd name="T3" fmla="*/ 192 h 579"/>
              <a:gd name="T4" fmla="*/ 863 w 1091"/>
              <a:gd name="T5" fmla="*/ 192 h 579"/>
              <a:gd name="T6" fmla="*/ 863 w 1091"/>
              <a:gd name="T7" fmla="*/ 192 h 579"/>
              <a:gd name="T8" fmla="*/ 671 w 1091"/>
              <a:gd name="T9" fmla="*/ 0 h 579"/>
              <a:gd name="T10" fmla="*/ 503 w 1091"/>
              <a:gd name="T11" fmla="*/ 84 h 579"/>
              <a:gd name="T12" fmla="*/ 377 w 1091"/>
              <a:gd name="T13" fmla="*/ 8 h 579"/>
              <a:gd name="T14" fmla="*/ 235 w 1091"/>
              <a:gd name="T15" fmla="*/ 151 h 579"/>
              <a:gd name="T16" fmla="*/ 235 w 1091"/>
              <a:gd name="T17" fmla="*/ 167 h 579"/>
              <a:gd name="T18" fmla="*/ 201 w 1091"/>
              <a:gd name="T19" fmla="*/ 167 h 579"/>
              <a:gd name="T20" fmla="*/ 0 w 1091"/>
              <a:gd name="T21" fmla="*/ 369 h 579"/>
              <a:gd name="T22" fmla="*/ 201 w 1091"/>
              <a:gd name="T23" fmla="*/ 578 h 579"/>
              <a:gd name="T24" fmla="*/ 897 w 1091"/>
              <a:gd name="T25" fmla="*/ 578 h 579"/>
              <a:gd name="T26" fmla="*/ 1090 w 1091"/>
              <a:gd name="T27" fmla="*/ 385 h 579"/>
              <a:gd name="T28" fmla="*/ 897 w 1091"/>
              <a:gd name="T29" fmla="*/ 192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91" h="579">
                <a:moveTo>
                  <a:pt x="897" y="192"/>
                </a:moveTo>
                <a:lnTo>
                  <a:pt x="897" y="192"/>
                </a:lnTo>
                <a:cubicBezTo>
                  <a:pt x="880" y="192"/>
                  <a:pt x="872" y="192"/>
                  <a:pt x="863" y="192"/>
                </a:cubicBezTo>
                <a:lnTo>
                  <a:pt x="863" y="192"/>
                </a:lnTo>
                <a:cubicBezTo>
                  <a:pt x="863" y="84"/>
                  <a:pt x="771" y="0"/>
                  <a:pt x="671" y="0"/>
                </a:cubicBezTo>
                <a:cubicBezTo>
                  <a:pt x="604" y="0"/>
                  <a:pt x="545" y="33"/>
                  <a:pt x="503" y="84"/>
                </a:cubicBezTo>
                <a:cubicBezTo>
                  <a:pt x="486" y="41"/>
                  <a:pt x="436" y="8"/>
                  <a:pt x="377" y="8"/>
                </a:cubicBezTo>
                <a:cubicBezTo>
                  <a:pt x="302" y="8"/>
                  <a:pt x="235" y="75"/>
                  <a:pt x="235" y="151"/>
                </a:cubicBezTo>
                <a:cubicBezTo>
                  <a:pt x="235" y="159"/>
                  <a:pt x="235" y="159"/>
                  <a:pt x="235" y="167"/>
                </a:cubicBezTo>
                <a:cubicBezTo>
                  <a:pt x="226" y="167"/>
                  <a:pt x="218" y="167"/>
                  <a:pt x="201" y="167"/>
                </a:cubicBezTo>
                <a:cubicBezTo>
                  <a:pt x="92" y="167"/>
                  <a:pt x="0" y="260"/>
                  <a:pt x="0" y="369"/>
                </a:cubicBezTo>
                <a:cubicBezTo>
                  <a:pt x="0" y="486"/>
                  <a:pt x="92" y="578"/>
                  <a:pt x="201" y="578"/>
                </a:cubicBezTo>
                <a:cubicBezTo>
                  <a:pt x="276" y="578"/>
                  <a:pt x="821" y="578"/>
                  <a:pt x="897" y="578"/>
                </a:cubicBezTo>
                <a:cubicBezTo>
                  <a:pt x="997" y="578"/>
                  <a:pt x="1090" y="486"/>
                  <a:pt x="1090" y="385"/>
                </a:cubicBezTo>
                <a:cubicBezTo>
                  <a:pt x="1090" y="276"/>
                  <a:pt x="997" y="192"/>
                  <a:pt x="897" y="1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3F33F7E6-2141-884A-B16A-0DCB2CE3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247" y="7012044"/>
            <a:ext cx="1009554" cy="1376661"/>
          </a:xfrm>
          <a:custGeom>
            <a:avLst/>
            <a:gdLst>
              <a:gd name="T0" fmla="*/ 386 w 387"/>
              <a:gd name="T1" fmla="*/ 226 h 529"/>
              <a:gd name="T2" fmla="*/ 193 w 387"/>
              <a:gd name="T3" fmla="*/ 0 h 529"/>
              <a:gd name="T4" fmla="*/ 0 w 387"/>
              <a:gd name="T5" fmla="*/ 226 h 529"/>
              <a:gd name="T6" fmla="*/ 84 w 387"/>
              <a:gd name="T7" fmla="*/ 226 h 529"/>
              <a:gd name="T8" fmla="*/ 84 w 387"/>
              <a:gd name="T9" fmla="*/ 528 h 529"/>
              <a:gd name="T10" fmla="*/ 293 w 387"/>
              <a:gd name="T11" fmla="*/ 528 h 529"/>
              <a:gd name="T12" fmla="*/ 293 w 387"/>
              <a:gd name="T13" fmla="*/ 226 h 529"/>
              <a:gd name="T14" fmla="*/ 386 w 387"/>
              <a:gd name="T15" fmla="*/ 226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529">
                <a:moveTo>
                  <a:pt x="386" y="226"/>
                </a:moveTo>
                <a:lnTo>
                  <a:pt x="193" y="0"/>
                </a:lnTo>
                <a:lnTo>
                  <a:pt x="0" y="226"/>
                </a:lnTo>
                <a:lnTo>
                  <a:pt x="84" y="226"/>
                </a:lnTo>
                <a:lnTo>
                  <a:pt x="84" y="528"/>
                </a:lnTo>
                <a:lnTo>
                  <a:pt x="293" y="528"/>
                </a:lnTo>
                <a:lnTo>
                  <a:pt x="293" y="226"/>
                </a:lnTo>
                <a:lnTo>
                  <a:pt x="386" y="2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AFBE5D-B193-9B4C-82B1-A70A87523EEA}"/>
              </a:ext>
            </a:extLst>
          </p:cNvPr>
          <p:cNvGrpSpPr/>
          <p:nvPr/>
        </p:nvGrpSpPr>
        <p:grpSpPr>
          <a:xfrm>
            <a:off x="1632437" y="10437161"/>
            <a:ext cx="6424434" cy="1600438"/>
            <a:chOff x="12376236" y="5878550"/>
            <a:chExt cx="6424434" cy="1600438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A446AF46-0F72-D24D-9C09-18390A61D38F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Initiating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BF7DF3F9-0A10-3845-B634-58F38505D650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0AE1CA-41C3-3643-BAF9-08536857FFED}"/>
              </a:ext>
            </a:extLst>
          </p:cNvPr>
          <p:cNvGrpSpPr/>
          <p:nvPr/>
        </p:nvGrpSpPr>
        <p:grpSpPr>
          <a:xfrm>
            <a:off x="8976607" y="10437161"/>
            <a:ext cx="6424434" cy="1600438"/>
            <a:chOff x="12376236" y="5878550"/>
            <a:chExt cx="6424434" cy="1600438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C28FFE3C-1D9A-0B4D-A065-107A63E46E32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8783BB2D-E2C3-E44B-9AE4-4A93F91FBC52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1FA9E4-CF9F-6B4A-849C-02D3FCAC9F56}"/>
              </a:ext>
            </a:extLst>
          </p:cNvPr>
          <p:cNvGrpSpPr/>
          <p:nvPr/>
        </p:nvGrpSpPr>
        <p:grpSpPr>
          <a:xfrm>
            <a:off x="16314477" y="10437161"/>
            <a:ext cx="6424434" cy="1600438"/>
            <a:chOff x="12376236" y="5878550"/>
            <a:chExt cx="6424434" cy="160043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68F523E7-7AB6-EB43-A66D-6BC7AA317D21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45549148-D185-E74C-9202-4BF8ED385664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71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59EEF5-6814-C840-BE1F-F1DCC0C0D00C}"/>
              </a:ext>
            </a:extLst>
          </p:cNvPr>
          <p:cNvGrpSpPr/>
          <p:nvPr/>
        </p:nvGrpSpPr>
        <p:grpSpPr>
          <a:xfrm>
            <a:off x="1558270" y="4641378"/>
            <a:ext cx="9739719" cy="7775080"/>
            <a:chOff x="2645754" y="4641378"/>
            <a:chExt cx="9739719" cy="7775080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824AB91-A203-8D40-8F3F-F8A6532C4171}"/>
                </a:ext>
              </a:extLst>
            </p:cNvPr>
            <p:cNvSpPr/>
            <p:nvPr/>
          </p:nvSpPr>
          <p:spPr>
            <a:xfrm>
              <a:off x="7415144" y="9792951"/>
              <a:ext cx="205213" cy="973043"/>
            </a:xfrm>
            <a:custGeom>
              <a:avLst/>
              <a:gdLst>
                <a:gd name="connsiteX0" fmla="*/ 9173 w 18345"/>
                <a:gd name="connsiteY0" fmla="*/ 155504 h 155503"/>
                <a:gd name="connsiteX1" fmla="*/ 9173 w 18345"/>
                <a:gd name="connsiteY1" fmla="*/ 155504 h 155503"/>
                <a:gd name="connsiteX2" fmla="*/ 0 w 18345"/>
                <a:gd name="connsiteY2" fmla="*/ 146334 h 155503"/>
                <a:gd name="connsiteX3" fmla="*/ 0 w 18345"/>
                <a:gd name="connsiteY3" fmla="*/ 9170 h 155503"/>
                <a:gd name="connsiteX4" fmla="*/ 9173 w 18345"/>
                <a:gd name="connsiteY4" fmla="*/ 0 h 155503"/>
                <a:gd name="connsiteX5" fmla="*/ 9173 w 18345"/>
                <a:gd name="connsiteY5" fmla="*/ 0 h 155503"/>
                <a:gd name="connsiteX6" fmla="*/ 18345 w 18345"/>
                <a:gd name="connsiteY6" fmla="*/ 9170 h 155503"/>
                <a:gd name="connsiteX7" fmla="*/ 18345 w 18345"/>
                <a:gd name="connsiteY7" fmla="*/ 146334 h 155503"/>
                <a:gd name="connsiteX8" fmla="*/ 9173 w 18345"/>
                <a:gd name="connsiteY8" fmla="*/ 155504 h 15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45" h="155503">
                  <a:moveTo>
                    <a:pt x="9173" y="155504"/>
                  </a:moveTo>
                  <a:lnTo>
                    <a:pt x="9173" y="155504"/>
                  </a:lnTo>
                  <a:cubicBezTo>
                    <a:pt x="4141" y="155504"/>
                    <a:pt x="0" y="151364"/>
                    <a:pt x="0" y="146334"/>
                  </a:cubicBezTo>
                  <a:lnTo>
                    <a:pt x="0" y="9170"/>
                  </a:lnTo>
                  <a:cubicBezTo>
                    <a:pt x="0" y="4139"/>
                    <a:pt x="4141" y="0"/>
                    <a:pt x="9173" y="0"/>
                  </a:cubicBezTo>
                  <a:lnTo>
                    <a:pt x="9173" y="0"/>
                  </a:lnTo>
                  <a:cubicBezTo>
                    <a:pt x="14205" y="0"/>
                    <a:pt x="18345" y="4139"/>
                    <a:pt x="18345" y="9170"/>
                  </a:cubicBezTo>
                  <a:lnTo>
                    <a:pt x="18345" y="146334"/>
                  </a:lnTo>
                  <a:cubicBezTo>
                    <a:pt x="18282" y="151428"/>
                    <a:pt x="14205" y="155504"/>
                    <a:pt x="9173" y="1555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4A43AF3-ACFE-9F46-A394-2E0528748586}"/>
                </a:ext>
              </a:extLst>
            </p:cNvPr>
            <p:cNvSpPr/>
            <p:nvPr/>
          </p:nvSpPr>
          <p:spPr>
            <a:xfrm>
              <a:off x="4820721" y="10560132"/>
              <a:ext cx="205213" cy="1246571"/>
            </a:xfrm>
            <a:custGeom>
              <a:avLst/>
              <a:gdLst>
                <a:gd name="connsiteX0" fmla="*/ 9173 w 18345"/>
                <a:gd name="connsiteY0" fmla="*/ 111438 h 111437"/>
                <a:gd name="connsiteX1" fmla="*/ 9173 w 18345"/>
                <a:gd name="connsiteY1" fmla="*/ 111438 h 111437"/>
                <a:gd name="connsiteX2" fmla="*/ 0 w 18345"/>
                <a:gd name="connsiteY2" fmla="*/ 102268 h 111437"/>
                <a:gd name="connsiteX3" fmla="*/ 0 w 18345"/>
                <a:gd name="connsiteY3" fmla="*/ 9170 h 111437"/>
                <a:gd name="connsiteX4" fmla="*/ 9173 w 18345"/>
                <a:gd name="connsiteY4" fmla="*/ 0 h 111437"/>
                <a:gd name="connsiteX5" fmla="*/ 9173 w 18345"/>
                <a:gd name="connsiteY5" fmla="*/ 0 h 111437"/>
                <a:gd name="connsiteX6" fmla="*/ 18345 w 18345"/>
                <a:gd name="connsiteY6" fmla="*/ 9170 h 111437"/>
                <a:gd name="connsiteX7" fmla="*/ 18345 w 18345"/>
                <a:gd name="connsiteY7" fmla="*/ 102268 h 111437"/>
                <a:gd name="connsiteX8" fmla="*/ 9173 w 18345"/>
                <a:gd name="connsiteY8" fmla="*/ 111438 h 11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45" h="111437">
                  <a:moveTo>
                    <a:pt x="9173" y="111438"/>
                  </a:moveTo>
                  <a:lnTo>
                    <a:pt x="9173" y="111438"/>
                  </a:lnTo>
                  <a:cubicBezTo>
                    <a:pt x="4140" y="111438"/>
                    <a:pt x="0" y="107298"/>
                    <a:pt x="0" y="102268"/>
                  </a:cubicBezTo>
                  <a:lnTo>
                    <a:pt x="0" y="9170"/>
                  </a:lnTo>
                  <a:cubicBezTo>
                    <a:pt x="0" y="4139"/>
                    <a:pt x="4140" y="0"/>
                    <a:pt x="9173" y="0"/>
                  </a:cubicBezTo>
                  <a:lnTo>
                    <a:pt x="9173" y="0"/>
                  </a:lnTo>
                  <a:cubicBezTo>
                    <a:pt x="14205" y="0"/>
                    <a:pt x="18345" y="4139"/>
                    <a:pt x="18345" y="9170"/>
                  </a:cubicBezTo>
                  <a:lnTo>
                    <a:pt x="18345" y="102268"/>
                  </a:lnTo>
                  <a:cubicBezTo>
                    <a:pt x="18282" y="107298"/>
                    <a:pt x="14205" y="111438"/>
                    <a:pt x="9173" y="1114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5771D7D-6A1E-6248-AA1F-68F182475C55}"/>
                </a:ext>
              </a:extLst>
            </p:cNvPr>
            <p:cNvSpPr/>
            <p:nvPr/>
          </p:nvSpPr>
          <p:spPr>
            <a:xfrm>
              <a:off x="10005294" y="10560132"/>
              <a:ext cx="205213" cy="1246571"/>
            </a:xfrm>
            <a:custGeom>
              <a:avLst/>
              <a:gdLst>
                <a:gd name="connsiteX0" fmla="*/ 9173 w 18345"/>
                <a:gd name="connsiteY0" fmla="*/ 111438 h 111437"/>
                <a:gd name="connsiteX1" fmla="*/ 9173 w 18345"/>
                <a:gd name="connsiteY1" fmla="*/ 111438 h 111437"/>
                <a:gd name="connsiteX2" fmla="*/ 0 w 18345"/>
                <a:gd name="connsiteY2" fmla="*/ 102268 h 111437"/>
                <a:gd name="connsiteX3" fmla="*/ 0 w 18345"/>
                <a:gd name="connsiteY3" fmla="*/ 9170 h 111437"/>
                <a:gd name="connsiteX4" fmla="*/ 9173 w 18345"/>
                <a:gd name="connsiteY4" fmla="*/ 0 h 111437"/>
                <a:gd name="connsiteX5" fmla="*/ 9173 w 18345"/>
                <a:gd name="connsiteY5" fmla="*/ 0 h 111437"/>
                <a:gd name="connsiteX6" fmla="*/ 18345 w 18345"/>
                <a:gd name="connsiteY6" fmla="*/ 9170 h 111437"/>
                <a:gd name="connsiteX7" fmla="*/ 18345 w 18345"/>
                <a:gd name="connsiteY7" fmla="*/ 102268 h 111437"/>
                <a:gd name="connsiteX8" fmla="*/ 9173 w 18345"/>
                <a:gd name="connsiteY8" fmla="*/ 111438 h 11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45" h="111437">
                  <a:moveTo>
                    <a:pt x="9173" y="111438"/>
                  </a:moveTo>
                  <a:lnTo>
                    <a:pt x="9173" y="111438"/>
                  </a:lnTo>
                  <a:cubicBezTo>
                    <a:pt x="4141" y="111438"/>
                    <a:pt x="0" y="107298"/>
                    <a:pt x="0" y="102268"/>
                  </a:cubicBezTo>
                  <a:lnTo>
                    <a:pt x="0" y="9170"/>
                  </a:lnTo>
                  <a:cubicBezTo>
                    <a:pt x="0" y="4139"/>
                    <a:pt x="4141" y="0"/>
                    <a:pt x="9173" y="0"/>
                  </a:cubicBezTo>
                  <a:lnTo>
                    <a:pt x="9173" y="0"/>
                  </a:lnTo>
                  <a:cubicBezTo>
                    <a:pt x="14205" y="0"/>
                    <a:pt x="18345" y="4139"/>
                    <a:pt x="18345" y="9170"/>
                  </a:cubicBezTo>
                  <a:lnTo>
                    <a:pt x="18345" y="102268"/>
                  </a:lnTo>
                  <a:cubicBezTo>
                    <a:pt x="18345" y="107298"/>
                    <a:pt x="14205" y="111438"/>
                    <a:pt x="9173" y="1114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22E035F-318A-824D-BEDC-D5C7E25B1991}"/>
                </a:ext>
              </a:extLst>
            </p:cNvPr>
            <p:cNvSpPr/>
            <p:nvPr/>
          </p:nvSpPr>
          <p:spPr>
            <a:xfrm>
              <a:off x="4824278" y="10560848"/>
              <a:ext cx="5386218" cy="205146"/>
            </a:xfrm>
            <a:custGeom>
              <a:avLst/>
              <a:gdLst>
                <a:gd name="connsiteX0" fmla="*/ 481501 w 481500"/>
                <a:gd name="connsiteY0" fmla="*/ 9170 h 18339"/>
                <a:gd name="connsiteX1" fmla="*/ 481501 w 481500"/>
                <a:gd name="connsiteY1" fmla="*/ 9170 h 18339"/>
                <a:gd name="connsiteX2" fmla="*/ 472328 w 481500"/>
                <a:gd name="connsiteY2" fmla="*/ 18339 h 18339"/>
                <a:gd name="connsiteX3" fmla="*/ 9173 w 481500"/>
                <a:gd name="connsiteY3" fmla="*/ 18339 h 18339"/>
                <a:gd name="connsiteX4" fmla="*/ 0 w 481500"/>
                <a:gd name="connsiteY4" fmla="*/ 9170 h 18339"/>
                <a:gd name="connsiteX5" fmla="*/ 0 w 481500"/>
                <a:gd name="connsiteY5" fmla="*/ 9170 h 18339"/>
                <a:gd name="connsiteX6" fmla="*/ 9173 w 481500"/>
                <a:gd name="connsiteY6" fmla="*/ 0 h 18339"/>
                <a:gd name="connsiteX7" fmla="*/ 472392 w 481500"/>
                <a:gd name="connsiteY7" fmla="*/ 0 h 18339"/>
                <a:gd name="connsiteX8" fmla="*/ 481501 w 481500"/>
                <a:gd name="connsiteY8" fmla="*/ 9170 h 1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500" h="18339">
                  <a:moveTo>
                    <a:pt x="481501" y="9170"/>
                  </a:moveTo>
                  <a:lnTo>
                    <a:pt x="481501" y="9170"/>
                  </a:lnTo>
                  <a:cubicBezTo>
                    <a:pt x="481501" y="14200"/>
                    <a:pt x="477361" y="18339"/>
                    <a:pt x="472328" y="18339"/>
                  </a:cubicBezTo>
                  <a:lnTo>
                    <a:pt x="9173" y="18339"/>
                  </a:lnTo>
                  <a:cubicBezTo>
                    <a:pt x="4140" y="18339"/>
                    <a:pt x="0" y="14200"/>
                    <a:pt x="0" y="9170"/>
                  </a:cubicBezTo>
                  <a:lnTo>
                    <a:pt x="0" y="9170"/>
                  </a:lnTo>
                  <a:cubicBezTo>
                    <a:pt x="0" y="4139"/>
                    <a:pt x="4140" y="0"/>
                    <a:pt x="9173" y="0"/>
                  </a:cubicBezTo>
                  <a:lnTo>
                    <a:pt x="472392" y="0"/>
                  </a:lnTo>
                  <a:cubicBezTo>
                    <a:pt x="477361" y="0"/>
                    <a:pt x="481501" y="4139"/>
                    <a:pt x="481501" y="91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57AA17E-7C4A-C04F-982D-B1BFB5F6F250}"/>
                </a:ext>
              </a:extLst>
            </p:cNvPr>
            <p:cNvSpPr/>
            <p:nvPr/>
          </p:nvSpPr>
          <p:spPr>
            <a:xfrm>
              <a:off x="6128257" y="4641378"/>
              <a:ext cx="2783248" cy="541362"/>
            </a:xfrm>
            <a:custGeom>
              <a:avLst/>
              <a:gdLst>
                <a:gd name="connsiteX0" fmla="*/ 248809 w 248808"/>
                <a:gd name="connsiteY0" fmla="*/ 45084 h 48395"/>
                <a:gd name="connsiteX1" fmla="*/ 218997 w 248808"/>
                <a:gd name="connsiteY1" fmla="*/ 0 h 48395"/>
                <a:gd name="connsiteX2" fmla="*/ 217915 w 248808"/>
                <a:gd name="connsiteY2" fmla="*/ 0 h 48395"/>
                <a:gd name="connsiteX3" fmla="*/ 30894 w 248808"/>
                <a:gd name="connsiteY3" fmla="*/ 0 h 48395"/>
                <a:gd name="connsiteX4" fmla="*/ 29811 w 248808"/>
                <a:gd name="connsiteY4" fmla="*/ 0 h 48395"/>
                <a:gd name="connsiteX5" fmla="*/ 0 w 248808"/>
                <a:gd name="connsiteY5" fmla="*/ 45084 h 48395"/>
                <a:gd name="connsiteX6" fmla="*/ 0 w 248808"/>
                <a:gd name="connsiteY6" fmla="*/ 48396 h 48395"/>
                <a:gd name="connsiteX7" fmla="*/ 248809 w 248808"/>
                <a:gd name="connsiteY7" fmla="*/ 48396 h 48395"/>
                <a:gd name="connsiteX8" fmla="*/ 248809 w 248808"/>
                <a:gd name="connsiteY8" fmla="*/ 45084 h 4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808" h="48395">
                  <a:moveTo>
                    <a:pt x="248809" y="45084"/>
                  </a:moveTo>
                  <a:cubicBezTo>
                    <a:pt x="248809" y="20314"/>
                    <a:pt x="235432" y="0"/>
                    <a:pt x="218997" y="0"/>
                  </a:cubicBezTo>
                  <a:lnTo>
                    <a:pt x="217915" y="0"/>
                  </a:lnTo>
                  <a:lnTo>
                    <a:pt x="30894" y="0"/>
                  </a:lnTo>
                  <a:lnTo>
                    <a:pt x="29811" y="0"/>
                  </a:lnTo>
                  <a:cubicBezTo>
                    <a:pt x="13440" y="0"/>
                    <a:pt x="0" y="20314"/>
                    <a:pt x="0" y="45084"/>
                  </a:cubicBezTo>
                  <a:lnTo>
                    <a:pt x="0" y="48396"/>
                  </a:lnTo>
                  <a:lnTo>
                    <a:pt x="248809" y="48396"/>
                  </a:lnTo>
                  <a:lnTo>
                    <a:pt x="248809" y="45084"/>
                  </a:ln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CE4843-2ED7-0C49-BB34-BDC9BF802BB4}"/>
                </a:ext>
              </a:extLst>
            </p:cNvPr>
            <p:cNvSpPr/>
            <p:nvPr/>
          </p:nvSpPr>
          <p:spPr>
            <a:xfrm>
              <a:off x="6128257" y="9409719"/>
              <a:ext cx="2783248" cy="541374"/>
            </a:xfrm>
            <a:custGeom>
              <a:avLst/>
              <a:gdLst>
                <a:gd name="connsiteX0" fmla="*/ 0 w 248808"/>
                <a:gd name="connsiteY0" fmla="*/ 3311 h 48396"/>
                <a:gd name="connsiteX1" fmla="*/ 29811 w 248808"/>
                <a:gd name="connsiteY1" fmla="*/ 48396 h 48396"/>
                <a:gd name="connsiteX2" fmla="*/ 218997 w 248808"/>
                <a:gd name="connsiteY2" fmla="*/ 48396 h 48396"/>
                <a:gd name="connsiteX3" fmla="*/ 248809 w 248808"/>
                <a:gd name="connsiteY3" fmla="*/ 3311 h 48396"/>
                <a:gd name="connsiteX4" fmla="*/ 248809 w 248808"/>
                <a:gd name="connsiteY4" fmla="*/ 0 h 48396"/>
                <a:gd name="connsiteX5" fmla="*/ 0 w 248808"/>
                <a:gd name="connsiteY5" fmla="*/ 0 h 48396"/>
                <a:gd name="connsiteX6" fmla="*/ 0 w 248808"/>
                <a:gd name="connsiteY6" fmla="*/ 3311 h 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08" h="48396">
                  <a:moveTo>
                    <a:pt x="0" y="3311"/>
                  </a:moveTo>
                  <a:cubicBezTo>
                    <a:pt x="0" y="28083"/>
                    <a:pt x="13377" y="48396"/>
                    <a:pt x="29811" y="48396"/>
                  </a:cubicBezTo>
                  <a:lnTo>
                    <a:pt x="218997" y="48396"/>
                  </a:lnTo>
                  <a:cubicBezTo>
                    <a:pt x="235368" y="48396"/>
                    <a:pt x="248809" y="28083"/>
                    <a:pt x="248809" y="3311"/>
                  </a:cubicBezTo>
                  <a:lnTo>
                    <a:pt x="248809" y="0"/>
                  </a:lnTo>
                  <a:lnTo>
                    <a:pt x="0" y="0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F0357BC-8039-BE45-8736-3CF6E25F4638}"/>
                </a:ext>
              </a:extLst>
            </p:cNvPr>
            <p:cNvSpPr/>
            <p:nvPr/>
          </p:nvSpPr>
          <p:spPr>
            <a:xfrm>
              <a:off x="6128257" y="5182740"/>
              <a:ext cx="2783248" cy="4226967"/>
            </a:xfrm>
            <a:custGeom>
              <a:avLst/>
              <a:gdLst>
                <a:gd name="connsiteX0" fmla="*/ 0 w 248808"/>
                <a:gd name="connsiteY0" fmla="*/ 0 h 377869"/>
                <a:gd name="connsiteX1" fmla="*/ 248809 w 248808"/>
                <a:gd name="connsiteY1" fmla="*/ 0 h 377869"/>
                <a:gd name="connsiteX2" fmla="*/ 248809 w 248808"/>
                <a:gd name="connsiteY2" fmla="*/ 377870 h 377869"/>
                <a:gd name="connsiteX3" fmla="*/ 0 w 248808"/>
                <a:gd name="connsiteY3" fmla="*/ 377870 h 37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808" h="377869">
                  <a:moveTo>
                    <a:pt x="0" y="0"/>
                  </a:moveTo>
                  <a:lnTo>
                    <a:pt x="248809" y="0"/>
                  </a:lnTo>
                  <a:lnTo>
                    <a:pt x="248809" y="377870"/>
                  </a:lnTo>
                  <a:lnTo>
                    <a:pt x="0" y="37787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714B608-4216-C04C-8647-C00E4194955D}"/>
                </a:ext>
              </a:extLst>
            </p:cNvPr>
            <p:cNvSpPr/>
            <p:nvPr/>
          </p:nvSpPr>
          <p:spPr>
            <a:xfrm>
              <a:off x="7011127" y="4837262"/>
              <a:ext cx="1018236" cy="152436"/>
            </a:xfrm>
            <a:custGeom>
              <a:avLst/>
              <a:gdLst>
                <a:gd name="connsiteX0" fmla="*/ 84210 w 91025"/>
                <a:gd name="connsiteY0" fmla="*/ 13627 h 13627"/>
                <a:gd name="connsiteX1" fmla="*/ 6816 w 91025"/>
                <a:gd name="connsiteY1" fmla="*/ 13627 h 13627"/>
                <a:gd name="connsiteX2" fmla="*/ 0 w 91025"/>
                <a:gd name="connsiteY2" fmla="*/ 6814 h 13627"/>
                <a:gd name="connsiteX3" fmla="*/ 0 w 91025"/>
                <a:gd name="connsiteY3" fmla="*/ 6814 h 13627"/>
                <a:gd name="connsiteX4" fmla="*/ 6816 w 91025"/>
                <a:gd name="connsiteY4" fmla="*/ 0 h 13627"/>
                <a:gd name="connsiteX5" fmla="*/ 84210 w 91025"/>
                <a:gd name="connsiteY5" fmla="*/ 0 h 13627"/>
                <a:gd name="connsiteX6" fmla="*/ 91026 w 91025"/>
                <a:gd name="connsiteY6" fmla="*/ 6814 h 13627"/>
                <a:gd name="connsiteX7" fmla="*/ 91026 w 91025"/>
                <a:gd name="connsiteY7" fmla="*/ 6814 h 13627"/>
                <a:gd name="connsiteX8" fmla="*/ 84210 w 91025"/>
                <a:gd name="connsiteY8" fmla="*/ 13627 h 1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025" h="13627">
                  <a:moveTo>
                    <a:pt x="84210" y="13627"/>
                  </a:moveTo>
                  <a:lnTo>
                    <a:pt x="6816" y="13627"/>
                  </a:lnTo>
                  <a:cubicBezTo>
                    <a:pt x="3057" y="13627"/>
                    <a:pt x="0" y="10571"/>
                    <a:pt x="0" y="6814"/>
                  </a:cubicBezTo>
                  <a:lnTo>
                    <a:pt x="0" y="6814"/>
                  </a:lnTo>
                  <a:cubicBezTo>
                    <a:pt x="0" y="3056"/>
                    <a:pt x="3057" y="0"/>
                    <a:pt x="6816" y="0"/>
                  </a:cubicBezTo>
                  <a:lnTo>
                    <a:pt x="84210" y="0"/>
                  </a:lnTo>
                  <a:cubicBezTo>
                    <a:pt x="87968" y="0"/>
                    <a:pt x="91026" y="3056"/>
                    <a:pt x="91026" y="6814"/>
                  </a:cubicBezTo>
                  <a:lnTo>
                    <a:pt x="91026" y="6814"/>
                  </a:lnTo>
                  <a:cubicBezTo>
                    <a:pt x="91026" y="10571"/>
                    <a:pt x="87968" y="13627"/>
                    <a:pt x="84210" y="136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BA69C28-EFAE-874D-B381-D4E04CE97B34}"/>
                </a:ext>
              </a:extLst>
            </p:cNvPr>
            <p:cNvSpPr/>
            <p:nvPr/>
          </p:nvSpPr>
          <p:spPr>
            <a:xfrm>
              <a:off x="7341750" y="9501603"/>
              <a:ext cx="356273" cy="356162"/>
            </a:xfrm>
            <a:custGeom>
              <a:avLst/>
              <a:gdLst>
                <a:gd name="connsiteX0" fmla="*/ 31850 w 31849"/>
                <a:gd name="connsiteY0" fmla="*/ 15920 h 31839"/>
                <a:gd name="connsiteX1" fmla="*/ 15925 w 31849"/>
                <a:gd name="connsiteY1" fmla="*/ 31839 h 31839"/>
                <a:gd name="connsiteX2" fmla="*/ 0 w 31849"/>
                <a:gd name="connsiteY2" fmla="*/ 15920 h 31839"/>
                <a:gd name="connsiteX3" fmla="*/ 15925 w 31849"/>
                <a:gd name="connsiteY3" fmla="*/ 0 h 31839"/>
                <a:gd name="connsiteX4" fmla="*/ 31850 w 31849"/>
                <a:gd name="connsiteY4" fmla="*/ 15920 h 3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49" h="31839">
                  <a:moveTo>
                    <a:pt x="31850" y="15920"/>
                  </a:moveTo>
                  <a:cubicBezTo>
                    <a:pt x="31850" y="24712"/>
                    <a:pt x="24720" y="31839"/>
                    <a:pt x="15925" y="31839"/>
                  </a:cubicBezTo>
                  <a:cubicBezTo>
                    <a:pt x="7130" y="31839"/>
                    <a:pt x="0" y="24712"/>
                    <a:pt x="0" y="15920"/>
                  </a:cubicBezTo>
                  <a:cubicBezTo>
                    <a:pt x="0" y="7127"/>
                    <a:pt x="7130" y="0"/>
                    <a:pt x="15925" y="0"/>
                  </a:cubicBezTo>
                  <a:cubicBezTo>
                    <a:pt x="24720" y="0"/>
                    <a:pt x="31850" y="7127"/>
                    <a:pt x="31850" y="15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32C294D-AE5D-1340-8E36-77ACCCEEBDB3}"/>
                </a:ext>
              </a:extLst>
            </p:cNvPr>
            <p:cNvSpPr/>
            <p:nvPr/>
          </p:nvSpPr>
          <p:spPr>
            <a:xfrm>
              <a:off x="6638455" y="8073389"/>
              <a:ext cx="1804914" cy="215113"/>
            </a:xfrm>
            <a:custGeom>
              <a:avLst/>
              <a:gdLst>
                <a:gd name="connsiteX0" fmla="*/ 151731 w 161350"/>
                <a:gd name="connsiteY0" fmla="*/ 19231 h 19230"/>
                <a:gd name="connsiteX1" fmla="*/ 9619 w 161350"/>
                <a:gd name="connsiteY1" fmla="*/ 19231 h 19230"/>
                <a:gd name="connsiteX2" fmla="*/ 0 w 161350"/>
                <a:gd name="connsiteY2" fmla="*/ 9616 h 19230"/>
                <a:gd name="connsiteX3" fmla="*/ 0 w 161350"/>
                <a:gd name="connsiteY3" fmla="*/ 9616 h 19230"/>
                <a:gd name="connsiteX4" fmla="*/ 9619 w 161350"/>
                <a:gd name="connsiteY4" fmla="*/ 0 h 19230"/>
                <a:gd name="connsiteX5" fmla="*/ 151731 w 161350"/>
                <a:gd name="connsiteY5" fmla="*/ 0 h 19230"/>
                <a:gd name="connsiteX6" fmla="*/ 161350 w 161350"/>
                <a:gd name="connsiteY6" fmla="*/ 9616 h 19230"/>
                <a:gd name="connsiteX7" fmla="*/ 161350 w 161350"/>
                <a:gd name="connsiteY7" fmla="*/ 9616 h 19230"/>
                <a:gd name="connsiteX8" fmla="*/ 151731 w 161350"/>
                <a:gd name="connsiteY8" fmla="*/ 19231 h 1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0" h="19230">
                  <a:moveTo>
                    <a:pt x="151731" y="19231"/>
                  </a:moveTo>
                  <a:lnTo>
                    <a:pt x="9619" y="19231"/>
                  </a:lnTo>
                  <a:cubicBezTo>
                    <a:pt x="4332" y="19231"/>
                    <a:pt x="0" y="14901"/>
                    <a:pt x="0" y="9616"/>
                  </a:cubicBezTo>
                  <a:lnTo>
                    <a:pt x="0" y="9616"/>
                  </a:lnTo>
                  <a:cubicBezTo>
                    <a:pt x="0" y="4330"/>
                    <a:pt x="4332" y="0"/>
                    <a:pt x="9619" y="0"/>
                  </a:cubicBezTo>
                  <a:lnTo>
                    <a:pt x="151731" y="0"/>
                  </a:lnTo>
                  <a:cubicBezTo>
                    <a:pt x="157018" y="0"/>
                    <a:pt x="161350" y="4330"/>
                    <a:pt x="161350" y="9616"/>
                  </a:cubicBezTo>
                  <a:lnTo>
                    <a:pt x="161350" y="9616"/>
                  </a:lnTo>
                  <a:cubicBezTo>
                    <a:pt x="161414" y="14901"/>
                    <a:pt x="157082" y="19231"/>
                    <a:pt x="151731" y="19231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CA26414-0C03-2444-8F93-36182FB112DB}"/>
                </a:ext>
              </a:extLst>
            </p:cNvPr>
            <p:cNvSpPr/>
            <p:nvPr/>
          </p:nvSpPr>
          <p:spPr>
            <a:xfrm>
              <a:off x="6638455" y="7499239"/>
              <a:ext cx="1804914" cy="215113"/>
            </a:xfrm>
            <a:custGeom>
              <a:avLst/>
              <a:gdLst>
                <a:gd name="connsiteX0" fmla="*/ 151731 w 161350"/>
                <a:gd name="connsiteY0" fmla="*/ 19231 h 19230"/>
                <a:gd name="connsiteX1" fmla="*/ 9619 w 161350"/>
                <a:gd name="connsiteY1" fmla="*/ 19231 h 19230"/>
                <a:gd name="connsiteX2" fmla="*/ 0 w 161350"/>
                <a:gd name="connsiteY2" fmla="*/ 9616 h 19230"/>
                <a:gd name="connsiteX3" fmla="*/ 0 w 161350"/>
                <a:gd name="connsiteY3" fmla="*/ 9616 h 19230"/>
                <a:gd name="connsiteX4" fmla="*/ 9619 w 161350"/>
                <a:gd name="connsiteY4" fmla="*/ 0 h 19230"/>
                <a:gd name="connsiteX5" fmla="*/ 151731 w 161350"/>
                <a:gd name="connsiteY5" fmla="*/ 0 h 19230"/>
                <a:gd name="connsiteX6" fmla="*/ 161350 w 161350"/>
                <a:gd name="connsiteY6" fmla="*/ 9616 h 19230"/>
                <a:gd name="connsiteX7" fmla="*/ 161350 w 161350"/>
                <a:gd name="connsiteY7" fmla="*/ 9616 h 19230"/>
                <a:gd name="connsiteX8" fmla="*/ 151731 w 161350"/>
                <a:gd name="connsiteY8" fmla="*/ 19231 h 1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0" h="19230">
                  <a:moveTo>
                    <a:pt x="151731" y="19231"/>
                  </a:moveTo>
                  <a:lnTo>
                    <a:pt x="9619" y="19231"/>
                  </a:lnTo>
                  <a:cubicBezTo>
                    <a:pt x="4332" y="19231"/>
                    <a:pt x="0" y="14901"/>
                    <a:pt x="0" y="9616"/>
                  </a:cubicBezTo>
                  <a:lnTo>
                    <a:pt x="0" y="9616"/>
                  </a:lnTo>
                  <a:cubicBezTo>
                    <a:pt x="0" y="4330"/>
                    <a:pt x="4332" y="0"/>
                    <a:pt x="9619" y="0"/>
                  </a:cubicBezTo>
                  <a:lnTo>
                    <a:pt x="151731" y="0"/>
                  </a:lnTo>
                  <a:cubicBezTo>
                    <a:pt x="157018" y="0"/>
                    <a:pt x="161350" y="4330"/>
                    <a:pt x="161350" y="9616"/>
                  </a:cubicBezTo>
                  <a:lnTo>
                    <a:pt x="161350" y="9616"/>
                  </a:lnTo>
                  <a:cubicBezTo>
                    <a:pt x="161414" y="14837"/>
                    <a:pt x="157082" y="19231"/>
                    <a:pt x="151731" y="19231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AAED191-101C-C14B-9191-F1512E40C74F}"/>
                </a:ext>
              </a:extLst>
            </p:cNvPr>
            <p:cNvSpPr/>
            <p:nvPr/>
          </p:nvSpPr>
          <p:spPr>
            <a:xfrm>
              <a:off x="6638455" y="6924396"/>
              <a:ext cx="1804914" cy="215124"/>
            </a:xfrm>
            <a:custGeom>
              <a:avLst/>
              <a:gdLst>
                <a:gd name="connsiteX0" fmla="*/ 151731 w 161350"/>
                <a:gd name="connsiteY0" fmla="*/ 19231 h 19231"/>
                <a:gd name="connsiteX1" fmla="*/ 9619 w 161350"/>
                <a:gd name="connsiteY1" fmla="*/ 19231 h 19231"/>
                <a:gd name="connsiteX2" fmla="*/ 0 w 161350"/>
                <a:gd name="connsiteY2" fmla="*/ 9616 h 19231"/>
                <a:gd name="connsiteX3" fmla="*/ 0 w 161350"/>
                <a:gd name="connsiteY3" fmla="*/ 9616 h 19231"/>
                <a:gd name="connsiteX4" fmla="*/ 9619 w 161350"/>
                <a:gd name="connsiteY4" fmla="*/ 0 h 19231"/>
                <a:gd name="connsiteX5" fmla="*/ 151731 w 161350"/>
                <a:gd name="connsiteY5" fmla="*/ 0 h 19231"/>
                <a:gd name="connsiteX6" fmla="*/ 161350 w 161350"/>
                <a:gd name="connsiteY6" fmla="*/ 9616 h 19231"/>
                <a:gd name="connsiteX7" fmla="*/ 161350 w 161350"/>
                <a:gd name="connsiteY7" fmla="*/ 9616 h 19231"/>
                <a:gd name="connsiteX8" fmla="*/ 151731 w 161350"/>
                <a:gd name="connsiteY8" fmla="*/ 19231 h 1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0" h="19231">
                  <a:moveTo>
                    <a:pt x="151731" y="19231"/>
                  </a:moveTo>
                  <a:lnTo>
                    <a:pt x="9619" y="19231"/>
                  </a:lnTo>
                  <a:cubicBezTo>
                    <a:pt x="4332" y="19231"/>
                    <a:pt x="0" y="14901"/>
                    <a:pt x="0" y="9616"/>
                  </a:cubicBezTo>
                  <a:lnTo>
                    <a:pt x="0" y="9616"/>
                  </a:lnTo>
                  <a:cubicBezTo>
                    <a:pt x="0" y="4330"/>
                    <a:pt x="4332" y="0"/>
                    <a:pt x="9619" y="0"/>
                  </a:cubicBezTo>
                  <a:lnTo>
                    <a:pt x="151731" y="0"/>
                  </a:lnTo>
                  <a:cubicBezTo>
                    <a:pt x="157018" y="0"/>
                    <a:pt x="161350" y="4330"/>
                    <a:pt x="161350" y="9616"/>
                  </a:cubicBezTo>
                  <a:lnTo>
                    <a:pt x="161350" y="9616"/>
                  </a:lnTo>
                  <a:cubicBezTo>
                    <a:pt x="161414" y="14901"/>
                    <a:pt x="157082" y="19231"/>
                    <a:pt x="151731" y="19231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621203BF-E74C-CB40-A19A-CA07AEDC679D}"/>
                </a:ext>
              </a:extLst>
            </p:cNvPr>
            <p:cNvSpPr/>
            <p:nvPr/>
          </p:nvSpPr>
          <p:spPr>
            <a:xfrm>
              <a:off x="6638455" y="6349542"/>
              <a:ext cx="1804914" cy="215124"/>
            </a:xfrm>
            <a:custGeom>
              <a:avLst/>
              <a:gdLst>
                <a:gd name="connsiteX0" fmla="*/ 151731 w 161350"/>
                <a:gd name="connsiteY0" fmla="*/ 19231 h 19231"/>
                <a:gd name="connsiteX1" fmla="*/ 9619 w 161350"/>
                <a:gd name="connsiteY1" fmla="*/ 19231 h 19231"/>
                <a:gd name="connsiteX2" fmla="*/ 0 w 161350"/>
                <a:gd name="connsiteY2" fmla="*/ 9616 h 19231"/>
                <a:gd name="connsiteX3" fmla="*/ 0 w 161350"/>
                <a:gd name="connsiteY3" fmla="*/ 9616 h 19231"/>
                <a:gd name="connsiteX4" fmla="*/ 9619 w 161350"/>
                <a:gd name="connsiteY4" fmla="*/ 0 h 19231"/>
                <a:gd name="connsiteX5" fmla="*/ 151731 w 161350"/>
                <a:gd name="connsiteY5" fmla="*/ 0 h 19231"/>
                <a:gd name="connsiteX6" fmla="*/ 161350 w 161350"/>
                <a:gd name="connsiteY6" fmla="*/ 9616 h 19231"/>
                <a:gd name="connsiteX7" fmla="*/ 161350 w 161350"/>
                <a:gd name="connsiteY7" fmla="*/ 9616 h 19231"/>
                <a:gd name="connsiteX8" fmla="*/ 151731 w 161350"/>
                <a:gd name="connsiteY8" fmla="*/ 19231 h 1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0" h="19231">
                  <a:moveTo>
                    <a:pt x="151731" y="19231"/>
                  </a:moveTo>
                  <a:lnTo>
                    <a:pt x="9619" y="19231"/>
                  </a:lnTo>
                  <a:cubicBezTo>
                    <a:pt x="4332" y="19231"/>
                    <a:pt x="0" y="14901"/>
                    <a:pt x="0" y="9616"/>
                  </a:cubicBezTo>
                  <a:lnTo>
                    <a:pt x="0" y="9616"/>
                  </a:lnTo>
                  <a:cubicBezTo>
                    <a:pt x="0" y="4330"/>
                    <a:pt x="4332" y="0"/>
                    <a:pt x="9619" y="0"/>
                  </a:cubicBezTo>
                  <a:lnTo>
                    <a:pt x="151731" y="0"/>
                  </a:lnTo>
                  <a:cubicBezTo>
                    <a:pt x="157018" y="0"/>
                    <a:pt x="161350" y="4330"/>
                    <a:pt x="161350" y="9616"/>
                  </a:cubicBezTo>
                  <a:lnTo>
                    <a:pt x="161350" y="9616"/>
                  </a:lnTo>
                  <a:cubicBezTo>
                    <a:pt x="161414" y="14901"/>
                    <a:pt x="157082" y="19231"/>
                    <a:pt x="151731" y="19231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0626F45-782D-F54C-BC29-991D0F44A8E9}"/>
                </a:ext>
              </a:extLst>
            </p:cNvPr>
            <p:cNvSpPr/>
            <p:nvPr/>
          </p:nvSpPr>
          <p:spPr>
            <a:xfrm>
              <a:off x="2645754" y="11431330"/>
              <a:ext cx="4555146" cy="98512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99D8C86A-26DB-5449-B03C-62ECD68E88A8}"/>
                </a:ext>
              </a:extLst>
            </p:cNvPr>
            <p:cNvSpPr/>
            <p:nvPr/>
          </p:nvSpPr>
          <p:spPr>
            <a:xfrm>
              <a:off x="7830327" y="11431330"/>
              <a:ext cx="4555146" cy="98512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D9E6BA8-BFD9-A541-A651-2F89D9C5D4D3}"/>
              </a:ext>
            </a:extLst>
          </p:cNvPr>
          <p:cNvGrpSpPr/>
          <p:nvPr/>
        </p:nvGrpSpPr>
        <p:grpSpPr>
          <a:xfrm>
            <a:off x="13079661" y="4641378"/>
            <a:ext cx="9739719" cy="7775080"/>
            <a:chOff x="2645754" y="4641378"/>
            <a:chExt cx="9739719" cy="7775080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8C51DF6-CA58-284F-B09F-25887E3F778B}"/>
                </a:ext>
              </a:extLst>
            </p:cNvPr>
            <p:cNvSpPr/>
            <p:nvPr/>
          </p:nvSpPr>
          <p:spPr>
            <a:xfrm>
              <a:off x="7415144" y="9792951"/>
              <a:ext cx="205213" cy="973043"/>
            </a:xfrm>
            <a:custGeom>
              <a:avLst/>
              <a:gdLst>
                <a:gd name="connsiteX0" fmla="*/ 9173 w 18345"/>
                <a:gd name="connsiteY0" fmla="*/ 155504 h 155503"/>
                <a:gd name="connsiteX1" fmla="*/ 9173 w 18345"/>
                <a:gd name="connsiteY1" fmla="*/ 155504 h 155503"/>
                <a:gd name="connsiteX2" fmla="*/ 0 w 18345"/>
                <a:gd name="connsiteY2" fmla="*/ 146334 h 155503"/>
                <a:gd name="connsiteX3" fmla="*/ 0 w 18345"/>
                <a:gd name="connsiteY3" fmla="*/ 9170 h 155503"/>
                <a:gd name="connsiteX4" fmla="*/ 9173 w 18345"/>
                <a:gd name="connsiteY4" fmla="*/ 0 h 155503"/>
                <a:gd name="connsiteX5" fmla="*/ 9173 w 18345"/>
                <a:gd name="connsiteY5" fmla="*/ 0 h 155503"/>
                <a:gd name="connsiteX6" fmla="*/ 18345 w 18345"/>
                <a:gd name="connsiteY6" fmla="*/ 9170 h 155503"/>
                <a:gd name="connsiteX7" fmla="*/ 18345 w 18345"/>
                <a:gd name="connsiteY7" fmla="*/ 146334 h 155503"/>
                <a:gd name="connsiteX8" fmla="*/ 9173 w 18345"/>
                <a:gd name="connsiteY8" fmla="*/ 155504 h 15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45" h="155503">
                  <a:moveTo>
                    <a:pt x="9173" y="155504"/>
                  </a:moveTo>
                  <a:lnTo>
                    <a:pt x="9173" y="155504"/>
                  </a:lnTo>
                  <a:cubicBezTo>
                    <a:pt x="4141" y="155504"/>
                    <a:pt x="0" y="151364"/>
                    <a:pt x="0" y="146334"/>
                  </a:cubicBezTo>
                  <a:lnTo>
                    <a:pt x="0" y="9170"/>
                  </a:lnTo>
                  <a:cubicBezTo>
                    <a:pt x="0" y="4139"/>
                    <a:pt x="4141" y="0"/>
                    <a:pt x="9173" y="0"/>
                  </a:cubicBezTo>
                  <a:lnTo>
                    <a:pt x="9173" y="0"/>
                  </a:lnTo>
                  <a:cubicBezTo>
                    <a:pt x="14205" y="0"/>
                    <a:pt x="18345" y="4139"/>
                    <a:pt x="18345" y="9170"/>
                  </a:cubicBezTo>
                  <a:lnTo>
                    <a:pt x="18345" y="146334"/>
                  </a:lnTo>
                  <a:cubicBezTo>
                    <a:pt x="18282" y="151428"/>
                    <a:pt x="14205" y="155504"/>
                    <a:pt x="9173" y="1555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4647F81-D0DC-DD40-8E79-7D940F3794FC}"/>
                </a:ext>
              </a:extLst>
            </p:cNvPr>
            <p:cNvSpPr/>
            <p:nvPr/>
          </p:nvSpPr>
          <p:spPr>
            <a:xfrm>
              <a:off x="4820721" y="10560132"/>
              <a:ext cx="205213" cy="1246571"/>
            </a:xfrm>
            <a:custGeom>
              <a:avLst/>
              <a:gdLst>
                <a:gd name="connsiteX0" fmla="*/ 9173 w 18345"/>
                <a:gd name="connsiteY0" fmla="*/ 111438 h 111437"/>
                <a:gd name="connsiteX1" fmla="*/ 9173 w 18345"/>
                <a:gd name="connsiteY1" fmla="*/ 111438 h 111437"/>
                <a:gd name="connsiteX2" fmla="*/ 0 w 18345"/>
                <a:gd name="connsiteY2" fmla="*/ 102268 h 111437"/>
                <a:gd name="connsiteX3" fmla="*/ 0 w 18345"/>
                <a:gd name="connsiteY3" fmla="*/ 9170 h 111437"/>
                <a:gd name="connsiteX4" fmla="*/ 9173 w 18345"/>
                <a:gd name="connsiteY4" fmla="*/ 0 h 111437"/>
                <a:gd name="connsiteX5" fmla="*/ 9173 w 18345"/>
                <a:gd name="connsiteY5" fmla="*/ 0 h 111437"/>
                <a:gd name="connsiteX6" fmla="*/ 18345 w 18345"/>
                <a:gd name="connsiteY6" fmla="*/ 9170 h 111437"/>
                <a:gd name="connsiteX7" fmla="*/ 18345 w 18345"/>
                <a:gd name="connsiteY7" fmla="*/ 102268 h 111437"/>
                <a:gd name="connsiteX8" fmla="*/ 9173 w 18345"/>
                <a:gd name="connsiteY8" fmla="*/ 111438 h 11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45" h="111437">
                  <a:moveTo>
                    <a:pt x="9173" y="111438"/>
                  </a:moveTo>
                  <a:lnTo>
                    <a:pt x="9173" y="111438"/>
                  </a:lnTo>
                  <a:cubicBezTo>
                    <a:pt x="4140" y="111438"/>
                    <a:pt x="0" y="107298"/>
                    <a:pt x="0" y="102268"/>
                  </a:cubicBezTo>
                  <a:lnTo>
                    <a:pt x="0" y="9170"/>
                  </a:lnTo>
                  <a:cubicBezTo>
                    <a:pt x="0" y="4139"/>
                    <a:pt x="4140" y="0"/>
                    <a:pt x="9173" y="0"/>
                  </a:cubicBezTo>
                  <a:lnTo>
                    <a:pt x="9173" y="0"/>
                  </a:lnTo>
                  <a:cubicBezTo>
                    <a:pt x="14205" y="0"/>
                    <a:pt x="18345" y="4139"/>
                    <a:pt x="18345" y="9170"/>
                  </a:cubicBezTo>
                  <a:lnTo>
                    <a:pt x="18345" y="102268"/>
                  </a:lnTo>
                  <a:cubicBezTo>
                    <a:pt x="18282" y="107298"/>
                    <a:pt x="14205" y="111438"/>
                    <a:pt x="9173" y="1114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3FB4958-136E-294B-962D-AB95352CE66B}"/>
                </a:ext>
              </a:extLst>
            </p:cNvPr>
            <p:cNvSpPr/>
            <p:nvPr/>
          </p:nvSpPr>
          <p:spPr>
            <a:xfrm>
              <a:off x="10005294" y="10560132"/>
              <a:ext cx="205213" cy="1246571"/>
            </a:xfrm>
            <a:custGeom>
              <a:avLst/>
              <a:gdLst>
                <a:gd name="connsiteX0" fmla="*/ 9173 w 18345"/>
                <a:gd name="connsiteY0" fmla="*/ 111438 h 111437"/>
                <a:gd name="connsiteX1" fmla="*/ 9173 w 18345"/>
                <a:gd name="connsiteY1" fmla="*/ 111438 h 111437"/>
                <a:gd name="connsiteX2" fmla="*/ 0 w 18345"/>
                <a:gd name="connsiteY2" fmla="*/ 102268 h 111437"/>
                <a:gd name="connsiteX3" fmla="*/ 0 w 18345"/>
                <a:gd name="connsiteY3" fmla="*/ 9170 h 111437"/>
                <a:gd name="connsiteX4" fmla="*/ 9173 w 18345"/>
                <a:gd name="connsiteY4" fmla="*/ 0 h 111437"/>
                <a:gd name="connsiteX5" fmla="*/ 9173 w 18345"/>
                <a:gd name="connsiteY5" fmla="*/ 0 h 111437"/>
                <a:gd name="connsiteX6" fmla="*/ 18345 w 18345"/>
                <a:gd name="connsiteY6" fmla="*/ 9170 h 111437"/>
                <a:gd name="connsiteX7" fmla="*/ 18345 w 18345"/>
                <a:gd name="connsiteY7" fmla="*/ 102268 h 111437"/>
                <a:gd name="connsiteX8" fmla="*/ 9173 w 18345"/>
                <a:gd name="connsiteY8" fmla="*/ 111438 h 11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45" h="111437">
                  <a:moveTo>
                    <a:pt x="9173" y="111438"/>
                  </a:moveTo>
                  <a:lnTo>
                    <a:pt x="9173" y="111438"/>
                  </a:lnTo>
                  <a:cubicBezTo>
                    <a:pt x="4141" y="111438"/>
                    <a:pt x="0" y="107298"/>
                    <a:pt x="0" y="102268"/>
                  </a:cubicBezTo>
                  <a:lnTo>
                    <a:pt x="0" y="9170"/>
                  </a:lnTo>
                  <a:cubicBezTo>
                    <a:pt x="0" y="4139"/>
                    <a:pt x="4141" y="0"/>
                    <a:pt x="9173" y="0"/>
                  </a:cubicBezTo>
                  <a:lnTo>
                    <a:pt x="9173" y="0"/>
                  </a:lnTo>
                  <a:cubicBezTo>
                    <a:pt x="14205" y="0"/>
                    <a:pt x="18345" y="4139"/>
                    <a:pt x="18345" y="9170"/>
                  </a:cubicBezTo>
                  <a:lnTo>
                    <a:pt x="18345" y="102268"/>
                  </a:lnTo>
                  <a:cubicBezTo>
                    <a:pt x="18345" y="107298"/>
                    <a:pt x="14205" y="111438"/>
                    <a:pt x="9173" y="1114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D772DBD-33CC-D049-A7DA-872621E02603}"/>
                </a:ext>
              </a:extLst>
            </p:cNvPr>
            <p:cNvSpPr/>
            <p:nvPr/>
          </p:nvSpPr>
          <p:spPr>
            <a:xfrm>
              <a:off x="4824278" y="10560848"/>
              <a:ext cx="5386218" cy="205146"/>
            </a:xfrm>
            <a:custGeom>
              <a:avLst/>
              <a:gdLst>
                <a:gd name="connsiteX0" fmla="*/ 481501 w 481500"/>
                <a:gd name="connsiteY0" fmla="*/ 9170 h 18339"/>
                <a:gd name="connsiteX1" fmla="*/ 481501 w 481500"/>
                <a:gd name="connsiteY1" fmla="*/ 9170 h 18339"/>
                <a:gd name="connsiteX2" fmla="*/ 472328 w 481500"/>
                <a:gd name="connsiteY2" fmla="*/ 18339 h 18339"/>
                <a:gd name="connsiteX3" fmla="*/ 9173 w 481500"/>
                <a:gd name="connsiteY3" fmla="*/ 18339 h 18339"/>
                <a:gd name="connsiteX4" fmla="*/ 0 w 481500"/>
                <a:gd name="connsiteY4" fmla="*/ 9170 h 18339"/>
                <a:gd name="connsiteX5" fmla="*/ 0 w 481500"/>
                <a:gd name="connsiteY5" fmla="*/ 9170 h 18339"/>
                <a:gd name="connsiteX6" fmla="*/ 9173 w 481500"/>
                <a:gd name="connsiteY6" fmla="*/ 0 h 18339"/>
                <a:gd name="connsiteX7" fmla="*/ 472392 w 481500"/>
                <a:gd name="connsiteY7" fmla="*/ 0 h 18339"/>
                <a:gd name="connsiteX8" fmla="*/ 481501 w 481500"/>
                <a:gd name="connsiteY8" fmla="*/ 9170 h 1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500" h="18339">
                  <a:moveTo>
                    <a:pt x="481501" y="9170"/>
                  </a:moveTo>
                  <a:lnTo>
                    <a:pt x="481501" y="9170"/>
                  </a:lnTo>
                  <a:cubicBezTo>
                    <a:pt x="481501" y="14200"/>
                    <a:pt x="477361" y="18339"/>
                    <a:pt x="472328" y="18339"/>
                  </a:cubicBezTo>
                  <a:lnTo>
                    <a:pt x="9173" y="18339"/>
                  </a:lnTo>
                  <a:cubicBezTo>
                    <a:pt x="4140" y="18339"/>
                    <a:pt x="0" y="14200"/>
                    <a:pt x="0" y="9170"/>
                  </a:cubicBezTo>
                  <a:lnTo>
                    <a:pt x="0" y="9170"/>
                  </a:lnTo>
                  <a:cubicBezTo>
                    <a:pt x="0" y="4139"/>
                    <a:pt x="4140" y="0"/>
                    <a:pt x="9173" y="0"/>
                  </a:cubicBezTo>
                  <a:lnTo>
                    <a:pt x="472392" y="0"/>
                  </a:lnTo>
                  <a:cubicBezTo>
                    <a:pt x="477361" y="0"/>
                    <a:pt x="481501" y="4139"/>
                    <a:pt x="481501" y="91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D0B0DDB-370A-614B-8629-5D096B920056}"/>
                </a:ext>
              </a:extLst>
            </p:cNvPr>
            <p:cNvSpPr/>
            <p:nvPr/>
          </p:nvSpPr>
          <p:spPr>
            <a:xfrm>
              <a:off x="6128257" y="4641378"/>
              <a:ext cx="2783248" cy="541362"/>
            </a:xfrm>
            <a:custGeom>
              <a:avLst/>
              <a:gdLst>
                <a:gd name="connsiteX0" fmla="*/ 248809 w 248808"/>
                <a:gd name="connsiteY0" fmla="*/ 45084 h 48395"/>
                <a:gd name="connsiteX1" fmla="*/ 218997 w 248808"/>
                <a:gd name="connsiteY1" fmla="*/ 0 h 48395"/>
                <a:gd name="connsiteX2" fmla="*/ 217915 w 248808"/>
                <a:gd name="connsiteY2" fmla="*/ 0 h 48395"/>
                <a:gd name="connsiteX3" fmla="*/ 30894 w 248808"/>
                <a:gd name="connsiteY3" fmla="*/ 0 h 48395"/>
                <a:gd name="connsiteX4" fmla="*/ 29811 w 248808"/>
                <a:gd name="connsiteY4" fmla="*/ 0 h 48395"/>
                <a:gd name="connsiteX5" fmla="*/ 0 w 248808"/>
                <a:gd name="connsiteY5" fmla="*/ 45084 h 48395"/>
                <a:gd name="connsiteX6" fmla="*/ 0 w 248808"/>
                <a:gd name="connsiteY6" fmla="*/ 48396 h 48395"/>
                <a:gd name="connsiteX7" fmla="*/ 248809 w 248808"/>
                <a:gd name="connsiteY7" fmla="*/ 48396 h 48395"/>
                <a:gd name="connsiteX8" fmla="*/ 248809 w 248808"/>
                <a:gd name="connsiteY8" fmla="*/ 45084 h 4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808" h="48395">
                  <a:moveTo>
                    <a:pt x="248809" y="45084"/>
                  </a:moveTo>
                  <a:cubicBezTo>
                    <a:pt x="248809" y="20314"/>
                    <a:pt x="235432" y="0"/>
                    <a:pt x="218997" y="0"/>
                  </a:cubicBezTo>
                  <a:lnTo>
                    <a:pt x="217915" y="0"/>
                  </a:lnTo>
                  <a:lnTo>
                    <a:pt x="30894" y="0"/>
                  </a:lnTo>
                  <a:lnTo>
                    <a:pt x="29811" y="0"/>
                  </a:lnTo>
                  <a:cubicBezTo>
                    <a:pt x="13440" y="0"/>
                    <a:pt x="0" y="20314"/>
                    <a:pt x="0" y="45084"/>
                  </a:cubicBezTo>
                  <a:lnTo>
                    <a:pt x="0" y="48396"/>
                  </a:lnTo>
                  <a:lnTo>
                    <a:pt x="248809" y="48396"/>
                  </a:lnTo>
                  <a:lnTo>
                    <a:pt x="248809" y="45084"/>
                  </a:ln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5A1BF4D4-5BDB-2244-A14F-5BFFEA7FE4A3}"/>
                </a:ext>
              </a:extLst>
            </p:cNvPr>
            <p:cNvSpPr/>
            <p:nvPr/>
          </p:nvSpPr>
          <p:spPr>
            <a:xfrm>
              <a:off x="6128257" y="9409719"/>
              <a:ext cx="2783248" cy="541374"/>
            </a:xfrm>
            <a:custGeom>
              <a:avLst/>
              <a:gdLst>
                <a:gd name="connsiteX0" fmla="*/ 0 w 248808"/>
                <a:gd name="connsiteY0" fmla="*/ 3311 h 48396"/>
                <a:gd name="connsiteX1" fmla="*/ 29811 w 248808"/>
                <a:gd name="connsiteY1" fmla="*/ 48396 h 48396"/>
                <a:gd name="connsiteX2" fmla="*/ 218997 w 248808"/>
                <a:gd name="connsiteY2" fmla="*/ 48396 h 48396"/>
                <a:gd name="connsiteX3" fmla="*/ 248809 w 248808"/>
                <a:gd name="connsiteY3" fmla="*/ 3311 h 48396"/>
                <a:gd name="connsiteX4" fmla="*/ 248809 w 248808"/>
                <a:gd name="connsiteY4" fmla="*/ 0 h 48396"/>
                <a:gd name="connsiteX5" fmla="*/ 0 w 248808"/>
                <a:gd name="connsiteY5" fmla="*/ 0 h 48396"/>
                <a:gd name="connsiteX6" fmla="*/ 0 w 248808"/>
                <a:gd name="connsiteY6" fmla="*/ 3311 h 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08" h="48396">
                  <a:moveTo>
                    <a:pt x="0" y="3311"/>
                  </a:moveTo>
                  <a:cubicBezTo>
                    <a:pt x="0" y="28083"/>
                    <a:pt x="13377" y="48396"/>
                    <a:pt x="29811" y="48396"/>
                  </a:cubicBezTo>
                  <a:lnTo>
                    <a:pt x="218997" y="48396"/>
                  </a:lnTo>
                  <a:cubicBezTo>
                    <a:pt x="235368" y="48396"/>
                    <a:pt x="248809" y="28083"/>
                    <a:pt x="248809" y="3311"/>
                  </a:cubicBezTo>
                  <a:lnTo>
                    <a:pt x="248809" y="0"/>
                  </a:lnTo>
                  <a:lnTo>
                    <a:pt x="0" y="0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F4CFE30-2D54-D04C-824A-A3EA21637CB1}"/>
                </a:ext>
              </a:extLst>
            </p:cNvPr>
            <p:cNvSpPr/>
            <p:nvPr/>
          </p:nvSpPr>
          <p:spPr>
            <a:xfrm>
              <a:off x="6128257" y="5182740"/>
              <a:ext cx="2783248" cy="4226967"/>
            </a:xfrm>
            <a:custGeom>
              <a:avLst/>
              <a:gdLst>
                <a:gd name="connsiteX0" fmla="*/ 0 w 248808"/>
                <a:gd name="connsiteY0" fmla="*/ 0 h 377869"/>
                <a:gd name="connsiteX1" fmla="*/ 248809 w 248808"/>
                <a:gd name="connsiteY1" fmla="*/ 0 h 377869"/>
                <a:gd name="connsiteX2" fmla="*/ 248809 w 248808"/>
                <a:gd name="connsiteY2" fmla="*/ 377870 h 377869"/>
                <a:gd name="connsiteX3" fmla="*/ 0 w 248808"/>
                <a:gd name="connsiteY3" fmla="*/ 377870 h 37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808" h="377869">
                  <a:moveTo>
                    <a:pt x="0" y="0"/>
                  </a:moveTo>
                  <a:lnTo>
                    <a:pt x="248809" y="0"/>
                  </a:lnTo>
                  <a:lnTo>
                    <a:pt x="248809" y="377870"/>
                  </a:lnTo>
                  <a:lnTo>
                    <a:pt x="0" y="3778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6E31885E-2114-A647-9CD1-3BFACC734962}"/>
                </a:ext>
              </a:extLst>
            </p:cNvPr>
            <p:cNvSpPr/>
            <p:nvPr/>
          </p:nvSpPr>
          <p:spPr>
            <a:xfrm>
              <a:off x="7011127" y="4837262"/>
              <a:ext cx="1018236" cy="152436"/>
            </a:xfrm>
            <a:custGeom>
              <a:avLst/>
              <a:gdLst>
                <a:gd name="connsiteX0" fmla="*/ 84210 w 91025"/>
                <a:gd name="connsiteY0" fmla="*/ 13627 h 13627"/>
                <a:gd name="connsiteX1" fmla="*/ 6816 w 91025"/>
                <a:gd name="connsiteY1" fmla="*/ 13627 h 13627"/>
                <a:gd name="connsiteX2" fmla="*/ 0 w 91025"/>
                <a:gd name="connsiteY2" fmla="*/ 6814 h 13627"/>
                <a:gd name="connsiteX3" fmla="*/ 0 w 91025"/>
                <a:gd name="connsiteY3" fmla="*/ 6814 h 13627"/>
                <a:gd name="connsiteX4" fmla="*/ 6816 w 91025"/>
                <a:gd name="connsiteY4" fmla="*/ 0 h 13627"/>
                <a:gd name="connsiteX5" fmla="*/ 84210 w 91025"/>
                <a:gd name="connsiteY5" fmla="*/ 0 h 13627"/>
                <a:gd name="connsiteX6" fmla="*/ 91026 w 91025"/>
                <a:gd name="connsiteY6" fmla="*/ 6814 h 13627"/>
                <a:gd name="connsiteX7" fmla="*/ 91026 w 91025"/>
                <a:gd name="connsiteY7" fmla="*/ 6814 h 13627"/>
                <a:gd name="connsiteX8" fmla="*/ 84210 w 91025"/>
                <a:gd name="connsiteY8" fmla="*/ 13627 h 1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025" h="13627">
                  <a:moveTo>
                    <a:pt x="84210" y="13627"/>
                  </a:moveTo>
                  <a:lnTo>
                    <a:pt x="6816" y="13627"/>
                  </a:lnTo>
                  <a:cubicBezTo>
                    <a:pt x="3057" y="13627"/>
                    <a:pt x="0" y="10571"/>
                    <a:pt x="0" y="6814"/>
                  </a:cubicBezTo>
                  <a:lnTo>
                    <a:pt x="0" y="6814"/>
                  </a:lnTo>
                  <a:cubicBezTo>
                    <a:pt x="0" y="3056"/>
                    <a:pt x="3057" y="0"/>
                    <a:pt x="6816" y="0"/>
                  </a:cubicBezTo>
                  <a:lnTo>
                    <a:pt x="84210" y="0"/>
                  </a:lnTo>
                  <a:cubicBezTo>
                    <a:pt x="87968" y="0"/>
                    <a:pt x="91026" y="3056"/>
                    <a:pt x="91026" y="6814"/>
                  </a:cubicBezTo>
                  <a:lnTo>
                    <a:pt x="91026" y="6814"/>
                  </a:lnTo>
                  <a:cubicBezTo>
                    <a:pt x="91026" y="10571"/>
                    <a:pt x="87968" y="13627"/>
                    <a:pt x="84210" y="136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C552232-15D3-684F-86E0-ADC963480A69}"/>
                </a:ext>
              </a:extLst>
            </p:cNvPr>
            <p:cNvSpPr/>
            <p:nvPr/>
          </p:nvSpPr>
          <p:spPr>
            <a:xfrm>
              <a:off x="7341750" y="9501603"/>
              <a:ext cx="356273" cy="356162"/>
            </a:xfrm>
            <a:custGeom>
              <a:avLst/>
              <a:gdLst>
                <a:gd name="connsiteX0" fmla="*/ 31850 w 31849"/>
                <a:gd name="connsiteY0" fmla="*/ 15920 h 31839"/>
                <a:gd name="connsiteX1" fmla="*/ 15925 w 31849"/>
                <a:gd name="connsiteY1" fmla="*/ 31839 h 31839"/>
                <a:gd name="connsiteX2" fmla="*/ 0 w 31849"/>
                <a:gd name="connsiteY2" fmla="*/ 15920 h 31839"/>
                <a:gd name="connsiteX3" fmla="*/ 15925 w 31849"/>
                <a:gd name="connsiteY3" fmla="*/ 0 h 31839"/>
                <a:gd name="connsiteX4" fmla="*/ 31850 w 31849"/>
                <a:gd name="connsiteY4" fmla="*/ 15920 h 3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49" h="31839">
                  <a:moveTo>
                    <a:pt x="31850" y="15920"/>
                  </a:moveTo>
                  <a:cubicBezTo>
                    <a:pt x="31850" y="24712"/>
                    <a:pt x="24720" y="31839"/>
                    <a:pt x="15925" y="31839"/>
                  </a:cubicBezTo>
                  <a:cubicBezTo>
                    <a:pt x="7130" y="31839"/>
                    <a:pt x="0" y="24712"/>
                    <a:pt x="0" y="15920"/>
                  </a:cubicBezTo>
                  <a:cubicBezTo>
                    <a:pt x="0" y="7127"/>
                    <a:pt x="7130" y="0"/>
                    <a:pt x="15925" y="0"/>
                  </a:cubicBezTo>
                  <a:cubicBezTo>
                    <a:pt x="24720" y="0"/>
                    <a:pt x="31850" y="7127"/>
                    <a:pt x="31850" y="15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2C6CF4F8-5324-0E48-B21D-384B85CC3E0A}"/>
                </a:ext>
              </a:extLst>
            </p:cNvPr>
            <p:cNvSpPr/>
            <p:nvPr/>
          </p:nvSpPr>
          <p:spPr>
            <a:xfrm>
              <a:off x="6638455" y="8073389"/>
              <a:ext cx="1804914" cy="215113"/>
            </a:xfrm>
            <a:custGeom>
              <a:avLst/>
              <a:gdLst>
                <a:gd name="connsiteX0" fmla="*/ 151731 w 161350"/>
                <a:gd name="connsiteY0" fmla="*/ 19231 h 19230"/>
                <a:gd name="connsiteX1" fmla="*/ 9619 w 161350"/>
                <a:gd name="connsiteY1" fmla="*/ 19231 h 19230"/>
                <a:gd name="connsiteX2" fmla="*/ 0 w 161350"/>
                <a:gd name="connsiteY2" fmla="*/ 9616 h 19230"/>
                <a:gd name="connsiteX3" fmla="*/ 0 w 161350"/>
                <a:gd name="connsiteY3" fmla="*/ 9616 h 19230"/>
                <a:gd name="connsiteX4" fmla="*/ 9619 w 161350"/>
                <a:gd name="connsiteY4" fmla="*/ 0 h 19230"/>
                <a:gd name="connsiteX5" fmla="*/ 151731 w 161350"/>
                <a:gd name="connsiteY5" fmla="*/ 0 h 19230"/>
                <a:gd name="connsiteX6" fmla="*/ 161350 w 161350"/>
                <a:gd name="connsiteY6" fmla="*/ 9616 h 19230"/>
                <a:gd name="connsiteX7" fmla="*/ 161350 w 161350"/>
                <a:gd name="connsiteY7" fmla="*/ 9616 h 19230"/>
                <a:gd name="connsiteX8" fmla="*/ 151731 w 161350"/>
                <a:gd name="connsiteY8" fmla="*/ 19231 h 1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0" h="19230">
                  <a:moveTo>
                    <a:pt x="151731" y="19231"/>
                  </a:moveTo>
                  <a:lnTo>
                    <a:pt x="9619" y="19231"/>
                  </a:lnTo>
                  <a:cubicBezTo>
                    <a:pt x="4332" y="19231"/>
                    <a:pt x="0" y="14901"/>
                    <a:pt x="0" y="9616"/>
                  </a:cubicBezTo>
                  <a:lnTo>
                    <a:pt x="0" y="9616"/>
                  </a:lnTo>
                  <a:cubicBezTo>
                    <a:pt x="0" y="4330"/>
                    <a:pt x="4332" y="0"/>
                    <a:pt x="9619" y="0"/>
                  </a:cubicBezTo>
                  <a:lnTo>
                    <a:pt x="151731" y="0"/>
                  </a:lnTo>
                  <a:cubicBezTo>
                    <a:pt x="157018" y="0"/>
                    <a:pt x="161350" y="4330"/>
                    <a:pt x="161350" y="9616"/>
                  </a:cubicBezTo>
                  <a:lnTo>
                    <a:pt x="161350" y="9616"/>
                  </a:lnTo>
                  <a:cubicBezTo>
                    <a:pt x="161414" y="14901"/>
                    <a:pt x="157082" y="19231"/>
                    <a:pt x="151731" y="19231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B1CB91A1-34C3-F246-94CB-23A59EE57C2A}"/>
                </a:ext>
              </a:extLst>
            </p:cNvPr>
            <p:cNvSpPr/>
            <p:nvPr/>
          </p:nvSpPr>
          <p:spPr>
            <a:xfrm>
              <a:off x="6638455" y="7499239"/>
              <a:ext cx="1804914" cy="215113"/>
            </a:xfrm>
            <a:custGeom>
              <a:avLst/>
              <a:gdLst>
                <a:gd name="connsiteX0" fmla="*/ 151731 w 161350"/>
                <a:gd name="connsiteY0" fmla="*/ 19231 h 19230"/>
                <a:gd name="connsiteX1" fmla="*/ 9619 w 161350"/>
                <a:gd name="connsiteY1" fmla="*/ 19231 h 19230"/>
                <a:gd name="connsiteX2" fmla="*/ 0 w 161350"/>
                <a:gd name="connsiteY2" fmla="*/ 9616 h 19230"/>
                <a:gd name="connsiteX3" fmla="*/ 0 w 161350"/>
                <a:gd name="connsiteY3" fmla="*/ 9616 h 19230"/>
                <a:gd name="connsiteX4" fmla="*/ 9619 w 161350"/>
                <a:gd name="connsiteY4" fmla="*/ 0 h 19230"/>
                <a:gd name="connsiteX5" fmla="*/ 151731 w 161350"/>
                <a:gd name="connsiteY5" fmla="*/ 0 h 19230"/>
                <a:gd name="connsiteX6" fmla="*/ 161350 w 161350"/>
                <a:gd name="connsiteY6" fmla="*/ 9616 h 19230"/>
                <a:gd name="connsiteX7" fmla="*/ 161350 w 161350"/>
                <a:gd name="connsiteY7" fmla="*/ 9616 h 19230"/>
                <a:gd name="connsiteX8" fmla="*/ 151731 w 161350"/>
                <a:gd name="connsiteY8" fmla="*/ 19231 h 1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0" h="19230">
                  <a:moveTo>
                    <a:pt x="151731" y="19231"/>
                  </a:moveTo>
                  <a:lnTo>
                    <a:pt x="9619" y="19231"/>
                  </a:lnTo>
                  <a:cubicBezTo>
                    <a:pt x="4332" y="19231"/>
                    <a:pt x="0" y="14901"/>
                    <a:pt x="0" y="9616"/>
                  </a:cubicBezTo>
                  <a:lnTo>
                    <a:pt x="0" y="9616"/>
                  </a:lnTo>
                  <a:cubicBezTo>
                    <a:pt x="0" y="4330"/>
                    <a:pt x="4332" y="0"/>
                    <a:pt x="9619" y="0"/>
                  </a:cubicBezTo>
                  <a:lnTo>
                    <a:pt x="151731" y="0"/>
                  </a:lnTo>
                  <a:cubicBezTo>
                    <a:pt x="157018" y="0"/>
                    <a:pt x="161350" y="4330"/>
                    <a:pt x="161350" y="9616"/>
                  </a:cubicBezTo>
                  <a:lnTo>
                    <a:pt x="161350" y="9616"/>
                  </a:lnTo>
                  <a:cubicBezTo>
                    <a:pt x="161414" y="14837"/>
                    <a:pt x="157082" y="19231"/>
                    <a:pt x="151731" y="19231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991ED1F-CB2D-904C-B596-C1DB6E76BB13}"/>
                </a:ext>
              </a:extLst>
            </p:cNvPr>
            <p:cNvSpPr/>
            <p:nvPr/>
          </p:nvSpPr>
          <p:spPr>
            <a:xfrm>
              <a:off x="6638455" y="6924396"/>
              <a:ext cx="1804914" cy="215124"/>
            </a:xfrm>
            <a:custGeom>
              <a:avLst/>
              <a:gdLst>
                <a:gd name="connsiteX0" fmla="*/ 151731 w 161350"/>
                <a:gd name="connsiteY0" fmla="*/ 19231 h 19231"/>
                <a:gd name="connsiteX1" fmla="*/ 9619 w 161350"/>
                <a:gd name="connsiteY1" fmla="*/ 19231 h 19231"/>
                <a:gd name="connsiteX2" fmla="*/ 0 w 161350"/>
                <a:gd name="connsiteY2" fmla="*/ 9616 h 19231"/>
                <a:gd name="connsiteX3" fmla="*/ 0 w 161350"/>
                <a:gd name="connsiteY3" fmla="*/ 9616 h 19231"/>
                <a:gd name="connsiteX4" fmla="*/ 9619 w 161350"/>
                <a:gd name="connsiteY4" fmla="*/ 0 h 19231"/>
                <a:gd name="connsiteX5" fmla="*/ 151731 w 161350"/>
                <a:gd name="connsiteY5" fmla="*/ 0 h 19231"/>
                <a:gd name="connsiteX6" fmla="*/ 161350 w 161350"/>
                <a:gd name="connsiteY6" fmla="*/ 9616 h 19231"/>
                <a:gd name="connsiteX7" fmla="*/ 161350 w 161350"/>
                <a:gd name="connsiteY7" fmla="*/ 9616 h 19231"/>
                <a:gd name="connsiteX8" fmla="*/ 151731 w 161350"/>
                <a:gd name="connsiteY8" fmla="*/ 19231 h 1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0" h="19231">
                  <a:moveTo>
                    <a:pt x="151731" y="19231"/>
                  </a:moveTo>
                  <a:lnTo>
                    <a:pt x="9619" y="19231"/>
                  </a:lnTo>
                  <a:cubicBezTo>
                    <a:pt x="4332" y="19231"/>
                    <a:pt x="0" y="14901"/>
                    <a:pt x="0" y="9616"/>
                  </a:cubicBezTo>
                  <a:lnTo>
                    <a:pt x="0" y="9616"/>
                  </a:lnTo>
                  <a:cubicBezTo>
                    <a:pt x="0" y="4330"/>
                    <a:pt x="4332" y="0"/>
                    <a:pt x="9619" y="0"/>
                  </a:cubicBezTo>
                  <a:lnTo>
                    <a:pt x="151731" y="0"/>
                  </a:lnTo>
                  <a:cubicBezTo>
                    <a:pt x="157018" y="0"/>
                    <a:pt x="161350" y="4330"/>
                    <a:pt x="161350" y="9616"/>
                  </a:cubicBezTo>
                  <a:lnTo>
                    <a:pt x="161350" y="9616"/>
                  </a:lnTo>
                  <a:cubicBezTo>
                    <a:pt x="161414" y="14901"/>
                    <a:pt x="157082" y="19231"/>
                    <a:pt x="151731" y="19231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507E47B-FF6A-9A41-BB50-6F96B2FC8B99}"/>
                </a:ext>
              </a:extLst>
            </p:cNvPr>
            <p:cNvSpPr/>
            <p:nvPr/>
          </p:nvSpPr>
          <p:spPr>
            <a:xfrm>
              <a:off x="6638455" y="6349542"/>
              <a:ext cx="1804914" cy="215124"/>
            </a:xfrm>
            <a:custGeom>
              <a:avLst/>
              <a:gdLst>
                <a:gd name="connsiteX0" fmla="*/ 151731 w 161350"/>
                <a:gd name="connsiteY0" fmla="*/ 19231 h 19231"/>
                <a:gd name="connsiteX1" fmla="*/ 9619 w 161350"/>
                <a:gd name="connsiteY1" fmla="*/ 19231 h 19231"/>
                <a:gd name="connsiteX2" fmla="*/ 0 w 161350"/>
                <a:gd name="connsiteY2" fmla="*/ 9616 h 19231"/>
                <a:gd name="connsiteX3" fmla="*/ 0 w 161350"/>
                <a:gd name="connsiteY3" fmla="*/ 9616 h 19231"/>
                <a:gd name="connsiteX4" fmla="*/ 9619 w 161350"/>
                <a:gd name="connsiteY4" fmla="*/ 0 h 19231"/>
                <a:gd name="connsiteX5" fmla="*/ 151731 w 161350"/>
                <a:gd name="connsiteY5" fmla="*/ 0 h 19231"/>
                <a:gd name="connsiteX6" fmla="*/ 161350 w 161350"/>
                <a:gd name="connsiteY6" fmla="*/ 9616 h 19231"/>
                <a:gd name="connsiteX7" fmla="*/ 161350 w 161350"/>
                <a:gd name="connsiteY7" fmla="*/ 9616 h 19231"/>
                <a:gd name="connsiteX8" fmla="*/ 151731 w 161350"/>
                <a:gd name="connsiteY8" fmla="*/ 19231 h 1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0" h="19231">
                  <a:moveTo>
                    <a:pt x="151731" y="19231"/>
                  </a:moveTo>
                  <a:lnTo>
                    <a:pt x="9619" y="19231"/>
                  </a:lnTo>
                  <a:cubicBezTo>
                    <a:pt x="4332" y="19231"/>
                    <a:pt x="0" y="14901"/>
                    <a:pt x="0" y="9616"/>
                  </a:cubicBezTo>
                  <a:lnTo>
                    <a:pt x="0" y="9616"/>
                  </a:lnTo>
                  <a:cubicBezTo>
                    <a:pt x="0" y="4330"/>
                    <a:pt x="4332" y="0"/>
                    <a:pt x="9619" y="0"/>
                  </a:cubicBezTo>
                  <a:lnTo>
                    <a:pt x="151731" y="0"/>
                  </a:lnTo>
                  <a:cubicBezTo>
                    <a:pt x="157018" y="0"/>
                    <a:pt x="161350" y="4330"/>
                    <a:pt x="161350" y="9616"/>
                  </a:cubicBezTo>
                  <a:lnTo>
                    <a:pt x="161350" y="9616"/>
                  </a:lnTo>
                  <a:cubicBezTo>
                    <a:pt x="161414" y="14901"/>
                    <a:pt x="157082" y="19231"/>
                    <a:pt x="151731" y="19231"/>
                  </a:cubicBezTo>
                  <a:close/>
                </a:path>
              </a:pathLst>
            </a:custGeom>
            <a:solidFill>
              <a:srgbClr val="FFFFFF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18876AAB-BDD7-5D4B-81F8-B416D1B434BD}"/>
                </a:ext>
              </a:extLst>
            </p:cNvPr>
            <p:cNvSpPr/>
            <p:nvPr/>
          </p:nvSpPr>
          <p:spPr>
            <a:xfrm>
              <a:off x="2645754" y="11431330"/>
              <a:ext cx="4555146" cy="98512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35B34D2C-3EC6-AE41-98D8-8DC82A6FE92D}"/>
                </a:ext>
              </a:extLst>
            </p:cNvPr>
            <p:cNvSpPr/>
            <p:nvPr/>
          </p:nvSpPr>
          <p:spPr>
            <a:xfrm>
              <a:off x="7830327" y="11431330"/>
              <a:ext cx="4555146" cy="98512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75574F1B-2B1C-774E-9C41-B04CD32824C0}"/>
              </a:ext>
            </a:extLst>
          </p:cNvPr>
          <p:cNvSpPr txBox="1"/>
          <p:nvPr/>
        </p:nvSpPr>
        <p:spPr>
          <a:xfrm flipH="1">
            <a:off x="1962583" y="11637192"/>
            <a:ext cx="382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C1971FC2-759E-964D-B57B-9C768D8C31A2}"/>
              </a:ext>
            </a:extLst>
          </p:cNvPr>
          <p:cNvSpPr txBox="1"/>
          <p:nvPr/>
        </p:nvSpPr>
        <p:spPr>
          <a:xfrm flipH="1">
            <a:off x="7109693" y="11637192"/>
            <a:ext cx="382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125" name="CuadroTexto 395">
            <a:extLst>
              <a:ext uri="{FF2B5EF4-FFF2-40B4-BE49-F238E27FC236}">
                <a16:creationId xmlns:a16="http://schemas.microsoft.com/office/drawing/2014/main" id="{70CEA45B-D5C0-D142-BCC5-BC9AF0F7351F}"/>
              </a:ext>
            </a:extLst>
          </p:cNvPr>
          <p:cNvSpPr txBox="1"/>
          <p:nvPr/>
        </p:nvSpPr>
        <p:spPr>
          <a:xfrm flipH="1">
            <a:off x="13527853" y="11637192"/>
            <a:ext cx="382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BFD23CF1-F648-AD4A-BE3A-EEEDC932B76B}"/>
              </a:ext>
            </a:extLst>
          </p:cNvPr>
          <p:cNvSpPr txBox="1"/>
          <p:nvPr/>
        </p:nvSpPr>
        <p:spPr>
          <a:xfrm flipH="1">
            <a:off x="18674963" y="11637192"/>
            <a:ext cx="382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F7263C85-5161-6C4C-A327-4008A64DB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899" y="5342126"/>
            <a:ext cx="5819852" cy="3057888"/>
          </a:xfrm>
          <a:custGeom>
            <a:avLst/>
            <a:gdLst>
              <a:gd name="T0" fmla="*/ 855 w 1040"/>
              <a:gd name="T1" fmla="*/ 176 h 546"/>
              <a:gd name="T2" fmla="*/ 855 w 1040"/>
              <a:gd name="T3" fmla="*/ 176 h 546"/>
              <a:gd name="T4" fmla="*/ 830 w 1040"/>
              <a:gd name="T5" fmla="*/ 184 h 546"/>
              <a:gd name="T6" fmla="*/ 830 w 1040"/>
              <a:gd name="T7" fmla="*/ 184 h 546"/>
              <a:gd name="T8" fmla="*/ 645 w 1040"/>
              <a:gd name="T9" fmla="*/ 0 h 546"/>
              <a:gd name="T10" fmla="*/ 486 w 1040"/>
              <a:gd name="T11" fmla="*/ 75 h 546"/>
              <a:gd name="T12" fmla="*/ 369 w 1040"/>
              <a:gd name="T13" fmla="*/ 8 h 546"/>
              <a:gd name="T14" fmla="*/ 226 w 1040"/>
              <a:gd name="T15" fmla="*/ 142 h 546"/>
              <a:gd name="T16" fmla="*/ 226 w 1040"/>
              <a:gd name="T17" fmla="*/ 159 h 546"/>
              <a:gd name="T18" fmla="*/ 201 w 1040"/>
              <a:gd name="T19" fmla="*/ 151 h 546"/>
              <a:gd name="T20" fmla="*/ 0 w 1040"/>
              <a:gd name="T21" fmla="*/ 352 h 546"/>
              <a:gd name="T22" fmla="*/ 201 w 1040"/>
              <a:gd name="T23" fmla="*/ 545 h 546"/>
              <a:gd name="T24" fmla="*/ 855 w 1040"/>
              <a:gd name="T25" fmla="*/ 545 h 546"/>
              <a:gd name="T26" fmla="*/ 1039 w 1040"/>
              <a:gd name="T27" fmla="*/ 361 h 546"/>
              <a:gd name="T28" fmla="*/ 855 w 1040"/>
              <a:gd name="T29" fmla="*/ 17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0" h="546">
                <a:moveTo>
                  <a:pt x="855" y="176"/>
                </a:moveTo>
                <a:lnTo>
                  <a:pt x="855" y="176"/>
                </a:lnTo>
                <a:cubicBezTo>
                  <a:pt x="846" y="176"/>
                  <a:pt x="838" y="176"/>
                  <a:pt x="830" y="184"/>
                </a:cubicBezTo>
                <a:lnTo>
                  <a:pt x="830" y="184"/>
                </a:lnTo>
                <a:cubicBezTo>
                  <a:pt x="830" y="75"/>
                  <a:pt x="746" y="0"/>
                  <a:pt x="645" y="0"/>
                </a:cubicBezTo>
                <a:cubicBezTo>
                  <a:pt x="578" y="0"/>
                  <a:pt x="520" y="25"/>
                  <a:pt x="486" y="75"/>
                </a:cubicBezTo>
                <a:cubicBezTo>
                  <a:pt x="461" y="33"/>
                  <a:pt x="419" y="8"/>
                  <a:pt x="369" y="8"/>
                </a:cubicBezTo>
                <a:cubicBezTo>
                  <a:pt x="293" y="8"/>
                  <a:pt x="226" y="67"/>
                  <a:pt x="226" y="142"/>
                </a:cubicBezTo>
                <a:cubicBezTo>
                  <a:pt x="226" y="151"/>
                  <a:pt x="226" y="151"/>
                  <a:pt x="226" y="159"/>
                </a:cubicBezTo>
                <a:cubicBezTo>
                  <a:pt x="218" y="159"/>
                  <a:pt x="209" y="151"/>
                  <a:pt x="201" y="151"/>
                </a:cubicBezTo>
                <a:cubicBezTo>
                  <a:pt x="92" y="151"/>
                  <a:pt x="0" y="243"/>
                  <a:pt x="0" y="352"/>
                </a:cubicBezTo>
                <a:cubicBezTo>
                  <a:pt x="0" y="461"/>
                  <a:pt x="92" y="545"/>
                  <a:pt x="201" y="545"/>
                </a:cubicBezTo>
                <a:cubicBezTo>
                  <a:pt x="268" y="545"/>
                  <a:pt x="788" y="545"/>
                  <a:pt x="855" y="545"/>
                </a:cubicBezTo>
                <a:cubicBezTo>
                  <a:pt x="956" y="545"/>
                  <a:pt x="1039" y="461"/>
                  <a:pt x="1039" y="361"/>
                </a:cubicBezTo>
                <a:cubicBezTo>
                  <a:pt x="1039" y="260"/>
                  <a:pt x="956" y="176"/>
                  <a:pt x="855" y="17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E62DCE06-9546-7248-9D11-8FE4E0DF9F98}"/>
              </a:ext>
            </a:extLst>
          </p:cNvPr>
          <p:cNvSpPr txBox="1"/>
          <p:nvPr/>
        </p:nvSpPr>
        <p:spPr>
          <a:xfrm flipH="1">
            <a:off x="10306992" y="6262357"/>
            <a:ext cx="3763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68377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2AF1C9-E452-8144-BDE9-58CBEBAB0410}"/>
              </a:ext>
            </a:extLst>
          </p:cNvPr>
          <p:cNvGrpSpPr/>
          <p:nvPr/>
        </p:nvGrpSpPr>
        <p:grpSpPr>
          <a:xfrm>
            <a:off x="1910594" y="7733111"/>
            <a:ext cx="3279962" cy="2128630"/>
            <a:chOff x="1750085" y="6250888"/>
            <a:chExt cx="5217195" cy="3385855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D6A7F7D-A454-E94D-990D-09E7DB1B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871" y="7294332"/>
              <a:ext cx="809197" cy="809196"/>
            </a:xfrm>
            <a:custGeom>
              <a:avLst/>
              <a:gdLst>
                <a:gd name="T0" fmla="*/ 0 w 169"/>
                <a:gd name="T1" fmla="*/ 84 h 169"/>
                <a:gd name="T2" fmla="*/ 0 w 169"/>
                <a:gd name="T3" fmla="*/ 84 h 169"/>
                <a:gd name="T4" fmla="*/ 84 w 169"/>
                <a:gd name="T5" fmla="*/ 160 h 169"/>
                <a:gd name="T6" fmla="*/ 168 w 169"/>
                <a:gd name="T7" fmla="*/ 84 h 169"/>
                <a:gd name="T8" fmla="*/ 84 w 169"/>
                <a:gd name="T9" fmla="*/ 0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lnTo>
                    <a:pt x="0" y="84"/>
                  </a:lnTo>
                  <a:cubicBezTo>
                    <a:pt x="0" y="126"/>
                    <a:pt x="42" y="168"/>
                    <a:pt x="84" y="160"/>
                  </a:cubicBezTo>
                  <a:cubicBezTo>
                    <a:pt x="134" y="160"/>
                    <a:pt x="168" y="126"/>
                    <a:pt x="168" y="84"/>
                  </a:cubicBezTo>
                  <a:cubicBezTo>
                    <a:pt x="168" y="34"/>
                    <a:pt x="126" y="0"/>
                    <a:pt x="84" y="0"/>
                  </a:cubicBezTo>
                  <a:cubicBezTo>
                    <a:pt x="42" y="0"/>
                    <a:pt x="0" y="42"/>
                    <a:pt x="0" y="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4C2F9C8-B39F-D248-A9FF-EC272361B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514" y="8337763"/>
              <a:ext cx="362016" cy="1298980"/>
            </a:xfrm>
            <a:custGeom>
              <a:avLst/>
              <a:gdLst>
                <a:gd name="T0" fmla="*/ 41 w 76"/>
                <a:gd name="T1" fmla="*/ 268 h 269"/>
                <a:gd name="T2" fmla="*/ 41 w 76"/>
                <a:gd name="T3" fmla="*/ 268 h 269"/>
                <a:gd name="T4" fmla="*/ 41 w 76"/>
                <a:gd name="T5" fmla="*/ 268 h 269"/>
                <a:gd name="T6" fmla="*/ 75 w 76"/>
                <a:gd name="T7" fmla="*/ 234 h 269"/>
                <a:gd name="T8" fmla="*/ 75 w 76"/>
                <a:gd name="T9" fmla="*/ 33 h 269"/>
                <a:gd name="T10" fmla="*/ 33 w 76"/>
                <a:gd name="T11" fmla="*/ 0 h 269"/>
                <a:gd name="T12" fmla="*/ 0 w 76"/>
                <a:gd name="T13" fmla="*/ 41 h 269"/>
                <a:gd name="T14" fmla="*/ 0 w 76"/>
                <a:gd name="T15" fmla="*/ 234 h 269"/>
                <a:gd name="T16" fmla="*/ 41 w 76"/>
                <a:gd name="T17" fmla="*/ 26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69">
                  <a:moveTo>
                    <a:pt x="41" y="268"/>
                  </a:moveTo>
                  <a:lnTo>
                    <a:pt x="41" y="268"/>
                  </a:lnTo>
                  <a:lnTo>
                    <a:pt x="41" y="268"/>
                  </a:lnTo>
                  <a:cubicBezTo>
                    <a:pt x="58" y="268"/>
                    <a:pt x="75" y="251"/>
                    <a:pt x="75" y="2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16"/>
                    <a:pt x="58" y="0"/>
                    <a:pt x="33" y="0"/>
                  </a:cubicBezTo>
                  <a:cubicBezTo>
                    <a:pt x="16" y="0"/>
                    <a:pt x="0" y="16"/>
                    <a:pt x="0" y="4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51"/>
                    <a:pt x="16" y="268"/>
                    <a:pt x="41" y="2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C4A8CCA-9471-FA4A-B2B1-F5E9FF5E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157" y="7656334"/>
              <a:ext cx="702730" cy="1064732"/>
            </a:xfrm>
            <a:custGeom>
              <a:avLst/>
              <a:gdLst>
                <a:gd name="T0" fmla="*/ 67 w 144"/>
                <a:gd name="T1" fmla="*/ 0 h 219"/>
                <a:gd name="T2" fmla="*/ 67 w 144"/>
                <a:gd name="T3" fmla="*/ 0 h 219"/>
                <a:gd name="T4" fmla="*/ 134 w 144"/>
                <a:gd name="T5" fmla="*/ 67 h 219"/>
                <a:gd name="T6" fmla="*/ 134 w 144"/>
                <a:gd name="T7" fmla="*/ 151 h 219"/>
                <a:gd name="T8" fmla="*/ 67 w 144"/>
                <a:gd name="T9" fmla="*/ 218 h 219"/>
                <a:gd name="T10" fmla="*/ 0 w 144"/>
                <a:gd name="T11" fmla="*/ 151 h 219"/>
                <a:gd name="T12" fmla="*/ 0 w 144"/>
                <a:gd name="T13" fmla="*/ 67 h 219"/>
                <a:gd name="T14" fmla="*/ 67 w 144"/>
                <a:gd name="T1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9">
                  <a:moveTo>
                    <a:pt x="67" y="0"/>
                  </a:moveTo>
                  <a:lnTo>
                    <a:pt x="67" y="0"/>
                  </a:lnTo>
                  <a:cubicBezTo>
                    <a:pt x="109" y="0"/>
                    <a:pt x="134" y="25"/>
                    <a:pt x="134" y="67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43" y="184"/>
                    <a:pt x="109" y="218"/>
                    <a:pt x="67" y="218"/>
                  </a:cubicBezTo>
                  <a:cubicBezTo>
                    <a:pt x="34" y="218"/>
                    <a:pt x="0" y="184"/>
                    <a:pt x="0" y="15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3"/>
                    <a:pt x="34" y="0"/>
                    <a:pt x="6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31E1719-A8F3-604F-B743-E857521B4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85" y="7294332"/>
              <a:ext cx="1086034" cy="936964"/>
            </a:xfrm>
            <a:custGeom>
              <a:avLst/>
              <a:gdLst>
                <a:gd name="T0" fmla="*/ 0 w 227"/>
                <a:gd name="T1" fmla="*/ 101 h 194"/>
                <a:gd name="T2" fmla="*/ 0 w 227"/>
                <a:gd name="T3" fmla="*/ 101 h 194"/>
                <a:gd name="T4" fmla="*/ 109 w 227"/>
                <a:gd name="T5" fmla="*/ 193 h 194"/>
                <a:gd name="T6" fmla="*/ 226 w 227"/>
                <a:gd name="T7" fmla="*/ 93 h 194"/>
                <a:gd name="T8" fmla="*/ 109 w 227"/>
                <a:gd name="T9" fmla="*/ 0 h 194"/>
                <a:gd name="T10" fmla="*/ 0 w 227"/>
                <a:gd name="T11" fmla="*/ 10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94">
                  <a:moveTo>
                    <a:pt x="0" y="101"/>
                  </a:moveTo>
                  <a:lnTo>
                    <a:pt x="0" y="101"/>
                  </a:lnTo>
                  <a:cubicBezTo>
                    <a:pt x="0" y="151"/>
                    <a:pt x="50" y="193"/>
                    <a:pt x="109" y="193"/>
                  </a:cubicBezTo>
                  <a:cubicBezTo>
                    <a:pt x="176" y="193"/>
                    <a:pt x="226" y="151"/>
                    <a:pt x="226" y="93"/>
                  </a:cubicBezTo>
                  <a:cubicBezTo>
                    <a:pt x="218" y="42"/>
                    <a:pt x="168" y="0"/>
                    <a:pt x="109" y="0"/>
                  </a:cubicBezTo>
                  <a:cubicBezTo>
                    <a:pt x="50" y="0"/>
                    <a:pt x="0" y="42"/>
                    <a:pt x="0" y="1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08759E6-4F1B-4E49-BF1C-2D8B7FEBD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157" y="6357368"/>
              <a:ext cx="3172909" cy="2640536"/>
            </a:xfrm>
            <a:custGeom>
              <a:avLst/>
              <a:gdLst>
                <a:gd name="T0" fmla="*/ 0 w 655"/>
                <a:gd name="T1" fmla="*/ 386 h 547"/>
                <a:gd name="T2" fmla="*/ 0 w 655"/>
                <a:gd name="T3" fmla="*/ 386 h 547"/>
                <a:gd name="T4" fmla="*/ 654 w 655"/>
                <a:gd name="T5" fmla="*/ 546 h 547"/>
                <a:gd name="T6" fmla="*/ 646 w 655"/>
                <a:gd name="T7" fmla="*/ 0 h 547"/>
                <a:gd name="T8" fmla="*/ 0 w 655"/>
                <a:gd name="T9" fmla="*/ 193 h 547"/>
                <a:gd name="T10" fmla="*/ 0 w 655"/>
                <a:gd name="T11" fmla="*/ 38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5" h="547">
                  <a:moveTo>
                    <a:pt x="0" y="386"/>
                  </a:moveTo>
                  <a:lnTo>
                    <a:pt x="0" y="386"/>
                  </a:lnTo>
                  <a:cubicBezTo>
                    <a:pt x="0" y="386"/>
                    <a:pt x="428" y="403"/>
                    <a:pt x="654" y="546"/>
                  </a:cubicBezTo>
                  <a:cubicBezTo>
                    <a:pt x="654" y="453"/>
                    <a:pt x="646" y="177"/>
                    <a:pt x="646" y="0"/>
                  </a:cubicBezTo>
                  <a:cubicBezTo>
                    <a:pt x="428" y="143"/>
                    <a:pt x="0" y="193"/>
                    <a:pt x="0" y="193"/>
                  </a:cubicBezTo>
                  <a:lnTo>
                    <a:pt x="0" y="38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1F4E5C2-DD95-634E-8EBA-1FFCE3D43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39" y="6250888"/>
              <a:ext cx="447194" cy="2874784"/>
            </a:xfrm>
            <a:custGeom>
              <a:avLst/>
              <a:gdLst>
                <a:gd name="T0" fmla="*/ 50 w 93"/>
                <a:gd name="T1" fmla="*/ 595 h 596"/>
                <a:gd name="T2" fmla="*/ 50 w 93"/>
                <a:gd name="T3" fmla="*/ 595 h 596"/>
                <a:gd name="T4" fmla="*/ 50 w 93"/>
                <a:gd name="T5" fmla="*/ 595 h 596"/>
                <a:gd name="T6" fmla="*/ 92 w 93"/>
                <a:gd name="T7" fmla="*/ 561 h 596"/>
                <a:gd name="T8" fmla="*/ 84 w 93"/>
                <a:gd name="T9" fmla="*/ 41 h 596"/>
                <a:gd name="T10" fmla="*/ 42 w 93"/>
                <a:gd name="T11" fmla="*/ 0 h 596"/>
                <a:gd name="T12" fmla="*/ 0 w 93"/>
                <a:gd name="T13" fmla="*/ 41 h 596"/>
                <a:gd name="T14" fmla="*/ 9 w 93"/>
                <a:gd name="T15" fmla="*/ 561 h 596"/>
                <a:gd name="T16" fmla="*/ 50 w 93"/>
                <a:gd name="T17" fmla="*/ 59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96">
                  <a:moveTo>
                    <a:pt x="50" y="595"/>
                  </a:moveTo>
                  <a:lnTo>
                    <a:pt x="50" y="595"/>
                  </a:lnTo>
                  <a:lnTo>
                    <a:pt x="50" y="595"/>
                  </a:lnTo>
                  <a:cubicBezTo>
                    <a:pt x="76" y="595"/>
                    <a:pt x="92" y="578"/>
                    <a:pt x="92" y="56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6"/>
                    <a:pt x="67" y="0"/>
                    <a:pt x="42" y="0"/>
                  </a:cubicBezTo>
                  <a:cubicBezTo>
                    <a:pt x="17" y="0"/>
                    <a:pt x="0" y="16"/>
                    <a:pt x="0" y="41"/>
                  </a:cubicBezTo>
                  <a:cubicBezTo>
                    <a:pt x="9" y="561"/>
                    <a:pt x="9" y="561"/>
                    <a:pt x="9" y="561"/>
                  </a:cubicBezTo>
                  <a:cubicBezTo>
                    <a:pt x="9" y="578"/>
                    <a:pt x="33" y="595"/>
                    <a:pt x="50" y="5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46D8503-C1DA-8049-9B64-549CA5183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246" y="6634192"/>
              <a:ext cx="724018" cy="660141"/>
            </a:xfrm>
            <a:custGeom>
              <a:avLst/>
              <a:gdLst>
                <a:gd name="T0" fmla="*/ 17 w 152"/>
                <a:gd name="T1" fmla="*/ 134 h 135"/>
                <a:gd name="T2" fmla="*/ 17 w 152"/>
                <a:gd name="T3" fmla="*/ 134 h 135"/>
                <a:gd name="T4" fmla="*/ 26 w 152"/>
                <a:gd name="T5" fmla="*/ 134 h 135"/>
                <a:gd name="T6" fmla="*/ 143 w 152"/>
                <a:gd name="T7" fmla="*/ 25 h 135"/>
                <a:gd name="T8" fmla="*/ 151 w 152"/>
                <a:gd name="T9" fmla="*/ 9 h 135"/>
                <a:gd name="T10" fmla="*/ 126 w 152"/>
                <a:gd name="T11" fmla="*/ 0 h 135"/>
                <a:gd name="T12" fmla="*/ 9 w 152"/>
                <a:gd name="T13" fmla="*/ 109 h 135"/>
                <a:gd name="T14" fmla="*/ 9 w 152"/>
                <a:gd name="T15" fmla="*/ 126 h 135"/>
                <a:gd name="T16" fmla="*/ 17 w 152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5">
                  <a:moveTo>
                    <a:pt x="17" y="134"/>
                  </a:moveTo>
                  <a:lnTo>
                    <a:pt x="17" y="134"/>
                  </a:lnTo>
                  <a:cubicBezTo>
                    <a:pt x="26" y="134"/>
                    <a:pt x="26" y="134"/>
                    <a:pt x="26" y="134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51" y="25"/>
                    <a:pt x="151" y="9"/>
                    <a:pt x="151" y="9"/>
                  </a:cubicBezTo>
                  <a:cubicBezTo>
                    <a:pt x="143" y="0"/>
                    <a:pt x="135" y="0"/>
                    <a:pt x="126" y="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0" y="109"/>
                    <a:pt x="0" y="126"/>
                    <a:pt x="9" y="126"/>
                  </a:cubicBezTo>
                  <a:cubicBezTo>
                    <a:pt x="9" y="134"/>
                    <a:pt x="17" y="134"/>
                    <a:pt x="17" y="1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5922DF6-D724-0742-BE0F-297A2FA9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246" y="8060939"/>
              <a:ext cx="787909" cy="660127"/>
            </a:xfrm>
            <a:custGeom>
              <a:avLst/>
              <a:gdLst>
                <a:gd name="T0" fmla="*/ 17 w 161"/>
                <a:gd name="T1" fmla="*/ 0 h 135"/>
                <a:gd name="T2" fmla="*/ 17 w 161"/>
                <a:gd name="T3" fmla="*/ 0 h 135"/>
                <a:gd name="T4" fmla="*/ 34 w 161"/>
                <a:gd name="T5" fmla="*/ 0 h 135"/>
                <a:gd name="T6" fmla="*/ 151 w 161"/>
                <a:gd name="T7" fmla="*/ 100 h 135"/>
                <a:gd name="T8" fmla="*/ 151 w 161"/>
                <a:gd name="T9" fmla="*/ 126 h 135"/>
                <a:gd name="T10" fmla="*/ 135 w 161"/>
                <a:gd name="T11" fmla="*/ 126 h 135"/>
                <a:gd name="T12" fmla="*/ 9 w 161"/>
                <a:gd name="T13" fmla="*/ 25 h 135"/>
                <a:gd name="T14" fmla="*/ 9 w 161"/>
                <a:gd name="T15" fmla="*/ 0 h 135"/>
                <a:gd name="T16" fmla="*/ 17 w 161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35">
                  <a:moveTo>
                    <a:pt x="17" y="0"/>
                  </a:moveTo>
                  <a:lnTo>
                    <a:pt x="17" y="0"/>
                  </a:lnTo>
                  <a:cubicBezTo>
                    <a:pt x="26" y="0"/>
                    <a:pt x="26" y="0"/>
                    <a:pt x="34" y="0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60" y="109"/>
                    <a:pt x="160" y="117"/>
                    <a:pt x="151" y="126"/>
                  </a:cubicBezTo>
                  <a:cubicBezTo>
                    <a:pt x="151" y="134"/>
                    <a:pt x="143" y="134"/>
                    <a:pt x="135" y="1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0" y="16"/>
                    <a:pt x="0" y="8"/>
                    <a:pt x="9" y="0"/>
                  </a:cubicBezTo>
                  <a:lnTo>
                    <a:pt x="1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1DAD5A6-D6F8-C847-87F8-B7FA09E87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316" y="7571156"/>
              <a:ext cx="936964" cy="170357"/>
            </a:xfrm>
            <a:custGeom>
              <a:avLst/>
              <a:gdLst>
                <a:gd name="T0" fmla="*/ 8 w 194"/>
                <a:gd name="T1" fmla="*/ 8 h 35"/>
                <a:gd name="T2" fmla="*/ 8 w 194"/>
                <a:gd name="T3" fmla="*/ 8 h 35"/>
                <a:gd name="T4" fmla="*/ 17 w 194"/>
                <a:gd name="T5" fmla="*/ 0 h 35"/>
                <a:gd name="T6" fmla="*/ 176 w 194"/>
                <a:gd name="T7" fmla="*/ 0 h 35"/>
                <a:gd name="T8" fmla="*/ 193 w 194"/>
                <a:gd name="T9" fmla="*/ 17 h 35"/>
                <a:gd name="T10" fmla="*/ 176 w 194"/>
                <a:gd name="T11" fmla="*/ 34 h 35"/>
                <a:gd name="T12" fmla="*/ 17 w 194"/>
                <a:gd name="T13" fmla="*/ 34 h 35"/>
                <a:gd name="T14" fmla="*/ 0 w 194"/>
                <a:gd name="T15" fmla="*/ 17 h 35"/>
                <a:gd name="T16" fmla="*/ 8 w 194"/>
                <a:gd name="T1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35">
                  <a:moveTo>
                    <a:pt x="8" y="8"/>
                  </a:moveTo>
                  <a:lnTo>
                    <a:pt x="8" y="8"/>
                  </a:lnTo>
                  <a:cubicBezTo>
                    <a:pt x="8" y="8"/>
                    <a:pt x="8" y="0"/>
                    <a:pt x="1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3" y="8"/>
                    <a:pt x="193" y="17"/>
                  </a:cubicBezTo>
                  <a:cubicBezTo>
                    <a:pt x="193" y="25"/>
                    <a:pt x="185" y="34"/>
                    <a:pt x="17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5"/>
                    <a:pt x="0" y="17"/>
                  </a:cubicBezTo>
                  <a:cubicBezTo>
                    <a:pt x="0" y="17"/>
                    <a:pt x="0" y="8"/>
                    <a:pt x="8" y="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3FE3EC-0F6C-C048-A2DC-3605B2DA9042}"/>
              </a:ext>
            </a:extLst>
          </p:cNvPr>
          <p:cNvGrpSpPr/>
          <p:nvPr/>
        </p:nvGrpSpPr>
        <p:grpSpPr>
          <a:xfrm>
            <a:off x="5241497" y="6607277"/>
            <a:ext cx="6524851" cy="3699750"/>
            <a:chOff x="8287548" y="5695041"/>
            <a:chExt cx="9890222" cy="5607998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ED38F96-B606-5848-B9F4-E5D42EB0F429}"/>
                </a:ext>
              </a:extLst>
            </p:cNvPr>
            <p:cNvSpPr/>
            <p:nvPr/>
          </p:nvSpPr>
          <p:spPr>
            <a:xfrm>
              <a:off x="9257056" y="5695041"/>
              <a:ext cx="7951501" cy="5555103"/>
            </a:xfrm>
            <a:custGeom>
              <a:avLst/>
              <a:gdLst>
                <a:gd name="connsiteX0" fmla="*/ 2422938 w 2559009"/>
                <a:gd name="connsiteY0" fmla="*/ 0 h 1787784"/>
                <a:gd name="connsiteX1" fmla="*/ 2559010 w 2559009"/>
                <a:gd name="connsiteY1" fmla="*/ 0 h 1787784"/>
                <a:gd name="connsiteX2" fmla="*/ 2559010 w 2559009"/>
                <a:gd name="connsiteY2" fmla="*/ 1787784 h 1787784"/>
                <a:gd name="connsiteX3" fmla="*/ 2422938 w 2559009"/>
                <a:gd name="connsiteY3" fmla="*/ 1787784 h 1787784"/>
                <a:gd name="connsiteX4" fmla="*/ 136072 w 2559009"/>
                <a:gd name="connsiteY4" fmla="*/ 1787784 h 1787784"/>
                <a:gd name="connsiteX5" fmla="*/ 0 w 2559009"/>
                <a:gd name="connsiteY5" fmla="*/ 1787784 h 1787784"/>
                <a:gd name="connsiteX6" fmla="*/ 0 w 2559009"/>
                <a:gd name="connsiteY6" fmla="*/ 0 h 1787784"/>
                <a:gd name="connsiteX7" fmla="*/ 136072 w 2559009"/>
                <a:gd name="connsiteY7" fmla="*/ 0 h 178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9009" h="1787784">
                  <a:moveTo>
                    <a:pt x="2422938" y="0"/>
                  </a:moveTo>
                  <a:cubicBezTo>
                    <a:pt x="2498088" y="0"/>
                    <a:pt x="2559010" y="0"/>
                    <a:pt x="2559010" y="0"/>
                  </a:cubicBezTo>
                  <a:lnTo>
                    <a:pt x="2559010" y="1787784"/>
                  </a:lnTo>
                  <a:cubicBezTo>
                    <a:pt x="2559010" y="1787784"/>
                    <a:pt x="2498088" y="1787784"/>
                    <a:pt x="2422938" y="1787784"/>
                  </a:cubicBezTo>
                  <a:lnTo>
                    <a:pt x="136072" y="1787784"/>
                  </a:lnTo>
                  <a:cubicBezTo>
                    <a:pt x="60922" y="1787784"/>
                    <a:pt x="0" y="1787784"/>
                    <a:pt x="0" y="1787784"/>
                  </a:cubicBezTo>
                  <a:lnTo>
                    <a:pt x="0" y="0"/>
                  </a:lnTo>
                  <a:cubicBezTo>
                    <a:pt x="0" y="0"/>
                    <a:pt x="60922" y="0"/>
                    <a:pt x="136072" y="0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8B2FD00-2C41-B747-BCFD-1EF0AFC9E1F6}"/>
                </a:ext>
              </a:extLst>
            </p:cNvPr>
            <p:cNvSpPr/>
            <p:nvPr/>
          </p:nvSpPr>
          <p:spPr>
            <a:xfrm>
              <a:off x="8287548" y="10794459"/>
              <a:ext cx="9890222" cy="508580"/>
            </a:xfrm>
            <a:custGeom>
              <a:avLst/>
              <a:gdLst>
                <a:gd name="connsiteX0" fmla="*/ -86 w 3182942"/>
                <a:gd name="connsiteY0" fmla="*/ -168 h 163675"/>
                <a:gd name="connsiteX1" fmla="*/ -86 w 3182942"/>
                <a:gd name="connsiteY1" fmla="*/ 32929 h 163675"/>
                <a:gd name="connsiteX2" fmla="*/ 169195 w 3182942"/>
                <a:gd name="connsiteY2" fmla="*/ 163508 h 163675"/>
                <a:gd name="connsiteX3" fmla="*/ 3013480 w 3182942"/>
                <a:gd name="connsiteY3" fmla="*/ 163508 h 163675"/>
                <a:gd name="connsiteX4" fmla="*/ 3182857 w 3182942"/>
                <a:gd name="connsiteY4" fmla="*/ 32929 h 163675"/>
                <a:gd name="connsiteX5" fmla="*/ 3182857 w 3182942"/>
                <a:gd name="connsiteY5" fmla="*/ -168 h 16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2942" h="163675">
                  <a:moveTo>
                    <a:pt x="-86" y="-168"/>
                  </a:moveTo>
                  <a:lnTo>
                    <a:pt x="-86" y="32929"/>
                  </a:lnTo>
                  <a:cubicBezTo>
                    <a:pt x="-86" y="105018"/>
                    <a:pt x="76038" y="163508"/>
                    <a:pt x="169195" y="163508"/>
                  </a:cubicBezTo>
                  <a:lnTo>
                    <a:pt x="3013480" y="163508"/>
                  </a:lnTo>
                  <a:cubicBezTo>
                    <a:pt x="3107018" y="163508"/>
                    <a:pt x="3182857" y="105018"/>
                    <a:pt x="3182857" y="32929"/>
                  </a:cubicBezTo>
                  <a:lnTo>
                    <a:pt x="3182857" y="-16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86E9989-B562-C942-9123-4B4A65E75A24}"/>
                </a:ext>
              </a:extLst>
            </p:cNvPr>
            <p:cNvSpPr/>
            <p:nvPr/>
          </p:nvSpPr>
          <p:spPr>
            <a:xfrm>
              <a:off x="8338110" y="11070765"/>
              <a:ext cx="9789103" cy="232274"/>
            </a:xfrm>
            <a:custGeom>
              <a:avLst/>
              <a:gdLst>
                <a:gd name="connsiteX0" fmla="*/ 3150313 w 3150399"/>
                <a:gd name="connsiteY0" fmla="*/ -168 h 74752"/>
                <a:gd name="connsiteX1" fmla="*/ -86 w 3150399"/>
                <a:gd name="connsiteY1" fmla="*/ -168 h 74752"/>
                <a:gd name="connsiteX2" fmla="*/ 152163 w 3150399"/>
                <a:gd name="connsiteY2" fmla="*/ 74584 h 74752"/>
                <a:gd name="connsiteX3" fmla="*/ 3000064 w 3150399"/>
                <a:gd name="connsiteY3" fmla="*/ 74584 h 74752"/>
                <a:gd name="connsiteX4" fmla="*/ 3077900 w 3150399"/>
                <a:gd name="connsiteY4" fmla="*/ 58892 h 74752"/>
                <a:gd name="connsiteX5" fmla="*/ 3078471 w 3150399"/>
                <a:gd name="connsiteY5" fmla="*/ 58892 h 74752"/>
                <a:gd name="connsiteX6" fmla="*/ 3079138 w 3150399"/>
                <a:gd name="connsiteY6" fmla="*/ 58892 h 74752"/>
                <a:gd name="connsiteX7" fmla="*/ 3079899 w 3150399"/>
                <a:gd name="connsiteY7" fmla="*/ 58892 h 74752"/>
                <a:gd name="connsiteX8" fmla="*/ 3079899 w 3150399"/>
                <a:gd name="connsiteY8" fmla="*/ 58892 h 74752"/>
                <a:gd name="connsiteX9" fmla="*/ 3080375 w 3150399"/>
                <a:gd name="connsiteY9" fmla="*/ 58892 h 74752"/>
                <a:gd name="connsiteX10" fmla="*/ 3080375 w 3150399"/>
                <a:gd name="connsiteY10" fmla="*/ 58892 h 74752"/>
                <a:gd name="connsiteX11" fmla="*/ 3080850 w 3150399"/>
                <a:gd name="connsiteY11" fmla="*/ 58892 h 74752"/>
                <a:gd name="connsiteX12" fmla="*/ 3080850 w 3150399"/>
                <a:gd name="connsiteY12" fmla="*/ 58892 h 74752"/>
                <a:gd name="connsiteX13" fmla="*/ 3150313 w 3150399"/>
                <a:gd name="connsiteY13" fmla="*/ -168 h 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399" h="74752">
                  <a:moveTo>
                    <a:pt x="3150313" y="-168"/>
                  </a:moveTo>
                  <a:lnTo>
                    <a:pt x="-86" y="-168"/>
                  </a:lnTo>
                  <a:cubicBezTo>
                    <a:pt x="26938" y="43866"/>
                    <a:pt x="84888" y="74394"/>
                    <a:pt x="152163" y="74584"/>
                  </a:cubicBezTo>
                  <a:lnTo>
                    <a:pt x="3000064" y="74584"/>
                  </a:lnTo>
                  <a:cubicBezTo>
                    <a:pt x="3026773" y="74366"/>
                    <a:pt x="3053198" y="69040"/>
                    <a:pt x="3077900" y="58892"/>
                  </a:cubicBezTo>
                  <a:lnTo>
                    <a:pt x="3078471" y="58892"/>
                  </a:lnTo>
                  <a:lnTo>
                    <a:pt x="3079138" y="58892"/>
                  </a:lnTo>
                  <a:lnTo>
                    <a:pt x="3079899" y="58892"/>
                  </a:lnTo>
                  <a:lnTo>
                    <a:pt x="3079899" y="58892"/>
                  </a:lnTo>
                  <a:lnTo>
                    <a:pt x="3080375" y="58892"/>
                  </a:lnTo>
                  <a:lnTo>
                    <a:pt x="3080375" y="58892"/>
                  </a:lnTo>
                  <a:lnTo>
                    <a:pt x="3080850" y="58892"/>
                  </a:lnTo>
                  <a:lnTo>
                    <a:pt x="3080850" y="58892"/>
                  </a:lnTo>
                  <a:cubicBezTo>
                    <a:pt x="3109501" y="46766"/>
                    <a:pt x="3133737" y="26147"/>
                    <a:pt x="3150313" y="-1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A0E4BBC-FD2D-5E4D-8C6D-5F0FC7B9B1AD}"/>
                </a:ext>
              </a:extLst>
            </p:cNvPr>
            <p:cNvSpPr/>
            <p:nvPr/>
          </p:nvSpPr>
          <p:spPr>
            <a:xfrm>
              <a:off x="9567511" y="5728422"/>
              <a:ext cx="7292448" cy="4632221"/>
            </a:xfrm>
            <a:custGeom>
              <a:avLst/>
              <a:gdLst>
                <a:gd name="connsiteX0" fmla="*/ 0 w 2346908"/>
                <a:gd name="connsiteY0" fmla="*/ 0 h 1387582"/>
                <a:gd name="connsiteX1" fmla="*/ 0 w 2346908"/>
                <a:gd name="connsiteY1" fmla="*/ 1387582 h 1387582"/>
                <a:gd name="connsiteX2" fmla="*/ 2346908 w 2346908"/>
                <a:gd name="connsiteY2" fmla="*/ 1387582 h 1387582"/>
                <a:gd name="connsiteX3" fmla="*/ 2346908 w 2346908"/>
                <a:gd name="connsiteY3" fmla="*/ 115648 h 1387582"/>
                <a:gd name="connsiteX4" fmla="*/ 0 w 2346908"/>
                <a:gd name="connsiteY4" fmla="*/ 115648 h 1387582"/>
                <a:gd name="connsiteX5" fmla="*/ 0 w 2346908"/>
                <a:gd name="connsiteY5" fmla="*/ 0 h 138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908" h="1387582">
                  <a:moveTo>
                    <a:pt x="0" y="0"/>
                  </a:moveTo>
                  <a:lnTo>
                    <a:pt x="0" y="1387582"/>
                  </a:lnTo>
                  <a:lnTo>
                    <a:pt x="2346908" y="1387582"/>
                  </a:lnTo>
                  <a:lnTo>
                    <a:pt x="2346908" y="115648"/>
                  </a:lnTo>
                  <a:lnTo>
                    <a:pt x="0" y="115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C7CE61-F6D7-554B-AF06-8F74C0ECBAAF}"/>
                </a:ext>
              </a:extLst>
            </p:cNvPr>
            <p:cNvGrpSpPr/>
            <p:nvPr/>
          </p:nvGrpSpPr>
          <p:grpSpPr>
            <a:xfrm>
              <a:off x="9567511" y="6116544"/>
              <a:ext cx="7292448" cy="999135"/>
              <a:chOff x="9567511" y="6116544"/>
              <a:chExt cx="4526734" cy="999135"/>
            </a:xfrm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02AF214B-85C2-0A49-A864-FB65997A8A15}"/>
                  </a:ext>
                </a:extLst>
              </p:cNvPr>
              <p:cNvSpPr/>
              <p:nvPr/>
            </p:nvSpPr>
            <p:spPr>
              <a:xfrm>
                <a:off x="9567511" y="6116544"/>
                <a:ext cx="4526734" cy="252073"/>
              </a:xfrm>
              <a:custGeom>
                <a:avLst/>
                <a:gdLst>
                  <a:gd name="connsiteX0" fmla="*/ 0 w 1456826"/>
                  <a:gd name="connsiteY0" fmla="*/ 0 h 81124"/>
                  <a:gd name="connsiteX1" fmla="*/ 1456827 w 1456826"/>
                  <a:gd name="connsiteY1" fmla="*/ 0 h 81124"/>
                  <a:gd name="connsiteX2" fmla="*/ 1456827 w 1456826"/>
                  <a:gd name="connsiteY2" fmla="*/ 81125 h 81124"/>
                  <a:gd name="connsiteX3" fmla="*/ 0 w 1456826"/>
                  <a:gd name="connsiteY3" fmla="*/ 81125 h 8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826" h="81124">
                    <a:moveTo>
                      <a:pt x="0" y="0"/>
                    </a:moveTo>
                    <a:lnTo>
                      <a:pt x="1456827" y="0"/>
                    </a:lnTo>
                    <a:lnTo>
                      <a:pt x="1456827" y="81125"/>
                    </a:lnTo>
                    <a:lnTo>
                      <a:pt x="0" y="81125"/>
                    </a:lnTo>
                    <a:close/>
                  </a:path>
                </a:pathLst>
              </a:custGeom>
              <a:solidFill>
                <a:schemeClr val="accent1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7CC9773B-8FC4-8B49-AE3C-ED1D72DEE064}"/>
                  </a:ext>
                </a:extLst>
              </p:cNvPr>
              <p:cNvSpPr/>
              <p:nvPr/>
            </p:nvSpPr>
            <p:spPr>
              <a:xfrm>
                <a:off x="9567511" y="6822233"/>
                <a:ext cx="4526734" cy="293446"/>
              </a:xfrm>
              <a:custGeom>
                <a:avLst/>
                <a:gdLst>
                  <a:gd name="connsiteX0" fmla="*/ 0 w 1456826"/>
                  <a:gd name="connsiteY0" fmla="*/ 0 h 94439"/>
                  <a:gd name="connsiteX1" fmla="*/ 1456827 w 1456826"/>
                  <a:gd name="connsiteY1" fmla="*/ 0 h 94439"/>
                  <a:gd name="connsiteX2" fmla="*/ 1456827 w 1456826"/>
                  <a:gd name="connsiteY2" fmla="*/ 94439 h 94439"/>
                  <a:gd name="connsiteX3" fmla="*/ 0 w 1456826"/>
                  <a:gd name="connsiteY3" fmla="*/ 94439 h 94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826" h="94439">
                    <a:moveTo>
                      <a:pt x="0" y="0"/>
                    </a:moveTo>
                    <a:lnTo>
                      <a:pt x="1456827" y="0"/>
                    </a:lnTo>
                    <a:lnTo>
                      <a:pt x="1456827" y="94439"/>
                    </a:lnTo>
                    <a:lnTo>
                      <a:pt x="0" y="94439"/>
                    </a:lnTo>
                    <a:close/>
                  </a:path>
                </a:pathLst>
              </a:custGeom>
              <a:solidFill>
                <a:schemeClr val="accent1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1D5D1A24-7351-A64B-9D86-DF6DB15D0772}"/>
                </a:ext>
              </a:extLst>
            </p:cNvPr>
            <p:cNvSpPr/>
            <p:nvPr/>
          </p:nvSpPr>
          <p:spPr>
            <a:xfrm>
              <a:off x="11844339" y="6904386"/>
              <a:ext cx="4713892" cy="128548"/>
            </a:xfrm>
            <a:custGeom>
              <a:avLst/>
              <a:gdLst>
                <a:gd name="connsiteX0" fmla="*/ 0 w 446468"/>
                <a:gd name="connsiteY0" fmla="*/ 0 h 41370"/>
                <a:gd name="connsiteX1" fmla="*/ 446468 w 446468"/>
                <a:gd name="connsiteY1" fmla="*/ 0 h 41370"/>
                <a:gd name="connsiteX2" fmla="*/ 446468 w 446468"/>
                <a:gd name="connsiteY2" fmla="*/ 41371 h 41370"/>
                <a:gd name="connsiteX3" fmla="*/ 0 w 446468"/>
                <a:gd name="connsiteY3" fmla="*/ 41371 h 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468" h="41370">
                  <a:moveTo>
                    <a:pt x="0" y="0"/>
                  </a:moveTo>
                  <a:lnTo>
                    <a:pt x="446468" y="0"/>
                  </a:lnTo>
                  <a:lnTo>
                    <a:pt x="446468" y="41371"/>
                  </a:lnTo>
                  <a:lnTo>
                    <a:pt x="0" y="41371"/>
                  </a:ln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53020E4A-6A64-464B-8BCB-4799698E206A}"/>
                </a:ext>
              </a:extLst>
            </p:cNvPr>
            <p:cNvSpPr/>
            <p:nvPr/>
          </p:nvSpPr>
          <p:spPr>
            <a:xfrm>
              <a:off x="9875598" y="6925664"/>
              <a:ext cx="405957" cy="86583"/>
            </a:xfrm>
            <a:custGeom>
              <a:avLst/>
              <a:gdLst>
                <a:gd name="connsiteX0" fmla="*/ 0 w 130648"/>
                <a:gd name="connsiteY0" fmla="*/ 0 h 27865"/>
                <a:gd name="connsiteX1" fmla="*/ 130648 w 130648"/>
                <a:gd name="connsiteY1" fmla="*/ 0 h 27865"/>
                <a:gd name="connsiteX2" fmla="*/ 130648 w 130648"/>
                <a:gd name="connsiteY2" fmla="*/ 27866 h 27865"/>
                <a:gd name="connsiteX3" fmla="*/ 0 w 130648"/>
                <a:gd name="connsiteY3" fmla="*/ 27866 h 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48" h="27865">
                  <a:moveTo>
                    <a:pt x="0" y="0"/>
                  </a:moveTo>
                  <a:lnTo>
                    <a:pt x="130648" y="0"/>
                  </a:lnTo>
                  <a:lnTo>
                    <a:pt x="130648" y="27866"/>
                  </a:lnTo>
                  <a:lnTo>
                    <a:pt x="0" y="27866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9FE9FE5C-93E5-924B-9C25-B4ADD6ACC4C3}"/>
                </a:ext>
              </a:extLst>
            </p:cNvPr>
            <p:cNvSpPr/>
            <p:nvPr/>
          </p:nvSpPr>
          <p:spPr>
            <a:xfrm>
              <a:off x="10314673" y="6925664"/>
              <a:ext cx="405957" cy="86583"/>
            </a:xfrm>
            <a:custGeom>
              <a:avLst/>
              <a:gdLst>
                <a:gd name="connsiteX0" fmla="*/ 0 w 130648"/>
                <a:gd name="connsiteY0" fmla="*/ 0 h 27865"/>
                <a:gd name="connsiteX1" fmla="*/ 130648 w 130648"/>
                <a:gd name="connsiteY1" fmla="*/ 0 h 27865"/>
                <a:gd name="connsiteX2" fmla="*/ 130648 w 130648"/>
                <a:gd name="connsiteY2" fmla="*/ 27866 h 27865"/>
                <a:gd name="connsiteX3" fmla="*/ 0 w 130648"/>
                <a:gd name="connsiteY3" fmla="*/ 27866 h 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48" h="27865">
                  <a:moveTo>
                    <a:pt x="0" y="0"/>
                  </a:moveTo>
                  <a:lnTo>
                    <a:pt x="130648" y="0"/>
                  </a:lnTo>
                  <a:lnTo>
                    <a:pt x="130648" y="27866"/>
                  </a:lnTo>
                  <a:lnTo>
                    <a:pt x="0" y="27866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E63CAE1-2D54-9543-AE7B-81C836FE1D40}"/>
                </a:ext>
              </a:extLst>
            </p:cNvPr>
            <p:cNvSpPr/>
            <p:nvPr/>
          </p:nvSpPr>
          <p:spPr>
            <a:xfrm>
              <a:off x="10753744" y="6925664"/>
              <a:ext cx="405957" cy="86583"/>
            </a:xfrm>
            <a:custGeom>
              <a:avLst/>
              <a:gdLst>
                <a:gd name="connsiteX0" fmla="*/ 0 w 130648"/>
                <a:gd name="connsiteY0" fmla="*/ 0 h 27865"/>
                <a:gd name="connsiteX1" fmla="*/ 130648 w 130648"/>
                <a:gd name="connsiteY1" fmla="*/ 0 h 27865"/>
                <a:gd name="connsiteX2" fmla="*/ 130648 w 130648"/>
                <a:gd name="connsiteY2" fmla="*/ 27866 h 27865"/>
                <a:gd name="connsiteX3" fmla="*/ 0 w 130648"/>
                <a:gd name="connsiteY3" fmla="*/ 27866 h 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48" h="27865">
                  <a:moveTo>
                    <a:pt x="0" y="0"/>
                  </a:moveTo>
                  <a:lnTo>
                    <a:pt x="130648" y="0"/>
                  </a:lnTo>
                  <a:lnTo>
                    <a:pt x="130648" y="27866"/>
                  </a:lnTo>
                  <a:lnTo>
                    <a:pt x="0" y="27866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BC62ADD-A6A7-1248-8E1F-114AA03BBE64}"/>
                </a:ext>
              </a:extLst>
            </p:cNvPr>
            <p:cNvSpPr/>
            <p:nvPr/>
          </p:nvSpPr>
          <p:spPr>
            <a:xfrm>
              <a:off x="11192818" y="6925664"/>
              <a:ext cx="405957" cy="86583"/>
            </a:xfrm>
            <a:custGeom>
              <a:avLst/>
              <a:gdLst>
                <a:gd name="connsiteX0" fmla="*/ 0 w 130648"/>
                <a:gd name="connsiteY0" fmla="*/ 0 h 27865"/>
                <a:gd name="connsiteX1" fmla="*/ 130648 w 130648"/>
                <a:gd name="connsiteY1" fmla="*/ 0 h 27865"/>
                <a:gd name="connsiteX2" fmla="*/ 130648 w 130648"/>
                <a:gd name="connsiteY2" fmla="*/ 27866 h 27865"/>
                <a:gd name="connsiteX3" fmla="*/ 0 w 130648"/>
                <a:gd name="connsiteY3" fmla="*/ 27866 h 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48" h="27865">
                  <a:moveTo>
                    <a:pt x="0" y="0"/>
                  </a:moveTo>
                  <a:lnTo>
                    <a:pt x="130648" y="0"/>
                  </a:lnTo>
                  <a:lnTo>
                    <a:pt x="130648" y="27866"/>
                  </a:lnTo>
                  <a:lnTo>
                    <a:pt x="0" y="27866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E2DFDF9-A3DD-D64B-A407-A08B20CE945A}"/>
                </a:ext>
              </a:extLst>
            </p:cNvPr>
            <p:cNvSpPr/>
            <p:nvPr/>
          </p:nvSpPr>
          <p:spPr>
            <a:xfrm>
              <a:off x="9907788" y="7920607"/>
              <a:ext cx="2050492" cy="1660552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CEB30ED8-982E-F24D-8C76-34D51E76052E}"/>
                </a:ext>
              </a:extLst>
            </p:cNvPr>
            <p:cNvSpPr/>
            <p:nvPr/>
          </p:nvSpPr>
          <p:spPr>
            <a:xfrm>
              <a:off x="12188492" y="7906640"/>
              <a:ext cx="2050492" cy="1660552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02DB94A9-995F-674E-82C9-63DD52C672A8}"/>
                </a:ext>
              </a:extLst>
            </p:cNvPr>
            <p:cNvSpPr/>
            <p:nvPr/>
          </p:nvSpPr>
          <p:spPr>
            <a:xfrm>
              <a:off x="14469190" y="7898553"/>
              <a:ext cx="2050492" cy="1660552"/>
            </a:xfrm>
            <a:custGeom>
              <a:avLst/>
              <a:gdLst>
                <a:gd name="connsiteX0" fmla="*/ 0 w 265292"/>
                <a:gd name="connsiteY0" fmla="*/ 0 h 214842"/>
                <a:gd name="connsiteX1" fmla="*/ 265293 w 265292"/>
                <a:gd name="connsiteY1" fmla="*/ 0 h 214842"/>
                <a:gd name="connsiteX2" fmla="*/ 265293 w 265292"/>
                <a:gd name="connsiteY2" fmla="*/ 214842 h 214842"/>
                <a:gd name="connsiteX3" fmla="*/ 0 w 265292"/>
                <a:gd name="connsiteY3" fmla="*/ 214842 h 2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92" h="214842">
                  <a:moveTo>
                    <a:pt x="0" y="0"/>
                  </a:moveTo>
                  <a:lnTo>
                    <a:pt x="265293" y="0"/>
                  </a:lnTo>
                  <a:lnTo>
                    <a:pt x="265293" y="214842"/>
                  </a:lnTo>
                  <a:lnTo>
                    <a:pt x="0" y="214842"/>
                  </a:lnTo>
                  <a:close/>
                </a:path>
              </a:pathLst>
            </a:custGeom>
            <a:solidFill>
              <a:schemeClr val="accent3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E953E1FF-D4C1-1646-9DAF-8FE315EFA58F}"/>
                </a:ext>
              </a:extLst>
            </p:cNvPr>
            <p:cNvSpPr/>
            <p:nvPr/>
          </p:nvSpPr>
          <p:spPr>
            <a:xfrm>
              <a:off x="16567396" y="6177419"/>
              <a:ext cx="118268" cy="118206"/>
            </a:xfrm>
            <a:custGeom>
              <a:avLst/>
              <a:gdLst>
                <a:gd name="connsiteX0" fmla="*/ 37976 w 38062"/>
                <a:gd name="connsiteY0" fmla="*/ 18853 h 38042"/>
                <a:gd name="connsiteX1" fmla="*/ 18945 w 38062"/>
                <a:gd name="connsiteY1" fmla="*/ 37874 h 38042"/>
                <a:gd name="connsiteX2" fmla="*/ -86 w 38062"/>
                <a:gd name="connsiteY2" fmla="*/ 18853 h 38042"/>
                <a:gd name="connsiteX3" fmla="*/ 18945 w 38062"/>
                <a:gd name="connsiteY3" fmla="*/ -168 h 38042"/>
                <a:gd name="connsiteX4" fmla="*/ 37976 w 38062"/>
                <a:gd name="connsiteY4" fmla="*/ 18853 h 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62" h="38042">
                  <a:moveTo>
                    <a:pt x="37976" y="18853"/>
                  </a:moveTo>
                  <a:cubicBezTo>
                    <a:pt x="37976" y="29362"/>
                    <a:pt x="29460" y="37874"/>
                    <a:pt x="18945" y="37874"/>
                  </a:cubicBezTo>
                  <a:cubicBezTo>
                    <a:pt x="8431" y="37874"/>
                    <a:pt x="-86" y="29362"/>
                    <a:pt x="-86" y="18853"/>
                  </a:cubicBezTo>
                  <a:cubicBezTo>
                    <a:pt x="-86" y="8344"/>
                    <a:pt x="8431" y="-168"/>
                    <a:pt x="18945" y="-168"/>
                  </a:cubicBezTo>
                  <a:cubicBezTo>
                    <a:pt x="29460" y="-168"/>
                    <a:pt x="37976" y="8344"/>
                    <a:pt x="37976" y="18853"/>
                  </a:cubicBezTo>
                  <a:close/>
                </a:path>
              </a:pathLst>
            </a:custGeom>
            <a:solidFill>
              <a:schemeClr val="bg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0930B19D-E004-FD49-B70E-084BB3979BC9}"/>
                </a:ext>
              </a:extLst>
            </p:cNvPr>
            <p:cNvSpPr/>
            <p:nvPr/>
          </p:nvSpPr>
          <p:spPr>
            <a:xfrm>
              <a:off x="16366339" y="6177419"/>
              <a:ext cx="118268" cy="118206"/>
            </a:xfrm>
            <a:custGeom>
              <a:avLst/>
              <a:gdLst>
                <a:gd name="connsiteX0" fmla="*/ 37976 w 38062"/>
                <a:gd name="connsiteY0" fmla="*/ 18853 h 38042"/>
                <a:gd name="connsiteX1" fmla="*/ 18945 w 38062"/>
                <a:gd name="connsiteY1" fmla="*/ 37874 h 38042"/>
                <a:gd name="connsiteX2" fmla="*/ -86 w 38062"/>
                <a:gd name="connsiteY2" fmla="*/ 18853 h 38042"/>
                <a:gd name="connsiteX3" fmla="*/ 18945 w 38062"/>
                <a:gd name="connsiteY3" fmla="*/ -168 h 38042"/>
                <a:gd name="connsiteX4" fmla="*/ 37976 w 38062"/>
                <a:gd name="connsiteY4" fmla="*/ 18853 h 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62" h="38042">
                  <a:moveTo>
                    <a:pt x="37976" y="18853"/>
                  </a:moveTo>
                  <a:cubicBezTo>
                    <a:pt x="37976" y="29362"/>
                    <a:pt x="29460" y="37874"/>
                    <a:pt x="18945" y="37874"/>
                  </a:cubicBezTo>
                  <a:cubicBezTo>
                    <a:pt x="8431" y="37874"/>
                    <a:pt x="-86" y="29362"/>
                    <a:pt x="-86" y="18853"/>
                  </a:cubicBezTo>
                  <a:cubicBezTo>
                    <a:pt x="-86" y="8344"/>
                    <a:pt x="8431" y="-168"/>
                    <a:pt x="18945" y="-168"/>
                  </a:cubicBezTo>
                  <a:cubicBezTo>
                    <a:pt x="29460" y="-168"/>
                    <a:pt x="37976" y="8344"/>
                    <a:pt x="37976" y="18853"/>
                  </a:cubicBezTo>
                  <a:close/>
                </a:path>
              </a:pathLst>
            </a:custGeom>
            <a:solidFill>
              <a:schemeClr val="bg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6ABEE7A9-CD9D-034E-A6CA-B20D20565B09}"/>
                </a:ext>
              </a:extLst>
            </p:cNvPr>
            <p:cNvSpPr/>
            <p:nvPr/>
          </p:nvSpPr>
          <p:spPr>
            <a:xfrm>
              <a:off x="16616370" y="6906082"/>
              <a:ext cx="118268" cy="118206"/>
            </a:xfrm>
            <a:custGeom>
              <a:avLst/>
              <a:gdLst>
                <a:gd name="connsiteX0" fmla="*/ 37976 w 38062"/>
                <a:gd name="connsiteY0" fmla="*/ 18853 h 38042"/>
                <a:gd name="connsiteX1" fmla="*/ 18945 w 38062"/>
                <a:gd name="connsiteY1" fmla="*/ 37874 h 38042"/>
                <a:gd name="connsiteX2" fmla="*/ -86 w 38062"/>
                <a:gd name="connsiteY2" fmla="*/ 18853 h 38042"/>
                <a:gd name="connsiteX3" fmla="*/ 18945 w 38062"/>
                <a:gd name="connsiteY3" fmla="*/ -168 h 38042"/>
                <a:gd name="connsiteX4" fmla="*/ 37976 w 38062"/>
                <a:gd name="connsiteY4" fmla="*/ 18853 h 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62" h="38042">
                  <a:moveTo>
                    <a:pt x="37976" y="18853"/>
                  </a:moveTo>
                  <a:cubicBezTo>
                    <a:pt x="37976" y="29362"/>
                    <a:pt x="29460" y="37874"/>
                    <a:pt x="18945" y="37874"/>
                  </a:cubicBezTo>
                  <a:cubicBezTo>
                    <a:pt x="8431" y="37874"/>
                    <a:pt x="-86" y="29362"/>
                    <a:pt x="-86" y="18853"/>
                  </a:cubicBezTo>
                  <a:cubicBezTo>
                    <a:pt x="-86" y="8344"/>
                    <a:pt x="8431" y="-168"/>
                    <a:pt x="18945" y="-168"/>
                  </a:cubicBezTo>
                  <a:cubicBezTo>
                    <a:pt x="29460" y="-168"/>
                    <a:pt x="37976" y="8344"/>
                    <a:pt x="37976" y="18853"/>
                  </a:cubicBezTo>
                  <a:close/>
                </a:path>
              </a:pathLst>
            </a:custGeom>
            <a:solidFill>
              <a:schemeClr val="bg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3" name="Gráfico 48">
            <a:extLst>
              <a:ext uri="{FF2B5EF4-FFF2-40B4-BE49-F238E27FC236}">
                <a16:creationId xmlns:a16="http://schemas.microsoft.com/office/drawing/2014/main" id="{AE29C604-4328-184F-8447-234CD5D62697}"/>
              </a:ext>
            </a:extLst>
          </p:cNvPr>
          <p:cNvGrpSpPr/>
          <p:nvPr/>
        </p:nvGrpSpPr>
        <p:grpSpPr>
          <a:xfrm>
            <a:off x="9666480" y="8257611"/>
            <a:ext cx="654342" cy="654340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254" name="Forma libre 288">
              <a:extLst>
                <a:ext uri="{FF2B5EF4-FFF2-40B4-BE49-F238E27FC236}">
                  <a16:creationId xmlns:a16="http://schemas.microsoft.com/office/drawing/2014/main" id="{59A8B878-E82E-964C-B48B-75C5CBA6CDEE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55" name="Gráfico 22">
            <a:extLst>
              <a:ext uri="{FF2B5EF4-FFF2-40B4-BE49-F238E27FC236}">
                <a16:creationId xmlns:a16="http://schemas.microsoft.com/office/drawing/2014/main" id="{7C1FB8C1-22C1-584B-897D-08C883F0F85B}"/>
              </a:ext>
            </a:extLst>
          </p:cNvPr>
          <p:cNvGrpSpPr/>
          <p:nvPr/>
        </p:nvGrpSpPr>
        <p:grpSpPr>
          <a:xfrm>
            <a:off x="8163150" y="8245522"/>
            <a:ext cx="656574" cy="65657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256" name="Forma libre 340">
              <a:extLst>
                <a:ext uri="{FF2B5EF4-FFF2-40B4-BE49-F238E27FC236}">
                  <a16:creationId xmlns:a16="http://schemas.microsoft.com/office/drawing/2014/main" id="{AB6FFB94-AD22-0A4E-9C3B-2A679FBC3E5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7" name="Forma libre 341">
              <a:extLst>
                <a:ext uri="{FF2B5EF4-FFF2-40B4-BE49-F238E27FC236}">
                  <a16:creationId xmlns:a16="http://schemas.microsoft.com/office/drawing/2014/main" id="{084247B3-B971-6545-89F7-27BC3A5379FF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8" name="Forma libre 342">
              <a:extLst>
                <a:ext uri="{FF2B5EF4-FFF2-40B4-BE49-F238E27FC236}">
                  <a16:creationId xmlns:a16="http://schemas.microsoft.com/office/drawing/2014/main" id="{75DC9106-7718-1240-A92C-8A862A5FB7C7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9" name="Forma libre 343">
              <a:extLst>
                <a:ext uri="{FF2B5EF4-FFF2-40B4-BE49-F238E27FC236}">
                  <a16:creationId xmlns:a16="http://schemas.microsoft.com/office/drawing/2014/main" id="{86CA4FB8-586D-3941-841D-D8491C400208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0" name="Forma libre 344">
              <a:extLst>
                <a:ext uri="{FF2B5EF4-FFF2-40B4-BE49-F238E27FC236}">
                  <a16:creationId xmlns:a16="http://schemas.microsoft.com/office/drawing/2014/main" id="{03753266-BD55-9146-97EB-E2D49AA4041C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1" name="Forma libre 345">
              <a:extLst>
                <a:ext uri="{FF2B5EF4-FFF2-40B4-BE49-F238E27FC236}">
                  <a16:creationId xmlns:a16="http://schemas.microsoft.com/office/drawing/2014/main" id="{7D99F5BA-883B-0644-89AF-AF118C9F512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2" name="Forma libre 346">
              <a:extLst>
                <a:ext uri="{FF2B5EF4-FFF2-40B4-BE49-F238E27FC236}">
                  <a16:creationId xmlns:a16="http://schemas.microsoft.com/office/drawing/2014/main" id="{5736A9D4-083E-9947-836E-1B7D4CC2A367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263" name="Gráfico 446">
            <a:extLst>
              <a:ext uri="{FF2B5EF4-FFF2-40B4-BE49-F238E27FC236}">
                <a16:creationId xmlns:a16="http://schemas.microsoft.com/office/drawing/2014/main" id="{2CBEF857-803C-4C43-8D97-3B60E2349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011" y="8350838"/>
            <a:ext cx="598111" cy="598108"/>
          </a:xfrm>
          <a:prstGeom prst="rect">
            <a:avLst/>
          </a:prstGeom>
        </p:spPr>
      </p:pic>
      <p:sp>
        <p:nvSpPr>
          <p:cNvPr id="264" name="CuadroTexto 395">
            <a:extLst>
              <a:ext uri="{FF2B5EF4-FFF2-40B4-BE49-F238E27FC236}">
                <a16:creationId xmlns:a16="http://schemas.microsoft.com/office/drawing/2014/main" id="{4B21B867-0CF8-1D4F-8250-F2421A06EDFD}"/>
              </a:ext>
            </a:extLst>
          </p:cNvPr>
          <p:cNvSpPr txBox="1"/>
          <p:nvPr/>
        </p:nvSpPr>
        <p:spPr>
          <a:xfrm>
            <a:off x="13002326" y="5842456"/>
            <a:ext cx="293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265" name="Rectangle 56">
            <a:extLst>
              <a:ext uri="{FF2B5EF4-FFF2-40B4-BE49-F238E27FC236}">
                <a16:creationId xmlns:a16="http://schemas.microsoft.com/office/drawing/2014/main" id="{73A4135F-08FB-A046-A03C-0B5D18AD1EE7}"/>
              </a:ext>
            </a:extLst>
          </p:cNvPr>
          <p:cNvSpPr/>
          <p:nvPr/>
        </p:nvSpPr>
        <p:spPr>
          <a:xfrm>
            <a:off x="15721321" y="5661165"/>
            <a:ext cx="6424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6" name="CuadroTexto 395">
            <a:extLst>
              <a:ext uri="{FF2B5EF4-FFF2-40B4-BE49-F238E27FC236}">
                <a16:creationId xmlns:a16="http://schemas.microsoft.com/office/drawing/2014/main" id="{4FECF7E5-A6CB-C041-A073-A343BAF6B935}"/>
              </a:ext>
            </a:extLst>
          </p:cNvPr>
          <p:cNvSpPr txBox="1"/>
          <p:nvPr/>
        </p:nvSpPr>
        <p:spPr>
          <a:xfrm>
            <a:off x="13002326" y="10344232"/>
            <a:ext cx="293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267" name="Rectangle 56">
            <a:extLst>
              <a:ext uri="{FF2B5EF4-FFF2-40B4-BE49-F238E27FC236}">
                <a16:creationId xmlns:a16="http://schemas.microsoft.com/office/drawing/2014/main" id="{1A11D233-5959-F843-9570-26BD677C093F}"/>
              </a:ext>
            </a:extLst>
          </p:cNvPr>
          <p:cNvSpPr/>
          <p:nvPr/>
        </p:nvSpPr>
        <p:spPr>
          <a:xfrm>
            <a:off x="15721321" y="10162941"/>
            <a:ext cx="6424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8" name="CuadroTexto 395">
            <a:extLst>
              <a:ext uri="{FF2B5EF4-FFF2-40B4-BE49-F238E27FC236}">
                <a16:creationId xmlns:a16="http://schemas.microsoft.com/office/drawing/2014/main" id="{D29E2DD8-6FA0-634D-9CD7-F398E21D5158}"/>
              </a:ext>
            </a:extLst>
          </p:cNvPr>
          <p:cNvSpPr txBox="1"/>
          <p:nvPr/>
        </p:nvSpPr>
        <p:spPr>
          <a:xfrm>
            <a:off x="13002326" y="8081914"/>
            <a:ext cx="293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269" name="Rectangle 56">
            <a:extLst>
              <a:ext uri="{FF2B5EF4-FFF2-40B4-BE49-F238E27FC236}">
                <a16:creationId xmlns:a16="http://schemas.microsoft.com/office/drawing/2014/main" id="{637E505B-D14A-C341-B0CC-901CDBD34534}"/>
              </a:ext>
            </a:extLst>
          </p:cNvPr>
          <p:cNvSpPr/>
          <p:nvPr/>
        </p:nvSpPr>
        <p:spPr>
          <a:xfrm>
            <a:off x="15721321" y="7900623"/>
            <a:ext cx="6424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96775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8F239A-9A77-0C4A-BE6E-42CD2BE3004E}"/>
              </a:ext>
            </a:extLst>
          </p:cNvPr>
          <p:cNvGrpSpPr/>
          <p:nvPr/>
        </p:nvGrpSpPr>
        <p:grpSpPr>
          <a:xfrm>
            <a:off x="3616125" y="5693542"/>
            <a:ext cx="4050155" cy="4004981"/>
            <a:chOff x="5299735" y="5824819"/>
            <a:chExt cx="4050155" cy="400498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148F017-1A9A-E541-A0E6-13C7F0FE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428" y="5824819"/>
              <a:ext cx="978656" cy="2258448"/>
            </a:xfrm>
            <a:custGeom>
              <a:avLst/>
              <a:gdLst>
                <a:gd name="T0" fmla="*/ 243 w 286"/>
                <a:gd name="T1" fmla="*/ 167 h 662"/>
                <a:gd name="T2" fmla="*/ 243 w 286"/>
                <a:gd name="T3" fmla="*/ 167 h 662"/>
                <a:gd name="T4" fmla="*/ 193 w 286"/>
                <a:gd name="T5" fmla="*/ 125 h 662"/>
                <a:gd name="T6" fmla="*/ 184 w 286"/>
                <a:gd name="T7" fmla="*/ 125 h 662"/>
                <a:gd name="T8" fmla="*/ 168 w 286"/>
                <a:gd name="T9" fmla="*/ 109 h 662"/>
                <a:gd name="T10" fmla="*/ 193 w 286"/>
                <a:gd name="T11" fmla="*/ 58 h 662"/>
                <a:gd name="T12" fmla="*/ 143 w 286"/>
                <a:gd name="T13" fmla="*/ 0 h 662"/>
                <a:gd name="T14" fmla="*/ 92 w 286"/>
                <a:gd name="T15" fmla="*/ 58 h 662"/>
                <a:gd name="T16" fmla="*/ 117 w 286"/>
                <a:gd name="T17" fmla="*/ 109 h 662"/>
                <a:gd name="T18" fmla="*/ 109 w 286"/>
                <a:gd name="T19" fmla="*/ 125 h 662"/>
                <a:gd name="T20" fmla="*/ 42 w 286"/>
                <a:gd name="T21" fmla="*/ 167 h 662"/>
                <a:gd name="T22" fmla="*/ 25 w 286"/>
                <a:gd name="T23" fmla="*/ 352 h 662"/>
                <a:gd name="T24" fmla="*/ 50 w 286"/>
                <a:gd name="T25" fmla="*/ 318 h 662"/>
                <a:gd name="T26" fmla="*/ 67 w 286"/>
                <a:gd name="T27" fmla="*/ 226 h 662"/>
                <a:gd name="T28" fmla="*/ 67 w 286"/>
                <a:gd name="T29" fmla="*/ 394 h 662"/>
                <a:gd name="T30" fmla="*/ 76 w 286"/>
                <a:gd name="T31" fmla="*/ 628 h 662"/>
                <a:gd name="T32" fmla="*/ 100 w 286"/>
                <a:gd name="T33" fmla="*/ 661 h 662"/>
                <a:gd name="T34" fmla="*/ 126 w 286"/>
                <a:gd name="T35" fmla="*/ 636 h 662"/>
                <a:gd name="T36" fmla="*/ 134 w 286"/>
                <a:gd name="T37" fmla="*/ 402 h 662"/>
                <a:gd name="T38" fmla="*/ 159 w 286"/>
                <a:gd name="T39" fmla="*/ 402 h 662"/>
                <a:gd name="T40" fmla="*/ 159 w 286"/>
                <a:gd name="T41" fmla="*/ 628 h 662"/>
                <a:gd name="T42" fmla="*/ 184 w 286"/>
                <a:gd name="T43" fmla="*/ 661 h 662"/>
                <a:gd name="T44" fmla="*/ 209 w 286"/>
                <a:gd name="T45" fmla="*/ 628 h 662"/>
                <a:gd name="T46" fmla="*/ 218 w 286"/>
                <a:gd name="T47" fmla="*/ 377 h 662"/>
                <a:gd name="T48" fmla="*/ 218 w 286"/>
                <a:gd name="T49" fmla="*/ 226 h 662"/>
                <a:gd name="T50" fmla="*/ 235 w 286"/>
                <a:gd name="T51" fmla="*/ 318 h 662"/>
                <a:gd name="T52" fmla="*/ 260 w 286"/>
                <a:gd name="T53" fmla="*/ 352 h 662"/>
                <a:gd name="T54" fmla="*/ 243 w 286"/>
                <a:gd name="T55" fmla="*/ 167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6" h="662">
                  <a:moveTo>
                    <a:pt x="243" y="167"/>
                  </a:moveTo>
                  <a:lnTo>
                    <a:pt x="243" y="167"/>
                  </a:lnTo>
                  <a:cubicBezTo>
                    <a:pt x="235" y="151"/>
                    <a:pt x="209" y="134"/>
                    <a:pt x="193" y="125"/>
                  </a:cubicBezTo>
                  <a:lnTo>
                    <a:pt x="184" y="125"/>
                  </a:lnTo>
                  <a:cubicBezTo>
                    <a:pt x="176" y="125"/>
                    <a:pt x="168" y="117"/>
                    <a:pt x="168" y="109"/>
                  </a:cubicBezTo>
                  <a:cubicBezTo>
                    <a:pt x="184" y="92"/>
                    <a:pt x="193" y="75"/>
                    <a:pt x="193" y="58"/>
                  </a:cubicBezTo>
                  <a:cubicBezTo>
                    <a:pt x="193" y="25"/>
                    <a:pt x="168" y="0"/>
                    <a:pt x="143" y="0"/>
                  </a:cubicBezTo>
                  <a:cubicBezTo>
                    <a:pt x="109" y="0"/>
                    <a:pt x="92" y="25"/>
                    <a:pt x="92" y="58"/>
                  </a:cubicBezTo>
                  <a:cubicBezTo>
                    <a:pt x="92" y="75"/>
                    <a:pt x="100" y="100"/>
                    <a:pt x="117" y="109"/>
                  </a:cubicBezTo>
                  <a:cubicBezTo>
                    <a:pt x="117" y="117"/>
                    <a:pt x="117" y="117"/>
                    <a:pt x="109" y="125"/>
                  </a:cubicBezTo>
                  <a:cubicBezTo>
                    <a:pt x="100" y="125"/>
                    <a:pt x="50" y="142"/>
                    <a:pt x="42" y="167"/>
                  </a:cubicBezTo>
                  <a:cubicBezTo>
                    <a:pt x="33" y="193"/>
                    <a:pt x="0" y="344"/>
                    <a:pt x="25" y="352"/>
                  </a:cubicBezTo>
                  <a:cubicBezTo>
                    <a:pt x="42" y="352"/>
                    <a:pt x="50" y="344"/>
                    <a:pt x="50" y="318"/>
                  </a:cubicBezTo>
                  <a:cubicBezTo>
                    <a:pt x="59" y="293"/>
                    <a:pt x="67" y="226"/>
                    <a:pt x="67" y="226"/>
                  </a:cubicBezTo>
                  <a:cubicBezTo>
                    <a:pt x="76" y="251"/>
                    <a:pt x="67" y="360"/>
                    <a:pt x="67" y="394"/>
                  </a:cubicBezTo>
                  <a:cubicBezTo>
                    <a:pt x="67" y="436"/>
                    <a:pt x="67" y="611"/>
                    <a:pt x="76" y="628"/>
                  </a:cubicBezTo>
                  <a:cubicBezTo>
                    <a:pt x="76" y="653"/>
                    <a:pt x="84" y="661"/>
                    <a:pt x="100" y="661"/>
                  </a:cubicBezTo>
                  <a:cubicBezTo>
                    <a:pt x="109" y="661"/>
                    <a:pt x="117" y="645"/>
                    <a:pt x="126" y="636"/>
                  </a:cubicBezTo>
                  <a:cubicBezTo>
                    <a:pt x="126" y="619"/>
                    <a:pt x="126" y="411"/>
                    <a:pt x="134" y="402"/>
                  </a:cubicBezTo>
                  <a:cubicBezTo>
                    <a:pt x="143" y="385"/>
                    <a:pt x="151" y="402"/>
                    <a:pt x="159" y="402"/>
                  </a:cubicBezTo>
                  <a:cubicBezTo>
                    <a:pt x="159" y="411"/>
                    <a:pt x="159" y="619"/>
                    <a:pt x="159" y="628"/>
                  </a:cubicBezTo>
                  <a:cubicBezTo>
                    <a:pt x="168" y="645"/>
                    <a:pt x="168" y="661"/>
                    <a:pt x="184" y="661"/>
                  </a:cubicBezTo>
                  <a:cubicBezTo>
                    <a:pt x="201" y="661"/>
                    <a:pt x="209" y="636"/>
                    <a:pt x="209" y="628"/>
                  </a:cubicBezTo>
                  <a:cubicBezTo>
                    <a:pt x="209" y="611"/>
                    <a:pt x="218" y="411"/>
                    <a:pt x="218" y="377"/>
                  </a:cubicBezTo>
                  <a:cubicBezTo>
                    <a:pt x="218" y="352"/>
                    <a:pt x="218" y="251"/>
                    <a:pt x="218" y="226"/>
                  </a:cubicBezTo>
                  <a:cubicBezTo>
                    <a:pt x="218" y="226"/>
                    <a:pt x="226" y="293"/>
                    <a:pt x="235" y="318"/>
                  </a:cubicBezTo>
                  <a:cubicBezTo>
                    <a:pt x="235" y="344"/>
                    <a:pt x="243" y="352"/>
                    <a:pt x="260" y="352"/>
                  </a:cubicBezTo>
                  <a:cubicBezTo>
                    <a:pt x="285" y="344"/>
                    <a:pt x="252" y="193"/>
                    <a:pt x="243" y="1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89E8AFC-1875-BD43-905A-A04B6ECCD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735" y="7571352"/>
              <a:ext cx="978666" cy="2258448"/>
            </a:xfrm>
            <a:custGeom>
              <a:avLst/>
              <a:gdLst>
                <a:gd name="T0" fmla="*/ 244 w 287"/>
                <a:gd name="T1" fmla="*/ 158 h 663"/>
                <a:gd name="T2" fmla="*/ 244 w 287"/>
                <a:gd name="T3" fmla="*/ 158 h 663"/>
                <a:gd name="T4" fmla="*/ 193 w 287"/>
                <a:gd name="T5" fmla="*/ 125 h 663"/>
                <a:gd name="T6" fmla="*/ 185 w 287"/>
                <a:gd name="T7" fmla="*/ 117 h 663"/>
                <a:gd name="T8" fmla="*/ 168 w 287"/>
                <a:gd name="T9" fmla="*/ 100 h 663"/>
                <a:gd name="T10" fmla="*/ 193 w 287"/>
                <a:gd name="T11" fmla="*/ 50 h 663"/>
                <a:gd name="T12" fmla="*/ 143 w 287"/>
                <a:gd name="T13" fmla="*/ 0 h 663"/>
                <a:gd name="T14" fmla="*/ 84 w 287"/>
                <a:gd name="T15" fmla="*/ 50 h 663"/>
                <a:gd name="T16" fmla="*/ 118 w 287"/>
                <a:gd name="T17" fmla="*/ 100 h 663"/>
                <a:gd name="T18" fmla="*/ 101 w 287"/>
                <a:gd name="T19" fmla="*/ 117 h 663"/>
                <a:gd name="T20" fmla="*/ 42 w 287"/>
                <a:gd name="T21" fmla="*/ 158 h 663"/>
                <a:gd name="T22" fmla="*/ 17 w 287"/>
                <a:gd name="T23" fmla="*/ 343 h 663"/>
                <a:gd name="T24" fmla="*/ 51 w 287"/>
                <a:gd name="T25" fmla="*/ 318 h 663"/>
                <a:gd name="T26" fmla="*/ 68 w 287"/>
                <a:gd name="T27" fmla="*/ 226 h 663"/>
                <a:gd name="T28" fmla="*/ 59 w 287"/>
                <a:gd name="T29" fmla="*/ 393 h 663"/>
                <a:gd name="T30" fmla="*/ 68 w 287"/>
                <a:gd name="T31" fmla="*/ 628 h 663"/>
                <a:gd name="T32" fmla="*/ 93 w 287"/>
                <a:gd name="T33" fmla="*/ 662 h 663"/>
                <a:gd name="T34" fmla="*/ 118 w 287"/>
                <a:gd name="T35" fmla="*/ 628 h 663"/>
                <a:gd name="T36" fmla="*/ 135 w 287"/>
                <a:gd name="T37" fmla="*/ 393 h 663"/>
                <a:gd name="T38" fmla="*/ 152 w 287"/>
                <a:gd name="T39" fmla="*/ 402 h 663"/>
                <a:gd name="T40" fmla="*/ 160 w 287"/>
                <a:gd name="T41" fmla="*/ 628 h 663"/>
                <a:gd name="T42" fmla="*/ 185 w 287"/>
                <a:gd name="T43" fmla="*/ 653 h 663"/>
                <a:gd name="T44" fmla="*/ 210 w 287"/>
                <a:gd name="T45" fmla="*/ 620 h 663"/>
                <a:gd name="T46" fmla="*/ 219 w 287"/>
                <a:gd name="T47" fmla="*/ 377 h 663"/>
                <a:gd name="T48" fmla="*/ 219 w 287"/>
                <a:gd name="T49" fmla="*/ 226 h 663"/>
                <a:gd name="T50" fmla="*/ 235 w 287"/>
                <a:gd name="T51" fmla="*/ 318 h 663"/>
                <a:gd name="T52" fmla="*/ 260 w 287"/>
                <a:gd name="T53" fmla="*/ 343 h 663"/>
                <a:gd name="T54" fmla="*/ 244 w 287"/>
                <a:gd name="T55" fmla="*/ 158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7" h="663">
                  <a:moveTo>
                    <a:pt x="244" y="158"/>
                  </a:moveTo>
                  <a:lnTo>
                    <a:pt x="244" y="158"/>
                  </a:lnTo>
                  <a:cubicBezTo>
                    <a:pt x="235" y="142"/>
                    <a:pt x="210" y="134"/>
                    <a:pt x="193" y="125"/>
                  </a:cubicBezTo>
                  <a:cubicBezTo>
                    <a:pt x="185" y="125"/>
                    <a:pt x="185" y="117"/>
                    <a:pt x="185" y="117"/>
                  </a:cubicBezTo>
                  <a:cubicBezTo>
                    <a:pt x="177" y="117"/>
                    <a:pt x="168" y="117"/>
                    <a:pt x="168" y="100"/>
                  </a:cubicBezTo>
                  <a:cubicBezTo>
                    <a:pt x="185" y="91"/>
                    <a:pt x="193" y="75"/>
                    <a:pt x="193" y="50"/>
                  </a:cubicBezTo>
                  <a:cubicBezTo>
                    <a:pt x="193" y="25"/>
                    <a:pt x="168" y="0"/>
                    <a:pt x="143" y="0"/>
                  </a:cubicBezTo>
                  <a:cubicBezTo>
                    <a:pt x="109" y="0"/>
                    <a:pt x="84" y="25"/>
                    <a:pt x="84" y="50"/>
                  </a:cubicBezTo>
                  <a:cubicBezTo>
                    <a:pt x="84" y="75"/>
                    <a:pt x="101" y="91"/>
                    <a:pt x="118" y="100"/>
                  </a:cubicBezTo>
                  <a:cubicBezTo>
                    <a:pt x="118" y="108"/>
                    <a:pt x="109" y="117"/>
                    <a:pt x="101" y="117"/>
                  </a:cubicBezTo>
                  <a:cubicBezTo>
                    <a:pt x="93" y="125"/>
                    <a:pt x="51" y="142"/>
                    <a:pt x="42" y="158"/>
                  </a:cubicBezTo>
                  <a:cubicBezTo>
                    <a:pt x="26" y="192"/>
                    <a:pt x="0" y="343"/>
                    <a:pt x="17" y="343"/>
                  </a:cubicBezTo>
                  <a:cubicBezTo>
                    <a:pt x="34" y="351"/>
                    <a:pt x="42" y="335"/>
                    <a:pt x="51" y="318"/>
                  </a:cubicBezTo>
                  <a:cubicBezTo>
                    <a:pt x="59" y="284"/>
                    <a:pt x="68" y="226"/>
                    <a:pt x="68" y="226"/>
                  </a:cubicBezTo>
                  <a:cubicBezTo>
                    <a:pt x="68" y="251"/>
                    <a:pt x="59" y="351"/>
                    <a:pt x="59" y="393"/>
                  </a:cubicBezTo>
                  <a:cubicBezTo>
                    <a:pt x="59" y="427"/>
                    <a:pt x="68" y="611"/>
                    <a:pt x="68" y="628"/>
                  </a:cubicBezTo>
                  <a:cubicBezTo>
                    <a:pt x="76" y="645"/>
                    <a:pt x="76" y="653"/>
                    <a:pt x="93" y="662"/>
                  </a:cubicBezTo>
                  <a:cubicBezTo>
                    <a:pt x="109" y="662"/>
                    <a:pt x="118" y="645"/>
                    <a:pt x="118" y="628"/>
                  </a:cubicBezTo>
                  <a:cubicBezTo>
                    <a:pt x="126" y="620"/>
                    <a:pt x="118" y="410"/>
                    <a:pt x="135" y="393"/>
                  </a:cubicBezTo>
                  <a:cubicBezTo>
                    <a:pt x="143" y="377"/>
                    <a:pt x="152" y="393"/>
                    <a:pt x="152" y="402"/>
                  </a:cubicBezTo>
                  <a:cubicBezTo>
                    <a:pt x="152" y="410"/>
                    <a:pt x="160" y="620"/>
                    <a:pt x="160" y="628"/>
                  </a:cubicBezTo>
                  <a:cubicBezTo>
                    <a:pt x="160" y="637"/>
                    <a:pt x="168" y="653"/>
                    <a:pt x="185" y="653"/>
                  </a:cubicBezTo>
                  <a:cubicBezTo>
                    <a:pt x="202" y="662"/>
                    <a:pt x="210" y="637"/>
                    <a:pt x="210" y="620"/>
                  </a:cubicBezTo>
                  <a:cubicBezTo>
                    <a:pt x="210" y="611"/>
                    <a:pt x="219" y="402"/>
                    <a:pt x="219" y="377"/>
                  </a:cubicBezTo>
                  <a:cubicBezTo>
                    <a:pt x="219" y="343"/>
                    <a:pt x="210" y="242"/>
                    <a:pt x="219" y="226"/>
                  </a:cubicBezTo>
                  <a:cubicBezTo>
                    <a:pt x="219" y="226"/>
                    <a:pt x="227" y="284"/>
                    <a:pt x="235" y="318"/>
                  </a:cubicBezTo>
                  <a:cubicBezTo>
                    <a:pt x="235" y="343"/>
                    <a:pt x="244" y="351"/>
                    <a:pt x="260" y="343"/>
                  </a:cubicBezTo>
                  <a:cubicBezTo>
                    <a:pt x="286" y="343"/>
                    <a:pt x="252" y="184"/>
                    <a:pt x="244" y="1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EA5721-9480-EB47-A8DD-BB391B71C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224" y="7571352"/>
              <a:ext cx="978666" cy="2258448"/>
            </a:xfrm>
            <a:custGeom>
              <a:avLst/>
              <a:gdLst>
                <a:gd name="T0" fmla="*/ 243 w 286"/>
                <a:gd name="T1" fmla="*/ 158 h 663"/>
                <a:gd name="T2" fmla="*/ 243 w 286"/>
                <a:gd name="T3" fmla="*/ 158 h 663"/>
                <a:gd name="T4" fmla="*/ 193 w 286"/>
                <a:gd name="T5" fmla="*/ 125 h 663"/>
                <a:gd name="T6" fmla="*/ 184 w 286"/>
                <a:gd name="T7" fmla="*/ 117 h 663"/>
                <a:gd name="T8" fmla="*/ 168 w 286"/>
                <a:gd name="T9" fmla="*/ 100 h 663"/>
                <a:gd name="T10" fmla="*/ 193 w 286"/>
                <a:gd name="T11" fmla="*/ 50 h 663"/>
                <a:gd name="T12" fmla="*/ 142 w 286"/>
                <a:gd name="T13" fmla="*/ 0 h 663"/>
                <a:gd name="T14" fmla="*/ 84 w 286"/>
                <a:gd name="T15" fmla="*/ 50 h 663"/>
                <a:gd name="T16" fmla="*/ 117 w 286"/>
                <a:gd name="T17" fmla="*/ 100 h 663"/>
                <a:gd name="T18" fmla="*/ 100 w 286"/>
                <a:gd name="T19" fmla="*/ 117 h 663"/>
                <a:gd name="T20" fmla="*/ 42 w 286"/>
                <a:gd name="T21" fmla="*/ 158 h 663"/>
                <a:gd name="T22" fmla="*/ 16 w 286"/>
                <a:gd name="T23" fmla="*/ 343 h 663"/>
                <a:gd name="T24" fmla="*/ 50 w 286"/>
                <a:gd name="T25" fmla="*/ 318 h 663"/>
                <a:gd name="T26" fmla="*/ 67 w 286"/>
                <a:gd name="T27" fmla="*/ 226 h 663"/>
                <a:gd name="T28" fmla="*/ 59 w 286"/>
                <a:gd name="T29" fmla="*/ 393 h 663"/>
                <a:gd name="T30" fmla="*/ 67 w 286"/>
                <a:gd name="T31" fmla="*/ 628 h 663"/>
                <a:gd name="T32" fmla="*/ 92 w 286"/>
                <a:gd name="T33" fmla="*/ 662 h 663"/>
                <a:gd name="T34" fmla="*/ 117 w 286"/>
                <a:gd name="T35" fmla="*/ 628 h 663"/>
                <a:gd name="T36" fmla="*/ 134 w 286"/>
                <a:gd name="T37" fmla="*/ 393 h 663"/>
                <a:gd name="T38" fmla="*/ 151 w 286"/>
                <a:gd name="T39" fmla="*/ 402 h 663"/>
                <a:gd name="T40" fmla="*/ 159 w 286"/>
                <a:gd name="T41" fmla="*/ 628 h 663"/>
                <a:gd name="T42" fmla="*/ 184 w 286"/>
                <a:gd name="T43" fmla="*/ 653 h 663"/>
                <a:gd name="T44" fmla="*/ 209 w 286"/>
                <a:gd name="T45" fmla="*/ 620 h 663"/>
                <a:gd name="T46" fmla="*/ 218 w 286"/>
                <a:gd name="T47" fmla="*/ 377 h 663"/>
                <a:gd name="T48" fmla="*/ 218 w 286"/>
                <a:gd name="T49" fmla="*/ 226 h 663"/>
                <a:gd name="T50" fmla="*/ 235 w 286"/>
                <a:gd name="T51" fmla="*/ 318 h 663"/>
                <a:gd name="T52" fmla="*/ 260 w 286"/>
                <a:gd name="T53" fmla="*/ 343 h 663"/>
                <a:gd name="T54" fmla="*/ 243 w 286"/>
                <a:gd name="T55" fmla="*/ 158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6" h="663">
                  <a:moveTo>
                    <a:pt x="243" y="158"/>
                  </a:moveTo>
                  <a:lnTo>
                    <a:pt x="243" y="158"/>
                  </a:lnTo>
                  <a:cubicBezTo>
                    <a:pt x="235" y="142"/>
                    <a:pt x="209" y="134"/>
                    <a:pt x="193" y="125"/>
                  </a:cubicBezTo>
                  <a:cubicBezTo>
                    <a:pt x="184" y="125"/>
                    <a:pt x="184" y="117"/>
                    <a:pt x="184" y="117"/>
                  </a:cubicBezTo>
                  <a:cubicBezTo>
                    <a:pt x="176" y="117"/>
                    <a:pt x="168" y="117"/>
                    <a:pt x="168" y="100"/>
                  </a:cubicBezTo>
                  <a:cubicBezTo>
                    <a:pt x="176" y="91"/>
                    <a:pt x="193" y="75"/>
                    <a:pt x="193" y="50"/>
                  </a:cubicBezTo>
                  <a:cubicBezTo>
                    <a:pt x="193" y="25"/>
                    <a:pt x="168" y="0"/>
                    <a:pt x="142" y="0"/>
                  </a:cubicBezTo>
                  <a:cubicBezTo>
                    <a:pt x="109" y="0"/>
                    <a:pt x="84" y="25"/>
                    <a:pt x="84" y="50"/>
                  </a:cubicBezTo>
                  <a:cubicBezTo>
                    <a:pt x="84" y="75"/>
                    <a:pt x="100" y="91"/>
                    <a:pt x="117" y="100"/>
                  </a:cubicBezTo>
                  <a:cubicBezTo>
                    <a:pt x="117" y="108"/>
                    <a:pt x="109" y="117"/>
                    <a:pt x="100" y="117"/>
                  </a:cubicBezTo>
                  <a:cubicBezTo>
                    <a:pt x="92" y="125"/>
                    <a:pt x="50" y="142"/>
                    <a:pt x="42" y="158"/>
                  </a:cubicBezTo>
                  <a:cubicBezTo>
                    <a:pt x="25" y="192"/>
                    <a:pt x="0" y="343"/>
                    <a:pt x="16" y="343"/>
                  </a:cubicBezTo>
                  <a:cubicBezTo>
                    <a:pt x="33" y="351"/>
                    <a:pt x="42" y="335"/>
                    <a:pt x="50" y="318"/>
                  </a:cubicBezTo>
                  <a:cubicBezTo>
                    <a:pt x="59" y="284"/>
                    <a:pt x="67" y="226"/>
                    <a:pt x="67" y="226"/>
                  </a:cubicBezTo>
                  <a:cubicBezTo>
                    <a:pt x="67" y="251"/>
                    <a:pt x="59" y="351"/>
                    <a:pt x="59" y="393"/>
                  </a:cubicBezTo>
                  <a:cubicBezTo>
                    <a:pt x="59" y="427"/>
                    <a:pt x="67" y="611"/>
                    <a:pt x="67" y="628"/>
                  </a:cubicBezTo>
                  <a:cubicBezTo>
                    <a:pt x="75" y="645"/>
                    <a:pt x="75" y="653"/>
                    <a:pt x="92" y="662"/>
                  </a:cubicBezTo>
                  <a:cubicBezTo>
                    <a:pt x="109" y="662"/>
                    <a:pt x="117" y="645"/>
                    <a:pt x="117" y="628"/>
                  </a:cubicBezTo>
                  <a:cubicBezTo>
                    <a:pt x="126" y="620"/>
                    <a:pt x="117" y="410"/>
                    <a:pt x="134" y="393"/>
                  </a:cubicBezTo>
                  <a:cubicBezTo>
                    <a:pt x="142" y="377"/>
                    <a:pt x="151" y="393"/>
                    <a:pt x="151" y="402"/>
                  </a:cubicBezTo>
                  <a:cubicBezTo>
                    <a:pt x="151" y="410"/>
                    <a:pt x="159" y="620"/>
                    <a:pt x="159" y="628"/>
                  </a:cubicBezTo>
                  <a:cubicBezTo>
                    <a:pt x="159" y="637"/>
                    <a:pt x="168" y="653"/>
                    <a:pt x="184" y="653"/>
                  </a:cubicBezTo>
                  <a:cubicBezTo>
                    <a:pt x="201" y="662"/>
                    <a:pt x="209" y="637"/>
                    <a:pt x="209" y="620"/>
                  </a:cubicBezTo>
                  <a:cubicBezTo>
                    <a:pt x="209" y="611"/>
                    <a:pt x="218" y="402"/>
                    <a:pt x="218" y="377"/>
                  </a:cubicBezTo>
                  <a:cubicBezTo>
                    <a:pt x="218" y="343"/>
                    <a:pt x="209" y="242"/>
                    <a:pt x="218" y="226"/>
                  </a:cubicBezTo>
                  <a:cubicBezTo>
                    <a:pt x="218" y="226"/>
                    <a:pt x="226" y="284"/>
                    <a:pt x="235" y="318"/>
                  </a:cubicBezTo>
                  <a:cubicBezTo>
                    <a:pt x="235" y="343"/>
                    <a:pt x="243" y="351"/>
                    <a:pt x="260" y="343"/>
                  </a:cubicBezTo>
                  <a:cubicBezTo>
                    <a:pt x="285" y="343"/>
                    <a:pt x="251" y="184"/>
                    <a:pt x="243" y="1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636CCFE-5AF8-8045-8AD2-E34C56F9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373" y="6667973"/>
              <a:ext cx="1038881" cy="828093"/>
            </a:xfrm>
            <a:custGeom>
              <a:avLst/>
              <a:gdLst>
                <a:gd name="T0" fmla="*/ 17 w 303"/>
                <a:gd name="T1" fmla="*/ 243 h 244"/>
                <a:gd name="T2" fmla="*/ 17 w 303"/>
                <a:gd name="T3" fmla="*/ 243 h 244"/>
                <a:gd name="T4" fmla="*/ 0 w 303"/>
                <a:gd name="T5" fmla="*/ 226 h 244"/>
                <a:gd name="T6" fmla="*/ 0 w 303"/>
                <a:gd name="T7" fmla="*/ 34 h 244"/>
                <a:gd name="T8" fmla="*/ 34 w 303"/>
                <a:gd name="T9" fmla="*/ 0 h 244"/>
                <a:gd name="T10" fmla="*/ 294 w 303"/>
                <a:gd name="T11" fmla="*/ 0 h 244"/>
                <a:gd name="T12" fmla="*/ 302 w 303"/>
                <a:gd name="T13" fmla="*/ 8 h 244"/>
                <a:gd name="T14" fmla="*/ 294 w 303"/>
                <a:gd name="T15" fmla="*/ 25 h 244"/>
                <a:gd name="T16" fmla="*/ 34 w 303"/>
                <a:gd name="T17" fmla="*/ 25 h 244"/>
                <a:gd name="T18" fmla="*/ 26 w 303"/>
                <a:gd name="T19" fmla="*/ 34 h 244"/>
                <a:gd name="T20" fmla="*/ 26 w 303"/>
                <a:gd name="T21" fmla="*/ 226 h 244"/>
                <a:gd name="T22" fmla="*/ 17 w 303"/>
                <a:gd name="T23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244">
                  <a:moveTo>
                    <a:pt x="17" y="243"/>
                  </a:moveTo>
                  <a:lnTo>
                    <a:pt x="17" y="243"/>
                  </a:lnTo>
                  <a:cubicBezTo>
                    <a:pt x="9" y="243"/>
                    <a:pt x="0" y="235"/>
                    <a:pt x="0" y="2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7"/>
                    <a:pt x="17" y="0"/>
                    <a:pt x="3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4" y="0"/>
                    <a:pt x="302" y="0"/>
                    <a:pt x="302" y="8"/>
                  </a:cubicBezTo>
                  <a:cubicBezTo>
                    <a:pt x="302" y="17"/>
                    <a:pt x="294" y="25"/>
                    <a:pt x="29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26" y="25"/>
                    <a:pt x="26" y="34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6" y="235"/>
                    <a:pt x="17" y="243"/>
                    <a:pt x="17" y="24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31A1D4A-1E62-3B44-94A5-763DF614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4371" y="6667973"/>
              <a:ext cx="1008769" cy="828093"/>
            </a:xfrm>
            <a:custGeom>
              <a:avLst/>
              <a:gdLst>
                <a:gd name="T0" fmla="*/ 285 w 295"/>
                <a:gd name="T1" fmla="*/ 243 h 244"/>
                <a:gd name="T2" fmla="*/ 285 w 295"/>
                <a:gd name="T3" fmla="*/ 243 h 244"/>
                <a:gd name="T4" fmla="*/ 269 w 295"/>
                <a:gd name="T5" fmla="*/ 226 h 244"/>
                <a:gd name="T6" fmla="*/ 269 w 295"/>
                <a:gd name="T7" fmla="*/ 34 h 244"/>
                <a:gd name="T8" fmla="*/ 260 w 295"/>
                <a:gd name="T9" fmla="*/ 25 h 244"/>
                <a:gd name="T10" fmla="*/ 17 w 295"/>
                <a:gd name="T11" fmla="*/ 25 h 244"/>
                <a:gd name="T12" fmla="*/ 0 w 295"/>
                <a:gd name="T13" fmla="*/ 8 h 244"/>
                <a:gd name="T14" fmla="*/ 17 w 295"/>
                <a:gd name="T15" fmla="*/ 0 h 244"/>
                <a:gd name="T16" fmla="*/ 260 w 295"/>
                <a:gd name="T17" fmla="*/ 0 h 244"/>
                <a:gd name="T18" fmla="*/ 294 w 295"/>
                <a:gd name="T19" fmla="*/ 34 h 244"/>
                <a:gd name="T20" fmla="*/ 294 w 295"/>
                <a:gd name="T21" fmla="*/ 226 h 244"/>
                <a:gd name="T22" fmla="*/ 285 w 295"/>
                <a:gd name="T23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5" h="244">
                  <a:moveTo>
                    <a:pt x="285" y="243"/>
                  </a:moveTo>
                  <a:lnTo>
                    <a:pt x="285" y="243"/>
                  </a:lnTo>
                  <a:cubicBezTo>
                    <a:pt x="277" y="243"/>
                    <a:pt x="269" y="235"/>
                    <a:pt x="269" y="226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25"/>
                    <a:pt x="260" y="25"/>
                    <a:pt x="26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9" y="25"/>
                    <a:pt x="0" y="17"/>
                    <a:pt x="0" y="8"/>
                  </a:cubicBezTo>
                  <a:cubicBezTo>
                    <a:pt x="0" y="0"/>
                    <a:pt x="9" y="0"/>
                    <a:pt x="17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77" y="0"/>
                    <a:pt x="294" y="17"/>
                    <a:pt x="294" y="34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4" y="235"/>
                    <a:pt x="285" y="243"/>
                    <a:pt x="285" y="24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613643-954F-1043-82E6-3EB09B33EB3F}"/>
              </a:ext>
            </a:extLst>
          </p:cNvPr>
          <p:cNvGrpSpPr/>
          <p:nvPr/>
        </p:nvGrpSpPr>
        <p:grpSpPr>
          <a:xfrm>
            <a:off x="9466819" y="6212117"/>
            <a:ext cx="5444011" cy="4508013"/>
            <a:chOff x="2122649" y="5507286"/>
            <a:chExt cx="5444011" cy="450801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C4E7A7A-E3F2-E84C-952C-CD15E39A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865" y="7538869"/>
              <a:ext cx="529579" cy="2414851"/>
            </a:xfrm>
            <a:custGeom>
              <a:avLst/>
              <a:gdLst>
                <a:gd name="T0" fmla="*/ 67 w 109"/>
                <a:gd name="T1" fmla="*/ 503 h 504"/>
                <a:gd name="T2" fmla="*/ 67 w 109"/>
                <a:gd name="T3" fmla="*/ 503 h 504"/>
                <a:gd name="T4" fmla="*/ 41 w 109"/>
                <a:gd name="T5" fmla="*/ 503 h 504"/>
                <a:gd name="T6" fmla="*/ 0 w 109"/>
                <a:gd name="T7" fmla="*/ 461 h 504"/>
                <a:gd name="T8" fmla="*/ 0 w 109"/>
                <a:gd name="T9" fmla="*/ 42 h 504"/>
                <a:gd name="T10" fmla="*/ 41 w 109"/>
                <a:gd name="T11" fmla="*/ 0 h 504"/>
                <a:gd name="T12" fmla="*/ 67 w 109"/>
                <a:gd name="T13" fmla="*/ 0 h 504"/>
                <a:gd name="T14" fmla="*/ 108 w 109"/>
                <a:gd name="T15" fmla="*/ 42 h 504"/>
                <a:gd name="T16" fmla="*/ 108 w 109"/>
                <a:gd name="T17" fmla="*/ 461 h 504"/>
                <a:gd name="T18" fmla="*/ 67 w 109"/>
                <a:gd name="T19" fmla="*/ 50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4">
                  <a:moveTo>
                    <a:pt x="67" y="503"/>
                  </a:moveTo>
                  <a:lnTo>
                    <a:pt x="67" y="503"/>
                  </a:lnTo>
                  <a:cubicBezTo>
                    <a:pt x="41" y="503"/>
                    <a:pt x="41" y="503"/>
                    <a:pt x="41" y="503"/>
                  </a:cubicBezTo>
                  <a:cubicBezTo>
                    <a:pt x="16" y="503"/>
                    <a:pt x="0" y="486"/>
                    <a:pt x="0" y="46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16" y="0"/>
                    <a:pt x="4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92" y="0"/>
                    <a:pt x="108" y="17"/>
                    <a:pt x="108" y="42"/>
                  </a:cubicBezTo>
                  <a:cubicBezTo>
                    <a:pt x="108" y="461"/>
                    <a:pt x="108" y="461"/>
                    <a:pt x="108" y="461"/>
                  </a:cubicBezTo>
                  <a:cubicBezTo>
                    <a:pt x="108" y="486"/>
                    <a:pt x="92" y="503"/>
                    <a:pt x="67" y="5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EAB0AF4-2568-5C41-808A-5B7CC900D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649" y="5507286"/>
              <a:ext cx="5444011" cy="444835"/>
            </a:xfrm>
            <a:custGeom>
              <a:avLst/>
              <a:gdLst>
                <a:gd name="T0" fmla="*/ 1132 w 1133"/>
                <a:gd name="T1" fmla="*/ 84 h 94"/>
                <a:gd name="T2" fmla="*/ 1132 w 1133"/>
                <a:gd name="T3" fmla="*/ 84 h 94"/>
                <a:gd name="T4" fmla="*/ 1048 w 1133"/>
                <a:gd name="T5" fmla="*/ 0 h 94"/>
                <a:gd name="T6" fmla="*/ 1048 w 1133"/>
                <a:gd name="T7" fmla="*/ 0 h 94"/>
                <a:gd name="T8" fmla="*/ 92 w 1133"/>
                <a:gd name="T9" fmla="*/ 0 h 94"/>
                <a:gd name="T10" fmla="*/ 84 w 1133"/>
                <a:gd name="T11" fmla="*/ 0 h 94"/>
                <a:gd name="T12" fmla="*/ 0 w 1133"/>
                <a:gd name="T13" fmla="*/ 84 h 94"/>
                <a:gd name="T14" fmla="*/ 0 w 1133"/>
                <a:gd name="T15" fmla="*/ 93 h 94"/>
                <a:gd name="T16" fmla="*/ 1132 w 1133"/>
                <a:gd name="T17" fmla="*/ 93 h 94"/>
                <a:gd name="T18" fmla="*/ 1132 w 1133"/>
                <a:gd name="T19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3" h="94">
                  <a:moveTo>
                    <a:pt x="1132" y="84"/>
                  </a:moveTo>
                  <a:lnTo>
                    <a:pt x="1132" y="84"/>
                  </a:lnTo>
                  <a:cubicBezTo>
                    <a:pt x="1132" y="42"/>
                    <a:pt x="1099" y="0"/>
                    <a:pt x="1048" y="0"/>
                  </a:cubicBezTo>
                  <a:lnTo>
                    <a:pt x="1048" y="0"/>
                  </a:lnTo>
                  <a:cubicBezTo>
                    <a:pt x="92" y="0"/>
                    <a:pt x="92" y="0"/>
                    <a:pt x="9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42" y="0"/>
                    <a:pt x="0" y="42"/>
                    <a:pt x="0" y="84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132" y="93"/>
                    <a:pt x="1132" y="93"/>
                    <a:pt x="1132" y="93"/>
                  </a:cubicBezTo>
                  <a:lnTo>
                    <a:pt x="1132" y="8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F31856F-26FC-4143-BFEE-846FA98B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649" y="8723149"/>
              <a:ext cx="5444011" cy="444835"/>
            </a:xfrm>
            <a:custGeom>
              <a:avLst/>
              <a:gdLst>
                <a:gd name="T0" fmla="*/ 0 w 1133"/>
                <a:gd name="T1" fmla="*/ 8 h 93"/>
                <a:gd name="T2" fmla="*/ 0 w 1133"/>
                <a:gd name="T3" fmla="*/ 8 h 93"/>
                <a:gd name="T4" fmla="*/ 84 w 1133"/>
                <a:gd name="T5" fmla="*/ 92 h 93"/>
                <a:gd name="T6" fmla="*/ 1048 w 1133"/>
                <a:gd name="T7" fmla="*/ 92 h 93"/>
                <a:gd name="T8" fmla="*/ 1132 w 1133"/>
                <a:gd name="T9" fmla="*/ 8 h 93"/>
                <a:gd name="T10" fmla="*/ 1132 w 1133"/>
                <a:gd name="T11" fmla="*/ 0 h 93"/>
                <a:gd name="T12" fmla="*/ 0 w 1133"/>
                <a:gd name="T13" fmla="*/ 0 h 93"/>
                <a:gd name="T14" fmla="*/ 0 w 1133"/>
                <a:gd name="T15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3" h="93">
                  <a:moveTo>
                    <a:pt x="0" y="8"/>
                  </a:moveTo>
                  <a:lnTo>
                    <a:pt x="0" y="8"/>
                  </a:lnTo>
                  <a:cubicBezTo>
                    <a:pt x="0" y="50"/>
                    <a:pt x="42" y="92"/>
                    <a:pt x="84" y="92"/>
                  </a:cubicBezTo>
                  <a:cubicBezTo>
                    <a:pt x="1048" y="92"/>
                    <a:pt x="1048" y="92"/>
                    <a:pt x="1048" y="92"/>
                  </a:cubicBezTo>
                  <a:cubicBezTo>
                    <a:pt x="1099" y="92"/>
                    <a:pt x="1132" y="50"/>
                    <a:pt x="1132" y="8"/>
                  </a:cubicBezTo>
                  <a:cubicBezTo>
                    <a:pt x="1132" y="0"/>
                    <a:pt x="1132" y="0"/>
                    <a:pt x="11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64F3DFB-9952-824F-944F-954B8D362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135" y="9655197"/>
              <a:ext cx="4151847" cy="360102"/>
            </a:xfrm>
            <a:custGeom>
              <a:avLst/>
              <a:gdLst>
                <a:gd name="T0" fmla="*/ 864 w 865"/>
                <a:gd name="T1" fmla="*/ 75 h 76"/>
                <a:gd name="T2" fmla="*/ 864 w 865"/>
                <a:gd name="T3" fmla="*/ 75 h 76"/>
                <a:gd name="T4" fmla="*/ 805 w 865"/>
                <a:gd name="T5" fmla="*/ 0 h 76"/>
                <a:gd name="T6" fmla="*/ 67 w 865"/>
                <a:gd name="T7" fmla="*/ 0 h 76"/>
                <a:gd name="T8" fmla="*/ 0 w 865"/>
                <a:gd name="T9" fmla="*/ 75 h 76"/>
                <a:gd name="T10" fmla="*/ 864 w 86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5" h="76">
                  <a:moveTo>
                    <a:pt x="864" y="75"/>
                  </a:moveTo>
                  <a:lnTo>
                    <a:pt x="864" y="75"/>
                  </a:lnTo>
                  <a:cubicBezTo>
                    <a:pt x="864" y="33"/>
                    <a:pt x="839" y="0"/>
                    <a:pt x="80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34" y="0"/>
                    <a:pt x="9" y="33"/>
                    <a:pt x="0" y="75"/>
                  </a:cubicBezTo>
                  <a:lnTo>
                    <a:pt x="864" y="7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B0B7F0F-CFCF-A347-8B34-DE03A797B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649" y="5928969"/>
              <a:ext cx="5444011" cy="2817332"/>
            </a:xfrm>
            <a:custGeom>
              <a:avLst/>
              <a:gdLst>
                <a:gd name="T0" fmla="*/ 864 w 1133"/>
                <a:gd name="T1" fmla="*/ 0 h 588"/>
                <a:gd name="T2" fmla="*/ 755 w 1133"/>
                <a:gd name="T3" fmla="*/ 0 h 588"/>
                <a:gd name="T4" fmla="*/ 721 w 1133"/>
                <a:gd name="T5" fmla="*/ 0 h 588"/>
                <a:gd name="T6" fmla="*/ 411 w 1133"/>
                <a:gd name="T7" fmla="*/ 0 h 588"/>
                <a:gd name="T8" fmla="*/ 386 w 1133"/>
                <a:gd name="T9" fmla="*/ 0 h 588"/>
                <a:gd name="T10" fmla="*/ 268 w 1133"/>
                <a:gd name="T11" fmla="*/ 0 h 588"/>
                <a:gd name="T12" fmla="*/ 0 w 1133"/>
                <a:gd name="T13" fmla="*/ 0 h 588"/>
                <a:gd name="T14" fmla="*/ 0 w 1133"/>
                <a:gd name="T15" fmla="*/ 587 h 588"/>
                <a:gd name="T16" fmla="*/ 268 w 1133"/>
                <a:gd name="T17" fmla="*/ 587 h 588"/>
                <a:gd name="T18" fmla="*/ 386 w 1133"/>
                <a:gd name="T19" fmla="*/ 587 h 588"/>
                <a:gd name="T20" fmla="*/ 411 w 1133"/>
                <a:gd name="T21" fmla="*/ 587 h 588"/>
                <a:gd name="T22" fmla="*/ 721 w 1133"/>
                <a:gd name="T23" fmla="*/ 587 h 588"/>
                <a:gd name="T24" fmla="*/ 755 w 1133"/>
                <a:gd name="T25" fmla="*/ 587 h 588"/>
                <a:gd name="T26" fmla="*/ 864 w 1133"/>
                <a:gd name="T27" fmla="*/ 587 h 588"/>
                <a:gd name="T28" fmla="*/ 1132 w 1133"/>
                <a:gd name="T29" fmla="*/ 587 h 588"/>
                <a:gd name="T30" fmla="*/ 1132 w 1133"/>
                <a:gd name="T31" fmla="*/ 0 h 588"/>
                <a:gd name="T32" fmla="*/ 864 w 1133"/>
                <a:gd name="T3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3" h="588">
                  <a:moveTo>
                    <a:pt x="864" y="0"/>
                  </a:moveTo>
                  <a:lnTo>
                    <a:pt x="755" y="0"/>
                  </a:lnTo>
                  <a:lnTo>
                    <a:pt x="721" y="0"/>
                  </a:lnTo>
                  <a:lnTo>
                    <a:pt x="411" y="0"/>
                  </a:lnTo>
                  <a:lnTo>
                    <a:pt x="386" y="0"/>
                  </a:lnTo>
                  <a:lnTo>
                    <a:pt x="268" y="0"/>
                  </a:lnTo>
                  <a:lnTo>
                    <a:pt x="0" y="0"/>
                  </a:lnTo>
                  <a:lnTo>
                    <a:pt x="0" y="587"/>
                  </a:lnTo>
                  <a:lnTo>
                    <a:pt x="268" y="587"/>
                  </a:lnTo>
                  <a:lnTo>
                    <a:pt x="386" y="587"/>
                  </a:lnTo>
                  <a:lnTo>
                    <a:pt x="411" y="587"/>
                  </a:lnTo>
                  <a:lnTo>
                    <a:pt x="721" y="587"/>
                  </a:lnTo>
                  <a:lnTo>
                    <a:pt x="755" y="587"/>
                  </a:lnTo>
                  <a:lnTo>
                    <a:pt x="864" y="587"/>
                  </a:lnTo>
                  <a:lnTo>
                    <a:pt x="1132" y="587"/>
                  </a:lnTo>
                  <a:lnTo>
                    <a:pt x="1132" y="0"/>
                  </a:lnTo>
                  <a:lnTo>
                    <a:pt x="864" y="0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44ECFDC-6692-3E4F-A6A2-3C81BD9A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326" y="6401780"/>
              <a:ext cx="4130656" cy="1871710"/>
            </a:xfrm>
            <a:custGeom>
              <a:avLst/>
              <a:gdLst>
                <a:gd name="T0" fmla="*/ 663 w 848"/>
                <a:gd name="T1" fmla="*/ 16 h 385"/>
                <a:gd name="T2" fmla="*/ 663 w 848"/>
                <a:gd name="T3" fmla="*/ 16 h 385"/>
                <a:gd name="T4" fmla="*/ 663 w 848"/>
                <a:gd name="T5" fmla="*/ 16 h 385"/>
                <a:gd name="T6" fmla="*/ 680 w 848"/>
                <a:gd name="T7" fmla="*/ 33 h 385"/>
                <a:gd name="T8" fmla="*/ 789 w 848"/>
                <a:gd name="T9" fmla="*/ 33 h 385"/>
                <a:gd name="T10" fmla="*/ 621 w 848"/>
                <a:gd name="T11" fmla="*/ 192 h 385"/>
                <a:gd name="T12" fmla="*/ 512 w 848"/>
                <a:gd name="T13" fmla="*/ 83 h 385"/>
                <a:gd name="T14" fmla="*/ 495 w 848"/>
                <a:gd name="T15" fmla="*/ 75 h 385"/>
                <a:gd name="T16" fmla="*/ 495 w 848"/>
                <a:gd name="T17" fmla="*/ 75 h 385"/>
                <a:gd name="T18" fmla="*/ 487 w 848"/>
                <a:gd name="T19" fmla="*/ 83 h 385"/>
                <a:gd name="T20" fmla="*/ 319 w 848"/>
                <a:gd name="T21" fmla="*/ 259 h 385"/>
                <a:gd name="T22" fmla="*/ 227 w 848"/>
                <a:gd name="T23" fmla="*/ 176 h 385"/>
                <a:gd name="T24" fmla="*/ 202 w 848"/>
                <a:gd name="T25" fmla="*/ 176 h 385"/>
                <a:gd name="T26" fmla="*/ 9 w 848"/>
                <a:gd name="T27" fmla="*/ 359 h 385"/>
                <a:gd name="T28" fmla="*/ 9 w 848"/>
                <a:gd name="T29" fmla="*/ 384 h 385"/>
                <a:gd name="T30" fmla="*/ 26 w 848"/>
                <a:gd name="T31" fmla="*/ 384 h 385"/>
                <a:gd name="T32" fmla="*/ 34 w 848"/>
                <a:gd name="T33" fmla="*/ 384 h 385"/>
                <a:gd name="T34" fmla="*/ 219 w 848"/>
                <a:gd name="T35" fmla="*/ 209 h 385"/>
                <a:gd name="T36" fmla="*/ 302 w 848"/>
                <a:gd name="T37" fmla="*/ 292 h 385"/>
                <a:gd name="T38" fmla="*/ 327 w 848"/>
                <a:gd name="T39" fmla="*/ 292 h 385"/>
                <a:gd name="T40" fmla="*/ 495 w 848"/>
                <a:gd name="T41" fmla="*/ 117 h 385"/>
                <a:gd name="T42" fmla="*/ 604 w 848"/>
                <a:gd name="T43" fmla="*/ 226 h 385"/>
                <a:gd name="T44" fmla="*/ 629 w 848"/>
                <a:gd name="T45" fmla="*/ 226 h 385"/>
                <a:gd name="T46" fmla="*/ 814 w 848"/>
                <a:gd name="T47" fmla="*/ 58 h 385"/>
                <a:gd name="T48" fmla="*/ 805 w 848"/>
                <a:gd name="T49" fmla="*/ 167 h 385"/>
                <a:gd name="T50" fmla="*/ 822 w 848"/>
                <a:gd name="T51" fmla="*/ 184 h 385"/>
                <a:gd name="T52" fmla="*/ 822 w 848"/>
                <a:gd name="T53" fmla="*/ 184 h 385"/>
                <a:gd name="T54" fmla="*/ 839 w 848"/>
                <a:gd name="T55" fmla="*/ 167 h 385"/>
                <a:gd name="T56" fmla="*/ 847 w 848"/>
                <a:gd name="T57" fmla="*/ 0 h 385"/>
                <a:gd name="T58" fmla="*/ 680 w 848"/>
                <a:gd name="T59" fmla="*/ 0 h 385"/>
                <a:gd name="T60" fmla="*/ 663 w 848"/>
                <a:gd name="T61" fmla="*/ 1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48" h="385">
                  <a:moveTo>
                    <a:pt x="663" y="16"/>
                  </a:moveTo>
                  <a:lnTo>
                    <a:pt x="663" y="16"/>
                  </a:lnTo>
                  <a:lnTo>
                    <a:pt x="663" y="16"/>
                  </a:lnTo>
                  <a:cubicBezTo>
                    <a:pt x="663" y="25"/>
                    <a:pt x="671" y="33"/>
                    <a:pt x="680" y="33"/>
                  </a:cubicBezTo>
                  <a:cubicBezTo>
                    <a:pt x="789" y="33"/>
                    <a:pt x="789" y="33"/>
                    <a:pt x="789" y="33"/>
                  </a:cubicBezTo>
                  <a:cubicBezTo>
                    <a:pt x="621" y="192"/>
                    <a:pt x="621" y="192"/>
                    <a:pt x="621" y="192"/>
                  </a:cubicBezTo>
                  <a:cubicBezTo>
                    <a:pt x="512" y="83"/>
                    <a:pt x="512" y="83"/>
                    <a:pt x="512" y="83"/>
                  </a:cubicBezTo>
                  <a:cubicBezTo>
                    <a:pt x="512" y="75"/>
                    <a:pt x="504" y="75"/>
                    <a:pt x="495" y="75"/>
                  </a:cubicBezTo>
                  <a:lnTo>
                    <a:pt x="495" y="75"/>
                  </a:lnTo>
                  <a:cubicBezTo>
                    <a:pt x="495" y="75"/>
                    <a:pt x="487" y="75"/>
                    <a:pt x="487" y="83"/>
                  </a:cubicBezTo>
                  <a:cubicBezTo>
                    <a:pt x="319" y="259"/>
                    <a:pt x="319" y="259"/>
                    <a:pt x="319" y="259"/>
                  </a:cubicBezTo>
                  <a:cubicBezTo>
                    <a:pt x="227" y="176"/>
                    <a:pt x="227" y="176"/>
                    <a:pt x="227" y="176"/>
                  </a:cubicBezTo>
                  <a:cubicBezTo>
                    <a:pt x="219" y="167"/>
                    <a:pt x="210" y="167"/>
                    <a:pt x="202" y="176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9" y="367"/>
                    <a:pt x="0" y="376"/>
                    <a:pt x="9" y="384"/>
                  </a:cubicBezTo>
                  <a:cubicBezTo>
                    <a:pt x="9" y="384"/>
                    <a:pt x="17" y="384"/>
                    <a:pt x="26" y="384"/>
                  </a:cubicBezTo>
                  <a:lnTo>
                    <a:pt x="34" y="384"/>
                  </a:lnTo>
                  <a:cubicBezTo>
                    <a:pt x="219" y="209"/>
                    <a:pt x="219" y="209"/>
                    <a:pt x="219" y="209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11" y="300"/>
                    <a:pt x="319" y="300"/>
                    <a:pt x="327" y="292"/>
                  </a:cubicBezTo>
                  <a:cubicBezTo>
                    <a:pt x="495" y="117"/>
                    <a:pt x="495" y="117"/>
                    <a:pt x="495" y="117"/>
                  </a:cubicBezTo>
                  <a:cubicBezTo>
                    <a:pt x="604" y="226"/>
                    <a:pt x="604" y="226"/>
                    <a:pt x="604" y="226"/>
                  </a:cubicBezTo>
                  <a:cubicBezTo>
                    <a:pt x="612" y="234"/>
                    <a:pt x="621" y="234"/>
                    <a:pt x="629" y="226"/>
                  </a:cubicBezTo>
                  <a:cubicBezTo>
                    <a:pt x="814" y="58"/>
                    <a:pt x="814" y="58"/>
                    <a:pt x="814" y="58"/>
                  </a:cubicBezTo>
                  <a:cubicBezTo>
                    <a:pt x="805" y="167"/>
                    <a:pt x="805" y="167"/>
                    <a:pt x="805" y="167"/>
                  </a:cubicBezTo>
                  <a:cubicBezTo>
                    <a:pt x="805" y="176"/>
                    <a:pt x="814" y="184"/>
                    <a:pt x="822" y="184"/>
                  </a:cubicBezTo>
                  <a:lnTo>
                    <a:pt x="822" y="184"/>
                  </a:lnTo>
                  <a:cubicBezTo>
                    <a:pt x="831" y="184"/>
                    <a:pt x="839" y="176"/>
                    <a:pt x="839" y="167"/>
                  </a:cubicBezTo>
                  <a:cubicBezTo>
                    <a:pt x="847" y="0"/>
                    <a:pt x="847" y="0"/>
                    <a:pt x="847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71" y="0"/>
                    <a:pt x="663" y="8"/>
                    <a:pt x="663" y="1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6A1C46-D630-FC43-9B91-8020CE5E9CA2}"/>
              </a:ext>
            </a:extLst>
          </p:cNvPr>
          <p:cNvGrpSpPr/>
          <p:nvPr/>
        </p:nvGrpSpPr>
        <p:grpSpPr>
          <a:xfrm>
            <a:off x="16711368" y="5693542"/>
            <a:ext cx="4050155" cy="4004981"/>
            <a:chOff x="5299735" y="5824819"/>
            <a:chExt cx="4050155" cy="4004981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D7E0126-4F45-9648-9F80-F271E57B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428" y="5824819"/>
              <a:ext cx="978656" cy="2258448"/>
            </a:xfrm>
            <a:custGeom>
              <a:avLst/>
              <a:gdLst>
                <a:gd name="T0" fmla="*/ 243 w 286"/>
                <a:gd name="T1" fmla="*/ 167 h 662"/>
                <a:gd name="T2" fmla="*/ 243 w 286"/>
                <a:gd name="T3" fmla="*/ 167 h 662"/>
                <a:gd name="T4" fmla="*/ 193 w 286"/>
                <a:gd name="T5" fmla="*/ 125 h 662"/>
                <a:gd name="T6" fmla="*/ 184 w 286"/>
                <a:gd name="T7" fmla="*/ 125 h 662"/>
                <a:gd name="T8" fmla="*/ 168 w 286"/>
                <a:gd name="T9" fmla="*/ 109 h 662"/>
                <a:gd name="T10" fmla="*/ 193 w 286"/>
                <a:gd name="T11" fmla="*/ 58 h 662"/>
                <a:gd name="T12" fmla="*/ 143 w 286"/>
                <a:gd name="T13" fmla="*/ 0 h 662"/>
                <a:gd name="T14" fmla="*/ 92 w 286"/>
                <a:gd name="T15" fmla="*/ 58 h 662"/>
                <a:gd name="T16" fmla="*/ 117 w 286"/>
                <a:gd name="T17" fmla="*/ 109 h 662"/>
                <a:gd name="T18" fmla="*/ 109 w 286"/>
                <a:gd name="T19" fmla="*/ 125 h 662"/>
                <a:gd name="T20" fmla="*/ 42 w 286"/>
                <a:gd name="T21" fmla="*/ 167 h 662"/>
                <a:gd name="T22" fmla="*/ 25 w 286"/>
                <a:gd name="T23" fmla="*/ 352 h 662"/>
                <a:gd name="T24" fmla="*/ 50 w 286"/>
                <a:gd name="T25" fmla="*/ 318 h 662"/>
                <a:gd name="T26" fmla="*/ 67 w 286"/>
                <a:gd name="T27" fmla="*/ 226 h 662"/>
                <a:gd name="T28" fmla="*/ 67 w 286"/>
                <a:gd name="T29" fmla="*/ 394 h 662"/>
                <a:gd name="T30" fmla="*/ 76 w 286"/>
                <a:gd name="T31" fmla="*/ 628 h 662"/>
                <a:gd name="T32" fmla="*/ 100 w 286"/>
                <a:gd name="T33" fmla="*/ 661 h 662"/>
                <a:gd name="T34" fmla="*/ 126 w 286"/>
                <a:gd name="T35" fmla="*/ 636 h 662"/>
                <a:gd name="T36" fmla="*/ 134 w 286"/>
                <a:gd name="T37" fmla="*/ 402 h 662"/>
                <a:gd name="T38" fmla="*/ 159 w 286"/>
                <a:gd name="T39" fmla="*/ 402 h 662"/>
                <a:gd name="T40" fmla="*/ 159 w 286"/>
                <a:gd name="T41" fmla="*/ 628 h 662"/>
                <a:gd name="T42" fmla="*/ 184 w 286"/>
                <a:gd name="T43" fmla="*/ 661 h 662"/>
                <a:gd name="T44" fmla="*/ 209 w 286"/>
                <a:gd name="T45" fmla="*/ 628 h 662"/>
                <a:gd name="T46" fmla="*/ 218 w 286"/>
                <a:gd name="T47" fmla="*/ 377 h 662"/>
                <a:gd name="T48" fmla="*/ 218 w 286"/>
                <a:gd name="T49" fmla="*/ 226 h 662"/>
                <a:gd name="T50" fmla="*/ 235 w 286"/>
                <a:gd name="T51" fmla="*/ 318 h 662"/>
                <a:gd name="T52" fmla="*/ 260 w 286"/>
                <a:gd name="T53" fmla="*/ 352 h 662"/>
                <a:gd name="T54" fmla="*/ 243 w 286"/>
                <a:gd name="T55" fmla="*/ 167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6" h="662">
                  <a:moveTo>
                    <a:pt x="243" y="167"/>
                  </a:moveTo>
                  <a:lnTo>
                    <a:pt x="243" y="167"/>
                  </a:lnTo>
                  <a:cubicBezTo>
                    <a:pt x="235" y="151"/>
                    <a:pt x="209" y="134"/>
                    <a:pt x="193" y="125"/>
                  </a:cubicBezTo>
                  <a:lnTo>
                    <a:pt x="184" y="125"/>
                  </a:lnTo>
                  <a:cubicBezTo>
                    <a:pt x="176" y="125"/>
                    <a:pt x="168" y="117"/>
                    <a:pt x="168" y="109"/>
                  </a:cubicBezTo>
                  <a:cubicBezTo>
                    <a:pt x="184" y="92"/>
                    <a:pt x="193" y="75"/>
                    <a:pt x="193" y="58"/>
                  </a:cubicBezTo>
                  <a:cubicBezTo>
                    <a:pt x="193" y="25"/>
                    <a:pt x="168" y="0"/>
                    <a:pt x="143" y="0"/>
                  </a:cubicBezTo>
                  <a:cubicBezTo>
                    <a:pt x="109" y="0"/>
                    <a:pt x="92" y="25"/>
                    <a:pt x="92" y="58"/>
                  </a:cubicBezTo>
                  <a:cubicBezTo>
                    <a:pt x="92" y="75"/>
                    <a:pt x="100" y="100"/>
                    <a:pt x="117" y="109"/>
                  </a:cubicBezTo>
                  <a:cubicBezTo>
                    <a:pt x="117" y="117"/>
                    <a:pt x="117" y="117"/>
                    <a:pt x="109" y="125"/>
                  </a:cubicBezTo>
                  <a:cubicBezTo>
                    <a:pt x="100" y="125"/>
                    <a:pt x="50" y="142"/>
                    <a:pt x="42" y="167"/>
                  </a:cubicBezTo>
                  <a:cubicBezTo>
                    <a:pt x="33" y="193"/>
                    <a:pt x="0" y="344"/>
                    <a:pt x="25" y="352"/>
                  </a:cubicBezTo>
                  <a:cubicBezTo>
                    <a:pt x="42" y="352"/>
                    <a:pt x="50" y="344"/>
                    <a:pt x="50" y="318"/>
                  </a:cubicBezTo>
                  <a:cubicBezTo>
                    <a:pt x="59" y="293"/>
                    <a:pt x="67" y="226"/>
                    <a:pt x="67" y="226"/>
                  </a:cubicBezTo>
                  <a:cubicBezTo>
                    <a:pt x="76" y="251"/>
                    <a:pt x="67" y="360"/>
                    <a:pt x="67" y="394"/>
                  </a:cubicBezTo>
                  <a:cubicBezTo>
                    <a:pt x="67" y="436"/>
                    <a:pt x="67" y="611"/>
                    <a:pt x="76" y="628"/>
                  </a:cubicBezTo>
                  <a:cubicBezTo>
                    <a:pt x="76" y="653"/>
                    <a:pt x="84" y="661"/>
                    <a:pt x="100" y="661"/>
                  </a:cubicBezTo>
                  <a:cubicBezTo>
                    <a:pt x="109" y="661"/>
                    <a:pt x="117" y="645"/>
                    <a:pt x="126" y="636"/>
                  </a:cubicBezTo>
                  <a:cubicBezTo>
                    <a:pt x="126" y="619"/>
                    <a:pt x="126" y="411"/>
                    <a:pt x="134" y="402"/>
                  </a:cubicBezTo>
                  <a:cubicBezTo>
                    <a:pt x="143" y="385"/>
                    <a:pt x="151" y="402"/>
                    <a:pt x="159" y="402"/>
                  </a:cubicBezTo>
                  <a:cubicBezTo>
                    <a:pt x="159" y="411"/>
                    <a:pt x="159" y="619"/>
                    <a:pt x="159" y="628"/>
                  </a:cubicBezTo>
                  <a:cubicBezTo>
                    <a:pt x="168" y="645"/>
                    <a:pt x="168" y="661"/>
                    <a:pt x="184" y="661"/>
                  </a:cubicBezTo>
                  <a:cubicBezTo>
                    <a:pt x="201" y="661"/>
                    <a:pt x="209" y="636"/>
                    <a:pt x="209" y="628"/>
                  </a:cubicBezTo>
                  <a:cubicBezTo>
                    <a:pt x="209" y="611"/>
                    <a:pt x="218" y="411"/>
                    <a:pt x="218" y="377"/>
                  </a:cubicBezTo>
                  <a:cubicBezTo>
                    <a:pt x="218" y="352"/>
                    <a:pt x="218" y="251"/>
                    <a:pt x="218" y="226"/>
                  </a:cubicBezTo>
                  <a:cubicBezTo>
                    <a:pt x="218" y="226"/>
                    <a:pt x="226" y="293"/>
                    <a:pt x="235" y="318"/>
                  </a:cubicBezTo>
                  <a:cubicBezTo>
                    <a:pt x="235" y="344"/>
                    <a:pt x="243" y="352"/>
                    <a:pt x="260" y="352"/>
                  </a:cubicBezTo>
                  <a:cubicBezTo>
                    <a:pt x="285" y="344"/>
                    <a:pt x="252" y="193"/>
                    <a:pt x="243" y="1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F7DB670-5FB8-884E-BD24-8B4194EC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735" y="7571352"/>
              <a:ext cx="978666" cy="2258448"/>
            </a:xfrm>
            <a:custGeom>
              <a:avLst/>
              <a:gdLst>
                <a:gd name="T0" fmla="*/ 244 w 287"/>
                <a:gd name="T1" fmla="*/ 158 h 663"/>
                <a:gd name="T2" fmla="*/ 244 w 287"/>
                <a:gd name="T3" fmla="*/ 158 h 663"/>
                <a:gd name="T4" fmla="*/ 193 w 287"/>
                <a:gd name="T5" fmla="*/ 125 h 663"/>
                <a:gd name="T6" fmla="*/ 185 w 287"/>
                <a:gd name="T7" fmla="*/ 117 h 663"/>
                <a:gd name="T8" fmla="*/ 168 w 287"/>
                <a:gd name="T9" fmla="*/ 100 h 663"/>
                <a:gd name="T10" fmla="*/ 193 w 287"/>
                <a:gd name="T11" fmla="*/ 50 h 663"/>
                <a:gd name="T12" fmla="*/ 143 w 287"/>
                <a:gd name="T13" fmla="*/ 0 h 663"/>
                <a:gd name="T14" fmla="*/ 84 w 287"/>
                <a:gd name="T15" fmla="*/ 50 h 663"/>
                <a:gd name="T16" fmla="*/ 118 w 287"/>
                <a:gd name="T17" fmla="*/ 100 h 663"/>
                <a:gd name="T18" fmla="*/ 101 w 287"/>
                <a:gd name="T19" fmla="*/ 117 h 663"/>
                <a:gd name="T20" fmla="*/ 42 w 287"/>
                <a:gd name="T21" fmla="*/ 158 h 663"/>
                <a:gd name="T22" fmla="*/ 17 w 287"/>
                <a:gd name="T23" fmla="*/ 343 h 663"/>
                <a:gd name="T24" fmla="*/ 51 w 287"/>
                <a:gd name="T25" fmla="*/ 318 h 663"/>
                <a:gd name="T26" fmla="*/ 68 w 287"/>
                <a:gd name="T27" fmla="*/ 226 h 663"/>
                <a:gd name="T28" fmla="*/ 59 w 287"/>
                <a:gd name="T29" fmla="*/ 393 h 663"/>
                <a:gd name="T30" fmla="*/ 68 w 287"/>
                <a:gd name="T31" fmla="*/ 628 h 663"/>
                <a:gd name="T32" fmla="*/ 93 w 287"/>
                <a:gd name="T33" fmla="*/ 662 h 663"/>
                <a:gd name="T34" fmla="*/ 118 w 287"/>
                <a:gd name="T35" fmla="*/ 628 h 663"/>
                <a:gd name="T36" fmla="*/ 135 w 287"/>
                <a:gd name="T37" fmla="*/ 393 h 663"/>
                <a:gd name="T38" fmla="*/ 152 w 287"/>
                <a:gd name="T39" fmla="*/ 402 h 663"/>
                <a:gd name="T40" fmla="*/ 160 w 287"/>
                <a:gd name="T41" fmla="*/ 628 h 663"/>
                <a:gd name="T42" fmla="*/ 185 w 287"/>
                <a:gd name="T43" fmla="*/ 653 h 663"/>
                <a:gd name="T44" fmla="*/ 210 w 287"/>
                <a:gd name="T45" fmla="*/ 620 h 663"/>
                <a:gd name="T46" fmla="*/ 219 w 287"/>
                <a:gd name="T47" fmla="*/ 377 h 663"/>
                <a:gd name="T48" fmla="*/ 219 w 287"/>
                <a:gd name="T49" fmla="*/ 226 h 663"/>
                <a:gd name="T50" fmla="*/ 235 w 287"/>
                <a:gd name="T51" fmla="*/ 318 h 663"/>
                <a:gd name="T52" fmla="*/ 260 w 287"/>
                <a:gd name="T53" fmla="*/ 343 h 663"/>
                <a:gd name="T54" fmla="*/ 244 w 287"/>
                <a:gd name="T55" fmla="*/ 158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7" h="663">
                  <a:moveTo>
                    <a:pt x="244" y="158"/>
                  </a:moveTo>
                  <a:lnTo>
                    <a:pt x="244" y="158"/>
                  </a:lnTo>
                  <a:cubicBezTo>
                    <a:pt x="235" y="142"/>
                    <a:pt x="210" y="134"/>
                    <a:pt x="193" y="125"/>
                  </a:cubicBezTo>
                  <a:cubicBezTo>
                    <a:pt x="185" y="125"/>
                    <a:pt x="185" y="117"/>
                    <a:pt x="185" y="117"/>
                  </a:cubicBezTo>
                  <a:cubicBezTo>
                    <a:pt x="177" y="117"/>
                    <a:pt x="168" y="117"/>
                    <a:pt x="168" y="100"/>
                  </a:cubicBezTo>
                  <a:cubicBezTo>
                    <a:pt x="185" y="91"/>
                    <a:pt x="193" y="75"/>
                    <a:pt x="193" y="50"/>
                  </a:cubicBezTo>
                  <a:cubicBezTo>
                    <a:pt x="193" y="25"/>
                    <a:pt x="168" y="0"/>
                    <a:pt x="143" y="0"/>
                  </a:cubicBezTo>
                  <a:cubicBezTo>
                    <a:pt x="109" y="0"/>
                    <a:pt x="84" y="25"/>
                    <a:pt x="84" y="50"/>
                  </a:cubicBezTo>
                  <a:cubicBezTo>
                    <a:pt x="84" y="75"/>
                    <a:pt x="101" y="91"/>
                    <a:pt x="118" y="100"/>
                  </a:cubicBezTo>
                  <a:cubicBezTo>
                    <a:pt x="118" y="108"/>
                    <a:pt x="109" y="117"/>
                    <a:pt x="101" y="117"/>
                  </a:cubicBezTo>
                  <a:cubicBezTo>
                    <a:pt x="93" y="125"/>
                    <a:pt x="51" y="142"/>
                    <a:pt x="42" y="158"/>
                  </a:cubicBezTo>
                  <a:cubicBezTo>
                    <a:pt x="26" y="192"/>
                    <a:pt x="0" y="343"/>
                    <a:pt x="17" y="343"/>
                  </a:cubicBezTo>
                  <a:cubicBezTo>
                    <a:pt x="34" y="351"/>
                    <a:pt x="42" y="335"/>
                    <a:pt x="51" y="318"/>
                  </a:cubicBezTo>
                  <a:cubicBezTo>
                    <a:pt x="59" y="284"/>
                    <a:pt x="68" y="226"/>
                    <a:pt x="68" y="226"/>
                  </a:cubicBezTo>
                  <a:cubicBezTo>
                    <a:pt x="68" y="251"/>
                    <a:pt x="59" y="351"/>
                    <a:pt x="59" y="393"/>
                  </a:cubicBezTo>
                  <a:cubicBezTo>
                    <a:pt x="59" y="427"/>
                    <a:pt x="68" y="611"/>
                    <a:pt x="68" y="628"/>
                  </a:cubicBezTo>
                  <a:cubicBezTo>
                    <a:pt x="76" y="645"/>
                    <a:pt x="76" y="653"/>
                    <a:pt x="93" y="662"/>
                  </a:cubicBezTo>
                  <a:cubicBezTo>
                    <a:pt x="109" y="662"/>
                    <a:pt x="118" y="645"/>
                    <a:pt x="118" y="628"/>
                  </a:cubicBezTo>
                  <a:cubicBezTo>
                    <a:pt x="126" y="620"/>
                    <a:pt x="118" y="410"/>
                    <a:pt x="135" y="393"/>
                  </a:cubicBezTo>
                  <a:cubicBezTo>
                    <a:pt x="143" y="377"/>
                    <a:pt x="152" y="393"/>
                    <a:pt x="152" y="402"/>
                  </a:cubicBezTo>
                  <a:cubicBezTo>
                    <a:pt x="152" y="410"/>
                    <a:pt x="160" y="620"/>
                    <a:pt x="160" y="628"/>
                  </a:cubicBezTo>
                  <a:cubicBezTo>
                    <a:pt x="160" y="637"/>
                    <a:pt x="168" y="653"/>
                    <a:pt x="185" y="653"/>
                  </a:cubicBezTo>
                  <a:cubicBezTo>
                    <a:pt x="202" y="662"/>
                    <a:pt x="210" y="637"/>
                    <a:pt x="210" y="620"/>
                  </a:cubicBezTo>
                  <a:cubicBezTo>
                    <a:pt x="210" y="611"/>
                    <a:pt x="219" y="402"/>
                    <a:pt x="219" y="377"/>
                  </a:cubicBezTo>
                  <a:cubicBezTo>
                    <a:pt x="219" y="343"/>
                    <a:pt x="210" y="242"/>
                    <a:pt x="219" y="226"/>
                  </a:cubicBezTo>
                  <a:cubicBezTo>
                    <a:pt x="219" y="226"/>
                    <a:pt x="227" y="284"/>
                    <a:pt x="235" y="318"/>
                  </a:cubicBezTo>
                  <a:cubicBezTo>
                    <a:pt x="235" y="343"/>
                    <a:pt x="244" y="351"/>
                    <a:pt x="260" y="343"/>
                  </a:cubicBezTo>
                  <a:cubicBezTo>
                    <a:pt x="286" y="343"/>
                    <a:pt x="252" y="184"/>
                    <a:pt x="244" y="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428A5C0-86B0-F14B-BA4F-0D910526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224" y="7571352"/>
              <a:ext cx="978666" cy="2258448"/>
            </a:xfrm>
            <a:custGeom>
              <a:avLst/>
              <a:gdLst>
                <a:gd name="T0" fmla="*/ 243 w 286"/>
                <a:gd name="T1" fmla="*/ 158 h 663"/>
                <a:gd name="T2" fmla="*/ 243 w 286"/>
                <a:gd name="T3" fmla="*/ 158 h 663"/>
                <a:gd name="T4" fmla="*/ 193 w 286"/>
                <a:gd name="T5" fmla="*/ 125 h 663"/>
                <a:gd name="T6" fmla="*/ 184 w 286"/>
                <a:gd name="T7" fmla="*/ 117 h 663"/>
                <a:gd name="T8" fmla="*/ 168 w 286"/>
                <a:gd name="T9" fmla="*/ 100 h 663"/>
                <a:gd name="T10" fmla="*/ 193 w 286"/>
                <a:gd name="T11" fmla="*/ 50 h 663"/>
                <a:gd name="T12" fmla="*/ 142 w 286"/>
                <a:gd name="T13" fmla="*/ 0 h 663"/>
                <a:gd name="T14" fmla="*/ 84 w 286"/>
                <a:gd name="T15" fmla="*/ 50 h 663"/>
                <a:gd name="T16" fmla="*/ 117 w 286"/>
                <a:gd name="T17" fmla="*/ 100 h 663"/>
                <a:gd name="T18" fmla="*/ 100 w 286"/>
                <a:gd name="T19" fmla="*/ 117 h 663"/>
                <a:gd name="T20" fmla="*/ 42 w 286"/>
                <a:gd name="T21" fmla="*/ 158 h 663"/>
                <a:gd name="T22" fmla="*/ 16 w 286"/>
                <a:gd name="T23" fmla="*/ 343 h 663"/>
                <a:gd name="T24" fmla="*/ 50 w 286"/>
                <a:gd name="T25" fmla="*/ 318 h 663"/>
                <a:gd name="T26" fmla="*/ 67 w 286"/>
                <a:gd name="T27" fmla="*/ 226 h 663"/>
                <a:gd name="T28" fmla="*/ 59 w 286"/>
                <a:gd name="T29" fmla="*/ 393 h 663"/>
                <a:gd name="T30" fmla="*/ 67 w 286"/>
                <a:gd name="T31" fmla="*/ 628 h 663"/>
                <a:gd name="T32" fmla="*/ 92 w 286"/>
                <a:gd name="T33" fmla="*/ 662 h 663"/>
                <a:gd name="T34" fmla="*/ 117 w 286"/>
                <a:gd name="T35" fmla="*/ 628 h 663"/>
                <a:gd name="T36" fmla="*/ 134 w 286"/>
                <a:gd name="T37" fmla="*/ 393 h 663"/>
                <a:gd name="T38" fmla="*/ 151 w 286"/>
                <a:gd name="T39" fmla="*/ 402 h 663"/>
                <a:gd name="T40" fmla="*/ 159 w 286"/>
                <a:gd name="T41" fmla="*/ 628 h 663"/>
                <a:gd name="T42" fmla="*/ 184 w 286"/>
                <a:gd name="T43" fmla="*/ 653 h 663"/>
                <a:gd name="T44" fmla="*/ 209 w 286"/>
                <a:gd name="T45" fmla="*/ 620 h 663"/>
                <a:gd name="T46" fmla="*/ 218 w 286"/>
                <a:gd name="T47" fmla="*/ 377 h 663"/>
                <a:gd name="T48" fmla="*/ 218 w 286"/>
                <a:gd name="T49" fmla="*/ 226 h 663"/>
                <a:gd name="T50" fmla="*/ 235 w 286"/>
                <a:gd name="T51" fmla="*/ 318 h 663"/>
                <a:gd name="T52" fmla="*/ 260 w 286"/>
                <a:gd name="T53" fmla="*/ 343 h 663"/>
                <a:gd name="T54" fmla="*/ 243 w 286"/>
                <a:gd name="T55" fmla="*/ 158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6" h="663">
                  <a:moveTo>
                    <a:pt x="243" y="158"/>
                  </a:moveTo>
                  <a:lnTo>
                    <a:pt x="243" y="158"/>
                  </a:lnTo>
                  <a:cubicBezTo>
                    <a:pt x="235" y="142"/>
                    <a:pt x="209" y="134"/>
                    <a:pt x="193" y="125"/>
                  </a:cubicBezTo>
                  <a:cubicBezTo>
                    <a:pt x="184" y="125"/>
                    <a:pt x="184" y="117"/>
                    <a:pt x="184" y="117"/>
                  </a:cubicBezTo>
                  <a:cubicBezTo>
                    <a:pt x="176" y="117"/>
                    <a:pt x="168" y="117"/>
                    <a:pt x="168" y="100"/>
                  </a:cubicBezTo>
                  <a:cubicBezTo>
                    <a:pt x="176" y="91"/>
                    <a:pt x="193" y="75"/>
                    <a:pt x="193" y="50"/>
                  </a:cubicBezTo>
                  <a:cubicBezTo>
                    <a:pt x="193" y="25"/>
                    <a:pt x="168" y="0"/>
                    <a:pt x="142" y="0"/>
                  </a:cubicBezTo>
                  <a:cubicBezTo>
                    <a:pt x="109" y="0"/>
                    <a:pt x="84" y="25"/>
                    <a:pt x="84" y="50"/>
                  </a:cubicBezTo>
                  <a:cubicBezTo>
                    <a:pt x="84" y="75"/>
                    <a:pt x="100" y="91"/>
                    <a:pt x="117" y="100"/>
                  </a:cubicBezTo>
                  <a:cubicBezTo>
                    <a:pt x="117" y="108"/>
                    <a:pt x="109" y="117"/>
                    <a:pt x="100" y="117"/>
                  </a:cubicBezTo>
                  <a:cubicBezTo>
                    <a:pt x="92" y="125"/>
                    <a:pt x="50" y="142"/>
                    <a:pt x="42" y="158"/>
                  </a:cubicBezTo>
                  <a:cubicBezTo>
                    <a:pt x="25" y="192"/>
                    <a:pt x="0" y="343"/>
                    <a:pt x="16" y="343"/>
                  </a:cubicBezTo>
                  <a:cubicBezTo>
                    <a:pt x="33" y="351"/>
                    <a:pt x="42" y="335"/>
                    <a:pt x="50" y="318"/>
                  </a:cubicBezTo>
                  <a:cubicBezTo>
                    <a:pt x="59" y="284"/>
                    <a:pt x="67" y="226"/>
                    <a:pt x="67" y="226"/>
                  </a:cubicBezTo>
                  <a:cubicBezTo>
                    <a:pt x="67" y="251"/>
                    <a:pt x="59" y="351"/>
                    <a:pt x="59" y="393"/>
                  </a:cubicBezTo>
                  <a:cubicBezTo>
                    <a:pt x="59" y="427"/>
                    <a:pt x="67" y="611"/>
                    <a:pt x="67" y="628"/>
                  </a:cubicBezTo>
                  <a:cubicBezTo>
                    <a:pt x="75" y="645"/>
                    <a:pt x="75" y="653"/>
                    <a:pt x="92" y="662"/>
                  </a:cubicBezTo>
                  <a:cubicBezTo>
                    <a:pt x="109" y="662"/>
                    <a:pt x="117" y="645"/>
                    <a:pt x="117" y="628"/>
                  </a:cubicBezTo>
                  <a:cubicBezTo>
                    <a:pt x="126" y="620"/>
                    <a:pt x="117" y="410"/>
                    <a:pt x="134" y="393"/>
                  </a:cubicBezTo>
                  <a:cubicBezTo>
                    <a:pt x="142" y="377"/>
                    <a:pt x="151" y="393"/>
                    <a:pt x="151" y="402"/>
                  </a:cubicBezTo>
                  <a:cubicBezTo>
                    <a:pt x="151" y="410"/>
                    <a:pt x="159" y="620"/>
                    <a:pt x="159" y="628"/>
                  </a:cubicBezTo>
                  <a:cubicBezTo>
                    <a:pt x="159" y="637"/>
                    <a:pt x="168" y="653"/>
                    <a:pt x="184" y="653"/>
                  </a:cubicBezTo>
                  <a:cubicBezTo>
                    <a:pt x="201" y="662"/>
                    <a:pt x="209" y="637"/>
                    <a:pt x="209" y="620"/>
                  </a:cubicBezTo>
                  <a:cubicBezTo>
                    <a:pt x="209" y="611"/>
                    <a:pt x="218" y="402"/>
                    <a:pt x="218" y="377"/>
                  </a:cubicBezTo>
                  <a:cubicBezTo>
                    <a:pt x="218" y="343"/>
                    <a:pt x="209" y="242"/>
                    <a:pt x="218" y="226"/>
                  </a:cubicBezTo>
                  <a:cubicBezTo>
                    <a:pt x="218" y="226"/>
                    <a:pt x="226" y="284"/>
                    <a:pt x="235" y="318"/>
                  </a:cubicBezTo>
                  <a:cubicBezTo>
                    <a:pt x="235" y="343"/>
                    <a:pt x="243" y="351"/>
                    <a:pt x="260" y="343"/>
                  </a:cubicBezTo>
                  <a:cubicBezTo>
                    <a:pt x="285" y="343"/>
                    <a:pt x="251" y="184"/>
                    <a:pt x="243" y="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3074C21-D4D6-484A-B48F-901FB84B6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373" y="6667973"/>
              <a:ext cx="1038881" cy="828093"/>
            </a:xfrm>
            <a:custGeom>
              <a:avLst/>
              <a:gdLst>
                <a:gd name="T0" fmla="*/ 17 w 303"/>
                <a:gd name="T1" fmla="*/ 243 h 244"/>
                <a:gd name="T2" fmla="*/ 17 w 303"/>
                <a:gd name="T3" fmla="*/ 243 h 244"/>
                <a:gd name="T4" fmla="*/ 0 w 303"/>
                <a:gd name="T5" fmla="*/ 226 h 244"/>
                <a:gd name="T6" fmla="*/ 0 w 303"/>
                <a:gd name="T7" fmla="*/ 34 h 244"/>
                <a:gd name="T8" fmla="*/ 34 w 303"/>
                <a:gd name="T9" fmla="*/ 0 h 244"/>
                <a:gd name="T10" fmla="*/ 294 w 303"/>
                <a:gd name="T11" fmla="*/ 0 h 244"/>
                <a:gd name="T12" fmla="*/ 302 w 303"/>
                <a:gd name="T13" fmla="*/ 8 h 244"/>
                <a:gd name="T14" fmla="*/ 294 w 303"/>
                <a:gd name="T15" fmla="*/ 25 h 244"/>
                <a:gd name="T16" fmla="*/ 34 w 303"/>
                <a:gd name="T17" fmla="*/ 25 h 244"/>
                <a:gd name="T18" fmla="*/ 26 w 303"/>
                <a:gd name="T19" fmla="*/ 34 h 244"/>
                <a:gd name="T20" fmla="*/ 26 w 303"/>
                <a:gd name="T21" fmla="*/ 226 h 244"/>
                <a:gd name="T22" fmla="*/ 17 w 303"/>
                <a:gd name="T23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244">
                  <a:moveTo>
                    <a:pt x="17" y="243"/>
                  </a:moveTo>
                  <a:lnTo>
                    <a:pt x="17" y="243"/>
                  </a:lnTo>
                  <a:cubicBezTo>
                    <a:pt x="9" y="243"/>
                    <a:pt x="0" y="235"/>
                    <a:pt x="0" y="2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7"/>
                    <a:pt x="17" y="0"/>
                    <a:pt x="3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4" y="0"/>
                    <a:pt x="302" y="0"/>
                    <a:pt x="302" y="8"/>
                  </a:cubicBezTo>
                  <a:cubicBezTo>
                    <a:pt x="302" y="17"/>
                    <a:pt x="294" y="25"/>
                    <a:pt x="29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26" y="25"/>
                    <a:pt x="26" y="34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6" y="235"/>
                    <a:pt x="17" y="243"/>
                    <a:pt x="17" y="24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A535B9D-82D3-374D-AE69-6FC88497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4371" y="6667973"/>
              <a:ext cx="1008769" cy="828093"/>
            </a:xfrm>
            <a:custGeom>
              <a:avLst/>
              <a:gdLst>
                <a:gd name="T0" fmla="*/ 285 w 295"/>
                <a:gd name="T1" fmla="*/ 243 h 244"/>
                <a:gd name="T2" fmla="*/ 285 w 295"/>
                <a:gd name="T3" fmla="*/ 243 h 244"/>
                <a:gd name="T4" fmla="*/ 269 w 295"/>
                <a:gd name="T5" fmla="*/ 226 h 244"/>
                <a:gd name="T6" fmla="*/ 269 w 295"/>
                <a:gd name="T7" fmla="*/ 34 h 244"/>
                <a:gd name="T8" fmla="*/ 260 w 295"/>
                <a:gd name="T9" fmla="*/ 25 h 244"/>
                <a:gd name="T10" fmla="*/ 17 w 295"/>
                <a:gd name="T11" fmla="*/ 25 h 244"/>
                <a:gd name="T12" fmla="*/ 0 w 295"/>
                <a:gd name="T13" fmla="*/ 8 h 244"/>
                <a:gd name="T14" fmla="*/ 17 w 295"/>
                <a:gd name="T15" fmla="*/ 0 h 244"/>
                <a:gd name="T16" fmla="*/ 260 w 295"/>
                <a:gd name="T17" fmla="*/ 0 h 244"/>
                <a:gd name="T18" fmla="*/ 294 w 295"/>
                <a:gd name="T19" fmla="*/ 34 h 244"/>
                <a:gd name="T20" fmla="*/ 294 w 295"/>
                <a:gd name="T21" fmla="*/ 226 h 244"/>
                <a:gd name="T22" fmla="*/ 285 w 295"/>
                <a:gd name="T23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5" h="244">
                  <a:moveTo>
                    <a:pt x="285" y="243"/>
                  </a:moveTo>
                  <a:lnTo>
                    <a:pt x="285" y="243"/>
                  </a:lnTo>
                  <a:cubicBezTo>
                    <a:pt x="277" y="243"/>
                    <a:pt x="269" y="235"/>
                    <a:pt x="269" y="226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25"/>
                    <a:pt x="260" y="25"/>
                    <a:pt x="26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9" y="25"/>
                    <a:pt x="0" y="17"/>
                    <a:pt x="0" y="8"/>
                  </a:cubicBezTo>
                  <a:cubicBezTo>
                    <a:pt x="0" y="0"/>
                    <a:pt x="9" y="0"/>
                    <a:pt x="17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77" y="0"/>
                    <a:pt x="294" y="17"/>
                    <a:pt x="294" y="34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4" y="235"/>
                    <a:pt x="285" y="243"/>
                    <a:pt x="285" y="24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37A6DE-0928-3546-896C-20606F0B94D1}"/>
              </a:ext>
            </a:extLst>
          </p:cNvPr>
          <p:cNvGrpSpPr/>
          <p:nvPr/>
        </p:nvGrpSpPr>
        <p:grpSpPr>
          <a:xfrm>
            <a:off x="2413929" y="10060248"/>
            <a:ext cx="6424434" cy="1600438"/>
            <a:chOff x="12376236" y="5878550"/>
            <a:chExt cx="6424434" cy="160043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EC1B96E5-1CA3-3E4C-BDDA-E8215B090CA0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Initiating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B2F92BCD-99D7-464B-806B-8BF5D4237975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5C8715-F1EF-EE4E-B522-B38905DC5FF6}"/>
              </a:ext>
            </a:extLst>
          </p:cNvPr>
          <p:cNvGrpSpPr/>
          <p:nvPr/>
        </p:nvGrpSpPr>
        <p:grpSpPr>
          <a:xfrm>
            <a:off x="15509172" y="10060248"/>
            <a:ext cx="6424434" cy="1600438"/>
            <a:chOff x="12376236" y="5878550"/>
            <a:chExt cx="6424434" cy="160043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5D36CED7-123E-2D42-9823-CB73B872DEEF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4C07C3D7-1C51-464B-9D60-0A9CD6C5874F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6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2164207-AC5E-684E-8982-D6197834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489" y="5486400"/>
            <a:ext cx="4406671" cy="690784"/>
          </a:xfrm>
          <a:custGeom>
            <a:avLst/>
            <a:gdLst>
              <a:gd name="T0" fmla="*/ 813 w 814"/>
              <a:gd name="T1" fmla="*/ 117 h 126"/>
              <a:gd name="T2" fmla="*/ 813 w 814"/>
              <a:gd name="T3" fmla="*/ 117 h 126"/>
              <a:gd name="T4" fmla="*/ 721 w 814"/>
              <a:gd name="T5" fmla="*/ 0 h 126"/>
              <a:gd name="T6" fmla="*/ 721 w 814"/>
              <a:gd name="T7" fmla="*/ 0 h 126"/>
              <a:gd name="T8" fmla="*/ 92 w 814"/>
              <a:gd name="T9" fmla="*/ 0 h 126"/>
              <a:gd name="T10" fmla="*/ 92 w 814"/>
              <a:gd name="T11" fmla="*/ 0 h 126"/>
              <a:gd name="T12" fmla="*/ 0 w 814"/>
              <a:gd name="T13" fmla="*/ 117 h 126"/>
              <a:gd name="T14" fmla="*/ 0 w 814"/>
              <a:gd name="T15" fmla="*/ 125 h 126"/>
              <a:gd name="T16" fmla="*/ 813 w 814"/>
              <a:gd name="T17" fmla="*/ 125 h 126"/>
              <a:gd name="T18" fmla="*/ 813 w 814"/>
              <a:gd name="T19" fmla="*/ 117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4" h="126">
                <a:moveTo>
                  <a:pt x="813" y="117"/>
                </a:moveTo>
                <a:lnTo>
                  <a:pt x="813" y="117"/>
                </a:lnTo>
                <a:cubicBezTo>
                  <a:pt x="813" y="50"/>
                  <a:pt x="771" y="0"/>
                  <a:pt x="721" y="0"/>
                </a:cubicBezTo>
                <a:lnTo>
                  <a:pt x="721" y="0"/>
                </a:lnTo>
                <a:cubicBezTo>
                  <a:pt x="92" y="0"/>
                  <a:pt x="92" y="0"/>
                  <a:pt x="92" y="0"/>
                </a:cubicBezTo>
                <a:lnTo>
                  <a:pt x="92" y="0"/>
                </a:lnTo>
                <a:cubicBezTo>
                  <a:pt x="42" y="0"/>
                  <a:pt x="0" y="50"/>
                  <a:pt x="0" y="117"/>
                </a:cubicBezTo>
                <a:cubicBezTo>
                  <a:pt x="0" y="125"/>
                  <a:pt x="0" y="125"/>
                  <a:pt x="0" y="125"/>
                </a:cubicBezTo>
                <a:cubicBezTo>
                  <a:pt x="813" y="125"/>
                  <a:pt x="813" y="125"/>
                  <a:pt x="813" y="125"/>
                </a:cubicBezTo>
                <a:lnTo>
                  <a:pt x="813" y="117"/>
                </a:lnTo>
              </a:path>
            </a:pathLst>
          </a:custGeom>
          <a:solidFill>
            <a:srgbClr val="6A67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7A259AF-ADCC-D546-ADAE-924D589DC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489" y="11066328"/>
            <a:ext cx="4406671" cy="643144"/>
          </a:xfrm>
          <a:custGeom>
            <a:avLst/>
            <a:gdLst>
              <a:gd name="T0" fmla="*/ 0 w 814"/>
              <a:gd name="T1" fmla="*/ 9 h 119"/>
              <a:gd name="T2" fmla="*/ 0 w 814"/>
              <a:gd name="T3" fmla="*/ 9 h 119"/>
              <a:gd name="T4" fmla="*/ 92 w 814"/>
              <a:gd name="T5" fmla="*/ 118 h 119"/>
              <a:gd name="T6" fmla="*/ 721 w 814"/>
              <a:gd name="T7" fmla="*/ 118 h 119"/>
              <a:gd name="T8" fmla="*/ 813 w 814"/>
              <a:gd name="T9" fmla="*/ 9 h 119"/>
              <a:gd name="T10" fmla="*/ 813 w 814"/>
              <a:gd name="T11" fmla="*/ 0 h 119"/>
              <a:gd name="T12" fmla="*/ 0 w 814"/>
              <a:gd name="T13" fmla="*/ 0 h 119"/>
              <a:gd name="T14" fmla="*/ 0 w 814"/>
              <a:gd name="T15" fmla="*/ 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4" h="119">
                <a:moveTo>
                  <a:pt x="0" y="9"/>
                </a:moveTo>
                <a:lnTo>
                  <a:pt x="0" y="9"/>
                </a:lnTo>
                <a:cubicBezTo>
                  <a:pt x="0" y="67"/>
                  <a:pt x="42" y="118"/>
                  <a:pt x="92" y="118"/>
                </a:cubicBezTo>
                <a:cubicBezTo>
                  <a:pt x="721" y="118"/>
                  <a:pt x="721" y="118"/>
                  <a:pt x="721" y="118"/>
                </a:cubicBezTo>
                <a:cubicBezTo>
                  <a:pt x="771" y="118"/>
                  <a:pt x="813" y="67"/>
                  <a:pt x="813" y="9"/>
                </a:cubicBezTo>
                <a:cubicBezTo>
                  <a:pt x="813" y="0"/>
                  <a:pt x="813" y="0"/>
                  <a:pt x="813" y="0"/>
                </a:cubicBez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</a:path>
            </a:pathLst>
          </a:custGeom>
          <a:solidFill>
            <a:srgbClr val="6A67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30911ADF-21D2-884A-B0AD-8C2AAC20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489" y="6153357"/>
            <a:ext cx="4406671" cy="4930723"/>
          </a:xfrm>
          <a:custGeom>
            <a:avLst/>
            <a:gdLst>
              <a:gd name="T0" fmla="*/ 0 w 814"/>
              <a:gd name="T1" fmla="*/ 0 h 915"/>
              <a:gd name="T2" fmla="*/ 0 w 814"/>
              <a:gd name="T3" fmla="*/ 914 h 915"/>
              <a:gd name="T4" fmla="*/ 813 w 814"/>
              <a:gd name="T5" fmla="*/ 914 h 915"/>
              <a:gd name="T6" fmla="*/ 813 w 814"/>
              <a:gd name="T7" fmla="*/ 0 h 915"/>
              <a:gd name="T8" fmla="*/ 0 w 814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" h="915">
                <a:moveTo>
                  <a:pt x="0" y="0"/>
                </a:moveTo>
                <a:lnTo>
                  <a:pt x="0" y="914"/>
                </a:lnTo>
                <a:lnTo>
                  <a:pt x="813" y="914"/>
                </a:lnTo>
                <a:lnTo>
                  <a:pt x="813" y="0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ACC969F-575D-9D4B-9F54-5B2CADA4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979" y="6748861"/>
            <a:ext cx="3215692" cy="3763541"/>
          </a:xfrm>
          <a:custGeom>
            <a:avLst/>
            <a:gdLst>
              <a:gd name="T0" fmla="*/ 595 w 596"/>
              <a:gd name="T1" fmla="*/ 0 h 697"/>
              <a:gd name="T2" fmla="*/ 0 w 596"/>
              <a:gd name="T3" fmla="*/ 0 h 697"/>
              <a:gd name="T4" fmla="*/ 0 w 596"/>
              <a:gd name="T5" fmla="*/ 579 h 697"/>
              <a:gd name="T6" fmla="*/ 117 w 596"/>
              <a:gd name="T7" fmla="*/ 579 h 697"/>
              <a:gd name="T8" fmla="*/ 117 w 596"/>
              <a:gd name="T9" fmla="*/ 696 h 697"/>
              <a:gd name="T10" fmla="*/ 595 w 596"/>
              <a:gd name="T11" fmla="*/ 696 h 697"/>
              <a:gd name="T12" fmla="*/ 595 w 596"/>
              <a:gd name="T13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697">
                <a:moveTo>
                  <a:pt x="595" y="0"/>
                </a:moveTo>
                <a:lnTo>
                  <a:pt x="0" y="0"/>
                </a:lnTo>
                <a:lnTo>
                  <a:pt x="0" y="579"/>
                </a:lnTo>
                <a:lnTo>
                  <a:pt x="117" y="579"/>
                </a:lnTo>
                <a:lnTo>
                  <a:pt x="117" y="696"/>
                </a:lnTo>
                <a:lnTo>
                  <a:pt x="595" y="696"/>
                </a:lnTo>
                <a:lnTo>
                  <a:pt x="59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AF778FB-B71B-DA4F-881A-F9F98C72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979" y="9869258"/>
            <a:ext cx="643144" cy="643144"/>
          </a:xfrm>
          <a:custGeom>
            <a:avLst/>
            <a:gdLst>
              <a:gd name="T0" fmla="*/ 0 w 118"/>
              <a:gd name="T1" fmla="*/ 0 h 118"/>
              <a:gd name="T2" fmla="*/ 117 w 118"/>
              <a:gd name="T3" fmla="*/ 117 h 118"/>
              <a:gd name="T4" fmla="*/ 117 w 118"/>
              <a:gd name="T5" fmla="*/ 0 h 118"/>
              <a:gd name="T6" fmla="*/ 0 w 118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18">
                <a:moveTo>
                  <a:pt x="0" y="0"/>
                </a:moveTo>
                <a:lnTo>
                  <a:pt x="117" y="117"/>
                </a:lnTo>
                <a:lnTo>
                  <a:pt x="117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923A1C-2E15-A448-A61A-99A06B97E55D}"/>
              </a:ext>
            </a:extLst>
          </p:cNvPr>
          <p:cNvSpPr/>
          <p:nvPr/>
        </p:nvSpPr>
        <p:spPr>
          <a:xfrm>
            <a:off x="11566340" y="5755822"/>
            <a:ext cx="1244968" cy="1519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EF54B5-4651-BB47-A909-727320036E03}"/>
              </a:ext>
            </a:extLst>
          </p:cNvPr>
          <p:cNvSpPr/>
          <p:nvPr/>
        </p:nvSpPr>
        <p:spPr>
          <a:xfrm>
            <a:off x="12021683" y="11229635"/>
            <a:ext cx="334282" cy="3342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CB4D2248-CDC4-FD4F-8E1A-4895FF027CFD}"/>
              </a:ext>
            </a:extLst>
          </p:cNvPr>
          <p:cNvSpPr txBox="1"/>
          <p:nvPr/>
        </p:nvSpPr>
        <p:spPr>
          <a:xfrm flipH="1">
            <a:off x="10760122" y="7882664"/>
            <a:ext cx="2857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ADS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09570E-363B-BA4E-BDDE-BBCD591FD6DA}"/>
              </a:ext>
            </a:extLst>
          </p:cNvPr>
          <p:cNvGrpSpPr/>
          <p:nvPr/>
        </p:nvGrpSpPr>
        <p:grpSpPr>
          <a:xfrm rot="2700000">
            <a:off x="13344065" y="6887662"/>
            <a:ext cx="300958" cy="300958"/>
            <a:chOff x="6777375" y="7835705"/>
            <a:chExt cx="2327674" cy="23276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6AD335-20AF-5644-B261-B908803852E7}"/>
                </a:ext>
              </a:extLst>
            </p:cNvPr>
            <p:cNvSpPr/>
            <p:nvPr/>
          </p:nvSpPr>
          <p:spPr>
            <a:xfrm>
              <a:off x="7765366" y="7835705"/>
              <a:ext cx="351692" cy="23276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366349-F01E-D640-B42B-EB718669D51B}"/>
                </a:ext>
              </a:extLst>
            </p:cNvPr>
            <p:cNvSpPr/>
            <p:nvPr/>
          </p:nvSpPr>
          <p:spPr>
            <a:xfrm rot="5400000">
              <a:off x="7765366" y="7835705"/>
              <a:ext cx="351692" cy="23276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A7A2023E-B79C-C743-B568-EA6CC25F8284}"/>
              </a:ext>
            </a:extLst>
          </p:cNvPr>
          <p:cNvSpPr txBox="1"/>
          <p:nvPr/>
        </p:nvSpPr>
        <p:spPr>
          <a:xfrm>
            <a:off x="15147048" y="6038788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67" name="TextBox 134">
            <a:extLst>
              <a:ext uri="{FF2B5EF4-FFF2-40B4-BE49-F238E27FC236}">
                <a16:creationId xmlns:a16="http://schemas.microsoft.com/office/drawing/2014/main" id="{59D909FE-9A98-DF4B-989B-B83D474EB8D6}"/>
              </a:ext>
            </a:extLst>
          </p:cNvPr>
          <p:cNvSpPr txBox="1"/>
          <p:nvPr/>
        </p:nvSpPr>
        <p:spPr>
          <a:xfrm>
            <a:off x="15147048" y="6723104"/>
            <a:ext cx="6452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4D49AA47-831D-004B-9382-4139CCDE7883}"/>
              </a:ext>
            </a:extLst>
          </p:cNvPr>
          <p:cNvSpPr txBox="1"/>
          <p:nvPr/>
        </p:nvSpPr>
        <p:spPr>
          <a:xfrm>
            <a:off x="15147048" y="9050046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Control</a:t>
            </a:r>
          </a:p>
        </p:txBody>
      </p:sp>
      <p:sp>
        <p:nvSpPr>
          <p:cNvPr id="65" name="TextBox 140">
            <a:extLst>
              <a:ext uri="{FF2B5EF4-FFF2-40B4-BE49-F238E27FC236}">
                <a16:creationId xmlns:a16="http://schemas.microsoft.com/office/drawing/2014/main" id="{9C872D9E-0D32-0A4E-B9B9-6E0A54AB91C5}"/>
              </a:ext>
            </a:extLst>
          </p:cNvPr>
          <p:cNvSpPr txBox="1"/>
          <p:nvPr/>
        </p:nvSpPr>
        <p:spPr>
          <a:xfrm>
            <a:off x="15147048" y="9734362"/>
            <a:ext cx="645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cxnSp>
        <p:nvCxnSpPr>
          <p:cNvPr id="68" name="Conector recto 3">
            <a:extLst>
              <a:ext uri="{FF2B5EF4-FFF2-40B4-BE49-F238E27FC236}">
                <a16:creationId xmlns:a16="http://schemas.microsoft.com/office/drawing/2014/main" id="{DD7E3267-1998-3742-BBD1-F2409D4F512E}"/>
              </a:ext>
            </a:extLst>
          </p:cNvPr>
          <p:cNvCxnSpPr>
            <a:cxnSpLocks/>
          </p:cNvCxnSpPr>
          <p:nvPr/>
        </p:nvCxnSpPr>
        <p:spPr>
          <a:xfrm>
            <a:off x="15174757" y="11070113"/>
            <a:ext cx="749868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70">
            <a:extLst>
              <a:ext uri="{FF2B5EF4-FFF2-40B4-BE49-F238E27FC236}">
                <a16:creationId xmlns:a16="http://schemas.microsoft.com/office/drawing/2014/main" id="{AE7FDA7D-3A92-0E41-8051-10733887CDDA}"/>
              </a:ext>
            </a:extLst>
          </p:cNvPr>
          <p:cNvCxnSpPr>
            <a:cxnSpLocks/>
          </p:cNvCxnSpPr>
          <p:nvPr/>
        </p:nvCxnSpPr>
        <p:spPr>
          <a:xfrm>
            <a:off x="15174757" y="8000124"/>
            <a:ext cx="7498681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3101DC54-FC60-5A41-9D5F-B93E81AAE1A5}"/>
              </a:ext>
            </a:extLst>
          </p:cNvPr>
          <p:cNvSpPr txBox="1"/>
          <p:nvPr/>
        </p:nvSpPr>
        <p:spPr>
          <a:xfrm flipH="1">
            <a:off x="4608950" y="6038788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79" name="TextBox 134">
            <a:extLst>
              <a:ext uri="{FF2B5EF4-FFF2-40B4-BE49-F238E27FC236}">
                <a16:creationId xmlns:a16="http://schemas.microsoft.com/office/drawing/2014/main" id="{8877B777-0249-774A-BE06-73A5B5CE264B}"/>
              </a:ext>
            </a:extLst>
          </p:cNvPr>
          <p:cNvSpPr txBox="1"/>
          <p:nvPr/>
        </p:nvSpPr>
        <p:spPr>
          <a:xfrm flipH="1">
            <a:off x="2778070" y="6723104"/>
            <a:ext cx="6452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1D32E8E3-9276-484C-89D9-DF544406F1C2}"/>
              </a:ext>
            </a:extLst>
          </p:cNvPr>
          <p:cNvSpPr txBox="1"/>
          <p:nvPr/>
        </p:nvSpPr>
        <p:spPr>
          <a:xfrm flipH="1">
            <a:off x="4608950" y="9050046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Planning</a:t>
            </a:r>
          </a:p>
        </p:txBody>
      </p:sp>
      <p:sp>
        <p:nvSpPr>
          <p:cNvPr id="77" name="TextBox 140">
            <a:extLst>
              <a:ext uri="{FF2B5EF4-FFF2-40B4-BE49-F238E27FC236}">
                <a16:creationId xmlns:a16="http://schemas.microsoft.com/office/drawing/2014/main" id="{B7D75666-CC48-2546-BF42-8FCE504175DF}"/>
              </a:ext>
            </a:extLst>
          </p:cNvPr>
          <p:cNvSpPr txBox="1"/>
          <p:nvPr/>
        </p:nvSpPr>
        <p:spPr>
          <a:xfrm flipH="1">
            <a:off x="2778069" y="9734362"/>
            <a:ext cx="645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cxnSp>
        <p:nvCxnSpPr>
          <p:cNvPr id="74" name="Conector recto 3">
            <a:extLst>
              <a:ext uri="{FF2B5EF4-FFF2-40B4-BE49-F238E27FC236}">
                <a16:creationId xmlns:a16="http://schemas.microsoft.com/office/drawing/2014/main" id="{FB7711A5-24F6-624E-8C5C-6AA3A49BD166}"/>
              </a:ext>
            </a:extLst>
          </p:cNvPr>
          <p:cNvCxnSpPr>
            <a:cxnSpLocks/>
          </p:cNvCxnSpPr>
          <p:nvPr/>
        </p:nvCxnSpPr>
        <p:spPr>
          <a:xfrm flipH="1">
            <a:off x="1704212" y="11070113"/>
            <a:ext cx="74986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0">
            <a:extLst>
              <a:ext uri="{FF2B5EF4-FFF2-40B4-BE49-F238E27FC236}">
                <a16:creationId xmlns:a16="http://schemas.microsoft.com/office/drawing/2014/main" id="{42F1E350-11AF-5847-8695-CD6DCEC4272E}"/>
              </a:ext>
            </a:extLst>
          </p:cNvPr>
          <p:cNvCxnSpPr>
            <a:cxnSpLocks/>
          </p:cNvCxnSpPr>
          <p:nvPr/>
        </p:nvCxnSpPr>
        <p:spPr>
          <a:xfrm flipH="1">
            <a:off x="1704212" y="8000124"/>
            <a:ext cx="74986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051862" y="1046901"/>
            <a:ext cx="16274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Digital Marketing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EBA7FC2A-69FB-1549-ABE3-9BD3E061ED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18097" y="5721320"/>
            <a:ext cx="14613317" cy="1818637"/>
          </a:xfrm>
          <a:custGeom>
            <a:avLst/>
            <a:gdLst>
              <a:gd name="T0" fmla="*/ 3704865 w 10291"/>
              <a:gd name="T1" fmla="*/ 510815 h 1418"/>
              <a:gd name="T2" fmla="*/ 0 w 10291"/>
              <a:gd name="T3" fmla="*/ 510815 h 1418"/>
              <a:gd name="T4" fmla="*/ 510184 w 10291"/>
              <a:gd name="T5" fmla="*/ 0 h 1418"/>
              <a:gd name="T6" fmla="*/ 3704865 w 10291"/>
              <a:gd name="T7" fmla="*/ 0 h 1418"/>
              <a:gd name="T8" fmla="*/ 3704865 w 10291"/>
              <a:gd name="T9" fmla="*/ 510815 h 1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91" h="1418">
                <a:moveTo>
                  <a:pt x="10290" y="1417"/>
                </a:moveTo>
                <a:lnTo>
                  <a:pt x="0" y="1417"/>
                </a:lnTo>
                <a:cubicBezTo>
                  <a:pt x="0" y="635"/>
                  <a:pt x="634" y="0"/>
                  <a:pt x="1417" y="0"/>
                </a:cubicBezTo>
                <a:lnTo>
                  <a:pt x="10290" y="0"/>
                </a:lnTo>
                <a:lnTo>
                  <a:pt x="10290" y="14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3E63A7A-19F7-EA4F-ACB7-0269BB0A290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18097" y="9742652"/>
            <a:ext cx="14613317" cy="1818637"/>
          </a:xfrm>
          <a:custGeom>
            <a:avLst/>
            <a:gdLst>
              <a:gd name="T0" fmla="*/ 3704865 w 10291"/>
              <a:gd name="T1" fmla="*/ 0 h 1418"/>
              <a:gd name="T2" fmla="*/ 0 w 10291"/>
              <a:gd name="T3" fmla="*/ 0 h 1418"/>
              <a:gd name="T4" fmla="*/ 510184 w 10291"/>
              <a:gd name="T5" fmla="*/ 510815 h 1418"/>
              <a:gd name="T6" fmla="*/ 3704865 w 10291"/>
              <a:gd name="T7" fmla="*/ 510815 h 1418"/>
              <a:gd name="T8" fmla="*/ 3704865 w 10291"/>
              <a:gd name="T9" fmla="*/ 0 h 1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91" h="1418">
                <a:moveTo>
                  <a:pt x="10290" y="0"/>
                </a:moveTo>
                <a:lnTo>
                  <a:pt x="0" y="0"/>
                </a:lnTo>
                <a:cubicBezTo>
                  <a:pt x="0" y="782"/>
                  <a:pt x="634" y="1417"/>
                  <a:pt x="1417" y="1417"/>
                </a:cubicBezTo>
                <a:lnTo>
                  <a:pt x="10290" y="1417"/>
                </a:lnTo>
                <a:lnTo>
                  <a:pt x="1029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68F0E66F-50AE-2C42-BD4B-A67F5FA2C3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18097" y="7731986"/>
            <a:ext cx="14613316" cy="1818637"/>
          </a:xfrm>
          <a:custGeom>
            <a:avLst/>
            <a:gdLst>
              <a:gd name="T0" fmla="*/ 3862027 w 10727"/>
              <a:gd name="T1" fmla="*/ 510815 h 1418"/>
              <a:gd name="T2" fmla="*/ 68412 w 10727"/>
              <a:gd name="T3" fmla="*/ 510815 h 1418"/>
              <a:gd name="T4" fmla="*/ 0 w 10727"/>
              <a:gd name="T5" fmla="*/ 442321 h 1418"/>
              <a:gd name="T6" fmla="*/ 0 w 10727"/>
              <a:gd name="T7" fmla="*/ 68493 h 1418"/>
              <a:gd name="T8" fmla="*/ 68412 w 10727"/>
              <a:gd name="T9" fmla="*/ 0 h 1418"/>
              <a:gd name="T10" fmla="*/ 3862027 w 10727"/>
              <a:gd name="T11" fmla="*/ 0 h 1418"/>
              <a:gd name="T12" fmla="*/ 3862027 w 10727"/>
              <a:gd name="T13" fmla="*/ 510815 h 14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727" h="1418">
                <a:moveTo>
                  <a:pt x="10726" y="1417"/>
                </a:moveTo>
                <a:lnTo>
                  <a:pt x="190" y="1417"/>
                </a:lnTo>
                <a:cubicBezTo>
                  <a:pt x="86" y="1417"/>
                  <a:pt x="0" y="1332"/>
                  <a:pt x="0" y="1227"/>
                </a:cubicBezTo>
                <a:lnTo>
                  <a:pt x="0" y="190"/>
                </a:lnTo>
                <a:cubicBezTo>
                  <a:pt x="0" y="85"/>
                  <a:pt x="86" y="0"/>
                  <a:pt x="190" y="0"/>
                </a:cubicBezTo>
                <a:lnTo>
                  <a:pt x="10726" y="0"/>
                </a:lnTo>
                <a:lnTo>
                  <a:pt x="10726" y="14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CD280D40-5879-BC4D-A0AF-D3A686EA3123}"/>
              </a:ext>
            </a:extLst>
          </p:cNvPr>
          <p:cNvSpPr/>
          <p:nvPr/>
        </p:nvSpPr>
        <p:spPr>
          <a:xfrm>
            <a:off x="9156247" y="6159284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86BD4C81-31AE-E048-BF69-AC7B2369A244}"/>
              </a:ext>
            </a:extLst>
          </p:cNvPr>
          <p:cNvSpPr/>
          <p:nvPr/>
        </p:nvSpPr>
        <p:spPr>
          <a:xfrm>
            <a:off x="9156247" y="8118712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629B9A4F-137A-4143-882A-0ED67FECECEA}"/>
              </a:ext>
            </a:extLst>
          </p:cNvPr>
          <p:cNvSpPr/>
          <p:nvPr/>
        </p:nvSpPr>
        <p:spPr>
          <a:xfrm>
            <a:off x="9156247" y="10143455"/>
            <a:ext cx="7661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37" name="Forma libre 288">
            <a:extLst>
              <a:ext uri="{FF2B5EF4-FFF2-40B4-BE49-F238E27FC236}">
                <a16:creationId xmlns:a16="http://schemas.microsoft.com/office/drawing/2014/main" id="{C9D57E0A-0A3F-1D40-8529-2CC7DAC180BD}"/>
              </a:ext>
            </a:extLst>
          </p:cNvPr>
          <p:cNvSpPr/>
          <p:nvPr/>
        </p:nvSpPr>
        <p:spPr>
          <a:xfrm>
            <a:off x="18742377" y="8203536"/>
            <a:ext cx="901255" cy="901252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B8802C-4EB9-C549-9CBA-E85198E38EF6}"/>
              </a:ext>
            </a:extLst>
          </p:cNvPr>
          <p:cNvGrpSpPr/>
          <p:nvPr/>
        </p:nvGrpSpPr>
        <p:grpSpPr>
          <a:xfrm flipH="1">
            <a:off x="18742377" y="10116358"/>
            <a:ext cx="905134" cy="905129"/>
            <a:chOff x="19062238" y="10116358"/>
            <a:chExt cx="905134" cy="905129"/>
          </a:xfrm>
        </p:grpSpPr>
        <p:sp>
          <p:nvSpPr>
            <p:cNvPr id="39" name="Forma libre 340">
              <a:extLst>
                <a:ext uri="{FF2B5EF4-FFF2-40B4-BE49-F238E27FC236}">
                  <a16:creationId xmlns:a16="http://schemas.microsoft.com/office/drawing/2014/main" id="{65FEDC1D-8EA5-F94B-A057-BF5EA13EABD2}"/>
                </a:ext>
              </a:extLst>
            </p:cNvPr>
            <p:cNvSpPr/>
            <p:nvPr/>
          </p:nvSpPr>
          <p:spPr>
            <a:xfrm flipH="1">
              <a:off x="19410565" y="10116358"/>
              <a:ext cx="207840" cy="207839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341">
              <a:extLst>
                <a:ext uri="{FF2B5EF4-FFF2-40B4-BE49-F238E27FC236}">
                  <a16:creationId xmlns:a16="http://schemas.microsoft.com/office/drawing/2014/main" id="{ED996494-E6D4-CD4A-AC0B-DC355EE72B32}"/>
                </a:ext>
              </a:extLst>
            </p:cNvPr>
            <p:cNvSpPr/>
            <p:nvPr/>
          </p:nvSpPr>
          <p:spPr>
            <a:xfrm flipH="1">
              <a:off x="19329096" y="10342158"/>
              <a:ext cx="371419" cy="186670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342">
              <a:extLst>
                <a:ext uri="{FF2B5EF4-FFF2-40B4-BE49-F238E27FC236}">
                  <a16:creationId xmlns:a16="http://schemas.microsoft.com/office/drawing/2014/main" id="{6C283EC6-92C6-7E47-AA85-E05AA78E8215}"/>
                </a:ext>
              </a:extLst>
            </p:cNvPr>
            <p:cNvSpPr/>
            <p:nvPr/>
          </p:nvSpPr>
          <p:spPr>
            <a:xfrm flipH="1">
              <a:off x="19677422" y="10609015"/>
              <a:ext cx="207840" cy="207839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343">
              <a:extLst>
                <a:ext uri="{FF2B5EF4-FFF2-40B4-BE49-F238E27FC236}">
                  <a16:creationId xmlns:a16="http://schemas.microsoft.com/office/drawing/2014/main" id="{26A7D368-9304-B343-9AD1-18109975263F}"/>
                </a:ext>
              </a:extLst>
            </p:cNvPr>
            <p:cNvSpPr/>
            <p:nvPr/>
          </p:nvSpPr>
          <p:spPr>
            <a:xfrm flipH="1">
              <a:off x="19595953" y="10834817"/>
              <a:ext cx="371419" cy="186670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344">
              <a:extLst>
                <a:ext uri="{FF2B5EF4-FFF2-40B4-BE49-F238E27FC236}">
                  <a16:creationId xmlns:a16="http://schemas.microsoft.com/office/drawing/2014/main" id="{D56C0E05-E72F-5E43-BD6D-A07C37731B14}"/>
                </a:ext>
              </a:extLst>
            </p:cNvPr>
            <p:cNvSpPr/>
            <p:nvPr/>
          </p:nvSpPr>
          <p:spPr>
            <a:xfrm flipH="1">
              <a:off x="19143709" y="10609015"/>
              <a:ext cx="207840" cy="207839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45">
              <a:extLst>
                <a:ext uri="{FF2B5EF4-FFF2-40B4-BE49-F238E27FC236}">
                  <a16:creationId xmlns:a16="http://schemas.microsoft.com/office/drawing/2014/main" id="{4097F48F-27FE-2B4A-A35D-FA273AC4F9D0}"/>
                </a:ext>
              </a:extLst>
            </p:cNvPr>
            <p:cNvSpPr/>
            <p:nvPr/>
          </p:nvSpPr>
          <p:spPr>
            <a:xfrm flipH="1">
              <a:off x="19062238" y="10834817"/>
              <a:ext cx="371419" cy="186670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346">
              <a:extLst>
                <a:ext uri="{FF2B5EF4-FFF2-40B4-BE49-F238E27FC236}">
                  <a16:creationId xmlns:a16="http://schemas.microsoft.com/office/drawing/2014/main" id="{C03696D5-497E-E44A-B037-301609AF00E0}"/>
                </a:ext>
              </a:extLst>
            </p:cNvPr>
            <p:cNvSpPr/>
            <p:nvPr/>
          </p:nvSpPr>
          <p:spPr>
            <a:xfrm flipH="1">
              <a:off x="19390681" y="10567960"/>
              <a:ext cx="248254" cy="248254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53" name="Gráfico 446">
            <a:extLst>
              <a:ext uri="{FF2B5EF4-FFF2-40B4-BE49-F238E27FC236}">
                <a16:creationId xmlns:a16="http://schemas.microsoft.com/office/drawing/2014/main" id="{756F2817-C65C-4541-8E8B-2DEE33E3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3502" y="6322727"/>
            <a:ext cx="822199" cy="8221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79DA44-43F2-C04B-B748-7C0A2748DCF6}"/>
              </a:ext>
            </a:extLst>
          </p:cNvPr>
          <p:cNvGrpSpPr/>
          <p:nvPr/>
        </p:nvGrpSpPr>
        <p:grpSpPr>
          <a:xfrm>
            <a:off x="3546235" y="5041205"/>
            <a:ext cx="4100655" cy="7101615"/>
            <a:chOff x="5107090" y="5041205"/>
            <a:chExt cx="4100655" cy="71016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0B896A-CD71-B643-BBED-7FE3B8B405BF}"/>
                </a:ext>
              </a:extLst>
            </p:cNvPr>
            <p:cNvGrpSpPr/>
            <p:nvPr/>
          </p:nvGrpSpPr>
          <p:grpSpPr>
            <a:xfrm>
              <a:off x="5107090" y="5041205"/>
              <a:ext cx="4100655" cy="7101615"/>
              <a:chOff x="13992896" y="5032681"/>
              <a:chExt cx="4100655" cy="7101615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C280EC72-CC9E-B14E-8BCB-C9969626D98A}"/>
                  </a:ext>
                </a:extLst>
              </p:cNvPr>
              <p:cNvSpPr/>
              <p:nvPr/>
            </p:nvSpPr>
            <p:spPr>
              <a:xfrm>
                <a:off x="13993585" y="5032681"/>
                <a:ext cx="4099966" cy="589924"/>
              </a:xfrm>
              <a:custGeom>
                <a:avLst/>
                <a:gdLst>
                  <a:gd name="connsiteX0" fmla="*/ 380984 w 381047"/>
                  <a:gd name="connsiteY0" fmla="*/ 51070 h 54827"/>
                  <a:gd name="connsiteX1" fmla="*/ 338433 w 381047"/>
                  <a:gd name="connsiteY1" fmla="*/ 0 h 54827"/>
                  <a:gd name="connsiteX2" fmla="*/ 336904 w 381047"/>
                  <a:gd name="connsiteY2" fmla="*/ 0 h 54827"/>
                  <a:gd name="connsiteX3" fmla="*/ 44079 w 381047"/>
                  <a:gd name="connsiteY3" fmla="*/ 0 h 54827"/>
                  <a:gd name="connsiteX4" fmla="*/ 42551 w 381047"/>
                  <a:gd name="connsiteY4" fmla="*/ 0 h 54827"/>
                  <a:gd name="connsiteX5" fmla="*/ 0 w 381047"/>
                  <a:gd name="connsiteY5" fmla="*/ 51070 h 54827"/>
                  <a:gd name="connsiteX6" fmla="*/ 0 w 381047"/>
                  <a:gd name="connsiteY6" fmla="*/ 54827 h 54827"/>
                  <a:gd name="connsiteX7" fmla="*/ 381047 w 381047"/>
                  <a:gd name="connsiteY7" fmla="*/ 54827 h 54827"/>
                  <a:gd name="connsiteX8" fmla="*/ 381047 w 381047"/>
                  <a:gd name="connsiteY8" fmla="*/ 51070 h 5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47" h="54827">
                    <a:moveTo>
                      <a:pt x="380984" y="51070"/>
                    </a:moveTo>
                    <a:cubicBezTo>
                      <a:pt x="380984" y="22988"/>
                      <a:pt x="361810" y="0"/>
                      <a:pt x="338433" y="0"/>
                    </a:cubicBezTo>
                    <a:lnTo>
                      <a:pt x="336904" y="0"/>
                    </a:lnTo>
                    <a:lnTo>
                      <a:pt x="44079" y="0"/>
                    </a:lnTo>
                    <a:lnTo>
                      <a:pt x="42551" y="0"/>
                    </a:lnTo>
                    <a:cubicBezTo>
                      <a:pt x="19110" y="0"/>
                      <a:pt x="0" y="22988"/>
                      <a:pt x="0" y="51070"/>
                    </a:cubicBezTo>
                    <a:lnTo>
                      <a:pt x="0" y="54827"/>
                    </a:lnTo>
                    <a:lnTo>
                      <a:pt x="381047" y="54827"/>
                    </a:lnTo>
                    <a:lnTo>
                      <a:pt x="381047" y="51070"/>
                    </a:ln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4CA7DDAA-F158-444E-83A8-F477A45909A2}"/>
                  </a:ext>
                </a:extLst>
              </p:cNvPr>
              <p:cNvSpPr/>
              <p:nvPr/>
            </p:nvSpPr>
            <p:spPr>
              <a:xfrm>
                <a:off x="13992896" y="11544372"/>
                <a:ext cx="4099966" cy="589924"/>
              </a:xfrm>
              <a:custGeom>
                <a:avLst/>
                <a:gdLst>
                  <a:gd name="connsiteX0" fmla="*/ 0 w 381047"/>
                  <a:gd name="connsiteY0" fmla="*/ 3757 h 54827"/>
                  <a:gd name="connsiteX1" fmla="*/ 42551 w 381047"/>
                  <a:gd name="connsiteY1" fmla="*/ 54827 h 54827"/>
                  <a:gd name="connsiteX2" fmla="*/ 338497 w 381047"/>
                  <a:gd name="connsiteY2" fmla="*/ 54827 h 54827"/>
                  <a:gd name="connsiteX3" fmla="*/ 381047 w 381047"/>
                  <a:gd name="connsiteY3" fmla="*/ 3757 h 54827"/>
                  <a:gd name="connsiteX4" fmla="*/ 381047 w 381047"/>
                  <a:gd name="connsiteY4" fmla="*/ 0 h 54827"/>
                  <a:gd name="connsiteX5" fmla="*/ 0 w 381047"/>
                  <a:gd name="connsiteY5" fmla="*/ 0 h 54827"/>
                  <a:gd name="connsiteX6" fmla="*/ 0 w 381047"/>
                  <a:gd name="connsiteY6" fmla="*/ 3757 h 5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47" h="54827">
                    <a:moveTo>
                      <a:pt x="0" y="3757"/>
                    </a:moveTo>
                    <a:cubicBezTo>
                      <a:pt x="0" y="31839"/>
                      <a:pt x="19173" y="54827"/>
                      <a:pt x="42551" y="54827"/>
                    </a:cubicBezTo>
                    <a:lnTo>
                      <a:pt x="338497" y="54827"/>
                    </a:lnTo>
                    <a:cubicBezTo>
                      <a:pt x="361938" y="54827"/>
                      <a:pt x="381047" y="31839"/>
                      <a:pt x="381047" y="3757"/>
                    </a:cubicBezTo>
                    <a:lnTo>
                      <a:pt x="381047" y="0"/>
                    </a:lnTo>
                    <a:lnTo>
                      <a:pt x="0" y="0"/>
                    </a:lnTo>
                    <a:lnTo>
                      <a:pt x="0" y="3757"/>
                    </a:lnTo>
                    <a:close/>
                  </a:path>
                </a:pathLst>
              </a:custGeom>
              <a:solidFill>
                <a:schemeClr val="tx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B0B0ECCF-1F92-6649-B3E2-B2F838D29528}"/>
                  </a:ext>
                </a:extLst>
              </p:cNvPr>
              <p:cNvSpPr/>
              <p:nvPr/>
            </p:nvSpPr>
            <p:spPr>
              <a:xfrm>
                <a:off x="13992896" y="5621928"/>
                <a:ext cx="4099966" cy="5923121"/>
              </a:xfrm>
              <a:custGeom>
                <a:avLst/>
                <a:gdLst>
                  <a:gd name="connsiteX0" fmla="*/ 0 w 381047"/>
                  <a:gd name="connsiteY0" fmla="*/ 0 h 428366"/>
                  <a:gd name="connsiteX1" fmla="*/ 381048 w 381047"/>
                  <a:gd name="connsiteY1" fmla="*/ 0 h 428366"/>
                  <a:gd name="connsiteX2" fmla="*/ 381048 w 381047"/>
                  <a:gd name="connsiteY2" fmla="*/ 428367 h 428366"/>
                  <a:gd name="connsiteX3" fmla="*/ 0 w 381047"/>
                  <a:gd name="connsiteY3" fmla="*/ 428367 h 428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47" h="428366">
                    <a:moveTo>
                      <a:pt x="0" y="0"/>
                    </a:moveTo>
                    <a:lnTo>
                      <a:pt x="381048" y="0"/>
                    </a:lnTo>
                    <a:lnTo>
                      <a:pt x="381048" y="428367"/>
                    </a:lnTo>
                    <a:lnTo>
                      <a:pt x="0" y="42836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8AF976F5-A7F9-0A42-81EB-A192B4DE4DB4}"/>
                  </a:ext>
                </a:extLst>
              </p:cNvPr>
              <p:cNvSpPr/>
              <p:nvPr/>
            </p:nvSpPr>
            <p:spPr>
              <a:xfrm>
                <a:off x="15579570" y="5245078"/>
                <a:ext cx="925951" cy="167174"/>
              </a:xfrm>
              <a:custGeom>
                <a:avLst/>
                <a:gdLst>
                  <a:gd name="connsiteX0" fmla="*/ 78286 w 86057"/>
                  <a:gd name="connsiteY0" fmla="*/ 15538 h 15537"/>
                  <a:gd name="connsiteX1" fmla="*/ 7771 w 86057"/>
                  <a:gd name="connsiteY1" fmla="*/ 15538 h 15537"/>
                  <a:gd name="connsiteX2" fmla="*/ 0 w 86057"/>
                  <a:gd name="connsiteY2" fmla="*/ 7769 h 15537"/>
                  <a:gd name="connsiteX3" fmla="*/ 0 w 86057"/>
                  <a:gd name="connsiteY3" fmla="*/ 7769 h 15537"/>
                  <a:gd name="connsiteX4" fmla="*/ 7771 w 86057"/>
                  <a:gd name="connsiteY4" fmla="*/ 0 h 15537"/>
                  <a:gd name="connsiteX5" fmla="*/ 78286 w 86057"/>
                  <a:gd name="connsiteY5" fmla="*/ 0 h 15537"/>
                  <a:gd name="connsiteX6" fmla="*/ 86057 w 86057"/>
                  <a:gd name="connsiteY6" fmla="*/ 7769 h 15537"/>
                  <a:gd name="connsiteX7" fmla="*/ 86057 w 86057"/>
                  <a:gd name="connsiteY7" fmla="*/ 7769 h 15537"/>
                  <a:gd name="connsiteX8" fmla="*/ 78286 w 86057"/>
                  <a:gd name="connsiteY8" fmla="*/ 15538 h 15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057" h="15537">
                    <a:moveTo>
                      <a:pt x="78286" y="15538"/>
                    </a:moveTo>
                    <a:lnTo>
                      <a:pt x="7771" y="15538"/>
                    </a:lnTo>
                    <a:cubicBezTo>
                      <a:pt x="3503" y="15538"/>
                      <a:pt x="0" y="12035"/>
                      <a:pt x="0" y="7769"/>
                    </a:cubicBezTo>
                    <a:lnTo>
                      <a:pt x="0" y="7769"/>
                    </a:lnTo>
                    <a:cubicBezTo>
                      <a:pt x="0" y="3502"/>
                      <a:pt x="3503" y="0"/>
                      <a:pt x="7771" y="0"/>
                    </a:cubicBezTo>
                    <a:lnTo>
                      <a:pt x="78286" y="0"/>
                    </a:lnTo>
                    <a:cubicBezTo>
                      <a:pt x="82554" y="0"/>
                      <a:pt x="86057" y="3502"/>
                      <a:pt x="86057" y="7769"/>
                    </a:cubicBezTo>
                    <a:lnTo>
                      <a:pt x="86057" y="7769"/>
                    </a:lnTo>
                    <a:cubicBezTo>
                      <a:pt x="86057" y="12035"/>
                      <a:pt x="82554" y="15538"/>
                      <a:pt x="78286" y="1553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61520DD-A465-A14D-8F51-3D6D149C9E65}"/>
                  </a:ext>
                </a:extLst>
              </p:cNvPr>
              <p:cNvSpPr/>
              <p:nvPr/>
            </p:nvSpPr>
            <p:spPr>
              <a:xfrm>
                <a:off x="15848230" y="11644405"/>
                <a:ext cx="389298" cy="389169"/>
              </a:xfrm>
              <a:custGeom>
                <a:avLst/>
                <a:gdLst>
                  <a:gd name="connsiteX0" fmla="*/ 36181 w 36181"/>
                  <a:gd name="connsiteY0" fmla="*/ 18085 h 36169"/>
                  <a:gd name="connsiteX1" fmla="*/ 18091 w 36181"/>
                  <a:gd name="connsiteY1" fmla="*/ 36169 h 36169"/>
                  <a:gd name="connsiteX2" fmla="*/ 1 w 36181"/>
                  <a:gd name="connsiteY2" fmla="*/ 18085 h 36169"/>
                  <a:gd name="connsiteX3" fmla="*/ 18091 w 36181"/>
                  <a:gd name="connsiteY3" fmla="*/ 0 h 36169"/>
                  <a:gd name="connsiteX4" fmla="*/ 36181 w 36181"/>
                  <a:gd name="connsiteY4" fmla="*/ 18085 h 3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81" h="36169">
                    <a:moveTo>
                      <a:pt x="36181" y="18085"/>
                    </a:moveTo>
                    <a:cubicBezTo>
                      <a:pt x="36181" y="28073"/>
                      <a:pt x="28082" y="36169"/>
                      <a:pt x="18091" y="36169"/>
                    </a:cubicBezTo>
                    <a:cubicBezTo>
                      <a:pt x="8100" y="36169"/>
                      <a:pt x="1" y="28073"/>
                      <a:pt x="1" y="18085"/>
                    </a:cubicBezTo>
                    <a:cubicBezTo>
                      <a:pt x="1" y="8097"/>
                      <a:pt x="8100" y="0"/>
                      <a:pt x="18091" y="0"/>
                    </a:cubicBezTo>
                    <a:cubicBezTo>
                      <a:pt x="28082" y="0"/>
                      <a:pt x="36181" y="8097"/>
                      <a:pt x="36181" y="1808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Graphic 4">
              <a:extLst>
                <a:ext uri="{FF2B5EF4-FFF2-40B4-BE49-F238E27FC236}">
                  <a16:creationId xmlns:a16="http://schemas.microsoft.com/office/drawing/2014/main" id="{78F50E73-9D23-F641-AB65-57CDB38AB8CF}"/>
                </a:ext>
              </a:extLst>
            </p:cNvPr>
            <p:cNvGrpSpPr/>
            <p:nvPr/>
          </p:nvGrpSpPr>
          <p:grpSpPr>
            <a:xfrm>
              <a:off x="5785172" y="6773601"/>
              <a:ext cx="2730125" cy="3510471"/>
              <a:chOff x="9909789" y="2211470"/>
              <a:chExt cx="211162" cy="271518"/>
            </a:xfrm>
            <a:solidFill>
              <a:schemeClr val="bg1"/>
            </a:solidFill>
          </p:grpSpPr>
          <p:grpSp>
            <p:nvGrpSpPr>
              <p:cNvPr id="83" name="Graphic 4">
                <a:extLst>
                  <a:ext uri="{FF2B5EF4-FFF2-40B4-BE49-F238E27FC236}">
                    <a16:creationId xmlns:a16="http://schemas.microsoft.com/office/drawing/2014/main" id="{EEEE01F0-BE7E-9C45-AA77-96709C2F1005}"/>
                  </a:ext>
                </a:extLst>
              </p:cNvPr>
              <p:cNvGrpSpPr/>
              <p:nvPr/>
            </p:nvGrpSpPr>
            <p:grpSpPr>
              <a:xfrm>
                <a:off x="9929218" y="2292653"/>
                <a:ext cx="172242" cy="157222"/>
                <a:chOff x="9929218" y="2292653"/>
                <a:chExt cx="172242" cy="157222"/>
              </a:xfrm>
              <a:grpFill/>
            </p:grpSpPr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CA4E11CF-D497-C848-A6FA-2E3A361CD782}"/>
                    </a:ext>
                  </a:extLst>
                </p:cNvPr>
                <p:cNvSpPr/>
                <p:nvPr/>
              </p:nvSpPr>
              <p:spPr>
                <a:xfrm>
                  <a:off x="10072986" y="2292653"/>
                  <a:ext cx="28474" cy="157222"/>
                </a:xfrm>
                <a:custGeom>
                  <a:avLst/>
                  <a:gdLst>
                    <a:gd name="connsiteX0" fmla="*/ 14332 w 28474"/>
                    <a:gd name="connsiteY0" fmla="*/ 157223 h 157222"/>
                    <a:gd name="connsiteX1" fmla="*/ 14142 w 28474"/>
                    <a:gd name="connsiteY1" fmla="*/ 157223 h 157222"/>
                    <a:gd name="connsiteX2" fmla="*/ 0 w 28474"/>
                    <a:gd name="connsiteY2" fmla="*/ 143086 h 157222"/>
                    <a:gd name="connsiteX3" fmla="*/ 0 w 28474"/>
                    <a:gd name="connsiteY3" fmla="*/ 14137 h 157222"/>
                    <a:gd name="connsiteX4" fmla="*/ 14142 w 28474"/>
                    <a:gd name="connsiteY4" fmla="*/ 0 h 157222"/>
                    <a:gd name="connsiteX5" fmla="*/ 14332 w 28474"/>
                    <a:gd name="connsiteY5" fmla="*/ 0 h 157222"/>
                    <a:gd name="connsiteX6" fmla="*/ 28474 w 28474"/>
                    <a:gd name="connsiteY6" fmla="*/ 14137 h 157222"/>
                    <a:gd name="connsiteX7" fmla="*/ 28474 w 28474"/>
                    <a:gd name="connsiteY7" fmla="*/ 143086 h 157222"/>
                    <a:gd name="connsiteX8" fmla="*/ 14332 w 28474"/>
                    <a:gd name="connsiteY8" fmla="*/ 157223 h 15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74" h="157222">
                      <a:moveTo>
                        <a:pt x="14332" y="157223"/>
                      </a:moveTo>
                      <a:lnTo>
                        <a:pt x="14142" y="157223"/>
                      </a:lnTo>
                      <a:cubicBezTo>
                        <a:pt x="6370" y="157223"/>
                        <a:pt x="0" y="150919"/>
                        <a:pt x="0" y="143086"/>
                      </a:cubicBezTo>
                      <a:lnTo>
                        <a:pt x="0" y="14137"/>
                      </a:lnTo>
                      <a:cubicBezTo>
                        <a:pt x="0" y="6368"/>
                        <a:pt x="6306" y="0"/>
                        <a:pt x="14142" y="0"/>
                      </a:cubicBezTo>
                      <a:lnTo>
                        <a:pt x="14332" y="0"/>
                      </a:lnTo>
                      <a:cubicBezTo>
                        <a:pt x="22104" y="0"/>
                        <a:pt x="28474" y="6304"/>
                        <a:pt x="28474" y="14137"/>
                      </a:cubicBezTo>
                      <a:lnTo>
                        <a:pt x="28474" y="143086"/>
                      </a:lnTo>
                      <a:cubicBezTo>
                        <a:pt x="28474" y="150919"/>
                        <a:pt x="22167" y="157223"/>
                        <a:pt x="14332" y="157223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7AC4583C-CF84-4440-A056-0BBD8B630954}"/>
                    </a:ext>
                  </a:extLst>
                </p:cNvPr>
                <p:cNvSpPr/>
                <p:nvPr/>
              </p:nvSpPr>
              <p:spPr>
                <a:xfrm>
                  <a:off x="10025085" y="2334553"/>
                  <a:ext cx="28474" cy="115322"/>
                </a:xfrm>
                <a:custGeom>
                  <a:avLst/>
                  <a:gdLst>
                    <a:gd name="connsiteX0" fmla="*/ 14332 w 28474"/>
                    <a:gd name="connsiteY0" fmla="*/ 115322 h 115322"/>
                    <a:gd name="connsiteX1" fmla="*/ 14142 w 28474"/>
                    <a:gd name="connsiteY1" fmla="*/ 115322 h 115322"/>
                    <a:gd name="connsiteX2" fmla="*/ 0 w 28474"/>
                    <a:gd name="connsiteY2" fmla="*/ 101185 h 115322"/>
                    <a:gd name="connsiteX3" fmla="*/ 0 w 28474"/>
                    <a:gd name="connsiteY3" fmla="*/ 14137 h 115322"/>
                    <a:gd name="connsiteX4" fmla="*/ 14142 w 28474"/>
                    <a:gd name="connsiteY4" fmla="*/ 0 h 115322"/>
                    <a:gd name="connsiteX5" fmla="*/ 14332 w 28474"/>
                    <a:gd name="connsiteY5" fmla="*/ 0 h 115322"/>
                    <a:gd name="connsiteX6" fmla="*/ 28474 w 28474"/>
                    <a:gd name="connsiteY6" fmla="*/ 14137 h 115322"/>
                    <a:gd name="connsiteX7" fmla="*/ 28474 w 28474"/>
                    <a:gd name="connsiteY7" fmla="*/ 101185 h 115322"/>
                    <a:gd name="connsiteX8" fmla="*/ 14332 w 28474"/>
                    <a:gd name="connsiteY8" fmla="*/ 115322 h 115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74" h="115322">
                      <a:moveTo>
                        <a:pt x="14332" y="115322"/>
                      </a:moveTo>
                      <a:lnTo>
                        <a:pt x="14142" y="115322"/>
                      </a:lnTo>
                      <a:cubicBezTo>
                        <a:pt x="6370" y="115322"/>
                        <a:pt x="0" y="109018"/>
                        <a:pt x="0" y="101185"/>
                      </a:cubicBezTo>
                      <a:lnTo>
                        <a:pt x="0" y="14137"/>
                      </a:lnTo>
                      <a:cubicBezTo>
                        <a:pt x="0" y="6368"/>
                        <a:pt x="6307" y="0"/>
                        <a:pt x="14142" y="0"/>
                      </a:cubicBezTo>
                      <a:lnTo>
                        <a:pt x="14332" y="0"/>
                      </a:lnTo>
                      <a:cubicBezTo>
                        <a:pt x="22104" y="0"/>
                        <a:pt x="28474" y="6304"/>
                        <a:pt x="28474" y="14137"/>
                      </a:cubicBezTo>
                      <a:lnTo>
                        <a:pt x="28474" y="101185"/>
                      </a:lnTo>
                      <a:cubicBezTo>
                        <a:pt x="28410" y="109018"/>
                        <a:pt x="22104" y="115322"/>
                        <a:pt x="14332" y="115322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F1C9831F-D783-4247-99DD-40DF5F3E2699}"/>
                    </a:ext>
                  </a:extLst>
                </p:cNvPr>
                <p:cNvSpPr/>
                <p:nvPr/>
              </p:nvSpPr>
              <p:spPr>
                <a:xfrm>
                  <a:off x="9977120" y="2367475"/>
                  <a:ext cx="28473" cy="82400"/>
                </a:xfrm>
                <a:custGeom>
                  <a:avLst/>
                  <a:gdLst>
                    <a:gd name="connsiteX0" fmla="*/ 14332 w 28473"/>
                    <a:gd name="connsiteY0" fmla="*/ 82400 h 82400"/>
                    <a:gd name="connsiteX1" fmla="*/ 14141 w 28473"/>
                    <a:gd name="connsiteY1" fmla="*/ 82400 h 82400"/>
                    <a:gd name="connsiteX2" fmla="*/ 0 w 28473"/>
                    <a:gd name="connsiteY2" fmla="*/ 68264 h 82400"/>
                    <a:gd name="connsiteX3" fmla="*/ 0 w 28473"/>
                    <a:gd name="connsiteY3" fmla="*/ 14137 h 82400"/>
                    <a:gd name="connsiteX4" fmla="*/ 14141 w 28473"/>
                    <a:gd name="connsiteY4" fmla="*/ 0 h 82400"/>
                    <a:gd name="connsiteX5" fmla="*/ 14332 w 28473"/>
                    <a:gd name="connsiteY5" fmla="*/ 0 h 82400"/>
                    <a:gd name="connsiteX6" fmla="*/ 28473 w 28473"/>
                    <a:gd name="connsiteY6" fmla="*/ 14137 h 82400"/>
                    <a:gd name="connsiteX7" fmla="*/ 28473 w 28473"/>
                    <a:gd name="connsiteY7" fmla="*/ 68264 h 82400"/>
                    <a:gd name="connsiteX8" fmla="*/ 14332 w 28473"/>
                    <a:gd name="connsiteY8" fmla="*/ 82400 h 8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73" h="82400">
                      <a:moveTo>
                        <a:pt x="14332" y="82400"/>
                      </a:moveTo>
                      <a:lnTo>
                        <a:pt x="14141" y="82400"/>
                      </a:lnTo>
                      <a:cubicBezTo>
                        <a:pt x="6370" y="82400"/>
                        <a:pt x="0" y="76096"/>
                        <a:pt x="0" y="68264"/>
                      </a:cubicBezTo>
                      <a:lnTo>
                        <a:pt x="0" y="14137"/>
                      </a:lnTo>
                      <a:cubicBezTo>
                        <a:pt x="0" y="6368"/>
                        <a:pt x="6306" y="0"/>
                        <a:pt x="14141" y="0"/>
                      </a:cubicBezTo>
                      <a:lnTo>
                        <a:pt x="14332" y="0"/>
                      </a:lnTo>
                      <a:cubicBezTo>
                        <a:pt x="22103" y="0"/>
                        <a:pt x="28473" y="6304"/>
                        <a:pt x="28473" y="14137"/>
                      </a:cubicBezTo>
                      <a:lnTo>
                        <a:pt x="28473" y="68264"/>
                      </a:lnTo>
                      <a:cubicBezTo>
                        <a:pt x="28473" y="76096"/>
                        <a:pt x="22103" y="82400"/>
                        <a:pt x="14332" y="82400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5B9874F6-358B-0B44-80B8-29DC6163FD18}"/>
                    </a:ext>
                  </a:extLst>
                </p:cNvPr>
                <p:cNvSpPr/>
                <p:nvPr/>
              </p:nvSpPr>
              <p:spPr>
                <a:xfrm>
                  <a:off x="9929218" y="2401925"/>
                  <a:ext cx="28473" cy="47950"/>
                </a:xfrm>
                <a:custGeom>
                  <a:avLst/>
                  <a:gdLst>
                    <a:gd name="connsiteX0" fmla="*/ 14332 w 28473"/>
                    <a:gd name="connsiteY0" fmla="*/ 47950 h 47950"/>
                    <a:gd name="connsiteX1" fmla="*/ 14141 w 28473"/>
                    <a:gd name="connsiteY1" fmla="*/ 47950 h 47950"/>
                    <a:gd name="connsiteX2" fmla="*/ 0 w 28473"/>
                    <a:gd name="connsiteY2" fmla="*/ 33813 h 47950"/>
                    <a:gd name="connsiteX3" fmla="*/ 0 w 28473"/>
                    <a:gd name="connsiteY3" fmla="*/ 14137 h 47950"/>
                    <a:gd name="connsiteX4" fmla="*/ 14141 w 28473"/>
                    <a:gd name="connsiteY4" fmla="*/ 0 h 47950"/>
                    <a:gd name="connsiteX5" fmla="*/ 14332 w 28473"/>
                    <a:gd name="connsiteY5" fmla="*/ 0 h 47950"/>
                    <a:gd name="connsiteX6" fmla="*/ 28473 w 28473"/>
                    <a:gd name="connsiteY6" fmla="*/ 14137 h 47950"/>
                    <a:gd name="connsiteX7" fmla="*/ 28473 w 28473"/>
                    <a:gd name="connsiteY7" fmla="*/ 33813 h 47950"/>
                    <a:gd name="connsiteX8" fmla="*/ 14332 w 28473"/>
                    <a:gd name="connsiteY8" fmla="*/ 47950 h 47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73" h="47950">
                      <a:moveTo>
                        <a:pt x="14332" y="47950"/>
                      </a:moveTo>
                      <a:lnTo>
                        <a:pt x="14141" y="47950"/>
                      </a:lnTo>
                      <a:cubicBezTo>
                        <a:pt x="6370" y="47950"/>
                        <a:pt x="0" y="41646"/>
                        <a:pt x="0" y="33813"/>
                      </a:cubicBezTo>
                      <a:lnTo>
                        <a:pt x="0" y="14137"/>
                      </a:lnTo>
                      <a:cubicBezTo>
                        <a:pt x="0" y="6368"/>
                        <a:pt x="6306" y="0"/>
                        <a:pt x="14141" y="0"/>
                      </a:cubicBezTo>
                      <a:lnTo>
                        <a:pt x="14332" y="0"/>
                      </a:lnTo>
                      <a:cubicBezTo>
                        <a:pt x="22103" y="0"/>
                        <a:pt x="28473" y="6304"/>
                        <a:pt x="28473" y="14137"/>
                      </a:cubicBezTo>
                      <a:lnTo>
                        <a:pt x="28473" y="33813"/>
                      </a:lnTo>
                      <a:cubicBezTo>
                        <a:pt x="28410" y="41646"/>
                        <a:pt x="22103" y="47950"/>
                        <a:pt x="14332" y="47950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0A29271-B4C4-334B-8BE7-2A7FF744C613}"/>
                  </a:ext>
                </a:extLst>
              </p:cNvPr>
              <p:cNvSpPr/>
              <p:nvPr/>
            </p:nvSpPr>
            <p:spPr>
              <a:xfrm>
                <a:off x="9909789" y="2463503"/>
                <a:ext cx="211162" cy="19485"/>
              </a:xfrm>
              <a:custGeom>
                <a:avLst/>
                <a:gdLst>
                  <a:gd name="connsiteX0" fmla="*/ 201480 w 211162"/>
                  <a:gd name="connsiteY0" fmla="*/ 19486 h 19485"/>
                  <a:gd name="connsiteX1" fmla="*/ 9682 w 211162"/>
                  <a:gd name="connsiteY1" fmla="*/ 19486 h 19485"/>
                  <a:gd name="connsiteX2" fmla="*/ 0 w 211162"/>
                  <a:gd name="connsiteY2" fmla="*/ 9807 h 19485"/>
                  <a:gd name="connsiteX3" fmla="*/ 0 w 211162"/>
                  <a:gd name="connsiteY3" fmla="*/ 9679 h 19485"/>
                  <a:gd name="connsiteX4" fmla="*/ 9682 w 211162"/>
                  <a:gd name="connsiteY4" fmla="*/ 0 h 19485"/>
                  <a:gd name="connsiteX5" fmla="*/ 201480 w 211162"/>
                  <a:gd name="connsiteY5" fmla="*/ 0 h 19485"/>
                  <a:gd name="connsiteX6" fmla="*/ 211163 w 211162"/>
                  <a:gd name="connsiteY6" fmla="*/ 9679 h 19485"/>
                  <a:gd name="connsiteX7" fmla="*/ 211163 w 211162"/>
                  <a:gd name="connsiteY7" fmla="*/ 9807 h 19485"/>
                  <a:gd name="connsiteX8" fmla="*/ 201480 w 211162"/>
                  <a:gd name="connsiteY8" fmla="*/ 19486 h 1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1162" h="19485">
                    <a:moveTo>
                      <a:pt x="201480" y="19486"/>
                    </a:moveTo>
                    <a:lnTo>
                      <a:pt x="9682" y="19486"/>
                    </a:lnTo>
                    <a:cubicBezTo>
                      <a:pt x="4332" y="19486"/>
                      <a:pt x="0" y="15156"/>
                      <a:pt x="0" y="9807"/>
                    </a:cubicBezTo>
                    <a:lnTo>
                      <a:pt x="0" y="9679"/>
                    </a:lnTo>
                    <a:cubicBezTo>
                      <a:pt x="0" y="4330"/>
                      <a:pt x="4332" y="0"/>
                      <a:pt x="9682" y="0"/>
                    </a:cubicBezTo>
                    <a:lnTo>
                      <a:pt x="201480" y="0"/>
                    </a:lnTo>
                    <a:cubicBezTo>
                      <a:pt x="206831" y="0"/>
                      <a:pt x="211163" y="4330"/>
                      <a:pt x="211163" y="9679"/>
                    </a:cubicBezTo>
                    <a:lnTo>
                      <a:pt x="211163" y="9807"/>
                    </a:lnTo>
                    <a:cubicBezTo>
                      <a:pt x="211163" y="15156"/>
                      <a:pt x="206768" y="19486"/>
                      <a:pt x="201480" y="19486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196C0C0-D6FC-9847-BEF5-12DF3CA973F9}"/>
                  </a:ext>
                </a:extLst>
              </p:cNvPr>
              <p:cNvSpPr/>
              <p:nvPr/>
            </p:nvSpPr>
            <p:spPr>
              <a:xfrm>
                <a:off x="9917696" y="2211470"/>
                <a:ext cx="195259" cy="165302"/>
              </a:xfrm>
              <a:custGeom>
                <a:avLst/>
                <a:gdLst>
                  <a:gd name="connsiteX0" fmla="*/ 194912 w 195259"/>
                  <a:gd name="connsiteY0" fmla="*/ 36671 h 165302"/>
                  <a:gd name="connsiteX1" fmla="*/ 184274 w 195259"/>
                  <a:gd name="connsiteY1" fmla="*/ 4832 h 165302"/>
                  <a:gd name="connsiteX2" fmla="*/ 180516 w 195259"/>
                  <a:gd name="connsiteY2" fmla="*/ 629 h 165302"/>
                  <a:gd name="connsiteX3" fmla="*/ 174910 w 195259"/>
                  <a:gd name="connsiteY3" fmla="*/ 566 h 165302"/>
                  <a:gd name="connsiteX4" fmla="*/ 143889 w 195259"/>
                  <a:gd name="connsiteY4" fmla="*/ 13429 h 165302"/>
                  <a:gd name="connsiteX5" fmla="*/ 140066 w 195259"/>
                  <a:gd name="connsiteY5" fmla="*/ 22598 h 165302"/>
                  <a:gd name="connsiteX6" fmla="*/ 143889 w 195259"/>
                  <a:gd name="connsiteY6" fmla="*/ 26419 h 165302"/>
                  <a:gd name="connsiteX7" fmla="*/ 149303 w 195259"/>
                  <a:gd name="connsiteY7" fmla="*/ 26419 h 165302"/>
                  <a:gd name="connsiteX8" fmla="*/ 161724 w 195259"/>
                  <a:gd name="connsiteY8" fmla="*/ 21261 h 165302"/>
                  <a:gd name="connsiteX9" fmla="*/ 6681 w 195259"/>
                  <a:gd name="connsiteY9" fmla="*/ 148555 h 165302"/>
                  <a:gd name="connsiteX10" fmla="*/ 184 w 195259"/>
                  <a:gd name="connsiteY10" fmla="*/ 158616 h 165302"/>
                  <a:gd name="connsiteX11" fmla="*/ 8465 w 195259"/>
                  <a:gd name="connsiteY11" fmla="*/ 165302 h 165302"/>
                  <a:gd name="connsiteX12" fmla="*/ 8719 w 195259"/>
                  <a:gd name="connsiteY12" fmla="*/ 165302 h 165302"/>
                  <a:gd name="connsiteX13" fmla="*/ 10248 w 195259"/>
                  <a:gd name="connsiteY13" fmla="*/ 165111 h 165302"/>
                  <a:gd name="connsiteX14" fmla="*/ 177203 w 195259"/>
                  <a:gd name="connsiteY14" fmla="*/ 28202 h 165302"/>
                  <a:gd name="connsiteX15" fmla="*/ 181535 w 195259"/>
                  <a:gd name="connsiteY15" fmla="*/ 41129 h 165302"/>
                  <a:gd name="connsiteX16" fmla="*/ 185038 w 195259"/>
                  <a:gd name="connsiteY16" fmla="*/ 45204 h 165302"/>
                  <a:gd name="connsiteX17" fmla="*/ 190389 w 195259"/>
                  <a:gd name="connsiteY17" fmla="*/ 45586 h 165302"/>
                  <a:gd name="connsiteX18" fmla="*/ 194466 w 195259"/>
                  <a:gd name="connsiteY18" fmla="*/ 42084 h 165302"/>
                  <a:gd name="connsiteX19" fmla="*/ 194912 w 195259"/>
                  <a:gd name="connsiteY19" fmla="*/ 36671 h 16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5259" h="165302">
                    <a:moveTo>
                      <a:pt x="194912" y="36671"/>
                    </a:moveTo>
                    <a:lnTo>
                      <a:pt x="184274" y="4832"/>
                    </a:lnTo>
                    <a:cubicBezTo>
                      <a:pt x="183637" y="2985"/>
                      <a:pt x="182299" y="1457"/>
                      <a:pt x="180516" y="629"/>
                    </a:cubicBezTo>
                    <a:cubicBezTo>
                      <a:pt x="178732" y="-199"/>
                      <a:pt x="176693" y="-199"/>
                      <a:pt x="174910" y="566"/>
                    </a:cubicBezTo>
                    <a:lnTo>
                      <a:pt x="143889" y="13429"/>
                    </a:lnTo>
                    <a:cubicBezTo>
                      <a:pt x="140321" y="14893"/>
                      <a:pt x="138601" y="19032"/>
                      <a:pt x="140066" y="22598"/>
                    </a:cubicBezTo>
                    <a:cubicBezTo>
                      <a:pt x="140768" y="24318"/>
                      <a:pt x="142169" y="25718"/>
                      <a:pt x="143889" y="26419"/>
                    </a:cubicBezTo>
                    <a:cubicBezTo>
                      <a:pt x="145608" y="27119"/>
                      <a:pt x="147519" y="27119"/>
                      <a:pt x="149303" y="26419"/>
                    </a:cubicBezTo>
                    <a:lnTo>
                      <a:pt x="161724" y="21261"/>
                    </a:lnTo>
                    <a:cubicBezTo>
                      <a:pt x="108663" y="124739"/>
                      <a:pt x="7637" y="148364"/>
                      <a:pt x="6681" y="148555"/>
                    </a:cubicBezTo>
                    <a:cubicBezTo>
                      <a:pt x="2095" y="149574"/>
                      <a:pt x="-772" y="154095"/>
                      <a:pt x="184" y="158616"/>
                    </a:cubicBezTo>
                    <a:cubicBezTo>
                      <a:pt x="1012" y="162500"/>
                      <a:pt x="4515" y="165302"/>
                      <a:pt x="8465" y="165302"/>
                    </a:cubicBezTo>
                    <a:cubicBezTo>
                      <a:pt x="8528" y="165302"/>
                      <a:pt x="8655" y="165302"/>
                      <a:pt x="8719" y="165302"/>
                    </a:cubicBezTo>
                    <a:cubicBezTo>
                      <a:pt x="9229" y="165302"/>
                      <a:pt x="9738" y="165239"/>
                      <a:pt x="10248" y="165111"/>
                    </a:cubicBezTo>
                    <a:cubicBezTo>
                      <a:pt x="11331" y="164856"/>
                      <a:pt x="120066" y="140404"/>
                      <a:pt x="177203" y="28202"/>
                    </a:cubicBezTo>
                    <a:lnTo>
                      <a:pt x="181535" y="41129"/>
                    </a:lnTo>
                    <a:cubicBezTo>
                      <a:pt x="182108" y="42912"/>
                      <a:pt x="183382" y="44376"/>
                      <a:pt x="185038" y="45204"/>
                    </a:cubicBezTo>
                    <a:cubicBezTo>
                      <a:pt x="186695" y="46032"/>
                      <a:pt x="188605" y="46159"/>
                      <a:pt x="190389" y="45586"/>
                    </a:cubicBezTo>
                    <a:cubicBezTo>
                      <a:pt x="192173" y="45013"/>
                      <a:pt x="193638" y="43740"/>
                      <a:pt x="194466" y="42084"/>
                    </a:cubicBezTo>
                    <a:cubicBezTo>
                      <a:pt x="195358" y="40365"/>
                      <a:pt x="195485" y="38454"/>
                      <a:pt x="194912" y="36671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534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40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266C6"/>
      </a:accent1>
      <a:accent2>
        <a:srgbClr val="FE5B99"/>
      </a:accent2>
      <a:accent3>
        <a:srgbClr val="7FB1EB"/>
      </a:accent3>
      <a:accent4>
        <a:srgbClr val="FDB562"/>
      </a:accent4>
      <a:accent5>
        <a:srgbClr val="ED5444"/>
      </a:accent5>
      <a:accent6>
        <a:srgbClr val="FE5B99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117224</TotalTime>
  <Words>1343</Words>
  <Application>Microsoft Macintosh PowerPoint</Application>
  <PresentationFormat>Custom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19583</cp:revision>
  <dcterms:created xsi:type="dcterms:W3CDTF">2014-11-12T21:47:38Z</dcterms:created>
  <dcterms:modified xsi:type="dcterms:W3CDTF">2020-11-18T16:26:15Z</dcterms:modified>
  <cp:category/>
</cp:coreProperties>
</file>